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3.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4.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notesSlides/notesSlide5.xml" ContentType="application/vnd.openxmlformats-officedocument.presentationml.notesSlide+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notesSlides/notesSlide6.xml" ContentType="application/vnd.openxmlformats-officedocument.presentationml.notesSlide+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notesSlides/notesSlide7.xml" ContentType="application/vnd.openxmlformats-officedocument.presentationml.notesSlide+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notesSlides/notesSlide8.xml" ContentType="application/vnd.openxmlformats-officedocument.presentationml.notesSlide+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notesSlides/notesSlide9.xml" ContentType="application/vnd.openxmlformats-officedocument.presentationml.notesSlide+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notesSlides/notesSlide10.xml" ContentType="application/vnd.openxmlformats-officedocument.presentationml.notesSlide+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notesSlides/notesSlide11.xml" ContentType="application/vnd.openxmlformats-officedocument.presentationml.notesSlide+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notesSlides/notesSlide12.xml" ContentType="application/vnd.openxmlformats-officedocument.presentationml.notesSlide+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notesSlides/notesSlide13.xml" ContentType="application/vnd.openxmlformats-officedocument.presentationml.notesSlide+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notesSlides/notesSlide14.xml" ContentType="application/vnd.openxmlformats-officedocument.presentationml.notesSlide+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notesSlides/notesSlide15.xml" ContentType="application/vnd.openxmlformats-officedocument.presentationml.notesSlide+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notesSlides/notesSlide16.xml" ContentType="application/vnd.openxmlformats-officedocument.presentationml.notesSlide+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notesSlides/notesSlide17.xml" ContentType="application/vnd.openxmlformats-officedocument.presentationml.notesSlide+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notesSlides/notesSlide18.xml" ContentType="application/vnd.openxmlformats-officedocument.presentationml.notesSlide+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notesSlides/notesSlide19.xml" ContentType="application/vnd.openxmlformats-officedocument.presentationml.notesSlide+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notesSlides/notesSlide20.xml" ContentType="application/vnd.openxmlformats-officedocument.presentationml.notesSlide+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notesSlides/notesSlide21.xml" ContentType="application/vnd.openxmlformats-officedocument.presentationml.notesSlide+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notesSlides/notesSlide22.xml" ContentType="application/vnd.openxmlformats-officedocument.presentationml.notesSlide+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notesSlides/notesSlide23.xml" ContentType="application/vnd.openxmlformats-officedocument.presentationml.notesSlide+xml"/>
  <Override PartName="/ppt/ink/ink2649.xml" ContentType="application/inkml+xml"/>
  <Override PartName="/ppt/ink/ink2650.xml" ContentType="application/inkml+xml"/>
  <Override PartName="/ppt/notesSlides/notesSlide24.xml" ContentType="application/vnd.openxmlformats-officedocument.presentationml.notesSlide+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notesSlides/notesSlide25.xml" ContentType="application/vnd.openxmlformats-officedocument.presentationml.notesSlide+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372" r:id="rId2"/>
    <p:sldId id="424" r:id="rId3"/>
    <p:sldId id="425" r:id="rId4"/>
    <p:sldId id="426" r:id="rId5"/>
    <p:sldId id="427" r:id="rId6"/>
    <p:sldId id="384" r:id="rId7"/>
    <p:sldId id="387" r:id="rId8"/>
    <p:sldId id="974" r:id="rId9"/>
    <p:sldId id="390" r:id="rId10"/>
    <p:sldId id="391" r:id="rId11"/>
    <p:sldId id="392" r:id="rId12"/>
    <p:sldId id="393" r:id="rId13"/>
    <p:sldId id="394" r:id="rId14"/>
    <p:sldId id="395" r:id="rId15"/>
    <p:sldId id="830" r:id="rId16"/>
    <p:sldId id="975" r:id="rId17"/>
    <p:sldId id="833" r:id="rId18"/>
    <p:sldId id="453" r:id="rId19"/>
    <p:sldId id="1203" r:id="rId20"/>
    <p:sldId id="1204" r:id="rId21"/>
    <p:sldId id="1362" r:id="rId22"/>
    <p:sldId id="1206" r:id="rId23"/>
    <p:sldId id="1207" r:id="rId24"/>
    <p:sldId id="1208" r:id="rId25"/>
    <p:sldId id="1364" r:id="rId26"/>
    <p:sldId id="1211" r:id="rId27"/>
    <p:sldId id="1212" r:id="rId28"/>
    <p:sldId id="1213" r:id="rId29"/>
    <p:sldId id="1214" r:id="rId30"/>
    <p:sldId id="1215" r:id="rId31"/>
    <p:sldId id="1361" r:id="rId32"/>
    <p:sldId id="1216" r:id="rId33"/>
    <p:sldId id="1255" r:id="rId34"/>
    <p:sldId id="1218" r:id="rId35"/>
    <p:sldId id="1219" r:id="rId36"/>
    <p:sldId id="1222" r:id="rId37"/>
    <p:sldId id="1223" r:id="rId38"/>
    <p:sldId id="1224" r:id="rId39"/>
    <p:sldId id="1225" r:id="rId40"/>
    <p:sldId id="1256"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9" d="100"/>
          <a:sy n="119" d="100"/>
        </p:scale>
        <p:origin x="10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50.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3.456"/>
    </inkml:context>
    <inkml:brush xml:id="br0">
      <inkml:brushProperty name="width" value="0.025" units="cm"/>
      <inkml:brushProperty name="height" value="0.025" units="cm"/>
    </inkml:brush>
  </inkml:definitions>
  <inkml:trace contextRef="#ctx0" brushRef="#br0">38 37 4869,'0'0'6491,"-8"3"-5984,-2 0-632,-10 5 1354,51-5 918,920-33 389,-14 8-911,-595 22-1622,-223-1 15,1041 1 680,-443 50-659,-245-10-4,728 2-14,2-38 13,-768-5-14,1237-65 413,-1407 50 116,-254 16-874,14-1 1083,-24 1-838,1 0 1,-1 0-1,0 0 0,1 0 0,-1 0 0,0 0 1,0 0-1,1 0 0,-1 0 0,0 0 0,0 0 1,1 0-1,-1 0 0,0 0 0,0 0 0,1 0 1,-1 0-1,0-1 0,0 1 0,1 0 0,-1 0 1,0 0-1,0 0 0,0-1 0,1 1 0,-1 0 1,0 0-1,0-1 0,0 1 0,0 0 0,0 0 1,1-1-1,-1 1 0,0 0 0,0 0 0,0-1 1,0 1-1,0 0 0,0 0 0,0-1 0,0 1 1,0 0-1,0 0 0,0-1 0,0 1 0,0 0 1,0-1-1,0 1 0,0 0 0,0 0 0,-1-1 1,1 1-1,0 0 0,0 0 0,0-1 0,-1 1 0,-5-9-4345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9.954"/>
    </inkml:context>
    <inkml:brush xml:id="br0">
      <inkml:brushProperty name="width" value="0.025" units="cm"/>
      <inkml:brushProperty name="height" value="0.025" units="cm"/>
    </inkml:brush>
  </inkml:definitions>
  <inkml:trace contextRef="#ctx0" brushRef="#br0">0 107 9065,'0'0'6571,"8"-9"-3341,0 0-2792,0 0 0,0 1 0,1 0 0,0 1 0,0 0 0,0 0 0,1 1 0,0 0 1,1 1-1,-1 0 0,1 0 0,0 1 0,0 1 0,0 0 0,13-2 0,-17 5-419,-1-1 0,1 1-1,-1 0 1,1 1 0,0-1 0,-1 2-1,1-1 1,-1 0 0,0 1-1,9 4 1,-13-5-21,-1 0-1,1 1 1,0-1 0,0 1-1,-1-1 1,1 1 0,-1 0-1,0 0 1,1 0-1,-1-1 1,0 1 0,0 0-1,0 1 1,0-1 0,0 0-1,-1 0 1,1 0-1,-1 0 1,1 1 0,-1-1-1,0 0 1,0 0 0,0 1-1,0-1 1,0 0-1,0 0 1,-1 1 0,1-1-1,-1 0 1,0 0-1,0 0 1,1 1 0,-1-1-1,-2 2 1,-1 4 75,0 1 0,-1-1 0,0 0 0,0 0 0,-1 0 0,0-1 0,-9 9 0,-57 49 630,40-37-218,22-20-360,-19 20 160,28-27-279,0 0-1,0 0 1,0 0 0,0 1-1,0-1 1,1 0-1,-1 1 1,0-1 0,1 0-1,-1 1 1,1-1 0,0 1-1,-1-1 1,1 1 0,0-1-1,0 1 1,0-1 0,0 1-1,0-1 1,0 1-1,1 1 1,0-2-2,-1 0 1,1 0-1,0 0 0,-1 0 0,1-1 1,0 1-1,0 0 0,0 0 0,0-1 1,0 1-1,-1-1 0,1 1 0,1-1 1,-1 1-1,0-1 0,0 1 0,0-1 0,0 0 1,0 0-1,0 1 0,0-1 0,2 0 1,30 1 188,-24-1-132,21 1-99,4-1 156,61-5 0,-84 4-610,0-1 0,-1-1 0,1 0 0,-1-1 0,17-7 0,-26 11 180,0-1 1,1 0-1,-1 0 1,0 1 0,0-1-1,0 0 1,0 0-1,0 0 1,0 0-1,0 0 1,0 0-1,0 0 1,0-1-1,-1 1 1,1 0 0,0 0-1,-1-1 1,1 1-1,-1 0 1,0-1-1,1 1 1,-1 0-1,0-1 1,0 1-1,0-1 1,0 1 0,0 0-1,0-1 1,0 1-1,0-1 1,0 1-1,-1 0 1,1-1-1,-2-1 1,-12-15-7003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8.180"/>
    </inkml:context>
    <inkml:brush xml:id="br0">
      <inkml:brushProperty name="width" value="0.025" units="cm"/>
      <inkml:brushProperty name="height" value="0.025" units="cm"/>
    </inkml:brush>
  </inkml:definitions>
  <inkml:trace contextRef="#ctx0" brushRef="#br0">7 142 11371,'0'0'8424,"-1"-11"-5515,-1 4-2490,2 5-326,-1-1 1,0 1 0,1 0-1,-1-1 1,1 1 0,0-1 0,0 1-1,0-1 1,0 1 0,0-1-1,1 1 1,-1-1 0,1 1 0,-1 0-1,1-1 1,0 1 0,0 0-1,0-1 1,0 1 0,1 0-1,-1 0 1,0 0 0,1 0 0,0 0-1,-1 0 1,1 1 0,0-1-1,0 0 1,3-1 0,16-7 60,-1 1 0,2 1 0,-1 1 0,1 1 0,0 1 0,0 1 0,0 1 0,0 1 0,1 1 0,-1 1 0,1 1 0,-1 0 1,25 6-1,-40-5-161,-1 0 1,0 0 0,1 0-1,-1 0 1,0 1 0,0 0 0,-1 1-1,1-1 1,-1 1 0,1 0-1,-1 0 1,0 1 0,6 7-1,-9-10 8,-1 0 0,1 1-1,-1-1 1,0 0 0,0 0-1,0 1 1,0-1 0,0 1-1,0-1 1,-1 1 0,1-1-1,-1 1 1,0-1 0,0 1-1,0-1 1,0 1 0,0 0-1,-1-1 1,1 1-1,-1-1 1,1 1 0,-1-1-1,0 0 1,0 1 0,0-1-1,0 0 1,0 1 0,-1-1-1,1 0 1,-1 0 0,0 0-1,1 0 1,-1 0 0,0-1-1,0 1 1,-3 2 0,-10 7 204,0-1 0,0-1 0,-1 0 0,0-1 1,0-1-1,-1 0 0,-30 7 0,15-4-96,41-10-360,0-1-1,-1 2 0,1-1 0,0 1 0,-1 0 0,1 1 0,11 4 0,0-2-242,-3 0 171,58 14-1181,-70-17 1368,1 1 0,-1 0 0,0 0 0,0 1 0,0-1 0,0 1 0,-1 0 0,1 1 0,-1-1 0,1 1 0,3 4 0,-7-6 171,0-1 0,0 1 0,0 0 0,0 0 0,0 0-1,-1 0 1,1 0 0,0 0 0,-1 0 0,0 0 0,1 0 0,-1 0 0,0 0 0,0 0-1,0 0 1,0 1 0,-1-1 0,1 0 0,0 0 0,-1 0 0,0 0 0,1 0-1,-1 0 1,0 0 0,0-1 0,0 1 0,0 0 0,0 0 0,-1-1 0,1 1 0,0 0-1,-1-1 1,1 1 0,-1-1 0,0 0 0,1 0 0,-5 2 0,-5 6 528,-1-2 1,0 1-1,-1-2 0,-15 7 1,2-1-49,-1-2 1,0 0-1,-1-2 1,0 0-1,-1-2 0,1-2 1,-1 0-1,-50-1 1,77-3-585,0 0-1,0 0 1,1-1 0,-1 1 0,0 0 0,1-1 0,-1 1-1,0-1 1,1 1 0,-1-1 0,0 0 0,1 0 0,-1 0-1,1 0 1,-1 0 0,1 0 0,0 0 0,-1 0 0,1-1-1,0 1 1,0 0 0,0-1 0,0 1 0,0-1 0,0 1-1,0-1 1,1 0 0,-1 1 0,1-1 0,-1 0 0,1 1-1,-1-3 1,1 2-470,0-1 0,0 0-1,0 1 1,1-1 0,-1 0-1,1 1 1,0-1 0,0 1 0,-1-1-1,1 1 1,1 0 0,-1-1 0,0 1-1,1 0 1,-1 0 0,1 0-1,0 0 1,-1 0 0,1 0 0,4-3-1,20-13-9282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2:27.842"/>
    </inkml:context>
    <inkml:brush xml:id="br0">
      <inkml:brushProperty name="width" value="0.025" units="cm"/>
      <inkml:brushProperty name="height" value="0.025" units="cm"/>
    </inkml:brush>
  </inkml:definitions>
  <inkml:trace contextRef="#ctx0" brushRef="#br0">52 87 4933,'0'0'4238,"-2"9"-4040,-5 36 17,-7 35-125,13-73 28,-1 0 1,0-1-1,0 1 1,0-1-1,-1 1 1,0-1 0,0 0-1,-6 8 1,7-6 445,13-8-541,-9-1-26,0 1 0,0-1 0,0 1 0,0-1 0,-1 0 0,1 0 0,0 0 0,0 0 0,-1 0 0,1 0-1,-1-1 1,1 1 0,2-3 0,5-15 73,0 0 0,-2-1 0,0 1 0,-1-2 0,-1 1-1,-1 0 1,2-30 0,9-40 55,-13 160-231,1-15 281,15 206 151,-18-261 101,-15-32-134,7 16-220,8 13-61,-2 0 0,1 0 0,0 0 0,-1 0 0,1 0 0,-1 0 0,0 1 0,0-1 0,0 1 0,0-1 0,0 1 0,0 0 0,-5-4 0,23-12-837,-6 11 846,-13 13 340,14-53-773,10-11 428,17-77 0,-41 165 86,3 55 0,0-48-60,4-8-1531,-4-29 1401,1 1 0,-1 0 1,0 0-1,0-1 0,1 1 1,-1 0-1,0-1 1,1 1-1,-1 0 0,0-1 1,1 1-1,-1 0 0,1-1 1,-1 1-1,1-1 0,0 1 1,-1-1-1,1 1 1,-1-1-1,1 0 0,0 1 1,-1-1-1,1 0 0,0 1 1,0-1-1,-1 0 0,1 0 1,0 0-1,-1 0 0,1 1 1,0-1-1,0 0 1,-1 0-1,1-1 0,1 1 1,4-2-4013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39.523"/>
    </inkml:context>
    <inkml:brush xml:id="br0">
      <inkml:brushProperty name="width" value="0.025" units="cm"/>
      <inkml:brushProperty name="height" value="0.025" units="cm"/>
    </inkml:brush>
  </inkml:definitions>
  <inkml:trace contextRef="#ctx0" brushRef="#br0">14520 164 4452,'-14'2'4073,"-54"6"-3090,-1-4-1,0-2 0,0-4 0,-83-12 1,89 8-628,0 2 0,0 4 0,-1 1 0,1 4 0,-101 20 0,78-11-342,-1-4 0,0-4 0,0-4 0,-1-4 0,1-3 0,-97-20-1,-284-40 7,-481-4 0,526 49-20,-477-11-100,64 38 126,-98 0 25,-479 5 137,837-6-160,-391 9 31,144-2-47,-111 4-6,-529-2-12,1123-16 9,-422-29-29,441 15 105,264 17-47,1 3 0,0 1 1,-93 24-1,49-2 236,-158 66 0,251-90-250,0 0 1,0 1-1,1 0 1,-1 0-1,1 0 0,1 1 1,-1 0-1,1 0 1,0 0-1,0 1 0,1 0 1,0 0-1,0 0 1,1 0-1,-1 1 0,2-1 1,-1 1-1,1 0 1,0-1-1,0 10 0,-4 22-46,2 1-1,3 74 1,1-71 62,0-31-31,0 12-36,0 0-1,2 0 1,6 33 0,-6-50-9,0 1 0,1-1 1,-1 1-1,1-1 1,1 0-1,0 0 0,0 0 1,0-1-1,1 1 1,0-1-1,0 0 0,0-1 1,1 1-1,9 6 1,11 6-71,1-1 1,1-1 0,1-1 0,0-1 0,1-2-1,1-1 1,-1-2 0,2-1 0,44 6-1,28-3-20,164-3-1,-105-6 157,14 4-12,275 5-75,-2-38-347,-276 5 333,698-82-281,4 57 240,-693 47 121,938-16-68,927 17 98,-2 133 38,-327-49 437,-857-53-394,-303-7-135,551-46 401,-378-43-315,-654 57-59,-56 6 7,1 0-1,0-2 1,-1-1-1,0 0 1,43-15-1,-63 17 85,0 0 0,0 0 0,0 1 0,0-1 0,0 0 0,0-1 0,0 1 0,-1 0 0,1 0 0,-1-1 0,1 1 0,-1-1-1,0 1 1,0-1 0,0 0 0,-1 1 0,1-1 0,0 0 0,-1 0 0,0-5 0,1-68 838,-2 49-829,-5-91 7,-42-231 0,43 321-101,1-3-1255,2-1 0,2-48 0,1 50-1185,0-29-3480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9.228"/>
    </inkml:context>
    <inkml:brush xml:id="br0">
      <inkml:brushProperty name="width" value="0.025" units="cm"/>
      <inkml:brushProperty name="height" value="0.025" units="cm"/>
    </inkml:brush>
  </inkml:definitions>
  <inkml:trace contextRef="#ctx0" brushRef="#br0">17 1198 9641,'-16'11'2060,"16"-7"491,35-11-17,-34 7-2563,235-73 4077,-91 26-3334,336-89-309,319-105-949,-21-76 1639,-203 76 501,-507 214-1563,28-13 132,169-43 0,-300 93 95,-36 11-1256,24-15-5133,37-6-325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36.808"/>
    </inkml:context>
    <inkml:brush xml:id="br0">
      <inkml:brushProperty name="width" value="0.025" units="cm"/>
      <inkml:brushProperty name="height" value="0.025" units="cm"/>
    </inkml:brush>
  </inkml:definitions>
  <inkml:trace contextRef="#ctx0" brushRef="#br0">104 273 9289,'-10'4'1201,"-81"31"1527,91-35-2713,0 0 1,-1 0 0,1 0-1,0 0 1,0 0-1,0 0 1,0 0-1,0 0 1,0 0-1,0 1 1,-1-1 0,1 0-1,0 0 1,0 0-1,0 0 1,0 0-1,0 0 1,0 0-1,0 0 1,0 1 0,0-1-1,0 0 1,0 0-1,-1 0 1,1 0-1,0 0 1,0 0 0,0 0-1,0 1 1,0-1-1,0 0 1,0 0-1,0 0 1,0 0-1,0 0 1,0 0 0,0 1-1,1-1 1,-1 0-1,0 0 1,0 0-1,0 0 1,0 0 0,0 0-1,0 1 1,0-1-1,0 0 1,0 0-1,0 0 1,0 0-1,0 0 1,1 0 0,-1 0-1,0 0 1,0 0-1,0 0 1,0 1-1,0-1 1,0 0 0,0 0-1,1 0 1,-1 0-1,0 0 1,0 0-1,16 5 146,17 1-228,54 1 213,0-3 0,100-10 0,171-32 38,26-2-166,1052-80 36,-1231 92-50,355-44 16,2 36 20,62 66-77,-523-22-2371,106-5 0,-125-11-2535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1.270"/>
    </inkml:context>
    <inkml:brush xml:id="br0">
      <inkml:brushProperty name="width" value="0.025" units="cm"/>
      <inkml:brushProperty name="height" value="0.025" units="cm"/>
    </inkml:brush>
  </inkml:definitions>
  <inkml:trace contextRef="#ctx0" brushRef="#br0">0 167 8968,'0'0'6759,"8"1"-5793,45 4-786,0-4 1,0-1-1,1-3 0,58-11 0,-10 3-99,350-32 767,528-46 3776,-652 76-4701,-188 12-6764,-111 1-996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37.931"/>
    </inkml:context>
    <inkml:brush xml:id="br0">
      <inkml:brushProperty name="width" value="0.025" units="cm"/>
      <inkml:brushProperty name="height" value="0.025" units="cm"/>
    </inkml:brush>
  </inkml:definitions>
  <inkml:trace contextRef="#ctx0" brushRef="#br0">57 0 9929,'0'0'710,"-8"4"529,-25 13-385,32-17-822,0 0 0,0 1 0,1-1 0,-1 1 0,0-1 0,0 1 0,0-1 0,1 1 0,-1-1-1,0 1 1,1 0 0,-1 0 0,0-1 0,1 1 0,-1 0 0,1 0 0,-1 0 0,1-1 0,0 1 0,-1 0 0,1 0 0,0 0 0,-1 0 0,1 0 0,0 0 0,0 0-1,0 0 1,0 0 0,0 0 0,0 0 0,0 0 0,0 0 0,1 0 0,-1-1 0,0 1 0,0 0 0,1 0 0,-1 0 0,1 0 0,-1 0 0,1 0 0,-1-1 0,1 1-1,0 1 1,2 1 15,0 0 0,0 0 0,1-1-1,-1 1 1,0-1 0,1 0-1,0 0 1,5 2 0,10 2 263,0 0-1,1-2 1,-1 0 0,1-1 0,26 0-1,104-4 785,-120 0-961,292-26 641,-18 1-613,81 15 467,0 17 0,391 57 0,-655-46-562,-21-1 39,1-5 0,0-4 0,113-6 0,-208-2-131,0 0 0,-1 0 0,1-1 0,-1 1 0,0-1 0,1-1 1,-1 1-1,0 0 0,5-5 0,-9 7-94,0-1 0,-1 1 1,1 0-1,0-1 0,-1 0 0,1 1 1,-1-1-1,1 1 0,-1-1 1,1 0-1,-1 1 0,1-1 0,-1 0 1,0 0-1,1 1 0,-1-1 0,0 0 1,0 0-1,1 0 0,-1 1 1,0-1-1,0 0 0,0 0 0,0 0 1,0 0-1,-1-1-323,0 1 0,0-1 0,0 1 0,0-1 0,0 1 1,0 0-1,0 0 0,0-1 0,-1 1 0,1 0 0,-1 0 0,1 1 0,-1-1 0,1 0 0,-1 0 1,1 1-1,-4-2 0,-22-8-8713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38.528"/>
    </inkml:context>
    <inkml:brush xml:id="br0">
      <inkml:brushProperty name="width" value="0.025" units="cm"/>
      <inkml:brushProperty name="height" value="0.025" units="cm"/>
    </inkml:brush>
  </inkml:definitions>
  <inkml:trace contextRef="#ctx0" brushRef="#br0">1 207 10346,'0'0'5883,"13"3"-5520,34 8 158,2-2 0,-1-2 0,57 1 0,166-9 168,-120-1-126,84-2 644,443-68-1,-439 30-463,391-58 511,-488 85-1628,2 6 0,204 14 1,-282-1-2387,-10-3-2226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5:56.706"/>
    </inkml:context>
    <inkml:brush xml:id="br0">
      <inkml:brushProperty name="width" value="0.025" units="cm"/>
      <inkml:brushProperty name="height" value="0.025" units="cm"/>
    </inkml:brush>
  </inkml:definitions>
  <inkml:trace contextRef="#ctx0" brushRef="#br0">207 8 14510,'0'0'2781,"-10"-1"-1740,4 0-1029,0-1 177,0 1-1,0 0 0,0 0 1,0 1-1,0 0 0,0 0 1,0 0-1,0 1 0,0 0 0,0 0 1,0 0-1,0 1 0,0 0 1,1 0-1,-1 0 0,-7 5 1,5-1 59,0 1 1,0 0-1,0 1 1,1 0 0,0 0-1,-9 15 1,13-19-121,0 0 1,1 0 0,0 0 0,0 1-1,0-1 1,1 1 0,-1-1 0,1 1-1,0-1 1,0 1 0,1 0 0,-1-1-1,1 1 1,0 0 0,1 0-1,-1-1 1,2 7 0,-2-10-106,1 0 1,0 1-1,0-1 0,0 0 1,0 0-1,0 0 0,0 0 1,0 0-1,0 0 0,0 0 1,0 0-1,0-1 1,1 1-1,-1 0 0,0-1 1,0 1-1,1-1 0,-1 1 1,1-1-1,-1 0 0,0 0 1,1 1-1,-1-1 0,2 0 1,41 0 209,-36-1-201,8-1-450,0 0 1,0-1 0,0-1-1,0-1 1,-1 0-1,1-1 1,-2-1 0,1 0-1,0-1 1,14-11 0,-16 10-1755,1-2 0,-1 0 0,-1 0 0,0-1 1,18-23-1,-13 10-2046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5:57.038"/>
    </inkml:context>
    <inkml:brush xml:id="br0">
      <inkml:brushProperty name="width" value="0.025" units="cm"/>
      <inkml:brushProperty name="height" value="0.025" units="cm"/>
    </inkml:brush>
  </inkml:definitions>
  <inkml:trace contextRef="#ctx0" brushRef="#br0">67 33 3619,'0'0'14499,"-8"4"-13468,2 0-783,1-1 0,-1 1 0,1 0 1,0 1-1,0 0 0,-5 5 0,8-8-161,1-1 0,-1 1 0,1 0-1,-1 0 1,1 0 0,0 0-1,0 0 1,0 0 0,0 0-1,0 1 1,1-1 0,-1 0 0,0 0-1,1 1 1,0-1 0,0 0-1,0 1 1,0-1 0,0 0-1,0 1 1,0-1 0,1 0 0,-1 1-1,1-1 1,0 0 0,1 3-1,-1-4-56,0 0 0,1 0-1,-1 0 1,1 0 0,-1 0-1,1-1 1,-1 1 0,1 0-1,0-1 1,-1 1 0,1-1-1,0 0 1,-1 0 0,1 0-1,0 0 1,-1 0 0,1 0-1,0 0 1,-1 0 0,4-1-1,36-8 315,-27 2-336,-1 1 1,0-2 0,0 0 0,-1 0 0,0-1 0,-1-1 0,0 0 0,0 0 0,-1-1 0,0 0-1,13-22 1,-30 47 216,0 0 0,1 1 0,1 0 0,0 0 0,1 1 0,1 0-1,-3 24 1,7-38-279,-1-1 0,0 1 0,1-1 0,-1 0 0,1 1-1,0-1 1,-1 0 0,1 0 0,0 0 0,0 1 0,0-1-1,-1 0 1,1 0 0,0 0 0,1 0 0,-1 0 0,0-1 0,0 1-1,0 0 1,0 0 0,1-1 0,-1 1 0,0-1 0,1 1-1,-1-1 1,0 1 0,1-1 0,-1 0 0,1 0 0,-1 0-1,0 0 1,1 0 0,2 0 0,4 0-1301,0 0 0,0 0 0,0-1 0,15-3 0,6-8-5910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5:57.398"/>
    </inkml:context>
    <inkml:brush xml:id="br0">
      <inkml:brushProperty name="width" value="0.025" units="cm"/>
      <inkml:brushProperty name="height" value="0.025" units="cm"/>
    </inkml:brush>
  </inkml:definitions>
  <inkml:trace contextRef="#ctx0" brushRef="#br0">31 1 14382,'0'0'9256,"-30"47"-8263,30-44-801,0-2-224,9-1-1857,3-1-2724,-1-13-7911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8.650"/>
    </inkml:context>
    <inkml:brush xml:id="br0">
      <inkml:brushProperty name="width" value="0.025" units="cm"/>
      <inkml:brushProperty name="height" value="0.025" units="cm"/>
    </inkml:brush>
  </inkml:definitions>
  <inkml:trace contextRef="#ctx0" brushRef="#br0">43 1 18610,'0'0'3363,"3"56"-1762,-3-21 97,0 6-385,0 3-320,-8-1-480,0-2-225,1-3-192,-1-4-32,3-6-32,1-5-384,0-7-994,3-7-1024,1-30-20275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5:58.438"/>
    </inkml:context>
    <inkml:brush xml:id="br0">
      <inkml:brushProperty name="width" value="0.025" units="cm"/>
      <inkml:brushProperty name="height" value="0.025" units="cm"/>
    </inkml:brush>
  </inkml:definitions>
  <inkml:trace contextRef="#ctx0" brushRef="#br0">1 315 7591,'0'0'14366,"9"-10"-13448,24-26-364,-1 3-447,-2-1 0,-1-2 0,-1 0 0,22-42 0,-44 50 58,-9 22 33,-8 16-113,3 0-69,0 1 0,2 1 0,-1 0 0,1 0 1,1 0-1,0 0 0,1 1 0,0 0 0,1 0 0,1 0 0,0 0 0,0 16 0,2-27-43,0 0 1,0-1 0,0 1 0,0 0 0,1-1 0,-1 1 0,1 0-1,-1-1 1,1 1 0,0 0 0,-1-1 0,1 1 0,0-1 0,0 0-1,0 1 1,0-1 0,0 0 0,0 1 0,1-1 0,-1 0-1,0 0 1,1 0 0,-1 0 0,1 0 0,-1-1 0,1 1 0,-1 0-1,1-1 1,0 1 0,-1-1 0,1 1 0,-1-1 0,1 0-1,0 1 1,0-1 0,-1 0 0,1 0 0,0-1 0,-1 1 0,1 0-1,2-1 1,4 0-203,0 0-1,-1-1 0,1 0 0,0 0 1,-1-1-1,0 0 0,1 0 1,6-5-1,-1-1-1070,0 0-1,0-2 1,-1 1 0,-1-1 0,18-22-1,-23 24 863,0 0 0,0 0 0,8-18-1,-12 21 862,1 0-1,-2-1 0,1 1 0,0 0 1,-1-1-1,-1 1 0,1-8 0,-4 15 3444,-11 9-2943,7-2-504,1 0 0,0 1 0,0 0 0,-5 12 0,9-18-331,1 0-1,-1 1 0,1-1 1,0 0-1,0 0 0,0 1 1,0-1-1,1 1 0,-1-1 1,1 1-1,0-1 0,0 0 1,0 1-1,1-1 0,-1 1 1,1-1-1,1 4 0,-1-5-63,1-1 1,0 1-1,0-1 0,0 1 0,0-1 0,0 0 0,0 0 0,0 0 0,0 0 0,1 0 0,-1 0 0,0-1 0,1 1 0,-1-1 0,0 1 0,1-1 0,-1 0 0,0 0 0,1 0 0,2-1 0,4 1 14,0 0 0,-1-1 0,1-1 0,13-3-1,-18 4-22,0-1 0,0 1-1,0-1 1,0 0-1,0-1 1,-1 1 0,1-1-1,-1 1 1,0-1-1,0 0 1,0-1 0,0 1-1,0 0 1,-1-1-1,0 1 1,1-1 0,-1 0-1,0 0 1,-1 0 0,1 0-1,-1 0 1,0 0-1,0 0 1,0 0 0,0-1-1,-1 1 1,0 0-1,0-1 1,0 1 0,0 0-1,-1 0 1,1-1-1,-3-5 1,2 8 3,0-1 1,-1 1-1,0 0 0,1 0 0,-1 0 1,0 0-1,0 0 0,0 0 1,0 1-1,0-1 0,0 0 0,-1 1 1,1 0-1,0-1 0,-1 1 1,1 0-1,-1 0 0,-3 0 0,2 0-40,0-1-1,0 2 0,0-1 1,0 0-1,0 1 0,-1 0 0,1 0 1,0 0-1,0 0 0,0 1 0,-5 1 1,8-2-33,1 0 0,0 0 1,-1 0-1,1 0 0,0 1 0,-1-1 1,1 0-1,0 0 0,-1 1 1,1-1-1,0 0 0,0 0 0,-1 1 1,1-1-1,0 0 0,0 1 1,0-1-1,0 0 0,-1 0 0,1 1 1,0-1-1,0 0 0,0 1 1,0-1-1,0 1 0,0-1 1,0 0-1,0 1 0,0-1 0,0 0 1,0 1-1,0-1 0,0 0 1,0 1-1,0-1 0,0 0 0,0 1 1,1-1-1,-1 0 0,0 1 1,0-1-1,0 0 0,1 1 0,-1-1 1,0 1-1,15 10-3210,34-6-3776,-16-5 4089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5:58.813"/>
    </inkml:context>
    <inkml:brush xml:id="br0">
      <inkml:brushProperty name="width" value="0.025" units="cm"/>
      <inkml:brushProperty name="height" value="0.025" units="cm"/>
    </inkml:brush>
  </inkml:definitions>
  <inkml:trace contextRef="#ctx0" brushRef="#br0">138 61 10218,'0'0'12614,"-12"1"-11370,4 0-1034,0 1-1,0-1 1,0 1-1,1 1 1,-1-1-1,1 1 1,-1 1-1,-8 5 1,12-7-127,1 0 1,-1 0-1,1 1 1,0-1-1,0 1 1,0 0-1,1 0 1,-1 0-1,1 1 1,-1-1-1,1 1 1,0-1-1,0 1 1,1 0-1,-1-1 1,1 1-1,0 0 1,0 0-1,0 0 1,0 0-1,1 0 1,-1 5-1,2-7-75,-1-1-1,1 1 0,-1 0 0,1-1 0,-1 1 1,1-1-1,0 1 0,0-1 0,0 1 0,0-1 1,0 0-1,0 1 0,0-1 0,1 0 0,-1 0 1,0 0-1,1 0 0,-1 0 0,1 0 0,-1 0 1,1 0-1,-1-1 0,1 1 0,0 0 0,-1-1 1,1 0-1,0 1 0,-1-1 0,1 0 0,2 0 1,63 4 145,-58-4-129,-1 0-17,0 0 0,0-1-1,0 0 1,0 0 0,0-1 0,-1 0 0,1 0 0,0-1 0,-1 0 0,13-7 0,-16 8-2,-1-1 0,0 1 0,0-1 1,1 0-1,-2 0 0,1 0 1,0 0-1,-1-1 0,1 1 1,-1-1-1,0 1 0,0-1 0,0 0 1,-1 0-1,1 0 0,-1 0 1,0 0-1,0 0 0,-1 0 0,1 0 1,-1 0-1,0-5 0,0 4 11,0 0 0,0 0 0,-1 0-1,1 0 1,-1 0 0,-1 0 0,1 1 0,-1-1-1,1 0 1,-1 1 0,-1-1 0,1 1-1,-6-8 1,6 10-204,0 0 0,0 0-1,0 0 1,0 0-1,-1 1 1,1-1 0,-1 1-1,0-1 1,1 1 0,-1 0-1,0 0 1,1 0 0,-1 1-1,0-1 1,0 1-1,0-1 1,0 1 0,0 0-1,0 0 1,0 0 0,0 1-1,1-1 1,-1 1 0,0-1-1,-4 2 1,-10 7-4243,3 3-3571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5:59.974"/>
    </inkml:context>
    <inkml:brush xml:id="br0">
      <inkml:brushProperty name="width" value="0.025" units="cm"/>
      <inkml:brushProperty name="height" value="0.025" units="cm"/>
    </inkml:brush>
  </inkml:definitions>
  <inkml:trace contextRef="#ctx0" brushRef="#br0">23 52 14029,'0'0'5830,"-3"10"-5179,3-8-565,-5 12 233,1 1 0,0 0 1,1 0-1,-1 16 0,4-28-240,0 0 0,0 0 0,0 0 0,0 0 0,1 0 0,-1 0 0,1 0 0,0 0 0,0 0 0,0-1 0,0 1 0,0 0 0,3 4 0,-3-6-6,1 0 0,-1 1 0,1-1 0,-1 0 0,1 0 0,0 0 0,-1 0 0,1-1 0,0 1-1,-1 0 1,1-1 0,0 1 0,0-1 0,0 1 0,0-1 0,-1 0 0,1 0 0,0 0 0,0 0 0,0 0 0,0 0 0,0-1 0,0 1 0,2-2 0,-1 1-31,-1 0-1,1 0 1,-1-1-1,0 1 1,0-1-1,0 1 1,0-1-1,0 0 1,0 0-1,0 0 1,-1 0-1,1 0 1,-1 0-1,1-1 1,-1 1-1,0 0 1,0-1-1,0 1 1,0-1-1,0 1 1,0-1-1,-1 1 1,0-1-1,1-3 0,4-68 143,-5 71-166,0-1 14,-2-42 8,2 45-32,0 0 1,0-1 0,0 1-1,0 0 1,0 0-1,0 0 1,0 0 0,0 0-1,-1 0 1,1 0 0,0 0-1,-1 0 1,1 1-1,-1-1 1,1 0 0,-1 0-1,1 0 1,-1 0 0,0 0-1,1 1 1,-1-1-1,0 0 1,0 1 0,1-1-1,-1 0 1,0 1 0,0-1-1,0 1 1,0-1 0,0 1-1,0 0 1,0-1-1,0 1 1,-1 0 0,1 0-10,-1 1-1,1 0 1,0 0 0,0 0 0,0 0 0,0 0 0,0 0 0,1 0 0,-1 0 0,0 0-1,0 0 1,1 1 0,-1-1 0,1 0 0,-1 0 0,1 1 0,0-1 0,-1 0 0,1 1-1,0 2 1,-5 31-33,5-33 38,0 0-1,0 1 0,-1-1 0,2 0 0,-1 1 0,0-1 1,0 0-1,1 1 0,-1-1 0,1 0 0,0 0 0,-1 1 0,1-1 0,0 0 0,0 0 0,1 0 0,-1 0 0,0 0 0,1 0 0,-1-1 0,1 1 0,0 0 0,-1-1 0,1 1 0,0-1 1,0 0-1,0 1 0,0-1 0,0 0 0,0 0 0,0 0 0,1 0 0,-1-1 0,5 2 0,3-1 23,1 1-1,-1-1 1,1-1-1,-1 0 1,1 0 0,14-3-1,-23 3-43,1-1-1,0 0 0,0 0 1,0 0-1,-1 0 1,1 0-1,-1-1 0,1 1 1,4-4-1,-3 3-443,-11 18 190,5-12 269,0 0 11,0 0 0,0 0 1,1 1-1,-1-1 1,1 1-1,0-1 1,0 1-1,0-1 0,1 1 1,-1 5-1,2-9 0,-1 1 0,0-1 0,1 1 0,0-1 0,-1 0 0,1 1 1,0-1-1,0 0 0,-1 0 0,1 1 0,0-1 0,0 0 0,0 0 0,1 0 0,-1 0 0,0 0 0,0 0 0,0-1 0,1 1 0,-1 0 0,0-1 0,1 1 0,-1-1 0,1 1 0,-1-1 0,1 0 0,-1 1 0,1-1 0,-1 0 0,0 0 0,1 0 0,-1 0 0,1 0 0,1-1 0,15 2 97,31 0-299,-47-1 181,1-1 0,-1 1 0,1 0 0,-1-1 0,1 0-1,-1 1 1,1-1 0,-1 0 0,0 0 0,0 0 0,1-1 0,-1 1 0,0 0 0,0-1-1,2-1 1,-4 2 34,1 0-1,0 1 0,-1-1 1,1 0-1,-1 1 1,0-1-1,1 0 0,-1 0 1,1 0-1,-1 0 0,0 1 1,0-1-1,0 0 1,1 0-1,-1 0 0,0 0 1,0 0-1,0 0 0,0 0 1,0 1-1,-1-1 1,1 0-1,0 0 0,0 0 1,0 0-1,-1 0 0,0 0 1,-16-22 780,15 22-749,1 0 0,-1 0 1,1-1-1,-1 1 0,1-1 0,0 0 1,0 1-1,0-1 0,0 0 1,0 0-1,0 1 0,0-1 0,0-3 1,1 5-55,1-1 1,-1 0-1,0 0 0,1 1 1,-1-1-1,1 0 1,-1 1-1,1-1 1,0 1-1,-1-1 1,1 0-1,-1 1 0,1 0 1,0-1-1,0 1 1,-1-1-1,1 1 1,0 0-1,0-1 0,-1 1 1,1 0-1,0 0 1,0 0-1,0-1 1,0 1-1,1 0 1,29-3-140,-25 3 62,16-2-540,44-6-3464,-27-9-3194,-26 6 1677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0.379"/>
    </inkml:context>
    <inkml:brush xml:id="br0">
      <inkml:brushProperty name="width" value="0.025" units="cm"/>
      <inkml:brushProperty name="height" value="0.025" units="cm"/>
    </inkml:brush>
  </inkml:definitions>
  <inkml:trace contextRef="#ctx0" brushRef="#br0">82 214 4004,'0'0'9171,"1"-10"-4783,1 5-4024,0-5 557,-1 1 0,1-1 0,-1 0 1,-1-12-1,0 21-839,0-1 0,0 1 0,0 0-1,0 0 1,0 0 0,0-1 0,0 1 0,0 0 0,-1 0 0,1-1-1,-1 1 1,1 0 0,-1 0 0,1 0 0,-1 0 0,1 0 0,-1 0 0,0 0-1,0 0 1,1 0 0,-1 0 0,0 0 0,0 0 0,0 1 0,0-1-1,0 0 1,0 1 0,0-1 0,0 1 0,-1-1 0,1 1 0,0-1-1,0 1 1,0 0 0,-1 0 0,1-1 0,0 1 0,0 0 0,0 0-1,-1 0 1,1 0 0,0 1 0,0-1 0,-1 0 0,1 0 0,0 1-1,-2 0 1,0 1-62,0 0 0,0 0 0,-1 0-1,1 0 1,1 1 0,-1 0 0,0-1-1,1 1 1,-1 0 0,1 0 0,0 1-1,0-1 1,0 0 0,0 1 0,1-1-1,0 1 1,-2 5 0,2-7-4,0 0 1,0 0 0,0-1 0,1 1-1,-1 0 1,1 0 0,-1 0-1,1 0 1,0 0 0,0 0-1,0 0 1,0 0 0,0 0-1,0 0 1,1 0 0,-1 0-1,0-1 1,1 1 0,0 0 0,-1 0-1,1 0 1,0-1 0,0 1-1,0 0 1,0-1 0,0 1-1,0 0 1,1-1 0,-1 0-1,1 1 1,-1-1 0,1 0 0,-1 0-1,3 2 1,3-1 12,1 0 0,0-1 0,0 0 1,-1 0-1,1-1 0,0 1 0,0-2 0,0 1 0,0-1 0,-1-1 1,1 1-1,0-1 0,-1 0 0,0-1 0,1 0 0,-1 0 0,0-1 1,0 0-1,-1 0 0,1 0 0,-1-1 0,11-10 0,-9 8-47,0-1 0,-1 0 0,-1 0 0,1-1 0,-1 0 0,0 0 0,-1 0 0,0-1 0,-1 1-1,0-1 1,0-1 0,-1 1 0,-1 0 0,0-1 0,0 1 0,0-16 0,-1 26 12,-1 0 1,0 0-1,0 0 1,0-1-1,0 1 0,0 0 1,0 0-1,0-1 1,0 1-1,0 0 1,0 0-1,0 0 0,0-1 1,0 1-1,0 0 1,0 0-1,0-1 0,0 1 1,-1 0-1,1 0 1,0 0-1,0-1 0,0 1 1,0 0-1,0 0 1,0 0-1,-1 0 1,1-1-1,0 1 0,0 0 1,0 0-1,0 0 1,-1 0-1,1 0 0,0-1 1,0 1-1,0 0 1,-1 0-1,1 0 1,0 0-1,0 0 0,-1 0 1,1 0-1,-11 7-170,-7 15 64,13-11 77,1 0-1,-1 1 1,2-1-1,0 1 1,0-1-1,1 1 1,0 0-1,1 0 1,0 0-1,1 0 1,1 0-1,0 0 1,0 0-1,5 16 1,-4-19-842,1 0 1,1-1 0,0 0-1,0 0 1,0 0 0,1 0-1,7 9 1,14 11-7249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45.334"/>
    </inkml:context>
    <inkml:brush xml:id="br0">
      <inkml:brushProperty name="width" value="0.025" units="cm"/>
      <inkml:brushProperty name="height" value="0.025" units="cm"/>
    </inkml:brush>
  </inkml:definitions>
  <inkml:trace contextRef="#ctx0" brushRef="#br0">4 1 11979,'0'0'5734,"-4"64"-5862,4-23 192,0 6 0,0 6-32,0-1 0,4-2-64,1-4-1602,2-11 65,-1-5 704,-3-9-833,-3-12-1152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45.676"/>
    </inkml:context>
    <inkml:brush xml:id="br0">
      <inkml:brushProperty name="width" value="0.025" units="cm"/>
      <inkml:brushProperty name="height" value="0.025" units="cm"/>
    </inkml:brush>
  </inkml:definitions>
  <inkml:trace contextRef="#ctx0" brushRef="#br0">0 164 16015,'0'-8'1426,"1"4"-1287,-1 0 1,1 0 0,-1 0 0,1 0 0,0 0 0,1 1 0,-1-1-1,1 0 1,-1 0 0,1 1 0,0-1 0,0 1 0,1 0 0,-1 0-1,1-1 1,0 2 0,0-1 0,0 0 0,0 0 0,0 1 0,0 0 0,1 0-1,-1 0 1,8-3 0,15-8 3,1 2 0,0 0 1,0 2-1,1 2 0,1 0 0,-1 2 0,1 0 0,0 3 1,0 0-1,50 4 0,-75-2-143,1 0 1,0 1-1,0-1 1,0 1-1,-1 0 1,1 0-1,-1 1 1,1-1-1,-1 1 1,1 0-1,-1 0 0,0 1 1,0-1-1,0 1 1,0 0-1,0 0 1,-1 0-1,1 1 1,-1-1-1,0 1 1,0 0-1,0 0 0,-1 0 1,1 0-1,-1 0 1,0 0-1,0 1 1,-1-1-1,1 1 1,-1 0-1,0-1 1,0 1-1,0 0 0,-1-1 1,0 1-1,0 0 1,0 0-1,0 0 1,-1-1-1,0 1 1,0 0-1,0-1 1,0 1-1,-1 0 0,0-1 1,-4 8-1,-2 4 256,-1-1-1,-1 1 1,0-2-1,-1 1 1,-1-1-1,-16 14 0,-89 73 2018,57-52-1545,53-44-395,-18 17-1229,24-19-554,16-12-450,50-45-5771,-22 18 229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46.812"/>
    </inkml:context>
    <inkml:brush xml:id="br0">
      <inkml:brushProperty name="width" value="0.025" units="cm"/>
      <inkml:brushProperty name="height" value="0.025" units="cm"/>
    </inkml:brush>
  </inkml:definitions>
  <inkml:trace contextRef="#ctx0" brushRef="#br0">85 87 12620,'-2'9'3673,"-3"10"-2017,-1 0 0,0-1 0,-13 25 0,11-28-1121,1 1 0,0 1 1,1-1-1,1 1 0,1 0 1,0 0-1,-1 19 0,5-36-534,0 1 0,0 0 1,0-1-1,0 1 0,0 0 0,0-1 0,0 1 1,1-1-1,-1 1 0,0 0 0,0-1 0,1 1 0,-1-1 1,0 1-1,1 0 0,-1-1 0,1 1 0,-1-1 1,1 1-1,-1-1 0,1 0 0,-1 1 0,1-1 0,-1 1 1,1-1-1,-1 0 0,1 0 0,0 1 0,-1-1 1,1 0-1,0 0 0,-1 0 0,1 1 0,0-1 0,-1 0 1,1 0-1,0 0 0,-1 0 0,1 0 0,0 0 1,-1-1-1,1 1 0,0 0 0,-1 0 0,1 0 0,-1-1 1,1 1-1,0 0 0,-1-1 0,2 0 0,1 0 17,0 0 0,1-1-1,-1 0 1,0 1-1,0-1 1,0 0 0,0-1-1,3-3 1,2-5-10,-1-1 0,-1 0 1,0 0-1,0-1 0,-1 1 0,-1-1 1,0 0-1,3-26 0,-2 1-10,0-71-1,-7 118-29,0 0 0,-1 0-1,0 0 1,-7 14 0,-7 19 97,4 13 29,13-54-92,-1 0 0,1 1 1,0-1-1,-1 0 0,1 1 1,0-1-1,0 1 0,0-1 1,0 0-1,0 1 0,0-1 1,0 1-1,0-1 0,1 0 1,-1 1-1,1-1 1,-1 0-1,1 1 0,-1-1 1,1 0-1,0 0 0,-1 1 1,1-1-1,0 0 0,0 0 1,0 0-1,0 0 0,0 0 1,0 0-1,0 0 0,0-1 1,3 2-1,2-2 19,0 0-1,0 0 1,0-1-1,0 0 1,0-1-1,0 1 1,0-1-1,0 0 1,0-1-1,-1 1 1,1-1-1,-1 0 1,0 0-1,0-1 1,0 0-1,0 0 1,-1 0 0,1 0-1,-1-1 1,0 1-1,5-9 1,-2 4-23,-1 0 0,-1 0 0,1 0 0,-1 0 0,-1-1 0,0 0 0,0 0 1,-1 0-1,0-1 0,-1 1 0,0-1 0,0-10 0,-2 20-57,0 16-245,-18 49 274,12-44 12,0-1 0,2 1-1,-5 33 1,9-48 16,0-1 0,0 1 0,0 0 0,0 0 0,1-1 0,0 1 0,0 0 0,0-1 0,1 1 0,-1-1 0,1 1 1,0-1-1,0 0 0,1 1 0,-1-1 0,1-1 0,0 1 0,0 0 0,0-1 0,6 6 0,-8-8 5,1 0 0,-1 0 0,1 0 0,-1 0 0,1-1 0,0 1 0,0 0 0,-1-1 0,1 1 0,0-1 0,0 1 0,0-1 0,-1 0 0,1 0 0,0 0-1,0 0 1,0 0 0,0 0 0,0 0 0,-1-1 0,1 1 0,0-1 0,0 1 0,-1-1 0,1 0 0,0 0 0,-1 0 0,1 0 0,-1 0 0,1 0 0,-1 0 0,1 0 0,-1 0 0,0-1 0,1 1 0,-1-1 0,0 1 0,0-1 0,0 1 0,1-3 0,3-4 20,0-1 0,0 0 0,0 0 0,-1 0 0,-1 0 0,4-12 0,-2-3-2,-1 1 1,-1 0-1,0-36 0,17 111-667,-20-23 620,1-8-12,-2 0 1,-4 32 0,4-48 40,1 0 1,-1 0 0,1 0 0,-1 0 0,1 0 0,1 0 0,-1 0-1,2 5 1,-2-9-2,0 0 0,1 0-1,-1-1 1,0 1 0,1 0-1,-1 0 1,1-1 0,-1 1 0,0 0-1,1-1 1,0 1 0,-1-1-1,1 1 1,-1-1 0,1 1-1,0-1 1,-1 1 0,1-1 0,0 1-1,-1-1 1,2 1 0,0-1 1,0 0 0,-1 0 0,1 0 0,0 0 0,-1 0 0,1 0 0,0-1 0,-1 1 0,1-1 0,-1 1 0,1-1 0,-1 1 0,1-1 0,2-2 0,12-8 19,0-2 0,-1 0 0,-1 0 0,0-2 0,-1 0 1,12-17-1,0 2-22,-8 15-23,-9 18-40,-7 32-72,-1-19 116,0-11 30,0 6 111,0-1 0,1 0 0,3 20 0,-4-30-112,0 1 0,0 0 0,0 0 1,0 0-1,0 0 0,1 0 0,-1 0 0,0 0 0,1 0 0,-1-1 0,1 1 0,-1 0 0,1 0 0,-1 0 0,1-1 0,-1 1 0,1 0 1,0-1-1,-1 1 0,1 0 0,0-1 0,0 1 0,-1-1 0,1 1 0,0-1 0,0 1 0,0-1 0,0 0 0,-1 0 0,1 1 0,0-1 1,0 0-1,0 0 0,0 0 0,0 0 0,0 0 0,0 0 0,0 0 0,0 0 0,0 0 0,0 0 0,-1-1 0,1 1 0,0 0 0,0-1 0,0 1 1,0 0-1,0-1 0,-1 1 0,1-1 0,0 0 0,0 1 0,-1-1 0,1 1 0,0-1 0,-1 0 0,2-1 0,1-2 78,0 0 0,0 0 0,0-1 0,0 1-1,-1-1 1,0 0 0,0 1 0,0-1 0,0 0-1,-1 0 1,0 0 0,0 0 0,0 0 0,-1-1-1,0-5 1,-2-81 178,1 82-340,-1 0-1,-1 0 1,1 1 0,-2 0-1,1-1 1,-1 1-1,-1 0 1,1 0 0,-2 1-1,1 0 1,-1 0-1,0 0 1,-1 0 0,0 1-1,-8-7 1,22 15-6364,14-3 3274,-3 1 50,5 1-2134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47.646"/>
    </inkml:context>
    <inkml:brush xml:id="br0">
      <inkml:brushProperty name="width" value="0.025" units="cm"/>
      <inkml:brushProperty name="height" value="0.025" units="cm"/>
    </inkml:brush>
  </inkml:definitions>
  <inkml:trace contextRef="#ctx0" brushRef="#br0">95 338 10730,'-8'10'8008,"-21"9"-5128,9-6-1842,17-10-892,-1 0 1,1 1-1,0-1 0,0 0 0,0 1 1,1 0-1,-1 0 0,1 0 1,0 0-1,0 0 0,0 0 0,1 1 1,-1-1-1,0 6 0,2-9-142,0-1 0,0 0-1,0 0 1,0 1 0,0-1-1,0 0 1,0 0 0,0 1 0,0-1-1,0 0 1,0 0 0,0 1 0,0-1-1,1 0 1,-1 0 0,0 1-1,0-1 1,0 0 0,0 0 0,1 0-1,-1 1 1,0-1 0,0 0-1,0 0 1,1 0 0,-1 0 0,0 0-1,0 1 1,1-1 0,-1 0-1,0 0 1,0 0 0,1 0 0,-1 0-1,0 0 1,0 0 0,1 0-1,-1 0 1,0 0 0,0 0 0,1 0-1,15-5 126,12-12-200,-23 11 14,0 0 0,0 0 0,-1-1 0,0 1 0,0-1 0,-1 0 0,0 0 0,0-1 0,-1 1 0,0 0 0,3-16 0,-7 41 9,1-15 65,1 1 1,-1 0 0,1 0 0,0 0 0,0 0 0,1 0-1,-1-1 1,2 6 0,-2-7-8,1-1-1,0 0 1,0 0 0,0 1 0,0-1-1,0 0 1,0 0 0,0 0 0,0 0-1,0 0 1,0 0 0,0-1 0,1 1-1,-1 0 1,0-1 0,1 1 0,-1-1-1,1 1 1,-1-1 0,0 0 0,1 1-1,-1-1 1,1 0 0,-1 0 0,1 0-1,-1 0 1,3 0 0,2 0 21,1-1 0,-1 1 0,0-1 0,1 0 1,-1-1-1,0 1 0,1-1 0,-1 0 0,0-1 0,-1 0 1,1 1-1,0-2 0,-1 1 0,1-1 0,4-4 0,-2 0-10,0 0 0,0-1 1,-1 0-1,0 0 0,-1-1 0,0 1 0,10-22 0,-7 7 5,0 0 1,-2 0 0,-1-1 0,-1 0-1,0 0 1,-2 0 0,-1-28 0,-2 1-91,-12 77-374,6-1 521,-3 13 290,2 0 0,1 1 0,-2 47 0,8-76-351,0 0-1,0-1 1,1 1 0,0-1 0,0 1 0,1-1 0,0 1 0,1-1-1,0 0 1,0 0 0,0 0 0,1 0 0,1-1 0,-1 1 0,1-1-1,0 0 1,1 0 0,-1-1 0,2 0 0,7 7 0,-13-12-19,-1-1 0,0 1 0,1-1 1,-1 0-1,1 1 0,0-1 0,-1 1 0,1-1 1,-1 0-1,1 0 0,-1 1 0,1-1 0,0 0 1,-1 0-1,1 0 0,0 0 0,-1 1 0,1-1 1,0 0-1,-1 0 0,1 0 0,0-1 0,-1 1 1,1 0-1,-1 0 0,1 0 0,0 0 0,-1-1 1,1 1-1,0 0 0,-1 0 0,1-1 0,-1 1 1,1 0-1,-1-1 0,1 1 0,-1-1 0,1 1 1,-1-1-1,1 1 0,-1-1 0,0 1 0,1-1 1,-1 1-1,0-1 0,0 0 0,1 1 0,-1-1 1,0 1-1,0-1 0,0 0 0,0 1 0,1-1 1,-1 0-1,0 1 0,0-1 0,-1 0 0,3-46 226,-2 39-238,0 0 29,-1-31 48,1 38-70,-1 0 1,1 0-1,0-1 1,0 1-1,0 0 1,-1 0-1,1 0 1,0 0 0,-1 0-1,1 0 1,-1 0-1,1 0 1,-1 0-1,0 0 1,1 0-1,-1 0 1,0 0 0,0 0-1,0 0 1,1 1-1,-1-1 1,0 0-1,0 1 1,0-1-1,0 1 1,-2-2-1,3 4-9,0 0-1,0-1 0,1 1 0,-1-1 0,0 1 0,1-1 0,-1 1 0,1-1 0,-1 0 0,1 1 0,0-1 0,-1 1 0,1-1 0,0 0 0,0 0 1,2 2-1,2 0 24,0 0 0,1-1 0,-1 0 0,1-1 0,-1 1 0,1-1 0,0 0 0,0 0 0,-1-1 0,1 1 0,0-1 0,0-1 1,-1 1-1,9-3 0,-2 1-12,0-1 0,0 0 0,0-1 0,-1 0 0,20-10 0,21-21-106,-50 33 105,1 0 1,-1 0-1,0 0 0,1 0 1,-1-1-1,0 1 0,0-1 1,0 1-1,-1-1 0,1 0 1,-1 1-1,1-1 0,-1 0 1,0 0-1,0 0 0,1-6 1,-2 8 0,0 1 0,0-1 0,-1 1 0,1-1 1,0 1-1,0-1 0,0 1 0,-1-1 0,1 1 0,0-1 0,0 1 1,-1-1-1,1 1 0,-1-1 0,1 1 0,0 0 0,-1-1 1,1 1-1,-1 0 0,1-1 0,-1 1 0,1 0 0,-1 0 1,1-1-1,-1 1 0,1 0 0,-1 0 0,1 0 0,-1 0 1,1 0-1,-1 0 0,1-1 0,-1 1 0,1 1 0,-1-1 1,0 0-1,1 0 0,-1 0 0,1 0 0,-1 0 0,1 0 1,-1 1-1,1-1 0,-2 1 0,-25 10 110,19-6-49,1 1 0,-1 0 0,1 1 0,1-1 0,-1 1 0,1 1 0,-8 12 0,11-16-7,0 0 0,1 0 0,0 0-1,0 1 1,0-1 0,0 1 0,1-1 0,-1 1 0,1 0 0,0-1-1,1 1 1,-1 0 0,1 0 0,0 0 0,0-1 0,0 1 0,2 5-1,-1-8-64,0 0 0,0 1-1,1-1 1,-1 0-1,1 0 1,-1-1-1,1 1 1,0 0 0,0 0-1,-1-1 1,1 1-1,0-1 1,0 0-1,1 0 1,-1 1-1,0-1 1,0-1 0,1 1-1,-1 0 1,0 0-1,1-1 1,3 1-1,58 3-2253,-60-4 1953,40-3-4577,4-15-5495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48.190"/>
    </inkml:context>
    <inkml:brush xml:id="br0">
      <inkml:brushProperty name="width" value="0.025" units="cm"/>
      <inkml:brushProperty name="height" value="0.025" units="cm"/>
    </inkml:brush>
  </inkml:definitions>
  <inkml:trace contextRef="#ctx0" brushRef="#br0">1 0 18706,'6'49'2670,"-1"85"0,-5-96-2125,1 1 1,2-1-1,14 70 0,-16-105-536,-1 0 0,1 0-1,0-1 1,0 1-1,0 0 1,0 0 0,1-1-1,-1 1 1,1 0-1,0-1 1,-1 0 0,1 1-1,0-1 1,0 0-1,1 0 1,-1 0 0,0 0-1,1 0 1,-1-1-1,1 1 1,-1-1 0,1 0-1,0 1 1,3 0-1,-2-2 45,-1 0-1,1 0 0,0 0 0,-1 0 1,1-1-1,-1 0 0,1 1 0,-1-1 1,1-1-1,-1 1 0,0 0 0,1-1 1,-1 0-1,0 1 0,0-1 0,0 0 1,0-1-1,-1 1 0,6-5 0,17-20 207,-2 0 0,0-2 0,-2 0 0,20-35-1,60-135-36,-95 188 766,-5 6-3972,-11 14-5766,-4 6 1319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48.554"/>
    </inkml:context>
    <inkml:brush xml:id="br0">
      <inkml:brushProperty name="width" value="0.025" units="cm"/>
      <inkml:brushProperty name="height" value="0.025" units="cm"/>
    </inkml:brush>
  </inkml:definitions>
  <inkml:trace contextRef="#ctx0" brushRef="#br0">0 0 15246,'0'0'7079,"57"48"-6278,-28-43-321,3-1-287,4-3-129,-2-1-1346,3 0-1472,-8 0-2595,-2-11-1057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8.996"/>
    </inkml:context>
    <inkml:brush xml:id="br0">
      <inkml:brushProperty name="width" value="0.025" units="cm"/>
      <inkml:brushProperty name="height" value="0.025" units="cm"/>
    </inkml:brush>
  </inkml:definitions>
  <inkml:trace contextRef="#ctx0" brushRef="#br0">1 52 17296,'0'0'3759,"0"13"-2905,-1 3-530,1-1 1,1 0-1,0 0 1,1 0-1,1 0 0,0-1 1,1 1-1,7 16 1,-3-12-102,2 0 0,-1-1 1,2 0-1,1-1 0,0 0 1,1-1-1,0-1 0,1 0 1,1 0-1,1-2 0,19 14 1,-32-25-132,0 0 1,0-1 0,0 1 0,1-1 0,-1 1-1,1-1 1,-1 0 0,1 0 0,-1-1 0,1 1-1,0-1 1,-1 0 0,1 0 0,0 0 0,-1 0-1,1 0 1,0-1 0,-1 0 0,1 0-1,-1 0 1,1 0 0,-1 0 0,1-1 0,-1 0-1,0 1 1,0-1 0,0-1 0,0 1 0,0 0-1,0-1 1,-1 1 0,1-1 0,-1 0-1,0 1 1,1-1 0,-1-1 0,2-4 0,3-4 28,0-2 0,0 1 1,-2-1-1,0 0 0,0 0 0,-1-1 1,-1 1-1,2-17 0,-3 13-81,0 0 0,0-1 1,-2 1-1,-1-1 0,0 1 0,-1 0 0,-1-1 0,0 1 0,-2 0 0,0 1 0,-9-22 0,14 39-74,0 0 0,0-1 0,0 1 0,0-1 0,0 1 0,-1-1 0,1 1 0,0 0-1,0-1 1,0 1 0,0-1 0,0 1 0,0 0 0,-1-1 0,1 1 0,0 0 0,0-1 0,-1 1 0,1 0 0,0-1 0,-1 1 0,1 0 0,0 0 0,-1-1 0,1 1 0,0 0 0,-1 0 0,1-1 0,0 1 0,-1 0 0,1 0 0,-1 0 0,1 0-1,0 0 1,-1 0 0,1 0 0,-1 0 0,1 0 0,0 0 0,-1 0 0,1 0 0,-1 0 0,1 0 0,-1 0 0,1 0 0,-1 0 0,-4 25-3942,5 35-6164,3-42-1210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48.914"/>
    </inkml:context>
    <inkml:brush xml:id="br0">
      <inkml:brushProperty name="width" value="0.025" units="cm"/>
      <inkml:brushProperty name="height" value="0.025" units="cm"/>
    </inkml:brush>
  </inkml:definitions>
  <inkml:trace contextRef="#ctx0" brushRef="#br0">81 9 8552,'0'0'10736,"-8"0"-8975,6 0-1679,-1 0 0,0 1 0,1-1 0,-1 1 0,1-1 0,-1 1-1,1 0 1,-1 0 0,1 0 0,-1 0 0,1 1 0,0-1 0,0 1 0,-1-1-1,1 1 1,0 0 0,-2 3 0,0-1 66,2 1 1,-1 0-1,0-1 1,1 1-1,0 0 0,0 1 1,0-1-1,1 0 0,-2 10 1,2-14-132,1 1 0,-1-1 0,1 0 0,0 1 0,-1-1 0,1 1 0,0-1 0,0 1 0,0-1 0,0 1 0,0-1 0,0 1 0,0-1 0,0 1 0,1-1 0,-1 1 0,1-1 0,-1 1 0,1-1 0,-1 0 0,1 1 0,0-1 0,0 0 0,-1 1 0,1-1 0,0 0 0,0 0 0,0 0 0,1 0 0,-1 0 0,0 0 0,0 0-1,0 0 1,1-1 0,-1 1 0,1 0 0,-1-1 0,0 1 0,2 0 0,2-1 17,0 0 0,-1 0-1,1-1 1,-1 1-1,1-1 1,-1 0-1,1 0 1,-1-1-1,1 1 1,-1-1-1,0 0 1,5-3-1,73-50-856,-59 38 269,49-28-1,-72 45 567,1-1 1,-1 1-1,1-1 0,-1 1 0,1-1 1,0 1-1,-1 0 0,1-1 1,0 1-1,0 0 0,-1-1 1,1 1-1,0 0 0,0 0 1,-1 0-1,1 0 0,0 0 0,0 0 1,-1 0-1,1 0 0,0 0 1,0 0-1,0 0 0,-1 0 1,1 1-1,0-1 0,-1 0 1,1 0-1,0 1 0,0-1 0,-1 1 1,1-1-1,-1 0 0,1 1 1,0 0-1,-1-1 0,1 1 1,-1-1-1,1 1 0,-1-1 0,1 1 1,-1 0-1,1 0 0,2 42 1151,-2-3-202,-1-39-945,0 0 1,0 0-1,1 0 1,-1 0-1,0 0 1,0 0 0,1 0-1,-1 0 1,1 0-1,-1 0 1,0-1-1,1 1 1,0 0-1,-1 0 1,1-1-1,-1 1 1,1 0-1,0 0 1,0-1-1,-1 1 1,1-1 0,0 1-1,0-1 1,0 1-1,-1-1 1,1 0-1,0 1 1,2-1-1,2 1-46,0-2-1,0 1 0,0 0 0,0-1 1,-1 0-1,1 0 0,0-1 1,0 1-1,0-1 0,-1 0 1,1-1-1,-1 1 0,0-1 0,7-4 1,5-6-3207,-1 0 1,18-19 0,-11 9-4889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49.260"/>
    </inkml:context>
    <inkml:brush xml:id="br0">
      <inkml:brushProperty name="width" value="0.025" units="cm"/>
      <inkml:brushProperty name="height" value="0.025" units="cm"/>
    </inkml:brush>
  </inkml:definitions>
  <inkml:trace contextRef="#ctx0" brushRef="#br0">138 0 14670,'0'0'3315,"-8"0"-101,-1 0-2708,0 1 0,1-1 0,-1 2 0,1-1 0,-1 1 0,1 0 0,0 1 0,0 0 0,0 0 0,0 1 0,0 0 0,1 1 0,-12 7 0,19-12-511,0 1 0,-1-1 1,1 0-1,0 0 0,0 0 1,-1 1-1,1-1 0,0 0 1,0 0-1,0 1 0,-1-1 1,1 0-1,0 1 0,0-1 1,0 0-1,0 1 0,0-1 1,0 0-1,-1 1 0,1-1 1,0 0-1,0 1 0,0-1 1,0 0-1,0 1 0,0-1 1,0 0-1,1 1 1,-1-1-1,0 0 0,0 1 1,0-1-1,0 0 0,0 0 1,0 1-1,1 0 0,13 4-426,26-4-691,-34-1 867,9 0-57,81 6-6210,-89-5 6089,1 1 0,-1-1-1,0 1 1,0 1 0,0-1-1,0 1 1,-1 0 0,1 0-1,-1 1 1,10 8 0,-14-11 627,0 0 1,-1 1-1,0-1 1,1 1-1,-1-1 0,0 1 1,0-1-1,0 1 1,0 0-1,0 0 1,0 0-1,0-1 1,0 1-1,-1 0 0,1 0 1,-1 0-1,0 0 1,1 0-1,-1 0 1,0 0-1,0 0 0,-1 5 1,0-3 183,0-1 0,0 1-1,-1 0 1,0 0 0,0-1 0,0 1 0,0-1 0,0 1 0,-1-1 0,-5 6-1,0-1 168,0-1 0,0-1 0,0 1 0,-1-1 0,0 0 0,0-1 0,-1 0 0,-12 4 0,-14-2-37,17-10-1970,5-7-4092,5-10-3617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3:50.077"/>
    </inkml:context>
    <inkml:brush xml:id="br0">
      <inkml:brushProperty name="width" value="0.025" units="cm"/>
      <inkml:brushProperty name="height" value="0.025" units="cm"/>
    </inkml:brush>
  </inkml:definitions>
  <inkml:trace contextRef="#ctx0" brushRef="#br0">13 1 10442,'0'0'11088,"-1"9"-10789,-9 75 322,9-75-571,0 1-1,1-1 1,1 1-1,-1-1 1,2 0 0,-1 1-1,1-1 1,3 9-1,-3-16-29,-1 0-1,0 1 0,1-1 0,0 0 0,-1-1 1,1 1-1,0 0 0,0 0 0,0-1 0,0 1 1,0-1-1,0 0 0,1 1 0,-1-1 0,0 0 1,1 0-1,-1-1 0,1 1 0,-1 0 0,1-1 1,-1 0-1,1 1 0,-1-1 0,1 0 0,-1 0 1,1-1-1,-1 1 0,1 0 0,-1-1 0,1 0 1,-1 1-1,1-1 0,2-2 0,5 0 44,-1 0-1,-1-1 1,1-1-1,0 1 1,-1-1-1,0-1 1,11-9-1,-13 10-33,0-1 0,-1 0-1,1 0 1,-1 0-1,0 0 1,-1-1-1,0 0 1,0 0 0,0 0-1,-1 0 1,0-1-1,-1 1 1,1-1-1,-2 0 1,1 0 0,1-14-1,-9 60-487,4-30 460,1 0 0,-1 0-1,2 0 1,-1 0-1,1 15 1,1-22 7,-1 1 0,0-1 0,1 1 0,-1-1 0,1 1 0,-1-1 0,1 1 0,0-1 0,0 1 0,0-1 0,0 0 0,0 1 1,0-1-1,0 0 0,0 0 0,0 0 0,0 0 0,1 0 0,-1 0 0,0 0 0,1 0 0,-1 0 0,1-1 0,-1 1 0,1-1 0,-1 1 0,1-1 0,-1 1 0,1-1 0,0 0 1,-1 0-1,1 0 0,2 0 0,8-1 34,-1 0 0,0-1 1,1-1-1,-1 0 0,0 0 1,-1-1-1,1-1 0,-1 1 1,0-2-1,0 1 0,0-2 1,16-12-1,-12 9-142,0 0-1,1 1 1,0 1-1,23-9 1,-37 17 90,-1-1 0,1 1 0,0 0 0,0 0 0,-1-1 0,1 1 0,0 0 0,0 0 0,0 0 0,-1 0 0,1 0 0,0 0 0,0 0 0,0 0 0,-1 0 0,1 0 0,0 1 1,0-1-1,-1 0 0,1 0 0,0 1 0,0-1 0,-1 0 0,1 1 0,0-1 0,-1 1 0,1-1 0,0 1 0,-1-1 0,1 1 0,-1 0 0,1-1 0,-1 1 0,1 0 0,-1-1 0,0 1 0,1 0 0,-1 0 0,0-1 0,1 2 1,2 41 432,-3-40-350,0 1 1,-1-1-1,1 0 0,0 0 1,1 0-1,-1 0 0,0 0 1,1 0-1,0 0 1,0 0-1,0 0 0,0 0 1,0 0-1,2 2 0,-2-4-12,0-1 0,-1 1 0,1-1 0,0 0-1,0 0 1,0 1 0,0-1 0,0 0 0,0 0-1,0 0 1,0 0 0,0 0 0,0 0-1,0 0 1,0 0 0,0 0 0,0-1 0,0 1-1,0 0 1,0 0 0,0-1 0,-1 1 0,1-1-1,0 1 1,1-2 0,23-17 512,-20 15-394,13-11-71,-10 7-132,0 0 0,1 1 0,0 0 0,0 1 0,0 0-1,1 0 1,0 1 0,0 0 0,0 1 0,1 0 0,12-3 0,-22 7 11,0 0 1,0 0-1,0 0 0,1 0 1,-1 0-1,0 0 1,0 0-1,0 0 0,0 0 1,0 1-1,0-1 1,0 0-1,0 1 0,0-1 1,0 1-1,0-1 0,0 1 1,0-1-1,-1 1 1,1 0-1,0-1 0,0 1 1,0 0-1,-1 0 1,1 0-1,0 1 0,7 27 141,0 0 241,-7-29-355,-1 1 0,1 0 0,0 0 0,-1 0 0,1-1 0,0 1 0,0 0 0,-1-1 0,1 1 0,0-1 0,0 1 0,0-1 0,0 1 0,0-1 0,0 0 0,0 1 0,0-1 0,0 0 0,0 0 0,0 0 0,0 0 0,0 0 0,0 0 0,0 0 0,0 0 0,2 0 0,6-3 48,-1 1 0,0-1 1,1 0-1,-1-1 1,-1 0-1,1 0 0,0-1 1,-1 0-1,10-9 0,-12 10-211,0-1-1,0 1 0,1 0 0,0 0 1,0 0-1,0 1 0,0 0 0,0 0 1,0 1-1,1-1 0,0 1 1,-1 1-1,1-1 0,0 1 0,0 1 1,13-1-1,-19 1 130,-1 0-1,1 1 1,0-1 0,0 0-1,0 1 1,-1-1 0,1 0-1,0 1 1,-1-1 0,1 1-1,0-1 1,-1 1 0,1-1-1,-1 1 1,1 0 0,-1-1-1,1 1 1,-1 0 0,1-1-1,-1 1 1,0 0 0,1 0 0,-1-1-1,0 1 1,0 0 0,1 0-1,-1 0 1,0 1 0,0 30 159,1-3-1899,2-28-2020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0.667"/>
    </inkml:context>
    <inkml:brush xml:id="br0">
      <inkml:brushProperty name="width" value="0.025" units="cm"/>
      <inkml:brushProperty name="height" value="0.025" units="cm"/>
    </inkml:brush>
  </inkml:definitions>
  <inkml:trace contextRef="#ctx0" brushRef="#br0">131 87 4805,'0'0'10260,"4"-9"-7858,-2 6-2469,1-3 881,0-1 0,0-1 0,-1 1 0,4-14 0,-6 20-684,0 0 0,0 0 0,0 0 0,0 0 0,0 0 0,0 0 0,0 0 0,0 0 0,0 0 0,0 0 0,-1 0 0,1 0 1,0 0-1,-1 0 0,1 0 0,-1 0 0,1 0 0,-1 0 0,1 0 0,-2-1 0,1 2-64,-1-1 0,1 1 0,0-1-1,-1 1 1,1-1 0,-1 1 0,1 0 0,-1-1 0,1 1-1,-1 0 1,1 0 0,0 0 0,-1 0 0,1 1-1,-1-1 1,1 0 0,-1 1 0,1-1 0,-3 2-1,-1 0-26,-1 1-1,1 0 0,-1 0 0,1 0 0,0 1 0,0 0 1,1 0-1,-1 0 0,1 1 0,0-1 0,0 1 0,-4 7 1,0 0-40,0 0 0,1 0 0,1 1 0,-7 17 0,12-25-1,-1 0 1,1 0 0,-1 0-1,1 0 1,1 0 0,-1 0 0,1 0-1,0 9 1,0-13-31,0 1-1,1-1 1,-1 0 0,1 1-1,0-1 1,-1 0 0,1 1-1,0-1 1,0 0 0,-1 0-1,1 1 1,0-1 0,0 0 0,0 0-1,1 0 1,-1 0 0,0-1-1,0 1 1,0 0 0,1 0-1,-1-1 1,0 1 0,1-1-1,-1 1 1,1-1 0,-1 1-1,1-1 1,-1 0 0,0 0-1,1 0 1,-1 0 0,1 0 0,2 0-1,53-5-3977,-50 4 2912,0-1 0,0-1 0,0 1 0,0-1 0,-1-1 0,7-3 0,16-11-4865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1.045"/>
    </inkml:context>
    <inkml:brush xml:id="br0">
      <inkml:brushProperty name="width" value="0.025" units="cm"/>
      <inkml:brushProperty name="height" value="0.025" units="cm"/>
    </inkml:brush>
  </inkml:definitions>
  <inkml:trace contextRef="#ctx0" brushRef="#br0">50 24 7719,'0'0'11456,"-8"10"-11002,4-4-400,0-3-39,0 1 1,1 0 0,0 0 0,0 0-1,0 1 1,0-1 0,1 1-1,0-1 1,0 1 0,0 0 0,0 0-1,1 0 1,0 0 0,0 0-1,0 0 1,1 0 0,-1 6 0,2-10-12,-1-1 0,1 1 0,-1 0 0,1-1 1,-1 1-1,1 0 0,-1-1 0,1 1 0,-1-1 1,1 1-1,0-1 0,-1 1 0,1-1 1,0 1-1,0-1 0,-1 0 0,1 1 0,0-1 1,0 0-1,-1 0 0,1 0 0,0 0 0,0 0 1,0 1-1,0-1 0,-1 0 0,1-1 0,0 1 1,0 0-1,0 0 0,-1 0 0,1 0 1,0-1-1,0 1 0,-1 0 0,1-1 0,0 1 1,0-1-1,0 0 0,31-15 244,-21 8-188,0-1 1,-1 0-1,-1-1 0,0 1 1,0-2-1,-1 1 0,0-1 1,0-1-1,8-17 0,-43 85 1754,-10 23-1145,26-27-217,11-51-463,0 0 0,0 0 0,0 0 1,0 0-1,0-1 0,0 1 0,0 0 0,0 0 0,1 0 0,-1 0 0,0 0 0,1 0 0,-1 0 1,1-1-1,-1 1 0,1 0 0,-1 0 0,1-1 0,-1 1 0,2 1 0,-1-2-74,0 0 0,0 1 1,1-1-1,-1 0 0,0 0 0,0 0 0,0 0 0,1 0 0,-1 0 0,0 0 0,0 0 1,0 0-1,1 0 0,-1-1 0,0 1 0,0 0 0,0-1 0,0 1 0,0-1 1,2-1-1,12-9-3951,-2-4-3235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1.375"/>
    </inkml:context>
    <inkml:brush xml:id="br0">
      <inkml:brushProperty name="width" value="0.025" units="cm"/>
      <inkml:brushProperty name="height" value="0.025" units="cm"/>
    </inkml:brush>
  </inkml:definitions>
  <inkml:trace contextRef="#ctx0" brushRef="#br0">1 1 13901,'0'0'13581,"3"54"-14606,-3-45-993,0-4-1409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2.093"/>
    </inkml:context>
    <inkml:brush xml:id="br0">
      <inkml:brushProperty name="width" value="0.025" units="cm"/>
      <inkml:brushProperty name="height" value="0.025" units="cm"/>
    </inkml:brush>
  </inkml:definitions>
  <inkml:trace contextRef="#ctx0" brushRef="#br0">158 1 8648,'0'0'17585,"-7"10"-17521,1-2-39,1-3-17,0 0 1,1 1-1,0 0 1,0 0 0,0 0-1,1 1 1,0-1 0,0 1-1,0-1 1,1 1-1,-2 10 1,6-16 6,1 0-1,-1 0 1,1 0 0,-1-1-1,1 1 1,-1-1 0,1 0-1,0 0 1,-1 1 0,1-2-1,-1 1 1,4-1 0,0 1 13,27-2 5,-23 1-37,0 0 1,-1 1-1,1-1 0,0 2 1,-1 0-1,1 0 0,-1 0 1,13 4-1,-20-3-5,0 0 0,0 0 0,-1 0 1,1 0-1,0 0 0,-1 0 0,1 0 0,-1 0 1,1 1-1,-1-1 0,0 1 0,0-1 1,0 1-1,-1-1 0,1 1 0,-1-1 0,1 1 1,-1 0-1,0-1 0,0 6 0,-3 58 39,3-61-25,-1 0 94,-1 0-1,1 0 1,-1-1-1,0 1 1,0-1-1,-1 0 1,1 1-1,-1-1 1,0 0-1,0 0 1,0-1-1,-1 1 0,1-1 1,-1 1-1,0-1 1,0 0-1,0-1 1,0 1-1,0-1 1,-8 3-1,2 1 23,-2-2 1,1 1-1,0-1 0,-1-1 0,0 0 0,0-1 1,-17 1-1,23-2-225,-1-1 0,1 0 0,-1 0 0,1-1 0,-1 1 0,1-1-1,-1-1 1,1 0 0,-8-2 0,12 2-238,-1 0 0,1 0 0,-1 0 1,1 0-1,0 0 0,-1 0 0,1-1 0,1 1 0,-1-1 0,0 0 0,0 1 0,1-1 0,0 0 0,-1 0 1,1 0-1,0 0 0,1 0 0,-1 0 0,0 0 0,1 0 0,-1-5 0,-3-29-6534,0-4-4270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2.424"/>
    </inkml:context>
    <inkml:brush xml:id="br0">
      <inkml:brushProperty name="width" value="0.025" units="cm"/>
      <inkml:brushProperty name="height" value="0.025" units="cm"/>
    </inkml:brush>
  </inkml:definitions>
  <inkml:trace contextRef="#ctx0" brushRef="#br0">1 87 16592,'0'0'8103,"59"-26"-7014,-31 19-256,5 2-448,2-1-289,5 0-96,-3 0 32,-1 0-961,-4-1-1922,-5-1-2402,-13-1-5893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3.356"/>
    </inkml:context>
    <inkml:brush xml:id="br0">
      <inkml:brushProperty name="width" value="0.025" units="cm"/>
      <inkml:brushProperty name="height" value="0.025" units="cm"/>
    </inkml:brush>
  </inkml:definitions>
  <inkml:trace contextRef="#ctx0" brushRef="#br0">88 52 9449,'0'0'1895,"3"-8"902,-2 3-1886,0 2-620,-1 1-1,1-1 1,0 1-1,0 0 1,0-1 0,0 1-1,0 0 1,0-1-1,0 1 1,1 0 0,-1 0-1,1 0 1,-1 0-1,1 1 1,0-1 0,2-2-1,-3 5-195,-1 0-1,1-1 1,0 1-1,-1 0 1,1-1-1,-1 1 1,1 0-1,-1 0 1,0 0-1,1-1 1,-1 1-1,0 0 1,1 0-1,-1 0 1,0 0-1,0 0 1,0 0 0,0 0-1,0-1 1,0 1-1,0 0 1,0 0-1,0 0 1,0 0-1,-1 1 1,0 30 485,-6-2-131,4-20-351,0 0 0,1 0 0,1 1 0,-1 11 0,34-21 292,-24 0-398,-1 0 0,1 0-1,-1 0 1,0 1 0,1 0 0,-1 0-1,0 1 1,0 0 0,-1 0 0,1 1 0,0-1-1,-1 1 1,0 1 0,0-1 0,0 1-1,5 6 1,-8-8 40,-1 0-1,1 0 1,0 1-1,-1-1 1,0 1 0,0-1-1,0 1 1,0 0-1,-1 0 1,1-1-1,-1 1 1,0 0-1,0 0 1,0 0-1,-1 1 1,0-1 0,1 0-1,-1 0 1,-1 0-1,1 0 1,-1 0-1,1 0 1,-1 0-1,0 0 1,-1 0-1,1 0 1,-1 0 0,1 0-1,-1-1 1,-4 7-1,1-5 153,1 1 0,-1-2 0,1 1 0,-1 0 0,-1-1 0,1 0-1,-1 0 1,1-1 0,-1 1 0,0-1 0,-1 0 0,1-1 0,0 0 0,-1 0 0,1 0 0,-13 1 0,14-2-288,0 0 0,0-1 1,-1 0-1,1 0 1,0 0-1,-1 0 1,1-1-1,0 0 1,0 0-1,0-1 1,-1 1-1,1-1 1,1 0-1,-1 0 1,0-1-1,0 0 1,1 1-1,0-2 1,-1 1-1,1 0 0,-5-6 1,4 2-947,1 0-1,-1 0 1,1-1 0,1 0-1,-1 1 1,1-1 0,-3-14-1,-5-23-7271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3.701"/>
    </inkml:context>
    <inkml:brush xml:id="br0">
      <inkml:brushProperty name="width" value="0.025" units="cm"/>
      <inkml:brushProperty name="height" value="0.025" units="cm"/>
    </inkml:brush>
  </inkml:definitions>
  <inkml:trace contextRef="#ctx0" brushRef="#br0">0 71 12940,'0'0'7623,"54"-30"-5989,-26 21-577,6 1-192,5 0-609,2 3-192,-1 1-64,1 0-1153,2 3-1538,-2 1-2145,-2-2-1987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9.324"/>
    </inkml:context>
    <inkml:brush xml:id="br0">
      <inkml:brushProperty name="width" value="0.025" units="cm"/>
      <inkml:brushProperty name="height" value="0.025" units="cm"/>
    </inkml:brush>
  </inkml:definitions>
  <inkml:trace contextRef="#ctx0" brushRef="#br0">16 1 18578,'0'0'7847,"0"64"-7719,-4-21 96,-2 6-128,4 2-32,-1 0-64,3-2 65,0-1-97,0-8-705,0-3-865,0-9-960,3-11-737,-1-8-2723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4.079"/>
    </inkml:context>
    <inkml:brush xml:id="br0">
      <inkml:brushProperty name="width" value="0.025" units="cm"/>
      <inkml:brushProperty name="height" value="0.025" units="cm"/>
    </inkml:brush>
  </inkml:definitions>
  <inkml:trace contextRef="#ctx0" brushRef="#br0">249 0 17392,'0'0'4004,"-39"62"-3139,14-28-417,-4 5-223,-5 5-193,6 1 32,-1-2-32,6-5-32,2-5 32,8-8-160,8-10-961,3-11-1378,2-16-15053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04.427"/>
    </inkml:context>
    <inkml:brush xml:id="br0">
      <inkml:brushProperty name="width" value="0.025" units="cm"/>
      <inkml:brushProperty name="height" value="0.025" units="cm"/>
    </inkml:brush>
  </inkml:definitions>
  <inkml:trace contextRef="#ctx0" brushRef="#br0">152 3 17585,'-13'4'336,"11"-4"-331,-12 4 339,0 1 0,1 0 1,0 1-1,-17 9 0,26-13-286,1 0 0,-1 1 0,1-1 0,-1 1 0,1 0 0,0 0 0,0 0 0,0 0 0,0 1 0,1-1 0,0 1-1,-1 0 1,1 0 0,0 0 0,1-1 0,-1 2 0,1-1 0,0 0 0,0 0 0,0 0 0,0 1 0,0 4 0,2-7-43,-1 0 0,0-1 0,1 1 1,-1 0-1,1 0 0,0 0 0,-1 0 0,1-1 1,0 1-1,0 0 0,0-1 0,1 1 0,-1-1 1,0 1-1,0-1 0,1 0 0,-1 1 0,1-1 1,-1 0-1,1 0 0,0 0 0,-1 0 0,1 0 1,0 0-1,0-1 0,0 1 0,-1-1 0,1 1 1,0-1-1,4 1 0,8 1 185,-1 0 0,1-1 0,17-1 0,-21 0-99,0-1-65,-1 1 0,0-2 0,1 1 0,-1-1 1,0 0-1,0-1 0,0 0 0,-1 0 0,17-9 0,-22 10 32,0 0-1,0 0 1,0 0-1,-1 0 1,1 0-1,0-1 1,-1 1-1,0-1 1,1 1-1,-1-1 1,0 0-1,0 0 1,-1 0-1,1 0 1,0-1-1,-1 1 1,0 0-1,0 0 1,0-1-1,0 1 1,-1-1-1,1 1 1,-1-1-1,0 1 1,0-1-1,0 1 1,0-1-1,-1 1 1,0-5-1,-1 5-18,1 0 0,-1 0 0,0 0 0,1 0 0,-1 0 0,0 1-1,-1-1 1,1 1 0,0 0 0,-1-1 0,1 1 0,-1 0 0,0 1 0,0-1 0,1 0 0,-1 1 0,0-1-1,-1 1 1,1 0 0,0 0 0,0 0 0,0 1 0,-1-1 0,-5 1 0,1-2-51,0 2-1,-1-1 1,1 1 0,-1 1 0,1-1 0,0 2 0,-1-1 0,1 1-1,-8 3 1,9-2-9,1 0 0,-1 1 0,1 0 0,0 1 0,0-1 0,0 1 0,1 0 1,0 1-1,0-1 0,0 1 0,1 0 0,-8 13 0,9-14-219,0 1 1,1 0 0,0 0-1,0 0 1,0 0 0,-2 13-1,4-15-234,0 1-1,0-1 0,0 0 0,0 0 1,0 1-1,1-1 0,0 0 1,0 0-1,0 0 0,1 0 1,1 4-1,14 11-4591,10-5-1200</inkml:trace>
  <inkml:trace contextRef="#ctx0" brushRef="#br0" timeOffset="1">402 346 16303,'-6'11'1394,"1"-2"-1106,-2 2 344,0 0-1,1 1 1,0 0-1,0 1 0,2-1 1,0 1-1,0 0 0,1 0 1,0 0-1,0 16 0,3-28-620,0 0 0,0 0 1,0-1-1,0 1 0,1 0 0,-1 0 0,0 0 0,0 0 0,1 0 0,-1-1 0,1 1 0,-1 0 1,1 0-1,-1 0 0,1-1 0,-1 1 0,1 0 0,-1-1 0,1 1 0,0-1 0,0 1 1,-1 0-1,1-1 0,0 0 0,0 1 0,-1-1 0,1 1 0,1-1 0,31 0 322,-25-2-269,-1 0 1,1-1-1,-1 0 0,1 0 1,-1 0-1,8-6 0,-8 3 91,-2 1-1,1-1 1,-1 0-1,0-1 0,0 1 1,0-1-1,6-14 1,-9 18-52,0 0 0,-1-1 1,1 0-1,-1 1 0,0-1 0,0 0 1,0 0-1,0 0 0,-1 0 1,0 0-1,1 1 0,-2-1 0,1 0 1,0 0-1,-1 0 0,1 0 0,-1 0 1,-2-5-1,2 8-96,-1-1 0,1 1 0,0-1 0,-1 1-1,1 0 1,-1-1 0,1 1 0,-1 0 0,0 0 0,1 0 0,-1 0 0,0 1-1,0-1 1,0 0 0,1 1 0,-1-1 0,0 1 0,0 0 0,0-1 0,0 1 0,0 0-1,0 0 1,0 0 0,0 1 0,0-1 0,0 0 0,0 1 0,1-1 0,-4 2-1,0-1-58,1 1 0,0-1 0,0 1 0,-1 0 0,1 0 0,1 0 0,-1 0 0,0 1 0,0-1 0,1 1 0,0 0 0,-4 4 0,6-6-239,-7 13-1048,9-4-4771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4.285"/>
    </inkml:context>
    <inkml:brush xml:id="br0">
      <inkml:brushProperty name="width" value="0.025" units="cm"/>
      <inkml:brushProperty name="height" value="0.025" units="cm"/>
    </inkml:brush>
  </inkml:definitions>
  <inkml:trace contextRef="#ctx0" brushRef="#br0">15 102 17424,'0'0'1784,"-2"12"-1021,-9 100 929,10-95-1477,0 0 0,2 0 1,0 0-1,1 0 1,6 26-1,-7-40-135,-1-1 0,1 0 0,0 1 0,0-1-1,0 0 1,0 0 0,1 1 0,-1-1 0,1 0 0,-1 0 0,1 0 0,0-1 0,-1 1-1,1 0 1,0-1 0,0 1 0,0-1 0,1 0 0,-1 1 0,0-1 0,4 1 0,-2-1 79,-1-1 0,1 1 1,0-1-1,0 0 0,0 0 1,-1-1-1,1 1 1,0-1-1,0 0 0,-1 1 1,1-2-1,6-2 0,3-2 128,0-1-1,0 0 1,-1-1-1,0-1 1,-1 0-1,15-15 1,-5 3-349,-2-2 1,0 0-1,-2-1 0,0-1 1,-2 0-1,0-1 0,-2-1 1,-1 0-1,-2-1 1,11-40-1,-21 67-1209,-25 34-7105,22-29 6604,-11 19-5152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4.660"/>
    </inkml:context>
    <inkml:brush xml:id="br0">
      <inkml:brushProperty name="width" value="0.025" units="cm"/>
      <inkml:brushProperty name="height" value="0.025" units="cm"/>
    </inkml:brush>
  </inkml:definitions>
  <inkml:trace contextRef="#ctx0" brushRef="#br0">6 0 1569,'0'0'12204,"-5"59"-9770,5-41-352,5-2-416,7-2-481,3 0-769,3 0-255,5-4-65,4-5-705,3-5-1249,-2 0-2017,6-13-546,-3-9-2145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5.005"/>
    </inkml:context>
    <inkml:brush xml:id="br0">
      <inkml:brushProperty name="width" value="0.025" units="cm"/>
      <inkml:brushProperty name="height" value="0.025" units="cm"/>
    </inkml:brush>
  </inkml:definitions>
  <inkml:trace contextRef="#ctx0" brushRef="#br0">60 40 11755,'0'0'10634,"-9"12"-10047,7-10-554,-4 4 62,1 1 0,1-1 1,-1 1-1,1 0 0,0 0 1,0 1-1,1-1 0,0 1 0,1-1 1,-1 1-1,2 0 0,-1 0 1,0 12-1,2-19-85,0-1 1,1 1-1,-1 0 0,1 0 0,0-1 1,-1 1-1,1 0 0,-1-1 1,1 1-1,0 0 0,-1-1 0,1 1 1,0-1-1,0 1 0,0-1 1,-1 0-1,1 1 0,0-1 0,0 0 1,0 0-1,0 1 0,0-1 0,0 0 1,-1 0-1,1 0 0,0 0 1,0 0-1,0 0 0,0 0 0,0 0 1,0-1-1,1 1 0,36-6 276,-23 0-348,-1 0 0,0-1 0,15-9 0,-20 10-304,0 0 0,1 1 0,0 0 0,0 0 0,0 1 0,1 1 0,-1 0 0,1 0 0,15-1 0,-25 4 314,-1 0 0,1 0 0,-1 0 0,1 1 1,-1-1-1,1 0 0,-1 0 0,1 1 0,-1-1 0,1 1 0,-1-1 0,1 0 1,-1 1-1,0-1 0,1 1 0,-1-1 0,0 1 0,1-1 0,-1 1 0,0-1 1,0 1-1,1-1 0,-1 1 0,0-1 0,0 2 0,0-1-114,1-1-1,-1 1 1,0 0-1,0 0 1,1-1-1,-1 1 1,0 0-1,1-1 1,-1 1-1,1 0 1,-1-1-1,1 1 1,-1-1-1,1 1 1,-1-1-1,1 1 0,0-1 1,-1 1-1,1-1 1,0 0-1,-1 1 1,1-1-1,0 0 1,-1 1-1,1-1 1,0 0-1,1 0 1,2 0-36,0-1 1,0 0-1,0 0 0,0 0 1,0 0-1,-1-1 0,1 0 1,0 0-1,-1 0 0,1 0 1,-1 0-1,0-1 0,0 1 1,0-1-1,0 0 0,4-5 1,2-3 204,-1 1 0,0-1-1,11-23 1,-16 18 5932,-14 17-2991,-18 18-1237,23-14-1541,-26 29 653,32-34-813,-1 1 0,1 0 0,0-1 0,-1 1 0,1-1 0,0 1 0,0-1 0,0 1 0,-1 0 0,1-1 0,0 1 0,0 0 0,0-1 0,0 1 0,0 0 0,0-1 0,0 1 0,0-1 1,1 1-1,-1 0 0,0-1 0,0 1 0,1 0 0,0 0-19,0 0 0,0 0 1,-1 0-1,2-1 0,-1 1 0,0 0 1,0-1-1,0 1 0,0-1 0,0 1 1,0-1-1,1 1 0,-1-1 0,0 0 1,0 1-1,3-1 0,27 4-566,-19-3 64,0 0 0,0 1-1,0 0 1,-1 1 0,1 0 0,-1 1 0,0 0 0,0 0 0,0 2-1,17 10 1,-27-15 647,1 1-1,-1-1 0,0 0 0,0 1 0,0-1 0,-1 1 1,1-1-1,0 1 0,-1-1 0,1 1 0,0 0 1,-1-1-1,0 1 0,1 0 0,-1-1 0,0 1 1,0 0-1,0 0 0,0-1 0,0 1 0,-1 0 1,1-1-1,0 1 0,-1 0 0,1-1 0,-1 1 1,0 0-1,1-1 0,-1 1 0,0-1 0,0 1 0,0-1 1,0 0-1,0 1 0,0-1 0,-1 0 0,1 0 1,-3 2-1,-1 2 152,0-1-1,0 0 1,0 0 0,0 0-1,-1 0 1,0-1 0,0 0-1,-12 4 1,-10-4-652,28-3 159,-1 0 1,0 0-1,0 0 1,1-1 0,-1 1-1,0 0 1,0 0 0,1 0-1,-1-1 1,0 1 0,1 0-1,-1-1 1,1 1-1,-1 0 1,0-1 0,1 1-1,-1-1 1,1 1 0,-1-1-1,1 1 1,-1-2 0,-1-9-5557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5.505"/>
    </inkml:context>
    <inkml:brush xml:id="br0">
      <inkml:brushProperty name="width" value="0.025" units="cm"/>
      <inkml:brushProperty name="height" value="0.025" units="cm"/>
    </inkml:brush>
  </inkml:definitions>
  <inkml:trace contextRef="#ctx0" brushRef="#br0">34 12 17809,'0'0'2109,"-6"7"-1004,1 0-829,2-5-210,1 0-1,0 0 1,0 0 0,1 1 0,-1-1-1,0 1 1,1-1 0,0 1-1,-1 0 1,1 0 0,0 0-1,1-1 1,-1 1 0,0 0-1,1 0 1,-1 6 0,2-8-69,0-1 0,0 1 1,0 0-1,0-1 0,0 1 0,-1-1 1,2 1-1,-1-1 0,0 1 0,0-1 1,0 0-1,0 0 0,0 1 0,0-1 1,0 0-1,0 0 0,0 0 0,1 0 1,-1 0-1,0 0 0,0 0 0,0-1 1,0 1-1,2-1 0,32-6-1049,-19 0 312,-10 4 563,0 1 1,0-1 0,0 1-1,1 0 1,-1 0 0,1 1-1,-1 0 1,1 0-1,6 0 1,-12 1 307,0 0 0,0 1-1,-1-1 1,1 0 0,0 1-1,0-1 1,-1 1 0,1-1 0,0 1-1,-1-1 1,1 1 0,0-1-1,-1 1 1,1 0 0,-1-1 0,1 1-1,-1 0 1,1-1 0,-1 1-1,0 0 1,1 0 0,-1 0 0,1 0-1,-1 0-56,0 0-1,1 0 1,-1 0-1,1 0 1,-1 0-1,1 0 1,-1 0-1,1 0 1,0 0 0,0 0-1,-1-1 1,1 1-1,0 0 1,0 0-1,0-1 1,0 1-1,0-1 1,0 1-1,0-1 1,0 1-1,0-1 1,0 1-1,0-1 1,2 0-1,8 0 96,0-1 0,0 0 0,0-1-1,0 0 1,0-1 0,-1 0 0,1 0-1,-1-2 1,15-6 0,-15 5-225,1 1-1,0 1 1,-1 0-1,2 0 1,-1 1-1,0 1 1,1 0 0,21-1-1,-32 3 85,0 1-1,1-1 1,-1 1-1,0-1 1,1 1-1,-1-1 0,0 1 1,0 0-1,1 0 1,-1-1-1,0 1 1,0 0-1,0 0 1,0 0-1,0 0 0,0 0 1,-1 1-1,1-1 1,0 0-1,0 2 1,0-2 46,0 1 1,-1-1 0,1 0 0,0 1-1,0-1 1,0 0 0,0 0 0,0 0-1,0 0 1,1 0 0,-1 0 0,0 0-1,0 0 1,1-1 0,-1 1 0,0 0-1,1-1 1,2 2 0,6-2 146,0 0 0,0-1 0,0 0 0,0 0 0,0-1 1,-1 0-1,1-1 0,16-7 0,-16 6-438,1 0 0,0 1 0,1 0 0,-1 1 0,22-2 0,13 13-510,-40-6 474,0-2 0,0 1 0,-1-1 0,1 0 0,0 0 0,11 0 0,-15-2-325,0 1 1,0 0-1,0-1 0,0 0 1,0 1-1,0-1 1,0 0-1,0 0 0,0 0 1,0 0-1,0 0 1,0 0-1,-1-1 1,3-1-1,13-17-15475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5.992"/>
    </inkml:context>
    <inkml:brush xml:id="br0">
      <inkml:brushProperty name="width" value="0.025" units="cm"/>
      <inkml:brushProperty name="height" value="0.025" units="cm"/>
    </inkml:brush>
  </inkml:definitions>
  <inkml:trace contextRef="#ctx0" brushRef="#br0">198 13 8520,'0'0'10720,"-9"-3"-8905,5 1-1744,-1 0 0,1 1 1,-1-1-1,0 1 1,0 0-1,0 1 0,0-1 1,0 1-1,0 0 1,1 0-1,-1 1 0,0-1 1,0 1-1,0 0 1,0 0-1,1 1 0,-1 0 1,0-1-1,1 1 1,-1 1-1,1-1 0,0 1 1,-7 5-1,1 1-58,0 0-1,1 1 0,-11 13 1,18-20 29,0 0 0,0 0 0,0 0 0,0 0 0,0 0 0,1 0 0,-1 1 0,1-1 0,0 0 0,0 1 0,0-1 0,1 1 0,-1 0 0,1-1 0,0 1 0,0-1 0,0 5 0,1-7-31,-1 0 0,1 0 0,0 0 0,-1 0 0,1 0-1,0 0 1,0 0 0,0-1 0,-1 1 0,1 0 0,0 0 0,0-1-1,0 1 1,1-1 0,-1 1 0,0-1 0,0 1 0,0-1 0,0 1-1,0-1 1,1 0 0,-1 0 0,0 0 0,0 0 0,0 0-1,2 0 1,38-1-43,-33 1-85,51-12-2378,-2-12-3391,-19 3-98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6.323"/>
    </inkml:context>
    <inkml:brush xml:id="br0">
      <inkml:brushProperty name="width" value="0.025" units="cm"/>
      <inkml:brushProperty name="height" value="0.025" units="cm"/>
    </inkml:brush>
  </inkml:definitions>
  <inkml:trace contextRef="#ctx0" brushRef="#br0">93 0 14894,'0'0'2573,"-8"5"-288,2-1-2026,0 0 1,0 0-1,0 1 1,0-1-1,1 1 1,0 1-1,0-1 1,0 1-1,1 0 0,0 0 1,0 0-1,0 0 1,1 1-1,0 0 1,0 0-1,1-1 1,0 1-1,0 1 0,-2 12 1,5-19-250,-1 0-1,0 0 1,1-1 0,-1 1 0,0 0 0,1 0-1,0-1 1,-1 1 0,1 0 0,-1-1 0,1 1-1,0-1 1,-1 1 0,1-1 0,0 1-1,-1-1 1,1 1 0,0-1 0,0 0 0,0 1-1,0-1 1,-1 0 0,1 0 0,0 1 0,0-1-1,0 0 1,0 0 0,0 0 0,-1 0-1,1 0 1,0 0 0,0-1 0,0 1 0,1 0-1,34-7 231,-25 1-222,-1 0-1,0 0 1,0-1 0,-1 0 0,0-1 0,0 0-1,0 0 1,-1-1 0,11-16 0,-14 19-4,-5 6-22,1 0 1,-1 0-1,0 0 0,0 0 0,0 0 1,0 0-1,0-1 0,0 1 1,1 0-1,-1 0 0,0 0 1,0 0-1,0 0 0,0 0 1,1 0-1,-1 0 0,0 0 0,0 0 1,0 0-1,0 0 0,0 0 1,1 0-1,-1 0 0,0 0 1,0 1-1,0-1 0,0 0 0,0 0 1,1 0-1,-1 0 0,0 0 1,0 0-1,0 0 0,0 0 1,0 0-1,0 1 0,0-1 0,1 0 1,-1 0-1,0 0 0,0 0 1,0 0-1,0 0 0,0 1 1,0-1-1,0 0 0,0 0 0,0 0 1,0 0-1,0 0 0,0 1 1,0-1-1,0 0 0,0 0 1,0 0-1,0 0 0,0 1 0,0-1 1,0 0-1,0 0 0,0 0 1,2 22-103,0 26 176,-2-47-79,-1 9 240,1-5-539,0 0 0,0 0 0,0-1 1,1 1-1,-1 0 0,1-1 0,3 9 1,-4-12-166,1 0 0,0 1 0,0-1 0,1 0 1,-1 0-1,0 1 0,0-1 0,0 0 0,1 0 1,-1 0-1,1-1 0,-1 1 0,0 0 0,1 0 0,0-1 1,-1 1-1,1-1 0,-1 1 0,1-1 0,0 0 1,-1 0-1,1 0 0,0 0 0,-1 0 0,4 0 1,13 0-7126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6.700"/>
    </inkml:context>
    <inkml:brush xml:id="br0">
      <inkml:brushProperty name="width" value="0.025" units="cm"/>
      <inkml:brushProperty name="height" value="0.025" units="cm"/>
    </inkml:brush>
  </inkml:definitions>
  <inkml:trace contextRef="#ctx0" brushRef="#br0">4 0 13389,'0'0'9385,"-4"45"-13710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7.061"/>
    </inkml:context>
    <inkml:brush xml:id="br0">
      <inkml:brushProperty name="width" value="0.025" units="cm"/>
      <inkml:brushProperty name="height" value="0.025" units="cm"/>
    </inkml:brush>
  </inkml:definitions>
  <inkml:trace contextRef="#ctx0" brushRef="#br0">7 86 11115,'0'0'2370,"8"-10"721,-4 4-2721,1 0 1,-1 0-1,1 1 1,0 0 0,1 0-1,-1 0 1,1 0-1,0 1 1,0 0 0,0 1-1,1-1 1,-1 1-1,1 0 1,0 1 0,0-1-1,0 1 1,0 1-1,13-2 1,-20 3-344,1 0 1,-1 0-1,1-1 0,-1 1 1,1 0-1,-1 1 0,1-1 1,0 0-1,-1 0 0,1 0 1,-1 0-1,1 0 0,-1 0 1,1 1-1,-1-1 0,1 0 1,-1 1-1,1-1 0,-1 0 1,1 1-1,-1-1 0,0 0 1,1 1-1,-1-1 0,0 1 1,1-1-1,-1 0 0,0 1 1,1-1-1,-1 1 0,0-1 1,0 1-1,1 0 0,-1 0 1,-6 21 521,-20 18-149,-6-7-239,-31 36-68,60-65-94,-1 0-1,2 0 1,-1 1-1,0-1 1,1 1 0,0-1-1,0 1 1,0 0 0,1 0-1,-1 0 1,1 0-1,0 0 1,0 10 0,2-14 5,0 0 0,0 1 0,0-1 0,0 0 0,0 0 1,0 0-1,0 0 0,0 0 0,1 0 0,-1 0 0,0 0 0,1-1 1,-1 1-1,0 0 0,1-1 0,-1 1 0,1-1 0,-1 1 0,1-1 1,-1 0-1,1 0 0,0 0 0,-1 0 0,1 0 0,-1 0 0,1 0 1,2-1-1,50-1-360,-54 1 334,25-3-1378,0-1 1,-1-1-1,1-2 0,43-19 1,-11-2-4735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9.717"/>
    </inkml:context>
    <inkml:brush xml:id="br0">
      <inkml:brushProperty name="width" value="0.025" units="cm"/>
      <inkml:brushProperty name="height" value="0.025" units="cm"/>
    </inkml:brush>
  </inkml:definitions>
  <inkml:trace contextRef="#ctx0" brushRef="#br0">17 171 8584,'-4'-12'1515,"1"0"1,0 0-1,0 0 0,1 0 1,0-19-1,2 28-1324,0 0 1,1 0-1,-1 0 1,1 0-1,-1 0 1,1 0-1,0 1 0,0-1 1,0 0-1,0 0 1,1 1-1,-1-1 1,1 1-1,0-1 1,-1 1-1,1 0 1,0 0-1,0 0 0,1 0 1,-1 0-1,0 0 1,1 1-1,-1-1 1,1 1-1,-1-1 1,1 1-1,0 0 1,0 0-1,3-1 0,10-2 220,0 1 0,1 1-1,-1 0 1,1 1 0,0 1-1,0 0 1,-1 1 0,1 1-1,-1 1 1,17 4-1,0 3-274,-1 0 0,0 2 0,58 31 0,-73-34-128,-2 0-1,1 1 0,17 16 1,-30-24-16,0 1-1,0-1 1,0 1-1,-1-1 1,1 1 0,-1 0-1,0 0 1,0 0 0,0 1-1,0-1 1,0 0 0,-1 1-1,0-1 1,1 1 0,-1-1-1,-1 1 1,1 0 0,0-1-1,-1 1 1,0 0-1,0 0 1,0-1 0,-1 7-1,0-7 82,-1 0 0,1 0 0,-1 0 0,0-1 0,0 1 0,0 0 0,0-1 0,-1 1 0,1-1 0,0 0 0,-1 0 0,0 0 0,0 0 0,0 0 0,1 0 0,-1-1 0,-1 1 0,1-1 0,-6 2 0,-67 14 673,73-16-741,-36 4 9,0-1 1,-40-2 0,13-6-4255,49-1-2033,11-3-4777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7.391"/>
    </inkml:context>
    <inkml:brush xml:id="br0">
      <inkml:brushProperty name="width" value="0.025" units="cm"/>
      <inkml:brushProperty name="height" value="0.025" units="cm"/>
    </inkml:brush>
  </inkml:definitions>
  <inkml:trace contextRef="#ctx0" brushRef="#br0">209 55 10250,'-9'0'5877,"0"0"-5497,1 0 1,-1 1-1,1 0 0,-1 1 0,1 0 1,-1 0-1,1 1 0,0 0 0,0 0 0,0 1 1,1 0-1,-1 0 0,1 1 0,0 0 0,0 0 1,1 0-1,-9 10 0,9-8-212,0 1-1,0-1 1,1 1-1,0 0 1,1 0-1,0 0 1,0 0-1,-3 12 1,7-18-155,-1 0 0,0 0 0,1 0 0,-1 0 0,1 0 0,0 1-1,0-1 1,0 0 0,0 0 0,0 0 0,0 0 0,0 1 0,1-1 0,-1 0 0,1 0 0,0 0 0,-1 0 0,1 0 0,0 0 0,0 0 0,0 0 0,1 0 0,-1 0-1,0-1 1,1 1 0,-1 0 0,1-1 0,0 1 0,-1-1 0,1 0 0,0 0 0,0 1 0,0-1 0,0 0 0,0 0 0,0-1 0,0 1 0,4 1 0,0-1 22,1 1 1,0-1-1,0 0 1,0 0 0,0 0-1,0-1 1,0-1-1,0 1 1,0-1 0,-1 0-1,1 0 1,0-1-1,0 0 1,10-5 0,-13 5-15,1-1 0,-1 1 0,0-1 0,-1 0 0,1 0 0,-1-1 0,1 1 1,-1-1-1,0 1 0,0-1 0,0 0 0,-1 0 0,1-1 0,-1 1 0,0 0 0,-1-1 1,1 1-1,-1-1 0,1 0 0,-1 1 0,-1-1 0,1-5 0,0 3 21,0 0-1,-1 0 1,0 0-1,0 1 0,-1-1 1,0 0-1,0 0 1,-1 1-1,-3-11 0,4 14-75,0 1 0,0 0-1,-1 0 1,1 0-1,-1 0 1,0 0-1,0 0 1,0 0 0,0 1-1,0-1 1,0 0-1,0 1 1,0 0-1,0-1 1,-1 1 0,1 0-1,0 0 1,-1 1-1,1-1 1,-1 0-1,1 1 1,-1 0 0,0-1-1,1 1 1,-1 0-1,1 0 1,-5 1-1,6-1-85,-1 0 0,1 0 0,0 1 1,0-1-1,0 0 0,-1 1 0,1-1 0,0 1 0,0-1 0,0 1 0,0-1 0,0 1 0,0 0 0,0 0 0,0-1 0,0 1 0,0 0 0,1 0 0,-1 0 0,0 0 0,1 0 0,-1 0 0,0 0 0,1 0 0,-1 0 0,1 0 0,-1 1 0,1-1 0,0 0 0,0 0 0,-1 0 0,1 0 0,0 1 0,0-1 0,0 0 0,0 0 0,1 2 0,-1-2-209,0 1 0,0-1 0,1 0 0,-1 0-1,1 1 1,-1-1 0,1 0 0,-1 0 0,1 0-1,-1 0 1,1 0 0,0 0 0,0 0 0,0 0-1,0 0 1,-1 0 0,1 0 0,0-1 0,0 1-1,1 0 1,-1-1 0,0 1 0,2 0 0,17 6-5362</inkml:trace>
  <inkml:trace contextRef="#ctx0" brushRef="#br0" timeOffset="1">754 0 17264,'0'0'7399,"-52"41"-6470,23-14-192,1 5-353,1-1-224,4-1 33,8 0-97,1-8-32,12-7-64,2-6-385,0-7-543,7-2-610,6-5-608,-8-8-1505,6-8-3588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7.722"/>
    </inkml:context>
    <inkml:brush xml:id="br0">
      <inkml:brushProperty name="width" value="0.025" units="cm"/>
      <inkml:brushProperty name="height" value="0.025" units="cm"/>
    </inkml:brush>
  </inkml:definitions>
  <inkml:trace contextRef="#ctx0" brushRef="#br0">175 21 11531,'-8'-1'2685,"-1"0"-1923,-7-1 997,0 0 1,0 1-1,-20 2 0,34-1-1602,-1 0-1,1 0 0,-1 0 0,0 0 1,1 1-1,-1-1 0,0 1 0,1 0 1,-1 0-1,1 0 0,0 0 0,-1 0 1,1 0-1,0 0 0,-1 1 0,1 0 0,0-1 1,0 1-1,0 0 0,1 0 0,-1 0 1,0 0-1,1 0 0,-1 0 0,1 0 1,0 1-1,-1-1 0,1 1 0,-1 2 1,2-4-142,0 0 0,0 0 1,1 0-1,-1 0 1,0 0-1,0 0 1,0 0-1,1 0 1,-1 0-1,1 0 1,-1 0-1,0-1 0,1 1 1,0 0-1,-1 0 1,1 0-1,-1-1 1,1 1-1,0 0 1,0-1-1,-1 1 0,1 0 1,0-1-1,0 1 1,0-1-1,0 0 1,-1 1-1,1-1 1,0 1-1,0-1 1,0 0-1,0 0 0,0 0 1,0 0-1,0 0 1,2 0-1,44 2 409,-38-2-352,1 0-38,0-1 0,0 0 0,0 0 0,0-1 0,14-5 0,-21 6-37,0 1-1,0-1 0,0-1 1,-1 1-1,1 0 1,0-1-1,-1 1 0,1-1 1,-1 0-1,0 0 1,1 0-1,-1 0 0,0 0 1,0 0-1,0-1 1,-1 1-1,1-1 0,-1 1 1,1-1-1,-1 0 1,0 1-1,0-1 0,1-4 1,-2 7-12,0-1 1,0 0-1,0 1 1,0-1-1,0 1 1,0-1-1,0 0 1,0 1-1,0-1 1,0 1 0,-1-1-1,1 1 1,0-1-1,0 0 1,-1 1-1,1-1 1,0 1-1,-1-1 1,1 1-1,-1 0 1,1-1-1,0 1 1,-1-1-1,1 1 1,-1 0-1,1-1 1,-1 1 0,1 0-1,-1 0 1,-1-1-1,-25-3-231,-28 11 55,45-3 174,1 1 0,-1 0-1,1 0 1,1 1 0,-1 0 0,1 0 0,0 1 0,-9 10 0,13-14-36,1 0-1,0 1 1,0-1 0,0 1-1,0 0 1,1 0-1,0 0 1,-1 0-1,1 0 1,1 1-1,-1-1 1,1 1-1,-1-1 1,1 1-1,1 0 1,-1-1 0,1 1-1,-1 0 1,1-1-1,2 9 1,-1-10-265,0-1-1,1 0 1,-1 0 0,1 1 0,0-1 0,0 0 0,0-1-1,0 1 1,0 0 0,0 0 0,0-1 0,0 1 0,1-1-1,-1 0 1,1 0 0,-1 0 0,1 0 0,-1 0-1,1-1 1,-1 1 0,1-1 0,0 1 0,0-1 0,4 0-1,28 3-5601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8.056"/>
    </inkml:context>
    <inkml:brush xml:id="br0">
      <inkml:brushProperty name="width" value="0.025" units="cm"/>
      <inkml:brushProperty name="height" value="0.025" units="cm"/>
    </inkml:brush>
  </inkml:definitions>
  <inkml:trace contextRef="#ctx0" brushRef="#br0">91 0 11435,'0'0'2861,"-9"8"737,5-5-3373,-7 6 1096,1 0 1,0 0-1,-15 20 1,23-26-1147,-1-1 1,1 1 0,0 0-1,1 0 1,-1 0 0,0 0-1,1 1 1,0-1 0,0 0-1,0 1 1,0-1 0,0 1-1,1-1 1,-1 1 0,1-1-1,0 1 1,0-1 0,0 1-1,1-1 1,-1 1 0,1-1-1,0 1 1,1 3 0,0-4-151,0-1 1,0 0-1,1 1 1,-1-1-1,1 0 1,-1 0-1,1 0 1,0 0-1,-1-1 1,1 1-1,0-1 1,0 0-1,0 0 1,0 0-1,1 0 1,-1 0-1,0-1 1,0 1 0,0-1-1,5 0 1,68-1 303,-73 1-248,0-1 0,1 0 0,-1 0 1,1 0-1,-1 0 0,0 0 0,0-1 1,0 0-1,0 1 0,0-1 0,0 0 1,0 0-1,0-1 0,-1 1 1,1-1-1,-1 1 0,2-4 0,-3 5-47,0-1 1,0 1-1,-1 0 0,1-1 0,0 1 0,-1-1 0,1 1 1,-1-1-1,0 1 0,1-1 0,-1 1 0,0-1 0,0 0 1,0 1-1,0-1 0,-1 1 0,1-1 0,0 1 1,0-1-1,-1 1 0,1-1 0,-1 1 0,0-1 0,1 1 1,-1-1-1,0 1 0,0 0 0,0 0 0,0-1 0,0 1 1,0 0-1,0 0 0,0 0 0,0 0 0,-1 0 0,1 0 1,0 0-1,-1 1 0,-2-2 0,-4-3-621,-1 0 0,0 1 1,0 0-1,-12-3 0,7 4-1412,0 0 0,-1 1 0,1 1 0,-19 0-1,26 1-8602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1.127"/>
    </inkml:context>
    <inkml:brush xml:id="br0">
      <inkml:brushProperty name="width" value="0.025" units="cm"/>
      <inkml:brushProperty name="height" value="0.025" units="cm"/>
    </inkml:brush>
  </inkml:definitions>
  <inkml:trace contextRef="#ctx0" brushRef="#br0">207 1 9673,'0'0'12636,"-9"1"-12326,-11 2-164,1 1 0,1 1 0,-23 9 0,33-11-130,-1 0 0,1 1 0,0 0-1,0 0 1,1 1 0,-1 0 0,1 0-1,0 1 1,1 0 0,-11 11 0,17-16-26,-1-1 0,1 1 0,-1-1-1,1 1 1,-1 0 0,1-1 0,-1 1 0,1 0 0,0-1 0,-1 1 0,1 0 0,0 0 0,-1-1 0,1 1 0,0 0-1,0 0 1,0-1 0,0 1 0,0 0 0,0 0 0,0 0 0,0-1 0,0 1 0,0 0 0,0 0 0,1 0 0,-1-1-1,0 1 1,0 0 0,1-1 0,-1 1 0,1 0 0,-1-1 0,0 1 0,1 0 0,-1-1 0,1 1 0,0 0 0,-1-1-1,1 1 1,-1-1 0,1 0 0,0 1 0,-1-1 0,1 1 0,0-1 0,0 0 0,-1 1 0,1-1 0,0 0 0,0 0-1,1 0 1,49 5-575,-41-5 536,14 1-46,-7-1 36,1 1 0,-1 0 1,0 1-1,0 1 0,27 9 0,-41-11 54,0 0 0,0 0 0,-1 1 1,1-1-1,0 1 0,-1 0 0,1 0 0,-1 0 0,0 0 1,0 0-1,1 0 0,-1 1 0,-1-1 0,1 1 1,2 4-1,-3-4 6,0 1 0,0 0 1,0-1-1,0 1 1,-1 0-1,0-1 0,0 1 1,0 0-1,0 0 0,-1-1 1,1 1-1,-1 0 0,0-1 1,0 1-1,0-1 1,-3 5-1,-1 3 178,0-1 0,-1 0 0,-1 0 0,1-1 1,-2 0-1,1 0 0,-17 14 0,18-17-71,-1 0 1,1-1-1,-1 1 0,-1-2 1,1 1-1,-1-1 0,1 0 1,-1-1-1,-1 1 0,1-2 1,-9 3-1,16-5-117,0 0 1,0 0-1,0-1 0,0 1 0,0 0 1,0-1-1,0 1 0,0 0 0,0-1 1,0 0-1,0 1 0,0-1 1,0 1-1,0-1 0,0 0 0,1 0 1,-1 1-1,0-1 0,1 0 0,-1 0 1,0 0-1,1 0 0,-1 0 0,1 0 1,-1 0-1,1 0 0,0 0 0,-1 0 1,1 0-1,0 0 0,0 0 0,0 0 1,0 0-1,0 0 0,0-1 0,0 1 1,0 0-1,0-2 0,4-49-2404,20-32-2608,-12 46 1863,9-38-4647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1.470"/>
    </inkml:context>
    <inkml:brush xml:id="br0">
      <inkml:brushProperty name="width" value="0.025" units="cm"/>
      <inkml:brushProperty name="height" value="0.025" units="cm"/>
    </inkml:brush>
  </inkml:definitions>
  <inkml:trace contextRef="#ctx0" brushRef="#br0">20 1 14221,'0'0'582,"0"13"54,0 47 109,-1-16 631,2 0-1,9 55 1,-8-87-1187,0 1 1,1-1 0,1 0-1,0-1 1,0 1 0,1-1-1,1 1 1,0-1 0,0-1-1,1 1 1,0-1-1,1-1 1,10 11 0,19 10-2043,-36-29 1149,-11-7 154,-9-11 535,0-1 0,1 0 0,2-1 0,-28-40 0,21 28 1200,73 42-790,28 0-2611,2-11-4403,-36-3 592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1.846"/>
    </inkml:context>
    <inkml:brush xml:id="br0">
      <inkml:brushProperty name="width" value="0.025" units="cm"/>
      <inkml:brushProperty name="height" value="0.025" units="cm"/>
    </inkml:brush>
  </inkml:definitions>
  <inkml:trace contextRef="#ctx0" brushRef="#br0">116 1 12524,'0'0'2872,"-9"2"-502,3 1-2200,0-1 0,0 1 0,0 0 0,0 0 0,0 1 0,1-1-1,-1 1 1,1 1 0,0-1 0,0 1 0,1 0 0,-1 0 0,1 0 0,0 0 0,1 1 0,-1 0-1,1-1 1,0 1 0,0 1 0,1-1 0,0 0 0,-2 10 0,3-12-110,0 0 1,1 1-1,-1-1 0,1 1 1,0-1-1,0 0 0,2 9 1,-2-12-56,1 0 0,-1 0 0,1 0 0,-1 0 0,1 0 0,0 0 0,0 0 0,0 0 1,-1 0-1,1 0 0,0-1 0,0 1 0,0 0 0,0-1 0,0 1 0,0-1 0,1 1 0,-1-1 1,0 1-1,0-1 0,0 0 0,0 1 0,0-1 0,1 0 0,-1 0 0,0 0 0,0 0 0,0 0 0,1 0 1,-1-1-1,2 1 0,1-1 26,1 0 1,0 0-1,0 0 1,-1 0-1,1-1 1,-1 1-1,1-1 1,-1-1-1,0 1 1,0-1-1,0 1 1,0-1-1,0 0 1,-1 0-1,1-1 1,-1 1-1,0-1 1,0 0-1,0 0 1,3-6-1,-2 3 17,1-1 0,-2 0-1,1-1 1,-1 1-1,-1 0 1,1-1 0,-1 0-1,-1 0 1,0 1-1,0-12 1,-8 85 35,4-54-1,1 1-1,1 0 0,0 0 1,1 0-1,1 15 0,-1-26-80,1 0 0,-1 0 0,1 0-1,-1 0 1,1 0 0,0 0 0,-1 0 0,1-1-1,0 1 1,0 0 0,-1 0 0,1-1 0,0 1 0,0 0-1,0-1 1,0 1 0,0-1 0,0 0 0,0 1-1,0-1 1,0 0 0,0 1 0,0-1 0,0 0 0,1 0-1,-1 0 1,0 0 0,0 0 0,0 0 0,2 0-1,35-6-1119,-31 3-48,0 0 1,0 0-1,0-1 1,-1 0 0,13-9-1,5-10-5463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2.196"/>
    </inkml:context>
    <inkml:brush xml:id="br0">
      <inkml:brushProperty name="width" value="0.025" units="cm"/>
      <inkml:brushProperty name="height" value="0.025" units="cm"/>
    </inkml:brush>
  </inkml:definitions>
  <inkml:trace contextRef="#ctx0" brushRef="#br0">117 12 12780,'0'0'2306,"-11"9"166,2-4-2065,0 2 112,-1-1-1,1 1 1,0 0 0,1 1 0,0 0 0,0 0-1,0 1 1,1 0 0,-8 14 0,14-22-504,0 0-1,1 0 1,-1-1 0,1 1 0,-1 0 0,1 0 0,0 0 0,-1 0 0,1 0 0,0 0 0,0 0 0,0 0 0,0 0 0,0 0 0,0 0 0,0 1 0,0-1 0,0 0 0,0 0 0,0 0 0,1 0 0,-1 0 0,0 0 0,1 0 0,-1-1 0,2 3 0,-1-3-5,0 1 1,0-1 0,0 0-1,0 1 1,1-1 0,-1 0-1,0 0 1,0 0 0,0 0 0,1 0-1,-1 0 1,0 0 0,0 0-1,0 0 1,1-1 0,-1 1 0,0 0-1,1-1 1,6-2 26,0 0 1,0-1 0,-1 0-1,0 0 1,8-6-1,-7 3-20,-1-1-1,0 1 1,0-1-1,-1-1 1,0 1-1,0-1 1,-1 0-1,0-1 0,-1 1 1,0-1-1,4-13 1,-18 69-241,7-33 205,0 0 1,0 1 0,2-1-1,-1 0 1,2 1 0,0 17 0,0-30-30,1 0 0,-1 0 0,0 0 0,0 0 0,0 0 0,1 0 0,-1 0 0,0 0 0,1 0 0,-1-1 1,1 1-1,-1 0 0,1 0 0,-1 0 0,1-1 0,0 1 0,-1 0 0,1-1 0,0 1 0,-1 0 0,1-1 0,0 1 1,0-1-1,0 0 0,0 1 0,-1-1 0,3 1 0,-1-1-79,1 1 0,-1-1 0,1 0 0,-1-1 0,0 1 0,1 0 0,-1 0 0,1-1 0,-1 0 0,4-1-1,2-1-358,-1 0-1,0-1 1,0 0-1,0 0 0,11-10 1,-4 0-1623,0-2 1,16-23-1,0-6-2722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2.793"/>
    </inkml:context>
    <inkml:brush xml:id="br0">
      <inkml:brushProperty name="width" value="0.025" units="cm"/>
      <inkml:brushProperty name="height" value="0.025" units="cm"/>
    </inkml:brush>
  </inkml:definitions>
  <inkml:trace contextRef="#ctx0" brushRef="#br0">120 0 6983,'0'0'6149,"-4"10"-3874,-13 30-739,-43 119 2605,55-141-3860,0 1 0,1 0 0,1 0 0,1 0 0,1 1 0,1 36 0,1-50-264,0 0 1,1 0-1,-1 0 0,1-1 1,0 1-1,1-1 0,-1 1 0,1-1 1,0 0-1,4 5 0,-5-8-11,0 1 1,0-1-1,0 0 0,0 0 0,0 0 0,1 0 0,-1 0 1,0 0-1,1-1 0,0 1 0,-1-1 0,1 1 0,0-1 0,0 0 1,-1 0-1,1-1 0,0 1 0,0 0 0,0-1 0,0 0 1,4 0-1,-6 0-14,0 0-1,0-1 1,0 1 0,-1-1 0,1 1 0,0-1 0,0 1-1,-1-1 1,1 0 0,0 1 0,-1-1 0,1 0 0,-1 0-1,1 1 1,-1-1 0,1 0 0,-1 0 0,1 0 0,-1 0-1,0 1 1,0-1 0,1 0 0,-1 0 0,0 0 0,0 0-1,0 0 1,0 0 0,0-1 0,0-34-341,0 26 262,-1 4-24,0 0 1,0 0-1,0 0 0,-1 0 0,1 0 0,-2 1 0,1-1 1,-1 0-1,1 1 0,-1 0 0,-5-7 0,7 11 72,0-1-1,-1 0 0,1 0 1,0 0-1,-1 1 1,1-1-1,-1 1 0,0-1 1,1 1-1,-1 0 0,0-1 1,0 1-1,0 0 0,0 0 1,0 1-1,0-1 0,0 0 1,0 0-1,0 1 1,0 0-1,-1-1 0,1 1 1,0 0-1,0 0 0,0 0 1,0 0-1,-1 0 0,1 1 1,0-1-1,0 1 0,0-1 1,0 1-1,0 0 1,-4 2-1,4-1 39,1-1 1,-1 2-1,0-1 1,1 0-1,-1 0 0,1 0 1,-1 1-1,1-1 1,0 1-1,0-1 1,0 1-1,1-1 0,-2 4 1,2-5 11,0 0 0,-1 0 1,1 0-1,0 0 0,-1 0 0,1 0 1,0 0-1,0 1 0,0-1 0,0 0 0,0 0 1,0 0-1,0 0 0,1 0 0,-1 0 1,0 0-1,0 1 0,1-1 0,-1 0 0,1 0 1,-1 0-1,1 0 0,0 0 0,-1 0 1,1-1-1,0 1 0,0 0 0,-1 0 0,1 0 1,0-1-1,0 1 0,0 0 0,1 0 1,4 0 46,1 0 1,-1-1-1,0 0 1,0 0 0,1 0-1,-1-1 1,0 0 0,0 0-1,0-1 1,0 1 0,0-1-1,0-1 1,0 1-1,0-1 1,-1 0 0,0 0-1,1-1 1,-1 1 0,0-1-1,-1-1 1,1 1-1,6-8 1,3-3 115,-1-1 0,-1 0 0,0 0-1,-1-1 1,16-35 0,-19 36-69,-1-1 1,0 0-1,-2 0 0,0-1 0,-1 0 1,4-35-1,-8 53-109,-1-1 1,1 1 0,0 0-1,0 0 1,-1 0-1,1 0 1,0-1-1,0 1 1,-1 0 0,1 0-1,0 0 1,-1 0-1,1 0 1,0 0-1,-1 0 1,1 0 0,0 0-1,0 0 1,-1 0-1,1 0 1,0 0-1,-1 0 1,1 0 0,0 0-1,-1 0 1,1 0-1,0 0 1,0 0-1,-1 0 1,1 1 0,0-1-1,0 0 1,-1 0-1,1 0 1,0 0-1,0 1 1,-1-1-1,1 0 1,0 0 0,0 1-1,-1-1 1,-4 7 27,0 1 1,0-1 0,0 1-1,1 0 1,0 0 0,0 0-1,1 0 1,-3 12 0,-14 74 484,18-84-348,1 0 1,0 1-1,1-1 1,0 1-1,1-1 0,3 20 1,-3-29-142,-1 1 0,1 0 0,-1 0 0,1 0 0,0-1 0,0 1 0,0 0 0,0-1 0,0 1 0,0-1 0,1 1 0,-1-1 0,0 0 0,1 1 0,-1-1 0,1 0 0,2 2 0,-1-2-1,0-1 1,-1 1-1,1-1 1,0 1-1,-1-1 1,1 0-1,0 0 1,0 0-1,-1 0 0,1 0 1,0-1-1,-1 1 1,1-1-1,0 0 1,-1 0-1,4-1 1,-1-1-1,0 1 0,0-1 0,0 0 0,0-1 1,-1 1-1,1-1 0,-1 0 0,0 0 0,0 0 0,0-1 1,-1 1-1,4-7 0,33-65-177,-29 51 56,-23 88-640,7-48 825,1 1 1,1 0 0,1 1-1,0-1 1,0 29 0,2-44-71,1 1 0,-1-1 0,0 0 1,0 1-1,1-1 0,-1 0 1,1 1-1,-1-1 0,1 0 0,-1 0 1,1 1-1,0-1 0,0 0 0,-1 0 1,1 0-1,0 0 0,0 0 1,0 0-1,0 0 0,0 0 0,1 0 1,-1 0-1,0-1 0,0 1 1,0-1-1,1 1 0,-1-1 0,0 1 1,1-1-1,-1 1 0,1-1 0,-1 0 1,0 0-1,1 0 0,-1 0 1,1 0-1,-1 0 0,0 0 0,1 0 1,-1-1-1,0 1 0,1 0 1,1-2-1,3 1 26,0-1 0,0 0-1,0 0 1,0 0 0,-1-1 0,1 0 0,-1 0 0,10-7 0,-9 5-236,-1-1 0,0 0 1,0 0-1,-1-1 0,1 1 1,-1-1-1,-1 0 0,1 0 1,-1 0-1,0-1 0,-1 1 1,0-1-1,0 1 0,0-1 1,0-9-1,-2 8-972,0 1 0,0-1 1,0 0-1,-1 1 0,-1-1 0,1 1 0,-1 0 0,-5-13 1,-6-9-6269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3.124"/>
    </inkml:context>
    <inkml:brush xml:id="br0">
      <inkml:brushProperty name="width" value="0.025" units="cm"/>
      <inkml:brushProperty name="height" value="0.025" units="cm"/>
    </inkml:brush>
  </inkml:definitions>
  <inkml:trace contextRef="#ctx0" brushRef="#br0">17 8 8840,'0'0'13741,"-13"-7"-19666,10 7 1344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13.672"/>
    </inkml:context>
    <inkml:brush xml:id="br0">
      <inkml:brushProperty name="width" value="0.025" units="cm"/>
      <inkml:brushProperty name="height" value="0.025" units="cm"/>
    </inkml:brush>
  </inkml:definitions>
  <inkml:trace contextRef="#ctx0" brushRef="#br0">93 251 10858,'0'0'12182,"-10"8"-11867,7-6-339,-46 44 1002,46-42-838,-1 0 0,1 0 0,1 0 0,-1 0 0,1 1 0,-1-1 0,1 1 1,0-1-1,1 1 0,-1 0 0,1 0 0,0-1 0,-1 11 0,2-15-134,0 0 0,0 1 1,0-1-1,0 0 0,0 1 0,0-1 0,0 0 0,0 1 0,1-1 0,-1 1 1,0-1-1,0 0 0,0 0 0,0 1 0,1-1 0,-1 0 0,0 1 0,0-1 1,1 0-1,-1 1 0,0-1 0,0 0 0,1 0 0,-1 0 0,0 1 0,1-1 1,-1 0-1,0 0 0,1 0 0,-1 0 0,0 0 0,1 1 0,-1-1 0,0 0 0,1 0 1,-1 0-1,1 0 0,-1 0 0,21-5 190,17-14 79,-22 7-290,-2 0 0,1-1 0,-2 0 0,0-1-1,0 0 1,-1-1 0,-1-1 0,-1 0 0,0 0-1,-1-1 1,0 0 0,-2-1 0,0 0 0,-1 0 0,-1 0-1,0-1 1,-2 1 0,3-39 0,-6 56 9,0 0 0,0 0 0,0 1 0,0-1 0,0 0 0,0 0 0,0 0 0,0 0 0,0 0 0,0 0 0,-1 0 0,1 0 0,0 0 0,-1 0 0,1 0 0,-1 1 0,1-1-1,-1 0 1,1 0 0,-1 0 0,1 1 0,-1-1 0,0 0 0,0 0 0,0 1-12,0 0 0,0 0 0,0 0 0,0 0 0,0 0 0,0 0 0,0 0 0,0 0 0,0 0 0,0 0 0,0 1 0,1-1 0,-1 0 0,0 1 0,0-1 0,0 1-1,0-1 1,1 1 0,-2 0 0,-3 3-46,0 0 0,0 1 0,1-1-1,-1 1 1,-6 10 0,2-1 96,1 1 1,1 0-1,-10 28 0,15-37 5,0-1 0,1 1-1,-1 0 1,1 0-1,1 0 1,-1-1-1,1 1 1,0 0 0,0 0-1,1 0 1,0 0-1,0 0 1,0-1-1,3 9 1,-1-10-25,-1-1-1,1-1 1,0 1 0,0 0-1,0-1 1,0 1 0,1-1-1,-1 0 1,1 0 0,-1 0-1,1 0 1,-1-1 0,1 0 0,0 1-1,0-1 1,0-1 0,0 1-1,0 0 1,7-1 0,2 1-248,0-1 0,-1 0 1,1 0-1,0-1 1,13-4-1,-18 2 268,0 0 0,-1-1 0,0 0-1,0 0 1,0-1 0,0 0 0,-1 0-1,0 0 1,0-1 0,0 0 0,-1-1-1,0 1 1,0-1 0,-1 0 0,1 0-1,-1 0 1,-1 0 0,0-1 0,4-11 0,-14 30-97,2-1 1,-1 1 0,1 0 0,-5 18 0,8-24 172,1 0 0,0 0 0,1 0 0,-1 0 0,1 0 0,0 0 0,0 0 0,1 1 0,0 4 0,0-8-62,0 0-1,0-1 1,0 1-1,0 0 1,0-1-1,0 1 1,0-1-1,0 1 1,1-1-1,-1 0 1,1 0-1,-1 1 1,1-1-1,-1 0 1,1 0-1,0-1 1,-1 1-1,1 0 1,0 0-1,0-1 1,-1 1-1,1-1 1,0 0-1,0 1 1,0-1-1,0 0 1,2 0-1,3 0-311,32 2 685,-17-9-6759,-14-3-1790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3.031"/>
    </inkml:context>
    <inkml:brush xml:id="br0">
      <inkml:brushProperty name="width" value="0.025" units="cm"/>
      <inkml:brushProperty name="height" value="0.025" units="cm"/>
    </inkml:brush>
  </inkml:definitions>
  <inkml:trace contextRef="#ctx0" brushRef="#br0">2433 1707 12236,'0'0'363,"-12"-6"432,-54-20 2421,-131-35 1,147 49-2991,1-3-1,1-2 1,0-3 0,-54-29 0,25 4-1044,-113-87 0,-694-508 3332,769 557-1612,3-4 0,4-5 1,4-5-1,-112-135 0,201 215-1742,-16-22-1422,22 10-9423,9 22 1953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6.409"/>
    </inkml:context>
    <inkml:brush xml:id="br0">
      <inkml:brushProperty name="width" value="0.025" units="cm"/>
      <inkml:brushProperty name="height" value="0.025" units="cm"/>
    </inkml:brush>
  </inkml:definitions>
  <inkml:trace contextRef="#ctx0" brushRef="#br0">1 0 13869,'0'0'9860,"1"11"-9337,1 18-440,2-1 1,0 0-1,2 0 0,2-1 0,0 0 0,17 37 0,-8-36-456,12 27-2252,-21-19-4365,-8-21 1241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6.742"/>
    </inkml:context>
    <inkml:brush xml:id="br0">
      <inkml:brushProperty name="width" value="0.025" units="cm"/>
      <inkml:brushProperty name="height" value="0.025" units="cm"/>
    </inkml:brush>
  </inkml:definitions>
  <inkml:trace contextRef="#ctx0" brushRef="#br0">1 89 11691,'0'0'9865,"80"-17"-9352,-33 10-193,6-2-224,-1-1-64,-7-1 0,-6 3-320,-10 0-385,-15 2-928,-9 2-513,-5 0-1281,-7 0-1122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7.131"/>
    </inkml:context>
    <inkml:brush xml:id="br0">
      <inkml:brushProperty name="width" value="0.025" units="cm"/>
      <inkml:brushProperty name="height" value="0.025" units="cm"/>
    </inkml:brush>
  </inkml:definitions>
  <inkml:trace contextRef="#ctx0" brushRef="#br0">1 63 6118,'0'0'14381,"51"-22"-13548,-10 14-480,9 1-289,2 0-64,4 0-1570,-10 2-3010,-7-2-2339</inkml:trace>
  <inkml:trace contextRef="#ctx0" brushRef="#br0" timeOffset="1">420 169 12588,'0'9'1313,"0"4"-710,-1-4 163,1-1-1,0 1 1,1 0 0,0-1-1,3 15 1,-3-20-682,0-1-1,-1 0 1,1 0 0,0 0 0,0 0-1,0 0 1,1 0 0,-1 0-1,0-1 1,1 1 0,-1 0 0,1-1-1,0 1 1,0-1 0,-1 1 0,1-1-1,0 0 1,0 0 0,0 0 0,0 0-1,0 0 1,1 0 0,-1 0-1,0-1 1,0 1 0,0-1 0,1 0-1,-1 0 1,3 0 0,4 0-36,0-1 0,0-1 1,-1 0-1,1 0 0,-1-1 0,1 0 1,-1 0-1,0-1 0,0 0 0,-1 0 1,1-1-1,-1 0 0,0 0 0,7-7 0,-2 2-103,0 1 0,1 1-1,24-12 1,-36 20 46,0-1 0,0 1 1,0-1-1,0 1 0,0 0 0,0-1 1,0 1-1,0 0 0,0 0 1,0 0-1,0 0 0,0 0 1,0 0-1,0 0 0,0 0 0,0 0 1,0 0-1,0 1 0,0-1 1,0 0-1,0 1 0,0-1 1,0 1-1,0-1 0,1 2 1,0 0 38,-1-1 0,0 1 0,1 0 0,-1 0 0,0-1 0,0 1 1,0 0-1,-1 0 0,1 0 0,0 0 0,-1 0 0,1 4 1,1 9 302,-2 0 0,1 0 0,-3 17 1,1-13-72,1-18-249,0 1 0,0-1-1,0 1 1,0-1-1,0 1 1,0-1 0,1 1-1,-1-1 1,1 0 0,-1 1-1,1-1 1,-1 1-1,1-1 1,0 0 0,-1 0-1,1 1 1,0-1 0,0 0-1,0 0 1,0 0-1,0 0 1,0 0 0,0 0-1,1 0 1,-1 0 0,0-1-1,0 1 1,3 1-1,-3-2-149,1 0-1,-1 0 0,0 0 0,1 0 0,-1 0 0,0 0 0,1-1 0,-1 1 0,0 0 0,0-1 1,1 1-1,-1 0 0,0-1 0,0 0 0,0 1 0,1-1 0,-1 0 0,0 0 0,0 1 1,0-1-1,0 0 0,0 0 0,-1 0 0,1 0 0,0 0 0,0-1 0,-1 1 0,1 0 0,0 0 1,-1 0-1,1-2 0,6-20-5660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7.709"/>
    </inkml:context>
    <inkml:brush xml:id="br0">
      <inkml:brushProperty name="width" value="0.025" units="cm"/>
      <inkml:brushProperty name="height" value="0.025" units="cm"/>
    </inkml:brush>
  </inkml:definitions>
  <inkml:trace contextRef="#ctx0" brushRef="#br0">23 94 16848,'0'0'1927,"-4"9"-10,1-3-1494,0 1 0,0 0 1,1 0-1,0 0 1,0 0-1,1 1 0,-1 12 1,2-17-368,0 0-1,0 0 1,1 0 0,-1 0 0,1 0 0,0-1 0,0 1 0,0 0-1,0 0 1,1-1 0,-1 1 0,1-1 0,-1 1 0,1-1 0,0 0-1,0 1 1,0-1 0,0 0 0,0 0 0,1 0 0,-1-1 0,0 1-1,1-1 1,0 1 0,-1-1 0,5 2 0,-2-1-24,0 1 0,1-1 0,-1 0 0,0 0 0,1-1 1,-1 0-1,1 0 0,7 0 0,-11-1-18,-1 0 0,1-1 0,-1 1 0,1-1-1,0 0 1,-1 1 0,0-1 0,1 0 0,-1 0 0,1 0 0,-1 0 0,0 0 0,0 0-1,0 0 1,1 0 0,-1-1 0,0 1 0,0 0 0,-1-1 0,1 1 0,0-1 0,0 1-1,-1-1 1,1 1 0,-1-1 0,1 1 0,-1-1 0,0 0 0,0 1 0,1-1-1,-1 0 1,-1-2 0,6-115 291,-5 119-309,0 0 0,0 0 0,0 0 0,-1 0 0,1 1 1,0-1-1,0 0 0,0 0 0,0 0 0,0 0 0,0 0 1,0 0-1,0 0 0,0 0 0,-1 0 0,1 0 0,0 0 1,0 0-1,0 0 0,0 0 0,0 1 0,0-1 1,-1 0-1,1 0 0,0 0 0,0 0 0,0 0 0,0 0 1,0 0-1,0 0 0,-1-1 0,1 1 0,0 0 0,0 0 1,0 0-1,0 0 0,0 0 0,0 0 0,0 0 0,-1 0 1,1 0-1,0 0 0,0 0 0,0 0 0,0 0 1,0 0-1,0-1 0,0 1 0,0 0 0,0 0 0,0 0 1,0 0-1,0 0 0,-1-1 0,-4 16-154,5-13 155,0 0 0,0 0 1,0 0-1,0 0 0,0 0 0,0 0 0,1 0 0,-1-1 0,1 1 0,-1 0 0,1 0 0,0 0 1,-1-1-1,1 1 0,0 0 0,0-1 0,1 1 0,0 1 0,1-1 13,-1-1 0,1 0 0,-1 0 0,1 0 0,-1 0 0,1 0 0,-1 0 0,1-1 0,0 1 0,-1-1 1,1 0-1,0 0 0,2 0 0,5 0 3,0-1 1,0 0-1,0 0 1,0-1-1,-1-1 1,1 1 0,-1-2-1,0 1 1,1-1-1,15-10 1,-20 12 36,-1-1 0,-1 0 0,1 0 1,0 0-1,-1 0 0,1 0 0,-1-1 0,0 1 1,0-1-1,0 0 0,-1 0 0,0 0 0,1 0 1,-1-1-1,0 1 0,-1-1 0,1 1 0,-1-1 0,0 1 1,0-1-1,-1 0 0,1 0 0,-1 1 0,-1-10 1,1 14-43,0 0 0,0-1 0,0 1 0,0 0 0,0-1 0,0 1 0,0 0 0,0-1 0,0 1 0,0 0 0,0-1 0,-1 1 0,1 0 0,0-1 0,0 1 0,0 0 0,-1 0 0,1-1 0,0 1 0,0 0 0,-1 0 0,1-1 0,0 1 0,0 0 0,-1 0 0,1 0 0,0-1 0,-1 1 0,1 0 0,0 0 0,-1 0 0,1 0 0,0 0 0,-1 0 0,1 0 0,0 0 0,-1 0 0,1 0 0,-17 7-43,-11 17-178,24-18 219,-1 0 1,1 0 0,0 1-1,1 0 1,0-1 0,0 1-1,0 0 1,1 1-1,0-1 1,-2 14 0,3-18 0,1 0 0,0 0 0,0 0 0,0 0 0,0 0 0,1 0 0,-1 0 0,1 0 0,0 0 0,0 0 0,0 0 0,0 0 0,0-1 0,1 1 1,-1 0-1,1-1 0,0 1 0,0-1 0,0 1 0,0-1 0,0 0 0,0 0 0,0 0 0,1 0 0,-1 0 0,1-1 0,0 1 0,3 1 0,5 1-469,0 0-1,0 0 0,1-1 0,-1-1 1,21 2-1,26-5-11201,-39-5-684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8.228"/>
    </inkml:context>
    <inkml:brush xml:id="br0">
      <inkml:brushProperty name="width" value="0.025" units="cm"/>
      <inkml:brushProperty name="height" value="0.025" units="cm"/>
    </inkml:brush>
  </inkml:definitions>
  <inkml:trace contextRef="#ctx0" brushRef="#br0">118 34 13421,'0'0'13378,"-8"-6"-12508,-24-20-582,31 26-288,-1-1-1,1 1 1,0 0-1,0-1 1,-1 1-1,1 0 1,0 0-1,-1 0 1,1 0-1,0 0 1,-1 0-1,1 1 1,0-1-1,0 0 1,-1 1-1,1-1 1,0 1 0,0-1-1,0 1 1,-1-1-1,1 1 1,0 0-1,0 0 1,0 0-1,0-1 1,0 1-1,0 0 1,0 1-1,-24 30-70,23-29 71,0-2-27,1 1 1,0 0 0,-1 0 0,1 0-1,0-1 1,0 1 0,0 0 0,0 1-1,0-1 1,0 0 0,0 0-1,1 0 1,-1 0 0,1 1 0,0-1-1,0 0 1,0 0 0,0 1 0,0-1-1,0 0 1,0 0 0,1 3-1,1-3-78,0-1-1,-1 1 0,1-1 1,0 0-1,0 1 0,0-1 1,0 0-1,0 0 0,0 0 0,1-1 1,-1 1-1,0 0 0,0-1 1,1 1-1,-1-1 0,0 0 1,0 0-1,1 0 0,-1 0 0,4-1 1,17 1-888,39 0-687,-59 0 1621,0 1 0,0-1 0,0 1 0,0-1 1,0 1-1,0 0 0,0 0 0,0 0 0,-1 1 1,1-1-1,-1 0 0,1 1 0,-1 0 0,1 0 1,-1 0-1,3 3 0,-4-3 105,0 0-1,0 0 1,0 1-1,0-1 1,0 0 0,-1 1-1,1-1 1,-1 1 0,0-1-1,0 1 1,0-1 0,0 0-1,0 1 1,0-1 0,-1 1-1,1-1 1,-1 0 0,0 1-1,0-1 1,1 0-1,-2 1 1,1-1 0,0 0-1,0 0 1,-1 0 0,-1 2-1,-5 8 336,-2 0 1,-19 20-1,22-25-339,-3 4 133,5-6-112,1 0 0,-1 0 1,0 0-1,0-1 0,0 1 0,-1-1 0,0-1 0,0 1 0,-9 4 0,15-8-75,-1 0 0,1 0 0,0 0 0,-1 0 0,1-1 0,0 1 0,-1 0 0,1 0 0,0 0 0,-1 0 0,1 0 0,0 0 0,-1-1 0,1 1-1,0 0 1,0 0 0,-1 0 0,1-1 0,0 1 0,0 0 0,0-1 0,-1 1 0,1 0 0,0 0 0,0-1 0,0 1 0,0 0 0,0-1 0,-1 1 0,1 0 0,0-1 0,0 1-1,0 0 1,0-1 0,0 1 0,0 0 0,0-1 0,0 1 0,0 0 0,0-1 0,0 1 0,0 0 0,1-1 0,-1 1 0,2-19-1479,-2 19 1490,20-72-7467,-4 27 859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8.761"/>
    </inkml:context>
    <inkml:brush xml:id="br0">
      <inkml:brushProperty name="width" value="0.025" units="cm"/>
      <inkml:brushProperty name="height" value="0.025" units="cm"/>
    </inkml:brush>
  </inkml:definitions>
  <inkml:trace contextRef="#ctx0" brushRef="#br0">33 1 12492,'0'0'6844,"-2"8"-5488,-9 49 1583,-6 80 1,15-117-2761,2 0 1,0 0-1,1 0 1,2 1-1,0-1 1,0-1 0,2 1-1,8 20 1,-13-39-168,0 0 1,0-1 0,0 1 0,0 0-1,1-1 1,-1 1 0,0-1 0,0 1-1,0 0 1,1-1 0,-1 1 0,0-1 0,1 1-1,-1-1 1,1 1 0,-1-1 0,0 1-1,1-1 1,-1 1 0,1-1 0,-1 1-1,1-1 1,0 0 0,-1 1 0,1-1-1,-1 0 1,1 0 0,0 1 0,-1-1-1,2 0 1,6-18 335,-1-39-42,-6 52-336,2-55-196,-2 36-159,-3 22 77,0 10-97,1-3 390,0 1 0,0-1 0,0 0 0,1 1 0,0-1 0,0 1 0,0-1 0,1 0 0,0 1 0,1 5 0,-1-9 21,0 0-1,0-1 1,-1 1-1,1-1 1,0 1-1,0-1 1,1 0-1,-1 1 1,0-1-1,0 0 1,1 0-1,-1 0 1,1 0-1,-1 0 1,1 0-1,-1 0 1,1-1-1,-1 1 0,1 0 1,0-1-1,-1 1 1,1-1-1,0 0 1,0 0-1,-1 1 1,1-1-1,0 0 1,0-1-1,-1 1 1,1 0-1,0 0 1,-1-1-1,1 1 1,2-1-1,0-1 18,0 0 0,0 0 0,0 0-1,-1 0 1,1-1 0,0 1 0,-1-1 0,0 0-1,0 0 1,1 0 0,-2 0 0,1-1 0,0 1 0,-1-1-1,4-7 1,16-37-303,-27 88 259,-4 44 267,10-83-250,-1 0 1,0 0-1,0 0 1,1 0-1,-1 0 1,0 0 0,1 0-1,-1 0 1,1 0-1,0-1 1,-1 1-1,1 0 1,0 0-1,-1 0 1,1-1 0,0 1-1,0 0 1,-1-1-1,1 1 1,0-1-1,0 1 1,0-1-1,0 1 1,0-1 0,0 0-1,0 1 1,0-1-1,0 0 1,0 0-1,0 0 1,0 0-1,0 0 1,0 0 0,0 0-1,0 0 1,0 0-1,0 0 1,0-1-1,0 1 1,0 0-1,0-1 1,1 0-1,4 0-455,-1 0-1,0-1 0,0 1 0,0-1 0,0-1 0,0 1 0,6-4 0,32-34-7868,-23 15 1810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9.349"/>
    </inkml:context>
    <inkml:brush xml:id="br0">
      <inkml:brushProperty name="width" value="0.025" units="cm"/>
      <inkml:brushProperty name="height" value="0.025" units="cm"/>
    </inkml:brush>
  </inkml:definitions>
  <inkml:trace contextRef="#ctx0" brushRef="#br0">100 1 1794,'0'0'19325,"-8"6"-18300,3-2-849,1 0 1,0 0 0,0 0 0,0 1-1,0-1 1,1 1 0,0 0 0,0 0-1,0 0 1,0 1 0,1-1 0,0 1 0,0-1-1,0 1 1,1 0 0,0 0 0,-1 10-1,0 15 118,1 0 0,1 0-1,1 0 1,2-1-1,2 1 1,0 0 0,19 57-1,-16-71-91,-8-33-73,-8-31-561,1 31 168,-14-32-368,20 45 618,-1 1 0,1 0-1,0 0 1,-1 0 0,0 0 0,1 0 0,-1 0-1,0 0 1,0 0 0,0 1 0,0-1 0,0 1-1,-1 0 1,1-1 0,0 1 0,-5-1 0,7 2 15,-1 0 1,1-1-1,0 1 1,-1 0-1,1 0 1,0 0-1,-1 0 1,1 0-1,0 0 1,-1 0-1,1 0 1,0 0-1,-1 1 1,1-1-1,0 0 1,-1 0-1,1 0 1,0 0-1,-1 0 1,1 1-1,0-1 1,-1 0-1,1 0 1,0 0 0,0 1-1,-1-1 1,1 0-1,0 0 1,0 1-1,0-1 1,-1 0-1,1 1 1,0-1-1,0 0 1,0 1-1,-1-1 1,2 18 120,-1-16-109,1 1 0,0-1 0,0 0-1,-1 1 1,1-1 0,0 0 0,1 0 0,-1 0-1,0 0 1,1 0 0,-1 0 0,1 0 0,2 2-1,2-1 17,-1 0 0,1-1 0,0 0 0,0 0 1,0-1-1,0 1 0,1-1 0,-1-1 0,0 1 0,1-1 0,-1 0 0,0-1 0,0 1 0,1-1 0,-1 0 0,0-1 0,0 0 0,11-4 0,-13 4-9,0 0-1,1-1 1,-1 1-1,0-1 1,-1 0-1,1 0 1,-1 0 0,1-1-1,-1 1 1,0-1-1,0 0 1,0 0-1,-1 0 1,1 0 0,-1 0-1,0-1 1,0 1-1,-1-1 1,1 1-1,-1-1 1,0 1 0,0-1-1,-1 0 1,1-8-1,-9 26-193,-2 15 236,8-21-11,1-1 0,0 0 0,0 1 0,0-1-1,1 1 1,0-1 0,1 1 0,-1-1 0,3 10-1,-2-14-42,0 0 0,-1 1-1,1-1 1,1 0 0,-1 0-1,0 0 1,0-1-1,1 1 1,-1 0 0,1 0-1,0-1 1,-1 1-1,1-1 1,0 1 0,0-1-1,0 0 1,0 0 0,0 0-1,0 0 1,0 0-1,0 0 1,1-1 0,-1 1-1,0 0 1,0-1-1,1 0 1,-1 0 0,0 0-1,3 0 1,3 1-202,14-2-3010,-21 1 2816,0 0 1,0 0 0,0-1-1,0 1 1,-1 0-1,1-1 1,0 1-1,0-1 1,0 1 0,0-1-1,0 1 1,-1-1-1,1 0 1,0 1-1,-1-1 1,1 0 0,0 0-1,-1 1 1,1-2-1,5-12-8468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49.675"/>
    </inkml:context>
    <inkml:brush xml:id="br0">
      <inkml:brushProperty name="width" value="0.025" units="cm"/>
      <inkml:brushProperty name="height" value="0.025" units="cm"/>
    </inkml:brush>
  </inkml:definitions>
  <inkml:trace contextRef="#ctx0" brushRef="#br0">1 32 13645,'0'0'4260,"57"-31"-9481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1.468"/>
    </inkml:context>
    <inkml:brush xml:id="br0">
      <inkml:brushProperty name="width" value="0.025" units="cm"/>
      <inkml:brushProperty name="height" value="0.025" units="cm"/>
    </inkml:brush>
  </inkml:definitions>
  <inkml:trace contextRef="#ctx0" brushRef="#br0">120 22 2915,'0'0'16800,"-9"-5"-15151,7 4-1559,0-1 0,-1 1-1,1 0 1,-1 0 0,1 0-1,-1 0 1,1 0 0,-1 0-1,0 1 1,1-1 0,-1 1-1,-5-1 1,6 2-25,-1 0 0,1 0 0,0 0 0,-1 1 0,1-1 1,0 0-1,-1 1 0,1-1 0,0 1 0,0 0 0,1 0 0,-1 0 0,0 0 0,0 0 0,1 0 0,0 0 0,-1 1 0,-1 3 0,-1 2 78,-1 0-1,1 0 0,0 1 0,1 0 0,0 0 0,0 0 0,1 0 0,0 0 0,1 1 0,0-1 0,0 1 0,1 11 1,1-21-117,-1 1 1,1 0-1,-1 0 1,1-1 0,-1 1-1,1 0 1,0-1 0,-1 1-1,1-1 1,0 1-1,0-1 1,0 1 0,-1-1-1,1 1 1,0-1 0,0 0-1,0 1 1,0-1 0,0 0-1,-1 0 1,1 0-1,0 0 1,0 0 0,0 0-1,0 0 1,0 0 0,0 0-1,0 0 1,0 0-1,0 0 1,-1-1 0,1 1-1,0 0 1,0-1 0,0 1-1,0-1 1,-1 1 0,1-1-1,1 0 1,32-18 611,9-19-219,-33 28-406,1 0 1,0 1 0,1 0 0,0 1 0,16-9-1,-27 17-14,0 0 0,-1-1-1,1 1 1,0 0 0,-1 0 0,1 0-1,0-1 1,0 1 0,-1 0-1,1 0 1,0 0 0,-1 0-1,1 0 1,0 0 0,-1 1-1,1-1 1,0 0 0,0 0 0,-1 0-1,1 1 1,0-1 0,-1 0-1,1 1 1,-1-1 0,1 1-1,-1-1 1,1 0 0,0 1 0,-1-1-1,1 1 1,-1-1 0,0 1-1,1 0 1,-1-1 0,1 1-1,-1 0 1,0-1 0,0 1 0,1-1-1,-1 1 1,0 0 0,0 0-1,0-1 1,0 1 0,0 0-1,0 0 1,3 43 334,-3-30-215,0-8-91,1-1-1,0 0 1,0 0 0,0 0-1,0 0 1,4 7-1,-5-11-21,0-1 1,1 1-1,-1 0 0,1-1 0,-1 1 0,1 0 0,-1-1 0,1 1 0,-1-1 0,1 1 0,-1-1 0,1 1 0,0-1 0,-1 0 0,1 1 0,0-1 0,-1 0 0,1 1 0,0-1 0,-1 0 0,2 0 0,0 0 13,-1 0 0,0 0-1,1 0 1,-1-1 0,0 1-1,1-1 1,-1 1 0,0-1-1,0 1 1,1-1 0,-1 0 0,0 0-1,0 1 1,0-1 0,0 0-1,1-2 1,12-11-349,0-1 0,18-28 0,1-2-2306,-33 45 2548,0 0 0,0-1 0,1 1 0,-1 0 0,0-1 0,0 1 0,0 0 0,1 0 0,-1-1 1,0 1-1,0 0 0,1 0 0,-1-1 0,0 1 0,1 0 0,-1 0 0,0 0 0,1-1 0,-1 1 0,0 0 0,1 0 0,-1 0 1,1 0-1,-1 0 0,0 0 0,1 0 0,-1 0 0,0 0 0,1 0 0,-1 0 0,1 0 0,-1 0 0,0 0 0,1 0 0,-1 0 0,0 0 1,1 0-1,-1 1 0,0-1 0,1 0 0,-1 0 0,0 0 0,1 1 0,-1-1 0,0 0 0,0 0 0,1 1 0,-1-1 0,0 0 0,0 1 1,1-1-1,-1 0 0,0 1 0,0-1 0,0 0 0,0 1 0,0-1 0,1 0 0,-1 1 0,0 0 0,9 36-1635,-9-33 1519,1 0 1,-1 0-1,1 0 1,0-1-1,0 1 1,1 0-1,-1-1 1,3 6-1,-2-9 174,-1 1 1,0-1 0,0 1-1,1-1 1,-1 0-1,0 0 1,0 0-1,1 0 1,-1 0-1,0 0 1,1 0-1,-1 0 1,0 0-1,0-1 1,1 1-1,-1 0 1,0-1-1,0 1 1,0-1-1,1 1 1,-1-1-1,0 0 1,0 1-1,0-1 1,0 0-1,0 0 1,0 0-1,0 0 1,-1 0-1,1 0 1,0 0-1,0 0 1,-1 0-1,1-2 1,27-40 381,-27 41-388,16-39 988,-13 12 4173,-27 64-2620,23-35-2469,-1 1-1,1-1 1,0 1 0,-1 0 0,1-1-1,0 1 1,-1 0 0,1-1-1,0 1 1,0 0 0,0-1 0,-1 1-1,1 0 1,0 0 0,0-1 0,0 1-1,0 0 1,0 0 0,0-1-1,1 1 1,-1 0 0,0-1 0,0 1-1,0 0 1,1-1 0,-1 1-1,0 0 1,1-1 0,-1 1 0,1-1-1,-1 1 1,1 0 0,-1-1-1,1 1 1,-1-1 0,1 1 0,-1-1-1,1 0 1,-1 1 0,1-1-1,0 0 1,-1 1 0,1-1 0,0 0-1,-1 0 1,1 1 0,0-1-1,0 0 1,-1 0 0,1 0 0,0 0-1,-1 0 1,1 0 0,0 0-1,0 0 1,-1 0 0,1 0 0,1-1-1,55-20 516,-24 7-612,-31 14 43,1-1 0,-1 0 1,0 1-1,0-1 0,1 1 1,-1 0-1,0 0 1,1 0-1,-1 0 0,0 0 1,1 1-1,-1-1 0,0 1 1,1-1-1,-1 1 0,0 0 1,0 0-1,0 0 0,4 2 1,-3 0 88,0 1 0,-1 0 0,1 0 0,-1 0 0,0 0 1,0 0-1,0 1 0,1 7 0,-2-9 56,0-2-79,-1 0 0,0 0 0,1 0 0,-1 0 0,0 0 0,1-1 0,-1 1-1,1 0 1,0 0 0,-1 0 0,1 0 0,0-1 0,-1 1 0,1 0 0,0-1 0,0 1 0,0-1 0,-1 1 0,1-1-1,0 1 1,0-1 0,0 1 0,0-1 0,0 0 0,0 1 0,2-1 0,-1 0 114,0 0 0,1-1 0,-1 1 0,0-1 0,0 1-1,1-1 1,-1 0 0,0 0 0,0 0 0,0 0 0,3-2 0,26-22-128,-6 1-4461,-18 17 719,-1 1-4512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2.858"/>
    </inkml:context>
    <inkml:brush xml:id="br0">
      <inkml:brushProperty name="width" value="0.025" units="cm"/>
      <inkml:brushProperty name="height" value="0.025" units="cm"/>
    </inkml:brush>
  </inkml:definitions>
  <inkml:trace contextRef="#ctx0" brushRef="#br0">157 1 8488,'0'0'12663,"-9"3"-11457,1 0-1059,0 0-1,0 1 0,0 0 1,1 0-1,-1 1 1,1 0-1,0 1 1,1-1-1,-1 1 0,1 0 1,0 1-1,1 0 1,-10 14-1,12-17-114,-1 2 56,0-1 0,0 1-1,0 0 1,0 0 0,1 0 0,0 1-1,1-1 1,-1 1 0,1 0 0,0 0-1,1-1 1,0 1 0,0 0 0,1 0-1,-1 8 1,2-14-77,0 0 0,0 0-1,0 0 1,0 0 0,0 0 0,0 0-1,0 0 1,0 0 0,0 0 0,0-1-1,0 1 1,0 0 0,1-1 0,-1 1-1,0-1 1,1 1 0,-1-1 0,0 1-1,1-1 1,-1 0 0,0 0 0,1 0-1,-1 0 1,1 0 0,-1 0 0,2 0-1,40-5 138,-29 1-696,-1 0-1,0-1 1,25-13-1,33-29-5708,-37 21 182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3.488"/>
    </inkml:context>
    <inkml:brush xml:id="br0">
      <inkml:brushProperty name="width" value="0.025" units="cm"/>
      <inkml:brushProperty name="height" value="0.025" units="cm"/>
    </inkml:brush>
  </inkml:definitions>
  <inkml:trace contextRef="#ctx0" brushRef="#br0">27 795 11179,'0'0'3704,"-5"8"-2374,-15 26-300,20-33-968,0 0-1,-1 1 1,1-1-1,0 0 1,0 0-1,0 0 1,0 0-1,0 0 1,0 0 0,0 0-1,0 0 1,0 0-1,0 0 1,1 1-1,-1-1 1,0 0 0,1 0-1,-1 0 1,1 0-1,-1 0 1,1-1-1,-1 1 1,1 0-1,0 0 1,0 0 0,-1 0-1,1-1 1,0 1-1,0 0 1,0-1-1,0 1 1,0 0 0,0-1-1,0 0 1,0 1-1,0-1 1,0 1-1,0-1 1,0 0-1,0 0 1,0 0 0,0 1-1,0-1 1,2-1-1,3 3 165,0-2 0,0 1 0,1-1-1,-1 0 1,0 0 0,8-2 0,-4-1-13,-1-1 1,1 0-1,-1 0 1,0-1-1,-1 0 0,1-1 1,-1 0-1,0 0 1,0 0-1,6-9 1,15-16 268,26-35 0,-47 56-447,27-37-2,-2-1 0,-2-2 0,-3-2 0,-1 0 0,-3-2-1,-2 0 1,-3-2 0,-2 0 0,-3-1 0,-2 0 0,5-60 0,-16 124-88,0 0 0,1 0-1,0-1 1,0 1 0,1 0 0,0-1-1,5 10 1,-3-6 22,7 12-7,0-1 1,2 0-1,1-1 1,0-1-1,2 0 0,0-1 1,1-1-1,0 0 1,2-2-1,0 0 1,0-1-1,27 13 1,1-3-1192,2-1 0,0-3 1,1-3-1,84 19 0,-5-10-5527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3.191"/>
    </inkml:context>
    <inkml:brush xml:id="br0">
      <inkml:brushProperty name="width" value="0.025" units="cm"/>
      <inkml:brushProperty name="height" value="0.025" units="cm"/>
    </inkml:brush>
  </inkml:definitions>
  <inkml:trace contextRef="#ctx0" brushRef="#br0">136 0 13325,'0'0'6080,"-7"2"-4094,-3 2-1504,0-1 0,1 1 0,0 1 1,0-1-1,0 2 0,-13 9 0,18-12-399,0 0 1,0 0-1,0 0 1,1 1-1,0-1 0,-1 1 1,1 0-1,1 0 0,-1 0 1,0 0-1,1 0 1,0 1-1,0-1 0,0 1 1,1-1-1,0 1 0,-1 0 1,1 6-1,1-11-77,0 1-1,1 0 1,-1-1-1,1 1 1,-1 0-1,0-1 1,1 1-1,0 0 1,-1-1-1,1 1 1,-1-1-1,1 1 1,0-1-1,-1 1 1,1-1-1,0 0 1,-1 1-1,1-1 1,0 0-1,0 1 1,-1-1-1,1 0 1,0 0-1,0 0 1,0 0-1,-1 0 1,1 0-1,0 0 1,0 0-1,0 0 1,-1 0-1,1 0 1,0 0-1,0-1 1,0 1-1,35-8 251,-21 0-265,0 0-1,-1-1 0,0 0 1,0-1-1,-1-1 1,0 0-1,16-20 1,-13 15 74,-31 48 57,6-9-84,4-14-35,0 0-1,1 1 0,0 0 1,0 0-1,1 0 0,-3 12 1,6-21-70,1 0 1,-1 0-1,0-1 1,0 1 0,0 0-1,0-1 1,1 1-1,-1 0 1,0 0 0,0-1-1,1 1 1,-1 0 0,1-1-1,-1 1 1,1-1-1,-1 1 1,1 0 0,-1-1-1,1 1 1,-1-1 0,1 0-1,0 1 1,-1-1-1,1 1 1,0-1 0,-1 0-1,1 1 1,0-1 0,-1 0-1,1 0 1,0 0-1,0 0 1,-1 1 0,1-1-1,0 0 1,0 0-1,-1 0 1,1-1 0,0 1-1,0 0 1,-1 0 0,1 0-1,0 0 1,0-1-1,-1 1 1,1 0 0,1-1-1,35-13-7813,-18-2-1136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3.551"/>
    </inkml:context>
    <inkml:brush xml:id="br0">
      <inkml:brushProperty name="width" value="0.025" units="cm"/>
      <inkml:brushProperty name="height" value="0.025" units="cm"/>
    </inkml:brush>
  </inkml:definitions>
  <inkml:trace contextRef="#ctx0" brushRef="#br0">29 1 14926,'0'0'13517,"-28"47"-13101,30-47-448,12 0-1217,-2-7-2114,-4-5-2947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4.257"/>
    </inkml:context>
    <inkml:brush xml:id="br0">
      <inkml:brushProperty name="width" value="0.025" units="cm"/>
      <inkml:brushProperty name="height" value="0.025" units="cm"/>
    </inkml:brush>
  </inkml:definitions>
  <inkml:trace contextRef="#ctx0" brushRef="#br0">0 67 8968,'0'0'4608,"3"-8"-2334,-3 5-2138,1 0 0,0 0 1,-1 0-1,1 1 1,0-1-1,1 0 1,-1 1-1,0-1 0,1 1 1,0-1-1,0 1 1,-1-1-1,1 1 0,0 0 1,1 0-1,-1 0 1,0 0-1,1 1 0,-1-1 1,1 1-1,-1-1 1,1 1-1,0 0 0,-1 0 1,1 0-1,0 0 1,0 0-1,0 1 1,0-1-1,0 1 0,0 0 1,0 0-1,0 0 1,-1 0-1,1 1 0,0-1 1,4 2-1,-5-2-122,0 1 0,0 0 0,0 0 0,0 0 0,0 0 0,-1 0 0,1 0 0,0 1 0,-1-1 0,1 1 0,-1-1 0,1 1-1,-1-1 1,0 1 0,1 0 0,-1 0 0,0 0 0,0 0 0,0-1 0,-1 1 0,1 0 0,0 1 0,-1-1 0,1 0 0,-1 0 0,0 0 0,0 0 0,0 0-1,0 0 1,0 0 0,0 1 0,0-1 0,-1 2 0,0 4 82,-1-1 1,1 0-1,-1 1 0,0-1 0,-1 0 1,0 0-1,0-1 0,-5 9 0,-20 19 362,22-28-313,1-1 1,0 1-1,0 0 1,0 0 0,1 1-1,0-1 1,0 1-1,1 0 1,0 0 0,0 0-1,-2 9 1,5-15-141,0 0-1,0-1 1,0 1-1,0 0 1,0-1 0,0 1-1,0 0 1,1 0-1,-1-1 1,0 1 0,1 0-1,-1-1 1,0 1-1,1-1 1,-1 1 0,1 0-1,-1-1 1,1 1-1,-1-1 1,1 1 0,-1-1-1,1 1 1,-1-1-1,1 0 1,0 1 0,-1-1-1,1 0 1,0 1-1,-1-1 1,1 0 0,0 0-1,-1 0 1,1 0 0,0 1-1,0-1 1,1 0-1,34-1 57,-25 0-68,1 0-431,1-1 1,-1 0-1,24-8 0,36-20-5242,-22 5-2979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4.630"/>
    </inkml:context>
    <inkml:brush xml:id="br0">
      <inkml:brushProperty name="width" value="0.025" units="cm"/>
      <inkml:brushProperty name="height" value="0.025" units="cm"/>
    </inkml:brush>
  </inkml:definitions>
  <inkml:trace contextRef="#ctx0" brushRef="#br0">186 19 16784,'-9'0'1980,"2"0"-1669,0 1 0,-1 0-1,1 0 1,0 1 0,0 0 0,0 0-1,0 1 1,0 0 0,1 0-1,-1 0 1,1 1 0,0 0-1,0 1 1,0-1 0,0 1 0,1 0-1,0 0 1,0 1 0,-4 6-1,-25 38 633,32-47-917,0 0 0,1 0 0,0 1 0,-1-1 1,1 0-1,1 1 0,-1-1 0,0 1 0,1-1 0,0 1 0,-1-1 0,1 1 1,1-1-1,0 7 0,0-9-18,0 1-1,0-1 1,0 0 0,0 1-1,1-1 1,-1 0 0,0 1-1,1-1 1,-1 0 0,1 0 0,-1 0-1,1 0 1,0-1 0,-1 1-1,1 0 1,0-1 0,-1 1-1,1-1 1,0 0 0,0 1 0,0-1-1,-1 0 1,1 0 0,3 0-1,52-2 231,-49 2-182,1-1-33,0 0-1,0-1 1,0 0 0,-1 0 0,1-1 0,0 0 0,-1 0-1,1-1 1,-1 0 0,0-1 0,-1 0 0,14-10 0,-17 11-3,0 0 1,0 0-1,0 0 0,0-1 1,-1 0-1,0 1 1,0-1-1,0 0 1,0 0-1,-1-1 1,0 1-1,0-1 1,-1 1-1,1-1 1,-1 1-1,0-1 1,-1 0-1,1 1 1,-1-1-1,0 0 1,-2-7-1,1 11-5,0-1 0,0 0 0,0 1 1,-1-1-1,1 1 0,-1 0 0,0 0 0,0-1 0,0 1 0,0 0 0,0 0 0,0 1 1,0-1-1,0 0 0,-1 1 0,1-1 0,-1 1 0,1 0 0,-1 0 0,0 0 1,1 0-1,-1 0 0,0 1 0,0-1 0,-5 1 0,7-1-169,-1 1 0,0 0 0,0 0 0,0 0 0,1 0 0,-1 0-1,0 0 1,0 1 0,1-1 0,-1 1 0,0-1 0,1 1 0,-1 0 0,0-1 0,1 1 0,-1 0 0,-1 1-1,3-1-197,-1 0-1,0 0 0,0 0 0,1 0 0,-1 1 0,1-1 0,-1 0 0,1 0 0,0 0 0,-1 1 0,1-1 0,0 0 1,0 0-1,0 1 0,0-1 0,0 0 0,0 0 0,0 1 0,0-1 0,1 0 0,-1 0 0,0 0 0,1 1 0,-1-1 1,1 0-1,-1 0 0,2 1 0,6 10-6891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4.978"/>
    </inkml:context>
    <inkml:brush xml:id="br0">
      <inkml:brushProperty name="width" value="0.025" units="cm"/>
      <inkml:brushProperty name="height" value="0.025" units="cm"/>
    </inkml:brush>
  </inkml:definitions>
  <inkml:trace contextRef="#ctx0" brushRef="#br0">181 1 19378,'0'0'2547,"-9"8"-1314,-79 78 2056,75-72-3080,1 0 0,0 0 0,1 2 0,1-1 0,-12 26 0,18-17-227,4-24-48,0 1 0,0-1 1,1 0-1,-1 1 1,0-1-1,0 0 1,1 0-1,-1 1 0,0-1 1,0 0-1,1 0 1,-1 1-1,0-1 0,1 0 1,-1 0-1,0 0 1,1 1-1,-1-1 1,0 0-1,1 0 0,-1 0 1,0 0-1,1 0 1,-1 0-1,0 0 0,1 0 1,-1 0-1,0 0 1,1 0-1,-1 0 1,1 0-1,-1 0 0,1 0 1,1-1-455,0 0 0,0 0 0,0 0 0,0 0 1,0 0-1,0-1 0,0 1 0,-1 0 0,1-1 0,0 0 0,-1 1 0,1-1 1,-1 0-1,0 0 0,1 0 0,-1 1 0,1-4 0,7-17-6671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5.323"/>
    </inkml:context>
    <inkml:brush xml:id="br0">
      <inkml:brushProperty name="width" value="0.025" units="cm"/>
      <inkml:brushProperty name="height" value="0.025" units="cm"/>
    </inkml:brush>
  </inkml:definitions>
  <inkml:trace contextRef="#ctx0" brushRef="#br0">196 24 15695,'-10'-2'2183,"4"0"-1838,-17-4 2029,-45-5 1,64 10-2261,1 1 1,-1-1 0,0 1-1,1 0 1,-1 0 0,0 0-1,0 0 1,1 0-1,-1 1 1,0 0 0,1 0-1,-1 0 1,1 0 0,-1 0-1,1 1 1,-1 0-1,1 0 1,0 0 0,0 0-1,0 0 1,0 0 0,-4 5-1,7-6-117,-1 0 0,1-1 0,-1 1 0,1 0 0,-1 0-1,1 0 1,0 0 0,-1 0 0,1 0 0,0 0 0,0 1 0,0-1 0,0 0-1,0 0 1,0 0 0,0 0 0,0 0 0,0 0 0,1 0 0,-1 0-1,0 0 1,1 0 0,-1 0 0,0 0 0,1 0 0,-1 0 0,2 1 0,0 0 14,0 0 0,0 0 0,1-1 0,-1 1 1,0-1-1,1 1 0,-1-1 0,1 0 1,0 0-1,3 1 0,6 2 85,1-2 1,-1 1-1,20 0 1,-25-3-49,12 1 1,0-1-1,0 0 0,22-4 1,-36 3-32,-1 0-1,1 0 1,-1-1 0,0 1-1,0-1 1,1 0 0,-1 0-1,5-4 1,-7 5 1,-1 0 0,1 0 1,-1-1-1,0 1 0,1-1 0,-1 1 0,0-1 1,0 0-1,0 1 0,0-1 0,0 0 0,0 0 0,-1 0 1,1 1-1,-1-1 0,1 0 0,-1 0 0,0 0 1,0 0-1,1-2 0,-2 3-14,1 0 0,0 1 0,0-1-1,-1 0 1,1 0 0,0 1 0,-1-1 0,1 0 0,-1 1 0,1-1-1,-1 1 1,1-1 0,-1 1 0,0-1 0,1 1 0,-1-1-1,1 1 1,-1-1 0,0 1 0,1-1 0,-1 1 0,0 0 0,0 0-1,1-1 1,-1 1 0,0 0 0,0 0 0,0 0 0,1 0 0,-1 0-1,0 0 1,-1 0 0,-32 0-77,26 1 56,3-1-20,0 0-1,0 1 0,1 0 1,-1 0-1,0 0 1,1 0-1,-1 1 0,1 0 1,0 0-1,-1 0 0,1 0 1,0 1-1,0-1 0,0 1 1,1 0-1,-1 0 0,1 1 1,0-1-1,-4 5 0,4-3-294,-1 0 0,1 1-1,0-1 1,1 1 0,-1 0-1,-1 5 1,-3 40-5621,7-27-549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5.669"/>
    </inkml:context>
    <inkml:brush xml:id="br0">
      <inkml:brushProperty name="width" value="0.025" units="cm"/>
      <inkml:brushProperty name="height" value="0.025" units="cm"/>
    </inkml:brush>
  </inkml:definitions>
  <inkml:trace contextRef="#ctx0" brushRef="#br0">136 15 19667,'0'0'2760,"-9"4"-1202,5-1-1369,-7 2 402,1 0 0,0 1 0,0 1 0,-15 13 1,27-23-560,0 0 1,0 0 0,0-1-1,-1 1 1,1-1 0,-1 1 0,0-1-1,0 1 1,0-1 0,0 0-1,0 1 1,-1-1 0,0 0-1,0 0 1,0-4 0,0 8-81,-1 0 0,1-1 0,0 1 1,-1 0-1,1-1 0,-1 1 0,1 0 1,0 0-1,-1-1 0,1 1 0,-1 0 0,1 0 1,-1 0-1,1 0 0,-1 0 0,1-1 1,0 1-1,-1 0 0,1 0 0,-1 0 0,1 0 1,-1 0-1,1 0 0,-1 1 0,1-1 1,-1 0-1,1 0 0,-1 0 0,1 0 0,0 0 1,-1 1-1,1-1 0,-1 0 0,1 0 1,0 1-1,-1 0 0,-18 8-2001,-8 16-3503,16-15-496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57.132"/>
    </inkml:context>
    <inkml:brush xml:id="br0">
      <inkml:brushProperty name="width" value="0.025" units="cm"/>
      <inkml:brushProperty name="height" value="0.025" units="cm"/>
    </inkml:brush>
  </inkml:definitions>
  <inkml:trace contextRef="#ctx0" brushRef="#br0">108 14 6566,'0'0'8312,"-9"0"-6550,6 0-1637,-1-1 0,1 1 1,-1 0-1,1 0 1,-1 0-1,1 1 0,-1-1 1,1 1-1,-1 0 0,1 0 1,-1 0-1,1 1 1,0-1-1,0 1 0,-1-1 1,1 1-1,0 0 0,1 0 1,-1 1-1,0-1 1,1 1-1,-1-1 0,1 1 1,0 0-1,0 0 0,0 0 1,0 0-1,0 0 1,1 0-1,-1 0 0,1 1 1,-2 4-1,2-4-56,0 0-1,0 0 1,0 0-1,1 1 1,-1-1-1,1 0 1,0 1-1,0-1 1,0 0-1,1 0 1,-1 1-1,1-1 1,3 8-1,-3-10-33,0 0 1,1 0-1,0 0 0,-1 0 0,1 0 0,0-1 0,0 1 0,0 0 0,0-1 0,0 1 0,0-1 0,0 0 0,0 0 1,1 0-1,-1 0 0,1 0 0,-1 0 0,0-1 0,1 1 0,-1-1 0,1 1 0,-1-1 0,1 0 0,2 0 0,7 0 184,0-1-1,0 0 1,0-1-1,0 0 1,0-1-1,-1 0 1,1-1-1,17-8 1,-22 9-58,0-1 1,0 1-1,-1-1 1,1-1-1,-1 1 0,0-1 1,0 0-1,-1-1 1,1 0-1,-1 1 1,0-1-1,-1-1 1,1 1-1,3-10 1,-7 15-119,0 0 0,-1-1 1,1 1-1,-1 0 0,1-1 1,-1 1-1,0 0 0,1-1 1,-1 1-1,0-1 0,0 1 1,0-1-1,0 1 0,0 0 1,0-1-1,-1 1 0,1-1 1,0 1-1,-1 0 0,1-1 1,-1 1-1,0 0 0,1-1 1,-1 1-1,0 0 0,0 0 1,-1-2-1,0 1-16,-1 0 1,0 0-1,0 1 1,0-1-1,0 1 1,0-1-1,0 1 1,0 0-1,0 0 1,0 1-1,-6-2 0,-5 1-1275,0 0 0,0 1 0,0 0 0,-25 5 0,23-2-3183,4-2-3128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1.743"/>
    </inkml:context>
    <inkml:brush xml:id="br0">
      <inkml:brushProperty name="width" value="0.025" units="cm"/>
      <inkml:brushProperty name="height" value="0.025" units="cm"/>
    </inkml:brush>
  </inkml:definitions>
  <inkml:trace contextRef="#ctx0" brushRef="#br0">1 1 4036,'0'0'17809,"1"79"-16720,3-36-224,1 6-545,1 0-96,-3-4-192,3-4 0,4-11 32,-1-7-320,0-8-609,-4-10-160,6-5-993,-11-6-929,0-14-2626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2.089"/>
    </inkml:context>
    <inkml:brush xml:id="br0">
      <inkml:brushProperty name="width" value="0.025" units="cm"/>
      <inkml:brushProperty name="height" value="0.025" units="cm"/>
    </inkml:brush>
  </inkml:definitions>
  <inkml:trace contextRef="#ctx0" brushRef="#br0">1 130 13581,'0'0'11339,"62"-42"-10603,-28 30-159,6-2-385,1-1-128,-4 0 0,2 1-32,-8 4-288,-4 3-1089,-10 7-962,-4 0-767,-13 3-1699,0 11-768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5.887"/>
    </inkml:context>
    <inkml:brush xml:id="br0">
      <inkml:brushProperty name="width" value="0.025" units="cm"/>
      <inkml:brushProperty name="height" value="0.025" units="cm"/>
    </inkml:brush>
  </inkml:definitions>
  <inkml:trace contextRef="#ctx0" brushRef="#br0">1 2626 10474,'0'0'422,"13"-5"-236,363-152 268,-118 45-454,815-281 110,19 48-453,-1016 322 288,2148-586 758,22 91 2176,-534 75-2746,-1699 440-508,13-5-828,-11 1-2712,-13 5-206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2.466"/>
    </inkml:context>
    <inkml:brush xml:id="br0">
      <inkml:brushProperty name="width" value="0.025" units="cm"/>
      <inkml:brushProperty name="height" value="0.025" units="cm"/>
    </inkml:brush>
  </inkml:definitions>
  <inkml:trace contextRef="#ctx0" brushRef="#br0">29 20 12556,'0'0'11787,"86"30"-10922,-41-47-513,-1 2-288,-1 4-256,-9 5-1409,-9 6-1186,-11 0-1249,-14 4-2690</inkml:trace>
  <inkml:trace contextRef="#ctx0" brushRef="#br0" timeOffset="1">1 280 14670,'0'0'9705,"62"34"-8488,-23-38-1025,4-8-96,0-2-384,2 1-993,-1-1-1378,1-2-1120,-9-1-3044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2.809"/>
    </inkml:context>
    <inkml:brush xml:id="br0">
      <inkml:brushProperty name="width" value="0.025" units="cm"/>
      <inkml:brushProperty name="height" value="0.025" units="cm"/>
    </inkml:brush>
  </inkml:definitions>
  <inkml:trace contextRef="#ctx0" brushRef="#br0">192 0 12460,'0'0'11979,"-30"49"-11530,12-10-129,-2 2-160,-5 1-160,6-2 64,2-8-64,5-5-64,3-9-1153,2-9-1057,3-9-1057,-1-2-2051,1-18-1888</inkml:trace>
  <inkml:trace contextRef="#ctx0" brushRef="#br0" timeOffset="1">1 24 14990,'0'0'7527,"64"38"-6021,-37-21-353,5-2-641,2-2-352,4 0-95,1-5-1859,0-6-2242,0-2-3683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3.140"/>
    </inkml:context>
    <inkml:brush xml:id="br0">
      <inkml:brushProperty name="width" value="0.025" units="cm"/>
      <inkml:brushProperty name="height" value="0.025" units="cm"/>
    </inkml:brush>
  </inkml:definitions>
  <inkml:trace contextRef="#ctx0" brushRef="#br0">0 20 14029,'0'0'9033,"57"8"-7015,-26-8-481,3 0-576,1 0-641,3-1-256,-2-6-992,-4-2-2948,-9-1-4612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3.503"/>
    </inkml:context>
    <inkml:brush xml:id="br0">
      <inkml:brushProperty name="width" value="0.025" units="cm"/>
      <inkml:brushProperty name="height" value="0.025" units="cm"/>
    </inkml:brush>
  </inkml:definitions>
  <inkml:trace contextRef="#ctx0" brushRef="#br0">0 0 16816,'0'0'4836,"0"44"-4227,0-13-32,0 2-97,2 4-256,4 0-160,4 0-32,-1 1 32,0-4-448,0-7-961,-4-2-705,-5-3-449,0-7-736,-5-6-736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3.944"/>
    </inkml:context>
    <inkml:brush xml:id="br0">
      <inkml:brushProperty name="width" value="0.025" units="cm"/>
      <inkml:brushProperty name="height" value="0.025" units="cm"/>
    </inkml:brush>
  </inkml:definitions>
  <inkml:trace contextRef="#ctx0" brushRef="#br0">51 513 11050,'0'0'10474,"55"-2"-8872,-10-9-193,8-2-640,10-5-481,3 2-224,-5-1 0,-8 2-768,-8 0-1058,-11 5-864,-15-2-930,-19 3-2626</inkml:trace>
  <inkml:trace contextRef="#ctx0" brushRef="#br0" timeOffset="1">1 171 15086,'0'0'3876,"28"-53"-2082,6 28-577,6 1 0,-1 1-320,6 3-769,1 7-160,-7 5-1185,-1 3-833,-8 5-1698,-5 0-2786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4.306"/>
    </inkml:context>
    <inkml:brush xml:id="br0">
      <inkml:brushProperty name="width" value="0.025" units="cm"/>
      <inkml:brushProperty name="height" value="0.025" units="cm"/>
    </inkml:brush>
  </inkml:definitions>
  <inkml:trace contextRef="#ctx0" brushRef="#br0">0 39 11883,'0'0'2835,"3"8"176,-2-3-2525,8 28 1108,-8-32-1534,-1 1 0,1-1 1,-1 0-1,1 1 0,0-1 1,0 0-1,0 0 1,0 0-1,0 0 0,0 0 1,0 0-1,0 0 0,0 0 1,1 0-1,-1 0 0,0 0 1,0-1-1,1 1 1,-1-1-1,1 1 0,-1-1 1,0 1-1,3-1 0,4 0 3,0-1-1,-1 0 1,1 0-1,-1-1 1,1 0-1,-1 0 1,1-1 0,-1 0-1,0 0 1,0 0-1,-1-1 1,1 0-1,-1-1 1,0 1-1,8-8 1,27-18-55,-40 29 8,-1 0 0,1 1-1,0-1 1,0 0 0,0 1-1,0-1 1,-1 0 0,1 1-1,0-1 1,0 1 0,0-1-1,0 1 1,1 0 0,-1-1-1,0 1 1,0 0 0,0 0-1,0 0 1,0 0 0,0 0 0,0 0-1,0 0 1,0 0 0,1 0-1,-1 0 1,0 1 0,0-1-1,0 0 1,0 1 0,0-1-1,0 1 1,0-1 0,1 2-1,0 1 99,-1 0 1,1 1-1,-1-1 0,0 0 0,0 1 0,-1-1 1,1 0-1,0 8 0,6 24 724,-7-34-813,1 0-1,-1 0 0,1 0 1,-1 1-1,1-1 0,0 0 0,-1 0 1,1 0-1,0 0 0,0 0 1,-1-1-1,1 1 0,0 0 0,0 0 1,0 0-1,0-1 0,1 1 0,-1 0 1,0-1-1,0 1 0,0-1 1,2 1-1,1-1 39,0 1 0,-1-1 0,1 0 0,0 0 0,0 0 0,-1-1-1,1 1 1,0-1 0,-1 0 0,1 0 0,-1 0 0,1-1 0,-1 1 0,1-1 0,5-3 0,47-42 4,-49 39-179,0 1-1,1 0 1,0 1 0,0 0 0,1 0-1,13-7 1,-21 13 100,0 0-1,-1-1 0,1 1 1,-1 0-1,1 0 1,0 0-1,-1 0 1,1 0-1,0 0 0,-1 0 1,1 0-1,-1 1 1,1-1-1,0 0 1,-1 0-1,1 0 0,-1 1 1,1-1-1,0 0 1,-1 0-1,1 1 1,-1-1-1,1 1 0,-1-1 1,1 0-1,-1 1 1,0-1-1,1 1 1,-1-1-1,0 1 0,1-1 1,-1 1-1,0 0 1,1-1-1,-1 1 1,0-1-1,0 1 0,0 0 1,1-1-1,-1 1 1,0-1-1,0 1 1,0 0-1,0-1 0,0 1 1,-1 0-1,2 40 77,-2-30-65,0 3-89,0 9 168,3-10-3526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5.485"/>
    </inkml:context>
    <inkml:brush xml:id="br0">
      <inkml:brushProperty name="width" value="0.025" units="cm"/>
      <inkml:brushProperty name="height" value="0.025" units="cm"/>
    </inkml:brush>
  </inkml:definitions>
  <inkml:trace contextRef="#ctx0" brushRef="#br0">194 60 4228,'0'0'13597,"2"-9"-11302,3-26-293,-5 34-1934,0 0 0,0 1 0,-1-1-1,1 0 1,0 1 0,0-1 0,-1 0-1,1 0 1,0 1 0,-1-1 0,1 1-1,-1-1 1,1 0 0,-1 1 0,1-1-1,-1 1 1,1-1 0,-1 1 0,0-1-1,1 1 1,-1 0 0,0-1 0,1 1-1,-1 0 1,0 0 0,1-1 0,-1 1 0,0 0-1,0 0 1,1 0 0,-1 0 0,0 0-1,0 0 1,1 0 0,-2 0 0,-27 2 535,28-1-555,-7 1-31,1 0-1,0 1 1,-1-1-1,1 2 1,1-1-1,-1 1 1,0 0 0,1 1-1,0-1 1,0 1-1,0 0 1,1 1-1,0 0 1,-9 11-1,9-10-13,-1 1 0,2 0-1,-1 0 1,1 0 0,0 0-1,0 1 1,1 0 0,1 0-1,-1-1 1,1 1 0,1 1-1,-1 8 1,2-16-1,0-1 1,0 0-1,0 1 1,0-1-1,1 0 0,-1 0 1,0 1-1,1-1 0,-1 0 1,1 0-1,-1 0 0,1 0 1,-1 0-1,1 1 0,0-1 1,0 0-1,0-1 1,-1 1-1,1 0 0,0 0 1,0 0-1,0 0 0,0-1 1,0 1-1,1 0 0,-1-1 1,1 1-1,2 1-6,0-1-1,1 0 1,-1 0 0,0-1-1,0 1 1,1-1-1,-1 0 1,7-1 0,4-1-527,1 0-1,-1-2 1,27-8 0,32-24-6734,-43 17 1061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5.890"/>
    </inkml:context>
    <inkml:brush xml:id="br0">
      <inkml:brushProperty name="width" value="0.025" units="cm"/>
      <inkml:brushProperty name="height" value="0.025" units="cm"/>
    </inkml:brush>
  </inkml:definitions>
  <inkml:trace contextRef="#ctx0" brushRef="#br0">83 52 10602,'0'0'9983,"-1"-8"-9150,2 3-682,0 3-104,-1-1-1,0 1 0,1 0 1,-1-1-1,0 1 0,0-1 1,-1 1-1,1-1 1,0 1-1,-1 0 0,0-1 1,1 1-1,-3-4 0,3 6-28,-1 0-1,1 0 1,-1-1-1,0 1 1,1 0 0,-1 0-1,0 0 1,1 0-1,-1 0 1,1 0-1,-1 0 1,0 0-1,1 0 1,-1 0-1,0 1 1,1-1-1,-1 0 1,1 0-1,-1 0 1,0 1-1,1-1 1,-1 0 0,1 1-1,-1-1 1,1 1-1,-1-1 1,1 1-1,-1-1 1,1 0-1,0 1 1,-1 0-1,1-1 1,0 1-1,-1 0 1,-17 21 770,17-22-695,-2 4 129,-26 42 1122,28-44-1308,0 0 1,-1 0-1,1 0 1,1 1-1,-1-1 1,0 0-1,1 1 0,-1-1 1,1 1-1,0-1 1,-1 1-1,1-1 1,0 1-1,1-1 1,-1 1-1,0-1 0,1 1 1,1 3-1,-1-5-19,0 0 0,1 0 0,-1 0-1,1 0 1,-1 0 0,1 0 0,-1 0-1,1-1 1,-1 1 0,1-1 0,-1 1-1,1-1 1,0 0 0,-1 1 0,1-1-1,0 0 1,0 0 0,-1 0 0,1 0-1,0-1 1,1 1 0,38-8 191,-31 4-177,0 0 1,-1-1-1,0 0 0,0-1 1,15-11-1,-19 14-18,-1-1 1,1 0-1,-1 0 1,0 0-1,-1 0 1,1-1-1,-1 0 1,0 1-1,0-1 0,0 0 1,0-1-1,1-5 1,-3 10 23,-2 8-83,0 1 0,-1 0-1,0-1 1,0 1 0,0-1-1,-1 1 1,0-1 0,-4 7-1,3-8-60,1 0-1,1-1 1,-1 1-1,1 0 1,0 0-1,0 0 0,1 1 1,0-1-1,0 0 1,0 1-1,1-1 1,1 11-1,-1-16-65,0 0-1,1-1 1,-1 1 0,1 0-1,-1-1 1,1 1-1,-1-1 1,1 1 0,0-1-1,-1 1 1,1-1 0,0 0-1,-1 1 1,1-1-1,0 0 1,0 1 0,-1-1-1,1 0 1,0 0 0,0 0-1,-1 0 1,1 0-1,0 0 1,0 0 0,-1 0-1,1 0 1,0 0-1,0 0 1,1-1 0,24-5-8655,-12-5-2276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6.247"/>
    </inkml:context>
    <inkml:brush xml:id="br0">
      <inkml:brushProperty name="width" value="0.025" units="cm"/>
      <inkml:brushProperty name="height" value="0.025" units="cm"/>
    </inkml:brush>
  </inkml:definitions>
  <inkml:trace contextRef="#ctx0" brushRef="#br0">1 1 14894,'0'0'12172,"3"17"-28860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7.395"/>
    </inkml:context>
    <inkml:brush xml:id="br0">
      <inkml:brushProperty name="width" value="0.025" units="cm"/>
      <inkml:brushProperty name="height" value="0.025" units="cm"/>
    </inkml:brush>
  </inkml:definitions>
  <inkml:trace contextRef="#ctx0" brushRef="#br0">93 1 4228,'0'0'21012,"4"8"-20441,-1-2-523,-1 0-1,-1 0 1,1 0 0,-1 0-1,0 0 1,-1 1 0,1-1-1,-1 0 1,-1 1 0,1-1-1,-1 0 1,0 0 0,-3 10-1,3-14-45,1-1 0,-1 1 0,1-1-1,0 1 1,-1-1 0,1 1 0,0-1 0,0 1-1,0-1 1,0 1 0,0-1 0,0 1-1,0-1 1,1 1 0,-1-1 0,1 0 0,-1 1-1,1-1 1,-1 1 0,1-1 0,0 0-1,-1 1 1,1-1 0,2 2 0,0-2 7,0 0 0,0 0 0,1 0 0,-1 0 0,1 0 0,-1-1 0,1 0 0,-1 0 0,1 0 0,4 0 1,30-3-134,-28 2 71,0 0 0,0 1 1,0 0-1,-1 0 0,21 4 1,-28-3 43,0-1 0,0 1 0,1 0 0,-1 0 0,0 0 0,0 0 0,0 1 0,0-1 0,-1 1 0,1-1 0,0 1 0,0 0 0,-1-1 0,1 1 0,-1 0 0,0 0 0,1 0 0,-1 0 0,0 0 0,0 0 0,0 1 0,-1-1 0,1 0 0,0 0 0,-1 1 0,0-1 0,1 0 0,-1 1 0,0 4 0,-1-1 74,1-1 1,-1 1 0,0 0 0,-1 0 0,1-1 0,-1 1 0,0-1-1,0 1 1,-1-1 0,0 0 0,0 0 0,0 0 0,0 0 0,-1 0 0,0-1-1,0 0 1,0 1 0,0-2 0,-1 1 0,0 0 0,0-1 0,0 0-1,0 0 1,0 0 0,0-1 0,-1 0 0,-11 3 0,8-2-324,-1 0 1,1-1-1,-1 0 1,0-1-1,0 0 0,0-1 1,-14 0-1,17-1-726,1 0-1,-1 0 0,0 0 0,1-1 1,0 0-1,-1 0 0,1-1 1,0 0-1,0 0 0,0 0 0,-5-5 1,-16-16-9309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6.245"/>
    </inkml:context>
    <inkml:brush xml:id="br0">
      <inkml:brushProperty name="width" value="0.025" units="cm"/>
      <inkml:brushProperty name="height" value="0.025" units="cm"/>
    </inkml:brush>
  </inkml:definitions>
  <inkml:trace contextRef="#ctx0" brushRef="#br0">59 26 7399,'0'0'-69,"-9"-3"-310,-41-20 1462,59 28-105,0 0 0,0-1-1,1-1 1,0 0 0,10 3 0,60 4 802,82-13-2108,-137 2 707,130-22-101,-154 23-281,-1 0 0,0 0 0,0-1 0,1 1 0,-1 0 0,0 0 0,1 0 0,-1 0 0,0 0 0,1 0 0,-1 0 0,0 0 0,1 0 0,-1 0 0,0 0 0,1 1 0,-1-1 0,0 0 0,0 0 0,1 0 0,-1 0-1,0 0 1,1 1 0,-1-1 0,0 0 0,0 0 0,1 0 0,-1 1 0,0-1 0,0 0 0,0 0 0,0 1 0,1-1 0,-1 0 0,0 0 0,0 1 0,0-1 0,0 0 0,0 1 0,0-1 0,1 0 0,-1 1 0,0-1 0,-7 19 218,-17 18 488,-37 47-52,-93 114 55,126-167-2300,-61 52-1,27-37-5328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7.726"/>
    </inkml:context>
    <inkml:brush xml:id="br0">
      <inkml:brushProperty name="width" value="0.025" units="cm"/>
      <inkml:brushProperty name="height" value="0.025" units="cm"/>
    </inkml:brush>
  </inkml:definitions>
  <inkml:trace contextRef="#ctx0" brushRef="#br0">0 70 13549,'0'0'5477,"73"-20"-3043,-28 11-352,-1 0-929,8 1-608,4 1-417,-5 3-320,-4 0-1698,-8 0-1697,-5-1-5414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8.071"/>
    </inkml:context>
    <inkml:brush xml:id="br0">
      <inkml:brushProperty name="width" value="0.025" units="cm"/>
      <inkml:brushProperty name="height" value="0.025" units="cm"/>
    </inkml:brush>
  </inkml:definitions>
  <inkml:trace contextRef="#ctx0" brushRef="#br0">143 0 20307,'0'0'1538,"-55"49"-930,39-24-480,-2 3-64,5 1-192,1 1-544,-2-2-321,8-3-96,1-3-128,1-6-417,4-9-1537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08.447"/>
    </inkml:context>
    <inkml:brush xml:id="br0">
      <inkml:brushProperty name="width" value="0.025" units="cm"/>
      <inkml:brushProperty name="height" value="0.025" units="cm"/>
    </inkml:brush>
  </inkml:definitions>
  <inkml:trace contextRef="#ctx0" brushRef="#br0">168 15 13581,'0'0'1153,"-10"-3"950,0 0-1682,0 0 1,0 1-1,0 1 0,0 0 0,0 0 0,0 0 0,-11 2 0,18-1-375,0 1-1,0-1 0,0 1 0,0 0 0,0 0 0,0 0 0,0 0 0,1 0 0,-1 1 1,0-1-1,1 1 0,-1 0 0,1-1 0,-1 1 0,1 0 0,0 1 0,0-1 0,0 0 1,0 1-1,0-1 0,0 1 0,1-1 0,-1 1 0,1 0 0,0 0 0,0 0 0,0 0 1,0 0-1,0 0 0,1 0 0,-1 0 0,1 4 0,0-6-26,0 0 0,0 1 0,0-1-1,0 0 1,0 1 0,0-1 0,0 1 0,1-1 0,-1 0-1,1 0 1,-1 1 0,1-1 0,-1 0 0,1 0-1,0 1 1,0-1 0,-1 0 0,1 0 0,0 0-1,0 0 1,0 0 0,0 0 0,0-1 0,0 1 0,2 1-1,1 0 37,1 0-1,-1 0 1,0-1 0,1 1-1,-1-1 1,1 0-1,-1 0 1,5 0 0,3 0 41,-1-1 0,0 0 1,1-1-1,-1 0 1,22-5-1,-28 4-52,-1 0 0,1 0 0,-1 0 0,0-1 0,0 1-1,0-1 1,5-4 0,-8 6 5,0 0 0,0 0 0,0 0 0,0 0 0,0 0 0,0 0-1,0-1 1,0 1 0,0 0 0,-1-1 0,1 1 0,0 0 0,-1-1 0,1 1-1,-1-1 1,0 1 0,1-1 0,-1 1 0,0-1 0,0 1 0,0-1 0,0 1-1,0-1 1,0 1 0,0-1 0,-1-2 0,0 3-46,0 0 1,-1 0-1,1 0 1,0 0-1,0 1 1,0-1-1,-1 0 1,1 1-1,0-1 1,-1 0 0,1 1-1,0 0 1,-1-1-1,1 1 1,-1 0-1,1 0 1,-1-1-1,1 1 1,0 0-1,-1 1 1,1-1-1,-2 0 1,-34 7-224,34-5 63,-1 0 0,0 1 0,0-1 0,1 1 0,-1 0 0,1 0 0,0 0 0,0 0 0,0 1-1,0-1 1,1 1 0,-1 0 0,1 0 0,0 0 0,0 0 0,-1 4 0,1-2-657,0 1-1,0-1 1,1 1 0,0-1-1,0 1 1,0 7 0,1 8-4391</inkml:trace>
  <inkml:trace contextRef="#ctx0" brushRef="#br0" timeOffset="1">370 265 17457,'0'0'1959,"-9"8"-908,7-6-1006,-8 8 450,-1 0-1,1 1 1,-11 17 0,19-25-372,-1 1 1,1 0 0,0 0-1,0 0 1,0 1 0,1-1-1,0 0 1,-2 5 0,3-7-101,0 0 0,0 0 1,0 0-1,0-1 1,0 1-1,0 0 1,1 0-1,-1 0 0,1-1 1,-1 1-1,1 0 1,-1-1-1,1 1 0,0 0 1,0-1-1,0 1 1,0-1-1,0 1 1,0-1-1,0 0 0,2 2 1,0-1 25,0 0-1,0 0 1,0-1 0,0 1 0,0-1-1,1 0 1,-1 0 0,1 0 0,-1 0-1,1 0 1,-1-1 0,1 1 0,-1-1-1,1 0 1,-1 0 0,1-1 0,-1 1-1,1-1 1,-1 0 0,1 1 0,-1-2-1,0 1 1,1 0 0,3-3 0,-3 3 27,0-1 0,1 0 0,-1-1 0,0 1 0,0-1 0,0 0 1,-1 0-1,1 0 0,-1 0 0,0-1 0,0 0 0,0 1 0,0-1 0,0 0 1,-1 0-1,0 0 0,3-7 0,-4 10-52,-1-1 0,0 1 0,1-1 0,-1 1 0,0-1-1,0 1 1,0-1 0,0 0 0,0 1 0,0-1 0,0 1 0,-1-1 0,1 1 0,-1-1 0,1 1 0,-1 0 0,1-1 0,-1 1 0,0-1-1,0 1 1,1 0 0,-1 0 0,0-1 0,-2 0 0,1 0-3,-1 0-1,1 1 1,-1 0 0,1-1 0,-1 1-1,1 0 1,-1 0 0,0 0-1,0 1 1,0-1 0,1 0-1,-5 1 1,1-1-149,0 1 0,0 0-1,1 0 1,-1 1 0,0 0-1,1 0 1,-1 0 0,0 1 0,1-1-1,0 1 1,-1 1 0,1-1-1,-6 4 1,-9 19-5808,19-17-1351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22.276"/>
    </inkml:context>
    <inkml:brush xml:id="br0">
      <inkml:brushProperty name="width" value="0.025" units="cm"/>
      <inkml:brushProperty name="height" value="0.025" units="cm"/>
    </inkml:brush>
  </inkml:definitions>
  <inkml:trace contextRef="#ctx0" brushRef="#br0">0 690 11787,'0'0'8189,"8"-8"-7094,27-27-430,233-238 1341,-182 177-2864,74-107 0,-153 194 599,-4 5-9,0 1 0,0 0-1,-1-1 1,1 0 0,-1 0 0,0 0-1,0 0 1,0 0 0,-1 0 0,1 0-1,-1 0 1,0-1 0,0-6 0,-5 10-862,0 0 0,0 1 0,0-1 0,0 1 0,0 0 0,0 0 0,0 0 0,-8 2 0,-16 4-6712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22.609"/>
    </inkml:context>
    <inkml:brush xml:id="br0">
      <inkml:brushProperty name="width" value="0.025" units="cm"/>
      <inkml:brushProperty name="height" value="0.025" units="cm"/>
    </inkml:brush>
  </inkml:definitions>
  <inkml:trace contextRef="#ctx0" brushRef="#br0">581 5 8008,'0'0'4729,"-10"-1"-2540,7 0-1997,-1 0-43,0 0-1,0 1 1,0-1-1,1 1 1,-1 0-1,0 0 1,0 0-1,0 1 1,0-1-1,0 1 1,1 0-1,-1 0 1,0 0-1,1 1 1,-1-1-1,1 1 1,-1 0-1,1 0 1,0 0-1,0 0 1,-6 6-1,-195 235 755,96-111 367,82-101-747,-4 3 75,3 0 0,0 2 0,-27 49 0,54-84-603,-1 0 0,1-1 1,-1 1-1,1 0 0,-1 0 0,1 0 1,-1 0-1,1 0 0,0 0 0,-1 0 0,1 0 1,0 0-1,0 0 0,0 0 0,0 0 1,0 0-1,0 0 0,0 0 0,0 0 1,0 0-1,1 0 0,-1 0 0,0 0 1,1-1-1,-1 1 0,0 0 0,1 0 0,-1 0 1,2 1-1,0-1 1,-1 0 1,1 0-1,0 0 0,0-1 0,0 1 1,0 0-1,0-1 0,-1 0 0,1 1 1,0-1-1,0 0 0,0 0 1,0 0-1,3 0 0,13-3 25,0 0-1,29-8 1,-36 8 9,82-21-122,1 4-1,150-13 1,-222 32-358,59-6-2103,-31-11-2906,-14-5-3627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2.573"/>
    </inkml:context>
    <inkml:brush xml:id="br0">
      <inkml:brushProperty name="width" value="0.025" units="cm"/>
      <inkml:brushProperty name="height" value="0.025" units="cm"/>
    </inkml:brush>
  </inkml:definitions>
  <inkml:trace contextRef="#ctx0" brushRef="#br0">286 34 10570,'0'0'10650,"-9"-7"-9806,3 2-742,4 3-81,0 0-1,0 0 0,0 0 1,0 1-1,0-1 0,0 1 1,0 0-1,-1-1 0,1 1 1,0 0-1,-1 0 1,1 0-1,-1 1 0,0-1 1,1 1-1,-1-1 0,1 1 1,-1 0-1,0 0 0,1 0 1,-1 0-1,1 0 0,-1 1 1,0-1-1,1 1 0,-1 0 1,-3 1-1,-12 10 53,1 0 0,0 1 0,1 0 0,1 1 0,0 1 0,0 1 0,2 0 0,0 0 0,1 2 0,1-1 0,-10 21 0,18-33-43,1 0 0,0 1 0,0-1-1,0 0 1,0 1 0,1-1 0,0 1 0,0-1 0,1 1 0,-1 0 0,1-1 0,0 1 0,1 0 0,0-1 0,1 7 0,-1-9-17,0 0 0,1 0 1,-1 0-1,1-1 0,0 1 1,-1 0-1,1-1 0,1 1 0,-1-1 1,0 0-1,1 1 0,-1-1 1,1 0-1,-1 0 0,1-1 1,0 1-1,0-1 0,0 1 0,0-1 1,0 0-1,0 0 0,0 0 1,0-1-1,1 1 0,-1-1 0,5 1 1,5 0-605,0 0 0,0 0 0,0-2 0,1 1 0,-1-2 0,0 0 0,0 0 0,-1-1-1,1-1 1,0 0 0,-1-1 0,0 0 0,14-9 0,19-14-6295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2.967"/>
    </inkml:context>
    <inkml:brush xml:id="br0">
      <inkml:brushProperty name="width" value="0.025" units="cm"/>
      <inkml:brushProperty name="height" value="0.025" units="cm"/>
    </inkml:brush>
  </inkml:definitions>
  <inkml:trace contextRef="#ctx0" brushRef="#br0">87 1 10025,'0'0'4421,"-8"5"-2686,2-1-1507,0 0 0,1 1 0,-1-1 1,1 1-1,0 0 0,0 1 1,0-1-1,1 1 0,0 0 0,0 0 1,0 1-1,1-1 0,0 1 1,0-1-1,1 1 0,-1 0 0,2 0 1,-1 0-1,1 0 0,-1 11 1,2-18-224,0 1 0,0 0 1,0-1-1,0 1 1,0-1-1,1 1 1,-1 0-1,0-1 1,0 1-1,0-1 0,1 1 1,-1-1-1,0 1 1,1-1-1,-1 1 1,0-1-1,1 1 1,-1-1-1,1 1 0,-1-1 1,0 1-1,1-1 1,-1 0-1,1 1 1,0-1-1,-1 0 1,1 1-1,-1-1 0,1 0 1,1 0-1,21-3 166,-18 1-118,0-1 0,0 1 0,0-1 0,0 0 0,-1 0 0,6-5 0,3-11-16,-1 0 1,20-41-1,-17 35 2167,-28 111-1812,8-66-379,2-1 0,0 1-1,1 0 1,1 0 0,1-1-1,3 27 1,-3-45-85,1 0 1,-1 0 0,0-1-1,1 1 1,-1 0 0,0-1-1,1 1 1,-1-1 0,1 1-1,-1 0 1,1-1 0,-1 1-1,1-1 1,-1 1 0,1-1-1,0 1 1,-1-1 0,1 0-1,0 1 1,-1-1-1,1 0 1,0 0 0,-1 1-1,1-1 1,0 0 0,0 0-1,-1 0 1,1 0 0,1 0-1,14-3-4460,3-10-2034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3.310"/>
    </inkml:context>
    <inkml:brush xml:id="br0">
      <inkml:brushProperty name="width" value="0.025" units="cm"/>
      <inkml:brushProperty name="height" value="0.025" units="cm"/>
    </inkml:brush>
  </inkml:definitions>
  <inkml:trace contextRef="#ctx0" brushRef="#br0">28 0 14606,'0'0'6790,"-27"51"-5733,27-48-736,2-10-3204,3-10-3555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4.619"/>
    </inkml:context>
    <inkml:brush xml:id="br0">
      <inkml:brushProperty name="width" value="0.025" units="cm"/>
      <inkml:brushProperty name="height" value="0.025" units="cm"/>
    </inkml:brush>
  </inkml:definitions>
  <inkml:trace contextRef="#ctx0" brushRef="#br0">205 98 12684,'0'0'5103,"-11"-5"-3186,-38-14-769,46 18-1109,-1 0 0,0 1-1,1-1 1,-1 1 0,1 0 0,-1 0 0,1 0 0,-1 1 0,0-1 0,1 1 0,-1 0 0,1 0 0,0 0 0,-1 1-1,1-1 1,0 1 0,0-1 0,0 1 0,0 0 0,0 0 0,0 1 0,0-1 0,1 1 0,-1-1 0,1 1 0,-3 3-1,-2 3 15,1 0 0,0 0 0,0 1-1,1 0 1,0 0 0,-5 17 0,9-25-41,-8 46 436,8-48-433,1 1 0,0 0 0,0 0 0,0 0 1,0-1-1,1 1 0,-1 0 0,0 0 1,0 0-1,0-1 0,1 1 0,-1 0 0,0 0 1,1-1-1,-1 1 0,1 0 0,-1 0 1,1-1-1,-1 1 0,1-1 0,-1 1 0,1 0 1,-1-1-1,1 1 0,0-1 0,-1 1 1,1-1-1,0 0 0,0 1 0,-1-1 1,1 0-1,0 0 0,0 1 0,0-1 0,-1 0 1,1 0-1,0 0 0,0 0 0,0 0 1,-1 0-1,1 0 0,0 0 0,0 0 0,0 0 1,0-1-1,-1 1 0,1 0 0,0 0 1,0-1-1,-1 1 0,1-1 0,0 1 1,-1-1-1,2 0 0,8-4 82,-1 0 0,0 0 1,0-1-1,0-1 0,-1 0 0,0 0 1,0 0-1,8-11 0,1-2-65,-1-1 0,17-30 1,-28 43 34,0 0 0,0-1 0,-1 1 0,-1-1 0,1 0 0,-2 0 0,1 0 0,2-18 0,-5 26-58,0 1 1,-1 0-1,1 0 0,0 0 1,0 0-1,0 0 1,0 0-1,0 0 0,-1 0 1,1 0-1,0 0 0,0 0 1,0 0-1,0-1 1,-1 1-1,1 0 0,0 0 1,0 0-1,0 0 1,0 0-1,0 0 0,-1 1 1,1-1-1,0 0 0,0 0 1,0 0-1,0 0 1,-1 0-1,1 0 0,0 0 1,0 0-1,0 0 1,0 0-1,0 0 0,0 0 1,-1 1-1,1-1 1,0 0-1,0 0 0,0 0 1,0 0-1,0 0 0,0 0 1,0 1-1,0-1 1,0 0-1,0 0 0,0 0 1,-1 0-1,1 1 1,0-1-1,0 0 0,0 0 1,0 0-1,0 0 1,0 0-1,0 1 0,-9 19 67,0 1-1,1 1 1,0-1-1,2 1 1,1 0 0,-4 43-1,4-13 472,5 101 0,7-116-232,-7-36-311,1 0-1,-1 0 1,1 0 0,-1 0-1,1 1 1,-1-1-1,1 0 1,0 0-1,-1-1 1,1 1-1,0 0 1,0 0 0,0 0-1,-1 0 1,1-1-1,0 1 1,0 0-1,0-1 1,0 1-1,0-1 1,1 1-1,-1-1 1,0 1 0,0-1-1,0 0 1,3 1-1,-3-4-1010,1-1 1,0 1-1,-1 0 0,0-1 0,0 1 1,0-1-1,0 0 0,0 1 0,0-8 0,0 6-1240,4-18-5537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4.996"/>
    </inkml:context>
    <inkml:brush xml:id="br0">
      <inkml:brushProperty name="width" value="0.025" units="cm"/>
      <inkml:brushProperty name="height" value="0.025" units="cm"/>
    </inkml:brush>
  </inkml:definitions>
  <inkml:trace contextRef="#ctx0" brushRef="#br0">121 0 18353,'0'0'1981,"-9"3"-241,5-2-1623,-1 0 0,0 1 0,1 0 0,0 0 0,-1 0 0,1 1 0,0-1 0,0 1 0,0 0 0,0 0 0,1 1 0,-1-1 0,1 1 0,0 0 0,0-1 0,0 1 0,1 1-1,-1-1 1,1 0 0,0 1 0,-2 4 0,-2 5-7,1 0 0,0 1 0,0-1 0,2 1 0,0 0 0,0 0-1,2 0 1,0 0 0,0 0 0,1 0 0,4 23 0,-2-35-103,-1 1 1,1-1-1,0 1 1,0-1-1,0 0 0,1 0 1,-1 0-1,1 0 1,0 0-1,-1 0 1,1-1-1,1 1 0,-1-1 1,0 0-1,0 0 1,1 0-1,0 0 0,-1-1 1,1 0-1,0 1 1,-1-1-1,1-1 1,0 1-1,0 0 0,0-1 1,0 0-1,0 0 1,6-1-1,-5 2 19,0-1 1,1-1-1,-1 1 0,0-1 1,0 0-1,1 0 1,-1 0-1,0-1 0,0 0 1,0 0-1,-1 0 0,1-1 1,0 1-1,-1-1 0,0 0 1,1 0-1,-1-1 1,0 1-1,-1-1 0,7-7 1,-10 10 13,1 0 1,-1 0 0,1 0-1,-1 1 1,1-1 0,-1 0-1,0 0 1,1 0 0,-1 0-1,0 0 1,0 0 0,0 0-1,0 0 1,0 0-1,0 0 1,0 0 0,0 0-1,0 0 1,0 0 0,0 0-1,-1 1 1,1-1 0,0 0-1,-1 0 1,1 0 0,-1 0-1,0-1 1,0 1-11,-1-1 0,0 1-1,1 0 1,-1 0 0,1 0 0,-1 0-1,0 1 1,0-1 0,0 0 0,1 1-1,-1-1 1,0 1 0,-2-1 0,-4 1-21,0-1 1,1 1 0,-1 0-1,0 0 1,1 1 0,-12 3-1,14-2-22,0 0 0,0 0 0,0 1-1,1-1 1,-1 1 0,1 0 0,-1 1-1,1-1 1,0 1 0,-5 6-1,7-8-42,0 0-1,0 1 0,0 0 0,0-1 1,1 1-1,-1 0 0,1 0 0,0-1 1,0 1-1,0 0 0,0 0 0,0 1 1,1-1-1,-1 0 0,1 0 0,0 0 1,0 0-1,0 0 0,0 4 0,1-6-75,0 0-1,-1-1 1,1 1-1,0-1 0,0 1 1,0-1-1,-1 1 1,1-1-1,0 0 1,0 1-1,0-1 1,0 0-1,0 0 0,-1 1 1,1-1-1,0 0 1,0 0-1,0 0 1,0 0-1,0 0 1,0 0-1,0 0 0,0-1 1,-1 1-1,1 0 1,0 0-1,2-2 1,25-6-2061,-15 1 159,-1-1 0,1 0 0,17-15 0,7-9-5557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2.570"/>
    </inkml:context>
    <inkml:brush xml:id="br0">
      <inkml:brushProperty name="width" value="0.025" units="cm"/>
      <inkml:brushProperty name="height" value="0.025" units="cm"/>
    </inkml:brush>
  </inkml:definitions>
  <inkml:trace contextRef="#ctx0" brushRef="#br0">744 2215 5061,'16'-40'13171,"3"-25"-8478,-3 8-2399,-7 21-1737,-2-1 0,-1 0 1,-2-1-1,-2 1 1,-1-1-1,-6-51 1,0 54-277,-1-1 1,-2 1-1,-21-58 1,-2-10 71,25 73-230,-4-58 0,-2-17 191,6 79-271,-1 0 0,-1 1-1,-2-1 1,0 2 0,-2-1-1,-20-31 1,-35-84 53,66 138-103,0 1-1,0-1 1,0 0-1,1 1 0,-1-1 1,1 0-1,-1 1 1,1-1-1,0 0 1,0 0-1,-1 1 0,1-1 1,0 0-1,1 0 1,-1 0-1,0 1 1,0-1-1,1 0 1,-1 1-1,1-1 0,0 0 1,-1 1-1,1-1 1,0 0-1,0 1 1,0-1-1,0 1 1,0 0-1,0-1 0,0 1 1,1 0-1,-1 0 1,1-1-1,-1 1 1,0 0-1,1 0 1,0 1-1,-1-1 0,1 0 1,2 0-1,9-5-2,1 0-1,-1 1 1,29-5-1,-31 7-21,16-3 8,1 1 0,-1 2 1,1 1-1,-1 1 0,1 1 1,-1 2-1,1 0 0,-1 2 1,0 1-1,0 1 0,0 2 1,-1 0-1,0 2 0,-1 0 0,35 22 1,-59-32 23,137 69 23,-121-62-23,-1-1 1,1-1-1,0-1 1,0 0-1,0-1 1,33 1-1,27-3 21,-7 0-20,79-8-1,-137 5 11,1-1 1,0 0-1,-1 0 0,0-1 1,0-1-1,0 0 0,0-1 1,-1 0-1,0 0 0,0-2 1,0 1-1,-1-1 0,0-1 1,-1 1-1,0-2 0,0 1 1,-1-1-1,0-1 0,-1 0 1,0 0-1,-1 0 0,0 0 1,-1-1-1,0 0 0,-1 0 1,0-1-1,-1 1 0,-1-1 1,0 0-1,0 0 0,-1-23 1,-3-2 4,-3 1 0,0 0 1,-22-72-1,-3-14 202,24 88-198,-3 1 0,0-1 0,-24-51 0,28 73-23,0 1 1,0-1-1,1 0 0,1-1 1,-3-19-1,11 31-18,-1 0 0,1 1 0,-1 0 0,1 0 0,0 0 0,0 1-1,-1-1 1,1 1 0,0 0 0,5 1 0,-6-1-9,36 1-226,81 11-1,-101-9 148,-1 2 0,0 0 0,0 1 0,0 1 0,-1 0 0,22 13 0,-35-16 102,0 0 0,-1 1 0,1-1 0,-1 1 0,0 0 0,0 0 0,0 0 0,-1 0-1,0 1 1,0-1 0,0 1 0,-1 0 0,1 0 0,-1 0 0,-1 0 0,1 0 0,0 10 0,2 15-35,-2 1 1,-1 39 0,-1-48 36,-1-6 3,-1 1 1,-1-1-1,-1 1 0,-9 28 1,8-31-2,0 0 1,2 0-1,-1 1 0,2-1 1,0 1-1,1 24 0,1-37 2,1 0 0,0 0 0,0-1-1,0 1 1,0 0 0,0-1 0,1 1 0,-1-1-1,1 1 1,0-1 0,0 0 0,-1 0-1,1 0 1,1 0 0,-1 0 0,0 0-1,0 0 1,1-1 0,-1 1 0,1-1-1,-1 0 1,1 0 0,0 0 0,3 1-1,12 4 21,-1-1 0,33 4 0,-29-5-13,78 16-19,-44-6 30,2-4 0,-1-2-1,62 2 1,-3-9-15,-27 1 7,0-3-1,0-4 1,103-19 0,-180 22 0,161-28 4,-151 27-29,1 2 1,0 1 0,0 1 0,0 1 0,42 8 0,39 10 46,-71-15-36,-1 1 0,0 1 0,49 18 0,-65-16 1,-1 0 0,1 0 1,-1 1-1,-1 1 1,23 23-1,19 15-1,-45-39 1,0-1 1,0 1 0,-1 1-1,-1 0 1,0 0 0,0 0-1,-1 1 1,0 0 0,-1 1-1,-1 0 1,0 0 0,-1 0-1,4 20 1,0 6-11,-2 0 1,-1 1-1,-2 56 0,-4-86 20,1 0 0,-1 1-1,-1-1 1,0 0 0,-1 0-1,0-1 1,0 1 0,-1 0-1,0-1 1,-1 0-1,0 0 1,0 0 0,-1-1-1,0 0 1,0 0 0,-1 0-1,0-1 1,-1 0 0,1 0-1,-15 9 1,-14 6 39,0-1 1,-1-2-1,-72 26 0,23-9-35,57-26-11,0-1-1,-1-1 1,0-1 0,0-2-1,0-1 1,-44 0 0,43-3-10,0 1 0,1 1 0,0 2 0,0 1 0,0 1 0,-34 14 1,56-17 5,-1 1 0,1 0 1,0 1-1,0 0 0,0 0 0,1 1 1,0 0-1,-11 14 0,-46 73 88,21-28-65,23-39 185,1 0-1,1 2 1,2 0-1,-20 46 0,32-62-139,0 0 0,0 1 1,1-1-1,1 1 0,0-1 0,1 1 0,1-1 0,0 1 0,1 0 0,0-1 0,1 1 0,0-1 0,8 24 0,2 2-3,1-1-1,2-1 0,1 0 1,2-2-1,2 0 0,1 0 1,1-2-1,29 32 0,73 66 54,-61-69-21,-4 2 1,80 114-1,-119-147-92,11 19 0,3-1 0,1-2 0,60 62 0,47 50 0,-59-61 0,-49-63 0,52 40 0,-58-52 0,-1 0 0,-1 2 0,-1 1 0,26 36 0,-41-48 0,36 58 0,-42-65 0,-1-1 0,0 1 0,0 0 0,-1 1 0,0-1 0,0 0 0,-1 1 0,1 13 0,-2-19 0,-1-1 0,1 1 0,-1-1 0,0 0 0,0 1 0,1-1 0,-1 0 0,0 0 0,0 1 0,-1-1 0,1 0 0,0 0 0,0 0 0,0 0 0,-1 0 0,1-1 0,0 1 0,-1 0 0,1-1 0,-1 1 0,1-1 0,-1 1 0,1-1 0,-1 0 0,1 1 0,-1-1 0,-1 0 0,-49 6 0,47-6 0,-139 3-198,-250-29 0,198 8 108,-1280-155-33,1116 92 50,-80-13-169,103 58 7,-203-32 17,480 58 147,3 1 64,-69-20-1,112 25 9,0-1 1,0 0-1,1-1 1,-1 0-1,1-1 1,1-1-1,0 0 1,0-1-1,0 0 1,-11-12-1,18 16-4,1-1-1,-1 0 1,1 0-1,1 0 1,-1 0-1,1-1 1,0 0-1,0 0 1,1 0-1,0 0 1,0 0-1,0 0 1,0-13-1,2 8-6,0 0 0,1 0 0,0 0 0,1 0 0,1 0-1,0 0 1,7-19 0,3 2-8,1 1-1,1 0 1,1 1 0,2 0-1,31-35 1,-7 17 3,2 3 0,2 2 0,65-45 1,-56 45 1,-2-3 1,59-59 0,-102 90 16,0 1-1,-1-1 1,0-1-1,-1 1 1,0-1-1,-1-1 1,-1 0-1,8-23 1,-8 15 2,-2-1 1,0 0-1,-1-1 1,-1-42-1,-1 59 28,-1 0 0,2 0 0,-1 0 0,1 1 0,0-1-1,0 0 1,7-11 0,-6 11 0,0 1-1,-1-1 1,1 0-1,-1 1 1,0-1-1,-1 0 1,2-14-1,-3 20-372,1 1-1,-1-1 1,1 1-1,0-1 1,-1 1-1,1-1 1,-1 1 0,1 0-1,0-1 1,0 1-1,-1 0 1,1 0-1,0 0 1,0 0-1,-1-1 1,1 1-1,0 0 1,0 0 0,-1 0-1,1 0 1,0 1-1,1-1 1,7-1-3491,8-5-5998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5.327"/>
    </inkml:context>
    <inkml:brush xml:id="br0">
      <inkml:brushProperty name="width" value="0.025" units="cm"/>
      <inkml:brushProperty name="height" value="0.025" units="cm"/>
    </inkml:brush>
  </inkml:definitions>
  <inkml:trace contextRef="#ctx0" brushRef="#br0">89 40 12332,'0'0'9667,"-10"3"-8834,6-3-777,1 1-1,-1 0 1,0 0-1,1 0 1,-1 0-1,0 0 1,1 1-1,-1 0 1,1 0-1,0 0 1,0 0-1,0 0 1,0 1-1,0-1 1,0 1-1,0 0 1,1 0-1,0 0 1,-1 0-1,1 0 0,0 1 1,1-1-1,-1 1 1,0-1-1,1 1 1,0-1-1,0 1 1,0 0-1,0 0 1,1 0-1,0-1 1,-1 8-1,1-7-13,0 0 0,1-1 0,-1 1 0,1-1-1,-1 1 1,1-1 0,0 1 0,0-1 0,0 1 0,1-1-1,-1 0 1,1 1 0,0-1 0,0 0 0,0 0 0,0-1-1,1 1 1,-1 0 0,1-1 0,0 1 0,-1-1 0,1 0-1,0 0 1,0 0 0,1 0 0,-1-1 0,0 1 0,0-1-1,1 0 1,4 2 0,-2-2 64,1 1 0,-1-1 0,0-1 0,1 1-1,-1-1 1,1 0 0,-1-1 0,1 1 0,-1-1 0,1 0-1,-1-1 1,0 0 0,0 0 0,1 0 0,-2-1 0,11-5 0,-10 4-16,1-1 1,-1 0 0,0-1-1,-1 0 1,1 1-1,-1-2 1,0 1 0,-1-1-1,1 1 1,5-15 0,-8 18-56,-1 0 0,0 0 0,0 0 0,0 0 0,0 0 0,0 0 0,-1-1 0,1 1 1,-1 0-1,0-1 0,0 1 0,0 0 0,-1 0 0,1-1 0,-1 1 0,0 0 0,0 0 0,0 0 0,0-1 1,0 1-1,-1 0 0,1 1 0,-1-1 0,0 0 0,0 0 0,0 1 0,0-1 0,0 1 0,-5-4 1,1 2-13,-1 0 1,0 0 0,-1 0 0,1 1 0,0 0-1,-1 1 1,0 0 0,0 0 0,0 0 0,0 1-1,1 1 1,-13-1 0,16 1-165,-1 0 1,1 1-1,0-1 0,-1 1 1,1 0-1,0 0 0,-1 1 1,1-1-1,0 1 0,-7 4 1,9-5-167,0 0 1,0 1 0,1 0-1,-1 0 1,0-1 0,0 1-1,1 0 1,-1 0-1,1 0 1,0 1 0,0-1-1,0 0 1,0 0 0,0 1-1,0-1 1,0 0 0,1 1-1,-1-1 1,1 1 0,0 2-1,-1 6-5431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6.493"/>
    </inkml:context>
    <inkml:brush xml:id="br0">
      <inkml:brushProperty name="width" value="0.025" units="cm"/>
      <inkml:brushProperty name="height" value="0.025" units="cm"/>
    </inkml:brush>
  </inkml:definitions>
  <inkml:trace contextRef="#ctx0" brushRef="#br0">24 64 11627,'0'0'10410,"-3"11"-10122,-3 8-135,1 1-1,2 0 1,0 0 0,1 0 0,0 0-1,2 1 1,1-1 0,0 0-1,2 0 1,0 0 0,1 0-1,1 0 1,1-1 0,14 34-1,-19-53-113,-1 1-1,0 0 0,0-1 0,0 1 0,1-1 1,-1 1-1,0 0 0,1-1 0,-1 1 0,0-1 1,1 1-1,-1-1 0,1 1 0,-1-1 0,1 0 1,-1 1-1,1-1 0,-1 0 0,1 1 1,-1-1-1,1 0 0,0 1 0,-1-1 0,1 0 1,-1 0-1,1 0 0,0 0 0,-1 1 0,1-1 1,0 0-1,-1 0 0,2 0 0,10-19 1338,-2-31-391,-10 50-987,3-26 41,-2 1 1,0-1 0,-2 0 0,-1 1-1,-1-1 1,-1 1 0,-1 0 0,-15-43-1,20 67-42,0 0-1,0 1 0,0-1 1,0 0-1,0 1 0,-1-1 1,1 0-1,0 1 1,-1-1-1,1 1 0,0-1 1,-1 0-1,1 1 0,-1-1 1,1 1-1,0-1 0,-1 1 1,0-1-1,1 1 0,-1 0 1,1-1-1,-1 1 0,1 0 1,-1-1-1,0 1 1,1 0-1,-1 0 0,0-1 1,-1 1-1,-7 15-238,8-14 231,1 0-1,-1 0 1,1 1-1,-1-1 0,1 0 1,0 0-1,0 1 1,-1-1-1,1 0 1,0 0-1,0 1 0,0-1 1,0 0-1,1 1 1,-1-1-1,0 0 1,0 0-1,1 1 0,-1-1 1,1 0-1,-1 0 1,1 0-1,0 0 0,-1 0 1,1 0-1,0 0 1,0 0-1,0 0 1,-1 0-1,3 1 0,0-2 25,0 0 0,1 0 0,-1-1 0,0 1-1,0-1 1,0 0 0,0 0 0,0 0 0,0 0 0,0-1-1,0 1 1,0-1 0,-1 0 0,1 1 0,0-1-1,-1-1 1,0 1 0,1 0 0,-1 0 0,0-1 0,0 1-1,-1-1 1,1 0 0,2-4 0,-1 1-29,0-1 0,0 1 0,0-1 0,-1 1 0,0-1 0,0 0 0,-1 0 0,1-12 0,-2 66-365,-2-13 347,3 0-1,1-1 1,8 48 0,-10-79 35,0 0 0,1 0 1,-1-1-1,0 1 0,1 0 1,-1 0-1,1-1 0,0 1 0,0 0 1,-1-1-1,1 1 0,0 0 1,1-1-1,-1 0 0,0 1 0,0-1 1,0 0-1,1 1 0,-1-1 1,1 0-1,-1 0 0,1 0 1,-1 0-1,1 0 0,0-1 0,0 1 1,-1 0-1,1-1 0,0 1 1,0-1-1,-1 0 0,1 0 1,3 1-1,3-3-94,1 1 0,-1-1 0,1 0 1,-1-1-1,0 0 0,9-5 0,-10 5-159,0 0 0,-1 1 0,1-1 0,0 1 0,0 1 0,15-3-1,-20 5 232,-1-1-1,1 0 0,0 1 0,-1-1 0,1 1 0,0 0 0,-1 0 0,1-1 0,-1 1 0,1 0 0,-1 0 0,1 1 0,-1-1 0,0 0 0,1 0 0,-1 1 0,0-1 0,0 1 1,0-1-1,0 1 0,0-1 0,0 1 0,-1-1 0,1 1 0,-1 0 0,1-1 0,0 4 0,8 59 226,-6-33 425,1-24 701,1-15-492,1-15-203,-4 2-407,-1 0-1,-1 0 1,-6-37 0,1-21-242,5 79-194,112 3-14185,-87-3 7849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6.824"/>
    </inkml:context>
    <inkml:brush xml:id="br0">
      <inkml:brushProperty name="width" value="0.025" units="cm"/>
      <inkml:brushProperty name="height" value="0.025" units="cm"/>
    </inkml:brush>
  </inkml:definitions>
  <inkml:trace contextRef="#ctx0" brushRef="#br0">1 77 14446,'0'0'14093,"10"-60"-22325,-6 44-2274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8.083"/>
    </inkml:context>
    <inkml:brush xml:id="br0">
      <inkml:brushProperty name="width" value="0.025" units="cm"/>
      <inkml:brushProperty name="height" value="0.025" units="cm"/>
    </inkml:brush>
  </inkml:definitions>
  <inkml:trace contextRef="#ctx0" brushRef="#br0">45 243 3235,'5'-51'17756,"-7"52"-17557,0 0 1,0 1 0,0-1 0,0 1 0,0 0 0,0 0 0,0-1 0,0 1 0,1 0 0,-3 4 0,-2 9-154,1 1-1,1 1 1,0-1 0,1 1-1,1-1 1,0 1 0,1 0-1,3 33 1,-2-49-30,0 0-1,0 0 1,0-1 0,0 1-1,0 0 1,0 0 0,0 0-1,0 0 1,0 0 0,1 0-1,-1 0 1,0 0 0,0-1-1,1 1 1,-1 0-1,1 0 1,-1 0 0,1-1-1,-1 1 1,1 0 0,-1 0-1,1-1 1,0 1 0,-1 0-1,1-1 1,0 1 0,0-1-1,-1 1 1,1-1 0,0 1-1,0-1 1,0 0 0,0 1-1,-1-1 1,1 0 0,0 0-1,0 0 1,0 0 0,0 1-1,0-1 1,0 0 0,0-1-1,0 1 1,0 0 0,-1 0-1,1 0 1,0 0-1,0-1 1,0 1 0,0 0-1,0-1 1,-1 1 0,2-2-1,4 0 204,-1-1 0,-1 0-1,1 0 1,0 0 0,-1-1-1,1 1 1,5-8-1,4-8-34,-1 0 0,-1 0 0,-1-1 0,0-1 0,-2 0-1,0 0 1,-1-1 0,-2 0 0,0 0 0,-1-1 0,-2 0 0,0 0-1,-1 1 1,-1-1 0,-4-36 0,-1 55-273,-1 14-29,-3 15-27,6-10 124,-9 84-38,10-90 59,1 0-1,0 0 0,1 0 1,0-1-1,0 1 0,1 0 1,0 0-1,5 13 0,-4-18 28,0-1 1,0 0-1,0 1 0,0-1 1,0 0-1,1-1 0,-1 1 0,1-1 1,-1 1-1,1-1 0,0 0 1,0 0-1,0-1 0,1 1 0,-1-1 1,5 1-1,-5-1-259,0 0 0,0-1 0,0 0 0,1 1-1,-1-1 1,0 0 0,0-1 0,4 0 0,-6 1-205,0-1-1,-1 1 1,1-1 0,-1 1-1,1-1 1,0 0 0,-1 0-1,1 0 1,-1 1 0,0-1-1,1-1 1,-1 1 0,0 0-1,0 0 1,1 0-1,-1-1 1,0 1 0,1-3-1,6-13-7724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8.427"/>
    </inkml:context>
    <inkml:brush xml:id="br0">
      <inkml:brushProperty name="width" value="0.025" units="cm"/>
      <inkml:brushProperty name="height" value="0.025" units="cm"/>
    </inkml:brush>
  </inkml:definitions>
  <inkml:trace contextRef="#ctx0" brushRef="#br0">0 15 15310,'0'0'13261,"18"0"-18001,-9-8-65,2 1-3555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8.821"/>
    </inkml:context>
    <inkml:brush xml:id="br0">
      <inkml:brushProperty name="width" value="0.025" units="cm"/>
      <inkml:brushProperty name="height" value="0.025" units="cm"/>
    </inkml:brush>
  </inkml:definitions>
  <inkml:trace contextRef="#ctx0" brushRef="#br0">181 61 1185,'0'0'9417,"6"-9"-6753,19-29 58,-20 25 1848,-14 13-2929,-22 18-380,26-15 562,-59 15 2138,61-16-3952,0 0 1,0 0 0,0 0-1,0 0 1,0 1 0,1 0-1,-1-1 1,1 1 0,0 0-1,-1 0 1,1 0 0,-2 5-1,-21 43-117,24-48 123,-9 21 1,2 0 0,1 1 0,0 0 0,2 1 0,1-1 0,2 1 0,-1 25 0,3-50-14,0 1 1,0-1-1,0 0 1,0 0-1,1 1 1,-1-1 0,0 0-1,1 0 1,-1 0-1,0 1 1,1-1-1,-1 0 1,1 0-1,0 0 1,-1 0-1,1 0 1,0 0-1,0 0 1,0 0-1,0 0 1,0 0 0,-1-1-1,2 1 1,-1 0-1,0-1 1,0 1-1,2 0 1,1 1 16,-1-2 0,1 1 0,0 0 0,0-1 0,-1 0 0,1 0 0,0 0 0,0 0 0,5-1 0,6-2 48,-1-1 0,1 0 0,26-11-1,50-33-441,-84 43-189,1 1 0,-1-2 0,1 1 0,-2-1-1,1 0 1,-1-1 0,0 1 0,0-1 0,6-10 0,-11 15-195,0-1 1,0 1-1,0-1 1,-1 1-1,1-1 1,-1 0-1,0 1 1,0-1-1,0 0 1,0-3-1,-1-9-7190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9.196"/>
    </inkml:context>
    <inkml:brush xml:id="br0">
      <inkml:brushProperty name="width" value="0.025" units="cm"/>
      <inkml:brushProperty name="height" value="0.025" units="cm"/>
    </inkml:brush>
  </inkml:definitions>
  <inkml:trace contextRef="#ctx0" brushRef="#br0">1 124 11691,'0'0'8808,"73"-21"-7590,-32 5-161,11-2-353,0 0-255,-2 1-321,-6 0-96,-5 7-513,-6 3-1056,-16 7-1186,-9 0-1537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39.540"/>
    </inkml:context>
    <inkml:brush xml:id="br0">
      <inkml:brushProperty name="width" value="0.025" units="cm"/>
      <inkml:brushProperty name="height" value="0.025" units="cm"/>
    </inkml:brush>
  </inkml:definitions>
  <inkml:trace contextRef="#ctx0" brushRef="#br0">0 107 5573,'0'0'15119,"64"22"-13358,-19-22-480,9-6-480,-6-6-416,5-5-289,-6-1-64,-6-3-1986,-9-5-3331,-7-3-7655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20.617"/>
    </inkml:context>
    <inkml:brush xml:id="br0">
      <inkml:brushProperty name="width" value="0.025" units="cm"/>
      <inkml:brushProperty name="height" value="0.025" units="cm"/>
    </inkml:brush>
  </inkml:definitions>
  <inkml:trace contextRef="#ctx0" brushRef="#br0">181 20 4004,'14'-18'8571,"-31"16"1182,-1 3-9633,9-1 58,-1 1-1,1 0 1,0 1 0,-1 0 0,1 1-1,0 0 1,0 0 0,1 1 0,-1 0-1,-9 6 1,14-8-286,1 0-1,-1 0 1,1 1-1,0-1 1,0 1 0,0-1-1,0 1 1,0 0-1,1 0 1,-1 0 0,1 1-1,0-1 1,0 1-1,0-1 1,1 1 0,-1-1-1,1 1 1,0 0 0,0 0-1,0 0 1,0 0-1,1 0 1,-1 0 0,1 0-1,0 0 1,1 5-1,4-3-4476,9-6-4747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6:21.690"/>
    </inkml:context>
    <inkml:brush xml:id="br0">
      <inkml:brushProperty name="width" value="0.025" units="cm"/>
      <inkml:brushProperty name="height" value="0.025" units="cm"/>
    </inkml:brush>
  </inkml:definitions>
  <inkml:trace contextRef="#ctx0" brushRef="#br0">9 66 3972,'-8'-4'7455,"9"-5"-3476,-1 8-3805,1 0-1,0 0 1,-1 0-1,1 0 1,0 0-1,0 0 1,0 0-1,0 0 1,0 0-1,0 1 1,0-1-1,0 0 1,0 1 0,0-1-1,0 1 1,0-1-1,2 0 1,51-4 1100,21-4-1079,-69 8-669,-1-1 0,0 1 1,-1-1-1,1 0 0,0 0 0,8-6 0,-7 2-4133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0.288"/>
    </inkml:context>
    <inkml:brush xml:id="br0">
      <inkml:brushProperty name="width" value="0.025" units="cm"/>
      <inkml:brushProperty name="height" value="0.025" units="cm"/>
    </inkml:brush>
  </inkml:definitions>
  <inkml:trace contextRef="#ctx0" brushRef="#br0">54 53 4004,'0'0'11627,"-54"-3"-7367,58 3-3267,23 0-160,8 0 63,7 0-415,12 0-417,2 0-32,-1 0-929,-3 0-2178,-11 0-1697,-9 0-1859</inkml:trace>
  <inkml:trace contextRef="#ctx0" brushRef="#br0" timeOffset="1">472 0 14798,'0'0'4965,"-7"50"-3268,2-21-448,-2 6-352,4-2-288,1 2-321,2-2-192,0-6-64,0-4-256,0-6-1409,2-8-513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3.341"/>
    </inkml:context>
    <inkml:brush xml:id="br0">
      <inkml:brushProperty name="width" value="0.025" units="cm"/>
      <inkml:brushProperty name="height" value="0.025" units="cm"/>
    </inkml:brush>
  </inkml:definitions>
  <inkml:trace contextRef="#ctx0" brushRef="#br0">10 0 18898,'0'0'2274,"-5"76"-2114,2-32 0,2 4-160,1 0 32,0-5-320,0-4-865,7-6-897,-1-8-1601,-6-12-609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19.168"/>
    </inkml:context>
    <inkml:brush xml:id="br0">
      <inkml:brushProperty name="width" value="0.025" units="cm"/>
      <inkml:brushProperty name="height" value="0.025" units="cm"/>
    </inkml:brush>
  </inkml:definitions>
  <inkml:trace contextRef="#ctx0" brushRef="#br0">0 341 13164,'0'0'1138,"10"-11"-1069,-7 8-57,4-4 29,-1 0 0,1 0 0,0 1 0,1 0 0,-1 1 0,1-1 0,0 2 0,0-1 0,17-6 0,41-8 276,1 2 1,0 3-1,102-8 0,208 14-284,-340 11 23,0 1-1,-1 2 0,0 1 1,0 2-1,0 1 1,-2 2-1,51 25 0,-45-21 291,-1-2 0,2-2 0,-1-1 0,2-2 0,64 6 0,214-7 1004,-279-9-1348,586-40 232,-79 2-218,-5 42 799,-273 4-499,331-34 0,-69-50-133,-12-50-1348,-508 123 791,30-12-909,-22-2-2580,-17 3-3098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19.794"/>
    </inkml:context>
    <inkml:brush xml:id="br0">
      <inkml:brushProperty name="width" value="0.025" units="cm"/>
      <inkml:brushProperty name="height" value="0.025" units="cm"/>
    </inkml:brush>
  </inkml:definitions>
  <inkml:trace contextRef="#ctx0" brushRef="#br0">1022 4 8680,'0'0'3614,"-8"-2"-3544,0 1-78,0 1-1,0 0 1,0 0 0,0 0 0,0 1 0,0 0 0,0 1 0,0-1 0,-11 6 0,-82 34 368,47-17-63,31-14-44,-293 126 2580,253-104-2479,1 2 0,-105 77 0,149-97-334,1 1-1,0 0 1,1 1-1,1 0 1,-15 21-1,27-32-19,0 0 1,0-1-1,1 1 0,0 0 0,0 0 1,0 0-1,0 1 0,1-1 0,0 0 0,0 1 1,0 8-1,1-10-4,0-1-1,1 1 1,0 0 0,0-1-1,0 1 1,0-1 0,0 1-1,1-1 1,0 1 0,0-1-1,0 0 1,0 0 0,0 0-1,0 0 1,1 0 0,-1 0-1,1-1 1,5 5 0,7 4 45,1-1 1,0-1 0,1 0-1,0-1 1,0-1-1,0 0 1,36 8 0,136 15 164,132-9-1078,4-33-3776,-141-12-98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0.739"/>
    </inkml:context>
    <inkml:brush xml:id="br0">
      <inkml:brushProperty name="width" value="0.025" units="cm"/>
      <inkml:brushProperty name="height" value="0.025" units="cm"/>
    </inkml:brush>
  </inkml:definitions>
  <inkml:trace contextRef="#ctx0" brushRef="#br0">0 294 10698,'0'0'4367,"15"-1"-3428,115-16 727,129-10-620,-197 27-1017,0 3 0,-1 3 0,1 2 0,70 19 0,-33-3 9,177 20 0,-226-40 236,0-2 0,1-3-1,-1-2 1,0-2 0,76-18-1,-60 5-26,0-3-1,-2-3 0,62-33 0,170-113-505,-288 165 212,0 0-44,-1 0-1,1 0 1,0 1 0,0 0-1,0 0 1,1 1 0,-1 0-1,1 1 1,9-2 0,-17 4-17,0 0-1,-1 0 1,1-1 0,-1 1 0,1 0 0,0 0 0,-1 0 0,1 0 0,-1 0 0,1 0 0,0 1 0,-1-1 0,1 0 0,-1 0 0,1 0 0,-1 0 0,1 1 0,0-1 0,-1 0 0,1 1 0,-1-1-1,1 0 1,-1 1 0,0-1 0,1 1 0,-1-1 0,1 1 0,-1-1 0,0 0 0,1 1 0,-1 0 0,0-1 0,1 1 0,-1-1 0,0 1 0,0-1 0,0 1 0,0-1 0,1 1 0,-1 0-1,0-1 1,0 1 0,0-1 0,0 1 0,0 0 0,0-1 0,-1 1 0,1-1 0,0 1 0,0 0 0,-1 0 0,1 0-130,0 8-5666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2.182"/>
    </inkml:context>
    <inkml:brush xml:id="br0">
      <inkml:brushProperty name="width" value="0.025" units="cm"/>
      <inkml:brushProperty name="height" value="0.025" units="cm"/>
    </inkml:brush>
  </inkml:definitions>
  <inkml:trace contextRef="#ctx0" brushRef="#br0">1 193 13229,'0'-8'1927,"0"-52"1655,0 61-3531,0-1 1,1 0-1,-1 1 1,0-1 0,0 0-1,0 0 1,1 1-1,-1-1 1,0 0 0,1 0-1,-1 1 1,0-1-1,0 0 1,1 0-1,-1 0 1,0 0 0,1 1-1,-1-1 1,1 0-1,-1 0 1,0 0 0,1 0-1,-1 0 1,0 0-1,1 0 1,-1 0-1,0 0 1,1 0 0,-1 0-1,0 0 1,1 0-1,-1 0 1,1-1 0,-1 1-1,0 0 1,0 0-1,1 0 1,-1 0-1,0-1 1,1 1 0,-1 0-1,0 0 1,0-1-1,1 1 1,-1 0 0,0 0-1,0-1 1,1 1-1,-1 0 1,0-1-1,0 1 1,0 0 0,0-1-1,0 1 1,1 0-1,-1-1 1,0 1 0,0-1-1,0 1 1,0 0-1,0-1 1,0 1-1,0 0 1,0-1 0,0 1-1,-1 0 1,1-1-1,20 26 931,2 31-370,-2 1-1,23 113 1,5 15-471,-46-179-122,0 0 1,1 0 0,0 0 0,0 0 0,0-1 0,8 10 0,-10-14 10,0 0 0,-1 0-1,1 0 1,0 0 0,0 0 0,0 0-1,0 0 1,0-1 0,0 1-1,0 0 1,0-1 0,0 1 0,1 0-1,-1-1 1,0 0 0,0 1-1,1-1 1,-1 0 0,0 1 0,0-1-1,1 0 1,-1 0 0,0 0 0,0 0-1,1 0 1,-1-1 0,0 1-1,1 0 1,-1 0 0,0-1 0,0 1-1,0-1 1,0 1 0,1-1-1,-1 0 1,0 1 0,0-1 0,0 0-1,0 0 1,0 0 0,1-1-1,6-7 131,-1-1-1,-1 0 0,0 0 1,0 0-1,-1-1 0,0 0 1,-1 0-1,0 0 0,3-15 0,1-11-42,6-61-1,-10-8 117,-4 95-196,-1 1 0,-1-1 0,1 1 0,-2-1 0,1 1 0,-2 0 0,-7-18 0,10 27-37,1 0 0,-1-1 0,1 1 1,-1 0-1,0 0 0,1 0 1,-1 0-1,0 0 0,0 0 0,0 0 1,0 0-1,0 0 0,0 0 0,0 0 1,0 1-1,0-1 0,0 0 0,0 1 1,-1-1-1,1 1 0,0-1 0,0 1 1,-1 0-1,1-1 0,0 1 0,-1 0 1,1 0-1,0 0 0,-1 0 0,0 0 1,0 1-13,1 0 0,-1-1 1,0 1-1,1 0 0,0 0 0,-1 0 1,1 0-1,0 1 0,-1-1 1,1 0-1,0 0 0,0 1 0,0-1 1,0 1-1,0-1 0,0 1 0,1-1 1,-1 1-1,1 0 0,-1-1 1,1 1-1,-1 2 0,-2 8-7,1 0-1,0 1 0,1 0 1,0-1-1,1 1 1,1 0-1,3 22 0,-4-32 12,1 0 0,-1 0 1,1 0-1,0 0 0,0 0 0,0-1 0,0 1 0,1 0 0,-1 0 0,1-1 0,-1 1 0,1-1 0,0 1 0,0-1 0,0 0 0,1 0 0,-1 0 0,0 0 0,1 0 0,-1-1 0,1 1 0,0-1 0,-1 1 0,1-1 0,0 0 0,0 0 1,0 0-1,0 0 0,0-1 0,0 1 0,0-1 0,0 0 0,0 0 0,0 0 0,0 0 0,0-1 0,5 0 0,0-1-8,1-1 0,-1 0 0,0-1 1,0 0-1,0 0 0,0 0 0,-1-1 0,0 0 0,0-1 0,0 0 0,0 0 1,-1 0-1,0-1 0,9-13 0,-2 2 11,-1-1 1,0-1-1,-1 0 0,13-36 0,-20 45 28,-1 0 0,0 0 0,0 0 0,0-15 0,-2 24-14,-1 0 1,1 0 0,-1 1 0,0-1 0,0 0 0,0 1 0,0-1 0,0 0 0,-1 0 0,1 1-1,0-1 1,-1 0 0,1 0 0,-1 1 0,0-1 0,1 1 0,-1-1 0,0 1 0,0-1 0,0 1-1,0-1 1,0 1 0,0 0 0,-1-1 0,1 1 0,0 0 0,-1 0 0,1 0 0,-1 0 0,1 0 0,-1 1-1,1-1 1,-1 0 0,0 1 0,1-1 0,-4 0 0,3 1-17,0 1 0,-1-1 0,1 0 0,0 1 0,0 0 0,0-1 0,-1 1 0,1 0 0,0 0 0,0 0-1,0 1 1,1-1 0,-1 0 0,0 1 0,0-1 0,1 1 0,-1 0 0,1-1 0,-1 1 0,1 0 0,0 0 0,-1 0 0,0 4 0,-25 55-112,25-55 124,-5 12 7,0 0 1,2 0-1,0 1 1,1 0-1,1 0 1,0 0-1,2 0 1,1 29-1,0-47-12,0 0-1,1 0 1,-1 0 0,0 0-1,1 0 1,-1 0 0,1 0-1,-1 0 1,1 0 0,0 0-1,-1 0 1,1 0 0,0 0-1,0-1 1,0 1 0,-1 0-1,1-1 1,0 1 0,0-1-1,0 1 1,0-1 0,0 1-1,0-1 1,0 1 0,0-1-1,0 0 1,1 0 0,-1 0-1,0 0 1,0 1 0,0-1-1,0-1 1,0 1 0,0 0-1,0 0 1,0 0 0,1 0-1,-1-1 1,2 0 0,43-17 2,13-18-147,-33 19-146,51-25-1,-69 38 254,0 1-1,1 0 1,0 0-1,-1 1 0,1 0 1,0 1-1,0 0 0,0 0 1,0 1-1,16 1 0,-22 0 25,0 0 0,-1 0 0,1 0 0,-1 0-1,1 0 1,-1 0 0,0 1 0,1-1 0,-1 1-1,0 0 1,0 0 0,0 0 0,0 0 0,-1 0-1,1 0 1,0 0 0,-1 0 0,2 4 0,0-2 154,-1 0 0,0 1 1,-1-1-1,1 0 0,-1 0 0,0 1 1,0-1-1,1 7 0,-3-28 69,-1 0 0,-1-1 0,0 1 0,-1 1-1,-10-26 1,-37-79 92,15 49-403,36 71-490,39 10-11377,-21-9 3978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3.097"/>
    </inkml:context>
    <inkml:brush xml:id="br0">
      <inkml:brushProperty name="width" value="0.025" units="cm"/>
      <inkml:brushProperty name="height" value="0.025" units="cm"/>
    </inkml:brush>
  </inkml:definitions>
  <inkml:trace contextRef="#ctx0" brushRef="#br0">310 377 11979,'0'0'2664,"1"-8"571,0 5-3008,0 2-103,-1-1 0,1 1 0,-1-1 0,1 1 0,-1-1 0,1 1 0,-1-1 0,0 1 0,0-1 0,0 1 0,0-1 0,0 1 0,0-1 0,0 1 0,-1-1 0,1 1 0,0 0 0,-1-1 0,0 1 0,1-1 0,-1 1 0,1 0 0,-1-1 0,0 1 0,0 0 0,0 0 0,0 0 0,0-1 0,0 1 0,0 0 0,0 0 0,-1 1 0,1-1 0,0 0 0,0 0 0,-1 1 0,1-1 0,-1 0 0,1 1 0,0-1 0,-1 1 0,1 0 0,-1 0 0,1-1 0,-4 1 0,-5 0-28,-1 1 0,1 0 0,-1 0 0,1 1-1,0 0 1,0 1 0,0 0 0,0 1 0,0 0 0,1 0 0,-1 1-1,1 1 1,0-1 0,1 1 0,-1 1 0,1 0 0,1 0-1,-1 0 1,1 1 0,1 0 0,-7 10 0,4-6-2,0 0 0,1 1 1,0 1-1,1-1 0,1 1 1,0 1-1,1-1 0,1 1 1,0 0-1,1 0 0,1 0 1,0 0-1,1 0 0,0 16 1,1-29-89,0 0 0,1 0 0,-1 0 1,0 0-1,1 0 0,0 0 0,-1 0 1,1 0-1,0 0 0,0 0 1,0 0-1,0-1 0,0 1 0,0 0 1,1-1-1,-1 1 0,1 0 1,-1-1-1,1 0 0,-1 1 0,1-1 1,0 0-1,0 0 0,0 0 0,-1 0 1,1 0-1,0-1 0,0 1 1,0 0-1,0-1 0,0 0 0,0 1 1,1-1-1,-1 0 0,4 0 1,0 0 12,0-1 1,1 0 0,-1 0 0,0 0 0,0-1 0,0 0 0,0 0-1,0 0 1,-1-1 0,1 0 0,5-4 0,5-4 13,-2-1-1,1-1 1,-2 0-1,0-1 1,0-1 0,14-21-1,-22 29-12,0-1 0,-1 1 0,0 0 0,0-1-1,-1 0 1,1 0 0,-2 0 0,1-1 0,-1 1 0,-1 0 0,1-1 0,-1 1-1,-1-1 1,0 0 0,0 1 0,-2-14 0,2 22-25,0-1 0,-1 1 0,1 0 0,0 0 0,-1 0 0,1-1 0,0 1 0,0 0 0,-1 0 0,1 0 0,0 0 0,-1 0 0,1 0 0,0 0 0,-1 0 0,1 0 0,0 0 0,-1 0 0,1 0 0,0 0 0,-1 0 0,1 0 0,0 0 0,-1 0 0,1 0 0,0 0 0,0 0 0,-1 1 0,1-1 0,0 0 0,-1 0 0,1 0 0,0 1 0,0-1 0,-1 0 0,1 0 0,0 0 0,0 1 0,0-1 0,-1 0 0,1 1 0,0-1 0,0 0 0,0 0 0,0 1 0,-6 16-24,1 0-1,2 1 0,-1-1 0,2 1 1,0 0-1,1-1 0,1 1 0,3 20 1,-3 2 40,0-18 27,1 0 0,0 0 1,1 0-1,2 0 0,0-1 0,1 1 0,2-1 1,0 0-1,1 0 0,1-1 0,0 0 0,25 35 1,-27-44-22,0-1 0,-1 1 1,0-1-1,-1 2 0,0-1 1,-1 1-1,0-1 0,0 1 1,-2 0-1,0 1 0,2 23 1,-4-36-14,0 0 0,0 0 0,-1 0 0,1 0 1,0-1-1,0 1 0,0 0 0,0 0 0,0 0 0,-1 0 1,1 0-1,0-1 0,0 1 0,0 0 0,-1 0 0,1 0 1,0 0-1,0 0 0,0 0 0,-1 0 0,1 0 0,0 0 1,0 0-1,-1 0 0,1 0 0,0 0 0,0 0 0,0 0 1,-1 0-1,1 0 0,0 0 0,0 0 0,0 0 0,-1 0 1,1 0-1,0 0 0,0 1 0,0-1 0,-1 0 0,1 0 1,0 0-1,0 0 0,0 0 0,0 1 0,0-1 0,-1 0 1,1 0-1,0 0 0,0 0 0,0 1 0,0-1 0,0 0 1,0 0-1,0 0 0,0 1 0,0-1 0,0 0 0,0 0 1,0 1-1,0-1 0,0 0 0,0 0 0,0 0 0,0 1 1,0-1-1,0 0 0,0 0 0,0 1 0,-12-16 216,3-8-214,1 0 1,1 0-1,1-1 1,1 0-1,1 0 0,-1-37 1,7-150-68,-2 205 61,3-25-5,0 0 1,3 0-1,0 1 0,13-37 1,52-110-39,-5 14 23,-63 155 15,0-1 17,1 1 0,-1-1 0,-1 1 0,1-1 0,-1 0 0,-1 0 0,0 0 0,0 0 0,-1 0 0,0 0 0,-2-13 0,2 21-14,-1 0 0,1 0 0,-1 0 0,1 0 0,-1 0 0,0 0 0,1 0 0,-1 1 0,0-1 0,0 0 0,0 0 0,1 1-1,-1-1 1,0 1 0,0-1 0,0 1 0,0-1 0,0 1 0,0-1 0,0 1 0,0 0 0,0-1 0,0 1 0,0 0 0,0 0 0,0 0 0,-1 0 0,1 0 0,0 0 0,0 0-1,0 1 1,0-1 0,0 0 0,0 0 0,-1 1 0,-1 0-18,-1 0-1,1 1 1,0-1-1,0 0 1,0 1 0,1 0-1,-1 0 1,0 0-1,1 0 1,-5 4-1,-8 16 83,0 1 0,2 1 0,0 0 0,2 1-1,1 0 1,0 1 0,2 0 0,2 0 0,0 1 0,1 0-1,-1 42 1,6-63-47,0-1-1,0 0 0,0 1 1,1-1-1,-1 0 0,1 1 1,1-1-1,-1 0 0,1 0 1,0 0-1,0 0 0,0 0 1,1 0-1,0-1 0,0 1 1,0-1-1,0 0 0,7 7 1,-3-6-1,-1 0 0,1-1 0,0 0 1,0 0-1,0 0 0,0-1 0,1 0 0,-1-1 1,1 0-1,0 0 0,15 2 0,-22-4-30,15 2 51,0 0 0,0-1 0,30-2 0,-41 0-313,-1 0 0,1 0 0,0 0-1,-1-1 1,1 1 0,-1-1 0,6-3 0,-7 3-372,0 0-1,0 0 0,-1 0 1,1 0-1,-1-1 1,0 1-1,1-1 1,-1 0-1,0 1 0,-1-1 1,4-5-1,1-9-8114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3.442"/>
    </inkml:context>
    <inkml:brush xml:id="br0">
      <inkml:brushProperty name="width" value="0.025" units="cm"/>
      <inkml:brushProperty name="height" value="0.025" units="cm"/>
    </inkml:brush>
  </inkml:definitions>
  <inkml:trace contextRef="#ctx0" brushRef="#br0">0 69 21396,'0'0'10122,"11"-69"-28091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4.577"/>
    </inkml:context>
    <inkml:brush xml:id="br0">
      <inkml:brushProperty name="width" value="0.025" units="cm"/>
      <inkml:brushProperty name="height" value="0.025" units="cm"/>
    </inkml:brush>
  </inkml:definitions>
  <inkml:trace contextRef="#ctx0" brushRef="#br0">1 509 13357,'0'0'7959,"2"11"-7356,6 43 417,13 76 95,-17-113-1081,0 0 0,2 0 0,0 0 0,0-1 0,11 19 0,-16-33-30,0 0 1,1 0 0,-1 1 0,1-1 0,-1 0 0,1 0 0,0 0-1,-1 0 1,1-1 0,0 1 0,0 0 0,1-1 0,-1 1 0,0-1-1,0 0 1,1 0 0,-1 0 0,0 0 0,1 0 0,-1 0 0,1-1 0,2 1-1,-1-1 30,-1-1 0,0 0 0,0 1 0,0-1-1,0 0 1,0 0 0,0-1 0,0 1 0,0-1-1,0 1 1,0-1 0,-1 0 0,1 0 0,-1 0-1,3-3 1,7-9 187,0 0 0,-1 0-1,0-1 1,15-31 0,-14 21-17,-1-1 1,-1 0-1,-1-1 0,-1 1 1,-2-2-1,5-40 1,-11 102-351,1 56 97,-1-82 50,1 0 1,0-1-1,1 1 1,0 0-1,0 0 1,1-1-1,0 1 1,6 10-1,-9-16 3,1-1 0,0 0 0,0 1-1,-1-1 1,1 0 0,0 0 0,0 1 0,0-1 0,0 0-1,0 0 1,0 0 0,1 0 0,-1 0 0,0 0 0,0-1-1,1 1 1,-1 0 0,0-1 0,1 1 0,-1-1 0,1 1-1,-1-1 1,1 0 0,-1 1 0,1-1 0,-1 0 0,1 0-1,-1 0 1,1 0 0,-1 0 0,1-1 0,-1 1 0,1 0-1,-1-1 1,1 1 0,-1-1 0,1 1 0,-1-1 0,0 0-1,1 0 1,-1 1 0,0-1 0,0 0 0,0 0 0,0 0-1,0 0 1,0-1 0,1 0 0,4-4 25,-1-1-1,0 1 1,0-1-1,-1 0 1,0-1-1,0 1 1,4-14 0,-1-7-91,-2 0 1,0-1-1,0-42 1,-2 101-91,7 47 105,-9-71 45,1-1-1,-1 0 1,1 0-1,-1 0 0,1 0 1,1 0-1,-1 0 1,1-1-1,0 1 1,0-1-1,4 5 0,-6-8 5,0 1-1,1-1 1,-1 0-1,1 0 1,-1 0-1,1 0 1,-1-1-1,1 1 1,-1 0-1,1-1 0,0 1 1,-1-1-1,1 1 1,0-1-1,0 0 1,-1 0-1,1 0 1,0 0-1,0 0 1,-1 0-1,1 0 0,1-1 1,1 0 8,0 0-1,-1-1 1,1 0 0,-1 0-1,1 1 1,-1-2 0,0 1-1,0 0 1,5-5 0,1-4-71,1 1 1,-2-2 0,1 1 0,8-18 0,-7 9-239,0-1 0,7-24 0,-1 0-998,-11 93-406,-5-36 1706,0-1 0,1 1 0,0-1 1,4 15-1,-5-25 1,1 1 0,-1-1 0,0 1 1,1 0-1,-1-1 0,1 1 0,0-1 0,-1 1 0,1-1 0,0 1 0,0-1 1,0 0-1,0 1 0,0-1 0,0 0 0,0 0 0,1 0 0,-1 0 0,0 0 1,1 0-1,-1 0 0,1 0 0,-1 0 0,1-1 0,-1 1 0,1-1 0,-1 1 1,1-1-1,-1 1 0,1-1 0,0 0 0,-1 0 0,1 0 0,0 0 0,-1 0 1,1 0-1,0 0 0,-1-1 0,4 0 0,-2-1 36,1 0 0,-1 0-1,0 0 1,0-1 0,0 1 0,0-1-1,0 0 1,0 0 0,-1 0 0,0 0 0,1 0-1,-1-1 1,0 1 0,-1 0 0,3-5-1,20-58 147,-14 23-88,-2 0-1,-2-1 1,-2 0 0,-2 0-1,-2 0 1,-7-63-1,-6 9-291,7 82-145,3 64 344,3-22 64,2 1-1,0-2 1,2 1 0,1 0-1,1-1 1,1 0 0,13 30-1,-15-44-47,0-1 0,0 0 0,1-1 0,1 0 0,-1 0 0,1 0-1,1-1 1,12 12 0,-14-16-5,0 1-1,0-1 1,1 0 0,-1-1-1,1 0 1,0 0 0,0 0-1,0-1 1,0 0-1,0 0 1,0-1 0,1 0-1,-1 0 1,8-1 0,-15 0-8,1 0 1,-1 0 0,0 0 0,1 0 0,-1 0 0,0 0 0,1 0-1,-1 0 1,0 0 0,1 0 0,-1 0 0,0 0 0,1 0 0,-1 0 0,0 0-1,1-1 1,-1 1 0,0 0 0,1 0 0,-1 0 0,0-1 0,0 1-1,1 0 1,-1 0 0,0-1 0,0 1 0,0 0 0,1 0 0,-1-1-1,0 1 1,0 0 0,0-1 0,0 1 0,1 0 0,-1-1 0,0 1 0,0-1-1,-6-15 123,-16-12-262,7 17-435,-2 1 0,1 0 0,-1 2 0,0 0 0,-1 1-1,0 0 1,0 2 0,-27-5 0,-33-12 328,78 22 254,0 0 1,0 0-1,-1 0 1,1 0-1,0 0 1,0 0 0,0 0-1,-1 0 1,1 0-1,0 0 1,0 0-1,0 0 1,-1 0-1,1 0 1,0-1-1,0 1 1,0 0-1,0 0 1,-1 0-1,1 0 1,0 0-1,0 0 1,0-1-1,0 1 1,0 0 0,-1 0-1,1 0 1,0 0-1,0 0 1,0-1-1,0 1 1,0 0-1,0 0 1,0 0-1,0-1 1,0 1-1,0 0 1,0 0-1,0 0 1,0-1-1,0 1 1,0 0-1,0 0 1,0 0 0,0-1-1,0 1 1,0 0-1,0 0 1,0 0-1,0 0 1,0-1-1,0 1 1,0 0-1,0 0 1,0 0-1,1 0 1,-1-1-1,17-8 404,41-8-248,-40 12 13,17-5-65,-20 7-196,0-1 0,-1-1 0,1 0 0,-1-1 1,0-1-1,15-9 0,-20 6-2244,-9 1-2332,-4-4-4333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4.909"/>
    </inkml:context>
    <inkml:brush xml:id="br0">
      <inkml:brushProperty name="width" value="0.025" units="cm"/>
      <inkml:brushProperty name="height" value="0.025" units="cm"/>
    </inkml:brush>
  </inkml:definitions>
  <inkml:trace contextRef="#ctx0" brushRef="#br0">1 5 17617,'0'2'3299,"9"-2"-2530,14 0-641,2 0-1057,7-7-3171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6.310"/>
    </inkml:context>
    <inkml:brush xml:id="br0">
      <inkml:brushProperty name="width" value="0.025" units="cm"/>
      <inkml:brushProperty name="height" value="0.025" units="cm"/>
    </inkml:brush>
  </inkml:definitions>
  <inkml:trace contextRef="#ctx0" brushRef="#br0">89 276 12908,'0'0'8002,"-9"1"-6704,6 0-1274,0-1 1,1 1-1,-1-1 1,1 1-1,-1 0 1,0-1-1,1 2 1,0-1-1,-1 0 1,1 0-1,0 1 1,-1-1-1,1 1 0,0 0 1,0-1-1,0 1 1,1 0-1,-1 0 1,-2 4-1,0 1-17,0 1 1,1 0-1,0-1 0,1 1 0,-1 0 0,-1 15 0,0 8 14,1 0 1,2 0-1,2 31 0,-1-59-22,0-1 0,0 1 0,0-1-1,0 0 1,1 1 0,-1-1 0,1 0-1,0 1 1,-1-1 0,1 0 0,0 0 0,0 0-1,1 0 1,-1 0 0,0 0 0,1 0-1,-1 0 1,1 0 0,0-1 0,-1 1 0,4 2-1,-3-4 8,-1 1 0,1-1 0,0 0 0,0 1 0,0-1 0,-1 0 0,1 0 0,0 0-1,0 0 1,0-1 0,-1 1 0,1 0 0,0-1 0,0 1 0,0-1 0,-1 0 0,1 1 0,-1-1-1,1 0 1,0 0 0,-1 0 0,1 0 0,-1 0 0,0-1 0,1 1 0,-1 0 0,0-1 0,2-2-1,9-10 227,-1-1 1,0-1-1,-2 0 0,1 0 0,-2-1 0,10-27 0,-8 15 168,-1-1 0,-1 0 0,4-40 0,-9 42 146,-1-1 0,-4-51 0,1 69-448,0 0 1,-1 1-1,0-1 1,-1 1 0,0-1-1,0 1 1,-1 0-1,-1 1 1,1-1 0,-10-13-1,13 57-626,4 5 515,2 0 0,2-1 0,2 0 1,15 44-1,-23-79-14,1 0 0,-1 0 0,0 0 1,1 0-1,0-1 0,-1 1 0,1 0 1,0-1-1,1 1 0,-1-1 0,0 0 1,1 0-1,-1 0 0,1 0 0,0 0 0,-1 0 1,1-1-1,0 1 0,4 0 0,-4-1-339,0-1-1,0 1 1,0-1-1,1 0 1,-1 0-1,0 0 1,0 0-1,0-1 1,1 1-1,-1-1 1,0 0-1,0 0 1,0 0-1,0-1 1,0 1-1,3-3 1,-1 1-373,0 0-1,0-1 1,0 1 0,-1-1 0,0 0 0,1-1 0,-2 1 0,1-1 0,0 0-1,-1 0 1,0 0 0,0 0 0,0-1 0,-1 1 0,0-1 0,0 1 0,0-1-1,-1 0 1,0 0 0,0-6 9012,-3 19-2556,0 12-1293,2-18-4429,0 0-1,0-1 0,1 1 0,-1 0 0,0 0 1,0-1-1,0 1 0,0 0 0,1 0 0,-1-1 1,0 1-1,1 0 0,-1-1 0,1 1 0,-1-1 1,1 1-1,-1 0 0,1-1 0,-1 1 1,1-1-1,-1 1 0,2 0 0,-1-1 65,1 0 0,-1 0-1,1 1 1,-1-1 0,1 0 0,-1 0-1,1 0 1,-1-1 0,1 1 0,-1 0-1,1-1 1,-1 1 0,1 0 0,-1-1-1,0 0 1,1 1 0,1-2 0,3-2 2,-1 0 1,0 0 0,-1-1-1,1 1 1,-1-1 0,0 0-1,0 0 1,0 0-1,0-1 1,-1 1 0,0-1-1,0 0 1,2-8 0,-3 9 19,0-1 1,0 1-1,0-1 1,-1 0-1,1 1 1,-1-1-1,-1 0 1,1 0-1,-1 0 1,0 0-1,-1 1 1,1-1 0,-1 0-1,0 0 1,-2-5-1,2 10-76,1 0-1,0 0 1,-1 0 0,1 0-1,0 1 1,-1-1 0,1 0-1,-1 1 1,1-1 0,-1 0-1,0 1 1,1-1 0,-1 0-1,0 1 1,1-1 0,-1 1-1,0-1 1,0 1 0,1 0-1,-1-1 1,0 1 0,0 0-1,0 0 1,0-1 0,1 1-1,-1 0 1,0 0 0,0 0-1,0 0 1,0 0 0,0 0-1,0 0 1,1 0 0,-1 1-1,0-1 1,0 0 0,0 0-1,0 1 1,1-1-1,-1 0 1,0 1 0,-1 0-1,0 1-27,0-1 0,-1 1-1,1 0 1,0 0 0,0 0-1,0 0 1,0 1 0,0-1-1,0 0 1,1 1-1,-3 4 1,-2 9-8,1-1 1,0 1-1,1 0 1,1 0-1,1 0 1,0 1-1,1-1 0,1 0 1,0 1-1,4 25 1,-3-39 29,0-1 1,-1 0-1,1 0 1,0 0-1,0 0 1,0-1-1,0 1 1,1 0-1,-1 0 0,0-1 1,1 1-1,-1 0 1,1-1-1,0 0 1,-1 1-1,1-1 1,0 0-1,0 0 1,0 0-1,0 0 1,0 0-1,0 0 1,0-1-1,0 1 1,0-1-1,0 1 1,1-1-1,-1 0 1,0 0-1,0 0 1,0 0-1,0 0 0,1 0 1,-1-1-1,2 0 1,4 0 15,0-1 0,0 0 0,-1-1 0,1 0 1,-1 0-1,0 0 0,0-1 0,9-6 0,3-6-41,-1-1 1,0 0-1,17-23 0,-20 21-36,0 2-1,2 0 1,23-18 0,-39 34 55,-1 1 0,1 0 0,-1-1 0,1 1 1,-1 0-1,1 0 0,-1 0 0,1-1 0,-1 1 0,1 0 1,-1 0-1,1 0 0,0 0 0,-1 0 0,1 0 0,-1 0 1,1 0-1,-1 0 0,1 0 0,-1 0 0,1 0 0,0 0 1,-1 1-1,1-1 0,-1 0 0,1 0 0,-1 1 0,1-1 1,-1 0-1,1 1 0,-1-1 0,0 0 0,1 1 0,-1-1 1,1 1-1,-1-1 0,0 0 0,1 1 0,-1-1 0,0 1 1,0-1-1,1 1 0,-1 0 0,0-1 0,0 1 0,0-1 1,0 1-1,1-1 0,-1 1 0,0-1 0,0 1 0,0 0 1,-1 0-1,6 43 205,-5-34-97,1-7-63,9 64 136,-9-66-167,-1 0-1,0 1 1,1-1 0,-1 0 0,1 1 0,-1-1 0,1 0 0,0 0-1,0 0 1,-1 0 0,1 1 0,0-1 0,0 0 0,0 0-1,0 0 1,0-1 0,2 2 0,-2-2 6,0 0 0,0 0-1,0 0 1,0 0 0,0-1 0,0 1 0,0 0 0,0-1-1,0 1 1,0 0 0,0-1 0,-1 0 0,1 1 0,0-1-1,0 1 1,0-1 0,-1 0 0,1 0 0,0 1 0,0-1 0,-1 0-1,1 0 1,-1 0 0,1 0 0,-1 0 0,1 1 0,0-3-1,7-11-140,23-37-7,-13 18-4625,-16 26-1630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7.270"/>
    </inkml:context>
    <inkml:brush xml:id="br0">
      <inkml:brushProperty name="width" value="0.025" units="cm"/>
      <inkml:brushProperty name="height" value="0.025" units="cm"/>
    </inkml:brush>
  </inkml:definitions>
  <inkml:trace contextRef="#ctx0" brushRef="#br0">17 44 3171,'-2'-13'10000,"-2"3"-5101,-1 8-2571,2 16-1618,3-8-635,-2 12 55,2 1 1,0 0-1,5 27 0,-5-43-116,0 0 0,1 0-1,-1 0 1,1 0-1,0 0 1,0 0-1,0 0 1,0 0 0,0 0-1,1 0 1,0-1-1,-1 1 1,1 0-1,0-1 1,0 0 0,0 1-1,0-1 1,1 0-1,-1 0 1,1 0-1,-1 0 1,1-1 0,0 1-1,-1-1 1,1 1-1,0-1 1,0 0-1,0 0 1,4 0 0,-4-1 18,0 0 1,-1-1-1,1 1 1,0-1 0,0 0-1,0 0 1,-1 0 0,1-1-1,0 1 1,-1-1-1,1 1 1,-1-1 0,0 0-1,0 0 1,1 0-1,-1 0 1,0 0 0,-1 0-1,1-1 1,0 1-1,-1-1 1,1 1 0,-1-1-1,2-4 1,5-10 174,-1 1 0,8-29 0,-10 10 980,-5 32-527,0 11-392,0 2-387,0 9 154,2 57 34,-1-72-64,-1-1 0,0 1-1,1-1 1,0 1-1,0-1 1,0 1 0,0-1-1,1 0 1,-1 0-1,1 0 1,0 1-1,0-2 1,0 1 0,0 0-1,0 0 1,0-1-1,4 3 1,-4-4 17,0 0 1,0 0-1,0-1 1,0 1-1,0-1 1,0 0-1,0 1 1,0-1-1,0 0 1,0 0-1,0 0 0,0-1 1,0 1-1,0 0 1,0-1-1,0 1 1,0-1-1,0 0 1,0 0-1,0 1 0,-1-1 1,1-1-1,0 1 1,-1 0-1,1 0 1,0-1-1,-1 1 1,1 0-1,0-3 1,9-6 156,-1-1 0,16-23 1,-19 24-164,16-22 45,34-42 1,-57 73-70,0 1 0,1-1 0,-1 1 0,1-1 1,-1 1-1,1-1 0,-1 1 0,1-1 1,-1 1-1,1 0 0,0-1 0,-1 1 0,1 0 1,-1-1-1,1 1 0,0 0 0,-1 0 0,1-1 1,0 1-1,0 0 0,-1 0 0,1 0 0,0 0 1,-1 0-1,1 0 0,0 0 0,-1 0 1,1 0-1,1 1 0,10 17-16,0 40 162,-11-48-152,-1-8 9,0 0 0,0-1 0,0 1 0,1 0 0,-1 0 0,0-1 0,1 1 0,0 0 0,-1-1 0,1 1 0,0-1 0,0 1 0,0-1 0,0 1 0,0-1 1,0 0-1,0 1 0,0-1 0,1 0 0,-1 0 0,2 1 0,-2-1-76,0-1 1,1 0-1,-1 0 1,0 0 0,0 0-1,1-1 1,-1 1 0,0 0-1,0 0 1,1-1-1,-1 1 1,0-1 0,0 1-1,0-1 1,0 1-1,0-1 1,0 0 0,0 0-1,0 1 1,0-1 0,2-2-1,7-7-1518,-1-1-1,0 0 0,13-22 1,-19 28 939,19-28-3963,0-1-662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3.700"/>
    </inkml:context>
    <inkml:brush xml:id="br0">
      <inkml:brushProperty name="width" value="0.025" units="cm"/>
      <inkml:brushProperty name="height" value="0.025" units="cm"/>
    </inkml:brush>
  </inkml:definitions>
  <inkml:trace contextRef="#ctx0" brushRef="#br0">13 173 12236,'-2'-12'1927,"0"5"-1370,0 3-323,1 1 0,-1-1 0,1 0 1,0 0-1,1 0 0,-1 0 0,1 0 1,-1 0-1,1 0 0,1 0 0,-1 0 1,0 0-1,1 0 0,0 0 0,0 0 0,0 0 1,0 0-1,4-6 0,-1 6-55,1-1 1,-1 1-1,1 0 0,0 0 1,1 1-1,-1-1 0,0 1 0,1 0 1,0 1-1,0-1 0,11-2 1,73-13 877,-51 13-989,-1 1 0,2 3 0,-1 1 1,0 2-1,63 11 0,-79-9-189,-1 1 0,0 1 0,0 1 1,-1 1-1,0 1 0,-1 1 0,0 0 0,0 2 0,-1 0 0,0 1 0,18 18 1,-33-28 166,0 1 1,0 0 0,-1 0-1,1 0 1,-1 1 0,0-1-1,-1 1 1,1-1 0,-1 1-1,1 0 1,-1 0 0,-1 0-1,1 0 1,-1 1 0,0-1-1,0 0 1,-1 1 0,1-1-1,-1 0 1,0 1 0,-1-1-1,1 0 1,-1 1 0,0-1-1,0 0 1,-1 0 0,0 1-1,0-1 1,0-1 0,0 1-1,-1 0 1,0 0 0,-3 4-1,-5 5 397,0 0-1,-1-1 0,0 0 1,-1-1-1,-1-1 0,0 0 1,0 0-1,-30 15 0,7-7 20,-1-2-1,-1-2 1,0-1-1,-43 9 0,54-17-443,0-1 1,0-1-1,0-2 0,-1-1 0,1 0 1,-51-8-1,77 7-122,-1 0 0,1 0 0,-1 0 1,1-1-1,-1 1 0,1-1 0,-1 0 1,1 0-1,0 0 0,0 0 0,-1 0 0,1 0 1,0-1-1,0 1 0,0-1 0,0 1 0,1-1 1,-1 0-1,0 1 0,1-1 0,-1 0 1,1 0-1,-1 0 0,1-1 0,0 1 0,0 0 1,0 0-1,0-1 0,0 1 0,1-1 1,-1 1-1,1 0 0,0-1 0,-1 1 0,1-1 1,0 1-1,1-1 0,-1 1 0,0-1 0,1 1 1,-1-1-1,1 1 0,0 0 0,-1-1 1,1 1-1,0 0 0,1 0 0,-1-1 0,0 1 1,1 0-1,-1 0 0,1 1 0,-1-1 1,1 0-1,0 0 0,0 1 0,0-1 0,2-1 1,18-13-2958,0 1 0,45-23 1,4 2-6715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7.773"/>
    </inkml:context>
    <inkml:brush xml:id="br0">
      <inkml:brushProperty name="width" value="0.025" units="cm"/>
      <inkml:brushProperty name="height" value="0.025" units="cm"/>
    </inkml:brush>
  </inkml:definitions>
  <inkml:trace contextRef="#ctx0" brushRef="#br0">67 144 9577,'0'0'8376,"-7"8"-6614,-7 9-1165,8-11-36,0 1-1,0 1 0,1-1 1,-1 1-1,-5 11 1,10-16-588,0-1 1,1 0 0,-1 1 0,0-1-1,1 0 1,-1 1 0,1-1-1,0 1 1,0-1 0,0 1 0,0-1-1,0 1 1,0-1 0,1 1 0,-1-1-1,1 0 1,0 1 0,0-1 0,0 0-1,0 1 1,0-1 0,0 0 0,1 0-1,-1 0 1,1 0 0,2 3 0,18 18-404,-1 1 0,-2 1 0,0 0 0,22 41 0,-35-53 463,0 0 0,0 0-1,-1 0 1,-1 1 0,0 0-1,-1 0 1,-1 0 0,0 0 0,-1 0-1,0 1 1,-1-1 0,-2 17-1,0-24 168,0 0-1,0 0 0,0-1 1,-1 1-1,0-1 0,0 0 1,0 0-1,-1 0 1,-5 7-1,7-11-104,1 0 1,-1 0-1,1 0 1,-1 0-1,0 0 1,0 0-1,0-1 0,0 1 1,0-1-1,0 1 1,0-1-1,-1 0 1,1 1-1,0-1 0,-1-1 1,1 1-1,-1 0 1,1 0-1,-1-1 1,1 0-1,-1 1 1,0-1-1,1 0 0,-1 0 1,1 0-1,-1-1 1,-3 0-1,4 0-71,0-1 0,0 1 0,0 0 0,1-1 0,-1 1 0,1-1 0,-1 0 0,1 1 0,-1-1 0,1 0 0,0 0 0,0 0 0,0 0 0,0 0 0,0 0 0,1 0 0,-1 0 0,1 0 0,-1-1 0,1 1 0,-1-4 0,0-57-37,1 47 21,1-7-64,1 0-1,1 0 1,1 0-1,1 1 1,12-36-1,52-105-115,-1 6 176,-64 142 17,0 0-1,-1 0 1,0-1-1,-1 1 1,-1-28-1,-1 42-15,0 1 0,0-1 0,0 1 1,0 0-1,0-1 0,0 1 0,0-1 0,0 1 0,0-1 1,0 1-1,0 0 0,0-1 0,0 1 0,0-1 0,-1 1 1,1 0-1,0-1 0,0 1 0,-1 0 0,1-1 0,0 1 0,0 0 1,-1-1-1,1 1 0,0 0 0,-1-1 0,1 1 0,0 0 1,-1 0-1,1 0 0,0-1 0,-1 1 0,1 0 0,-1 0 1,-16 5 144,-13 20-65,22-14-55,0 1 0,1 0-1,1 0 1,0 1 0,-6 20-1,10-27-4,0 0-1,0 0 0,1 0 0,0 1 0,0-1 0,1 0 0,-1 0 0,1 1 0,1-1 0,-1 0 0,1 1 0,0-1 0,1 0 0,3 11 1,-3-14-106,0 0 0,1 0 1,-1-1-1,1 1 1,-1 0-1,1-1 0,0 0 1,0 1-1,0-1 1,0 0-1,0 0 0,0-1 1,1 1-1,-1-1 1,1 0-1,-1 0 0,1 0 1,-1 0-1,5 0 1,5 1-1664,0-1 0,0 0 1,0-1-1,15-1 1,11-5-8107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8.447"/>
    </inkml:context>
    <inkml:brush xml:id="br0">
      <inkml:brushProperty name="width" value="0.025" units="cm"/>
      <inkml:brushProperty name="height" value="0.025" units="cm"/>
    </inkml:brush>
  </inkml:definitions>
  <inkml:trace contextRef="#ctx0" brushRef="#br0">1 198 9769,'0'0'2397,"3"-8"144,29-45 905,-31 50-3074,1 0 0,1 0-1,-1 1 1,0-1 0,1 0 0,-1 1-1,1-1 1,0 1 0,0 0 0,0 0 0,0 0-1,0 0 1,0 1 0,1-1 0,-1 1-1,0 0 1,6-1 0,-8 5-282,1 1 0,-2 0 1,1 0-1,0 0 0,-1 0 0,0 0 1,0 0-1,0 0 0,0 0 1,-2 7-1,-20 75 16,16-66-86,1 0-1,0 0 0,2 0 0,-3 35 1,6-54-18,0 0 0,1 0 1,-1 0-1,0 0 0,0 1 0,1-1 1,-1 0-1,1 0 0,-1 0 1,1 0-1,-1 0 0,1 0 1,0-1-1,-1 1 0,1 0 0,0 0 1,0 0-1,0 0 0,-1-1 1,1 1-1,0-1 0,0 1 1,0 0-1,0-1 0,0 1 1,0-1-1,0 0 0,0 1 0,1-1 1,-1 0-1,0 0 0,0 0 1,0 0-1,0 0 0,0 0 1,0 0-1,1 0 0,-1 0 0,2-1 1,4 0 21,0 0 1,0 0 0,-1-1-1,1 1 1,10-6 0,1-1-26,-1-2 0,0 0-1,0-1 1,-1-1 0,0 0 0,-1-1 0,20-22 0,-27 26-67,-1 1 1,0-1 0,0-1-1,-1 1 1,0-1 0,0 0-1,-1 0 1,-1-1-1,0 1 1,0-1 0,-1 0-1,0 0 1,-1 0 0,1-16-1,-3 27 63,0 0-1,0 0 0,0-1 1,0 1-1,0 0 1,0-1-1,1 1 0,-1 0 1,0 0-1,0-1 0,0 1 1,-1 0-1,1-1 1,0 1-1,0 0 0,0 0 1,0-1-1,0 1 0,0 0 1,0-1-1,0 1 1,0 0-1,-1 0 0,1-1 1,0 1-1,0 0 0,0 0 1,-1 0-1,1-1 1,0 1-1,0 0 0,-1 0 1,1 0-1,0 0 1,0-1-1,-1 1 0,1 0 1,0 0-1,0 0 0,-1 0 1,1 0-1,0 0 1,-1 0-1,-12 9-112,-9 19 115,17-17 71,0 0 0,1 0 0,0 0 0,1 0 0,1 0 0,-1 1-1,2-1 1,0 1 0,0 0 0,2 15 0,-1-24-52,0-1 0,0 0 0,1 1 0,-1-1 0,1 0 0,0 1 0,0-1 1,0 0-1,0 0 0,0 0 0,0 1 0,0-1 0,1 0 0,-1-1 0,1 1 0,-1 0 0,1 0 0,0-1 0,0 1 0,0-1 0,0 1 0,0-1 0,0 0 0,0 0 0,0 0 0,1 0 0,-1 0 0,0-1 0,0 1 0,1 0 0,-1-1 0,1 0 0,2 0 0,1 1 11,0-1-1,0 1 0,0-2 0,0 1 1,0-1-1,0 0 0,0 0 0,0-1 0,-1 1 1,1-1-1,0-1 0,8-3 0,-7 0 43,0 0 1,0 0-1,0-1 0,0 0 0,-1 0 0,-1 0 0,1-1 0,-1 1 0,0-1 0,-1-1 0,0 1 0,0-1 0,-1 1 0,0-1 0,0 0 1,1-12-1,-2 15-36,-1 0 0,0 0 0,-1 0 0,0-1 0,1 1 0,-2 0 0,1-1 0,-1 1 1,0 0-1,0 0 0,-1 0 0,0 0 0,0 0 0,0 0 0,-1 0 0,0 1 0,0-1 1,0 1-1,-1-1 0,0 1 0,0 1 0,0-1 0,0 0 0,-10-6 0,12 9-47,0 1 0,0-1 0,0 1 0,0 0 0,0 0 0,-1 0-1,1 0 1,0 0 0,-1 0 0,1 1 0,-1-1 0,1 1 0,-1 0 0,1 0-1,-1 0 1,1 0 0,-1 0 0,1 0 0,-1 1 0,1-1 0,-5 2 0,6-1-127,-1 0 1,1 0-1,-1 0 1,1 1-1,-1-1 1,1 0-1,0 1 1,0-1-1,-1 1 1,1 0-1,0-1 1,1 1-1,-1 0 1,0-1-1,0 1 1,1 0 0,-1 0-1,1 0 1,-1 0-1,1-1 1,0 1-1,0 0 1,0 0-1,0 0 1,0 0-1,0 0 1,1 3-1,-1-3-222,1-1 0,-1 1-1,1 0 1,0-1-1,-1 1 1,1-1-1,0 1 1,0-1 0,0 1-1,0-1 1,0 1-1,0-1 1,0 0 0,1 0-1,-1 0 1,0 1-1,1-1 1,-1-1 0,1 1-1,-1 0 1,1 0-1,0 0 1,-1-1 0,1 1-1,-1-1 1,5 1-1,17 3-4787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8.776"/>
    </inkml:context>
    <inkml:brush xml:id="br0">
      <inkml:brushProperty name="width" value="0.025" units="cm"/>
      <inkml:brushProperty name="height" value="0.025" units="cm"/>
    </inkml:brush>
  </inkml:definitions>
  <inkml:trace contextRef="#ctx0" brushRef="#br0">81 77 11435,'0'0'12017,"-8"-2"-10998,6 1-985,0 0 0,0 0 0,0 1 0,0-1 0,0 1 0,0 0 0,0-1 0,0 1 0,0 0 0,0 0 0,0 1 0,0-1 0,1 0 0,-1 0 0,0 1 0,0-1 0,0 1 0,0 0 0,0 0 0,0-1 0,1 1 0,-4 3 0,2-1-3,1 0 1,-1 1-1,1-1 1,0 1-1,0-1 1,1 1-1,-1 0 1,1 0-1,0 0 1,0 0-1,0 0 1,0 0-1,0 7 1,0-5 3,0 0 1,1 0-1,-1 1 1,1-1-1,0 0 1,1 0-1,0 0 1,0 0-1,2 7 1,-2-11-26,0 0 0,0 0 0,1 0 0,-1 0 1,1 0-1,-1-1 0,1 1 0,0-1 0,-1 1 0,1-1 1,0 0-1,0 1 0,0-1 0,0 0 0,0 0 1,0 0-1,0-1 0,1 1 0,-1 0 0,0-1 0,0 0 1,1 1-1,-1-1 0,0 0 0,0 0 0,5-1 1,-3 1 1,1 0 1,-1-1 0,0 0 0,1 0 0,-1 0 0,0 0 0,0-1 0,0 1 0,0-1 0,0 0 0,-1-1 0,1 1 0,0 0-1,-1-1 1,0 0 0,0 0 0,0 0 0,0 0 0,0 0 0,0-1 0,-1 1 0,1-1 0,-1 0 0,0 0 0,-1 0 0,3-5-1,0-2 13,-1 0-1,0 0 1,0 0-1,-1 0 0,-1 0 1,0 0-1,0-1 0,-1 1 1,-2-12-1,2 21-25,0 0 0,-1 0-1,1 0 1,-1 0 0,0 0-1,1 0 1,-1 0 0,0 0 0,0 0-1,-1 1 1,1-1 0,0 0 0,0 1-1,-1-1 1,1 1 0,-1-1-1,0 1 1,1 0 0,-1 0 0,0-1-1,0 1 1,1 0 0,-1 1 0,0-1-1,0 0 1,0 1 0,0-1-1,0 1 1,0-1 0,0 1 0,-1 0-1,1 0 1,0 0 0,0 0-1,0 0 1,0 0 0,0 1 0,0-1-1,0 1 1,0-1 0,0 1 0,0 0-1,0 0 1,0 0 0,1 0-1,-1 0 1,0 0 0,0 1 0,1-1-1,-1 0 1,1 1 0,-1-1 0,1 1-1,0 0 1,0-1 0,0 1-1,0 0 1,0 0 0,0 0 0,0 0-1,0 0 1,1 0 0,-1 0 0,1 0-1,-1 0 1,1 3 0,0-4-124,1 0 1,-1 0 0,0 0-1,1 0 1,0 0-1,-1 0 1,1 0 0,-1-1-1,1 1 1,0 0 0,-1-1-1,1 1 1,0 0 0,0-1-1,0 1 1,0-1-1,-1 1 1,1-1 0,0 1-1,0-1 1,0 0 0,0 1-1,0-1 1,0 0-1,0 0 1,0 0 0,0 0-1,0 0 1,0 0 0,0 0-1,2 0 1,38-2-4085,-39 2 3792,30-7-5370,2-11-4153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29.171"/>
    </inkml:context>
    <inkml:brush xml:id="br0">
      <inkml:brushProperty name="width" value="0.025" units="cm"/>
      <inkml:brushProperty name="height" value="0.025" units="cm"/>
    </inkml:brush>
  </inkml:definitions>
  <inkml:trace contextRef="#ctx0" brushRef="#br0">40 72 14029,'0'0'6476,"-6"13"-5024,1-4-1204,1-2-72,0 1 0,0 0 0,1 0 0,0 0-1,0 0 1,1 0 0,0 0 0,1 1 0,0-1 0,0 10 0,1 12 225,2 0 0,1-1 1,2 1-1,8 31 0,-10-48-395,1 0 0,1-1 1,0 1-1,0-1 1,2 0-1,-1 0 0,1 0 1,1-1-1,0 0 0,1-1 1,14 14-1,-22-23-11,0 1 0,0-1 0,0 0-1,0 0 1,0 0 0,0 0 0,1 0 0,-1 0 0,1 0-1,-1-1 1,0 1 0,1 0 0,-1-1 0,1 1 0,-1-1 0,1 1-1,0-1 1,-1 0 0,1 0 0,-1 0 0,1 0 0,0 0-1,-1 0 1,1 0 0,0 0 0,-1 0 0,1-1 0,-1 1-1,1-1 1,-1 1 0,1-1 0,-1 0 0,1 0 0,-1 0-1,0 1 1,1-1 0,-1 0 0,0-1 0,0 1 0,0 0-1,0 0 1,0 0 0,0-1 0,0 1 0,0 0 0,0-1-1,-1 1 1,2-3 0,3-7-92,-1-1 1,0 0-1,-1 0 0,4-24 0,3-56-1268,-1-119-1,-6 81 905,-3 170 1213,1 0 1,3 0-1,10 56 0,-9-71-897,1-1 0,2 1-1,0-1 1,1-1 0,1 1 0,1-2-1,22 33 1,-14-35-2828,-5-12-2595,-2-7-5611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0.101"/>
    </inkml:context>
    <inkml:brush xml:id="br0">
      <inkml:brushProperty name="width" value="0.025" units="cm"/>
      <inkml:brushProperty name="height" value="0.025" units="cm"/>
    </inkml:brush>
  </inkml:definitions>
  <inkml:trace contextRef="#ctx0" brushRef="#br0">2 0 14414,'0'0'4212,"-1"8"-3630,0 35-97,3 0 1,1-1 0,2 1 0,2-1-1,1 0 1,3-1 0,1 0 0,2 0 0,32 64-1,-44-101-420,-1-2-28,0 0 0,-1 0 0,1 0 0,0-1 0,0 1-1,0 0 1,0 0 0,0 0 0,1-1 0,-1 1 0,1-1 0,-1 1 0,1-1 0,-1 1 0,1-1 0,0 0 0,-1 0 0,1 0-1,0 0 1,0 0 0,0 0 0,0-1 0,0 1 0,2 0 0,-3-1 23,-1-1 1,1 1-1,0-1 0,0 1 1,-1-1-1,1 1 0,-1-1 1,1 0-1,0 1 0,-1-1 1,1 0-1,-1 1 0,1-1 1,-1 0-1,0 0 0,1 1 1,-1-1-1,0 0 0,0 0 1,1 0-1,-1 0 0,0 1 1,0-1-1,0 0 0,0 0 1,0-1-1,0-31 136,0 22-115,-1-22-75,-2 0 0,-1 1 0,-1-1 0,-2 1 0,-1 0 0,-21-51 1,57 156-744,-24-67 742,0 0-1,0 0 1,0 0 0,1-1-1,0 0 1,0 0 0,0 0-1,1 0 1,-1-1 0,1 0 0,0 0-1,1-1 1,-1 1 0,0-1-1,1-1 1,0 1 0,-1-1-1,1 0 1,0-1 0,0 0 0,0 0-1,9 0 1,-11-1 7,1 0 1,0-1-1,0 0 0,-1 0 1,1 0-1,-1-1 0,1 0 1,-1 0-1,0 0 0,1-1 1,-1 0-1,-1 0 0,1 0 1,0 0-1,-1-1 0,1 0 1,-1 0-1,0 0 1,0 0-1,-1-1 0,1 1 1,-1-1-1,0 0 0,0 0 1,-1 0-1,0 0 0,4-10 1,-4 5 9,0-1 1,-1 1 0,1 0 0,-2 0 0,0-13-1,1-2-340,-3 41 121,0 4 211,1 1-1,1-1 1,0 0 0,7 39 0,-7-57 8,1 0 1,-1 1-1,1-1 1,0 0-1,0 0 0,0 0 1,0 0-1,1 0 1,-1 0-1,0 0 0,1 0 1,-1 0-1,1-1 1,0 1-1,0 0 0,0-1 1,-1 0-1,1 1 1,0-1-1,1 0 0,-1 0 1,0 0-1,0 0 1,0 0-1,1-1 0,-1 1 1,0-1-1,1 0 1,-1 1-1,0-1 0,1 0 1,-1 0-1,1 0 1,-1-1-1,0 1 0,1-1 1,-1 1-1,0-1 1,0 0-1,1 0 0,1-1 1,6-2 59,0 0 1,-1-1 0,1 0-1,-1-1 1,-1 1-1,1-2 1,14-13-1,15-30 43,5-4-20,-23 118-132,-20-63 33,0 0 0,1 0 0,-1 1 0,1-1 0,-1 0 0,1 0 0,-1 0-1,1 0 1,0 0 0,-1 0 0,1 0 0,0 0 0,0 0 0,0-1 0,0 1 0,0 0-1,0 0 1,0-1 0,0 1 0,0-1 0,0 1 0,0-1 0,0 1 0,0-1 0,1 0-1,-1 1 1,1-1 0,28-11 393,-4 1-568,-26 10-16,1 1-1,-1-1 0,1 0 0,-1 1 1,1 0-1,-1-1 0,1 1 0,-1-1 1,0 1-1,1-1 0,-1 1 0,0 0 0,1-1 1,-1 1-1,0 0 0,0-1 0,0 1 1,0 0-1,0-1 0,0 1 0,0 0 1,0-1-1,0 1 0,0 0 0,0-1 1,0 2-1,-2 22-7787,-2-9-3579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1.508"/>
    </inkml:context>
    <inkml:brush xml:id="br0">
      <inkml:brushProperty name="width" value="0.025" units="cm"/>
      <inkml:brushProperty name="height" value="0.025" units="cm"/>
    </inkml:brush>
  </inkml:definitions>
  <inkml:trace contextRef="#ctx0" brushRef="#br0">1 1 15054,'14'2'1346,"-1"17"-642,-1 7 641,11 5-544,2 7-448,-1 2-1,1 1-224,-4-1-96,2-6-576,-1 0-1058,-6-8-2466,-5-4 353,-6-5 319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1.868"/>
    </inkml:context>
    <inkml:brush xml:id="br0">
      <inkml:brushProperty name="width" value="0.025" units="cm"/>
      <inkml:brushProperty name="height" value="0.025" units="cm"/>
    </inkml:brush>
  </inkml:definitions>
  <inkml:trace contextRef="#ctx0" brushRef="#br0">0 265 13261,'0'0'6950,"54"-24"-5701,-11 2-704,12-7-289,-1-2-160,3-3-32,2 3-64,-16 3-224,-9 7-801,-13 4-705,-12 4-928,-9 6-2147,-20-1-832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2.230"/>
    </inkml:context>
    <inkml:brush xml:id="br0">
      <inkml:brushProperty name="width" value="0.025" units="cm"/>
      <inkml:brushProperty name="height" value="0.025" units="cm"/>
    </inkml:brush>
  </inkml:definitions>
  <inkml:trace contextRef="#ctx0" brushRef="#br0">47 132 4260,'0'0'11787,"-47"5"-7687,47-17-3107,24-3-609,4-9 225,10 3-257,6-2-224,6 5-128,-1 4-192,-1 8-1698,-7 2-1889,-7 4-2627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2.576"/>
    </inkml:context>
    <inkml:brush xml:id="br0">
      <inkml:brushProperty name="width" value="0.025" units="cm"/>
      <inkml:brushProperty name="height" value="0.025" units="cm"/>
    </inkml:brush>
  </inkml:definitions>
  <inkml:trace contextRef="#ctx0" brushRef="#br0">1 33 12844,'0'0'1500,"2"10"299,-1-6-1680,0 4 254,0-1 1,1 0 0,0 0-1,0 1 1,7 12-1,-8-18-301,0 1 0,1-1 0,0 0 0,-1 0-1,1 0 1,0 0 0,0 0 0,0 0 0,0-1 0,0 1-1,1-1 1,-1 1 0,0-1 0,1 0 0,-1 0 0,1 0-1,-1 0 1,1 0 0,0-1 0,-1 1 0,1-1-1,0 0 1,4 0 0,-1 0-25,-1 0 0,0 0 0,1-1 0,-1 0 0,0 0 0,0-1-1,0 0 1,0 1 0,0-2 0,0 1 0,0 0 0,-1-1 0,1 0 0,4-4 0,2-4 90,1 0 0,-2-1 0,14-18 1,0 0-83,-24 29-26,1 1 1,-1-1-1,1 0 0,0 0 1,-1 0-1,1 0 1,0 1-1,-1-1 0,1 0 1,0 1-1,0-1 0,0 0 1,0 1-1,0-1 0,0 1 1,-1 0-1,1-1 0,0 1 1,0 0-1,0-1 1,1 1-1,-1 0 0,0 0 1,0 0-1,0 0 0,0 0 1,0 0-1,0 0 0,0 0 1,0 1-1,0-1 1,0 0-1,0 1 0,0-1 1,0 0-1,0 1 0,0-1 1,-1 1-1,1 0 0,0-1 1,0 1-1,0 0 0,-1-1 1,1 1-1,0 0 1,-1 0-1,1 0 0,0-1 1,0 3-1,5 6 68,-1 1 0,0 0 0,-1 1 0,4 11 0,2 2 11,19 22-71,-28-45-93,-1 0 0,1-1-1,-1 1 1,1 0 0,-1-1 0,1 1 0,-1 0 0,1-1-1,-1 1 1,1-1 0,0 1 0,-1-1 0,1 1-1,0-1 1,0 0 0,-1 1 0,1-1 0,0 0-1,0 0 1,-1 1 0,1-1 0,0 0 0,0 0 0,0 0-1,0 0 1,-1 0 0,1 0 0,0 0 0,0 0-1,0 0 1,-1-1 0,1 1 0,0 0 0,0 0-1,0-1 1,-1 1 0,1 0 0,0-1 0,-1 1-1,1-1 1,0 1 0,-1-1 0,1 1 0,-1-1 0,1 0-1,0 1 1,-1-1 0,0 0 0,1 1 0,-1-1-1,1 0 1,-1 0 0,0 1 0,1-1 0,-1 0-1,0 0 1,0 0 0,0-1 0,3-3-961,-2-1 1,1 0-1,-1 1 1,0-1-1,0 0 0,0-6 1,0-18-5332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2.906"/>
    </inkml:context>
    <inkml:brush xml:id="br0">
      <inkml:brushProperty name="width" value="0.025" units="cm"/>
      <inkml:brushProperty name="height" value="0.025" units="cm"/>
    </inkml:brush>
  </inkml:definitions>
  <inkml:trace contextRef="#ctx0" brushRef="#br0">1 138 10442,'0'0'5146,"0"8"-3555,1 8-948,1-1 1,0 1-1,1-1 0,8 25 1,-10-37-574,1 1-1,-1 0 1,0-1 0,1 0 0,0 1 0,0-1 0,0 0 0,0 0-1,1 0 1,-1 0 0,1 0 0,0 0 0,-1-1 0,1 0 0,1 1-1,-1-1 1,0 0 0,0 0 0,1-1 0,-1 1 0,1-1 0,-1 1-1,1-1 1,0-1 0,-1 1 0,1 0 0,5 0 0,-7-2 38,-1 1 0,1 0-1,-1 0 1,1 0 0,-1-1 0,1 1 0,-1-1 0,0 1 0,1-1-1,-1 1 1,0-1 0,1 0 0,-1 0 0,0 0 0,0 0 0,0 0-1,0 0 1,0 0 0,0 0 0,0 0 0,0 0 0,1-3 0,1 0 24,-1-1 1,0 1-1,-1-1 1,1 0 0,-1 0-1,2-10 1,-2-1-74,0-1 0,0 1 1,-4-23-1,-6 5-4,9 33-57,-1 0 0,1-1-1,-1 1 1,1 0 0,-1 0 0,1 0-1,-1 0 1,0 0 0,1 0 0,-1 0 0,0 0-1,0 0 1,0 1 0,0-1 0,1 0-1,-1 0 1,0 1 0,-1-1 0,1 1-1,0-1 1,0 1 0,0-1 0,0 1-1,0-1 1,0 1 0,-2 0 0,3 0-5,-1 0 1,1 0 0,0 0 0,-1 0-1,1 0 1,0 0 0,-1 0 0,1 0-1,0 0 1,-1 0 0,1 1 0,0-1-1,0 0 1,-1 0 0,1 0 0,0 0-1,0 1 1,-1-1 0,1 0 0,0 0-1,0 1 1,0-1 0,-1 0 0,1 0-1,0 1 1,0-1 0,0 0 0,0 1-1,0-1 1,-1 0 0,1 0 0,0 1-1,0-1 1,0 0 0,0 1 0,0-1 0,0 0-1,0 1 1,6 15-84,17 11 23,-18-24 74,1 0 0,-1-1 0,1 0 0,0 0 0,-1 0 0,1-1 0,0 0 0,0 0 0,0-1 0,0 1 0,0-1 0,0 0 0,0-1 0,0 0 0,0 0 0,0 0 0,0-1 0,0 1 0,0-1 0,-1-1 0,1 1 0,-1-1-1,0 0 1,0 0 0,0-1 0,0 1 0,0-1 0,-1 0 0,1-1 0,-1 1 0,0-1 0,-1 1 0,1-1 0,-1 0 0,3-7 0,-4 5 7,0 0 1,0 0-1,-1 0 1,0-1-1,0 1 0,-1-1 1,0 1-1,-2-9 0,2 15-8,0 0-1,0-1 0,0 1 0,0 0 0,-1 0 0,1-1 0,-1 1 0,1 0 1,-1 0-1,0 0 0,1-1 0,-1 1 0,0 0 0,0 0 0,1 0 0,-1 0 1,0 0-1,0 0 0,0 1 0,-2-2 0,1 2 0,1-1 1,-1 1-1,0 0 0,1 0 0,-1 0 1,1 0-1,-1 1 0,0-1 0,1 0 1,-1 1-1,1-1 0,-1 1 0,1-1 0,-1 1 1,1 0-1,-1 0 0,1-1 0,-1 1 1,1 0-1,0 0 0,-2 3 0,-1 0 7,0 0-1,0 0 0,0 0 1,1 1-1,0 0 0,0-1 0,0 1 1,1 1-1,-1-1 0,1 0 1,0 0-1,1 1 0,-1-1 0,1 1 1,-1 11-1,2-14-4,-1 1-1,1 0 1,0 0 0,0 0 0,0 0-1,1 0 1,0 0 0,-1 0-1,1-1 1,0 1 0,1 0 0,-1-1-1,1 1 1,-1 0 0,1-1-1,0 0 1,1 1 0,-1-1 0,0 0-1,1 0 1,0-1 0,0 1-1,4 3 1,1-1-402,1-1-1,0 0 1,0-1 0,0 0-1,12 3 1,-14-4-795,1-1 1,0 0 0,0 0-1,0 0 1,-1-1-1,1-1 1,0 1 0,0-1-1,0 0 1,-1-1-1,14-4 1,0-6-3674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4.898"/>
    </inkml:context>
    <inkml:brush xml:id="br0">
      <inkml:brushProperty name="width" value="0.025" units="cm"/>
      <inkml:brushProperty name="height" value="0.025" units="cm"/>
    </inkml:brush>
  </inkml:definitions>
  <inkml:trace contextRef="#ctx0" brushRef="#br0">3779 191 12172,'-13'-13'2338,"-4"-5"-2209,-1 2 1,-1 0 0,0 1-1,-1 0 1,-1 2 0,-37-18-1,27 19-42,-1 2-1,0 2 0,-1 1 0,0 1 1,-34-1-1,-168 4-3,201 3-246,-83 6 74,0 4 0,-209 48 0,143-10 295,-177 71-1,218-63 15,2 6 1,3 7-1,3 5 0,4 6 0,3 5 1,4 6-1,4 5 0,-112 118 0,152-129-120,3 4 0,5 2 0,4 4 0,-86 159-1,109-165-73,3 2 0,5 2 0,3 1 0,5 1 0,-28 173 0,42-151 53,5 0 0,6 0 0,13 152-1,-4-206 89,4-1 1,1-1-1,4 0 0,2 0 0,3-2 0,2 0 0,3-2 1,2 0-1,3-2 0,2-1 0,2-2 0,3-1 0,2-2 0,2-1 1,85 75-1,-23-38-103,4-5-1,189 107 1,262 79 60,-331-180-102,448 105-1,259-42 496,-681-125-376,0-12 0,291-23-1,-362-5-177,-1-8-1,-2-8 1,308-97 0,-374 91 28,-2-6 1,-2-4-1,-2-5 1,155-102-1,-211 119 1,-2-2 0,-2-2 1,-1-2-1,-2-2 0,-3-2 0,-1-1 1,-2-3-1,-3 0 0,-2-3 0,42-88 0,-43 64 87,-5-2-1,-2 0 1,-4-2-1,-4 0 1,-3-1-1,-4-1 1,-3 0-1,-4 0 1,-4 0-1,-15-111 1,1 90-43,-5 0 0,-5 2 1,-4 1-1,-4 1 0,-5 2 0,-4 2 0,-97-163 1,57 136 198,-5 3 0,-5 4 1,-5 5-1,-5 3 0,-157-127 1,80 93-515,-6 9 1,-358-195-1,405 258-426,-4 5 1,-2 7-1,-2 6 0,-3 7 1,-228-40-1,179 56-2679,13 7-3642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3.263"/>
    </inkml:context>
    <inkml:brush xml:id="br0">
      <inkml:brushProperty name="width" value="0.025" units="cm"/>
      <inkml:brushProperty name="height" value="0.025" units="cm"/>
    </inkml:brush>
  </inkml:definitions>
  <inkml:trace contextRef="#ctx0" brushRef="#br0">163 38 8712,'0'0'3091,"-9"-7"-64,5 5-2870,-1-2 364,-1 0 1,0 0 0,0 1 0,0 0 0,-11-4 0,15 6-381,-1 0-1,1 1 1,0-1-1,-1 1 1,1-1-1,-1 1 1,1 0-1,-1 0 1,1 0-1,0 1 1,-1-1-1,1 1 1,-1-1-1,1 1 1,0 0-1,-1 0 1,1 0 0,0 0-1,0 0 1,0 0-1,0 0 1,0 1-1,0-1 1,-3 4-1,-27 39 203,30-42-349,1 0 0,0 0 1,0 0-1,0-1 0,0 1 0,0 0 0,0 0 0,1 0 1,-1 0-1,1 0 0,-1 1 0,1-1 0,0 0 0,0 0 1,0 0-1,0 0 0,0 0 0,0 0 0,0 0 0,1 1 1,-1-1-1,1 0 0,1 3 0,1-4 3,0 0-1,0 0 1,0 0 0,0 0 0,0-1-1,0 0 1,0 1 0,0-1 0,1 0-1,-1 0 1,0-1 0,3 0-1,3 1-60,160-4-2957,-168 4 3011,0 0 1,0 0-1,0 0 1,0 1-1,0-1 1,0 0-1,0 0 1,0 1-1,0-1 1,0 0-1,0 1 1,0-1-1,0 1 1,0-1-1,0 1 1,-1 0 0,1-1-1,0 1 1,0 0-1,-1 0 1,1-1-1,0 1 1,-1 0-1,1 0 1,-1 0-1,1 1 1,0 1 86,0 0 1,0 0-1,-1-1 0,0 1 1,1 0-1,-1 0 0,0 0 1,0 0-1,-1-1 1,0 4-1,0 1 160,-1 0 0,0 1 1,0-1-1,0-1 0,-1 1 0,0 0 1,-6 8-1,-31 29 484,38-42-906,0 0-1,0 0 1,-1 0-1,1-1 1,0 1-1,-1-1 1,1 1-1,-1-1 1,0 0-1,0 0 1,1 0-1,-1-1 1,0 1-1,0-1 1,0 1 0,0-1-1,1 0 1,-4 0-1,0-5-4704,6-12-2562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3.657"/>
    </inkml:context>
    <inkml:brush xml:id="br0">
      <inkml:brushProperty name="width" value="0.025" units="cm"/>
      <inkml:brushProperty name="height" value="0.025" units="cm"/>
    </inkml:brush>
  </inkml:definitions>
  <inkml:trace contextRef="#ctx0" brushRef="#br0">54 0 8104,'0'0'12449,"-8"12"-11179,2-3-1010,0 0 0,1 1-1,0 0 1,0 0 0,1 0-1,1 0 1,0 1-1,0 0 1,1-1 0,-2 21-1,5-17-85,-1-1 0,2 1 0,0-1 0,0 0 0,1 0-1,1 0 1,0 0 0,7 14 0,-9-22-188,1 0-1,-1 0 1,1 0-1,-1-1 1,1 1-1,1-1 1,-1 0-1,1 0 1,-1 0-1,1 0 1,0-1-1,0 0 1,1 1-1,-1-1 1,1-1-1,0 1 1,-1-1-1,1 0 1,0 0-1,0 0 1,1-1-1,-1 1 1,8 0 0,-12-3 9,0 0 1,0 0 0,-1 0 0,1 0-1,0 1 1,0-1 0,0 0 0,-1-1-1,1 1 1,-1 0 0,1 0 0,-1 0 0,1 0-1,-1 0 1,1-1 0,-1 1 0,0 0-1,0 0 1,0 0 0,0-1 0,0 1 0,0 0-1,0 0 1,0-1 0,-1-1 0,-1-40-57,0 34 39,0 0 1,-1 0 0,0 0-1,0 0 1,-1 0 0,0 0-1,-7-11 1,10 19 9,1 1 0,0 0 1,0 0-1,0-1 0,0 1 1,0 0-1,0 0 0,-1-1 0,1 1 1,0 0-1,0 0 0,0 0 1,-1-1-1,1 1 0,0 0 0,0 0 1,-1 0-1,1 0 0,0 0 1,0 0-1,-1-1 0,1 1 0,0 0 1,-1 0-1,1 0 0,0 0 1,0 0-1,-1 0 0,1 0 0,0 0 1,-1 0-1,1 0 0,0 0 1,0 0-1,-1 0 0,1 1 0,0-1 1,0 0-1,-1 0 0,1 0 1,0 0-1,0 0 0,-1 0 0,1 1 1,0-1-1,0 0 0,-6 17-152,3 20 115,3-36 50,0 0 0,0 0 0,0 0 0,0 0-1,0 0 1,0 0 0,1 0 0,-1 0-1,0 0 1,1 0 0,-1 0 0,1 0-1,-1 0 1,1 0 0,0 0 0,-1 0-1,1 0 1,0-1 0,0 1 0,-1 0 0,1 0-1,0-1 1,0 1 0,0-1 0,0 1-1,0-1 1,0 1 0,0-1 0,0 0-1,0 1 1,0-1 0,0 0 0,0 0-1,0 1 1,0-1 0,0 0 0,0 0 0,0 0-1,1-1 1,-1 1 0,0 0 0,0 0-1,0-1 1,1 0 0,3 1 22,-1-1 1,-1-1-1,1 1 0,0 0 1,0-1-1,0 0 1,-1 0-1,1 0 0,-1 0 1,0-1-1,4-2 0,2-9-20,0 1 0,0-1 0,-2-1 0,0 1 0,0-1 0,-2 0 0,0-1 0,5-21 0,-11 67 228,4 62 443,-2-84-531,0-1 0,1 1-1,0-1 1,0 1 0,1-1 0,0 0 0,0 0-1,0 0 1,9 11 0,-11-16-111,1 0-1,0 0 1,0 0 0,0 0-1,1 0 1,-1 0-1,0-1 1,1 1 0,-1-1-1,1 1 1,-1-1 0,1 0-1,0 0 1,0 0-1,-1-1 1,1 1 0,0-1-1,0 1 1,0-1 0,0 0-1,0 0 1,-1 0 0,1 0-1,0-1 1,0 1-1,0-1 1,0 0 0,-1 0-1,1 0 1,0 0 0,-1 0-1,1-1 1,3-1 0,-1 0-382,-1 0 0,0 0 0,1-1 0,-1 1 1,0-1-1,-1 0 0,7-8 0,-8 9-459,1-1 0,-2 1-1,1 0 1,0-1 0,-1 1-1,1-1 1,-1 0 0,0 1-1,0-1 1,-1 0 0,1-4-1,0-19-10384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4.526"/>
    </inkml:context>
    <inkml:brush xml:id="br0">
      <inkml:brushProperty name="width" value="0.025" units="cm"/>
      <inkml:brushProperty name="height" value="0.025" units="cm"/>
    </inkml:brush>
  </inkml:definitions>
  <inkml:trace contextRef="#ctx0" brushRef="#br0">1 0 15727,'0'0'3673,"1"11"-3070,3 25 247,3 0 0,19 66 0,38 77 1032,-59-166-1787,0 1 26,-3-6-82,0 0 0,1 0 0,0 0 0,1-1 1,0 1-1,0-1 0,0 0 0,1 0 0,10 10 0,-15-16-23,0-1 0,1 0 0,-1 0 0,1 0 0,-1 1 0,0-1-1,1 0 1,-1 0 0,1 0 0,-1 0 0,1 0 0,-1 0 0,0 0-1,1 0 1,-1 0 0,1 0 0,-1 0 0,1 0 0,-1 0 0,0-1-1,1 1 1,-1 0 0,1 0 0,-1 0 0,0 0 0,1-1 0,-1 1-1,0 0 1,1-1 0,-1 1 0,0 0 0,1 0 0,-1-1 0,0 1-1,0 0 1,1-1 0,-1 1 0,0-1 0,0 1 0,0 0 0,1-1-1,-1 1 1,0-1 0,0 1 0,0-1 0,0 1 0,0 0 0,0-1-1,0 1 1,0-1 0,0 1 0,0-1 0,0 0 0,0-31 452,0 25-437,0-7-14,-1 1 0,0-1 0,0 0 0,-2 1 0,1 0 0,-2 0 0,0 0 0,0 0-1,-1 0 1,-1 1 0,-10-17 0,19 72-732,0-35 713,0 0 1,0-1 0,0 0 0,1 0-1,1 0 1,-1 0 0,1 0-1,0-1 1,0 0 0,1 0-1,10 9 1,-13-13 11,-1 0 0,1-1 0,0 1 0,0 0 0,-1-1 0,1 0 0,0 1 0,0-1 0,1 0 0,-1 0 0,0-1 0,0 1 0,0-1 0,1 0 0,-1 1 0,0-2 0,0 1 0,1 0 0,-1 0 0,0-1 0,0 0 0,0 0 0,0 0 0,0 0 0,0 0 0,0 0 0,0-1 0,0 0 0,0 1 0,-1-1 0,6-5 0,-3 2 19,0-1 0,1 0 0,-2 0 0,1 0 0,-1-1 0,0 1 0,0-1 0,-1 0 1,0-1-1,0 1 0,-1 0 0,1-1 0,0-10 0,0-3 85,-1 0 1,0 0-1,-4-36 1,2 89-526,-1-9 373,1 0-1,4 29 1,-4-46 57,1 0 0,1 0-1,-1 1 1,1-1 0,0 0-1,0 0 1,1-1 0,0 1-1,0 0 1,0-1 0,1 0-1,0 1 1,0-1 0,5 4-1,-7-7-14,0-1 1,0 1-1,0-1 0,1 1 0,-1-1 0,1 0 0,-1 0 0,1 0 0,-1-1 0,1 1 0,-1-1 1,1 1-1,0-1 0,-1 0 0,1 0 0,3 0 0,13-9-2039,-18 9 1704,0-1-1,0 0 1,-1 0-1,1 0 1,0 0-1,-1 0 0,1-1 1,-1 1-1,1 0 1,-1 0-1,0 0 0,1 0 1,-1-1-1,0 1 1,0 0-1,0-2 1,0-15-5937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4.858"/>
    </inkml:context>
    <inkml:brush xml:id="br0">
      <inkml:brushProperty name="width" value="0.025" units="cm"/>
      <inkml:brushProperty name="height" value="0.025" units="cm"/>
    </inkml:brush>
  </inkml:definitions>
  <inkml:trace contextRef="#ctx0" brushRef="#br0">1 0 16624,'0'0'7303,"71"18"-8649,-49-12-1536,-3 1-2660,3 2-4451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5.188"/>
    </inkml:context>
    <inkml:brush xml:id="br0">
      <inkml:brushProperty name="width" value="0.025" units="cm"/>
      <inkml:brushProperty name="height" value="0.025" units="cm"/>
    </inkml:brush>
  </inkml:definitions>
  <inkml:trace contextRef="#ctx0" brushRef="#br0">104 6 15887,'0'0'1505,"-11"5"775,5-3-2097,1 1 1,-1-1-1,1 1 0,0 0 0,0 1 1,0-1-1,0 1 0,0 0 0,1 0 1,0 0-1,0 1 0,0 0 1,0-1-1,1 1 0,0 1 0,0-1 1,0 0-1,0 1 0,1 0 1,0-1-1,0 1 0,1 0 0,0 0 1,0 0-1,0 0 0,0 7 1,2-12-177,-1 0 1,0 0 0,1 0-1,-1 0 1,1 0-1,-1 0 1,1-1 0,0 1-1,-1 0 1,1 0 0,0 0-1,-1 0 1,1-1-1,0 1 1,0 0 0,0-1-1,0 1 1,0-1 0,0 1-1,0-1 1,0 1 0,0-1-1,0 1 1,0-1-1,0 0 1,0 0 0,0 0-1,0 0 1,0 0 0,0 0-1,1 0 1,-1 0-1,0 0 1,2-1 0,40-8 258,-29 1-219,0-1-1,0 0 1,-1-1-1,0 0 0,17-20 1,-17 17-90,1 0 0,1 1 0,22-15 0,-36 27 36,0-1 0,-1 1 0,1 0 0,0 0 0,0 0 0,-1 0 0,1-1 0,0 1 0,-1 0 0,1 0-1,0 0 1,0 0 0,-1 1 0,1-1 0,0 0 0,-1 0 0,1 0 0,0 1 0,-1-1 0,1 0 0,0 1 0,-1-1 0,1 0 0,0 1-1,-1-1 1,1 1 0,-1-1 0,1 1 0,-1-1 0,1 1 0,-1-1 0,1 1 0,-1 0 0,0-1 0,1 1 0,-1 0 0,0-1-1,0 1 1,1 0 0,-1-1 0,0 1 0,0 0 0,0 0 0,0-1 0,0 1 0,0 0 0,0 0 0,7 52 445,-5-33-248,-2-19-165,0-1 1,0 1-1,0 0 1,0-1 0,0 1-1,0-1 1,1 1 0,-1-1-1,0 1 1,0 0-1,0-1 1,1 1 0,-1-1-1,0 1 1,1-1 0,-1 0-1,1 1 1,-1-1-1,0 1 1,1-1 0,-1 0-1,1 1 1,-1-1 0,1 0-1,-1 1 1,1-1 0,0 0-1,-1 0 1,1 0-1,0 1 1,17-10 451,16-30-236,-30 34-285,2-3-300,-1 1-195,1 0-1,0 1 1,0 0-1,10-8 1,-14 12-301,0 1-1,0 0 1,1-1 0,-1 1-1,0 0 1,1 0-1,-1 1 1,0-1 0,1 0-1,-1 1 1,1-1 0,3 1-1,2 0-5292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5.690"/>
    </inkml:context>
    <inkml:brush xml:id="br0">
      <inkml:brushProperty name="width" value="0.025" units="cm"/>
      <inkml:brushProperty name="height" value="0.025" units="cm"/>
    </inkml:brush>
  </inkml:definitions>
  <inkml:trace contextRef="#ctx0" brushRef="#br0">12 122 17232,'0'0'5835,"10"3"-5269,-1 0-499,-1-1 0,1 1 0,0-2 0,-1 1 0,1-1-1,14-1 1,-21 0-47,1 0-1,-1 0 0,1-1 0,-1 1 0,1-1 0,-1 1 0,1-1 0,-1 0 1,1 0-1,-1 0 0,0 0 0,1-1 0,-1 1 0,0-1 0,0 1 0,0-1 1,0 0-1,-1 0 0,1 0 0,0 0 0,-1 0 0,1 0 0,-1 0 1,0 0-1,1-1 0,-1 1 0,0 0 0,-1-1 0,1 1 0,0-1 0,-1 1 1,1-4-1,0 3-2,-1 0 0,0-1 1,0 1-1,0 0 0,-1 0 1,1 0-1,-1-1 0,1 1 0,-1 0 1,0 0-1,0 0 0,0 0 1,-1 0-1,1 1 0,-1-1 1,0 0-1,1 1 0,-1-1 0,-1 1 1,1-1-1,0 1 0,0 0 1,-1 0-1,1 0 0,-1 0 0,-3-1 1,4 1-37,0 1 0,0 0 1,-1 0-1,1 1 0,0-1 1,-1 0-1,1 1 0,-1 0 1,1-1-1,-1 1 0,1 0 1,-1 0-1,1 0 0,-1 1 1,1-1-1,0 1 0,-1-1 0,1 1 1,0 0-1,-1 0 0,1 0 1,0 0-1,0 0 0,0 0 1,-1 1-1,1-1 0,1 1 1,-1-1-1,0 1 0,0 0 1,1 0-1,-1 0 0,1 0 1,-2 2-1,-3 6 59,0 0 1,1 1-1,1-1 1,0 1-1,0 0 1,1 0-1,0 0 1,1 0-1,0 1 1,1-1-1,1 23 1,0-32-31,0 1 0,1-1 0,-1 0 1,1 0-1,0 0 0,0 0 1,0 0-1,0-1 0,0 1 0,0 0 1,0 0-1,1-1 0,-1 1 0,0 0 1,1-1-1,0 1 0,-1-1 0,1 0 1,0 0-1,0 0 0,0 0 0,-1 0 1,1 0-1,0 0 0,0 0 1,0-1-1,1 1 0,-1-1 0,0 1 1,0-1-1,0 0 0,0 0 0,0 0 1,0 0-1,1 0 0,-1-1 0,2 0 1,5 1-98,0-2 0,0 1 0,-1-1 1,1 0-1,0-1 0,-1 0 0,12-6 0,-4-1-518,-1-1 1,-1 0-1,22-23 0,-22 20 886,1 1 1,26-19 0,-41 32-203,1-1 0,-1 1-1,1-1 1,-1 1 0,1 0 0,0-1 0,-1 1 0,1 0 0,-1-1 0,1 1 0,0 0 0,-1 0 0,1 0 0,0 0 0,-1-1 0,1 1 0,-1 0 0,1 0 0,0 0 0,-1 0 0,1 0 0,0 1 0,-1-1 0,1 0 0,0 0 0,-1 0 0,1 1 0,0-1 0,-1 0 0,1 0 0,-1 1 0,2 0 0,8 21 1361,-10-20-1405,0 0 0,1-1 1,-1 1-1,1 0 1,-1 0-1,1-1 0,0 1 1,0 0-1,-1 0 1,1-1-1,0 1 1,0-1-1,1 1 0,-1-1 1,0 0-1,0 1 1,1-1-1,-1 0 0,1 0 1,-1 0-1,1 0 1,0 0-1,-1 0 0,1 0 1,0-1-1,3 2 1,4-3 10,0 0 0,1-1 0,-1 0 0,0-1 1,0 1-1,0-2 0,0 1 0,0-2 1,-1 1-1,0-1 0,11-7 0,42-21-777,-45 27 63,1 1 0,30-6 0,-41 10 424,0 0 0,0 0 0,1 1 0,-1 0 0,0 0 0,0 0 0,0 1 0,1 0 0,-1 0 0,0 1 0,7 2 0,-1 8-1452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36.080"/>
    </inkml:context>
    <inkml:brush xml:id="br0">
      <inkml:brushProperty name="width" value="0.025" units="cm"/>
      <inkml:brushProperty name="height" value="0.025" units="cm"/>
    </inkml:brush>
  </inkml:definitions>
  <inkml:trace contextRef="#ctx0" brushRef="#br0">0 18 14670,'0'0'6470,"55"-13"-6150,-30 12-416,-1 0-1730,-3-1-3843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4.180"/>
    </inkml:context>
    <inkml:brush xml:id="br0">
      <inkml:brushProperty name="width" value="0.025" units="cm"/>
      <inkml:brushProperty name="height" value="0.025" units="cm"/>
    </inkml:brush>
  </inkml:definitions>
  <inkml:trace contextRef="#ctx0" brushRef="#br0">17 239 8264,'0'0'3993,"-3"-9"-1532,-7-42 926,7 5 3748,3 46-6164,0 9-776,-1 0-1,2 1 0,0-1 0,0 0 0,0 0 0,1 1 0,1-1 0,4 12 0,1 8 93,8 46 138,-10-40-156,2 0 0,2 0 0,18 46-1,-28-80-252,0-1-1,0 1 0,0-1 1,0 1-1,0-1 0,0 1 0,1-1 1,-1 1-1,0-1 0,0 1 1,0-1-1,1 1 0,-1-1 0,0 1 1,0-1-1,1 1 0,-1-1 0,0 0 1,1 1-1,-1-1 0,1 1 1,-1-1-1,1 0 0,-1 1 0,0-1 1,1 0-1,-1 0 0,1 0 1,-1 1-1,1-1 0,-1 0 0,1 0 1,0 0-1,-1 0 0,1 0 0,-1 0 1,1 0-1,-1 0 0,1 0 1,-1 0-1,1 0 0,-1 0 0,1 0 1,-1 0-1,1-1 0,-1 1 1,1 0-1,-1 0 0,1 0 0,-1-1 1,1 1-1,-1 0 0,1-1 0,-1 1 1,0-1-1,1 1 0,-1 0 1,0-1-1,1 1 0,-1-1 0,0 1 1,1-1-1,-1 1 0,0-1 0,0 1 1,0-1-1,0 1 0,1-1 1,-1 0-1,13-38 698,10-91-418,-17 86-190,1 1-1,20-59 1,-27 102-105,0-1-1,0 1 1,0 0 0,0 0-1,0 0 1,0 0-1,0 0 1,0 0 0,0 0-1,0-1 1,0 1-1,0 0 1,0 0 0,0 0-1,0 0 1,0 0-1,0 0 1,1 0 0,-1-1-1,0 1 1,0 0-1,0 0 1,0 0 0,0 0-1,0 0 1,0 0-1,0 0 1,0 0 0,1 0-1,-1 0 1,0 0 0,0 0-1,0 0 1,0 0-1,0 0 1,0 0 0,0 0-1,1 0 1,-1 0-1,0 0 1,0 0 0,0 0-1,0 0 1,0 0-1,0 0 1,1 0 0,-1 0-1,0 0 1,0 0-1,0 0 1,0 0 0,0 0-1,0 0 1,0 0-1,0 0 1,1 0 0,-1 0-1,0 0 1,0 1 0,0-1-1,0 0 1,0 0-1,0 0 1,0 0 0,0 0-1,0 0 1,0 1-1,7 13-57,2 20-28,7 72 86,-13-76 0,1 1 0,2-1 0,13 42 0,-18-70 5,-1-1 1,1 1-1,-1 0 0,1 0 0,0-1 1,-1 1-1,1 0 0,0-1 0,0 1 0,0-1 1,0 1-1,1-1 0,-1 1 0,0-1 0,1 0 1,-1 0-1,1 0 0,-1 1 0,1-2 1,-1 1-1,1 0 0,0 0 0,1 0 0,-1-1 10,0 0-1,0 0 1,-1-1-1,1 1 1,0-1-1,0 1 1,-1-1-1,1 0 1,-1 1-1,1-1 1,0 0-1,-1 0 1,0 0-1,1-1 1,-1 1-1,1 0 1,-1 0-1,2-3 1,5-7 51,-1 0 1,0 0 0,0 0 0,-1-1-1,5-14 1,12-41-277,-2-1 1,-3-1-1,16-139 1,-34 209-937,0 7 548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6.734"/>
    </inkml:context>
    <inkml:brush xml:id="br0">
      <inkml:brushProperty name="width" value="0.025" units="cm"/>
      <inkml:brushProperty name="height" value="0.025" units="cm"/>
    </inkml:brush>
  </inkml:definitions>
  <inkml:trace contextRef="#ctx0" brushRef="#br0">1 90 9641,'0'-26'6113,"2"38"-2164,-1-1-3576,1-1 0,0 1 0,0 0-1,4 10 1,-5-20-318,0 1 0,0 0 0,0 0-1,-1 0 1,2-1 0,-1 1 0,0 0 0,0-1 0,0 1-1,1-1 1,-1 1 0,1-1 0,-1 0 0,1 0 0,0 0-1,-1 0 1,1 0 0,0 0 0,0 0 0,0 0 0,0-1-1,0 1 1,0 0 0,0-1 0,2 0 0,-1 0 66,-1-1 0,1 0 0,0 0 1,0 0-1,0 0 0,-1-1 0,1 1 0,-1-1 1,1 0-1,-1 0 0,0 1 0,1-1 0,-1-1 0,0 1 1,0 0-1,2-4 0,11-16 247,16-20-157,-30 40-203,0 1-1,0-1 1,0 1-1,1 0 0,-1 0 1,1 0-1,-1 0 1,1 0-1,-1 0 0,1 0 1,0 0-1,0 0 1,-1 1-1,1-1 0,0 1 1,0-1-1,0 1 1,-1 0-1,1-1 0,0 1 1,2 0-1,1 3 0,-1 1 0,0-1 0,0 0 0,0 1 0,-1 0 0,1 0 0,-1 0 0,0 0 1,0 1-1,0-1 0,-1 1 0,1 0 0,2 7 0,4 6 54,-6-12-47,1 0-1,0-1 1,0 1-1,0-1 1,0 0-1,1 0 1,0-1-1,9 7 1,-13-10-1,1 0-1,0 0 1,-1 0 0,1-1 0,0 1-1,0-1 1,0 1 0,0-1 0,0 0-1,0 0 1,-1 0 0,1 0 0,0 0-1,0 0 1,0 0 0,0-1 0,0 1-1,0-1 1,-1 1 0,1-1 0,0 0-1,0 0 1,-1 0 0,1 0 0,-1 0-1,1 0 1,-1 0 0,1 0 0,-1-1-1,1 1 1,-1 0 0,0-1 0,2-2-1,11-15 60,0 0-1,16-30 1,8-12 2,-38 60-72,1 0 1,-1 0-1,1 0 1,-1-1-1,1 1 1,0 0-1,0 0 1,0 0-1,0 0 1,0 0-1,0 0 1,0 0-1,0 1 1,0-1-1,0 0 1,0 0-1,0 1 1,1-1-1,-1 1 1,0-1-1,0 1 1,1 0-1,-1-1 1,0 1-1,1 0 1,-1 0-1,0 0 1,1 0 0,-1 0-1,0 0 1,1 0-1,-1 0 1,0 1-1,2 0 1,2 2 22,-1 0 0,-1 1 0,1-1 0,0 1 0,-1 0 0,0 0 0,5 8 0,-5-7 3,0 0 1,1 0 0,-1-1-1,1 1 1,0-1-1,0 0 1,9 6 0,-11-9-25,-1 0 0,1-1 0,0 1 0,0-1 1,-1 0-1,1 1 0,0-1 0,0 0 0,-1 0 1,1 0-1,0 0 0,0 0 0,-1-1 0,1 1 1,0-1-1,-1 1 0,1-1 0,0 1 0,-1-1 1,1 0-1,-1 0 0,1 0 0,-1 0 0,1 0 1,-1 0-1,0 0 0,1 0 0,-1 0 0,0-1 1,0 1-1,2-3 0,12-15-294,28-25 689,-41 43-807,0-1 1,0 1-1,0 0 1,1 0-1,-1 0 1,0 0-1,1 0 1,-1 0-1,1 0 1,-1 1-1,1-1 1,3 1-1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7.113"/>
    </inkml:context>
    <inkml:brush xml:id="br0">
      <inkml:brushProperty name="width" value="0.025" units="cm"/>
      <inkml:brushProperty name="height" value="0.025" units="cm"/>
    </inkml:brush>
  </inkml:definitions>
  <inkml:trace contextRef="#ctx0" brushRef="#br0">0 1 17489,'0'0'8039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5.291"/>
    </inkml:context>
    <inkml:brush xml:id="br0">
      <inkml:brushProperty name="width" value="0.025" units="cm"/>
      <inkml:brushProperty name="height" value="0.025" units="cm"/>
    </inkml:brush>
  </inkml:definitions>
  <inkml:trace contextRef="#ctx0" brushRef="#br0">7 0 19346,'-7'8'417,"7"15"-193,9 11-64,21 7 128,10 8-256,14 3 0,7-4-1569,6-4-3236,8-10-5893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7.680"/>
    </inkml:context>
    <inkml:brush xml:id="br0">
      <inkml:brushProperty name="width" value="0.025" units="cm"/>
      <inkml:brushProperty name="height" value="0.025" units="cm"/>
    </inkml:brush>
  </inkml:definitions>
  <inkml:trace contextRef="#ctx0" brushRef="#br0">39 197 14734,'0'0'3545,"-6"8"-2312,1 1-1091,0 0 0,1 1 0,0-1-1,1 1 1,0 0 0,1 0 0,-1 0 0,2 0 0,0 1 0,0-1 0,1 19 0,0-8 55,1 0 1,1 0-1,0 0 1,11 39-1,-12-55-128,1 0 0,0 0 1,0 1-1,1-2 0,0 1 0,0 0 0,0 0 1,0-1-1,1 0 0,5 6 0,-6-7-39,0-1-1,0 0 1,0-1-1,0 1 1,0 0-1,1-1 1,-1 0-1,0 0 1,1 0-1,-1 0 1,1 0-1,-1-1 1,1 1-1,0-1 1,-1 0-1,1 0 1,6-1-1,-3-1 67,-1 0 1,1 0-1,-1-1 0,0 1 0,1-1 0,-1-1 0,-1 1 0,1-1 1,0 0-1,-1 0 0,0-1 0,0 1 0,0-1 0,-1-1 0,0 1 1,5-7-1,6-10 131,-1-1 1,19-42-1,-22 36-10,-1 0 0,-2 0 0,0 0 0,-2-1 1,4-58-1,-11 142-236,-1-35 15,1 1 1,1 0 0,0 0 0,2 0 0,0 0-1,1-1 1,2 1 0,6 20 0,-10-37 9,0-1-1,0 1 1,0 0 0,0-1 0,1 1 0,-1-1 0,1 0 0,0 1 0,0-1 0,0 0 0,0 0-1,0 0 1,0 0 0,0 0 0,1-1 0,-1 1 0,1-1 0,-1 1 0,1-1 0,-1 0 0,1 0-1,0 0 1,0-1 0,-1 1 0,1 0 0,0-1 0,0 0 0,0 0 0,0 0 0,0 0 0,-1 0-1,1-1 1,0 1 0,0-1 0,0 1 0,-1-1 0,4-1 0,1-2 21,0 1 0,-1-1 0,1 0 0,-1-1 0,0 1 0,0-1 1,0-1-1,-1 1 0,0-1 0,0 0 0,0 0 0,7-12 0,-2-4 82,-1 0 1,-1-1-1,-1-1 0,-1 1 0,-1-1 0,-1 0 1,-1 0-1,-1 0 0,-1-1 0,-4-30 0,-2 7 0,4 46-110,1 1 1,0 0-1,0 0 0,0 0 0,-1-1 0,1 1 0,0 0 1,-1 0-1,1 0 0,-1 0 0,1 0 0,-1 0 0,0 0 1,1 0-1,-1 0 0,0 0 0,0 0 0,0 0 1,0 1-1,0-1 0,0 0 0,0 1 0,0-1 0,0 0 1,0 1-1,0 0 0,0-1 0,0 1 0,0-1 0,-1 1 1,1 0-1,0 0 0,0 0 0,-2 0 0,1 0-43,1 1 0,-1 0 0,1 0 0,0 0 0,0 0 0,-1 0-1,1 0 1,0 0 0,0 0 0,0 0 0,0 1 0,0-1 0,0 0 0,0 1-1,1-1 1,-1 0 0,0 1 0,1-1 0,-1 1 0,1-1 0,0 1 0,-1 0-1,1 1 1,-5 44-2578,5-40 1878,-1 56-6949,1-35 1298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8.026"/>
    </inkml:context>
    <inkml:brush xml:id="br0">
      <inkml:brushProperty name="width" value="0.025" units="cm"/>
      <inkml:brushProperty name="height" value="0.025" units="cm"/>
    </inkml:brush>
  </inkml:definitions>
  <inkml:trace contextRef="#ctx0" brushRef="#br0">9 60 6502,'0'0'4388,"-9"-50"-4836,9 45-1602,6 1-1794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8.452"/>
    </inkml:context>
    <inkml:brush xml:id="br0">
      <inkml:brushProperty name="width" value="0.025" units="cm"/>
      <inkml:brushProperty name="height" value="0.025" units="cm"/>
    </inkml:brush>
  </inkml:definitions>
  <inkml:trace contextRef="#ctx0" brushRef="#br0">26 227 10410,'0'0'14462,"0"0"-14448,0 0 0,-1 0 0,1 0 0,0-1 0,-1 1 0,1 0 0,-1 0 0,1 0 0,0 0 0,-1 0 0,1 0 0,0 0 0,-1 0 0,1 0 0,0 0 0,-1 0 0,1 0 0,-1 0 0,1 0 0,0 0 1,-1 0-1,1 1 0,0-1 0,-1 0 0,1 0 0,0 0 0,-1 1 0,1-1 0,0 0 0,0 0 0,-1 1 0,1-1 0,0 0 0,0 0 0,-1 1 0,1-1 0,0 1 0,-3 3 15,1 1 0,1 0 0,-1 0 0,1-1 0,-1 1 0,1 0 0,1 0 0,-1 0 0,1 6 0,0 57 221,0-41-133,1 30 401,-2-56-512,1-1-1,0 0 1,1 1 0,-1-1 0,0 0 0,0 1-1,0-1 1,0 1 0,0-1 0,0 0 0,0 1-1,0-1 1,1 0 0,-1 1 0,0-1 0,0 0-1,1 1 1,-1-1 0,0 0 0,0 0 0,1 1-1,-1-1 1,0 0 0,1 0 0,-1 1 0,0-1-1,1 0 1,-1 0 0,0 0 0,1 0 0,-1 0-1,0 1 1,1-1 0,-1 0 0,0 0-1,1 0 1,0 0 0,17-7 231,13-17 64,16-47-142,-37 54-145,1 0 1,21-27 0,-31 43-22,0 0 1,-1 0 0,1-1 0,0 1 0,0 0-1,0 0 1,0 0 0,0 0 0,0 1 0,0-1-1,1 0 1,-1 0 0,0 1 0,0-1-1,1 1 1,-1-1 0,0 1 0,1-1 0,-1 1-1,0 0 1,1 0 0,-1 0 0,0 0-1,1 0 1,-1 0 0,1 0 0,-1 0 0,0 0-1,1 0 1,-1 1 0,0-1 0,1 1-1,-1-1 1,0 1 0,1 0 0,-1-1 0,0 1-1,0 0 1,0 0 0,0 0 0,0-1-1,0 1 1,0 0 0,0 1 0,0-1 0,0 0-1,-1 0 1,1 0 0,0 0 0,-1 1-1,1-1 1,-1 0 0,1 1 0,-1 1 0,4 5 1,-1 0 1,0 1-1,0-1 1,-1 1-1,0 0 1,1 18-1,-4-17-26,1 7 268,1-24-11,6-60-129,2-29 1403,32 78-1629,-33 14-303,-1-1 0,0 0-1,0-1 1,-1 0-1,1 0 1,-1 0-1,-1-1 1,1 1 0,6-12-1,-8 10-819,-1 1 0,0-1 0,0 0 0,0 1 0,-1-1 0,0 0 0,-1-1 0,0 1 0,0 0-1,-1-10 1,0-10-3248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8.859"/>
    </inkml:context>
    <inkml:brush xml:id="br0">
      <inkml:brushProperty name="width" value="0.025" units="cm"/>
      <inkml:brushProperty name="height" value="0.025" units="cm"/>
    </inkml:brush>
  </inkml:definitions>
  <inkml:trace contextRef="#ctx0" brushRef="#br0">58 0 8456,'0'0'12401,"4"9"-11712,4 21-396,-1 0 1,-1 0-1,-1 1 0,0 34 1,12 75 976,-14-124-1185,1 0 0,1 0 0,0-1-1,1 0 1,1 0 0,12 22 0,-8-27-252,-9-20-216,-9-22-327,-18-11 122,-56-78 1,27 45 2034,53 76-1385,1-1 0,0 1 0,-1-1-1,1 1 1,-1-1 0,1 1 0,0-1 0,0 1-1,-1-1 1,1 0 0,0 1 0,0-1 0,-1 1-1,1-1 1,0 0 0,0 1 0,0-1 0,0 0-1,0 1 1,0-1 0,0 0 0,0 1-1,1-1 1,-1 0 0,0 1 0,0-1 0,0 1-1,1-1 1,-1 0 0,0 1 0,1-1 0,-1 1-1,1-1 1,25-8 921,54 10-3046,-54 0-864,-25-1 1902,6 0 209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9.191"/>
    </inkml:context>
    <inkml:brush xml:id="br0">
      <inkml:brushProperty name="width" value="0.025" units="cm"/>
      <inkml:brushProperty name="height" value="0.025" units="cm"/>
    </inkml:brush>
  </inkml:definitions>
  <inkml:trace contextRef="#ctx0" brushRef="#br0">1 1 11403,'0'0'8360,"57"0"-9802,-27 0-3330,4 0-4037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9.537"/>
    </inkml:context>
    <inkml:brush xml:id="br0">
      <inkml:brushProperty name="width" value="0.025" units="cm"/>
      <inkml:brushProperty name="height" value="0.025" units="cm"/>
    </inkml:brush>
  </inkml:definitions>
  <inkml:trace contextRef="#ctx0" brushRef="#br0">147 1 18546,'0'0'1179,"-8"0"450,-3 0-1076,-1 0 101,0 0 1,-1 0-1,1 2 0,-18 3 1,28-5-662,-1 0 0,1 1 0,0 0 0,-1 0 0,1 0 0,0 0 0,0 0 0,-1 0 0,1 0 0,0 1 0,0-1 0,0 1 0,1-1 0,-1 1 0,0 0 0,0 0 0,1 0 0,-1 0 0,1 0 0,0 0 0,0 0 0,0 0 0,0 1 0,0-1 0,0 0 0,0 1 0,1-1 0,-1 1 0,1-1 0,-1 4 0,2-4-39,0-1-1,0 0 0,-1 0 0,1 0 1,0 0-1,0 0 0,0 0 0,0 0 1,0 0-1,0 0 0,0 0 1,0 0-1,1-1 0,-1 1 0,0 0 1,0-1-1,1 1 0,-1-1 0,0 0 1,1 1-1,-1-1 0,0 0 1,1 0-1,1 0 0,44 6-1018,-41-5 811,33 0-842,-28-1 972,-1 0-1,1 0 1,-1 1-1,1 1 1,-1 0-1,1 0 1,-1 1 0,17 6-1,-25-8 172,-1 0 0,-1-1-1,1 1 1,0 0 0,0 0 0,0 0 0,0 0-1,0 0 1,-1 0 0,1 0 0,0 0-1,-1 0 1,1 0 0,-1 0 0,1 0-1,-1 0 1,0 1 0,1-1 0,-1 0-1,0 0 1,0 0 0,0 1 0,0-1 0,0 0-1,0 0 1,0 0 0,0 1 0,-1-1-1,1 0 1,0 0 0,-1 0 0,1 0-1,-1 1 1,1-1 0,-1 0 0,1 0-1,-2 1 1,-1 2 106,0 1 0,0-1 0,0 0 0,-1 0 0,1 0 0,-1 0-1,-5 3 1,1-1-3,1-1 0,-1 1 0,0-1 0,0-1 0,-1 0-1,0 0 1,1-1 0,-1 0 0,0 0 0,-1-1 0,1 0 0,0 0-1,-16-1 1,24-1-249,0 0-1,0 0 1,0 0 0,0 0-1,1 0 1,-1 0-1,0 0 1,0-1 0,0 1-1,0 0 1,0-1-1,0 1 1,0-1-1,0 1 1,1-1 0,-1 1-1,0-1 1,0 0-1,1 1 1,-1-1-1,0 0 1,1 1 0,-1-1-1,1 0 1,-1 0-1,1 0 1,-1 0 0,1 0-1,-1 1 1,1-1-1,0 0 1,0 0-1,-1 0 1,1 0 0,0 0-1,0 0 1,0 0-1,0 0 1,0 0-1,0 0 1,0 0 0,1-2-1,0 0-731,-1-1-1,1 0 1,0 1 0,0-1-1,1 1 1,-1 0-1,1-1 1,0 1-1,-1 0 1,5-4 0,16-15-6782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49.913"/>
    </inkml:context>
    <inkml:brush xml:id="br0">
      <inkml:brushProperty name="width" value="0.025" units="cm"/>
      <inkml:brushProperty name="height" value="0.025" units="cm"/>
    </inkml:brush>
  </inkml:definitions>
  <inkml:trace contextRef="#ctx0" brushRef="#br0">102 367 11115,'0'0'10650,"-11"9"-9812,6-5-764,-1 0 102,-1 1 0,1 0 0,0 0 0,1 1 1,-1-1-1,1 1 0,0 1 0,0-1 1,1 1-1,0 0 0,0 0 0,1 0 0,0 0 1,-4 13-1,7-20-164,0 1-1,-1 0 1,1-1-1,0 1 1,0 0-1,0-1 1,0 1-1,0 0 1,0 0 0,0-1-1,0 1 1,0 0-1,1-1 1,-1 1-1,0 0 1,0 0-1,1-1 1,-1 1 0,0-1-1,1 1 1,-1 0-1,1-1 1,-1 1-1,0-1 1,1 1-1,0-1 1,-1 1 0,1-1-1,-1 1 1,1-1-1,1 1 1,0 0 7,0-1 1,0 0-1,0 1 0,0-1 1,0 0-1,0 0 0,0 0 1,0-1-1,0 1 1,0 0-1,3-2 0,2 0 31,1-1 0,-1 0 0,0 0 0,0 0 0,11-8 0,-7 1-51,1-1 1,-1 0-1,-1-1 0,0 0 0,-1 0 1,0-1-1,-1 0 0,0-1 0,-1 1 1,0-2-1,6-21 0,-7 15 4,-1 0 0,-1 0 0,-1 0 1,-1 0-1,-1-1 0,0 1 0,-6-41 0,5 57 4,-1 0 1,0 0-1,0 0 1,-1 0-1,1 1 0,-1-1 1,0 1-1,0-1 0,-1 1 1,1-1-1,-1 1 0,0 0 1,0 0-1,0 1 0,-1-1 1,1 0-1,-1 1 0,-7-5 1,8 6-6,0 1 1,0 0 0,0 0 0,0 0 0,-1 0 0,1 0-1,0 1 1,0-1 0,0 1 0,-1 0 0,1 0-1,0 0 1,0 0 0,-1 1 0,1 0 0,0-1 0,0 1-1,0 0 1,0 0 0,0 0 0,0 1 0,0-1 0,0 1-1,0 0 1,1 0 0,-1 0 0,1 0 0,-1 0 0,-2 4-1,-7 6 22,0 0-1,1 2 0,-12 18 0,19-26-8,0 0-1,1 0 0,0 1 1,0-1-1,0 1 0,1 0 1,0 0-1,0 0 1,0 0-1,0 11 0,3-17-11,-1 1-1,0 0 0,1-1 1,0 1-1,-1 0 0,1-1 1,0 1-1,0-1 0,0 1 1,0-1-1,0 1 0,0-1 1,0 0-1,1 1 1,-1-1-1,0 0 0,1 0 1,-1 0-1,1 0 0,-1 0 1,3 1-1,43 18 28,-26-11-74,-9-4-14,-1 0 1,0 1 0,-1 0-1,0 1 1,0 0 0,0 1 0,-1 0-1,0 0 1,0 1 0,-1 0-1,0 1 1,-1-1 0,0 2-1,8 14 1,-14-21-275,1-1 1,0 1-1,0-1 0,1 1 0,-1-1 0,1 0 1,-1 1-1,1-1 0,0 0 0,5 3 0,-6-5-174,0 0-1,0 0 0,0 0 0,0-1 1,0 1-1,0 0 0,0-1 0,-1 0 0,1 0 1,0 1-1,1-1 0,-1 0 0,0 0 1,0-1-1,0 1 0,-1 0 0,1-1 1,0 1-1,0-1 0,0 0 0,0 0 0,0 1 1,2-3-1,18-13-9572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0.791"/>
    </inkml:context>
    <inkml:brush xml:id="br0">
      <inkml:brushProperty name="width" value="0.025" units="cm"/>
      <inkml:brushProperty name="height" value="0.025" units="cm"/>
    </inkml:brush>
  </inkml:definitions>
  <inkml:trace contextRef="#ctx0" brushRef="#br0">96 484 14734,'0'0'7671,"-11"2"-6395,8-2-1209,-1 1 1,0-1-1,1 1 1,-1 0-1,1 0 1,-1 0-1,1 1 0,-1-1 1,1 1-1,0 0 1,0 0-1,0 0 1,0 0-1,0 1 0,0-1 1,1 1-1,-1 0 1,1-1-1,-1 1 1,1 0-1,0 0 0,0 1 1,1-1-1,-1 0 1,1 1-1,-2 5 0,1-5-17,1 0 0,-1 0 0,1 0 0,0 0-1,1 0 1,-1 0 0,1 0 0,0 0 0,0 1-1,0-1 1,0 0 0,1 0 0,1 5 0,-2-7-36,1-1 1,0 1 0,0-1 0,0 0 0,0 1 0,1-1-1,-1 0 1,0 0 0,1 0 0,-1 0 0,0 0-1,1 0 1,-1 0 0,1 0 0,-1-1 0,1 1 0,0-1-1,-1 1 1,1-1 0,0 1 0,-1-1 0,1 0 0,0 0-1,0 0 1,-1 0 0,1 0 0,0 0 0,-1-1-1,1 1 1,0 0 0,-1-1 0,1 1 0,2-2 0,1 0-11,-1 1 0,0-1 0,0 1 0,0-1 0,1 0 0,-2-1 0,1 1 1,0-1-1,0 0 0,-1 0 0,0 0 0,0 0 0,0 0 0,0-1 0,0 0 1,0 1-1,-1-1 0,0 0 0,0 0 0,3-7 0,-1 0-31,-1-1 0,0 1 1,-1-1-1,0 0 0,0 1 0,-1-21 0,-1 32 22,0 0-1,0 0 1,0 0-1,0 0 1,0 0 0,0-1-1,0 1 1,0 0-1,0 0 1,0 0-1,0 0 1,0-1 0,0 1-1,-1 0 1,1 0-1,0 0 1,0 0-1,0 0 1,0 0 0,0-1-1,0 1 1,0 0-1,0 0 1,-1 0-1,1 0 1,0 0 0,0 0-1,0 0 1,0 0-1,0 0 1,0-1-1,-1 1 1,1 0-1,0 0 1,0 0 0,0 0-1,0 0 1,-1 0-1,1 0 1,0 0-1,0 0 1,0 0 0,0 0-1,0 0 1,-1 0-1,1 0 1,0 0-1,0 1 1,0-1 0,0 0-1,-1 0 1,1 0-1,0 0 1,0 0-1,0 0 1,0 0 0,0 0-1,0 0 1,0 1-1,-1-1 1,1 0-1,0 0 1,0 0 0,0 0-1,0 0 1,0 0-1,0 1 1,-9 9-144,5 2 146,1 1 0,0 0 0,1 0 0,1-1 0,-1 1 0,2 24 0,0-36 11,0-1 1,0 1-1,0 0 1,0 0-1,0 0 1,1 0-1,-1 0 1,0 0-1,0 0 1,1-1-1,-1 1 0,0 0 1,1 0-1,-1 0 1,0 0-1,1-1 1,0 1-1,-1 0 1,1-1-1,-1 1 1,1 0-1,0-1 0,-1 1 1,1-1-1,0 1 1,0-1-1,-1 1 1,1-1-1,0 1 1,0-1-1,0 0 1,0 0-1,-1 1 1,1-1-1,0 0 0,0 0 1,0 0-1,0 0 1,0 0-1,0 0 1,0 0-1,0 0 1,-1 0-1,1-1 1,0 1-1,1 0 0,2-1 24,0-1-1,-1 1 0,1 0 0,0-1 1,-1 0-1,1 1 0,-1-2 0,0 1 1,6-5-1,6-8-29,-1-1 1,-1-1-1,-1 0 0,-1-1 1,0 0-1,-1-1 0,-1 0 1,-1 0-1,10-34 0,-9 17-177,-1-1-1,-2-1 1,-2 1-1,0-56 1,-7 87-52,-4 12 142,-4 13 77,2 6 103,0 1 0,2 0 0,1 1 0,1 0 0,2 0 0,0 0 0,2 0 0,1 0 0,5 42 0,-3-59-85,0 0 0,0-1 1,1 1-1,0-1 0,1 1 1,0-1-1,1 0 0,9 14 1,-12-19-3,1 0 0,0-1 1,-1 1-1,1-1 1,0 0-1,1 0 0,-1 0 1,1 0-1,-1-1 1,1 1-1,0-1 0,0 0 1,0 0-1,0 0 1,0-1-1,0 1 0,0-1 1,1 0-1,-1 0 1,0-1-1,8 1 0,-10-2 8,1 1-1,-1-1 1,0 0-1,1 0 1,-1 0 0,0 0-1,0 0 1,0 0-1,0 0 1,0-1-1,0 1 1,0-1-1,-1 0 1,1 0-1,0 1 1,-1-1-1,1 0 1,-1 0-1,0 0 1,2-4-1,20-50 137,-21 48-133,10-31 73,-2 0-1,-2 0 1,5-68 0,-7-121-45,-6 196-39,-3 7-37,-5 34-120,-4 38 65,11-17 88,0 0-1,2 0 1,1 0-1,1-1 1,2 1-1,11 38 1,3-5 47,50 108 1,-60-156-18,-9-23-18,-9-21-34,-22-16 93,-1 1 0,-2 2-1,-76-72 1,110 113-76,0 1-1,0 0 1,0 0-1,0 0 1,0 0-1,0 0 1,-1-1 0,1 1-1,0 0 1,0 0-1,0 0 1,0 0-1,0-1 1,0 1-1,0 0 1,0 0 0,0 0-1,0 0 1,0-1-1,0 1 1,0 0-1,0 0 1,0 0-1,0 0 1,0-1 0,0 1-1,0 0 1,0 0-1,1 0 1,-1 0-1,0-1 1,0 1-1,0 0 1,0 0 0,0 0-1,0 0 1,0 0-1,1 0 1,-1-1-1,0 1 1,0 0-1,0 0 1,0 0 0,0 0-1,1 0 1,-1 0-1,0 0 1,0 0-1,0 0 1,0 0-1,1 0 1,-1 0 0,0 0-1,0 0 1,0 0-1,1 0 1,-1 0-1,0 0 1,0 0 0,0 0-1,1 0 1,24-3-1227,44 2-3061,-51 2 2630,69-2-9205,-44-3 3807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1.120"/>
    </inkml:context>
    <inkml:brush xml:id="br0">
      <inkml:brushProperty name="width" value="0.025" units="cm"/>
      <inkml:brushProperty name="height" value="0.025" units="cm"/>
    </inkml:brush>
  </inkml:definitions>
  <inkml:trace contextRef="#ctx0" brushRef="#br0">130 24 7559,'0'0'16715,"-9"-5"-15423,2 2-1143,1 0 0,0 0 0,-1 1 0,1 0 0,-1 0 1,-8-1-1,12 3-129,0 0-1,0-1 1,0 2 0,0-1 0,1 0 0,-1 0 0,0 1 0,0-1 0,0 1 0,1 0-1,-1 0 1,1 0 0,-1 0 0,0 1 0,1-1 0,0 1 0,-1-1 0,1 1 0,0 0-1,0 0 1,0 0 0,0 0 0,-2 3 0,4-5-45,0 0 0,-1 1 0,1-1 0,0 0 0,0 1 0,-1-1 0,1 0 0,0 1 0,0-1 0,0 1 0,-1-1 0,1 0 0,0 1 0,0-1 0,0 1 0,0-1 0,0 1 0,0-1 0,0 0 0,0 1 0,0-1 0,0 1 0,0-1 0,0 1 0,0-1 0,0 0 0,1 1 0,-1-1 0,0 1 0,0-1 0,0 0 0,1 1 0,-1 0 0,17 6-592,33-2-432,-39-5 629,11 1 134,0 1 0,0 1 0,0 1 0,-1 1 0,1 1 0,31 13 0,-53-19 364,1 0-1,0 1 1,0-1 0,0 0 0,0 1-1,-1-1 1,1 1 0,0-1 0,-1 1-1,1-1 1,0 1 0,-1 0 0,1-1-1,0 1 1,-1 0 0,1-1 0,-1 1-1,1 0 1,-1 0 0,0 0 0,1-1-1,-1 1 1,0 0 0,0 0 0,1 0-1,-1 0 1,0 0 0,0 0 0,0-1-1,0 1 1,0 1 0,-1 0 78,0 0 0,0 0 0,0 0 0,0 0 0,-1-1 0,1 1 0,-1 0 0,1-1 0,-1 1 0,1-1 0,-1 0 0,-3 3 0,-56 27 2009,61-31-2152,-59 19 661,54-17-910,1-1 0,-1 0 1,0-1-1,1 1 0,-1-1 0,1 0 0,-1 0 0,0 0 0,1-1 0,-1 0 0,-6-1 1,11 1-45,-1 1 1,0-1-1,0 0 1,1 1 0,-1-1-1,0 0 1,1 1 0,-1-1-1,1 0 1,-1 0-1,1 0 1,-1 0 0,1 1-1,-1-1 1,1 0 0,0 0-1,0 0 1,-1 0-1,1 0 1,0 0 0,0 0-1,0 0 1,0 0 0,0 0-1,0 0 1,1-1-1,-1-15-6115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1.514"/>
    </inkml:context>
    <inkml:brush xml:id="br0">
      <inkml:brushProperty name="width" value="0.025" units="cm"/>
      <inkml:brushProperty name="height" value="0.025" units="cm"/>
    </inkml:brush>
  </inkml:definitions>
  <inkml:trace contextRef="#ctx0" brushRef="#br0">0 91 19763,'0'0'10634,"55"-38"-10634,-37 32 0,9-2-673,-2-1-1345,-4-3-1825,1-5-4870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5.654"/>
    </inkml:context>
    <inkml:brush xml:id="br0">
      <inkml:brushProperty name="width" value="0.025" units="cm"/>
      <inkml:brushProperty name="height" value="0.025" units="cm"/>
    </inkml:brush>
  </inkml:definitions>
  <inkml:trace contextRef="#ctx0" brushRef="#br0">394 1 18642,'0'0'2338,"6"52"-2306,-19-16-32,-17 12 64,-14 8-96,-14 2-609,-2 0-640,-3-2-865,11-4-609,4-9-127,16-10-1763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1.972"/>
    </inkml:context>
    <inkml:brush xml:id="br0">
      <inkml:brushProperty name="width" value="0.025" units="cm"/>
      <inkml:brushProperty name="height" value="0.025" units="cm"/>
    </inkml:brush>
  </inkml:definitions>
  <inkml:trace contextRef="#ctx0" brushRef="#br0">1 202 13229,'0'0'5979,"7"12"-5248,3 8-484,0 1 0,-2 0 0,0 0 0,-1 1 0,-1 0 0,3 29 1,-3 2 216,-3-25-13,1 0 0,1-1 0,12 38 0,-17-63-419,1-1-1,-1 1 1,0-1-1,1 1 1,0-1-1,-1 1 1,1-1-1,0 1 1,0-1-1,0 0 1,0 0-1,0 1 1,0-1-1,0 0 1,0 0-1,0 0 0,0 0 1,1 0-1,-1 0 1,0-1-1,1 1 1,-1 0-1,1-1 1,1 2-1,-1-3 39,0 1 0,0 0-1,0-1 1,-1 1 0,1-1-1,0 1 1,0-1 0,-1 0-1,1 0 1,-1 0 0,1 0-1,0 0 1,-1 0 0,0 0-1,1-1 1,-1 1 0,2-2-1,6-8 323,-1-1-1,0 1 1,-1-1-1,7-15 1,3-11-184,-2-1 0,-1-1 0,-2 0 1,-2-1-1,-1-1 0,-3 1 0,-1-1 0,-2 0 1,-2 0-1,-6-62 0,1 83-1082,1 34-1192,0 33-2324,2-1-3217,-2-20 2311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2.744"/>
    </inkml:context>
    <inkml:brush xml:id="br0">
      <inkml:brushProperty name="width" value="0.025" units="cm"/>
      <inkml:brushProperty name="height" value="0.025" units="cm"/>
    </inkml:brush>
  </inkml:definitions>
  <inkml:trace contextRef="#ctx0" brushRef="#br0">0 571 9513,'0'0'11195,"9"-12"-8932,18-27-1084,-9 10-613,1 2 0,1 0 0,1 2 0,48-45 0,-66 68-568,-1 0 0,1 0 0,0 0 0,-1 0 0,1 1 0,0-1 0,0 1 0,1 0 0,-1 0 0,0 0 0,0 0 0,1 0 0,-1 1 0,0-1 0,1 1 0,-1 0 0,0 0 0,1 0 0,-1 1 0,0-1 0,1 1 0,4 1 0,-5 0 5,0 0-1,0 0 1,0 0-1,0 1 1,0-1-1,-1 1 0,0-1 1,1 1-1,-1 0 1,0 0-1,0 0 1,0 0-1,-1 1 1,1-1-1,-1 0 0,0 1 1,0-1-1,0 1 1,0-1-1,0 5 1,2 14 118,-1 0 0,-2 24 0,0-40-84,3-87 2257,0 53-2265,-2 0 0,0 0-1,-3 0 1,0 0 0,-12-54-1,19 105-344,-5-21 313,0 1 0,0-1 0,1 0 0,-1 0 0,1 1-1,0-1 1,-1 0 0,1 0 0,0 0 0,0 0 0,0 0 0,1 0 0,-1 0 0,0 0 0,1 0-1,-1-1 1,1 1 0,0 0 0,-1-1 0,1 1 0,2 0 0,0 1 7,0-1 0,0 1 0,0-1 0,0 0 0,1 0 0,-1-1 0,1 1 0,-1-1 0,1 0 1,-1-1-1,1 1 0,0-1 0,-1 1 0,1-2 0,0 1 0,-1 0 0,1-1 0,0 0 0,-1 0 0,1 0 0,-1-1 0,1 1 0,-1-1 1,0 0-1,0 0 0,0-1 0,6-3 0,-4 1 10,-1 1 0,0 0 0,0-1 1,0 0-1,-1 0 0,0-1 0,0 1 1,0-1-1,-1 0 0,1 0 0,-1 0 1,-1 0-1,1-1 0,-1 1 0,0-1 1,-1 0-1,1 1 0,-1-10 0,-1 15-12,-2-44 57,2 44-60,0 1 0,-1-1-1,1 0 1,0 0 0,0 0-1,0 0 1,-1 0 0,1 1-1,0-1 1,-1 0 0,1 0-1,-1 1 1,1-1 0,-1 0-1,1 0 1,-1 1 0,1-1-1,-1 1 1,0-1 0,1 0-1,-1 1 1,0-1 0,0 1-1,1 0 1,-1-1 0,0 1-1,0 0 1,0-1 0,1 1-1,-1 0 1,0 0 0,0 0-1,0-1 1,0 1 0,0 0 0,0 0-1,1 1 1,-1-1 0,0 0-1,0 0 1,0 0 0,0 0-1,0 1 1,1-1 0,-2 1-1,0 1-16,-1-1-1,2 1 1,-1 0-1,0 0 1,0 0-1,1 1 0,-1-1 1,1 0-1,-1 1 1,1-1-1,0 0 1,0 1-1,0 0 1,0-1-1,1 1 1,-1-1-1,0 5 1,-6 51-24,7-54 33,-1 8 6,0 2-7,0-1 1,1 1 0,0-1 0,4 25 0,-4-36 10,0 0 1,1-1 0,-1 1 0,1 0 0,-1 0-1,1-1 1,0 1 0,-1 0 0,1-1-1,0 1 1,0-1 0,0 1 0,0-1-1,0 0 1,1 1 0,-1-1 0,0 0-1,1 0 1,-1 0 0,1 0 0,-1 0 0,1 0-1,-1 0 1,1-1 0,0 1 0,-1 0-1,1-1 1,0 1 0,0-1 0,-1 0-1,1 0 1,0 1 0,0-1 0,-1 0-1,1-1 1,0 1 0,0 0 0,0 0 0,-1-1-1,1 1 1,0-1 0,-1 1 0,1-1-1,0 0 1,2-1 0,2-2 11,0 0 0,0 0 0,0 0 0,0-1 0,-1 0 0,0 0-1,0 0 1,0-1 0,0 0 0,-1 0 0,0 0 0,0 0 0,5-13 0,3-9 9,18-54-1,-7-32 49,-23 144-225,4 48 1,-3-53 137,0-13 45,0 1 0,1 0 0,0-1 0,1 0 0,6 17 0,-8-27-20,0 0 0,0 1 0,0-1 0,0 0 0,0 0 0,0 0 1,0 0-1,1 0 0,-1 0 0,1 0 0,-1-1 0,1 1 0,0 0 0,0-1 0,0 0 0,0 1 0,0-1 0,0 0 1,0 0-1,0 0 0,0 0 0,1 0 0,-1-1 0,0 1 0,1 0 0,-1-1 0,0 0 0,1 0 0,-1 0 0,0 0 1,1 0-1,-1 0 0,0-1 0,1 1 0,2-2 0,-3 2-122,0-1-1,0 0 1,0 0-1,-1 0 1,1 0-1,0 0 1,-1 0-1,1-1 1,-1 1 0,1-1-1,-1 1 1,0-1-1,0 1 1,0-1-1,0 0 1,0 1 0,0-1-1,0 0 1,0 0-1,-1 0 1,1 0-1,-1 1 1,1-1 0,-1-3-1,2-53-7445,-2 40 3957,0-24-5221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3.218"/>
    </inkml:context>
    <inkml:brush xml:id="br0">
      <inkml:brushProperty name="width" value="0.025" units="cm"/>
      <inkml:brushProperty name="height" value="0.025" units="cm"/>
    </inkml:brush>
  </inkml:definitions>
  <inkml:trace contextRef="#ctx0" brushRef="#br0">1 0 17617,'0'0'4003,"0"9"-3212,0-5-780,0 0 1,0 0 0,1-1-1,-1 1 1,1 0 0,0 0-1,0-1 1,0 1 0,1-1-1,-1 1 1,1-1 0,0 0-1,0 0 1,0 1 0,5 4 0,-4-5-331,1 0 1,-1-1 0,1 0 0,-1 1 0,1-1 0,0 0 0,0-1 0,0 1 0,0-1 0,0 0 0,6 1-1,10 1-2418,37 1-9404,-42-5 11747,-2-3 3708,-29 14 7386,0 5-5312,12-10-5274,-1 1-1,0 0 0,1 1 1,0-1-1,1 1 1,-1-1-1,1 1 0,1 0 1,-1 1-1,1-1 1,1 0-1,-1 1 0,0 9 1,3-16-112,-1-1 0,1 1 0,0-1 0,-1 1 0,1-1 0,0 1 1,0-1-1,-1 1 0,1-1 0,0 0 0,0 0 0,0 1 0,-1-1 0,1 0 0,0 0 0,0 0 0,0 0 1,0 0-1,-1 0 0,1 0 0,0 0 0,0 0 0,0 0 0,0-1 0,0 1 0,27-4-579,-6-1-567,58-9-1836,-75 13 2900,0 1 0,1-1 1,-1 1-1,0 1 0,1-1 0,-1 1 0,0 0 0,0 0 0,1 0 0,-1 1 0,9 4 1,-12-5 187,-1 0 0,1 0 0,-1 0 0,1 0 0,-1 0 0,0 1 0,0-1 0,1 0 1,-1 1-1,0-1 0,0 1 0,0-1 0,0 1 0,-1-1 0,1 1 0,0 0 0,-1-1 1,1 1-1,-1 0 0,0-1 0,1 1 0,-1 0 0,0 0 0,0 0 0,0-1 1,0 1-1,0 0 0,-1 0 0,1-1 0,0 1 0,-1 0 0,0 0 0,1-1 0,-1 1 1,0-1-1,0 1 0,0-1 0,0 1 0,0-1 0,-1 3 0,-4 3 441,0 1 0,-1-1-1,0 0 1,0 0 0,-14 10-1,-61 37 1452,75-50-1970,-1 0 1,0-1 0,0 1-1,0-2 1,0 1 0,0-1-1,-1 0 1,1-1 0,-10 1-1,17-2-79,1-1-1,-1 1 0,1 0 0,-1 0 1,1-1-1,-1 1 0,1 0 0,-1-1 1,1 1-1,-1 0 0,1-1 0,0 1 1,-1-1-1,1 1 0,0-1 0,-1 1 1,1-1-1,0 1 0,0-1 0,-1 1 0,1-1 1,0 1-1,0-1 0,0 1 0,0-1 1,0 1-1,0-1 0,0 0 0,0 1 1,0-1-1,0 1 0,0-1 0,0 1 1,0-2-1,4-22-2004,33-49-3866,-9 22 811,-1-5-1751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3.561"/>
    </inkml:context>
    <inkml:brush xml:id="br0">
      <inkml:brushProperty name="width" value="0.025" units="cm"/>
      <inkml:brushProperty name="height" value="0.025" units="cm"/>
    </inkml:brush>
  </inkml:definitions>
  <inkml:trace contextRef="#ctx0" brushRef="#br0">40 0 14894,'0'0'9849,"-6"12"-8615,0 3-890,0 1 0,1 0 1,0-1-1,2 2 0,0-1 1,0 0-1,1 21 0,2-21-225,0 0 0,2-1 0,0 1-1,1-1 1,0 0 0,2 0 0,5 16-1,-6-22-151,1 0-1,-1 0 0,1 0 1,1-1-1,0 0 0,0 0 1,0-1-1,1 0 0,0 0 1,1 0-1,-1-1 0,12 7 1,4-4-2712,-22-9 2468,-1 0 0,1 0 0,-1 0-1,1 0 1,-1 0 0,1 0 0,-1 0 0,1 0-1,-1 0 1,1-1 0,-1 1 0,1 0 0,-1 0-1,1 0 1,-1-1 0,1 1 0,-1 0-1,0-1 1,1 1 0,-1 0 0,1-1 0,-1 1-1,0 0 1,1-1 0,-1 1 0,0-1 0,0 1-1,1-1 1,3-14-7004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4.461"/>
    </inkml:context>
    <inkml:brush xml:id="br0">
      <inkml:brushProperty name="width" value="0.025" units="cm"/>
      <inkml:brushProperty name="height" value="0.025" units="cm"/>
    </inkml:brush>
  </inkml:definitions>
  <inkml:trace contextRef="#ctx0" brushRef="#br0">29 453 20820,'0'0'6737,"-6"8"-6566,-15 25-129,21-32-40,-1-1-1,1 1 1,0-1-1,0 1 1,0-1-1,0 1 1,0-1 0,-1 1-1,1 0 1,0-1-1,0 1 1,1-1-1,-1 1 1,0 0-1,0-1 1,0 1-1,0-1 1,0 1-1,1-1 1,-1 1 0,0-1-1,0 1 1,1-1-1,-1 1 1,0-1-1,1 1 1,-1-1-1,1 1 1,-1-1-1,0 1 1,1-1-1,-1 0 1,1 1 0,-1-1-1,1 0 1,-1 0-1,1 1 1,0-1-1,-1 0 1,1 0-1,-1 0 1,1 0-1,-1 0 1,1 0-1,0 1 1,0-2 0,28 4-8,-28-3-2,2 0-10,0 0 0,-1-1-1,1 1 1,0-1 0,0 0 0,-1 0 0,1 0-1,0 0 1,-1 0 0,1 0 0,-1-1 0,0 1-1,1-1 1,-1 0 0,0 1 0,0-1 0,0 0-1,0 0 1,0-1 0,-1 1 0,1 0 0,-1-1-1,1 1 1,-1-1 0,0 1 0,0-1 0,0 1-1,0-1 1,0-3 0,2-4-48,-1 1-1,-1-1 0,1 0 1,-2 0-1,0 0 1,0 1-1,-2-15 1,2 25 64,0-1 1,0 0 0,0 0 0,-1 1 0,1-1-1,0 0 1,0 1 0,0-1 0,-1 0-1,1 0 1,0 1 0,0-1 0,-1 0-1,1 0 1,0 0 0,-1 0 0,1 1 0,0-1-1,0 0 1,-1 0 0,1 0 0,0 0-1,-1 0 1,1 0 0,0 0 0,-1 0-1,1 0 1,0 0 0,-1 0 0,1 0 0,0 0-1,-1 0 1,1 0 0,0 0 0,-1 0-1,1 0 1,0-1 0,-1 1 0,1 0 0,0 0-1,-1 0 1,1-1 0,0 1 0,0 0-1,-1 0 1,1 0 0,0-1 0,0 1-1,0 0 1,-1-1 0,1 1 0,0 0 0,0 0-1,0-1 1,0 1 0,0 0 0,0-1-1,-1 1 1,1 0 0,0-1 0,0 1-1,0 0 1,0-1 0,0 1 0,0 0 0,0-1-1,0 1 1,1-1 0,-15 24 6,11-13 89,0 1 0,1 0 1,0-1-1,0 1 1,1 0-1,1 0 1,0 0-1,0 0 0,3 12 1,-2-20-68,-1 0 0,1 0-1,0 0 1,0 0 0,0 0 0,0 0 0,0 0 0,1 0 0,0-1-1,-1 1 1,1-1 0,0 1 0,0-1 0,0 0 0,0 1 0,1-1-1,-1 0 1,1-1 0,-1 1 0,1 0 0,0-1 0,0 1 0,-1-1-1,1 0 1,0 0 0,0 0 0,0 0 0,0-1 0,0 1 0,1-1-1,-1 1 1,0-1 0,0 0 0,0-1 0,5 0 0,-4 1-7,0-1 1,0 0 0,0 0-1,0 0 1,-1 0-1,1-1 1,0 0 0,-1 1-1,1-1 1,-1 0-1,0-1 1,0 1 0,0-1-1,0 1 1,4-6-1,-1 1-16,-1 0-1,0 0 0,-1-1 0,1 1 0,-1-1 0,4-15 0,-1 3-73,-2 0 0,-1 0 0,0 0 0,-2-1-1,1-25 1,-3 41-14,0-15-188,-2 15 45,-2 11-119,0 7 507,0 0 0,1 0 0,1 0-1,0 0 1,1 0 0,0 1 0,1-1-1,2 26 1,-1-38-147,-1 0-1,1 0 0,-1 0 1,1-1-1,-1 1 1,1 0-1,-1 0 1,1 0-1,0-1 1,-1 1-1,1 0 0,0-1 1,0 1-1,0-1 1,-1 1-1,1-1 1,0 1-1,0-1 1,0 1-1,0-1 0,0 0 1,0 0-1,0 1 1,0-1-1,0 0 1,0 0-1,0 0 0,0 0 1,0 0-1,0 0 1,0 0-1,0-1 1,0 1-1,0 0 1,0 0-1,0-1 0,-1 1 1,1-1-1,0 1 1,0-1-1,1 0 1,3-1 24,-1 0 0,0-1 0,1 1 0,-1-1 1,0 0-1,-1 0 0,6-5 0,2-7-242,-2-1 0,0 1 0,0-2 0,-2 1 0,0-1 0,-1-1 0,0 1 0,3-25 0,-10 81 124,-1-23 306,2-1-1,0 0 1,3 23-1,-3-37-204,0 0 0,1 1 0,-1-1 0,0 0 0,1 1 1,-1-1-1,1 0 0,0 1 0,-1-1 0,1 0 0,0 0 0,0 0 0,0 1 0,0-1 0,0 0 1,0 0-1,0 0 0,0-1 0,0 1 0,0 0 0,0 0 0,1-1 0,-1 1 0,0 0 0,1-1 0,-1 0 1,0 1-1,1-1 0,-1 0 0,1 1 0,-1-1 0,0 0 0,1 0 0,-1 0 0,1 0 0,-1 0 1,1-1-1,-1 1 0,0 0 0,1-1 0,-1 1 0,0-1 0,1 1 0,-1-1 0,1-1 0,5 0 34,-1-1-1,0 0 0,0-1 0,0 0 0,0 0 1,-1 0-1,11-10 0,4-10-90,-1-1 0,-1-1 1,-2-1-1,20-40 0,-27 48-161,-2 0 0,0-1 0,0 0-1,-2 0 1,-1 0 0,0 0 0,1-36 0,-26 103-236,17-31 496,0 0 1,2 1-1,0-1 0,0 1 0,2-1 0,0 1 0,1-1 1,1 0-1,0 1 0,1-1 0,1 0 0,0 0 0,1 0 1,1-1-1,1 0 0,0 0 0,14 22 0,40 46-6,-36-53-428,-1 2 1,34 63-1,-53-86 466,-1 0 1,0 1-1,-1-1 0,0 1 1,0 0-1,-1-1 0,0 1 1,-1 0-1,0 1 0,-1-1 1,0 0-1,0 0 0,-1 0 0,0 0 1,-5 18-1,5-26-63,1 0 0,0 0-1,-1-1 1,0 1 0,1 0-1,-1 0 1,0-1 0,1 1-1,-1 0 1,0-1 0,0 1 0,-1-1-1,1 0 1,0 1 0,0-1-1,-1 0 1,1 1 0,-1-1-1,1 0 1,-1 0 0,1 0 0,-1-1-1,0 1 1,1 0 0,-1 0-1,0-1 1,0 1 0,1-1 0,-1 0-1,0 1 1,0-1 0,0 0-1,0 0 1,1 0 0,-1 0-1,0-1 1,0 1 0,0 0 0,1-1-1,-1 1 1,0-1 0,-2-1-1,-3-1-1,1-1 0,-1 0 0,0 0 0,1 0 1,0-1-1,0 0 0,0-1 0,-7-8 0,-6-9-73,2 0 1,0-2-1,2 1 1,-23-50 0,33 64-63,1-1 1,0 0-1,1 0 1,0 0-1,1 0 0,0 0 1,0-1-1,2 1 1,-1-1-1,1 1 1,1-1-1,0 1 1,1 0-1,0-1 1,5-14-1,-4 19 67,1 0 1,0 0-1,0 1 0,0-1 0,1 1 1,0 0-1,0 0 0,1 0 0,-1 1 1,1 0-1,0 0 0,1 0 0,-1 1 0,1 0 1,0 0-1,0 1 0,11-4 0,13-3-1008,1 1 0,61-10 0,-56 13-827,18-6-2984,-7 0-3482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4.871"/>
    </inkml:context>
    <inkml:brush xml:id="br0">
      <inkml:brushProperty name="width" value="0.025" units="cm"/>
      <inkml:brushProperty name="height" value="0.025" units="cm"/>
    </inkml:brush>
  </inkml:definitions>
  <inkml:trace contextRef="#ctx0" brushRef="#br0">28 1367 14157,'-5'4'637,"-15"12"-158,17-11 583,12-7 1549,41-22-668,57-36 1,-21 10-1128,552-292 2137,339-135-2730,-872 429-303,535-258-512,-628 300 342,13-8-2180,39-26 1,-38 18-3176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5.404"/>
    </inkml:context>
    <inkml:brush xml:id="br0">
      <inkml:brushProperty name="width" value="0.025" units="cm"/>
      <inkml:brushProperty name="height" value="0.025" units="cm"/>
    </inkml:brush>
  </inkml:definitions>
  <inkml:trace contextRef="#ctx0" brushRef="#br0">1 157 19218,'0'0'6,"1"13"586,3 24 246,0 12 579,12 51-1,-14-88-1232,1 0 0,0 0 0,1 0 0,1-1 1,0 1-1,0-1 0,1 0 0,0-1 0,1 1 0,9 10 0,-13-18-126,1 0-1,-1 0 0,1 0 1,-1 0-1,1 0 0,0 0 1,0-1-1,0 0 1,0 0-1,1 0 0,-1 0 1,0-1-1,1 0 1,-1 0-1,1 0 0,-1 0 1,1-1-1,0 0 1,-1 1-1,1-2 0,0 1 1,-1-1-1,1 1 1,-1-1-1,1 0 0,-1-1 1,1 1-1,-1-1 1,0 0-1,7-4 0,-4 1-6,0 1-1,0-1 1,-1-1-1,0 1 1,0-1-1,0-1 1,-1 1-1,0-1 1,0 1-1,-1-1 0,0-1 1,0 1-1,0-1 1,-1 1-1,0-1 1,2-11-1,-1-3-29,-1-1 0,-1 0 0,0 0 0,-2 0 0,-1 1 0,-5-31 0,4 39-168,-1 0-1,0 0 0,-1-1 0,-1 2 0,0-1 1,-1 1-1,0 0 0,-1 0 0,-1 0 0,-17-21 1,23 31-11,-1 1 1,0-1 0,1 1 0,-1-1-1,0 1 1,0 0 0,-1 0-1,1 0 1,0 1 0,-1-1 0,1 1-1,-1 0 1,1 0 0,-1 0 0,1 0-1,-1 1 1,0-1 0,0 1 0,1 0-1,-1 0 1,0 0 0,1 1 0,-7 1-1,-4 1-1566,1 2 0,-1 0 0,1 1-1,-22 13 1,7-4-3444,5-5-928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5.737"/>
    </inkml:context>
    <inkml:brush xml:id="br0">
      <inkml:brushProperty name="width" value="0.025" units="cm"/>
      <inkml:brushProperty name="height" value="0.025" units="cm"/>
    </inkml:brush>
  </inkml:definitions>
  <inkml:trace contextRef="#ctx0" brushRef="#br0">0 66 11659,'0'0'8040,"54"-30"-6727,-29 20-480,4 1-353,1 0-384,9 3-64,-7 5-704,-3 1-2371,-6 0-3684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7:56.102"/>
    </inkml:context>
    <inkml:brush xml:id="br0">
      <inkml:brushProperty name="width" value="0.025" units="cm"/>
      <inkml:brushProperty name="height" value="0.025" units="cm"/>
    </inkml:brush>
  </inkml:definitions>
  <inkml:trace contextRef="#ctx0" brushRef="#br0">134 86 11018,'-10'6'4960,"4"-2"-4568,-9 5 658,1 1-1,0 0 1,1 1 0,-18 19-1,28-27-899,0 0 0,0 0 0,0 1-1,1-1 1,0 0 0,0 1-1,0-1 1,0 1 0,0 0 0,1 0-1,0 0 1,-1 0 0,1 0 0,1 0-1,-1 0 1,1 0 0,-1 0 0,1 0-1,0 0 1,1 0 0,-1 0 0,1 0-1,0 0 1,0 0 0,0 0 0,0 0-1,4 8 1,-2-9-90,-1 0 0,1 0 0,0 0 0,0 0-1,0-1 1,1 1 0,-1-1 0,1 1 0,-1-1 0,1 0 0,0-1-1,-1 1 1,1-1 0,0 1 0,0-1 0,0 0 0,0-1 0,0 1-1,1-1 1,-1 0 0,0 0 0,0 0 0,5-1 0,1 1 68,1-1 1,0-1 0,0 0 0,-1-1-1,1 0 1,-1 0 0,19-9-1,-15 3-66,0 1-1,0-2 1,-1 0-1,0 0 0,19-21 1,-26 25 46,-1 0 0,0 0 1,-1-1-1,1 0 0,-1 0 0,-1 0 1,1 0-1,-1-1 0,0 0 1,-1 1-1,0-1 0,0 0 1,1-13-1,-3 18-80,0 0 1,0 0 0,0 0-1,-1 0 1,1 0-1,-1 0 1,0 0-1,0 0 1,0 1-1,0-1 1,0 0 0,0 0-1,-1 1 1,0-1-1,1 1 1,-1-1-1,0 1 1,-2-3-1,-1 1-6,0 0 0,1 1 0,-1-1 0,-1 1 0,1 0 0,0 1 0,-1-1 0,-10-2 0,3 1-254,-1 1 0,0 1 0,1 0 0,-1 0 0,0 2 0,0 0 0,-19 2 0,30-2-48,0 1 0,0 0-1,0 0 1,0-1 0,0 2 0,0-1 0,0 0-1,0 1 1,1-1 0,-1 1 0,-3 3-1,-11 17-6082,11-8-1426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03.027"/>
    </inkml:context>
    <inkml:brush xml:id="br0">
      <inkml:brushProperty name="width" value="0.025" units="cm"/>
      <inkml:brushProperty name="height" value="0.025" units="cm"/>
    </inkml:brush>
  </inkml:definitions>
  <inkml:trace contextRef="#ctx0" brushRef="#br0">3698 310 7399,'0'0'299,"-7"-8"128,-21-22 570,-2-3 434,-54-45 0,72 68-1349,-1 1-1,0 1 1,0 0 0,-1 0 0,0 1 0,0 1 0,-1 0 0,-26-6 0,-24 3-66,0 2 0,-1 4 0,-79 5 0,37-1 48,-430-37 377,244 9-91,101 19-338,0 9 0,1 9 0,-241 42 0,414-49-10,-135 21-104,-232 66-1,339-75 144,0 2 0,1 3 0,2 1 0,0 2 0,1 2 0,1 2 1,1 1-1,2 3 0,-37 37 0,66-59-23,2 0 0,-1 1 0,1 1-1,1-1 1,0 1 0,0 1 0,-6 14 0,11-21-19,0 0 0,1 1 1,-1-1-1,1 1 0,0-1 0,0 1 1,1-1-1,0 1 0,0 0 0,0-1 0,1 1 1,-1 0-1,1-1 0,1 1 0,-1-1 0,1 0 1,0 1-1,5 9 0,4 2 10,0-1-1,1 0 1,1-1-1,1 0 1,0-1 0,1 0-1,0-2 1,1 0-1,1 0 1,23 12 0,26 10 47,99 36 0,-150-64-55,125 49-4,3-7-1,1-6 0,2-6 1,2-6-1,182 12 1,-51-29 42,0-12 1,0-12-1,-2-12 1,288-62-1,-460 62-69,191-69 1,-247 73 71,-1-3 0,-1-1 0,-1-3 0,-1-2 0,77-62-1,-114 83 16,1-1 0,-1 0-1,-1-1 1,0 1-1,0-1 1,0-1-1,-1 1 1,-1-1-1,1 0 1,-2-1-1,1 1 1,5-22-1,-9 24-16,0 1-1,-1-1 1,0 0 0,0 0-1,0 0 1,-1 0-1,0 1 1,-1-1 0,1 0-1,-2 1 1,1-1-1,-1 1 1,0 0 0,0 0-1,-1 0 1,0 0-1,0 1 1,-1-1 0,-8-8-1,-5-3-66,0 1 0,-1 1 0,-1 0-1,0 2 1,-1 0 0,-1 1 0,0 1 0,-1 2-1,0 0 1,-1 1 0,0 1 0,0 2-1,-48-8 1,24 8-256,-1 2-1,0 2 1,0 2 0,0 2-1,0 2 1,-56 13-1,37 0-1043,1 3-1,-68 30 1,89-33-2111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6.111"/>
    </inkml:context>
    <inkml:brush xml:id="br0">
      <inkml:brushProperty name="width" value="0.025" units="cm"/>
      <inkml:brushProperty name="height" value="0.025" units="cm"/>
    </inkml:brush>
  </inkml:definitions>
  <inkml:trace contextRef="#ctx0" brushRef="#br0">0 0 18353,'0'0'3588,"71"25"-3460,-24-20-96,18 0-64,16-2-673,13-1-352,9-2-929,7 0-3491,0 0-5862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05.519"/>
    </inkml:context>
    <inkml:brush xml:id="br0">
      <inkml:brushProperty name="width" value="0.025" units="cm"/>
      <inkml:brushProperty name="height" value="0.025" units="cm"/>
    </inkml:brush>
  </inkml:definitions>
  <inkml:trace contextRef="#ctx0" brushRef="#br0">11 2 2050,'-4'-2'8476,"-2"3"-7412,6 13-993,1 0 1,1 0-1,0 0 0,1 0 1,1-1-1,0 0 1,1 0-1,0 0 1,1 0-1,0 0 1,1-1-1,16 20 1,-14-20-52,32 46 226,68 72 0,-65-81 375,-2 2 0,36 56 1,63 118 448,-73-112-806,-12-19 1,-4 3 1,-5 2-1,38 115 1,161 437 401,-175-450-652,-9 2-1,58 345 0,-78-326 9,32 189 4,-57-279-4,1 152 0,-21-118-3,-37 248 0,-63 159 4,103-572-24,-19 81 17,-4-1 0,-59 141 1,-93 143 49,148-313-63,22-41-27,-8 16-28,-1-1 0,-1-1 0,-1 0 0,-33 39 0,49-63 107,-10 7-1323,10-7 1022,-1-1 0,1 0 0,-1 1 0,1-1 0,-1 0 0,0 0 0,1 1 0,-1-1 0,1 0 0,-1 0-1,0 0 1,1 0 0,-1 1 0,0-1 0,1 0 0,-1 0 0,0 0 0,1-1 0,-1 1 0,0 0 0,1 0 0,-1 0 0,1 0 0,-1-1-1,0 1 1,1 0 0,-1 0 0,1-1 0,-1 1 0,0-1 0,-12-15-6198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05.913"/>
    </inkml:context>
    <inkml:brush xml:id="br0">
      <inkml:brushProperty name="width" value="0.025" units="cm"/>
      <inkml:brushProperty name="height" value="0.025" units="cm"/>
    </inkml:brush>
  </inkml:definitions>
  <inkml:trace contextRef="#ctx0" brushRef="#br0">261 1 12844,'-25'3'54,"22"-3"-34,1 0 0,0 0 1,-1 0-1,1 0 1,0 0-1,-1 1 0,1-1 1,0 1-1,0-1 0,0 1 1,-1 0-1,1 0 0,0 0 1,0 0-1,0 1 0,0-1 1,1 0-1,-1 1 1,0 0-1,1-1 0,-1 1 1,1 0-1,-1 0 0,1-1 1,0 1-1,-2 4 0,-10 25 185,2 1 0,-15 64-1,13-42 149,-17 59 53,-49 215-204,78-322-204,-2 5 18,1 1 0,0-1 0,1 1 0,1 0 1,0 13-1,1-22-10,-1-1 0,0 0 0,1 1 1,-1-1-1,1 0 0,0 0 0,0 0 0,0 0 0,0 0 1,0 0-1,0 0 0,0 0 0,1 0 0,-1 0 1,1 0-1,0-1 0,-1 1 0,1-1 0,0 1 1,0-1-1,0 0 0,0 0 0,0 0 0,0 0 1,0 0-1,0 0 0,0 0 0,1-1 0,-1 1 1,0-1-1,0 1 0,4-1 0,8 1 70,1-1 0,0-1 0,-1 0 0,1-1 0,-1-1 0,0 0 0,0-1 0,0 0 0,14-7 0,19-11 55,54-34 0,-61 33-107,307-173-3824,-231 128-151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1.226"/>
    </inkml:context>
    <inkml:brush xml:id="br0">
      <inkml:brushProperty name="width" value="0.025" units="cm"/>
      <inkml:brushProperty name="height" value="0.025" units="cm"/>
    </inkml:brush>
  </inkml:definitions>
  <inkml:trace contextRef="#ctx0" brushRef="#br0">34 1 17489,'0'0'1025,"-1"10"-545,-8 56 599,1-18-568,3 0 0,1 0 0,4 56 0,0-103-499,0 1 0,1 0 0,-1 0 0,1 0-1,-1 0 1,1-1 0,0 1 0,0 0 0,0-1 0,0 1 0,0-1 0,0 1 0,0-1 0,0 1 0,1-1-1,-1 0 1,1 1 0,-1-1 0,1 0 0,-1 0 0,1 0 0,0 0 0,-1 0 0,1-1 0,0 1 0,0 0-1,-1-1 1,1 0 0,0 1 0,0-1 0,0 0 0,0 0 0,0 0 0,-1 0 0,1 0 0,0 0 0,0 0-1,2-1 1,11-2 65,-1 1-1,1-2 1,23-8-1,-29 9-72,-1 0-12,1 0 0,0 0 0,0 1 0,0 1 1,1 0-1,-1 0 0,0 0 0,1 1 0,15 2 0,-22-1 11,0 0 0,0 0 0,0 0-1,0 0 1,0 0 0,-1 1 0,1-1 0,0 1-1,-1 0 1,1 0 0,-1 0 0,0 0-1,0 0 1,0 0 0,0 1 0,0-1 0,0 1-1,0 0 1,-1-1 0,1 1 0,-1 0 0,0 0-1,0 0 1,0 0 0,0 0 0,-1 0 0,1 0-1,-1 0 1,1 0 0,-1 0 0,-1 6 0,1-1 190,0 0 0,-1 1 0,0-1 0,0 0 0,-1 0 0,0 0 0,0 0 0,-1 0 0,0-1 0,-1 1 0,1-1 0,-1 0 0,-1 0 0,0 0 0,0 0 0,0-1 0,0 0 0,-1 0 0,0 0 1,0-1-1,-1 0 0,0 0 0,0-1 0,0 1 0,0-1 0,-1-1 0,1 0 0,-1 0 0,0 0 0,-8 1 0,9-3-162,0 1 0,-1-1 0,1 0 0,-1-1 0,1 0 0,0 0 0,-1 0 0,1-1 0,0 0 0,-1-1 0,1 1 1,-14-6-1,18 5-278,-1 0 1,1 0-1,-1 0 1,1 0-1,0 0 1,0-1-1,0 1 1,0-1-1,0 0 0,1 0 1,-1 0-1,1 0 1,0 0-1,0-1 1,0 1-1,0-1 1,0 1-1,1-1 1,0 0-1,0 1 1,0-1-1,0 0 1,0 0-1,1 0 1,0-7-1,0 7-395,0 1-1,1-1 1,0 1-1,0-1 0,0 1 1,0 0-1,1-1 1,-1 1-1,1 0 1,0 0-1,0 0 0,0 0 1,0 0-1,0 0 1,1 0-1,0 1 1,-1 0-1,4-3 0,17-16-8298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2.240"/>
    </inkml:context>
    <inkml:brush xml:id="br0">
      <inkml:brushProperty name="width" value="0.025" units="cm"/>
      <inkml:brushProperty name="height" value="0.025" units="cm"/>
    </inkml:brush>
  </inkml:definitions>
  <inkml:trace contextRef="#ctx0" brushRef="#br0">1 220 11403,'0'0'8152,"9"3"-5761,-5-1-2174,0 0-1,1-1 0,-1 0 1,1 1-1,-1-1 1,1-1-1,-1 1 1,1-1-1,0 1 0,-1-1 1,1-1-1,-1 1 1,1-1-1,0 1 1,-1-1-1,0-1 0,1 1 1,-1-1-1,1 1 1,-1-1-1,0 0 0,0-1 1,6-4-1,-4 2-167,0-1 0,-1 0-1,1 0 1,-1 0 0,4-8-1,-7 11-28,0 1-1,-1-1 1,1 0-1,-1 0 1,0 0 0,0 0-1,0 0 1,0 0-1,-1 0 1,1 0-1,-1-1 1,0 1 0,0 0-1,0 0 1,0 0-1,-1-4 1,1 6-15,-1 0 1,1 0-1,-1 0 1,0 0-1,1 0 1,-1 0-1,0 0 1,0 1-1,0-1 1,0 0-1,0 0 1,1 0-1,-1 1 0,0-1 1,-1 1-1,1-1 1,0 1-1,0-1 1,0 1-1,0 0 1,0-1-1,0 1 1,-1 0-1,1 0 1,0 0-1,0 0 0,0 0 1,-1 0-1,1 0 1,-2 1-1,-1-1-19,0 1 0,0-1 0,1 1 0,-1 0 0,0 0 0,0 1 0,1-1 0,-7 4 0,2 2 4,1 0 0,0 0 1,0 1-1,0 0 1,1 0-1,0 0 0,1 1 1,0 0-1,0 0 1,1 1-1,0-1 0,1 1 1,0-1-1,1 1 1,-1 0-1,2 0 0,0 1 1,0-1-1,1 13 0,0-21 14,0-1-1,0 1 1,0 0-1,0-1 1,0 1-1,0 0 0,1 0 1,-1-1-1,1 1 1,-1-1-1,1 1 0,0 0 1,0-1-1,0 1 1,-1-1-1,1 0 1,1 1-1,-1-1 0,0 0 1,0 0-1,0 1 1,1-1-1,-1 0 0,0 0 1,3 1-1,-1-1 5,0 0 1,1-1-1,-1 1 0,0-1 0,0 0 0,1 1 0,-1-1 1,0-1-1,0 1 0,1 0 0,-1-1 0,5-1 0,4-2 13,-1 0-1,1-1 0,-1 0 0,0-1 0,0 0 1,11-9-1,-7 3-14,-1-1 0,0 0 1,-1-1-1,-1-1 0,16-22 0,-22 28-17,-1-1 0,1 1 0,-2-1 0,1 0-1,-2-1 1,1 1 0,-1 0 0,-1-1 0,0 0 0,2-21-1,-20 66-351,10-17 418,0-1 0,2 0 0,0 1 0,1 0 0,1 0 0,0 0 0,1 0 0,1 0 0,3 20 0,-3-35-37,0 1 0,1-1 0,0 1 0,0-1 0,-1 1 0,2-1-1,-1 1 1,0-1 0,0 0 0,1 0 0,-1 0 0,1 0 0,-1 0 0,1 0 0,0 0-1,0 0 1,0-1 0,0 1 0,0-1 0,3 2 0,-1-1 3,1 0 0,-1-1 0,1 0 0,-1 0 0,1 0 0,-1 0 0,1-1 0,-1 0 0,1 0 0,7-1 0,0 0 8,0-1 0,-1-1-1,0 0 1,1-1 0,-2 0-1,1-1 1,0 0-1,11-7 1,-14 6-14,0 0 0,0-1 0,-1 1 0,0-1 0,-1-1 0,0 1 0,0-1 0,0 0 0,-1-1-1,0 1 1,-1-1 0,0 0 0,0 0 0,3-13 0,-13 53-76,1 0-1,1 1 1,1 43 0,3-72 67,0-1-1,1 1 1,-1 0 0,1-1 0,-1 1 0,1-1 0,0 1 0,0-1 0,0 1 0,0-1-1,1 0 1,-1 1 0,1-1 0,-1 0 0,1 0 0,0 0 0,0 0 0,-1 0-1,1 0 1,1-1 0,-1 1 0,0-1 0,0 1 0,1-1 0,-1 0 0,1 0 0,-1 0-1,1 0 1,-1 0 0,1-1 0,-1 1 0,6-1 0,-4 1 8,0-1 0,0 0 0,0 0 1,0 0-1,0 0 0,0-1 0,0 0 1,-1 0-1,1 0 0,0 0 0,0-1 1,-1 1-1,1-1 0,-1 0 0,1 0 0,-1 0 1,0 0-1,0-1 0,0 1 0,0-1 1,5-5-1,-4-1-1,0 0 0,-1 0-1,1 0 1,-2-1 0,1 1 0,-1-1 0,-1 0 0,0 1 0,0-1-1,-1 0 1,0 0 0,-1 1 0,0-1 0,0 0 0,-1 1 0,-1-1-1,1 1 1,-1-1 0,-1 1 0,0 0 0,-5-9 0,8 17-12,1 0 1,-1 1 0,1-1-1,-1 0 1,1 1 0,-1-1-1,1 1 1,-1-1 0,1 1-1,-1-1 1,0 1 0,1-1-1,-1 1 1,0-1 0,0 1-1,1 0 1,-1-1-1,0 1 1,0 0 0,1 0-1,-1 0 1,0-1 0,0 1-1,0 0 1,1 0 0,-1 0-1,0 0 1,0 1 0,0-1-1,1 0 1,-1 0 0,0 0-1,0 1 1,1-1 0,-1 0-1,0 0 1,0 1-1,1-1 1,-1 1 0,0-1-1,1 1 1,-1-1 0,1 1-1,-1-1 1,0 1 0,1 0-1,-1-1 1,0 2 0,1-1 2,-1 0 1,1 0 0,-1-1 0,1 1-1,-1 0 1,1 0 0,0 0 0,0 0-1,-1 0 1,1 0 0,0 0 0,0 0-1,0-1 1,0 1 0,0 0 0,0 0-1,0 0 1,0 0 0,0 0 0,0 0-1,1 0 1,-1 0 0,0 0 0,1 0 0,-1-1-1,0 1 1,1 0 0,-1 0 0,1 0-1,0-1 1,-1 1 0,1 0 0,0-1-1,-1 1 1,1 0 0,0-1 0,1 2-1,10 0-6,0 1 0,0-2 0,0 0-1,0 0 1,1-1 0,-1 0 0,0-1 0,0-1-1,1 0 1,-1 0 0,19-8 0,-16 5-153,-1-1 0,0 0 0,-1-1 1,24-16-1,-31 19 153,0-1 0,0 0 0,-1 0 1,0 0-1,1-1 0,-2 0 0,1 0 0,-1 0 1,0 0-1,0-1 0,4-11 0,-7 17 6,0 0-1,-1 0 1,1 0-1,-1 0 1,1 0 0,-1 0-1,1 0 1,-1 0-1,0 0 1,0 0-1,1 0 1,-1 0-1,0 0 1,0-1 0,0 1-1,0 0 1,0 0-1,-1 0 1,1 0-1,0 0 1,0 0-1,-1 0 1,1 0-1,-1-1 1,1 1 0,-1 0-1,1 1 1,-1-1-1,1 0 1,-1 0-1,0 0 1,0 0-1,1 0 1,-1 1 0,0-1-1,0 0 1,0 1-1,0-1 1,0 0-1,0 1 1,0-1-1,0 1 1,0 0 0,0-1-1,0 1 1,0 0-1,-1 0 1,1 0-1,-1-1 1,-2 1-15,1 1 1,0-1 0,-1 0-1,1 1 1,0 0-1,0-1 1,0 1-1,0 0 1,0 1-1,0-1 1,0 1-1,0-1 1,0 1 0,0 0-1,1 0 1,-3 2-1,-1 4 32,0 0 0,0 0 0,1 0 1,1 0-1,-1 1 0,1 0 0,1 0 0,0 0 0,0 0 0,1 1 0,0-1 0,0 1 0,1 0 0,0-1 0,1 1 0,0 0 0,1-1 1,1 11-1,-1-17-15,0 0 1,-1 0-1,1 0 1,0 0-1,1 0 1,-1 0-1,0 0 1,1 0-1,0-1 1,0 1-1,-1-1 1,2 1-1,-1-1 1,0 0 0,0 0-1,1 0 1,-1 0-1,4 2 1,0-1 89,-1 0 0,1 0 0,0-1 0,0 0 0,0 0 1,0-1-1,0 0 0,0 0 0,8 1 0,-6-2-250,1 0-1,-1-1 1,0 1-1,1-2 1,-1 1-1,14-5 1,-17 5-308,-1-1 0,0 0 0,0 0 0,0 0 0,0 0 1,0 0-1,-1-1 0,1 0 0,-1 0 0,1 0 0,-1 0 0,3-4 0,8-18-6024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3.203"/>
    </inkml:context>
    <inkml:brush xml:id="br0">
      <inkml:brushProperty name="width" value="0.025" units="cm"/>
      <inkml:brushProperty name="height" value="0.025" units="cm"/>
    </inkml:brush>
  </inkml:definitions>
  <inkml:trace contextRef="#ctx0" brushRef="#br0">103 374 13164,'0'-1'254,"0"0"-1,-1 0 0,1-1 0,-1 1 0,1 0 0,-1 0 0,0 0 0,1 0 0,-1 0 0,0 0 0,0 0 0,0 1 0,0-1 0,0 0 0,0 0 0,0 0 0,0 1 0,0-1 0,0 1 0,0-1 0,0 1 1,0-1-1,0 1 0,-1 0 0,1-1 0,0 1 0,0 0 0,0 0 0,-1 0 0,1 0 0,0 0 0,0 0 0,-1 0 0,1 0 0,-2 1 0,-1 0-89,1-1 1,0 0-1,0 1 0,-1-1 0,1 1 0,0 0 0,0 0 1,0 0-1,0 1 0,0-1 0,0 1 0,0-1 0,-3 4 1,4-3-136,0 0 0,0 0 0,1 0 0,-1 0 0,1 0 0,-1 0 0,1 0 0,0 0 0,0 1 0,0-1 0,0 1 0,0-1 0,1 1 0,-1-1 0,1 1 0,0-1 0,-1 1 0,1-1 0,0 1 0,0-1 0,1 1 0,-1-1 0,2 5 0,0-4-27,-1 0 0,2 0 1,-1 0-1,0-1 0,1 1 0,-1-1 0,1 1 0,0-1 0,-1 0 0,1 0 0,0 0 0,0-1 0,1 1 0,-1-1 0,0 1 0,7 0 0,0 2-36,0 0-1,-1 0 1,1 1-1,-1 0 1,0 1 0,-1 0-1,1 0 1,-1 1 0,0 0-1,-1 0 1,1 1-1,-2 0 1,1 0 0,-1 1-1,0-1 1,-1 2 0,0-1-1,0 0 1,-1 1-1,0 0 1,-1 0 0,0 0-1,-1 0 1,0 1 0,0-1-1,-1 1 1,-1-1-1,0 1 1,0-1 0,-1 1-1,0-1 1,-1 1 0,0-1-1,-1 0 1,0 0-1,0 0 1,-1 0 0,0 0-1,-1-1 1,-12 18 0,15-23 78,-1 1 0,0-1 0,-1 0 0,1 0 0,-1 0 0,0 0 0,0 0 0,0-1 0,0 0 0,-1 0 0,1 0 0,-1 0 0,0-1 0,1 1 0,-1-1 0,0-1 0,-1 1 0,1-1 0,-7 2 0,10-4-24,1 1 0,-1 0-1,1-1 1,-1 1-1,1-1 1,0 1-1,-1-1 1,1 0-1,-1 1 1,1-1-1,0 0 1,0 0-1,0 0 1,-1 0-1,1 0 1,0 0 0,0 0-1,0-1 1,0 1-1,1 0 1,-1-1-1,0 1 1,1 0-1,-1-1 1,0 1-1,1-1 1,0 1-1,-1-1 1,1 1 0,0-1-1,0 1 1,0-1-1,0-1 1,-2-60-105,2 59 87,3-24-76,1 0 0,1 0 0,2 1 0,12-35 0,50-109-145,-43 110 205,19-44-42,68-182 416,-123 328-74,1 1 0,2 0-1,2 0 1,1 0-1,3 0 1,1 1 0,7 43-1,-5-74-249,2 0 1,-1 0-1,2-1 0,-1 1 0,2-1 0,7 13 1,-11-20-30,1 0 0,-1-1 0,1 1 0,0 0 0,0-1 0,0 0 0,0 0 0,1 0 0,-1 0 0,1 0 1,0-1-1,0 1 0,0-1 0,0 0 0,0 0 0,0-1 0,1 1 0,-1-1 0,8 1 0,-11-2-22,-1 0 0,0 0 0,1 0 0,-1 0-1,1-1 1,-1 1 0,0 0 0,1 0 0,-1-1 0,1 1 0,-1 0-1,0 0 1,1-1 0,-1 1 0,0-1 0,0 1 0,1 0-1,-1-1 1,0 1 0,0 0 0,0-1 0,1 1 0,-1-1-1,0 1 1,0-1 0,0 1 0,0 0 0,0-1 0,0 1 0,0-1-1,0 1 1,0-1 0,0 1 0,0-1 0,0 1 0,0 0-1,0-1 1,0 1 0,-1-1 0,1 1 0,0-1 0,0 1 0,0 0-1,-1-1 1,1 1 0,0 0 0,-1-1 0,1 1 0,-13-24-348,-21-17-212,-3 2 0,-1 2 0,-53-40-1,90 77 610,0 0 0,1-1 0,-1 1 0,1 0 0,-1-1 0,1 1 0,0 0 0,-1-1 0,1 1 0,-1-1 0,1 1 0,-1 0 0,1-1 0,0 1 0,0-1 0,-1 0 0,1 1 0,0-1 0,0 1-1,-1-1 1,1 1 0,0-1 0,0 1 0,0-1 0,0 0 0,0 1 0,0-1 0,0 1 0,0-2 0,17-4 262,42 6-1154,-42 1 215,61-1-5155,-38 2 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3.563"/>
    </inkml:context>
    <inkml:brush xml:id="br0">
      <inkml:brushProperty name="width" value="0.025" units="cm"/>
      <inkml:brushProperty name="height" value="0.025" units="cm"/>
    </inkml:brush>
  </inkml:definitions>
  <inkml:trace contextRef="#ctx0" brushRef="#br0">118 0 15983,'0'0'6049,"-8"1"-4421,-1-1-1311,0 1 0,0 1 0,0 0 0,1 0 0,-11 4 0,17-5-284,-1 0 0,0 0 0,1 0 0,-1 0 0,1 0 0,0 1 0,-1-1 0,1 1 0,0 0 0,0-1 0,0 1 0,0 0 0,0 0 0,1 0 0,-1 0 0,0 1 0,1-1 0,0 0 0,-1 1 0,1-1 0,0 1 0,0-1 0,1 1 0,-1 0 0,0 4 0,1-5-63,1-1 1,-1 0 0,1 1-1,-1-1 1,1 0 0,0 0-1,0 1 1,0-1 0,0 0 0,0 0-1,0 0 1,0 0 0,0 0-1,0-1 1,0 1 0,0 0-1,1 0 1,-1-1 0,0 1-1,1-1 1,-1 1 0,0-1-1,1 1 1,-1-1 0,0 0 0,3 1-1,50 6-1458,-39-5 848,1 0 149,78 15-1673,-88-15 2185,0 0 0,0 0 0,0 0 0,0 1 0,-1 0 0,1 0 0,-1 0 0,1 0 0,-1 1 0,0 0 1,0 0-1,5 6 0,-9-8 86,-1-1 0,1 0 0,0 0 1,0 0-1,-1 1 0,1-1 1,-1 0-1,1 1 0,-1-1 0,1 0 1,-1 1-1,0-1 0,1 1 0,-1-1 1,0 0-1,0 1 0,0-1 1,-1 1-1,1-1 0,0 1 0,0-1 1,-1 0-1,1 1 0,-1 1 0,-1 0 55,0 0 0,0 0-1,0-1 1,0 1-1,0 0 1,-1-1-1,1 1 1,-1-1-1,-5 4 1,-1 0 12,0-1 1,-1 0-1,1 0 0,-1-1 1,-17 5-1,26-8-286,0-1-1,0 1 0,0-1 1,-1 1-1,1-1 0,0 0 1,0 0-1,-1 0 0,1 1 1,0-1-1,-1-1 0,1 1 1,0 0-1,0 0 0,-1 0 1,1-1-1,0 1 0,0 0 1,-1-1-1,1 1 0,0-1 1,0 0-1,0 1 0,0-1 1,0 0-1,0 0 0,0 1 1,0-1-1,0 0 0,-1-2 1,1 1-542,1 0 0,-1-1 0,1 1 0,0 0 0,0-1 0,0 1 0,0-1 1,0 1-1,0 0 0,1-1 0,-1 1 0,1 0 0,-1-1 0,1 1 1,0 0-1,0 0 0,2-3 0,14-23-10098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3.927"/>
    </inkml:context>
    <inkml:brush xml:id="br0">
      <inkml:brushProperty name="width" value="0.025" units="cm"/>
      <inkml:brushProperty name="height" value="0.025" units="cm"/>
    </inkml:brush>
  </inkml:definitions>
  <inkml:trace contextRef="#ctx0" brushRef="#br0">40 139 17040,'0'0'2595,"-20"67"-642,9-33-95,6-1-192,1-2-481,4-2-641,9-6-383,9-6-65,4-8-32,3-7-32,-2-2-449,-2-7-383,-5-11-994,-5-4-1025,-6-4-1121,-5-6-2177,0-7-2756</inkml:trace>
  <inkml:trace contextRef="#ctx0" brushRef="#br0" timeOffset="1">50 0 12684,'0'0'8520,"0"51"-8456,18-35-1057,7-2-1633,-1-2-2691,4-2-3844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4.292"/>
    </inkml:context>
    <inkml:brush xml:id="br0">
      <inkml:brushProperty name="width" value="0.025" units="cm"/>
      <inkml:brushProperty name="height" value="0.025" units="cm"/>
    </inkml:brush>
  </inkml:definitions>
  <inkml:trace contextRef="#ctx0" brushRef="#br0">66 321 14125,'0'0'4207,"-7"9"-2483,3-5-1643,-36 49 2904,38-50-2820,0 0 0,0 0 0,1 0 0,-1 0 0,1 1-1,0-1 1,0 0 0,0 1 0,0-1 0,1 1 0,-1-1 0,1 1 0,0-1-1,0 1 1,0-1 0,1 1 0,-1-1 0,1 1 0,1 3 0,0-5-144,-1 0-1,1-1 1,-1 1 0,1-1 0,0 1 0,0-1 0,-1 0 0,1 0 0,0 0-1,0 0 1,0 0 0,0 0 0,0 0 0,1-1 0,-1 1 0,0-1 0,0 1 0,0-1-1,1 0 1,-1 0 0,4 0 0,50-6 198,-45 2-249,-1 0 1,1 0 0,0-2 0,-1 1 0,0-1 0,-1-1 0,1 1-1,-1-2 1,0 1 0,-1-1 0,0-1 0,0 1 0,-1-1 0,0-1 0,-1 1-1,1-1 1,-2 0 0,5-12 0,-2 6 18,-2 0 0,0 0 1,-1-1-1,-1 0 0,0 0 0,-1 0 0,-1 0 1,-1 0-1,0 0 0,-1-1 0,-4-27 0,2 40 19,1 0-1,-1 0 0,0 1 1,0-1-1,0 1 0,0-1 1,-1 1-1,0 0 0,0 0 1,0 0-1,0 1 0,-1-1 1,1 1-1,-1-1 0,0 1 1,0 0-1,0 1 0,-1-1 1,1 1-1,-1-1 0,1 2 1,-1-1-1,0 0 0,1 1 1,-1 0-1,0 0 0,0 0 1,0 1-1,0-1 1,-6 1-1,6 0-1,0 0 1,0 0-1,0 0 1,0 1-1,0 0 1,0 0-1,0 0 1,0 0-1,0 1 1,1 0-1,-1 0 1,0 0-1,1 0 0,0 1 1,-1 0-1,1 0 1,0 0-1,0 0 1,1 1-1,-1-1 1,1 1-1,0 0 1,0 0-1,0 0 1,0 1-1,1-1 1,-1 1-1,1-1 1,-2 9-1,4-11-3,-1 1 0,1-1-1,0 1 1,1-1 0,-1 1 0,0-1-1,1 1 1,-1-1 0,1 1 0,0-1-1,0 0 1,0 1 0,0-1 0,0 0 0,0 0-1,1 1 1,-1-1 0,1 0 0,0-1-1,-1 1 1,1 0 0,0 0 0,0-1-1,0 1 1,3 1 0,8 6-88,1-1 1,28 13-1,-18-9-406,-11-6 46,-1 1 0,0 1 0,0 0 0,0 0 0,-1 1 0,16 18-1,-22-21 302,0 0-1,-1 1 1,0-1-1,0 1 0,-1 0 1,0 0-1,0 0 0,-1 1 1,1-1-1,-2 0 0,1 1 1,-1 0-1,0 15 1,0 1-2664,-1-6-3652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5.044"/>
    </inkml:context>
    <inkml:brush xml:id="br0">
      <inkml:brushProperty name="width" value="0.025" units="cm"/>
      <inkml:brushProperty name="height" value="0.025" units="cm"/>
    </inkml:brush>
  </inkml:definitions>
  <inkml:trace contextRef="#ctx0" brushRef="#br0">1 48 10025,'0'0'6460,"0"11"-4266,0-8-2035,1 17 923,0 1 0,1-1 0,1 0 0,8 28 0,-11-44-1019,1 0 0,0 0 0,1 0 0,-1 0 0,1-1 0,0 1-1,0 0 1,0-1 0,0 1 0,0-1 0,1 0 0,0 0 0,-1 0 0,1 0 0,0 0-1,1-1 1,-1 1 0,0-1 0,1 0 0,-1 0 0,1 0 0,0-1 0,0 1 0,0-1-1,-1 0 1,1 0 0,0 0 0,0 0 0,1-1 0,-1 1 0,0-1 0,4-1 0,4-1-50,-1-1 1,0 0-1,0-1 1,0 0 0,0-1-1,-1 0 1,1-1 0,-1 0-1,0 0 1,-1-1 0,0-1-1,0 0 1,11-12-1,-1 0-77,-2-1-1,0-1 0,-1-1 0,22-39 0,-38 63 74,0-1-1,0 0 1,0 1-1,0-1 0,0 0 1,0 1-1,0-1 1,0 1-1,1-1 1,-1 0-1,0 1 1,0-1-1,0 0 1,1 0-1,-1 1 1,0-1-1,0 0 1,1 1-1,-1-1 1,0 0-1,1 0 1,-1 1-1,0-1 0,1 0 1,-1 0-1,0 0 1,1 0-1,-1 0 1,0 1-1,1-1 1,-1 0-1,1 0 1,-1 0-1,0 0 1,1 0-1,-1 0 1,1 0-1,-1 0 1,0 0-1,1 0 1,-1-1-1,0 1 1,1 0-1,-1 0 0,1 0 1,-1 0-1,0-1 1,1 1-1,-1 0 1,0 0-1,0 0 1,1-1-1,-1 1 1,0 0-1,1-1 1,-1 1-1,0 0 1,0-1-1,0 1 1,1 0-1,-1-1 1,0 1-1,0 0 0,0-1 1,0 1-1,0 0 1,0-1-1,0 0 1,12 42 598,-8-24-336,-4-15-241,1-1 1,0 1 0,-1-1-1,1 0 1,0 1-1,0-1 1,0 0 0,0 0-1,0 1 1,1-1-1,-1 0 1,0 0-1,1 0 1,-1-1 0,0 1-1,1 0 1,-1 0-1,1-1 1,-1 1 0,1-1-1,1 1 1,1 0 28,1-1 0,-1 1 1,1-1-1,-1 0 0,1 0 1,-1-1-1,8 0 0,1-3 19,1 0-1,0 0 1,22-12-1,6-7-41,-32 16-112,0 1 0,0 0 0,1 1-1,0 0 1,0 0 0,0 1 0,0 1 0,1 0-1,13-2 1,-25 5 70,1 0 1,0 0-1,-1 0 0,1 1 0,-1-1 1,1 0-1,0 0 0,-1 1 0,1-1 1,-1 0-1,1 0 0,-1 1 0,1-1 1,-1 1-1,1-1 0,-1 0 0,0 1 1,1-1-1,-1 1 0,0-1 0,1 1 1,-1-1-1,0 1 0,1 0 0,-1-1 1,0 1-1,0-1 0,0 1 0,1 0 1,3 27 258,-5-26-214,1 1 0,0-1 0,0 0 0,0 0-1,0 0 1,0 0 0,1 0 0,-1 0 0,0 0 0,1 1 0,0-1 0,0 0 0,-1-1 0,1 1-1,0 0 1,0 0 0,1 0 0,-1 0 0,0-1 0,1 1 0,-1-1 0,1 1 0,1 1-1,0-3-39,-1 1-1,1-1 1,-1 0-1,0 0 1,1 0-1,-1 0 0,1-1 1,-1 1-1,1-1 1,-1 1-1,0-1 1,1 0-1,-1 0 0,0 0 1,0 0-1,0-1 1,0 1-1,0 0 0,0-1 1,0 1-1,0-1 1,0 0-1,1-2 1,15-24-3288,-10-2-4595,-7 8-279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5.372"/>
    </inkml:context>
    <inkml:brush xml:id="br0">
      <inkml:brushProperty name="width" value="0.025" units="cm"/>
      <inkml:brushProperty name="height" value="0.025" units="cm"/>
    </inkml:brush>
  </inkml:definitions>
  <inkml:trace contextRef="#ctx0" brushRef="#br0">1 1 18546,'0'0'5349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6.486"/>
    </inkml:context>
    <inkml:brush xml:id="br0">
      <inkml:brushProperty name="width" value="0.025" units="cm"/>
      <inkml:brushProperty name="height" value="0.025" units="cm"/>
    </inkml:brush>
  </inkml:definitions>
  <inkml:trace contextRef="#ctx0" brushRef="#br0">1 1 8616,'16'48'11403,"2"2"-11275,0 2-64,1 5 0,-1-4-1121,-6-6-2306,-7-9-2242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5.776"/>
    </inkml:context>
    <inkml:brush xml:id="br0">
      <inkml:brushProperty name="width" value="0.025" units="cm"/>
      <inkml:brushProperty name="height" value="0.025" units="cm"/>
    </inkml:brush>
  </inkml:definitions>
  <inkml:trace contextRef="#ctx0" brushRef="#br0">1 53 12780,'0'0'12951,"3"12"-11841,1 2-915,-1 2 107,1-1 1,1 0-1,6 15 0,-9-27-260,-1 1 0,1-1 1,0 0-1,0 1 0,0-1 0,0 0 0,0 0 1,1-1-1,-1 1 0,1 0 0,0-1 0,0 1 1,0-1-1,0 0 0,0 0 0,1 0 0,-1-1 0,1 1 1,6 1-1,0-1-54,0-1-1,0-1 1,0 0 0,0 0-1,1-1 1,-1 0 0,0-1-1,0 0 1,-1-1 0,1 0 0,0 0-1,-1-1 1,10-6 0,-3 2-21,-1-2 0,0 0 1,-1 0-1,0-1 1,-1-1-1,21-23 0,-33 34 12,-1 25 235,0-23-199,-1 0 0,1 1 1,0-1-1,0 0 1,0 0-1,0 1 1,0-1-1,0 0 0,1 0 1,-1 1-1,0-1 1,1 0-1,-1 0 1,0 0-1,1 0 0,0 1 1,-1-1-1,1 0 1,0 0-1,-1 0 0,1 0 1,0 0-1,0-1 1,0 1-1,0 0 1,0 0-1,0 0 0,0-1 1,2 2-1,0-2 9,0 0-1,0 0 1,0 0-1,0 0 1,0-1 0,0 1-1,0-1 1,0 0-1,0 0 1,0 0-1,0 0 1,3-2-1,16-8-58,-1-2-1,-1 0 1,36-29-1,-1-1-713,-30 33 385,-25 10 363,1 0-1,-1 0 1,1 0-1,-1 0 1,1 0-1,-1 0 1,1 0-1,-1 1 0,1-1 1,-1 0-1,1 0 1,-1 1-1,1-1 1,-1 0-1,1 0 1,-1 1-1,0-1 1,1 1-1,-1-1 1,0 0-1,1 1 0,-1-1 1,0 1-1,0-1 1,1 1-1,-1-1 1,0 1-1,2 5 54,-2 0 1,1 0-1,-1 0 0,0 0 0,0 0 1,-1 8-1,0-10-51,0 0-1,1 0 1,0 0 0,0 0-1,0 0 1,0 0 0,0-1-1,1 1 1,-1 0 0,1 0-1,0 0 1,3 6 0,-4-10-170,1 0 1,-1 1-1,0-1 1,1 0-1,-1 1 1,0-1-1,1 0 1,-1 1-1,1-1 1,-1 0-1,0 0 1,1 0-1,-1 0 1,1 1-1,-1-1 1,1 0-1,-1 0 1,1 0-1,-1 0 1,1 0-1,-1 0 1,1 0-1,-1 0 1,0 0-1,1 0 0,-1 0 1,1-1-1,-1 1 1,1 0-1,9-7-6973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7.457"/>
    </inkml:context>
    <inkml:brush xml:id="br0">
      <inkml:brushProperty name="width" value="0.025" units="cm"/>
      <inkml:brushProperty name="height" value="0.025" units="cm"/>
    </inkml:brush>
  </inkml:definitions>
  <inkml:trace contextRef="#ctx0" brushRef="#br0">1 416 10890,'0'1'259,"-1"1"0,2-1 0,-1 1 0,0-1 0,0 1 0,0-1 0,1 1-1,-1-1 1,0 1 0,1-1 0,0 0 0,-1 1 0,1-1 0,0 0 0,-1 1 0,1-1 0,0 0-1,0 0 1,0 0 0,0 0 0,0 0 0,1 0 0,1 2 0,-1-2-6,1 0 0,-1 0 0,1-1 0,0 1 0,-1 0 1,1-1-1,0 0 0,-1 0 0,1 1 0,0-1 0,-1-1 0,5 1 0,1-2 60,1 0 0,-1 0 0,1-1-1,-1 1 1,0-2 0,0 1 0,12-9-1,-3 1-73,-2-2 0,0 1 0,0-2 0,-1 0 0,22-30 0,-31 37-200,0 0-1,0-1 1,0 0-1,-1 0 1,0 0-1,-1-1 1,0 1-1,0-1 1,-1 0-1,0 1 1,-1-1-1,0 0 1,0 0-1,-1 0 1,0-11-1,-1 17-23,1 1 0,-1 0-1,1 0 1,-1-1 0,0 1 0,0 0-1,0 0 1,0 0 0,0 0 0,-1 0-1,1 0 1,0 0 0,-1 1-1,0-1 1,1 0 0,-1 1 0,0-1-1,0 1 1,0 0 0,0 0-1,0-1 1,0 1 0,0 0 0,0 1-1,0-1 1,0 0 0,-1 1 0,1-1-1,0 1 1,-1 0 0,1-1-1,0 1 1,-4 1 0,1-1-20,0 0 0,0 1 0,0-1 0,0 1 0,0 0 0,0 1 1,0-1-1,1 1 0,-1 0 0,1 0 0,-1 1 0,1-1 0,0 1 0,-7 5 0,6-3 15,0 0-1,0 1 1,1-1-1,0 1 1,0 0 0,0 0-1,1 1 1,0-1-1,0 1 1,0-1-1,1 1 1,0 0-1,-1 11 1,3-17-4,0 0 0,0 0 0,1 0 0,-1 0 0,0 0 0,1 0 0,-1 0 0,1 0 0,-1 0 0,1 0 0,0 0 0,-1 0 0,1-1 0,0 1 0,-1 0-1,1 0 1,0-1 0,0 1 0,0 0 0,0-1 0,0 1 0,0-1 0,0 1 0,0-1 0,0 0 0,0 1 0,0-1 0,0 0 0,0 0 0,0 1 0,0-1 0,0 0 0,0 0 0,0 0 0,1 0 0,-1-1 0,1 1 0,49-6 189,30-19-93,-65 18-268,0 2 0,0 0-1,1 0 1,0 2 0,0 0 0,0 0 0,0 2-1,31 1 1,-45 1 155,1-1-1,-1 1 0,0 0 1,0 0-1,0 0 0,-1 0 1,1 0-1,0 1 0,0-1 1,-1 1-1,1 0 0,0 0 1,-1 0-1,0 0 0,4 5 1,21 41 590,-6-6 843,-20-42-1370,-1 1 0,0-1 0,0 1 0,1-1 0,-1 0 0,0 1 0,1-1 0,-1 0 1,1 1-1,-1-1 0,0 0 0,1 0 0,-1 1 0,1-1 0,-1 0 0,1 0 0,-1 0 0,0 0 0,1 0 0,-1 1 0,1-1 0,-1 0 0,1 0 0,-1 0 0,1 0 0,-1 0 0,1-1 0,-1 1 0,1 0 0,-1 0 0,1 0 0,-1 0 0,0 0 0,1-1 0,-1 1 0,1 0 0,-1 0 0,1-1 0,-1 1 0,0 0 0,1 0 0,-1-1 0,0 1 0,1-1 1,-1 1-1,0 0 0,0-1 0,1 1 0,-1-1 0,0 1 0,0 0 0,0-1 0,1 1 0,-1-1 0,0 1 0,0-1 0,0 0 0,9-28 1003,-6 6-1034,-2 0-1,0-1 0,-2 1 0,0 0 0,-2 0 0,0 0 1,-1 0-1,-11-28 0,10 37-29,-2-10-2374,7 23 2156,0 1-1,1-1 0,-1 1 0,0-1 0,0 0 0,1 1 1,-1-1-1,0 1 0,1-1 0,-1 1 0,1-1 1,-1 1-1,1-1 0,-1 1 0,1-1 0,-1 1 0,1 0 1,-1-1-1,1 1 0,-1 0 0,1-1 0,0 1 0,-1 0 1,1 0-1,-1 0 0,1 0 0,0-1 0,-1 1 1,1 0-1,0 0 0,-1 0 0,1 0 0,1 1 0,20-4-6258,7 1-2338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8.227"/>
    </inkml:context>
    <inkml:brush xml:id="br0">
      <inkml:brushProperty name="width" value="0.025" units="cm"/>
      <inkml:brushProperty name="height" value="0.025" units="cm"/>
    </inkml:brush>
  </inkml:definitions>
  <inkml:trace contextRef="#ctx0" brushRef="#br0">1 226 11211,'0'0'1553,"4"-8"-37,-1 2-1216,1 1 1,-1-1-1,1 1 0,0-1 1,1 1-1,0 1 0,-1-1 0,1 1 1,1 0-1,-1 0 0,1 0 1,-1 0-1,1 1 0,0 0 0,7-2 1,5-2 155,0 0 0,0 2 0,0 0 0,1 1 0,0 1 1,-1 0-1,1 2 0,20 0 0,-38 1-430,0 0-1,0 1 1,0-1 0,1 0 0,-2 1-1,1-1 1,0 1 0,0-1-1,0 1 1,0-1 0,0 1 0,0-1-1,0 1 1,-1 0 0,1 0-1,0-1 1,0 1 0,-1 0 0,1 0-1,-1 0 1,1 0 0,-1 0-1,1 0 1,0 1 0,4 34 802,-13 32 295,-2-36-857,8-25-207,-1 0 0,1 0 0,1 0 0,-1 0 0,1 0-1,0 0 1,1 0 0,0 9 0,0-16-49,0 1 1,1-1-1,-1 1 1,0-1-1,1 1 1,-1-1-1,1 1 1,-1-1-1,1 1 1,-1-1-1,1 1 1,-1-1-1,1 0 1,-1 1-1,1-1 1,-1 0-1,1 1 1,0-1-1,-1 0 1,1 0 0,0 0-1,-1 0 1,1 1-1,0-1 1,-1 0-1,1 0 1,-1 0-1,1 0 1,0-1-1,-1 1 1,1 0-1,0 0 1,-1 0-1,1 0 1,0-1-1,0 1 1,24-9 240,-12 2-204,1-2-1,-1 1 1,-1-2 0,0 0-1,0 0 1,-1-1-1,0-1 1,12-16-1,-16 19-42,0 0 1,-1 0-1,0-1 0,-1 0 1,0 0-1,-1 0 0,1-1 1,-2 1-1,0-1 1,0 0-1,-1 0 0,1-14 1,-9 78-510,3-42 494,2 0 0,0 0 0,0 0 0,1 17 0,0-24 18,1-1 0,0 1 0,0 0 0,0-1 0,0 1 0,0-1 0,1 0 0,0 1 0,-1-1 0,1 0 0,0 0 0,1 0 0,-1 0 0,0-1 0,1 1 0,0 0-1,-1-1 1,5 3 0,-4-3 16,1 1-1,0-1 0,0 0 0,0 0 0,0-1 0,0 1 0,0-1 0,0 0 0,1 0 0,-1 0 0,0 0 0,1-1 0,-1 0 0,1 0 0,-1 0 0,1 0 0,-1-1 1,0 1-1,1-1 0,-1 0 0,0-1 0,0 1 0,0-1 0,0 0 0,0 0 0,7-4 0,-6 2 37,0 0-1,0 0 1,0 0-1,-1-1 1,0 1-1,0-1 1,0 0 0,0-1-1,-1 1 1,1 0-1,-1-1 1,-1 0-1,1 0 1,-1 0-1,0 0 1,0 0 0,-1 0-1,1-8 1,-1 6 31,2-70 561,-3 73-639,-1 0 0,1 0 0,-1 0 0,0 0 0,0 0 0,0 0 0,-1 0 0,1 0 0,-1 1 0,-1-1 0,1 0 0,-4-4 0,5 8-11,1 0 0,-1 1 0,1-1 0,-1 1 0,0-1 0,1 1 0,-1-1 0,0 1 0,0-1 0,1 1 0,-1 0 0,0-1 0,0 1 0,0 0 1,0 0-1,1-1 0,-1 1 0,0 0 0,0 0 0,0 0 0,0 0 0,0 0 0,1 0 0,-1 1 0,0-1 0,0 0 0,0 0 0,0 1 0,1-1 1,-1 0-1,0 1 0,0-1 0,1 1 0,-1-1 0,0 1 0,0-1 0,1 1 0,-1-1 0,1 1 0,-1 0 0,1-1 0,-1 1 0,1 0 0,-1 0 0,1-1 1,-1 1-1,1 0 0,-1 1 0,-3 18-2796,4-19 2467,0-1 0,0 1 0,0-1 1,0 1-1,1 0 0,-1-1 0,0 1 0,0-1 0,1 1 0,-1-1 1,0 1-1,1-1 0,-1 0 0,0 1 0,1-1 0,-1 1 1,1-1-1,-1 0 0,1 1 0,-1-1 0,0 0 0,1 0 0,0 1 1,-1-1-1,1 0 0,-1 0 0,1 0 0,-1 1 0,1-1 0,-1 0 1,2 0-1,8 0-6158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8.574"/>
    </inkml:context>
    <inkml:brush xml:id="br0">
      <inkml:brushProperty name="width" value="0.025" units="cm"/>
      <inkml:brushProperty name="height" value="0.025" units="cm"/>
    </inkml:brush>
  </inkml:definitions>
  <inkml:trace contextRef="#ctx0" brushRef="#br0">15 0 12556,'0'0'12727,"-1"13"-11916,-1-2-688,-3 24 620,-1 45 0,6-72-688,0-1-1,0 1 1,0 0 0,1 0 0,0 0-1,1-1 1,0 1 0,0-1 0,0 1-1,1-1 1,0 0 0,1 0 0,5 9 0,-8-15-128,0 1 1,0-1 0,-1 0-1,1 0 1,0 0-1,0 1 1,0-1 0,1 0-1,-1-1 1,0 1 0,0 0-1,0 0 1,1 0 0,-1-1-1,0 1 1,1-1-1,-1 1 1,1-1 0,-1 1-1,1-1 1,-1 0 0,1 0-1,-1 0 1,1 0 0,-1 0-1,1 0 1,-1 0-1,0 0 1,1 0 0,-1-1-1,1 1 1,-1-1 0,1 1-1,-1-1 1,0 1 0,1-1-1,-1 0 1,0 0 0,0 0-1,0 0 1,1 0-1,-1 0 1,0 0 0,0 0-1,1-2 1,2-2-1106,-1-1 1,1 0-1,-1 0 0,0 0 1,-1 0-1,1 0 0,-1-1 0,2-12 1,1-14-7023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9.015"/>
    </inkml:context>
    <inkml:brush xml:id="br0">
      <inkml:brushProperty name="width" value="0.025" units="cm"/>
      <inkml:brushProperty name="height" value="0.025" units="cm"/>
    </inkml:brush>
  </inkml:definitions>
  <inkml:trace contextRef="#ctx0" brushRef="#br0">1 118 12300,'0'0'6625,"9"5"-4608,-4-2-1770,1 0-1,0 0 1,0-1-1,0 0 0,0 0 1,0 0-1,1-1 0,-1 1 1,1-2-1,-1 1 1,0-1-1,1 0 0,-1 0 1,1-1-1,-1 1 0,1-1 1,-1-1-1,0 0 0,7-2 1,-3 0-24,1-1 0,-1 0 0,0 0 0,-1-1 0,15-12 0,-22 16-181,1 0-1,-1 0 1,0 0-1,0-1 0,0 1 1,0-1-1,0 0 1,0 0-1,-1 1 1,1-1-1,-1 0 0,0 0 1,0-1-1,0 1 1,0 0-1,0 0 1,-1 0-1,1-1 1,-1 1-1,0 0 0,0 0 1,0-1-1,-1-3 1,0 6-38,0 0 0,0 0 1,1-1-1,-1 1 0,0 0 0,0 0 1,0 0-1,0 0 0,0 0 1,0 1-1,-1-1 0,1 0 0,0 0 1,0 1-1,-1-1 0,1 1 0,0-1 1,-1 1-1,1 0 0,0-1 1,-1 1-1,1 0 0,0 0 0,-1 0 1,1 0-1,-1 0 0,1 0 1,-2 1-1,-43 6-107,39-4 92,0 1-1,1-1 1,-1 2 0,1-1 0,0 1-1,0 0 1,0 0 0,0 0 0,1 1-1,0 0 1,-7 12 0,8-14 11,1 0 0,0 1 0,1 0 0,-1 0 0,1 0 0,0 0 0,0 0 1,1 0-1,-1 0 0,1 1 0,1-1 0,-1 1 0,1-1 0,-1 0 0,1 1 0,1-1 0,1 10 1,-1-13 4,0-1 1,0 1 0,1 0 0,-1 0 0,1-1 0,-1 1 0,1-1 0,0 1 0,0-1 0,-1 0 0,1 1-1,0-1 1,0 0 0,0 0 0,0 0 0,0-1 0,1 1 0,-1-1 0,0 1 0,0-1 0,0 1-1,1-1 1,-1 0 0,0 0 0,5-1 0,3 1-18,1 0-1,-1-2 0,0 1 1,14-4-1,-1-4-334,-1-1-1,0 0 0,-1-2 0,38-27 1,-9 7 537,-49 31 163,-9 11-33,1-1 113,4-24-226,3 11-660,0-1-1,0 0 1,0 0-1,0 1 0,1-1 1,0 0-1,2-6 0,-1 9-438,-1 0-1,1 0 1,-1 0-1,1 0 1,0 0-1,0 0 0,-1 0 1,2 1-1,-1-1 1,0 1-1,0-1 0,0 1 1,1 0-1,-1 0 1,3-1-1,11-5-8887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19.706"/>
    </inkml:context>
    <inkml:brush xml:id="br0">
      <inkml:brushProperty name="width" value="0.025" units="cm"/>
      <inkml:brushProperty name="height" value="0.025" units="cm"/>
    </inkml:brush>
  </inkml:definitions>
  <inkml:trace contextRef="#ctx0" brushRef="#br0">159 207 12204,'0'0'6619,"-1"-8"-4051,-4-27-865,4 34-1649,1 0 0,-1 0 1,1 0-1,-1 0 0,0 0 1,0 0-1,1 0 0,-1 0 1,0 0-1,0 0 0,0 0 0,0 1 1,0-1-1,0 0 0,0 1 1,0-1-1,0 1 0,-1-1 1,1 1-1,0 0 0,0-1 0,0 1 1,-1 0-1,1 0 0,0 0 1,0 0-1,0 0 0,-1 0 1,1 0-1,0 0 0,0 1 0,-2-1 1,-34 12 69,30-7-46,0 0-1,1 1 0,0 0 0,1 0 1,-1 0-1,1 1 0,0-1 1,1 1-1,-1 1 0,1-1 0,1 0 1,-1 1-1,1 0 0,1 0 1,0 0-1,0 0 0,0 0 0,1 0 1,0 1-1,1 11 0,0-18-65,0-1-1,0 1 1,0-1-1,0 1 1,0-1 0,1 1-1,-1-1 1,0 0-1,1 1 1,0-1-1,-1 1 1,1-1 0,0 0-1,-1 0 1,1 1-1,0-1 1,0 0-1,0 0 1,0 0 0,0 0-1,0 0 1,1 0-1,-1 0 1,0 0-1,3 0 1,-1 0 9,0 0 0,1 0 0,-1 0 0,0-1 0,1 0 0,-1 1 0,1-1 0,-1 0 0,0-1 0,7 0 0,1-2 10,-1 1-1,0-2 1,0 1 0,0-1 0,-1-1 0,16-9 0,-4-1-95,-2-2 0,0 0 0,0-1 0,-2-1 0,18-24 1,-27 32 31,0 0 0,-1-1 0,0 0 1,-1 0-1,0-1 0,-1 1 1,-1-1-1,0 0 0,0-1 1,-2 1-1,3-18 0,-5 30 28,0 0 1,0 0-1,0 0 0,0 0 0,1 0 1,-1 0-1,-1 0 0,1 0 0,0 0 1,0 0-1,0 0 0,0 0 0,-1 0 1,1 0-1,0 0 0,-1 0 0,1 0 1,-1 0-1,1 0 0,-1 1 0,0-1 1,1 0-1,-1 0 0,0 0 0,-1 0 1,1 0 0,0 1 0,0 0 0,0 0 0,-1 0 0,1 1 1,0-1-1,0 0 0,0 0 0,0 1 0,0-1 0,0 0 0,0 1 0,0-1 1,0 1-1,0-1 0,0 1 0,0 0 0,-2 1 0,-3 3 17,0 0 0,0 1 0,1 0-1,-1 0 1,-5 9 0,4-4 60,1 1 0,0 0 0,1 0 0,0 0-1,1 0 1,0 1 0,-2 14 0,5-24-59,1 0 0,0 1 0,-1-1-1,1 0 1,0 1 0,0-1 0,1 0 0,-1 0-1,1 1 1,-1-1 0,1 0 0,0 0 0,0 0-1,1 0 1,-1 0 0,1 0 0,-1 0 0,1 0-1,0-1 1,0 1 0,0-1 0,0 1-1,1-1 1,-1 0 0,1 0 0,-1 0 0,1 0-1,0 0 1,-1-1 0,1 1 0,0-1 0,0 1-1,5 0 1,1 1-42,0-1 0,0 0-1,0-1 1,1 0 0,-1 0-1,0-1 1,1 0 0,-1-1 0,0 0-1,0 0 1,14-5 0,-17 5 3,1-2 1,-1 1 0,0-1 0,0 0 0,-1 0 0,1-1 0,0 1 0,-1-1-1,0 0 1,0-1 0,0 0 0,-1 1 0,0-1 0,0-1 0,0 1 0,6-11-1,-11 22 68,0 1 0,1-1 0,-1 0 0,2 1-1,-1-1 1,1 0 0,0 0 0,0 1-1,0-1 1,1 0 0,0 0 0,0 0 0,1 0-1,5 9 1,-7-14-46,-1 0-1,1 0 1,0 0 0,0 0-1,-1 0 1,1 0 0,0 0-1,0-1 1,0 1-1,0 0 1,0-1 0,1 1-1,-1-1 1,0 1 0,0-1-1,0 1 1,0-1 0,1 0-1,-1 1 1,0-1 0,0 0-1,0 0 1,1 0-1,-1 0 1,0 0 0,0 0-1,1-1 1,-1 1 0,0 0-1,0 0 1,0-1 0,0 1-1,1-1 1,-1 1-1,0-1 1,0 0 0,0 1-1,0-1 1,0 0 0,0 0-1,0 0 1,-1 0 0,1 1-1,0-1 1,0 0-1,-1 0 1,1-1 0,0 1-1,-1 0 1,1 0 0,0-2-1,2-4-14,0 0-1,0-1 1,0 0-1,-1 1 1,0-1-1,1-12 1,-3-30 24,0 39 4,0-1-1,0 1 0,1-1 0,0 1 1,4-16-1,-4 25-2,0 0 1,1 1-1,-1-1 1,1 0-1,-1 1 0,1-1 1,-1 1-1,1 0 1,0-1-1,-1 1 1,1 0-1,0 0 0,0 0 1,0 0-1,0 1 1,0-1-1,0 0 1,0 1-1,0-1 0,0 1 1,0 0-1,1 0 1,-1 0-1,0 0 0,4 0 1,62 7-765,-57-5 129,-9-2 51,6 1-522,-4-3-2897,-3-1-1520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0.055"/>
    </inkml:context>
    <inkml:brush xml:id="br0">
      <inkml:brushProperty name="width" value="0.025" units="cm"/>
      <inkml:brushProperty name="height" value="0.025" units="cm"/>
    </inkml:brush>
  </inkml:definitions>
  <inkml:trace contextRef="#ctx0" brushRef="#br0">1 0 18353,'0'0'2210,"59"32"-7943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1.279"/>
    </inkml:context>
    <inkml:brush xml:id="br0">
      <inkml:brushProperty name="width" value="0.025" units="cm"/>
      <inkml:brushProperty name="height" value="0.025" units="cm"/>
    </inkml:brush>
  </inkml:definitions>
  <inkml:trace contextRef="#ctx0" brushRef="#br0">10 95 14318,'-2'-5'5513,"-1"21"-4334,-1 25-905,4-39-252,-1 5 66,1 0-1,0 0 1,1 0-1,-1-1 0,2 1 1,-1 0-1,4 12 1,-3-17-59,-1 0 0,0-1 0,0 1 1,1-1-1,-1 1 0,1-1 0,0 0 1,-1 1-1,1-1 0,0 0 0,0 0 1,0 0-1,-1 0 0,1-1 0,0 1 1,0 0-1,0-1 0,0 1 0,1-1 1,-1 0-1,0 0 0,0 0 0,0 0 1,0 0-1,0 0 0,0 0 0,0-1 1,0 1-1,0-1 0,3-1 0,4-1 7,0 0 0,-1-1 0,1 0 0,-1 0-1,0-1 1,0 0 0,-1 0 0,1-1 0,-1 0-1,0 0 1,-1-1 0,8-10 0,37-30 59,-51 47-99,0-1 0,1 1 0,-1-1 0,1 1 0,0 0 0,-1 0 0,1-1 1,-1 1-1,1 0 0,-1 0 0,1 0 0,0 0 0,-1-1 0,1 1 0,-1 0 0,1 0 0,0 0 0,-1 0 0,1 0 0,-1 1 1,1-1-1,0 0 0,-1 0 0,1 0 0,-1 0 0,1 1 0,-1-1 0,1 0 0,0 1 0,-1-1 0,1 0 0,-1 1 1,0-1-1,1 0 0,-1 1 0,1-1 0,-1 1 0,0-1 0,1 1 0,-1-1 0,0 1 0,1-1 0,-1 1 0,0 0 0,0-1 1,1 2-1,9 33 21,-8-26 54,-1-3 7,1 1 0,0-1-1,1 1 1,-1-1 0,1 0 0,0 0 0,1 0 0,-1 0 0,1-1 0,9 10 0,-10-13-19,-1 0 1,0 0-1,1-1 1,-1 1 0,1-1-1,0 0 1,0 1-1,-1-1 1,1 0-1,0-1 1,0 1 0,0-1-1,0 1 1,0-1-1,0 0 1,0 0-1,0 0 1,0 0 0,0-1-1,0 1 1,0-1-1,-1 0 1,1 1 0,0-1-1,0-1 1,0 1-1,3-3 1,15-9 15,0 0 1,-2-2-1,0 0 0,0-2 1,-1 0-1,22-29 1,-5 8 10,-34 37-90,-1 0 1,1 0 0,0 0-1,-1 1 1,1-1 0,0 0-1,-1 0 1,1 0 0,0 1-1,0-1 1,0 0 0,-1 1-1,1-1 1,0 0 0,0 1-1,0-1 1,0 1 0,0 0-1,0-1 1,0 1 0,0 0-1,0 0 1,1 0 0,-1-1-1,0 1 1,0 0 0,0 0-1,0 1 1,0-1 0,1 0-1,0 2 10,-1 0 0,1 0-1,-1 0 1,0 0 0,0 0-1,0 0 1,0 0 0,0 0-1,-1 1 1,2 4 0,9 23 181,-10-29-174,-1 0-1,1 0 1,-1 0-1,1 0 1,0 0-1,0 0 1,0-1-1,-1 1 1,1 0-1,0 0 1,0-1-1,0 1 1,0-1-1,0 1 1,0-1-1,0 1 1,0-1-1,1 0 1,-1 1-1,0-1 1,0 0-1,0 0 1,0 0-1,2 0 1,5-2-171,0 0 0,0-1-1,0 0 1,-1-1 0,1 0 0,-1 0 0,0 0 0,0-1-1,0 0 1,11-11 0,21-13-3275,-19 15 1005,19-10-7743,-20 14 1705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2.790"/>
    </inkml:context>
    <inkml:brush xml:id="br0">
      <inkml:brushProperty name="width" value="0.025" units="cm"/>
      <inkml:brushProperty name="height" value="0.025" units="cm"/>
    </inkml:brush>
  </inkml:definitions>
  <inkml:trace contextRef="#ctx0" brushRef="#br0">150 71 9833,'1'-2'695,"0"-1"0,0 0 0,0 1 0,0-1 0,0 0 0,-1 0-1,0 0 1,1 0 0,-1 1 0,0-1 0,0 0 0,-1 0 0,1 0 0,-2-5-1,2 7-506,-1-1 1,1 1-1,-1 0 0,0-1 0,0 1 0,0 0 0,0 0 0,0-1 0,0 1 0,0 0 0,0 0 0,0 0 0,-1 0 1,1 0-1,0 1 0,-1-1 0,1 0 0,-1 1 0,1-1 0,-2 0 0,-1 0-142,1 1-1,-1 0 1,0 0 0,1 0-1,-1 0 1,0 0 0,1 1-1,-1-1 1,1 1 0,-1 0-1,1 0 1,-1 0-1,1 1 1,0-1 0,0 1-1,-1 0 1,1 0 0,0 0-1,1 0 1,-1 1 0,0-1-1,-2 4 1,-2 2 90,1-1 1,0 2 0,0-1-1,1 1 1,-5 9-1,8-14-70,1 0-1,-1 0 1,1 0-1,0 0 1,0 0 0,0 0-1,0 0 1,1 0-1,-1 0 1,1 1-1,0-1 1,0 0 0,1 0-1,-1 0 1,2 5-1,0-8-48,-1 1 0,1-1 1,-1 0-1,1 0 0,-1 0 0,1 0 0,0 0 0,-1 0 0,1 0 0,0-1 0,0 1 0,0-1 0,0 1 0,0-1 0,-1 0 1,1 1-1,0-1 0,0 0 0,0 0 0,0-1 0,3 1 0,46-6 173,-31 0-340,1-1 0,-1-1-1,0 0 1,0-2 0,-1 0 0,21-16 0,-30 17-2316,-8 0-5617,-2 5 641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3.315"/>
    </inkml:context>
    <inkml:brush xml:id="br0">
      <inkml:brushProperty name="width" value="0.025" units="cm"/>
      <inkml:brushProperty name="height" value="0.025" units="cm"/>
    </inkml:brush>
  </inkml:definitions>
  <inkml:trace contextRef="#ctx0" brushRef="#br0">207 71 14350,'0'0'4030,"0"-8"-1959,0-29-346,0 36-1636,0 0 1,0 0 0,0 0 0,-1 0 0,1 0-1,0 1 1,-1-1 0,1 0 0,-1 0 0,1 0-1,-1 0 1,1 1 0,-1-1 0,0 0 0,1 1 0,-1-1-1,0 0 1,1 1 0,-1-1 0,0 1 0,0-1-1,0 1 1,1-1 0,-1 1 0,0 0 0,0-1-1,0 1 1,0 0 0,0 0 0,0 0 0,0-1-1,-1 1 1,-29 3 490,30-3-563,-6 2-14,0 0 0,0 1-1,1 0 1,0 1 0,-1-1 0,1 1-1,1 0 1,-1 0 0,0 1-1,1 0 1,0 0 0,0 0-1,-5 8 1,1-1 32,1-1-1,-1 2 1,2-1 0,0 1-1,-8 22 1,13-31 12,0 1 0,1 0 1,-1 0-1,1 0 0,1-1 0,-1 1 0,1 0 1,-1 0-1,1 0 0,1 0 0,0 6 0,0-9-31,-1 0-1,1 0 0,0 0 1,0-1-1,0 1 0,1-1 0,-1 1 1,0-1-1,0 1 0,1-1 1,-1 1-1,1-1 0,-1 0 0,1 0 1,0 0-1,-1 0 0,1 0 1,0 0-1,0-1 0,0 1 0,0 0 1,-1-1-1,1 0 0,0 1 0,0-1 1,0 0-1,0 0 0,0 0 1,2 0-1,6-1 7,1 0-1,-1 0 1,0-1 0,0-1 0,-1 1 0,1-2-1,0 1 1,-1-1 0,0-1 0,0 0-1,0 0 1,-1 0 0,1-1 0,-1-1 0,-1 1-1,1-1 1,7-9 0,-7 7-7,0 0-1,-1 0 1,0-1 0,0 0 0,-1 0 0,0 0-1,-1-1 1,0 0 0,-1 0 0,0 0 0,-1 0-1,0-1 1,-1 0 0,2-17 0,-4 29-10,0 0-1,-1 0 1,1-1 0,0 1 0,0 0 0,0 0-1,0 0 1,-1 0 0,1 0 0,0-1 0,0 1-1,0 0 1,-1 0 0,1 0 0,0 0-1,0 0 1,-1 0 0,1 0 0,0 0 0,0 0-1,0 0 1,-1 0 0,1 0 0,0 0 0,0 0-1,-1 0 1,1 0 0,0 0 0,0 0 0,-1 0-1,1 0 1,0 0 0,0 0 0,0 0 0,-1 0-1,1 0 1,0 1 0,0-1 0,0 0 0,-1 0-1,1 0 1,0 0 0,0 1 0,0-1-1,0 0 1,-1 0 0,1 0 0,0 1 0,-6 7 38,1-1 1,0 1 0,0 1-1,1-1 1,0 1 0,0 0-1,1 0 1,0 0 0,0 0-1,1 0 1,1 1-1,-1-1 1,2 1 0,-1-1-1,1 1 1,3 17 0,-2-24-40,0-1 0,1 1 0,-1-1 0,1 1 0,0-1 0,0 1 0,0-1 0,0 0 0,0 0 0,1 0 0,-1 0 0,0-1 0,1 1 0,0 0 0,-1-1 0,1 0 0,0 0 0,0 0 0,-1 0 0,1 0 0,0 0 0,0-1 0,0 1 0,0-1 1,0 0-1,0 0 0,0 0 0,6-1 0,44-7-2663,-49 6 1711,1 1 0,-1-1-1,0 1 1,1-1 0,-1-1 0,0 1 0,4-4 0,16-17-10797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6.877"/>
    </inkml:context>
    <inkml:brush xml:id="br0">
      <inkml:brushProperty name="width" value="0.025" units="cm"/>
      <inkml:brushProperty name="height" value="0.025" units="cm"/>
    </inkml:brush>
  </inkml:definitions>
  <inkml:trace contextRef="#ctx0" brushRef="#br0">183 0 11531,'0'0'13645,"2"75"-13741,-11-24-481,-9 11 289,-9 5-1826,-8-1-1602,-9-2-1729,-7-6-2210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3.657"/>
    </inkml:context>
    <inkml:brush xml:id="br0">
      <inkml:brushProperty name="width" value="0.025" units="cm"/>
      <inkml:brushProperty name="height" value="0.025" units="cm"/>
    </inkml:brush>
  </inkml:definitions>
  <inkml:trace contextRef="#ctx0" brushRef="#br0">1 51 18770,'0'0'12492,"25"-50"-30525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4.412"/>
    </inkml:context>
    <inkml:brush xml:id="br0">
      <inkml:brushProperty name="width" value="0.025" units="cm"/>
      <inkml:brushProperty name="height" value="0.025" units="cm"/>
    </inkml:brush>
  </inkml:definitions>
  <inkml:trace contextRef="#ctx0" brushRef="#br0">0 1 16239,'0'0'8275,"1"10"-7672,1 5-490,0 0 0,1 0 0,1-1 0,0 1 0,1-1 1,1 0-1,0 0 0,1 0 0,0-1 0,14 19 0,-8-19-160,9 10-277,-14-7-3795,-8-16 3956,0 1 1,0-1-1,0 0 0,0 0 0,0 0 0,0 0 0,0 0 0,0 1 0,0-1 0,0 0 0,0 0 0,0 0 1,0 0-1,0 0 0,0 1 0,0-1 0,0 0 0,0 0 0,-1 0 0,1 0 0,0 0 0,0 0 1,0 1-1,0-1 0,0 0 0,0 0 0,0 0 0,0 0 0,0 0 0,-1 0 0,1 0 0,0 0 0,0 1 1,0-1-1,0 0 0,0 0 0,0 0 0,-1 0 0,1 0 0,0 0 0,0 0 0,0 0 0,0 0 0,0 0 1,-1 0-1,1 0 0,0 0 0,0 0 0,0 0 0,0 0 0,0 0 0,-1 0 0,1 0 0,0 0 0,0 0 1,0 0-1,0 0 0,0-1 0,0 1 0,-1 0 0,1 0 0,-14 0-8533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4.742"/>
    </inkml:context>
    <inkml:brush xml:id="br0">
      <inkml:brushProperty name="width" value="0.025" units="cm"/>
      <inkml:brushProperty name="height" value="0.025" units="cm"/>
    </inkml:brush>
  </inkml:definitions>
  <inkml:trace contextRef="#ctx0" brushRef="#br0">0 81 12684,'0'0'10570,"50"-26"-9705,-11 14-385,4 1-191,4 1-257,-6 1 0,-2 3-673,-2 2-1633,-12 3-1314,-9-1-3106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5.072"/>
    </inkml:context>
    <inkml:brush xml:id="br0">
      <inkml:brushProperty name="width" value="0.025" units="cm"/>
      <inkml:brushProperty name="height" value="0.025" units="cm"/>
    </inkml:brush>
  </inkml:definitions>
  <inkml:trace contextRef="#ctx0" brushRef="#br0">1 171 14990,'0'0'5798,"68"-10"-4485,-24-11-512,8-4-513,2 0-224,-2 2-64,-6 3-1153,-7 3-1922,-10 2-3267,-6 0-6342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5.448"/>
    </inkml:context>
    <inkml:brush xml:id="br0">
      <inkml:brushProperty name="width" value="0.025" units="cm"/>
      <inkml:brushProperty name="height" value="0.025" units="cm"/>
    </inkml:brush>
  </inkml:definitions>
  <inkml:trace contextRef="#ctx0" brushRef="#br0">55 0 10186,'0'0'14798,"-5"8"-13837,5-8-956,-24 45 774,17-13-243,7-31-518,1-1 0,-1 1-1,0 0 1,0 0 0,0-1 0,0 1 0,0 0 0,1-1 0,-1 1 0,0 0 0,1-1 0,-1 1 0,1 0-1,-1-1 1,0 1 0,1 0 0,-1-1 0,1 1 0,0-1 0,-1 1 0,1-1 0,-1 0 0,1 1 0,0-1-1,-1 1 1,1-1 0,0 0 0,0 0 0,-1 1 0,1-1 0,0 0 0,1 0 0,14 2 1,1-2 1,-1 0 0,1 0-1,27-6 1,-24 3-246,-1 1 0,0 0 0,21 2 0,-36 1 220,-1 0 0,1 0 0,-1 0 0,1 0 0,-1 0 0,0 0 0,0 1 0,1 0 0,-1 0 0,0 0 0,0 0 1,-1 0-1,1 0 0,0 1 0,-1 0 0,1-1 0,-1 1 0,0 0 0,0 0 0,0 0 0,0 0 0,-1 0 0,1 1 0,1 5 1,-2-5 47,0 0 1,1 0-1,-2 0 1,1 0 0,0 1-1,-1-1 1,0 0 0,0 0-1,0 0 1,-1 0 0,1 1-1,-1-1 1,0 0 0,0 0-1,0 0 1,-1 0-1,1 0 1,-1-1 0,0 1-1,0 0 1,-4 4 0,-4 3-71,0-2 0,0 1 1,-1-2-1,0 1 1,0-1-1,-1-1 0,0 0 1,-1-1-1,1 0 0,-1-1 1,0 0-1,-1-1 0,1-1 1,-1 0-1,1-1 1,-23 2-1,33-4-359,0 0-1,1-1 1,-1 1 0,1 0 0,-1-1-1,1 1 1,-1-1 0,1 0 0,-1 0 0,1 0-1,0 0 1,-1-1 0,1 1 0,0 0-1,0-1 1,0 0 0,0 1 0,0-1-1,0 0 1,1 0 0,-1 0 0,0 0-1,1 0 1,0 0 0,-2-5 0,-11-23-6313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5.812"/>
    </inkml:context>
    <inkml:brush xml:id="br0">
      <inkml:brushProperty name="width" value="0.025" units="cm"/>
      <inkml:brushProperty name="height" value="0.025" units="cm"/>
    </inkml:brush>
  </inkml:definitions>
  <inkml:trace contextRef="#ctx0" brushRef="#br0">1 58 11275,'0'0'12524,"59"-36"-11275,-38 35-417,4 0-575,11 1-225,-2 0 0,3 0-320,-3-2-1282,6-3-1281,-8 1-1665,0-4-3331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6.142"/>
    </inkml:context>
    <inkml:brush xml:id="br0">
      <inkml:brushProperty name="width" value="0.025" units="cm"/>
      <inkml:brushProperty name="height" value="0.025" units="cm"/>
    </inkml:brush>
  </inkml:definitions>
  <inkml:trace contextRef="#ctx0" brushRef="#br0">129 4 7175,'0'0'12075,"-11"6"-10831,3-2-1023,1 1-1,-1 0 1,1 0 0,0 1-1,1 0 1,-1 0 0,1 0-1,0 1 1,1 0 0,-1 0-1,1 1 1,1-1 0,0 1-1,-6 13 1,6-9 186,-1 1 0,2-1 0,0 1 0,0 0 0,1 0 0,1 0 0,0 0 0,2 26 0,0-35-354,-1 0 1,1 0-1,0 0 0,0 0 1,0 0-1,1 0 0,-1-1 1,1 1-1,0 0 0,0-1 1,1 1-1,-1-1 1,1 0-1,-1 0 0,1 0 1,0 0-1,0 0 0,0-1 1,1 1-1,-1-1 0,0 0 1,1 0-1,0 0 0,-1 0 1,1-1-1,0 1 1,0-1-1,0 0 0,0-1 1,0 1-1,8 0 0,-1 0-5,0-1 0,0 0 0,0 0 0,-1-1 0,1-1-1,0 0 1,-1 0 0,1-1 0,-1 0 0,0-1 0,0 0 0,0-1 0,10-6-1,-13 6-32,-1 0 0,1 0 0,-1 0 0,0-1 0,0 0 0,-1 0 0,0-1 0,0 0 0,0 0 0,-1 0 0,0 0 0,-1 0 0,1-1 0,-1 0 0,-1 0 0,1 0 0,1-15 0,-3 17-10,0 0 0,-1 1 0,0-1 0,0 0 0,0 0 0,-1 0 0,0 1-1,0-1 1,0 0 0,-1 1 0,1-1 0,-1 1 0,-1 0 0,1-1 0,-1 1 0,0 0 0,0 0 0,-1 1 0,-4-6 0,2 4-48,-1 0-1,1 1 1,-1 0 0,0 0-1,0 1 1,-1 0-1,1 0 1,-1 1 0,0 0-1,0 0 1,0 1 0,-16-3-1,15 3-222,1 1-1,-1 0 1,0 1-1,0 0 1,-15 2-1,21-2-38,1 1 0,0-1 0,-1 1 0,1 0 0,0 0 0,-1 0 0,1 0 0,0 0 0,0 1 0,-3 2 0,4-3-174,-1 0 0,1 1 0,0-1 1,0 1-1,0-1 0,0 1 0,0-1 1,1 1-1,-1 0 0,0-1 1,1 1-1,-1 0 0,1 0 0,0-1 1,-1 5-1,1 6-6723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6.992"/>
    </inkml:context>
    <inkml:brush xml:id="br0">
      <inkml:brushProperty name="width" value="0.025" units="cm"/>
      <inkml:brushProperty name="height" value="0.025" units="cm"/>
    </inkml:brush>
  </inkml:definitions>
  <inkml:trace contextRef="#ctx0" brushRef="#br0">16 123 12844,'0'0'8184,"2"11"-6999,9 215 3604,-11-224-4756,0 0 0,0 1 0,0-1 0,0 0 0,0 0 0,1 0 0,-1 1 0,1-1 0,-1 0 0,1 0 0,1 3 0,-1-5-11,-1 1 1,0-1-1,1 0 1,-1 0-1,0 1 0,0-1 1,1 0-1,-1 0 1,0 0-1,1 1 0,-1-1 1,1 0-1,-1 0 1,0 0-1,1 0 0,-1 0 1,0 0-1,1 0 1,-1 0-1,1 0 0,-1 0 1,0 0-1,1 0 1,-1 0-1,0 0 0,1 0 1,-1 0-1,1 0 1,-1 0-1,0 0 1,1-1-1,-1 1 0,0 0 1,1 0-1,-1-1 1,1 1-1,1-3 43,1 1 0,-1-1 0,1 0 1,-1 0-1,0 0 0,0 0 0,0 0 0,0-1 0,-1 1 0,1-1 1,1-6-1,1-9-42,-1 0 0,0-1 0,-2 1 0,0-1 0,-1 1 0,-1-1 0,-1 1 0,-1-1 0,0 1 0,-1 0 0,-2 0 0,0 1 0,0-1 0,-2 1 0,-10-18 0,0 13-124,10 24-105,5 13 70,3-11 136,1 1-1,-1-1 1,1 1-1,-1 0 1,1-1 0,0 1-1,1-1 1,-1 1-1,0-1 1,1 0-1,0 0 1,0 0 0,0 0-1,0 0 1,0 0-1,1 0 1,-1-1-1,1 1 1,0-1 0,0 1-1,0-1 1,0 0-1,0 0 1,0-1 0,0 1-1,1-1 1,-1 1-1,1-1 1,-1 0-1,7 1 1,-5-1 9,-1-1-1,1 1 1,-1-1 0,1 0 0,-1 0-1,0 0 1,1 0 0,-1-1-1,1 0 1,-1 0 0,0 0 0,0-1-1,1 1 1,-1-1 0,0 0-1,0 0 1,-1 0 0,1-1 0,0 1-1,-1-1 1,1 0 0,-1 0-1,0 0 1,0 0 0,4-6 0,4-12 107,-2 8-645,-6 40 93,-4 10 355,0-21 85,0-1-1,1 1 1,1 0 0,0-1-1,1 1 1,1-1-1,0 0 1,7 19 0,-9-32 6,0 0 0,0 0 0,1 0 1,-1 0-1,0 0 0,1 0 0,-1-1 0,1 1 1,0 0-1,-1-1 0,1 0 0,0 1 0,0-1 1,0 0-1,0 0 0,0 0 0,0 0 0,0 0 1,0 0-1,0-1 0,1 1 0,-1-1 0,0 0 1,0 1-1,1-1 0,-1 0 0,5-1 0,4-1-28,0 0-1,1-1 0,-1 0 1,17-8-1,-21 8-61,1 0 0,0 0 0,0 1 0,0 0 0,11-1-1,-5 16 80,-3-2 740,-10-11-715,-1 0 0,1 0 1,-1 0-1,0-1 0,1 1 0,-1 0 0,1 0 0,-1 0 0,1 0 1,-1-1-1,0 1 0,1 0 0,-1 0 0,0-1 0,1 1 0,-1 0 1,0 0-1,1-1 0,-1 1 0,0 0 0,0-1 0,1 1 0,-1-1 1,0 1-1,0 0 0,0-1 0,1 1 0,-1-1 0,0 1 0,0-1 1,0 1-1,0 0 0,0-1 0,0 1 0,0-2 0,3-12 26,-1 0-1,0 0 0,-1-1 0,0 1 1,-1 0-1,-1-1 0,0 1 0,-4-16 1,-2-49-499,7 79 182,2 0-4,1 1 0,0-1-1,-1 1 1,1 0 0,0 0 0,-1 0 0,1 0 0,-1 1-1,0-1 1,1 1 0,2 1 0,11 7-1514,29 1-4525,-20-10-684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7.357"/>
    </inkml:context>
    <inkml:brush xml:id="br0">
      <inkml:brushProperty name="width" value="0.025" units="cm"/>
      <inkml:brushProperty name="height" value="0.025" units="cm"/>
    </inkml:brush>
  </inkml:definitions>
  <inkml:trace contextRef="#ctx0" brushRef="#br0">178 140 12908,'-8'0'4677,"2"-1"-4264,-1 1 1,1 1-1,-1-1 0,1 1 1,-1 0-1,1 0 1,0 1-1,0 0 1,0 0-1,0 0 1,0 1-1,0 0 1,1 0-1,-1 0 1,1 1-1,0 0 0,0 0 1,0 0-1,-6 7 1,6-5-228,0 0 0,0 1 0,1-1 0,0 1-1,0 0 1,1 0 0,-1 1 0,1-1 0,1 1 0,0 0 0,-2 12 0,3-18-174,1 1 1,0-1-1,-1 1 1,1-1-1,1 1 1,-1 0-1,0-1 1,1 1-1,-1-1 1,1 1-1,0-1 1,-1 0-1,1 1 0,1-1 1,-1 0-1,0 1 1,0-1-1,1 0 1,-1 0-1,1 0 1,0 0-1,0 0 1,-1-1-1,1 1 1,0 0-1,1-1 1,-1 1-1,0-1 0,0 0 1,1 0-1,-1 0 1,0 0-1,1 0 1,-1-1-1,1 1 1,-1-1-1,1 1 1,4-1-1,0 1-9,0-1 0,0 1-1,-1-1 1,1-1 0,0 1 0,0-1 0,-1-1-1,1 1 1,-1-1 0,1 0 0,-1 0 0,0-1-1,0 0 1,0 0 0,0-1 0,0 1 0,-1-1-1,1 0 1,4-5 0,-2 0-2,-1 0 0,0 0-1,0-1 1,-1 1 0,0-2-1,0 1 1,-1 0 0,-1-1 0,0 0-1,4-17 1,0-3-2,-2-1-1,-1 1 1,2-57 0,-7 88 0,0 0 1,0 0 0,0-1-1,0 1 1,0 0 0,0 0-1,0 0 1,1 0 0,-1 0-1,0 0 1,0-1 0,0 1-1,0 0 1,0 0 0,0 0-1,0 0 1,0 0-1,0 0 1,0-1 0,0 1-1,0 0 1,0 0 0,0 0-1,0 0 1,0 0 0,0-1-1,0 1 1,0 0 0,0 0-1,-1 0 1,1 0 0,0 0-1,0 0 1,0-1 0,0 1-1,0 0 1,0 0-1,0 0 1,0 0 0,0 0-1,-1 0 1,1 0 0,0 0-1,0 0 1,0-1 0,0 1-1,0 0 1,-1 0 0,1 0-1,0 0 1,0 0 0,0 0-1,0 0 1,0 0 0,0 0-1,-1 0 1,1 0-1,0 0 1,0 0 0,0 0-1,0 0 1,-1 0 0,-6 12-55,-6 19-44,10-17-10,1 0 1,1 1-1,0-1 1,1 1-1,0-1 0,1 0 1,4 19-1,-3-25-573,1 1 0,0 0-1,0 0 1,1-1-1,5 10 1,-6-12-521,1 0 1,0-1-1,1 1 0,-1-1 0,1 0 1,0 0-1,9 6 0,11 4-6068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7.735"/>
    </inkml:context>
    <inkml:brush xml:id="br0">
      <inkml:brushProperty name="width" value="0.025" units="cm"/>
      <inkml:brushProperty name="height" value="0.025" units="cm"/>
    </inkml:brush>
  </inkml:definitions>
  <inkml:trace contextRef="#ctx0" brushRef="#br0">0 0 14414,'0'0'12235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7.367"/>
    </inkml:context>
    <inkml:brush xml:id="br0">
      <inkml:brushProperty name="width" value="0.025" units="cm"/>
      <inkml:brushProperty name="height" value="0.025" units="cm"/>
    </inkml:brush>
  </inkml:definitions>
  <inkml:trace contextRef="#ctx0" brushRef="#br0">0 151 18481,'0'0'961,"62"18"-320,-5-18 0,15-4-417,15-14-96,10-10-64,8-5-256,-1-8-2595,-14-4-4452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9.134"/>
    </inkml:context>
    <inkml:brush xml:id="br0">
      <inkml:brushProperty name="width" value="0.025" units="cm"/>
      <inkml:brushProperty name="height" value="0.025" units="cm"/>
    </inkml:brush>
  </inkml:definitions>
  <inkml:trace contextRef="#ctx0" brushRef="#br0">222 47 15214,'0'0'3251,"1"-8"-1975,-1 5-1205,0-25 1343,-9 21-535,-11 14-248,6 3-606,1 1 1,0 1-1,0 0 0,2 0 0,-1 1 0,2 1 0,-1 0 1,-7 15-1,4-5 300,1 1 0,1 0 0,1 1 0,-9 33 1,18-51-223,0-1 1,1 0 0,-1 1 0,1 0-1,1-1 1,-1 1 0,1-1 0,1 1-1,1 10 1,-1-16-80,0 1 0,-1-1 0,2 1-1,-1-1 1,0 0 0,0 1 0,1-1 0,-1 0 0,1 0 0,0 0 0,0 0-1,0 0 1,0-1 0,0 1 0,0 0 0,0-1 0,0 0 0,1 1 0,-1-1-1,0 0 1,1 0 0,-1 0 0,1 0 0,0-1 0,-1 1 0,1-1-1,-1 0 1,6 0 0,13 1-39,-1-1-1,1-1 1,-1 0-1,1-2 1,-1-1 0,0 0-1,0-1 1,0-2-1,-1 0 1,0-1-1,0 0 1,-1-2-1,0 0 1,-1-1-1,0-1 1,0-1 0,-2 0-1,21-22 1,-30 29-336,-1-1 1,-1 0 0,1 0-1,-1 0 1,4-9-1,-6 13-196,-1 0-1,0 0 0,0 0 1,0 0-1,-1-1 0,1 1 0,-1 0 1,1 0-1,-1 0 0,0-1 1,0 1-1,0 0 0,-1 0 0,1 0 1,-1 0-1,-1-5 0,-15-12-9098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9.494"/>
    </inkml:context>
    <inkml:brush xml:id="br0">
      <inkml:brushProperty name="width" value="0.025" units="cm"/>
      <inkml:brushProperty name="height" value="0.025" units="cm"/>
    </inkml:brush>
  </inkml:definitions>
  <inkml:trace contextRef="#ctx0" brushRef="#br0">0 141 11243,'0'0'10917,"11"-8"-10175,17-8-374,0 1 1,0 2 0,1 0 0,55-14-1,-14 8-1527,86-10 0,-154 29-1238,-9 0-2208,0 2 2791,1-1 342,-21 7-4069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29.827"/>
    </inkml:context>
    <inkml:brush xml:id="br0">
      <inkml:brushProperty name="width" value="0.025" units="cm"/>
      <inkml:brushProperty name="height" value="0.025" units="cm"/>
    </inkml:brush>
  </inkml:definitions>
  <inkml:trace contextRef="#ctx0" brushRef="#br0">0 351 13837,'0'0'5509,"68"-15"-3651,4-15-609,17-10-800,15-5-385,8-2-64,-3 0-160,-9 2-1026,-14 3-1953,-19 3-5765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32.586"/>
    </inkml:context>
    <inkml:brush xml:id="br0">
      <inkml:brushProperty name="width" value="0.025" units="cm"/>
      <inkml:brushProperty name="height" value="0.025" units="cm"/>
    </inkml:brush>
  </inkml:definitions>
  <inkml:trace contextRef="#ctx0" brushRef="#br0">0 321 11627,'0'0'4740,"11"12"-3731,45 58 405,56 63 450,-101-122-1778,1 1 0,1-1 0,-1-1 0,2 0 0,0-1 0,0 0 0,0-1 0,19 7 0,-24-12 5,-1-1 1,0 0-1,1-1 0,-1 0 0,1 0 0,-1-1 0,1 0 0,0 0 1,-1-1-1,1 0 0,-1-1 0,0 0 0,1 0 0,-1-1 0,0 0 0,0 0 1,0-1-1,-1 0 0,1 0 0,-1-1 0,0 0 0,0 0 0,6-7 1,-4 4-73,0-1 0,0-1 0,-1 0 0,-1 0 0,0 0 0,0-1 0,-1 0 0,0 0 1,-1-1-1,0 0 0,-1 0 0,0 0 0,-1 0 0,0 0 0,1-16 0,-3 1-244,-1-1-1,-1 0 0,-1 0 1,-2 1-1,-1-1 0,-1 1 1,-11-33-1,-27-42-3419,23 73 915,19 28 2219,0-1-1,0 1 1,0 0-1,0 0 0,0 0 1,0 0-1,-1 1 0,1-1 1,0 0-1,-1 1 1,1 0-1,0 0 0,-3-1 1,-18 1-7075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32.963"/>
    </inkml:context>
    <inkml:brush xml:id="br0">
      <inkml:brushProperty name="width" value="0.025" units="cm"/>
      <inkml:brushProperty name="height" value="0.025" units="cm"/>
    </inkml:brush>
  </inkml:definitions>
  <inkml:trace contextRef="#ctx0" brushRef="#br0">0 389 12620,'0'0'6438,"38"-47"-5893,24 20 95,19-6-320,10-3-191,7-1-97,-2-1 0,-3 1-64,-4 2-833,-14 0-1954,-12 2-2082,-15 3-3747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33.293"/>
    </inkml:context>
    <inkml:brush xml:id="br0">
      <inkml:brushProperty name="width" value="0.025" units="cm"/>
      <inkml:brushProperty name="height" value="0.025" units="cm"/>
    </inkml:brush>
  </inkml:definitions>
  <inkml:trace contextRef="#ctx0" brushRef="#br0">189 79 13837,'0'0'6070,"-10"-3"-5584,7 2-477,-1 0 0,1 1 1,-1-1-1,0 1 0,1 0 1,-1-1-1,1 2 0,-1-1 1,0 0-1,1 1 0,-1-1 1,1 1-1,-1 0 1,-4 2-1,2 1 37,-1 0 0,1 0 0,0 0 0,1 1 0,-1-1 1,1 1-1,0 1 0,-5 5 0,3-4 108,1 0 0,0 0 0,1 1 0,-1-1 1,1 1-1,1 0 0,0 1 0,0-1 0,0 1 0,1-1 0,1 1 1,-1 0-1,1 0 0,1 1 0,-1 14 0,2-22-145,0 0 0,1-1-1,-1 1 1,1 0 0,-1 0 0,1-1 0,0 1-1,-1 0 1,1-1 0,0 1 0,0-1-1,0 1 1,0-1 0,1 0 0,-1 1-1,0-1 1,0 0 0,1 0 0,-1 0 0,1 0-1,-1 0 1,4 1 0,0 0 21,0 0 0,1 0 0,-1-1 0,1 0 0,-1 0 0,1 0 0,8 0 0,2-2 34,0 0 1,-1 0-1,1-2 0,24-6 1,-17 2-40,-1-2 0,0 0 0,-1-1 1,0-2-1,25-17 0,-40 25-12,0 0-1,0 0 1,-1-1 0,1 0-1,-1 0 1,0 0-1,0-1 1,-1 0 0,0 0-1,0 0 1,0 0-1,-1-1 1,1 1 0,-2-1-1,1 0 1,-1 0-1,0 0 1,0 0 0,-1 0-1,1-14 1,-2 17-5,-1 1-1,0-1 1,0 0 0,0 1-1,0-1 1,0 1 0,-1-1-1,0 1 1,0 0-1,0 0 1,0-1 0,0 1-1,0 1 1,-1-1 0,1 0-1,-1 1 1,0-1 0,0 1-1,0 0 1,0 0 0,0 0-1,-1 0 1,1 0 0,0 1-1,-1 0 1,1-1 0,-7 0-1,-49-9-1409,5 9-3950,41 2-1075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58.165"/>
    </inkml:context>
    <inkml:brush xml:id="br0">
      <inkml:brushProperty name="width" value="0.025" units="cm"/>
      <inkml:brushProperty name="height" value="0.025" units="cm"/>
    </inkml:brush>
  </inkml:definitions>
  <inkml:trace contextRef="#ctx0" brushRef="#br0">0 33 10154,'0'0'5573,"23"46"-5765,17-46 512,10 0 64,7-2-288,3-11-1569,5-4-1089,-5-5 95,-8-3-479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8:58.531"/>
    </inkml:context>
    <inkml:brush xml:id="br0">
      <inkml:brushProperty name="width" value="0.025" units="cm"/>
      <inkml:brushProperty name="height" value="0.025" units="cm"/>
    </inkml:brush>
  </inkml:definitions>
  <inkml:trace contextRef="#ctx0" brushRef="#br0">0 1 13357,'0'0'325,"10"1"-586,122 9 936,-91-9-621,-1 1 0,-1 3 0,73 16 0,-109-20-52,0 0 1,0-1-1,-1 1 0,1 1 0,-1-1 1,1 0-1,-1 0 0,1 1 1,-1 0-1,0-1 0,0 1 0,0 0 1,0 0-1,0 0 0,0 0 0,0 1 1,-1-1-1,1 0 0,1 5 0,-3-5 64,1 0 0,-1 0 0,0 0 0,0 0 0,0 0 0,0 0 0,0 0 1,-1 0-1,1 0 0,0 0 0,-1 0 0,0 0 0,0 0 0,1 0 0,-1 0 0,0 0 0,0 0 0,-1-1 0,1 1 0,0 0 0,0-1 0,-1 1 0,1-1 0,-1 1 0,-3 1 0,-19 15 549,0-2-1,-1 0 1,-1-1 0,-29 11 0,-17 9-1231,7 7-3374,57-36-1616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08.533"/>
    </inkml:context>
    <inkml:brush xml:id="br0">
      <inkml:brushProperty name="width" value="0.025" units="cm"/>
      <inkml:brushProperty name="height" value="0.025" units="cm"/>
    </inkml:brush>
  </inkml:definitions>
  <inkml:trace contextRef="#ctx0" brushRef="#br0">0 1 14894,'0'0'3022,"2"9"-2083,1 5-563,9 47 267,-10-57-414,-1 1-1,0 0 1,1 0-1,0-1 1,0 1-1,1-1 1,-1 1 0,1-1-1,6 8 1,-7-11-141,-1-1 1,1 1-1,-1 0 1,1 0-1,-1-1 1,1 1-1,0 0 1,0-1-1,-1 0 1,1 1-1,0-1 0,-1 0 1,1 0-1,0 0 1,0 0-1,-1 0 1,1-1-1,0 1 1,0 0-1,-1-1 1,1 1-1,0-1 1,-1 0-1,1 0 1,-1 1-1,1-1 1,-1 0-1,1 0 1,-1 0-1,0-1 1,1 1-1,1-2 1,41-47 447,-39 44-501,3-6-1,-7 9-29,1 1 1,-1-1-1,1 1 1,-1-1-1,1 1 1,0-1-1,0 1 1,0 0-1,1 0 1,-1 0-1,0 0 1,1 0-1,-1 1 1,1-1-1,0 1 1,-1-1 0,1 1-1,0 0 1,4-1-1,-6 4 18,1-1 0,-1 1 0,1 0 0,-1 0 1,0-1-1,1 1 0,-1 0 0,0 0 0,0 1 0,0-1 0,-1 0 0,1 0 0,-1 0 0,1 0 0,-1 1 1,1-1-1,-1 0 0,0 3 0,8 25 264,-7-29-270,0 0 0,0 0-1,0 0 1,1 0 0,-1-1 0,0 1-1,0 0 1,0-1 0,1 1-1,-1-1 1,0 1 0,1-1 0,-1 1-1,0-1 1,1 0 0,-1 0 0,1 0-1,-1 0 1,0 0 0,1 0 0,-1 0-1,1 0 1,-1 0 0,0-1-1,1 1 1,-1 0 0,0-1 0,1 0-1,-1 1 1,0-1 0,3-1 0,38-29 396,-36 26-412,9-10 22,-12 11-24,1 0 0,-1 0 0,1 0 0,0 1 0,0 0 0,0 0 0,0 0 1,1 0-1,-1 1 0,1-1 0,-1 1 0,10-3 0,-13 6 17,0 0-1,0 0 1,0 1 0,0-1-1,-1 0 1,1 0 0,0 0-1,0 1 1,-1-1 0,1 0-1,-1 1 1,1-1-1,-1 0 1,0 1 0,1-1-1,-1 1 1,0-1 0,0 1-1,0-1 1,0 1 0,0-1-1,-1 2 1,1-1-34,0-1 1,0 1-1,0-1 0,-1 1 1,2-1-1,-1 1 0,0-1 1,0 1-1,0-1 0,1 1 1,-1-1-1,1 0 0,-1 1 1,1-1-1,-1 1 0,1-1 1,0 0-1,0 0 0,0 1 1,0-1-1,0 0 0,0 0 1,1 1-1,0-3-475,0 1 1,0-1-1,0 1 1,0-1-1,-1 0 1,1 0-1,0 0 0,0 0 1,-1-1-1,1 1 1,-1 0-1,1-1 1,-1 1-1,1-1 1,-1 1-1,0-1 0,0 0 1,0 1-1,0-1 1,1-2-1,3-3-2675,7-10-7022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08.894"/>
    </inkml:context>
    <inkml:brush xml:id="br0">
      <inkml:brushProperty name="width" value="0.025" units="cm"/>
      <inkml:brushProperty name="height" value="0.025" units="cm"/>
    </inkml:brush>
  </inkml:definitions>
  <inkml:trace contextRef="#ctx0" brushRef="#br0">36 0 14606,'0'0'9897,"-6"8"-9657,2-2-174,0 1-1,0 0 0,1 0 1,0 0-1,0 0 1,-3 13-1,6-18-48,-1 0-1,1-1 1,-1 1 0,1 0-1,0 0 1,0-1 0,0 1-1,0 0 1,0 0 0,0-1-1,1 1 1,-1 0 0,0 0-1,1-1 1,-1 1 0,1-1-1,0 1 1,0 0 0,-1-1-1,1 1 1,0-1 0,0 0-1,0 1 1,1-1 0,-1 0-1,0 1 1,0-1 0,1 0-1,-1 0 1,1 0 0,-1 0-1,1 0 1,-1-1 0,1 1-1,0 0 1,-1-1 0,1 1 0,0-1-1,-1 0 1,1 1 0,0-1-1,3 0 1,-2 0 1,1 1 1,0-1 0,-1 0-1,1 0 1,0 0 0,-1 0-1,1-1 1,0 1-1,-1-1 1,1 0 0,-1 0-1,1-1 1,-1 1 0,1-1-1,-1 1 1,0-1-1,0 0 1,0 0 0,0-1-1,0 1 1,0-1-1,-1 1 1,1-1 0,-1 0-1,0 0 1,0 0 0,0 0-1,0 0 1,0-1-1,-1 1 1,1 0 0,-1-1-1,0 1 1,0-1 0,0 0-1,-1 1 1,1-1-1,-1 0 1,0 1 0,0-7-1,0 9-10,0 1 1,0-1-1,0 0 0,0 1 0,0-1 0,0 0 1,0 1-1,0-1 0,-1 1 0,1-1 0,0 0 0,0 1 1,0-1-1,-1 1 0,1-1 0,0 1 0,-1-1 1,1 1-1,0-1 0,-1 1 0,1-1 0,-1 1 0,1-1 1,-1 1-1,1 0 0,-1-1 0,1 1 0,-1 0 1,1-1-1,-1 1 0,1 0 0,-1 0 0,0 0 0,1-1 1,-1 1-1,1 0 0,-1 0 0,0 0 0,1 0 0,-1 0 1,0 0-1,1 0 0,-1 0 0,1 0 0,-1 1 1,0-1-1,1 0 0,-1 0 0,0 1 0,-1-1-2,0 1-1,0 0 1,0 0-1,0 0 1,0 0-1,0 0 1,0 0-1,1 1 1,-1-1-1,0 1 1,1-1-1,-1 1 1,-1 2-1,1-2-7,1 1 0,-1 0 0,1 0-1,0 0 1,0 0 0,0 0 0,0 0 0,0 0-1,1 0 1,-1 0 0,1 1 0,0-1 0,0 5 0,0-6-133,1-1 0,-1 0 0,1 0 0,-1 1 1,1-1-1,0 0 0,0 0 0,-1 0 0,1 0 1,0 0-1,0 0 0,0 0 0,0 0 0,0 0 1,0 0-1,0-1 0,0 1 0,1 0 0,-1-1 1,0 1-1,0-1 0,1 1 0,-1-1 0,0 1 1,1-1-1,-1 0 0,0 0 0,1 0 0,-1 0 1,0 0-1,1 0 0,1 0 0,20-2-3490,1-9-1793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7.710"/>
    </inkml:context>
    <inkml:brush xml:id="br0">
      <inkml:brushProperty name="width" value="0.025" units="cm"/>
      <inkml:brushProperty name="height" value="0.025" units="cm"/>
    </inkml:brush>
  </inkml:definitions>
  <inkml:trace contextRef="#ctx0" brushRef="#br0">1 195 9001,'0'0'5733,"44"-55"-4003,12 34-866,24 0-511,23 1-33,22 0-160,19 1-96,16 1-1249,1-2-4516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09.335"/>
    </inkml:context>
    <inkml:brush xml:id="br0">
      <inkml:brushProperty name="width" value="0.025" units="cm"/>
      <inkml:brushProperty name="height" value="0.025" units="cm"/>
    </inkml:brush>
  </inkml:definitions>
  <inkml:trace contextRef="#ctx0" brushRef="#br0">61 176 15310,'0'0'3892,"-9"10"-1943,-26 34-236,33-42-1610,0 1-1,0-1 0,1 1 1,-1-1-1,1 1 0,0 0 1,-1 0-1,2 0 0,-1-1 0,0 1 1,0 0-1,1 0 0,0 0 1,-1 0-1,1 4 0,1-5-76,-1-1-1,1 1 1,-1 0 0,1-1-1,-1 1 1,1-1-1,0 1 1,0-1-1,0 1 1,0-1-1,0 1 1,0-1-1,0 0 1,1 0 0,-1 0-1,0 1 1,1-1-1,-1 0 1,2 1-1,2 0-70,0 0 0,-1-1 0,1 1 0,0-1 0,0 0 0,0 0 0,0 0 0,0-1 0,0 0 1,0 0-1,0 0 0,0 0 0,-1-1 0,11-2 0,-9 0-13,1 0 0,-1 0 0,0 0 1,0-1-1,0 0 0,0 0 0,-1 0 1,1-1-1,-1 0 0,0 0 0,-1-1 0,1 1 1,-1-1-1,0 0 0,0 0 0,-1 0 1,0 0-1,4-13 0,-3 7 73,0 1 0,-1 0 0,-1-1 0,0 1-1,0-1 1,-1 0 0,-1 0 0,0 1 0,0-1 0,-4-20-1,3 28 35,0 1-1,-1-1 0,1 1 0,0 0 0,-1 0 0,0 0 0,0 0 0,0 0 0,0 0 0,0 0 0,-1 0 0,1 1 0,-1-1 0,0 1 1,0 0-1,0 0 0,0 0 0,0 0 0,0 1 0,-6-3 0,7 3-5,-1 0 1,1 0-1,-1 1 0,0-1 0,1 1 1,-1-1-1,0 1 0,0 0 0,1 0 1,-1 0-1,0 1 0,0-1 0,1 1 1,-1-1-1,1 1 0,-1 0 0,0 0 1,1 0-1,-1 0 0,1 0 0,0 1 1,-1-1-1,1 1 0,0 0 0,0-1 1,0 1-1,-2 3 0,2-3-16,0 0 0,0 0-1,1 0 1,-1 0 0,1 0 0,-1 0-1,1 1 1,0-1 0,0 0 0,0 1-1,0-1 1,0 1 0,1 0 0,-1-1-1,1 1 1,0-1 0,-1 1 0,1 0-1,1 4 1,0-5-31,0 0 0,0 0 1,0-1-1,1 1 0,-1 0 0,0 0 0,1-1 0,0 1 1,-1-1-1,1 1 0,0-1 0,0 0 0,-1 0 1,1 0-1,0 0 0,0 0 0,0 0 0,1 0 0,-1 0 1,0-1-1,0 1 0,0-1 0,3 0 0,16 4-572,-8-2 114,0 0 0,-1 1 1,0 1-1,1 0 1,18 9-1,-28-11 442,0 0-1,0 0 1,0 1 0,0-1 0,0 1-1,0-1 1,-1 1 0,1 0-1,-1 0 1,0 0 0,0 0 0,0 1-1,0-1 1,-1 0 0,0 1 0,1 0-1,-1-1 1,0 1 0,0 0-1,-1-1 1,1 1 0,-1 0 0,0 7-1,-1 37 1275,0-1-5139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0.071"/>
    </inkml:context>
    <inkml:brush xml:id="br0">
      <inkml:brushProperty name="width" value="0.025" units="cm"/>
      <inkml:brushProperty name="height" value="0.025" units="cm"/>
    </inkml:brush>
  </inkml:definitions>
  <inkml:trace contextRef="#ctx0" brushRef="#br0">56 0 11819,'0'0'7351,"0"9"-5990,3 34 106,1 0-1,12 46 0,-11-64-1297,2 0 0,1-1 0,0 0 0,2-1 0,16 29 1,-24-48-177,0-1 1,0 0 0,0 0 0,0-1 0,0 1 0,1 0-1,-1-1 1,1 1 0,0-1 0,-1 0 0,1 0 0,6 3-1,-9-6-141,1 0-1,-1 0 0,0 0 0,1 0 0,-1 0 0,0 0 0,0 0 0,0 0 0,0 0 0,0 0 0,0 0 1,0 0-1,0 0 0,0 0 0,-1 0 0,1 0 0,0 0 0,-1-1 0,-10-19-893,0 1 0,-1 1-1,-1-1 1,-1 2 0,-1 0-1,-26-25 1,31 33 1121,-19-17 391,6 6 3992,64 20-2775,-6 1-1667,52-1-2169,-30-4-4124,-23-1-1100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0.643"/>
    </inkml:context>
    <inkml:brush xml:id="br0">
      <inkml:brushProperty name="width" value="0.025" units="cm"/>
      <inkml:brushProperty name="height" value="0.025" units="cm"/>
    </inkml:brush>
  </inkml:definitions>
  <inkml:trace contextRef="#ctx0" brushRef="#br0">39 328 8232,'0'0'14910,"-6"10"-14227,0 0-552,1 0 0,1 0 0,-1 1 1,2-1-1,-5 18 0,8-26-110,-1 0 1,1 0 0,0 0-1,-1 0 1,1 0 0,0 0 0,1 0-1,-1 0 1,0 1 0,1-1-1,-1 0 1,1 0 0,-1 0-1,1 0 1,0-1 0,0 1-1,2 3 1,-1-3-10,-1-1 0,1 0 0,0 1 0,0-1 0,0 0 0,0-1 0,0 1 0,0 0 0,1 0 0,-1-1 0,0 1 0,0-1 0,0 0 0,1 0 0,-1 0 0,0 0 0,0 0 0,1 0 0,-1 0 1,0-1-1,4-1 0,-2 1-9,0 0 1,1-1-1,-1 0 1,0 0-1,0 0 1,0-1 0,-1 1-1,1-1 1,0 0-1,-1 0 1,0 0 0,0 0-1,0-1 1,0 1-1,0-1 1,-1 0-1,1 0 1,-1 0 0,2-5-1,2-4 13,-1 0-1,0 0 1,-1-1-1,2-15 1,-8 43 65,-1 0 0,2 0 0,0 0 0,1 0 0,2 27 0,-1-40-76,-1 1 0,0-1 0,1 1 0,-1-1 1,1 0-1,0 1 0,-1-1 0,1 0 0,0 0 0,0 1 1,0-1-1,0 0 0,0 0 0,0 0 0,0 0 0,0 0 0,0 0 1,0-1-1,0 1 0,1 0 0,-1 0 0,0-1 0,1 1 1,-1-1-1,1 1 0,-1-1 0,0 0 0,1 0 0,-1 1 0,1-1 1,-1 0-1,1 0 0,-1 0 0,1-1 0,-1 1 0,0 0 1,1 0-1,-1-1 0,1 1 0,-1-1 0,0 1 0,2-2 0,3 0-14,-1 0-1,0 0 0,0-1 0,0 1 0,0-1 0,-1-1 0,1 1 0,-1-1 1,8-7-1,-5 1-19,-1-1 0,0 0 1,0 0-1,-1-1 1,0 1-1,-1-1 1,-1-1-1,0 1 0,0 0 1,0-20-1,1-18 77,-5-66-1,-1 48-41,2 63-18,-1-22 114,-3 21 58,-4 14 92,1 5-190,1-1 1,0 1 0,1 0-1,1 0 1,0 0-1,1 1 1,-3 17 0,2 8 207,0 54 0,3-88-281,1 0 0,1 0 0,-1 0 0,1 0 0,0 0 0,0 0 0,0 0 0,1 0 1,-1 0-1,1 0 0,0-1 0,1 1 0,-1-1 0,1 0 0,0 0 0,0 1 0,0-2 0,1 1 0,-1 0 0,1-1 0,0 0 0,0 0 1,0 0-1,1 0 0,6 3 0,-5-3-746,0-2 0,-1 1 1,1 0-1,0-1 0,0 0 0,0-1 1,0 1-1,10-1 0,1-4-3482,-2-8-1211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0.991"/>
    </inkml:context>
    <inkml:brush xml:id="br0">
      <inkml:brushProperty name="width" value="0.025" units="cm"/>
      <inkml:brushProperty name="height" value="0.025" units="cm"/>
    </inkml:brush>
  </inkml:definitions>
  <inkml:trace contextRef="#ctx0" brushRef="#br0">100 1 14638,'0'0'6630,"-11"1"-4628,9-1-1931,-48 9 1852,48-8-1872,0 0 1,0-1 0,0 1 0,0 0 0,0 0-1,0 0 1,1 0 0,-1 1 0,0-1-1,1 0 1,-1 1 0,1-1 0,-1 1 0,1-1-1,-1 1 1,1 0 0,0 0 0,0-1-1,0 1 1,0 0 0,0 0 0,1 0-1,-1 0 1,0 0 0,1 0 0,0 1 0,-1 2-1,2-5-82,-1 1 0,0 0 0,1 0 0,0 0 0,-1 0-1,1 0 1,-1-1 0,1 1 0,0 0 0,0-1 0,-1 1 0,1 0 0,0-1-1,0 1 1,0-1 0,0 1 0,-1-1 0,1 1 0,0-1 0,0 0-1,0 0 1,0 1 0,0-1 0,0 0 0,0 0 0,0 0 0,0 0 0,0 0-1,2 0 1,40 0-1641,-33 0 936,4 0-29,-5-1 374,0 1-1,0 0 1,-1 0 0,1 1-1,0 0 1,0 0 0,-1 1 0,1 1-1,-1-1 1,1 1 0,7 5-1,-15-8 499,0 1 1,0-1-1,0 1 0,0 0 0,0-1 0,0 1 0,0 0 0,-1 0 1,1 0-1,0-1 0,0 1 0,-1 0 0,1 0 0,-1 0 0,1 0 0,-1 0 1,1 0-1,-1 1 0,0-1 0,1 0 0,-1 0 0,0 0 0,0 0 1,0 0-1,0 0 0,0 3 0,-1-2 147,1 0 0,-1 0 0,0 1 1,0-1-1,-1 0 0,1 0 0,0 0 0,-1 0 0,1 0 0,-1 0 1,-3 3-1,-4 2 208,0 0 0,0 0 0,-1-1 0,-11 5 0,-4 0-682,7-9-4807,12-2-3013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2.621"/>
    </inkml:context>
    <inkml:brush xml:id="br0">
      <inkml:brushProperty name="width" value="0.025" units="cm"/>
      <inkml:brushProperty name="height" value="0.025" units="cm"/>
    </inkml:brush>
  </inkml:definitions>
  <inkml:trace contextRef="#ctx0" brushRef="#br0">1 32 3331,'1'8'13708,"3"29"-7029,-1-13-6380,1 0 0,13 42 0,-16-65-275,-1 1-1,1-1 1,0 0 0,-1 1-1,1-1 1,0 0-1,0 0 1,0 0 0,-1 0-1,1 1 1,0-1-1,1-1 1,-1 1 0,0 0-1,0 0 1,0 0-1,1 0 1,-1-1 0,0 1-1,0-1 1,1 1-1,-1-1 1,1 0 0,-1 1-1,0-1 1,1 0-1,-1 0 1,1 0 0,-1 0-1,1 0 1,-1 0-1,1 0 1,-1 0 0,0-1-1,1 1 1,-1-1-1,0 1 1,1-1 0,-1 1-1,0-1 1,1 0-1,-1 0 1,0 1 0,0-1-1,2-2 1,4-2 56,0 0 1,-1-1 0,1 0-1,-1 0 1,0-1-1,5-7 1,-4 6 15,-1-1 0,0 0 0,-1 0 0,0 0 0,-1-1 0,1 1 0,-2-1 1,1 0-1,2-15 0,-6 25 192,0 43-251,-1-42-32,1-1-1,0 1 1,0 0-1,0 0 0,0-1 1,0 1-1,0 0 0,0 0 1,0-1-1,1 1 1,-1 0-1,0-1 0,0 1 1,1 0-1,-1-1 0,0 1 1,1 0-1,-1-1 1,0 1-1,1 0 0,-1-1 1,1 1-1,-1-1 1,1 1-1,-1-1 0,1 1 1,0-1-1,-1 0 0,1 1 1,0-1-1,-1 0 1,2 1-1,0-1 11,0 0-1,-1 0 1,1 0 0,0 0 0,0-1-1,0 1 1,0-1 0,-1 1-1,1-1 1,0 0 0,0 1 0,2-3-1,4-2 4,0 0-1,-1 0 0,1-1 0,9-10 0,31-49-284,-46 127-85,-2-60 374,0 0 0,0 0 0,0 0-1,0 0 1,0 0 0,0 0 0,1 0 0,-1 0 0,1 0 0,0 0 0,-1 0-1,1 0 1,0 0 0,0-1 0,0 1 0,0 0 0,0-1 0,0 1 0,1-1-1,2 3 1,-2-3-10,0 0-1,0-1 1,0 1 0,0-1-1,0 0 1,0 1-1,0-1 1,0 0-1,0 0 1,0-1-1,0 1 1,-1 0-1,1-1 1,0 1 0,0-1-1,0 1 1,0-1-1,0 0 1,0 0-1,-1 0 1,1 0-1,0 0 1,1-2 0,5-3-372,-1 0 1,0 0 0,0-1 0,-1 0 0,0 0 0,0 0 0,-1-1 0,0 0-1,0 0 1,6-13 0,-11 20 44,-5 31-395,-5 9-917,7-13-5212,3-18 262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3.140"/>
    </inkml:context>
    <inkml:brush xml:id="br0">
      <inkml:brushProperty name="width" value="0.025" units="cm"/>
      <inkml:brushProperty name="height" value="0.025" units="cm"/>
    </inkml:brush>
  </inkml:definitions>
  <inkml:trace contextRef="#ctx0" brushRef="#br0">47 1 11018,'0'0'10384,"0"11"-9979,1 7-217,0 1 0,2 0-1,0-1 1,1 1 0,7 18 0,42 99 228,-28-75-496,-31-79 172,4 13-143,1 0 0,-1 0 0,-1 0 0,1 1-1,-1-1 1,0 1 0,0-1 0,-5-5 0,-106-98-547,143 108 1036,-12 0-436,-2 1-65,-1-1 0,1 0-1,0-1 1,-1-1 0,1 0 0,-1-1 0,0-1 0,15-5 0,-28 9-75,0-1-1,0 1 1,-1 0 0,1-1 0,0 1 0,0-1 0,-1 1 0,1-1 0,0 1 0,-1-1 0,1 1 0,0-1-1,-1 0 1,1 1 0,-1-1 0,1 0 0,-1 0 0,1 1 0,-1-1 0,0 0 0,1 0 0,-1 0-1,0 0 1,0 1 0,1-1 0,-1 0 0,0 0 0,0 0 0,0 0 0,0 0 0,0 0 0,0 1 0,-1-1-1,1 0 1,0 0 0,0 0 0,-1-1 0,-11-10-4683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3.528"/>
    </inkml:context>
    <inkml:brush xml:id="br0">
      <inkml:brushProperty name="width" value="0.025" units="cm"/>
      <inkml:brushProperty name="height" value="0.025" units="cm"/>
    </inkml:brush>
  </inkml:definitions>
  <inkml:trace contextRef="#ctx0" brushRef="#br0">1 13 10314,'0'0'10121,"50"4"-9576,-25-6-641,-2-5-2435,0-1-6789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5.241"/>
    </inkml:context>
    <inkml:brush xml:id="br0">
      <inkml:brushProperty name="width" value="0.025" units="cm"/>
      <inkml:brushProperty name="height" value="0.025" units="cm"/>
    </inkml:brush>
  </inkml:definitions>
  <inkml:trace contextRef="#ctx0" brushRef="#br0">11 15 3683,'1'0'439,"-1"-1"-1,0 1 0,0-1 1,0 1-1,0-1 0,0 1 1,0-1-1,0 1 0,0-1 1,0 0-1,0 1 0,0-1 1,0 1-1,0-1 0,0 1 1,-1-1-1,1 1 0,0 0 1,0-1-1,0 1 0,-1-1 1,1 1-1,0-1 0,-1 1 1,1 0-1,0-1 0,-1 1 1,1-1-1,0 1 0,-1 0 1,0-1-1,0 2-301,1-1-1,-1 1 1,1 0-1,-1-1 1,1 1-1,0 0 1,-1-1-1,1 1 0,-1 0 1,1 0-1,0-1 1,0 1-1,0 0 1,-1 0-1,1 0 1,0-1-1,0 1 1,0 0-1,0 0 1,0 0-1,1 0 1,-2 6 56,1 0-1,1-1 1,-1 1 0,1 0 0,0-1-1,0 1 1,1-1 0,0 1-1,0-1 1,4 7 0,-4-11-153,-1 0 0,1 0 1,0 0-1,0 0 0,0-1 1,0 1-1,0-1 0,0 1 0,0-1 1,0 0-1,0 0 0,1 0 1,-1 0-1,0 0 0,1 0 0,-1-1 1,1 1-1,-1-1 0,1 0 0,-1 0 1,1 0-1,-1 0 0,1 0 1,-1 0-1,1-1 0,-1 1 0,1-1 1,-1 1-1,1-1 0,3-2 0,3-1-6,0 0-1,0-1 0,-1 0 1,1 0-1,-1-1 0,0 0 0,0-1 1,-1 1-1,9-11 0,9-8 56,-24 24-71,-1 1-1,1-1 1,0 0 0,0 1-1,-1-1 1,1 0 0,0 1-1,0-1 1,0 1 0,0-1-1,0 1 1,0-1 0,-1 1-1,1 0 1,0-1-1,0 1 1,0 0 0,0 0-1,0 0 1,0 0 0,0 0-1,0 0 1,0 0 0,0 0-1,0 0 1,0 0 0,0 1-1,0-1 1,2 1 0,17 22 944,-20-21-928,1 0 0,0 0 0,0 0 1,1 0-1,-1-1 0,0 1 0,1 0 0,-1-1 1,1 1-1,-1-1 0,1 1 0,0-1 1,0 0-1,-1 0 0,1 0 0,0 0 0,0 0 1,0 0-1,0 0 0,3 0 0,4-1-277,-1-1 0,1 0 0,-1 0 0,0-1 0,0 0-1,0-1 1,9-3 0,28-18-6818,-31 13 1205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6.296"/>
    </inkml:context>
    <inkml:brush xml:id="br0">
      <inkml:brushProperty name="width" value="0.025" units="cm"/>
      <inkml:brushProperty name="height" value="0.025" units="cm"/>
    </inkml:brush>
  </inkml:definitions>
  <inkml:trace contextRef="#ctx0" brushRef="#br0">20 17 9289,'0'0'12556,"-2"8"-12044,1 5-294,0 1 0,0 1 0,2-1 0,0 0 0,0 0-1,1-1 1,1 1 0,0 0 0,1-1 0,0 1 0,1-1 0,1 0-1,0-1 1,1 1 0,15 20 0,-22-32-208,1 0 1,-1 0-1,1-1 0,-1 1 0,1 0 1,0 0-1,-1-1 0,1 1 0,0 0 0,0-1 1,0 1-1,-1-1 0,1 1 0,0-1 1,0 1-1,0-1 0,0 0 0,1 1 1,6-11 252,-8 7-276,0-1-1,0 1 1,0 0-1,0 0 1,0-1-1,-1 1 1,1 0-1,-1 0 1,0 0-1,-2-6 1,-1 2-100,-1 1 1,1-1-1,-1 1 1,0-1-1,-9-7 1,12 12 71,-1-1 1,0 1 0,1 0-1,-1 0 1,0 0-1,0 0 1,-1 0 0,1 1-1,0-1 1,-1 1-1,1 0 1,-1 0-1,1 0 1,-7 0 0,10 1 35,-1 0 1,1 0 0,0 0 0,0 0 0,-1 0 0,1 0 0,0 0-1,-1 1 1,1-1 0,0 0 0,-1 0 0,1 0 0,0 0 0,0 1 0,-1-1-1,1 0 1,0 0 0,0 1 0,0-1 0,-1 0 0,1 0 0,0 1-1,0-1 1,0 0 0,0 0 0,0 1 0,-1-1 0,1 0 0,0 1-1,0-1 1,0 0 0,0 1 0,0-1 0,0 0 0,0 1 0,0-1 0,0 0-1,0 1 1,0-1 0,0 0 0,0 0 0,1 1 0,-1-1 0,0 0-1,0 1 1,0-1 0,0 0 0,0 0 0,1 1 0,-1-1 0,0 0 0,0 0-1,1 1 1,-1-1 0,0 0 0,0 0 0,1 0 0,-1 1 0,0-1-1,0 0 1,1 0 0,-1 0 0,22 17-2,-12-14 11,1-1 1,0 0 0,0-1 0,-1 0 0,1-1 0,0 0 0,13-3-1,-18 3-21,-1-1-1,1 0 1,-1 0-1,1-1 0,-1 1 1,1-1-1,-1-1 1,0 1-1,0-1 0,0 0 1,0 0-1,-1 0 1,1 0-1,-1-1 0,6-6 1,-9 8 99,0-1 0,1 1 0,-1-1 0,0 0 0,0 1 0,-1-1 1,1 0-1,-1 0 0,1 0 0,-1 1 0,0-1 0,0 0 0,-1-5 0,1 0 681,-1 29-623,1-19-143,-1 0-1,1 0 1,0 0-1,0 0 1,0 1-1,0-1 1,0 0-1,0 0 1,1 0-1,-1 0 1,1 0-1,-1 0 1,1 0-1,0 0 1,0-1 0,0 1-1,0 0 1,0 0-1,0 0 1,0-1-1,0 1 1,1-1-1,-1 1 1,1-1-1,-1 0 1,1 1-1,0-1 1,1 1-1,5 4-87,0 0-1,0 0 1,0-1 0,0 0-1,1-1 1,0 0-1,0 0 1,0-1 0,0 0-1,0-1 1,1 0-1,-1 0 1,1-1-1,0 0 1,13-1 0,-22 0 100,1 0 1,0 0-1,0-1 1,-1 1 0,1-1-1,0 1 1,-1-1-1,1 1 1,-1-1 0,1 0-1,0 0 1,-1 0-1,0 0 1,1 0 0,-1 0-1,0-1 1,1 1-1,-1 0 1,0 0 0,2-4-1,-1 1 60,0 0 1,-1 0-1,1 0 0,-1 0 0,1-1 0,-1 1 0,0 0 1,0-6-1,-1 1 88,1 0 0,-1 0 0,-1 0 0,0 0 1,0 0-1,0 0 0,-6-16 0,4 19-112,1 0 0,-1 0-1,-1 0 1,1 0 0,-1 1 0,0 0 0,-1-1 0,1 1-1,-1 1 1,0-1 0,-7-5 0,11 10-126,49 7-2968,-39-5 1658,0 0-1,1 0 1,-1-1 0,16-1 0,1-3-5470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7.297"/>
    </inkml:context>
    <inkml:brush xml:id="br0">
      <inkml:brushProperty name="width" value="0.025" units="cm"/>
      <inkml:brushProperty name="height" value="0.025" units="cm"/>
    </inkml:brush>
  </inkml:definitions>
  <inkml:trace contextRef="#ctx0" brushRef="#br0">1 0 17649,'0'0'3843,"25"49"-3202,-11-36-449,5 0-96,-4-3-64,8 1-32,-7-4-801,-2-1-768,-5-2-161,-5-2-127,-15-1-11020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0.667"/>
    </inkml:context>
    <inkml:brush xml:id="br0">
      <inkml:brushProperty name="width" value="0.025" units="cm"/>
      <inkml:brushProperty name="height" value="0.025" units="cm"/>
    </inkml:brush>
  </inkml:definitions>
  <inkml:trace contextRef="#ctx0" brushRef="#br0">1 0 15567,'0'0'6118,"47"41"-12140,-30-27-192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8.991"/>
    </inkml:context>
    <inkml:brush xml:id="br0">
      <inkml:brushProperty name="width" value="0.025" units="cm"/>
      <inkml:brushProperty name="height" value="0.025" units="cm"/>
    </inkml:brush>
  </inkml:definitions>
  <inkml:trace contextRef="#ctx0" brushRef="#br0">1 856 11755,'0'0'945,"19"8"-374,-4-2-469,1 0-1,-1-1 1,2 0-1,-1-1 0,0-1 1,1 0-1,-1-2 1,34 0-1,888-148-69,-795 118-443,656-117-747,406-40 3640,-239 45-1932,-10-57 1340,-943 195-1987,-1 0-597,1 0 0,-1-1 0,0 0 0,0-1 0,17-10 1,-10 1-3199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7.625"/>
    </inkml:context>
    <inkml:brush xml:id="br0">
      <inkml:brushProperty name="width" value="0.025" units="cm"/>
      <inkml:brushProperty name="height" value="0.025" units="cm"/>
    </inkml:brush>
  </inkml:definitions>
  <inkml:trace contextRef="#ctx0" brushRef="#br0">0 27 10634,'0'0'10730,"52"-18"-10570,-18 15-96,0-1-32,0 3-448,-6 1-1314,-3 0-1889,-10 0-1314,-7 0-1056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7.957"/>
    </inkml:context>
    <inkml:brush xml:id="br0">
      <inkml:brushProperty name="width" value="0.025" units="cm"/>
      <inkml:brushProperty name="height" value="0.025" units="cm"/>
    </inkml:brush>
  </inkml:definitions>
  <inkml:trace contextRef="#ctx0" brushRef="#br0">1 65 7559,'0'0'10154,"68"12"-9770,-38-24-320,2-3-160,2-2-897,-2 2-3011,-7-2-2081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8.319"/>
    </inkml:context>
    <inkml:brush xml:id="br0">
      <inkml:brushProperty name="width" value="0.025" units="cm"/>
      <inkml:brushProperty name="height" value="0.025" units="cm"/>
    </inkml:brush>
  </inkml:definitions>
  <inkml:trace contextRef="#ctx0" brushRef="#br0">1 389 11627,'0'0'8002,"12"-5"-6539,4-4-1322,0 0-1,0-1 1,-1 0-1,0-2 1,-1 0-1,0 0 1,-1-1 0,20-25-1,-22 23-36,0 1 0,-1-2 0,0 0 1,-2 0-1,0 0 0,0-1 0,-2 0 0,0-1 0,-1 0 0,-1 1 0,0-2 0,-2 1 0,2-23 1,-20 153 455,15-84-818,3 57 956,-1-80-969,-1 0 0,1 0 0,0 0 1,1 0-1,-1 0 0,1-1 0,0 1 0,0 0 0,0-1 0,1 0 0,-1 1 0,1-1 0,6 6 1,-2-6-3247,-2-3-2394,1-1-2417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8.697"/>
    </inkml:context>
    <inkml:brush xml:id="br0">
      <inkml:brushProperty name="width" value="0.025" units="cm"/>
      <inkml:brushProperty name="height" value="0.025" units="cm"/>
    </inkml:brush>
  </inkml:definitions>
  <inkml:trace contextRef="#ctx0" brushRef="#br0">78 0 14382,'0'0'3934,"-6"11"-3000,-7 18-514,1 1-1,1 0 1,2 0-1,1 1 0,1 0 1,-4 60-1,11-85 537,0-2-5112,2-11-1621,-2 5 5225,5-17-6179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9.038"/>
    </inkml:context>
    <inkml:brush xml:id="br0">
      <inkml:brushProperty name="width" value="0.025" units="cm"/>
      <inkml:brushProperty name="height" value="0.025" units="cm"/>
    </inkml:brush>
  </inkml:definitions>
  <inkml:trace contextRef="#ctx0" brushRef="#br0">86 6 12908,'0'0'1725,"-7"-1"-535,2 0-1125,1 0 257,0 0 0,0 1 0,-1-1 0,1 1 0,0 0 0,0 0 0,-8 2 0,10-2-240,1 1 0,-1 0-1,1 0 1,-1-1-1,1 1 1,-1 0-1,1 0 1,-1 0-1,1 1 1,0-1 0,0 0-1,-1 0 1,1 1-1,0-1 1,0 1-1,0-1 1,1 1-1,-1-1 1,0 1-1,0-1 1,1 1 0,-1 0-1,1 0 1,0-1-1,-1 4 1,0 1-15,0-1 0,0 1 0,0 0 0,1-1 0,0 1 0,0 0 0,0-1 1,1 1-1,1 6 0,-1-11-51,0 1 0,0 0-1,0 0 1,0-1 0,0 1 0,0 0 0,0-1 0,1 1 0,-1-1 0,0 1 0,1-1-1,0 0 1,-1 0 0,1 0 0,0 0 0,-1 0 0,1 0 0,0 0 0,0 0 0,0-1-1,0 1 1,0-1 0,0 1 0,0-1 0,0 0 0,0 0 0,0 0 0,2 0 0,2 0-37,-1 1 1,0-1 0,0-1 0,0 1 0,0-1 0,1 0 0,-1 0 0,0 0 0,0-1 0,0 0 0,-1 0 0,1 0 0,7-4 0,-9 3 13,-1 1 0,1-1-1,-1 0 1,0 0 0,1 0 0,-1 0 0,0 0 0,-1 0 0,1-1 0,-1 1 0,1-1 0,-1 1 0,0-1 0,0 1 0,-1-1 0,1 0 0,-1 1 0,0-1 0,0-7 0,0 9 24,0 1-1,0-1 1,0 1 0,0-1-1,0 0 1,-1 1 0,1-1-1,-1 1 1,1-1 0,-1 1-1,0-1 1,1 1 0,-1-1 0,0 1-1,0-1 1,0 1 0,0 0-1,0 0 1,0 0 0,0-1-1,-1 1 1,1 0 0,0 0-1,-1 1 1,1-1 0,-1 0 0,1 0-1,-1 1 1,1-1 0,-1 1-1,1-1 1,-1 1 0,1 0-1,-1-1 1,0 1 0,1 0-1,-1 0 1,-1 0 0,-1 0-19,1 1 0,-1-1 1,1 0-1,0 1 0,-1 0 0,1 0 0,0 0 1,-1 0-1,1 1 0,0-1 0,0 1 1,0 0-1,0-1 0,1 1 0,-1 1 1,0-1-1,-3 5 0,2-2-84,0 1 0,1-1 0,0 1 0,0 0 0,0 0 0,1 0 0,0 1 0,-3 10 0,5-12-655,-1 0-1,1 0 1,0 0 0,0 1-1,0-1 1,1 0-1,0 5 1,7 9-4090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19.412"/>
    </inkml:context>
    <inkml:brush xml:id="br0">
      <inkml:brushProperty name="width" value="0.025" units="cm"/>
      <inkml:brushProperty name="height" value="0.025" units="cm"/>
    </inkml:brush>
  </inkml:definitions>
  <inkml:trace contextRef="#ctx0" brushRef="#br0">64 28 15182,'0'0'4928,"-9"5"-3348,-28 13-710,36-17-840,0-1 0,0 1-1,0-1 1,-1 1 0,1 0 0,0 0-1,0-1 1,0 1 0,0 0 0,0 0-1,1 0 1,-1 0 0,0 0 0,0 0 0,1 1-1,-1-1 1,0 2 0,1-3-23,0 1 0,0 0 1,0-1-1,0 1 0,0-1 0,0 1 1,1-1-1,-1 1 0,0-1 0,0 1 1,1-1-1,-1 1 0,0-1 0,1 1 1,-1-1-1,0 1 0,1-1 0,-1 0 1,1 1-1,-1-1 0,1 1 0,-1-1 1,1 0-1,-1 0 0,1 1 0,33 8 246,-26-8-160,4-1-93,1 1 0,0-1 0,-1-1 0,21-4 0,-30 5 7,-1-1 0,0 1 0,0-1 0,1 0 0,-1 0 0,0 0 0,0 0-1,0 0 1,0 0 0,0-1 0,0 1 0,-1 0 0,1-1 0,0 0 0,-1 1 0,1-1 0,-1 0 0,1 0 0,-1 0 0,0 0 0,0 0 0,0 0-1,0 0 1,0 0 0,-1-1 0,1 1 0,0 0 0,-1 0 0,0-1 0,1 1 0,-1-4 0,0 5 10,-1 0 0,1 0 0,0 0 1,0 0-1,-1 0 0,1 0 0,0 0 0,-1 0 1,1 0-1,-1 1 0,1-1 0,-1 0 0,1 0 0,-1 0 1,0 0-1,1 1 0,-1-1 0,0 0 0,0 1 1,0-1-1,1 0 0,-1 1 0,-2-1 0,-31-9 314,-4 10-1763,9 5-3442,18 2-891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4.148"/>
    </inkml:context>
    <inkml:brush xml:id="br0">
      <inkml:brushProperty name="width" value="0.025" units="cm"/>
      <inkml:brushProperty name="height" value="0.025" units="cm"/>
    </inkml:brush>
  </inkml:definitions>
  <inkml:trace contextRef="#ctx0" brushRef="#br0">1 344 15567,'0'0'918,"5"-9"-555,5-4-226,0 0 0,1 1 0,0 0 0,0 0 0,1 2 0,1-1 0,0 2 0,23-14 0,-15 11-50,-12 6-56,0 0 0,1 1 0,0 0 0,0 1 0,0 0 0,19-4 0,-27 35 759,-15 24 445,10-43-944,1 1 0,-1 0 0,2-1 1,-1 1-1,1 0 0,0 16 0,1-24-269,1 0-1,-1 0 1,1-1 0,-1 1-1,1 0 1,0-1 0,-1 1-1,1 0 1,0-1 0,-1 1 0,1-1-1,0 1 1,0-1 0,-1 1-1,1-1 1,0 1 0,0-1-1,0 0 1,0 0 0,0 1 0,0-1-1,-1 0 1,1 0 0,0 0-1,0 0 1,0 0 0,0 0-1,0 0 1,0 0 0,0 0-1,0-1 1,0 1 0,0-1 0,35-7 409,-22 0-440,-1 0 0,-1 0 0,1-1 0,-1-1 1,-1 0-1,0 0 0,0-1 0,-1-1 0,0 0 0,-1 0 0,-1-1 0,0 0 0,0 0 0,5-17 1,-21 72 712,8-41-690,0 1 0,0-1 0,0 1 0,0 0 0,0-1 0,0 1 1,0-1-1,0 1 0,1-1 0,-1 1 0,0-1 0,1 1 1,0-1-1,-1 1 0,1-1 0,0 0 0,-1 1 0,1-1 0,0 0 1,0 1-1,0-1 0,0 0 0,1 0 0,-1 0 0,0 0 0,0 0 1,1 0-1,-1-1 0,0 1 0,1 0 0,-1 0 0,1-1 1,2 1-1,0 0 4,1 0 0,0-1 1,0 1-1,-1-1 0,1 0 1,0-1-1,0 1 1,-1-1-1,1 0 0,0 0 1,-1-1-1,1 1 0,-1-1 1,1 0-1,-1 0 0,0 0 1,0-1-1,0 0 0,0 1 1,0-1-1,-1-1 1,1 1-1,-1-1 0,0 1 1,0-1-1,0 0 0,0 0 1,-1 0-1,1 0 0,-1 0 1,0-1-1,-1 1 1,1-1-1,-1 0 0,0 1 1,0-1-1,0 0 0,-1 1 1,1-1-1,-2-9 0,1 14-18,0-1 0,0 1-1,0 0 1,0 0-1,0 0 1,0 0-1,0 0 1,0-1-1,-1 1 1,1 0 0,0 0-1,0 0 1,0 0-1,0 0 1,0 0-1,0 0 1,0-1 0,-1 1-1,1 0 1,0 0-1,0 0 1,0 0-1,0 0 1,-1 0 0,1 0-1,0 0 1,0 0-1,0 0 1,0 0-1,-1 0 1,1 0 0,0 0-1,0 0 1,0 0-1,0 0 1,0 0-1,-1 0 1,1 0 0,0 0-1,0 0 1,0 0-1,0 0 1,0 1-1,-1-1 1,1 0 0,0 0-1,0 0 1,0 0-1,0 0 1,0 0-1,0 0 1,-1 1 0,1-1-1,0 0 1,0 0-1,0 0 1,0 0-1,0 0 1,0 1-1,0-1 1,0 0 0,-8 8-27,8-7 30,-1 0-1,1-1 1,-1 1-1,1 0 1,-1 0 0,1 1-1,-1-1 1,1 0-1,0 0 1,0 0 0,0 0-1,0 0 1,-1 0-1,1 0 1,1 0 0,-1 0-1,0 0 1,0 1-1,0-1 1,0 0 0,1 0-1,-1 0 1,1 0-1,-1 0 1,1 0 0,-1 0-1,1 0 1,0 1-1,1-1 10,0 0 0,0 0 0,0 0 0,0 0 0,0 0 0,0 0 0,0 0 0,0 0 0,0-1 0,0 1 0,0-1 0,0 0 0,3 0 0,6 1 40,0-1-1,-1-1 1,1 0 0,20-5 0,-16 0-60,0 0 0,0-1 1,-1 0-1,0-1 0,-1-1 1,20-16-1,-31 24 14,-2 11 444,-1-8-396,1 0 0,0 1 0,-1-1-1,1 0 1,0 0 0,0 0 0,0 0 0,1 1 0,-1-1 0,0 0 0,1 0-1,-1 0 1,1 0 0,0 0 0,0 0 0,0 0 0,2 3 0,12-5-67,1-1 1,0-1-1,-1 0 0,1-1 1,-1-1-1,0 0 1,0-1-1,0-1 1,0 0-1,-1-1 0,0-1 1,-1 0-1,20-15 1,-34 23 16,1 1 0,0-1 0,0 0 0,0 1 0,-1-1 0,1 0 0,0 1 0,0-1 0,0 0 0,0 1 0,0-1 0,0 1 0,0-1 1,0 0-1,0 1 0,0-1 0,0 0 0,0 1 0,0-1 0,0 1 0,0-1 0,0 0 0,0 1 0,1-1 0,-1 0 0,0 1 0,0-1 1,0 0-1,1 1 0,-1-1 0,0 0 0,0 1 0,1-1 0,-1 0 0,0 0 0,1 1 0,-1-1 0,0 0 0,1 0 0,-1 0 0,1 1 0,20 7 295,-8-9-258,0-1-1,1 0 1,-1-1 0,0-1-1,0 0 1,-1 0-1,1-2 1,-1 1-1,16-12 1,44-17-516,-70 47-555,-2-9-5083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5.091"/>
    </inkml:context>
    <inkml:brush xml:id="br0">
      <inkml:brushProperty name="width" value="0.025" units="cm"/>
      <inkml:brushProperty name="height" value="0.025" units="cm"/>
    </inkml:brush>
  </inkml:definitions>
  <inkml:trace contextRef="#ctx0" brushRef="#br0">0 0 6919,'6'14'7142,"-1"1"-6597,0 4 896,3 6 129,1 1-577,-2 4 64,7 0-609,-7 3-384,0-2-32,4 1-672,0-5-802,-4-3-1024,-7-7-577,0-7-1377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5.594"/>
    </inkml:context>
    <inkml:brush xml:id="br0">
      <inkml:brushProperty name="width" value="0.025" units="cm"/>
      <inkml:brushProperty name="height" value="0.025" units="cm"/>
    </inkml:brush>
  </inkml:definitions>
  <inkml:trace contextRef="#ctx0" brushRef="#br0">5 161 13869,'0'0'1933,"-2"-10"-230,2 9-1681,-1-3 114,1 1 1,-1 0-1,1-1 1,-1 1-1,1-1 1,0 1-1,0-1 1,1 1-1,-1-1 0,1 1 1,0-1-1,0 1 1,0 0-1,0-1 1,0 1-1,1 0 1,-1 0-1,1 0 1,0 0-1,0 0 1,0 0-1,0 0 1,1 1-1,-1-1 1,1 1-1,0 0 1,3-3-1,7-3-76,0 0-1,0 1 0,1 1 1,0 0-1,0 1 1,0 0-1,1 1 0,0 1 1,-1 0-1,1 1 0,0 1 1,1 0-1,-1 1 1,0 0-1,21 4 0,-33-3-55,0 0-1,0-1 0,0 1 1,0 1-1,0-1 0,0 0 0,0 1 1,0-1-1,0 1 0,-1 0 1,1 0-1,-1 0 0,0 0 0,1 1 1,-1-1-1,0 0 0,0 1 1,0 0-1,-1-1 0,1 1 1,-1 0-1,1 0 0,-1 0 0,0 0 1,0 0-1,0 0 0,-1 0 1,1 0-1,-1 1 0,1-1 0,-1 0 1,0 4-1,-1-1 74,0 1 1,0-1-1,0 1 1,-1-1-1,0 0 1,0 0-1,0 1 1,-1-1-1,0-1 1,0 1-1,-1 0 1,0-1-1,0 0 0,-8 9 1,3-5 158,-4 5-716,14-13 428,-1 0-1,1-1 0,-1 1 1,1-1-1,0 1 1,-1 0-1,1-1 0,0 1 1,-1-1-1,1 0 1,0 1-1,-1-1 0,1 1 1,0-1-1,0 0 1,-1 0-1,1 1 0,0-1 1,0 0-1,0 0 1,0 0-1,-1 0 0,1 0 1,1 0-1,12 2-97,0 2 0,-1-1 0,0 2 1,0 0-1,0 0 0,13 8 0,-22-11 247,-1 0 1,0 0-1,0 0 1,0 0-1,0 1 1,0-1 0,0 1-1,0 0 1,-1 0-1,0 0 1,1 0-1,-1 0 1,0 0-1,0 1 1,-1-1-1,1 1 1,-1-1-1,0 1 1,0 0-1,0-1 1,0 1 0,0 0-1,-1 0 1,0 0-1,0-1 1,0 1-1,-1 4 1,0-5 58,0 0 1,-1 0-1,1 0 1,-1 0-1,0 0 1,0-1-1,0 1 1,-1-1-1,1 1 1,0-1-1,-1 0 1,0 0 0,1 0-1,-1 0 1,0 0-1,0-1 1,-5 3-1,-56 21 1490,51-20-1494,-1-1 1,0-1-1,0 0 0,0-1 1,0 0-1,-1-1 1,1-1-1,-21-2 1,33 2-216,1 0 0,-1-1 0,1 1 0,-1 0 0,1-1 0,-1 0 0,1 1 0,0-1 0,-1 0 0,1 0 0,0 1 0,-1-1 0,1 0 0,0 0 0,0-1 0,0 1 0,0 0 0,0 0 0,0 0 0,0-1 0,0 1 0,1 0 0,-1-1 0,0 1 0,1-1 0,-1 1 0,1-1 0,-1 1 0,1-1 0,0 1 0,0-1 0,0 0 0,0 1 0,0-1 0,0 1 0,0-1 0,0 1 0,1-1 0,-1 1 0,2-4 0,-1-1-791,2 0 0,-1 0-1,1 0 1,0 0 0,0 1-1,1-1 1,-1 1 0,7-7 0,13-11-4303,5-1-966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5.924"/>
    </inkml:context>
    <inkml:brush xml:id="br0">
      <inkml:brushProperty name="width" value="0.025" units="cm"/>
      <inkml:brushProperty name="height" value="0.025" units="cm"/>
    </inkml:brush>
  </inkml:definitions>
  <inkml:trace contextRef="#ctx0" brushRef="#br0">1 1 19282,'0'0'4965,"0"65"-4292,5-39-449,4 3-160,0-2-32,5 2-32,0-5 32,1-4-1057,1-3-993,-7-8-416,1-9-1954,-4 0-2147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9.353"/>
    </inkml:context>
    <inkml:brush xml:id="br0">
      <inkml:brushProperty name="width" value="0.025" units="cm"/>
      <inkml:brushProperty name="height" value="0.025" units="cm"/>
    </inkml:brush>
  </inkml:definitions>
  <inkml:trace contextRef="#ctx0" brushRef="#br0">190 0 17585,'0'0'1868,"8"9"-1847,-4-3-13,1-1-1,0-1 1,0 1-1,0 0 1,0-1-1,0 0 1,1-1-1,0 1 1,0-1-1,0 0 1,0 0-1,0-1 1,1 0-1,8 2 1,135 19-523,-102-18 294,0 2 0,-1 2 0,77 26 0,-119-33 215,0 0-1,0 0 1,-1 1-1,1 0 1,-1-1 0,1 2-1,-1-1 1,0 0 0,6 8-1,-9-10 6,1 1 1,-1 0-1,0 0 0,0 0 0,0 0 0,0 0 0,-1 0 1,1 0-1,0 1 0,-1-1 0,1 0 0,-1 0 0,0 0 1,0 1-1,0-1 0,0 0 0,0 0 0,0 1 0,-1-1 0,1 0 1,-1 0-1,1 0 0,-1 0 0,0 0 0,-2 3 0,-2 5 72,-2 0-1,1-1 0,-1 0 0,0 0 0,-1-1 0,0 0 0,-13 10 0,-73 49 111,61-46-164,-286 177-172,178-121-2440,36-25-2818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6.271"/>
    </inkml:context>
    <inkml:brush xml:id="br0">
      <inkml:brushProperty name="width" value="0.025" units="cm"/>
      <inkml:brushProperty name="height" value="0.025" units="cm"/>
    </inkml:brush>
  </inkml:definitions>
  <inkml:trace contextRef="#ctx0" brushRef="#br0">18 0 14189,'0'0'5253,"-14"68"-4484,11-36 160,3 0-609,0 1-256,9-2-64,-1-1 96,9-4-448,-3-1-321,-5-4-319,0-4-482,-2-5-992,-4-6-2018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6.650"/>
    </inkml:context>
    <inkml:brush xml:id="br0">
      <inkml:brushProperty name="width" value="0.025" units="cm"/>
      <inkml:brushProperty name="height" value="0.025" units="cm"/>
    </inkml:brush>
  </inkml:definitions>
  <inkml:trace contextRef="#ctx0" brushRef="#br0">20 207 14157,'0'0'2525,"-4"-8"-555,2 3-1741,0 3-93,1-1 0,-1 0 0,1 1-1,-1-1 1,1 0 0,0 0 0,0 0-1,0 1 1,1-1 0,-1 0 0,1 0-1,0 0 1,0 0 0,0 0-1,0 0 1,0 0 0,0 0 0,1 0-1,0 0 1,-1 0 0,1 0 0,0 0-1,0 0 1,1 0 0,2-3 0,6-4-43,0 0 0,1 1 1,0 0-1,0 1 0,1 0 1,0 1-1,1 0 0,0 1 1,0 0-1,0 1 0,17-4 1,-5 3-98,0 0 1,1 2-1,-1 1 1,1 1 0,33 1-1,-56 1 6,0 0 0,0 0 0,0 1 0,-1-1 1,1 0-1,0 1 0,0 0 0,-1-1 0,1 1 0,0 0 0,-1 1 0,1-1 0,-1 0 0,1 1 0,-1-1 0,0 1 0,0 0 0,1 0 0,-1 0 0,0 0 0,-1 0 1,1 0-1,0 1 0,-1-1 0,1 0 0,-1 1 0,0-1 0,0 1 0,0 0 0,0-1 0,0 1 0,0 0 0,-1 0 0,1-1 0,-1 1 0,0 3 0,0 0 126,-1 0 0,1 0 1,-1 0-1,0 0 0,-1-1 0,0 1 0,1 0 0,-2-1 0,1 0 0,-1 1 0,0-1 0,0 0 0,0 0 0,0-1 0,-1 1 0,-7 6 0,0 0 67,-1-2 0,0 0 0,0 0-1,-1-1 1,0-1 0,0 0 0,-1-1 0,1 0 0,-26 6 0,38-12-1317,4 0-1157,38-9-8894,-12-3-844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7.183"/>
    </inkml:context>
    <inkml:brush xml:id="br0">
      <inkml:brushProperty name="width" value="0.025" units="cm"/>
      <inkml:brushProperty name="height" value="0.025" units="cm"/>
    </inkml:brush>
  </inkml:definitions>
  <inkml:trace contextRef="#ctx0" brushRef="#br0">107 191 12908,'0'0'8654,"-10"-2"-8243,7 1-385,1 0 1,-1 1-1,1-1 1,-1 0-1,0 1 1,1 0 0,-1 0-1,0 0 1,1 0-1,-1 0 1,0 0-1,1 1 1,-1-1-1,1 1 1,-1 0-1,1 0 1,-1 0 0,1 0-1,-1 0 1,1 0-1,0 1 1,-1-1-1,1 1 1,0-1-1,0 1 1,0 0-1,0 0 1,1 0-1,-1 0 1,1 0 0,-1 1-1,1-1 1,-1 0-1,0 5 1,-1-1 87,0 0 1,1 0 0,0 0 0,0 1 0,0-1-1,1 1 1,-1 11 0,2-16-96,0-1-1,0 1 1,0 0 0,0-1 0,1 1-1,-1-1 1,0 1 0,1 0 0,-1-1-1,1 1 1,-1-1 0,1 0 0,0 1-1,0-1 1,-1 1 0,1-1 0,0 0-1,0 0 1,0 1 0,1-1 0,-1 0-1,0 0 1,0 0 0,1 0 0,-1 0 0,0-1-1,1 1 1,-1 0 0,1-1 0,-1 1-1,1-1 1,-1 1 0,1-1 0,-1 0-1,1 1 1,2-1 0,3 0-5,0-1 0,-1 1 1,1-1-1,0-1 0,-1 1 1,1-1-1,-1 0 0,1 0 1,-1-1-1,0 0 0,0 0 0,0-1 1,-1 1-1,1-1 0,-1-1 1,0 1-1,0-1 0,0 0 1,-1 0-1,7-9 0,-4 5-33,-1 1-1,0-2 1,-1 1 0,0-1-1,0 0 1,-1 0-1,0 0 1,-1-1 0,0 1-1,-1-1 1,0 0-1,0-15 1,-1 25 25,-1 1 0,0-1 1,0 1-1,0-1 0,0 0 0,0 1 1,0-1-1,0 0 0,0 1 0,0-1 1,-1 1-1,1-1 0,0 0 0,0 1 1,0-1-1,-1 1 0,1-1 0,0 1 1,-1-1-1,1 1 0,0-1 0,-1 1 1,1-1-1,-1 1 0,0-1 0,-11 7 179,-9 23 12,18-22-136,1 0 0,-1 0-1,1 0 1,1 0 0,-1 0-1,0 14 1,2-20-38,-1 1-1,1-1 1,0 1 0,0 0 0,0-1 0,0 1-1,0 0 1,1-1 0,-1 1 0,0 0 0,1-1-1,-1 1 1,1-1 0,0 1 0,-1-1 0,1 1-1,0-1 1,0 1 0,0-1 0,0 0 0,0 1-1,0-1 1,0 0 0,1 0 0,-1 0 0,0 0-1,1 0 1,-1 0 0,1 0 0,-1 0 0,1-1 0,-1 1-1,1-1 1,1 1 0,4 0 11,-1-1 1,1 0 0,-1-1-1,1 0 1,-1 0-1,1 0 1,-1-1-1,0 1 1,1-2-1,-1 1 1,0-1-1,0 0 1,-1 0-1,1 0 1,0-1-1,-1 0 1,0 0-1,0 0 1,6-8 0,-5 6-53,0 0 1,-1-1-1,0 1 1,0-1-1,-1 0 1,0-1-1,0 1 1,-1-1-1,0 0 1,0 0-1,0 0 1,-1 0-1,-1 0 1,1 0-1,-1-9 1,-23 48-149,20-27 200,1 0 0,-1-1 0,1 1 0,0 0 0,1 0 0,-1 1 0,1-1 0,-1 0 0,1 0 0,0 0 0,1 0 0,-1 0 0,1 0 0,1 6 0,-1-8-10,0 0 0,0 0 0,0-1 0,1 1 1,-1 0-1,1-1 0,-1 1 0,1-1 0,-1 1 0,1-1 0,0 0 0,0 0 0,0 1 0,-1-1 0,1 0 0,0-1 0,0 1 0,1 0 0,-1-1 0,0 1 0,0-1 0,0 0 0,0 1 0,0-1 0,1 0 0,3-1 0,-1 0-10,0 0 0,1 0 0,-1-1 0,0 0-1,0 0 1,0 0 0,0 0 0,0-1 0,0 0 0,-1 0 0,1 0 0,-1-1 0,0 1 0,0-1 0,0 0-1,0 0 1,-1-1 0,0 1 0,5-9 0,4-6-84,-1-1 1,-1 0-1,11-29 1,-15 35-60,-12 39 110,-4 20 76,10-43-80,0 0-1,-1 1 1,1-1-1,0 1 1,0-1-1,1 1 1,-1-1 0,0 0-1,1 1 1,-1-1-1,1 0 1,0 1-1,0-1 1,0 0-1,0 0 1,0 0-1,0 0 1,1 0 0,-1 0-1,1 0 1,2 2-1,-2-2-391,1-1-1,0 1 1,0-1-1,0 0 1,0 0-1,0 0 1,0 0-1,0 0 1,0-1-1,0 1 1,1-1-1,-1 0 1,0 0-1,0 0 1,5-1-1,11-6-6123,1-10-4741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7.561"/>
    </inkml:context>
    <inkml:brush xml:id="br0">
      <inkml:brushProperty name="width" value="0.025" units="cm"/>
      <inkml:brushProperty name="height" value="0.025" units="cm"/>
    </inkml:brush>
  </inkml:definitions>
  <inkml:trace contextRef="#ctx0" brushRef="#br0">186 1 17040,'0'0'1239,"-11"2"117,5-1-1335,-58 16 2675,60-16-2541,1 0-1,-1 1 1,1-1 0,-1 1 0,1 0 0,-1 0-1,1 1 1,0-1 0,0 1 0,0-1 0,1 1 0,-1 0-1,1 0 1,-1 0 0,1 0 0,0 1 0,-2 3-1,4-6-154,0 0 0,0 0 0,0 0 0,0 0 1,0 0-1,0 0 0,1 0 0,-1 1 0,0-1 0,0 0 0,1 0 0,-1 0 0,1 0 0,-1 0 0,1 0 0,-1-1 0,1 1 0,0 0 0,0 0 0,-1 0 0,1 0 0,0-1 0,0 1 0,0 0 0,0-1 0,-1 1 0,1-1 0,0 1 0,0-1 0,0 1 0,1-1 0,-1 0 0,0 1 0,0-1 0,0 0 0,0 0 0,1 0 0,50 9-608,-46-8 372,44 4-1031,-29-4 1088,0 1 0,-1 1 0,0 1 0,22 6 0,-42-10 257,1 0 1,-1 0-1,1 1 1,-1-1-1,1 0 1,-1 0-1,1 0 0,-1 1 1,1-1-1,-1 0 1,1 1-1,-1-1 1,1 0-1,-1 1 1,1-1-1,-1 0 1,0 1-1,1-1 0,-1 1 1,0-1-1,1 1 1,-1-1-1,0 1 1,0-1-1,1 1 1,-1-1-1,0 1 0,0-1 1,0 1-1,0-1 1,0 1-1,0 0 1,0-1-1,0 1 1,0-1-1,0 1 0,0 0 1,-17 20 1828,-32 11-320,-78 36-457,39-30-4961,66-31-1897,7-5-5066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9:29.915"/>
    </inkml:context>
    <inkml:brush xml:id="br0">
      <inkml:brushProperty name="width" value="0.025" units="cm"/>
      <inkml:brushProperty name="height" value="0.025" units="cm"/>
    </inkml:brush>
  </inkml:definitions>
  <inkml:trace contextRef="#ctx0" brushRef="#br0">0 582 5637,'0'0'9385,"48"-51"-8520,24 12 416,26-9-448,18-6-513,20-2-192,10 0-63,1 5-98,-6 4-767,-16 5-321,-18-1-513,-18-4-2017,-27-1-5958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35.813"/>
    </inkml:context>
    <inkml:brush xml:id="br0">
      <inkml:brushProperty name="width" value="0.025" units="cm"/>
      <inkml:brushProperty name="height" value="0.025" units="cm"/>
    </inkml:brush>
  </inkml:definitions>
  <inkml:trace contextRef="#ctx0" brushRef="#br0">1 202 3908,'0'0'3560,"7"-2"-2914,55-7-153,90-11 157,573 8 3354,518 27-2344,-9-14-705,167-72-742,-883 39-153,-246 15 0,1072-38 2,-1296 55-58,1348 30 30,-396 29-13,673-29 27,-855-46-6,363-3 66,-1062 19-54,669 5 138,-1 33-150,2010 99 123,-2755-136-198,7-2-40,-1 2-1,1 2 1,-1 3-1,85 20 1,-128-22-3050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37.945"/>
    </inkml:context>
    <inkml:brush xml:id="br0">
      <inkml:brushProperty name="width" value="0.025" units="cm"/>
      <inkml:brushProperty name="height" value="0.025" units="cm"/>
    </inkml:brush>
  </inkml:definitions>
  <inkml:trace contextRef="#ctx0" brushRef="#br0">1 200 11275,'0'0'106,"10"3"359,25 6-101,1-2 1,-1-2-1,1-1 0,0-2 1,0-1-1,72-9 0,228-51 174,-250 40-396,220-36 560,2 12 1,523-3 0,511 72 126,-1176-21-611,430 26 57,229 3-113,-559-37 37,358 13 1076,-406 26-1184,-95-13-6,-129-24-971,1 0 1,0 0 0,0-1-1,0 0 1,0 0-1,-8-6 1,-5-6-4683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5:03.732"/>
    </inkml:context>
    <inkml:brush xml:id="br0">
      <inkml:brushProperty name="width" value="0.025" units="cm"/>
      <inkml:brushProperty name="height" value="0.025" units="cm"/>
    </inkml:brush>
  </inkml:definitions>
  <inkml:trace contextRef="#ctx0" brushRef="#br0">1 61 5093,'0'0'5119,"10"5"-4462,22 10-71,1-3 0,0 0 0,1-2 1,54 9-1,-5-14-457,-1-2 0,89-10-1,169-31 227,-105 10-258,1022-36 688,-1207 64-1170,31-1-3869,-61-3-284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7:18.678"/>
    </inkml:context>
    <inkml:brush xml:id="br0">
      <inkml:brushProperty name="width" value="0.025" units="cm"/>
      <inkml:brushProperty name="height" value="0.025" units="cm"/>
    </inkml:brush>
  </inkml:definitions>
  <inkml:trace contextRef="#ctx0" brushRef="#br0">2524 169 9097,'-390'-89'-484,"-8"31"994,329 49-382,27 3-82,0 2 0,-1 2 0,1 1 0,-1 3 0,1 1-1,-1 2 1,1 2 0,1 2 0,-1 2 0,2 1-1,-69 32 1,20 1-43,2 5-1,-139 104 1,-133 156 21,311-265 8,1 3-1,3 1 1,-67 97-1,99-128 24,1 0-1,2 1 0,-1 0 0,2 0 0,1 1 0,0 0 1,2 1-1,0-1 0,1 1 0,1 0 0,1 0 1,1 0-1,1 1 0,0-1 0,8 40 0,-3-43 90,1 0 0,0 0-1,2-1 1,0 0 0,1 0 0,0-1-1,2 0 1,-1-1 0,2 0 0,19 19-1,0-3-63,2-1 0,1-2 0,50 32 0,-26-26-123,1-2 1,2-3-1,1-2 1,1-3-1,1-3 1,1-3-1,1-3 1,93 10-1,61-6-396,269-12-1,-303-8 346,26 0 172,-1-9 1,246-43 0,-359 33 54,-2-4 0,134-52 0,-165 50-93,-2-4-1,-2-2 1,0-3-1,70-54 1,-101 66-31,-2-2 1,-1-1 0,-1-1 0,-2-1 0,0-1-1,-2-1 1,-1-1 0,-2-1 0,-1-1 0,16-38-1,-24 45-3,-1 0 0,-1 0 0,-1-1 0,-1 0 0,-2-1 0,0 1 0,-2-1 0,-1 1 0,-2-1 0,0 1 0,-2-1 0,-1 1 0,-1-1 0,-11-34 0,7 38 26,0 1 0,-2 0 0,-1 1 0,0 0-1,-2 1 1,0 0 0,-1 1 0,-2 1 0,-22-22 0,11 17 28,0 1 0,-1 1 0,-1 2 0,-1 1-1,-60-27 1,16 18-20,0 2 0,-2 4 0,-1 4 0,0 2 0,-96-5 0,48 11-771,1 6 0,-1 5-1,0 5 1,-206 39-1,133-4-2364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0.475"/>
    </inkml:context>
    <inkml:brush xml:id="br0">
      <inkml:brushProperty name="width" value="0.025" units="cm"/>
      <inkml:brushProperty name="height" value="0.025" units="cm"/>
    </inkml:brush>
  </inkml:definitions>
  <inkml:trace contextRef="#ctx0" brushRef="#br0">2 146 7207,'0'-8'1735,"-1"0"-1447,1-4 810,0 0 0,0 0 0,1 0 0,0 0 0,1 0 0,1 0 0,0 0 0,7-19-1,-10 31-1057,0 0-1,0 0 1,0 0-1,0 0 1,0 0-1,1-1 1,-1 1-1,0 0 1,0 0-1,0 0 1,0 0-1,0 0 1,0-1-1,0 1 1,0 0-1,1 0 1,-1 0-1,0 0 1,0 0-1,0 0 1,0 0-1,0 0 1,1 0-1,-1 0 1,0 0-1,0 0 1,0-1-1,0 1 1,1 0-1,-1 0 1,0 0-1,0 0 1,0 0 0,0 0-1,0 1 1,1-1-1,-1 0 1,0 0-1,0 0 1,0 0-1,0 0 1,1 0-1,-1 0 1,0 0-1,0 0 1,0 0-1,0 0 1,0 0-1,0 1 1,1-1-1,-1 0 1,0 0-1,0 0 1,0 0-1,0 0 1,0 0-1,0 1 1,0-1-1,0 0 1,0 0-1,0 1 1,6 17 527,1 26-263,4 164 455,-5-48-3451,-6-129-1819,-3-28-779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42.344"/>
    </inkml:context>
    <inkml:brush xml:id="br0">
      <inkml:brushProperty name="width" value="0.025" units="cm"/>
      <inkml:brushProperty name="height" value="0.025" units="cm"/>
    </inkml:brush>
  </inkml:definitions>
  <inkml:trace contextRef="#ctx0" brushRef="#br0">0 61 9769,'0'0'2013,"13"-6"-1837,18-5-138,0 1 0,0 1 1,1 2-1,0 1 0,36-2 1,594 6 1578,-294 10-1430,2734-9 1414,-3084 1-1560,1053 30 1435,-954-25-1252,-116-5-229,-1 0 0,0-1-1,1 1 1,-1 0 0,0 0 0,0-1 0,1 1 0,-1 0 0,0-1 0,1 1 0,-1-1 0,0 1-1,0 0 1,0-1 0,0 1 0,1-1 0,-1 1 0,0 0 0,0-1 0,0 1 0,0-1 0,0 1-1,0-1 1,0 1 0,0 0 0,0-1 0,0 1 0,0-1 0,-1 0 0,0-16-3974,-3 2 194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0.804"/>
    </inkml:context>
    <inkml:brush xml:id="br0">
      <inkml:brushProperty name="width" value="0.025" units="cm"/>
      <inkml:brushProperty name="height" value="0.025" units="cm"/>
    </inkml:brush>
  </inkml:definitions>
  <inkml:trace contextRef="#ctx0" brushRef="#br0">0 77 14414,'0'0'3726,"2"-8"-2263,-2 7-1446,0-1 32,0-1 0,0 1 0,0-1 1,1 1-1,-1 0 0,1-1 0,-1 1 1,1 0-1,0-1 0,0 1 1,0 0-1,0 0 0,0 0 0,1 0 1,-1 0-1,1 0 0,-1 0 0,1 1 1,0-1-1,0 0 0,-1 1 1,1 0-1,0-1 0,0 1 0,0 0 1,1 0-1,-1 0 0,0 0 0,0 0 1,1 1-1,-1-1 0,0 1 1,5-1-1,17-3 14,0 0 0,0 2 0,42 2 0,-59 0-89,-1 0-1,1 1 1,-1 0 0,1 0 0,-1 0 0,1 1-1,-1 0 1,0 1 0,0-1 0,0 1 0,0 0 0,0 1-1,-1-1 1,1 1 0,-1 0 0,0 1 0,0-1-1,6 9 1,-8-9 39,-1 1 0,0 0 0,0 0 0,0 0 0,0 0 0,-1 0-1,0 0 1,0 1 0,-1-1 0,1 0 0,-1 0 0,0 1 0,-1-1 0,1 0-1,-1 1 1,0-1 0,0 0 0,-1 0 0,0 0 0,0 0 0,0 0 0,-5 8 0,-5 9 559,-1 0 1,-2-2 0,-21 26 0,34-43-449,-1 1-12,0 1-14,-1 0-1,0 0 0,0-1 0,0 1 1,0-1-1,-1 0 0,1 0 0,-1 0 0,0-1 1,0 0-1,0 0 0,-1 0 0,-9 3 1,14-6-125,1 0 1,-1 0-1,1 0 1,-1 0-1,1 0 1,-1 0-1,1 0 1,-1 0-1,1 0 1,-1 0-1,1 0 1,0 0-1,-1-1 1,1 1-1,-1 0 1,1 0-1,0-1 1,-1 1-1,1 0 1,0-1-1,-1 1 1,1 0 0,0-1-1,-1 1 1,1 0-1,0-1 1,0 1-1,-1-1 1,1 1-1,0 0 1,0-1-1,0 1 1,0-1-1,-1 1 1,1-1-1,0 0 1,3-25-1871,18-23-3282,2 19-741,4 0-2648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1.444"/>
    </inkml:context>
    <inkml:brush xml:id="br0">
      <inkml:brushProperty name="width" value="0.025" units="cm"/>
      <inkml:brushProperty name="height" value="0.025" units="cm"/>
    </inkml:brush>
  </inkml:definitions>
  <inkml:trace contextRef="#ctx0" brushRef="#br0">47 99 11787,'-4'9'2392,"-5"11"-942,3-9-524,1 1 0,0 0 0,1 0 0,0 0 0,1 0 0,-4 25 1,7-37-917,1 1 1,-1-1 0,0 0-1,0 1 1,1-1 0,-1 0-1,0 1 1,0-1 0,1 0-1,-1 1 1,0-1 0,1 0-1,-1 0 1,1 0 0,-1 1-1,0-1 1,1 0 0,-1 0-1,1 0 1,-1 0-1,1 0 1,-1 1 0,0-1-1,1 0 1,-1 0 0,1 0-1,-1 0 1,1 0 0,-1-1-1,0 1 1,1 0 0,-1 0-1,1 0 1,-1 0 0,1 0-1,-1-1 1,1 1 0,17-7 235,-12 0-146,-1 0 1,0 0-1,0 0 0,0-1 0,-1 0 1,0 0-1,-1 0 0,0 0 1,0 0-1,2-11 0,10-59 801,-15 75-652,-1 9-258,0 1 0,1-1 0,-1 1 0,1-1 0,0 1 0,1-1 0,0 1 0,2 8 0,-3-14 12,0 0-1,1 0 1,-1 1-1,1-1 1,-1 0-1,1 0 1,0 0 0,-1 0-1,1 0 1,0 0-1,0 0 1,0 0-1,0-1 1,0 1-1,0 0 1,0 0-1,0-1 1,0 1-1,0-1 1,1 1-1,0 0 11,0-1 0,0 0 0,0 0 0,0 0 0,0 0 0,0 0 0,0-1 0,0 1-1,0-1 1,0 1 0,0-1 0,0 0 0,0 1 0,-1-1 0,1 0 0,3-2 0,2-3-35,0-1 0,0 1 0,0-1 1,-1 0-1,0 0 0,0-1 0,-1 0 0,0 0 1,-1 0-1,0-1 0,4-9 0,-9 25-81,-1 0-1,2 0 0,-1 0 1,1 0-1,0 1 1,2 11-1,-1 10 125,-2-22-13,4 25 39,-2-31-42,0 0-1,-1 0 1,1 0 0,0 0 0,0 0 0,0-1 0,0 1 0,0 0-1,0-1 1,0 1 0,0-1 0,0 1 0,0-1 0,0 1 0,0-1-1,0 0 1,1 0 0,-1 1 0,0-1 0,0 0 0,0 0 0,1 0 0,-1 0-1,0 0 1,2-1 0,4 0-15,0-1 1,-1 0-1,1 0 0,0 0 0,-1-1 0,1 0 1,-1 0-1,0 0 0,0-1 0,0 0 0,-1 0 1,6-6-1,-6 6-93,1-1 0,-1 1 0,1 0 0,-1 0 0,1 1 0,0 0 0,0 0 0,1 0 0,-1 1 0,1 0 0,-1 0 0,1 0 0,7 0 0,-13 2 94,-1 0 0,1 0 0,-1 1 0,1-1 0,0 0 0,-1 0 0,1 0 0,-1 1 0,1-1 0,0 0 0,-1 1 0,1-1 0,-1 0 0,1 1 0,-1-1 0,1 1 0,-1-1 0,1 1 0,-1-1 0,0 1 0,1-1 0,-1 1 0,0-1 1,1 1-1,-1-1 0,0 1 0,0 0 0,1-1 0,-1 1 0,0-1 0,0 1 0,0 0 0,0 0 0,1 32 17,0 4 181,-1-37-183,0 1 1,0 0-1,0 0 1,1 0-1,-1-1 1,0 1-1,0 0 1,1-1-1,-1 1 1,0 0 0,1 0-1,-1-1 1,1 1-1,-1-1 1,1 1-1,-1 0 1,1-1-1,-1 1 1,1-1 0,0 1-1,-1-1 1,1 1-1,0-1 1,-1 0-1,1 1 1,0-1-1,-1 0 1,1 0-1,0 1 1,0-1 0,1 0-1,3 0 58,-1-1 0,1 1-1,0-1 1,0 0 0,0 0-1,0-1 1,-1 1 0,1-1 0,-1 0-1,1-1 1,-1 1 0,0-1 0,0 1-1,0-1 1,0-1 0,0 1 0,-1 0-1,1-1 1,-1 0 0,6-8 0,-4 5-576,-1-1 0,1 1 0,-1-1-1,5-15 1,-7 16-902,0 0-1,0-1 0,-1 1 0,0-1 0,0-10 1,-1-12-6098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1.776"/>
    </inkml:context>
    <inkml:brush xml:id="br0">
      <inkml:brushProperty name="width" value="0.025" units="cm"/>
      <inkml:brushProperty name="height" value="0.025" units="cm"/>
    </inkml:brush>
  </inkml:definitions>
  <inkml:trace contextRef="#ctx0" brushRef="#br0">1 0 9545,'0'0'1890,"23"53"-1794,-3-45-1698,-1 1-4804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2.607"/>
    </inkml:context>
    <inkml:brush xml:id="br0">
      <inkml:brushProperty name="width" value="0.025" units="cm"/>
      <inkml:brushProperty name="height" value="0.025" units="cm"/>
    </inkml:brush>
  </inkml:definitions>
  <inkml:trace contextRef="#ctx0" brushRef="#br0">50 320 11499,'0'0'1244,"-6"10"763,4-7-1869,-3 4 285,0 0 0,1 1 1,-1 0-1,2 0 1,-1 0-1,1 0 1,0 1-1,1-1 1,0 1-1,0 0 1,1-1-1,-1 19 1,2-26-408,1 0 0,-1 0 0,1 0 0,-1 0 0,1 0 0,-1 0 0,1 0 0,0 0 0,-1 0 0,1 0 0,0 0 1,0 0-1,0-1 0,0 1 0,0 0 0,0-1 0,0 1 0,0 0 0,0-1 0,0 1 0,0-1 0,0 0 0,0 1 0,0-1 1,0 0-1,1 0 0,-1 0 0,0 1 0,0-1 0,0 0 0,0-1 0,1 1 0,-1 0 0,0 0 0,0 0 0,0-1 0,0 1 1,0-1-1,0 1 0,1-1 0,0 0 0,5-1 20,-1 0 0,0-1 0,1 0 0,-1 0 0,10-7 0,0-5-424,-1-1 0,0 0 0,-1-2 0,-1 1 1,-1-2-1,-1 0 0,0 0 0,-1-1 0,-1 0 0,-1 0 0,-1-1 0,-1 0 0,-1-1 0,4-29 0,-9 29-131,-4 26 103,3-3 391,1 0-1,-1 0 0,1 0 0,0 1 0,-1-1 0,1 0 0,0 1 1,0-1-1,-1 0 0,1 1 0,0-1 0,1 0 0,-1 1 0,0-1 1,0 0-1,0 1 0,1-1 0,-1 0 0,2 3 0,0-8 182,1 0-1,-1 0 1,1 0 0,-1-1-1,0 1 1,2-8-1,0-1 15,0-1 175,0 1 0,0-1 0,-2 0 0,3-24 0,-5 37 643,-2 2-935,1-1-1,-1 1 1,1 0-1,0 0 1,-1 0 0,1 1-1,0-1 1,0 0 0,0 0-1,0 1 1,0-1-1,0 0 1,0 1 0,0-1-1,1 1 1,-1 0-1,0 2 1,-12 30 233,12-34-280,-7 30 589,0 1 1,2 1 0,-4 54 0,6 100 1319,4-137-1724,-2-98 2068,1 31-2779,-1-1 1,-1 1 0,-7-25 0,11 45 452,0 0 0,1 1 1,-1-1-1,0 0 1,1 0-1,0 0 1,0 0-1,-1 0 0,1 0 1,0 0-1,0-1 1,1 1-1,-1-1 0,0 1 1,0-1-1,5 2 1,2 0 47,0 0 0,-1 0-1,1-1 1,0 0 0,11 0 0,-6 0 108,0-2 0,0 0 0,0 0 0,0-1 1,0-1-1,-1 0 0,20-6 0,-29 6-1,1 1 0,0-1 0,0 1 0,-1-1 0,1-1 0,-1 1-1,1-1 1,-1 1 0,0-1 0,0-1 0,0 1 0,-1 0 0,1-1 0,-1 0 0,1 0 0,-1 0 0,-1 0 0,1 0 0,-1-1 0,4-7 0,-6 12-72,0 0 1,0-1-1,0 1 1,0-1 0,0 1-1,1-1 1,-1 1-1,0 0 1,0-1-1,0 1 1,-1-1-1,1 1 1,0 0-1,0-1 1,0 1-1,0-1 1,0 1 0,0 0-1,-1-1 1,1 1-1,0-1 1,0 1-1,-1 0 1,1-1-1,0 1 1,0 0-1,-1 0 1,1-1-1,0 1 1,-1 0-1,1 0 1,0-1 0,-1 1-1,1 0 1,-1 0-1,1-1 1,-22 0 161,-19 13-141,35-9-29,0 0-1,0 1 0,0 0 1,0 0-1,1 0 0,0 1 0,0-1 1,0 1-1,0 0 0,1 1 1,0-1-1,0 1 0,0 0 1,1 0-1,0 0 0,0 0 0,1 1 1,-3 6-1,5-12-5,0 0 0,1 0 0,-1-1 0,0 1 1,0 0-1,0-1 0,1 1 0,-1-1 0,0 1 0,1 0 0,-1-1 0,1 1 0,-1-1 0,0 1 0,1-1 0,-1 1 1,1-1-1,-1 1 0,1-1 0,0 0 0,-1 1 0,1-1 0,-1 0 0,1 1 0,0-1 0,-1 0 0,1 0 0,0 1 1,-1-1-1,1 0 0,0 0 0,-1 0 0,1 0 0,0 0 0,0 0 0,1 0 0,34-1 35,-31 1-60,18-4-195,0-1 1,-1-1 0,0 0-1,0-2 1,32-16-1,-40 18 327,-13 6-49,-1 0 1,1-1-1,-1 1 0,0 0 0,1 0 1,-1-1-1,1 1 0,-1 0 0,0-1 1,1 1-1,-1-1 0,0 1 1,0 0-1,1-1 0,-1 1 0,0-1 1,0 1-1,0-1 0,1 1 0,-1-1 1,0 1-1,0-1 0,0 1 0,0-1 1,0 1-1,0-1 0,0 1 1,0-1-1,0 1 0,0-1 0,0 1 1,-1-1-1,1 1 0,0 0 0,0-1 1,0 1-1,-1-1 0,1 1 1,0-1-1,0 1 0,-1 0 0,1-1 1,0 1-1,-1-1 0,1 1 0,0 0 1,-1 0-1,1-1 0,-1 1 0,1 0 1,-1 0-1,1-1 0,-1 1 0,-27-20 275,25 18-155,-3-2-128,0 0 1,0 0-1,1-1 1,-11-11-1,16 16-58,-1-1 0,1 0-1,-1 1 1,1-1 0,-1 0-1,1 0 1,0 1 0,-1-1 0,1 0-1,0 0 1,-1 0 0,1 1-1,0-1 1,0 0 0,0 0-1,0 0 1,0 0 0,0 0-1,0 1 1,1-3 0,-1 2-25,1 0 0,0 0 0,0 0 0,0 0 0,-1 0 0,1 0 0,0 0 0,1 0 0,-1 0 0,0 1 0,0-1 0,0 0 0,0 1 0,0-1 0,1 1 0,-1-1 0,0 1 0,2-1 0,70-15-2282,6-2-3980,-29 2-1405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3.158"/>
    </inkml:context>
    <inkml:brush xml:id="br0">
      <inkml:brushProperty name="width" value="0.025" units="cm"/>
      <inkml:brushProperty name="height" value="0.025" units="cm"/>
    </inkml:brush>
  </inkml:definitions>
  <inkml:trace contextRef="#ctx0" brushRef="#br0">0 0 17585,'1'0'90,"0"0"1,-1 1-1,1-1 0,-1 0 1,1 1-1,0-1 1,-1 0-1,1 1 1,-1-1-1,1 0 1,-1 1-1,0-1 1,1 1-1,-1-1 0,1 1 1,-1-1-1,0 1 1,1 0-1,-1-1 1,0 1-1,0-1 1,1 1-1,-1 0 0,0-1 1,0 1-1,0-1 1,0 1-1,0 0 1,5 26-218,-4-22 396,8 104 1212,-8-82-1346,0-1-1,2 0 1,1 0 0,1 0-1,1-1 1,12 32 0,-17-55-69,0 1 1,0-1-1,0 0 1,1 0 0,-1 0-1,0 0 1,1 0-1,0 0 1,-1 0-1,1 0 1,0-1 0,0 1-1,0 0 1,0-1-1,0 0 1,0 1 0,0-1-1,1 0 1,-1 0-1,0-1 1,1 1 0,-1 0-1,1-1 1,-1 1-1,1-1 1,-1 0 0,1 0-1,-1 0 1,1 0-1,-1 0 1,1 0 0,-1-1-1,0 1 1,1-1-1,-1 0 1,1 0 0,-1 0-1,0 0 1,3-1-1,6-4 204,0 0-1,-1-1 0,0 0 0,0-1 0,0 0 1,12-12-1,4-9-281,0-2-1,-2 0 1,-1-1 0,-2-1 0,-1-1 0,29-71-1,-46 86-3296,-4 19 2825,0-1-1,1 1 0,-1 0 0,0-1 1,0 1-1,0 0 0,0-1 0,0 1 1,0 0-1,0 0 0,1 0 0,-1 0 1,0 0-1,0 0 0,0 0 0,0 0 0,0 1 1,0-1-1,-1 1 0,-20 4-7405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3.475"/>
    </inkml:context>
    <inkml:brush xml:id="br0">
      <inkml:brushProperty name="width" value="0.025" units="cm"/>
      <inkml:brushProperty name="height" value="0.025" units="cm"/>
    </inkml:brush>
  </inkml:definitions>
  <inkml:trace contextRef="#ctx0" brushRef="#br0">1 0 9033,'0'0'5220,"5"47"-2401,11-33-1089,0-3-769,5 0-417,4-3-320,2-4-160,2-4-864,-1 0-1603,-4 0-2529,-1-10-866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3.807"/>
    </inkml:context>
    <inkml:brush xml:id="br0">
      <inkml:brushProperty name="width" value="0.025" units="cm"/>
      <inkml:brushProperty name="height" value="0.025" units="cm"/>
    </inkml:brush>
  </inkml:definitions>
  <inkml:trace contextRef="#ctx0" brushRef="#br0">6 0 9929,'0'0'10928,"-1"9"-10453,-4 29-213,5-37-251,0 0 0,0 0 0,0 0 0,1 0 0,-1 0 0,0 0 0,0 0 0,1 0 0,-1-1 0,0 1 0,1 0 0,-1 0 0,0 0 0,1 0 0,0-1 0,-1 1 0,1 0 0,-1-1 0,1 1 0,0 0 0,-1-1 0,1 1 0,0-1 0,0 1 0,-1-1 0,1 1 0,0-1 0,0 1 0,0-1 0,0 0 0,0 0 0,0 1 0,-1-1 0,1 0 0,0 0 0,0 0 0,0 0 0,0 0 0,0 0 0,0 0 0,0 0 0,0-1 0,0 1 0,0 0 0,-1 0 0,2-1 0,41-11 230,-6-5-414,-26 11-53,0 1 1,0 0 0,1 1 0,-1 0 0,1 0 0,0 2 0,0-1 0,18 0-1,-29 3 256,0 0-1,0 1 1,0-1-1,0 0 1,0 1-1,0-1 1,0 1-1,0-1 1,0 1-1,0-1 1,-1 1-1,1 0 1,0 0-1,0-1 1,-1 1-1,1 0 1,0 0-1,-1 0 1,1 0-1,-1 0 1,1-1-1,-1 1 1,1 0-1,-1 0 1,0 0-1,0 0 1,1 0-1,-1 1 1,0-1-1,0 1 1,0-1 5,0 0 0,0 0 0,0 1 0,0-1 0,0 0 0,1 0 0,-1 0 0,0 0 0,1 0 0,-1 0-1,1 0 1,-1 0 0,1 0 0,-1 0 0,1 0 0,0 0 0,-1 0 0,1 0 0,0-1 0,0 1 0,0 0 0,0-1 0,0 1 0,0 0 0,0-1 0,0 1 0,0-1 0,0 1 0,0-1 0,0 0 0,0 1 0,0-1 0,0 0 0,0 0-1,0 0 1,0 0 0,1 0 0,-1 0 0,0 0 0,0 0 0,0 0 0,0 0 0,0-1 0,2 0 0,5-2-829,-1 0-1,0-1 1,0 0-1,11-8 1,3-2-3797,0 2-806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4.139"/>
    </inkml:context>
    <inkml:brush xml:id="br0">
      <inkml:brushProperty name="width" value="0.025" units="cm"/>
      <inkml:brushProperty name="height" value="0.025" units="cm"/>
    </inkml:brush>
  </inkml:definitions>
  <inkml:trace contextRef="#ctx0" brushRef="#br0">167 12 12524,'0'0'7821,"-10"-3"-6957,6 2-817,-1 0 13,0-1 0,0 1 1,0 0-1,-1 0 1,1 0-1,0 1 1,0 0-1,-1 0 0,1 0 1,0 1-1,0 0 1,-1 0-1,1 0 0,0 0 1,0 1-1,0 0 1,0 0-1,1 0 1,-10 6-1,11-5-57,0-2 5,0 1 0,1 0 0,-1 0 0,1 0 0,-1 0 0,1 0 0,0 0 0,0 1 0,0-1 0,0 1 0,0-1 0,0 1 0,1 0 0,-1 0 0,1 0 0,0 0 0,0 0 0,-1 4 0,3-6-9,-1 0 0,1-1-1,-1 1 1,1-1 0,0 1 0,-1-1 0,1 1 0,0-1 0,-1 1 0,1-1-1,0 0 1,0 1 0,0-1 0,-1 0 0,1 0 0,0 0 0,0 1 0,0-1 0,0 0-1,-1 0 1,1 0 0,0 0 0,1-1 0,31 1-228,-25 0 63,142-11-6502,-149 11 6722,-1 0 0,1 0 0,-1 0 0,1 0 1,-1 0-1,1 0 0,-1 0 0,1 1 0,-1-1 0,1 0 0,-1 0 0,1 0 0,-1 0 0,1 1 0,-1-1 0,1 0 0,-1 1 0,0-1 0,1 0 0,-1 1 0,1-1 0,-1 0 0,0 1 0,1-1 0,-1 1 0,0-1 0,0 1 0,1-1 0,-1 0 0,0 1 0,0-1 0,0 2 1,-4 17 2450,-20 17 824,-33 8-142,54-41-3149,0-1 1,-1 0 0,1 0-1,-1-1 1,1 1 0,-1-1-1,0 0 1,0 1 0,0-2-1,0 1 1,1 0 0,-1-1-1,0 0 1,0 0 0,0 0-1,-5-1 1,8 0-253,0 0 1,0 1 0,0-1-1,0 0 1,1 0-1,-1 0 1,0 0-1,0 0 1,1 0-1,-1 0 1,0-1 0,1 1-1,-1 0 1,1 0-1,0 0 1,-1-1-1,1 1 1,0 0 0,0 0-1,0-1 1,0 1-1,0 0 1,0-2-1,4-32-7630,9 12-30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4.488"/>
    </inkml:context>
    <inkml:brush xml:id="br0">
      <inkml:brushProperty name="width" value="0.025" units="cm"/>
      <inkml:brushProperty name="height" value="0.025" units="cm"/>
    </inkml:brush>
  </inkml:definitions>
  <inkml:trace contextRef="#ctx0" brushRef="#br0">9 20 12588,'0'0'8830,"-1"9"-7667,1-9-1136,-6 36 883,5-35-876,1 1 0,0-1 0,0 1 0,-1 0 0,1-1 0,0 1 0,0-1 0,0 1 0,1 0 0,-1-1 0,0 1 0,1-1 0,-1 1 0,0-1 0,1 1 0,0-1 0,-1 1 0,1-1 0,0 1 0,0-1 0,0 0 0,0 0 0,0 1 0,0-1 0,2 1 0,6 1 11,0-1 0,0-1 0,0 0 0,0 0 1,0-1-1,1 0 0,-1 0 0,0-1 0,0 0 1,10-3-1,19-6-438,40-16 0,-5 1-391,-60 22 823,-1 0 1,0 1-1,1 0 1,15 0-1,-27 2 13,0 0-1,-1 1 1,1-1-1,0 0 1,-1 0 0,1 1-1,0-1 1,-1 0-1,1 1 1,-1-1-1,1 0 1,0 1 0,-1-1-1,1 1 1,-1-1-1,1 1 1,-1-1-1,0 1 1,1-1-1,-1 1 1,0 0 0,1-1-1,-1 1 1,0 0-1,1-1 1,-1 1-1,0 0 1,0-1-1,0 1 1,0 0 0,0-1-1,0 1 1,0 0-1,0-1 1,0 2-1,-3 33 1695,1-22-1130,4-12-577,0 0 1,0-1-1,-1 1 1,1-1-1,0 0 1,0 1-1,0-1 1,0 0-1,-1 0 1,1 0-1,0 0 1,0-1-1,0 1 1,2-1-1,11-4-182,0 0 0,0-1 0,-1 0 0,28-17 0,5-3-1000,-37 22 890,38-17-100,-46 20 338,0 0 0,1 0 0,-1 0 0,0 1 0,0-1 0,1 1 1,-1 0-1,0-1 0,1 1 0,-1 0 0,1 1 0,-1-1 0,0 0 0,1 1 1,-1-1-1,4 2 0,-5-1 61,0 0 0,0 1 0,0-1 0,0 0 0,0 0 0,-1 1 0,1-1 0,-1 0 0,1 1 0,-1-1 0,1 1 0,-1-1 0,0 1 0,0-1 0,1 0 0,-1 1 0,0-1 0,0 1 0,-1 2 0,1-3-25,-1 1-1,1-1 1,0 0-1,0 0 0,0 0 1,0 1-1,0-1 1,0 0-1,0 0 0,0 0 1,0 1-1,0-1 1,1 0-1,-1 0 0,0 0 1,1 0-1,-1 0 1,1 0-1,0 1 0,-1-1 1,1 0-1,0-1 1,-1 1-1,1 0 0,0 0 1,0 0-1,0 0 1,0-1-1,0 1 0,0 0 1,0-1-1,0 1 1,0-1-1,0 1 0,2 0 1,0-1-308,1 1 1,-1-1-1,1 0 0,-1 0 1,0 0-1,1 0 0,-1-1 1,0 1-1,1-1 1,-1 0-1,0 0 0,6-3 1,9-11-4813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5.175"/>
    </inkml:context>
    <inkml:brush xml:id="br0">
      <inkml:brushProperty name="width" value="0.025" units="cm"/>
      <inkml:brushProperty name="height" value="0.025" units="cm"/>
    </inkml:brush>
  </inkml:definitions>
  <inkml:trace contextRef="#ctx0" brushRef="#br0">156 3 14478,'0'0'3694,"-8"-1"-2408,2 0-1179,0 1-1,1-1 0,-1 1 0,0 1 0,1-1 0,-1 1 0,1 0 0,-1 0 0,1 0 0,-1 1 1,1 0-1,0 0 0,-1 0 0,1 1 0,1-1 0,-1 1 0,0 1 0,1-1 0,-1 1 0,1-1 1,0 1-1,0 0 0,-6 9 0,8-10-50,0 0 0,0 0 0,0 0 0,0 0 0,0 0 0,1 0 0,0 1 0,-1-1 0,1 1 0,0-1-1,1 1 1,-1-1 0,1 1 0,-1 0 0,1-1 0,0 1 0,1 0 0,-1-1 0,0 1 0,2 4 0,0-5-37,-1 0-1,1-1 0,0 0 1,-1 1-1,1-1 1,0 0-1,0 0 1,1 0-1,-1 0 1,0 0-1,1 0 0,-1-1 1,1 1-1,-1-1 1,1 0-1,0 0 1,0 0-1,-1 0 1,1 0-1,0 0 0,0-1 1,0 0-1,0 1 1,0-1-1,3 0 1,11 0-351,0 0 0,0 0-1,0-2 1,17-3 0,-21 2-1114,-1-1-1,1 0 0,-1 0 1,0-2-1,20-11 0,0-3-4633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44.933"/>
    </inkml:context>
    <inkml:brush xml:id="br0">
      <inkml:brushProperty name="width" value="0.025" units="cm"/>
      <inkml:brushProperty name="height" value="0.025" units="cm"/>
    </inkml:brush>
  </inkml:definitions>
  <inkml:trace contextRef="#ctx0" brushRef="#br0">1 299 6598,'0'0'3219,"12"-2"-3080,59-4 427,138 7 1,-88 3-397,1009-57 396,270-30 2263,158-14-1190,-1437 85-1817,351-28 1517,-157 30-6493,-312 10 1919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5.520"/>
    </inkml:context>
    <inkml:brush xml:id="br0">
      <inkml:brushProperty name="width" value="0.025" units="cm"/>
      <inkml:brushProperty name="height" value="0.025" units="cm"/>
    </inkml:brush>
  </inkml:definitions>
  <inkml:trace contextRef="#ctx0" brushRef="#br0">145 0 14542,'0'0'2290,"-9"4"-475,-2 1-1456,0 1 0,0 0 1,1 1-1,0 0 0,0 1 0,-11 11 0,16-15-258,1 1-1,-1-1 1,1 1-1,0 1 1,0-1-1,0 0 0,1 1 1,0 0-1,0 0 1,0 0-1,1 0 0,0 0 1,0 0-1,1 1 1,-2 10-1,3-16-94,0-1 1,0 1-1,0 0 0,0 0 0,1 0 0,-1-1 0,0 1 1,0 0-1,0 0 0,1 0 0,-1-1 0,1 1 0,-1 0 1,0 0-1,1-1 0,-1 1 0,1 0 0,0-1 0,-1 1 0,1-1 1,-1 1-1,1-1 0,0 1 0,0-1 0,-1 1 0,2 0 1,27 2 172,-19-4-142,-1-1 1,1 0 0,-1-1-1,11-3 1,-6-1-111,-1 1-1,0-2 1,0 0-1,0-1 1,-1 0 0,0 0-1,-1-2 1,0 1-1,-1-1 1,0-1 0,15-23-1,-34 57 312,0 1-1,2 0 1,-5 24-1,12-45-205,-1 1-1,1-1 0,-1 1 0,1 0 1,0-1-1,0 1 0,0-1 0,0 1 0,0 0 1,1-1-1,-1 1 0,1-1 0,0 1 1,0-1-1,0 1 0,0-1 0,0 0 0,0 1 1,0-1-1,1 0 0,-1 0 0,1 0 1,0 0-1,0 0 0,2 2 0,0-2-266,0-1 0,-1 1 1,1-1-1,0 0 0,0 0 0,0 0 0,0 0 0,0-1 0,0 0 0,0 0 0,0 0 0,0 0 0,0 0 0,0-1 1,8-2-1,14-7-5712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6.197"/>
    </inkml:context>
    <inkml:brush xml:id="br0">
      <inkml:brushProperty name="width" value="0.025" units="cm"/>
      <inkml:brushProperty name="height" value="0.025" units="cm"/>
    </inkml:brush>
  </inkml:definitions>
  <inkml:trace contextRef="#ctx0" brushRef="#br0">45 1 10698,'0'0'9545,"-3"10"-8157,-6 22-322,2-16-724,2 0 1,0 1-1,1 0 1,1 0 0,0 0-1,2 0 1,-1 20-1,3-36-330,-1 1-1,1-1 1,-1 0-1,1 0 1,-1 0-1,1 0 0,0 0 1,0 0-1,0 0 1,0 0-1,-1 0 1,1 0-1,0 0 0,1 0 1,-1 0-1,0-1 1,0 1-1,0-1 1,0 1-1,1-1 0,-1 1 1,0-1-1,0 1 1,1-1-1,-1 0 1,3 0-1,40 2 218,-33-2-238,16-1-150,55 4-1349,-77-3 1438,-1 1 0,0-1 0,0 1 0,1 0 0,-1 1 0,0-1 0,0 1 0,0 0 0,0 0 0,-1 0 0,1 0 0,0 1 0,-1 0 0,0-1 0,5 6 0,-7-6 105,0-1 0,0 1 0,0 0 0,0 0 0,0 0 0,0 0 1,-1 0-1,1 0 0,-1 0 0,0 0 0,1 0 0,-1 0 0,0 0 0,0 0 0,0 0 0,0 0 0,-1 0 0,1 0 0,0 0 0,-1 0 0,0 0 0,1 0 0,-1 0 0,0 0 0,0 0 0,0 0 0,0 0 0,-1-1 0,1 1 0,0 0 0,-1-1 0,1 1 1,-1-1-1,1 0 0,-1 0 0,-2 2 0,-5 4 248,1-1 0,-1 0 0,0-1 0,0 0 0,-18 7 0,17-8-258,0-1 0,0 0 0,0-1 0,-1 0 0,1 0-1,0-1 1,-18-1 0,24 0-323,1-1 0,-1 1 0,1-1 0,-1 0 0,1 0 0,0 0 0,-1-1 0,1 1 0,0-1 0,-6-3 0,7 2-360,-1 1 1,1 0-1,-1-1 1,1 0-1,0 1 1,0-1-1,0 0 1,1 0-1,-1 0 1,1 0-1,-1 0 1,-1-7-1,-4-22-7547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6.561"/>
    </inkml:context>
    <inkml:brush xml:id="br0">
      <inkml:brushProperty name="width" value="0.025" units="cm"/>
      <inkml:brushProperty name="height" value="0.025" units="cm"/>
    </inkml:brush>
  </inkml:definitions>
  <inkml:trace contextRef="#ctx0" brushRef="#br0">0 120 10025,'0'0'7047,"50"-48"-4837,-30 37-544,3 3-257,6 1-704,-2 3-609,7 2-64,0 2-833,-1 0-1505,1-2-2210,0 1-3043</inkml:trace>
  <inkml:trace contextRef="#ctx0" brushRef="#br0" timeOffset="1">540 1 7303,'0'0'1153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6.891"/>
    </inkml:context>
    <inkml:brush xml:id="br0">
      <inkml:brushProperty name="width" value="0.025" units="cm"/>
      <inkml:brushProperty name="height" value="0.025" units="cm"/>
    </inkml:brush>
  </inkml:definitions>
  <inkml:trace contextRef="#ctx0" brushRef="#br0">120 1 7783,'-4'10'1935,"0"1"-1,1 0 0,1 0 0,0 0 0,0 0 1,1 20-1,-4 16 376,5-45-2306,0-1 0,0 0 0,0 1 0,0-1 0,0 0 0,0 1 0,0-1 0,0 1 0,1-1 0,-1 0-1,0 1 1,1-1 0,-1 0 0,1 0 0,0 1 0,-1-1 0,1 0 0,0 0 0,0 0 0,-1 0 0,1 0 0,0 0 0,0 0 0,0 0 0,0 0 0,1 0 0,-1-1 0,0 1 0,0 0-1,0-1 1,1 1 0,1 0 0,6 2-486,1-1-1,0 1 0,0-2 0,10 1 0,-13-1 23,1-1 0,-1 1 0,1 1 0,-1 0 0,0 0 0,13 5 0,-19-7 471,1 1 0,0 0-1,-1 0 1,1 0 0,-1 0 0,1 1-1,-1-1 1,0 0 0,0 1-1,1-1 1,-1 1 0,0-1 0,0 1-1,0-1 1,0 1 0,-1 0 0,1-1-1,0 1 1,-1 0 0,1 0-1,-1 0 1,0-1 0,1 4 0,-2-2 154,1 0 0,-1 0 0,0-1 1,0 1-1,0 0 0,0-1 1,0 1-1,0-1 0,-1 1 1,0-1-1,1 1 0,-1-1 0,-3 3 1,-6 5 589,0 0 0,0-2 0,0 1 0,-23 11 0,25-15-513,0 0-1,0-1 0,0 0 0,-1-1 0,1 0 0,-1-1 0,-16 3 0,23-5-502,0 0 0,0 0 0,0 0 0,0 0 0,0-1 0,0 1 0,0-1 0,0 0 0,0 0 0,0 0 0,0 0 0,-3-2 0,4 1-438,0 0 0,-1 0 1,1 0-1,0 0 0,0 0 0,0 0 0,1-1 0,-1 1 0,1-1 0,-1 1 1,1-1-1,0 1 0,0-1 0,-2-5 0,-7-25-11382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7.237"/>
    </inkml:context>
    <inkml:brush xml:id="br0">
      <inkml:brushProperty name="width" value="0.025" units="cm"/>
      <inkml:brushProperty name="height" value="0.025" units="cm"/>
    </inkml:brush>
  </inkml:definitions>
  <inkml:trace contextRef="#ctx0" brushRef="#br0">1 44 10794,'0'0'6054,"60"-31"-4324,-35 25-161,9 3-384,0 0-768,6 3-385,-1 0-417,5 0-2337,-3 0-2948</inkml:trace>
  <inkml:trace contextRef="#ctx0" brushRef="#br0" timeOffset="1">690 26 14926,'0'0'5221,"-64"73"-2883,39-43-160,1 1-928,7 1-802,0-3-320,7-2-96,4-5-32,5-5 0,1-4-512,0-5-449,0-4-609,1-4-544,3 0-1537,-2-10-2819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7.631"/>
    </inkml:context>
    <inkml:brush xml:id="br0">
      <inkml:brushProperty name="width" value="0.025" units="cm"/>
      <inkml:brushProperty name="height" value="0.025" units="cm"/>
    </inkml:brush>
  </inkml:definitions>
  <inkml:trace contextRef="#ctx0" brushRef="#br0">138 16 13453,'0'0'2060,"-11"-1"295,2 1-2052,0-1 1,0 2 0,0-1 0,0 1 0,0 1-1,0-1 1,-10 5 0,16-6-255,0 1-1,1 1 1,-1-1 0,1 0-1,0 1 1,-1-1-1,1 1 1,0-1 0,0 1-1,0 0 1,0 0 0,0 0-1,0 1 1,1-1 0,-1 0-1,1 0 1,0 1 0,-1-1-1,1 1 1,0-1 0,0 1-1,1 0 1,-1-1 0,0 1-1,1 0 1,0 0 0,0-1-1,0 1 1,0 0-1,0 0 1,0-1 0,2 7-1,-2-7-10,1 0-1,0 0 1,0 0-1,0-1 1,0 1-1,1 0 1,-1 0-1,0 0 1,1-1-1,-1 1 1,1-1-1,0 1 0,-1-1 1,1 0-1,0 1 1,0-1-1,0 0 1,0 0-1,0-1 1,0 1-1,0 0 1,0 0-1,0-1 1,1 0-1,3 1 1,60 4 529,-63-5-555,5 0 17,0-1-1,-1 1 1,1-2 0,-1 1 0,1-1-1,-1 0 1,1 0 0,-1-1 0,10-5 0,-14 7 9,-1-1 1,0 1-1,0-1 1,0 1-1,0-1 1,0 0-1,0 1 1,0-1-1,-1 0 1,1 0-1,-1 0 1,1-1-1,-1 1 1,0 0-1,0 0 1,0-1-1,0 1 1,0-1-1,0 1 1,-1-1-1,1 1 1,-1-1-1,0 1 1,0-1 0,0 0-1,0 1 1,0-1-1,0 1 1,-1-1-1,1 1 1,-1-1-1,-1-3 1,0 3-9,0 0 0,0 0-1,0 0 1,-1 0 0,1 0 0,-1 1 0,1-1 0,-1 1 0,0 0 0,0 0 0,0 0 0,0 0 0,-1 0 0,1 1-1,0-1 1,-1 1 0,1 0 0,-1 0 0,1 0 0,-1 1 0,0-1 0,1 1 0,-1 0 0,0 0 0,-4 0 0,1 0-27,0 0 1,0 0 0,0 1 0,0 0 0,0 0-1,0 0 1,0 1 0,1 0 0,-1 1 0,0 0-1,1 0 1,-10 6 0,12-7-51,1 1 0,-1 1 1,1-1-1,0 0 0,0 1 0,0 0 0,0-1 1,1 1-1,-1 0 0,1 1 0,0-1 0,1 0 1,-1 1-1,1-1 0,-1 1 0,1-1 0,1 1 0,-1-1 1,1 1-1,-1 0 0,1-1 0,1 1 0,-1 0 1,1-1-1,-1 1 0,1 0 0,1-1 0,1 5 1,-1-5-400,0 0 1,0 0 0,0-1 0,1 1 0,-1-1 0,1 1-1,0-1 1,5 4 0,-4-3-573,1-1-1,-1 0 1,1-1-1,0 1 1,0-1 0,-1 0-1,10 3 1,26 4-10417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7.994"/>
    </inkml:context>
    <inkml:brush xml:id="br0">
      <inkml:brushProperty name="width" value="0.025" units="cm"/>
      <inkml:brushProperty name="height" value="0.025" units="cm"/>
    </inkml:brush>
  </inkml:definitions>
  <inkml:trace contextRef="#ctx0" brushRef="#br0">82 56 6342,'-5'10'6353,"0"-4"-5304,-28 46 3476,31-49-4271,1-1 1,-1 1-1,1 0 1,0 0-1,-1 0 0,1 0 1,1 0-1,-1 0 1,0 0-1,1 0 0,-1 0 1,1 0-1,0 0 1,0 0-1,0 0 0,1 0 1,0 5-1,0-7-160,0 0 0,1 0-1,-1 0 1,0 0 0,1-1 0,-1 1-1,0 0 1,1-1 0,-1 0 0,1 1-1,-1-1 1,1 0 0,-1 1 0,1-1-1,-1 0 1,1 0 0,-1 0-1,1 0 1,-1-1 0,0 1 0,1 0-1,-1-1 1,3 0 0,34-11 721,-28 7-750,-1 0 1,0-1 0,-1 0 0,1 0-1,-1-1 1,0 0 0,7-9 0,-12 13-13,-1 0 0,0 1 0,1-1 0,-1 0 0,0 0 0,-1 0 0,1-1 0,0 1 0,-1 0 0,0-1 0,0 1 0,0-1 0,0 1 0,0-1 0,-1 0 0,1 1 1,-1-1-1,0 0 0,0 1 0,-1-1 0,1 0 0,-1 1 0,0-1 0,-1-3 0,1 4-61,-1 1 0,1 0 0,-1 0 0,1 0 1,-1 0-1,0 1 0,0-1 0,0 0 0,0 1 0,0 0 0,0-1 0,0 1 1,0 0-1,-1 0 0,1 0 0,0 0 0,-1 0 0,1 1 0,-1-1 0,1 1 1,-1-1-1,1 1 0,-1 0 0,1 0 0,-1 0 0,1 1 0,-1-1 0,-2 1 0,-1 0-239,-1 0 0,0 1 0,1-1-1,-1 1 1,1 1 0,0-1 0,0 1-1,0 0 1,-9 7 0,-27 27-6554,22-19-1308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3:48.968"/>
    </inkml:context>
    <inkml:brush xml:id="br0">
      <inkml:brushProperty name="width" value="0.025" units="cm"/>
      <inkml:brushProperty name="height" value="0.025" units="cm"/>
    </inkml:brush>
  </inkml:definitions>
  <inkml:trace contextRef="#ctx0" brushRef="#br0">676 145 8232,'-13'-9'1425,"-30"-15"81,-1 2-1,-1 1 0,-81-25 1,103 40-1127,1 1 0,-1 0 0,0 2 1,-36-1-1,50 5-349,0-1 1,0 1 0,1 0-1,-1 1 1,1 0 0,-1 1-1,1 0 1,0 0 0,0 0-1,0 1 1,0 1 0,1-1-1,0 1 1,0 0-1,-8 8 1,2 1-29,1 0 0,1 1 0,1 0 0,0 1 0,0 0 0,2 0 0,0 1 0,1 0 0,1 0 0,0 1 0,1 0-1,1 0 1,1 0 0,1 1 0,0-1 0,2 1 0,0-1 0,1 1 0,3 23 0,-1-27-10,0-1 0,0 1 0,2 0 0,0-1 0,0 0 0,1 0 0,1-1 0,0 1 1,1-1-1,16 19 0,-16-23-16,0-1 0,1 1 0,0-2 0,0 1 1,1-2-1,0 1 0,0-1 0,0-1 0,1 1 0,0-2 1,0 0-1,0 0 0,0-1 0,21 3 0,-12-3 56,0-2 0,0 0 0,0-1 0,0-1 0,0-1 0,0-1 0,0-1-1,0 0 1,-1-2 0,0 0 0,0-1 0,-1-1 0,1 0 0,23-17 0,-27 15 50,0 0 0,-1-1 1,-1-1-1,0 0 1,-1-1-1,0 0 0,-1-1 1,0 0-1,-1-1 1,-1 0-1,0-1 0,-2 0 1,1 0-1,-2-1 1,0 1-1,6-30 0,-9 29 112,0 0 1,-2-1-1,0 0 0,0 1 0,-2-1 0,0 0 0,-1 1 0,-1-1 0,-9-30 0,9 41-184,1 0 1,-1-1 0,-1 2 0,0-1 0,0 0-1,0 1 1,-1 0 0,1 0 0,-1 0 0,-1 0-1,1 1 1,-1 0 0,0 0 0,0 1 0,-1-1-1,1 1 1,-1 1 0,0-1 0,0 1 0,0 0-1,-1 1 1,1 0 0,-1 0 0,-12-1 0,9 1-142,1 2 0,-1-1 0,1 1 0,-1 1 0,1 0 0,-1 0 0,1 1 0,0 0 0,0 1 0,-19 7 0,21-5-443,-1-1-1,1 1 0,0 0 1,1 1-1,-1 0 0,1 0 1,-10 11-1,-3 8-3509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6.072"/>
    </inkml:context>
    <inkml:brush xml:id="br0">
      <inkml:brushProperty name="width" value="0.025" units="cm"/>
      <inkml:brushProperty name="height" value="0.025" units="cm"/>
    </inkml:brush>
  </inkml:definitions>
  <inkml:trace contextRef="#ctx0" brushRef="#br0">1 0 5701,'0'0'13101,"44"22"-12236,-31 6-321,-8 4-416,6 5 0,-6 1-96,4 0-160,-5-4-897,1-3-768,0-6-1122,-5-7-769,0-7-1985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6.464"/>
    </inkml:context>
    <inkml:brush xml:id="br0">
      <inkml:brushProperty name="width" value="0.025" units="cm"/>
      <inkml:brushProperty name="height" value="0.025" units="cm"/>
    </inkml:brush>
  </inkml:definitions>
  <inkml:trace contextRef="#ctx0" brushRef="#br0">0 98 11755,'0'0'6406,"61"26"-5381,-24-26 0,10-8-224,-1-6-481,1-3-224,-3 1-32,-10 0-544,-5 2-449,-13 4-320,-5 0-1218,-11 0-2497,-2 1-6311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46.879"/>
    </inkml:context>
    <inkml:brush xml:id="br0">
      <inkml:brushProperty name="width" value="0.025" units="cm"/>
      <inkml:brushProperty name="height" value="0.025" units="cm"/>
    </inkml:brush>
  </inkml:definitions>
  <inkml:trace contextRef="#ctx0" brushRef="#br0">1 650 5477,'1086'-22'3190,"-647"10"-2189,2429-126 374,-2725 129-1368,2347-160 2136,-1433 93-1483,-132-4 157,550-28-1436,-1466 107 485,47 0-2492,78-13-1,-55-5-4564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6.826"/>
    </inkml:context>
    <inkml:brush xml:id="br0">
      <inkml:brushProperty name="width" value="0.025" units="cm"/>
      <inkml:brushProperty name="height" value="0.025" units="cm"/>
    </inkml:brush>
  </inkml:definitions>
  <inkml:trace contextRef="#ctx0" brushRef="#br0">0 61 14958,'0'0'6823,"56"-24"-5959,-21 17-607,14-3-193,-3 3-417,-1 1-1216,-4 1-1698,-9 3-1794,-7 2-1569</inkml:trace>
  <inkml:trace contextRef="#ctx0" brushRef="#br0" timeOffset="1">379 155 9001,'0'0'1190,"0"9"764,0-1-1274,0-1 1,1 1-1,0 0 1,0-1-1,0 1 1,1-1-1,5 13 1,-6-18-605,0 0-1,0 0 1,0 0 0,1 0 0,-1-1 0,1 1-1,-1 0 1,1 0 0,-1-1 0,1 1-1,0-1 1,0 0 0,0 1 0,0-1 0,0 0-1,0 0 1,0 0 0,0-1 0,0 1-1,0 0 1,1-1 0,-1 1 0,0-1 0,0 0-1,1 0 1,-1 0 0,0 0 0,1 0-1,-1 0 1,0-1 0,0 1 0,1-1 0,-1 1-1,0-1 1,0 0 0,3-1 0,5-3-5,0-1 1,0 1-1,0-2 1,-1 1-1,0-1 1,0-1-1,-1 0 1,10-11-1,-9 9-62,1 1 1,0-1-1,0 2 0,1 0 1,16-11-1,-26 19 6,-1 1 1,0-1-1,1 0 0,-1 0 1,0 0-1,1 0 0,-1 0 1,0 0-1,0 1 0,1-1 1,-1 0-1,0 0 1,0 0-1,1 1 0,-1-1 1,0 0-1,0 0 0,1 1 1,-1-1-1,0 0 0,0 0 1,0 1-1,0-1 0,0 0 1,1 1-1,-1-1 0,0 0 1,0 1-1,0-1 0,0 0 1,0 1-1,0-1 1,0 0-1,0 1 0,0-1 1,0 0-1,0 1 0,-1-1 1,2 17 565,-1-17-512,-16 121 2141,16-121-2239,0 0-1,1 1 0,-1-1 0,0 0 1,0 0-1,1 1 0,-1-1 1,0 0-1,0 1 0,1-1 1,-1 0-1,0 0 0,1 0 0,-1 1 1,0-1-1,1 0 0,-1 0 1,0 0-1,1 0 0,-1 0 0,0 1 1,1-1-1,-1 0 0,0 0 1,1 0-1,-1 0 0,1 0 1,-1 0-1,0 0 0,1 0 0,-1-1 1,0 1-1,1 0 0,-1 0 1,1 0-1,-1 0 0,0 0 1,1-1-1,-1 1 0,0 0 0,0 0 1,1 0-1,-1-1 0,18-8-1428,0-10-2124,0-6-3924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7.408"/>
    </inkml:context>
    <inkml:brush xml:id="br0">
      <inkml:brushProperty name="width" value="0.025" units="cm"/>
      <inkml:brushProperty name="height" value="0.025" units="cm"/>
    </inkml:brush>
  </inkml:definitions>
  <inkml:trace contextRef="#ctx0" brushRef="#br0">6 82 12844,'0'0'2712,"0"8"-1735,-2 35 25,0-22-291,0 0-1,2 0 0,1 0 0,5 34 1,-6-53-696,0-1 0,0 1 1,0-1-1,0 0 1,1 1-1,-1-1 0,0 0 1,1 1-1,0-1 1,-1 0-1,1 0 0,0 1 1,-1-1-1,1 0 1,0 0-1,0 0 1,0 0-1,0 0 0,0 0 1,0 0-1,0 0 1,0 0-1,1-1 0,-1 1 1,0 0-1,0-1 1,1 1-1,-1-1 0,0 1 1,1-1-1,-1 0 1,0 0-1,1 1 0,-1-1 1,1 0-1,-1 0 1,0 0-1,1-1 0,-1 1 1,1 0-1,-1 0 1,0-1-1,1 1 0,1-2 1,1 0 93,0 0 0,0-1 1,-1 1-1,1-1 0,-1 0 1,0 0-1,1 0 0,-1-1 0,-1 1 1,1-1-1,0 0 0,3-6 1,-2-2 176,0 0 0,-1 0 0,0 0 0,-1-1 0,-1 1 0,1-1 0,-2 1 0,-1-22 0,1 10-341,0 24 71,26 11-544,-22-10 534,-1 1 0,0-1-1,0 1 1,1-1 0,-1 0 0,1-1 0,-1 1 0,1 0 0,-1-1 0,1 0-1,-1 0 1,1 0 0,-1 0 0,1-1 0,0 1 0,-1-1 0,0 0 0,1 0-1,-1 0 1,1 0 0,-1-1 0,0 1 0,0-1 0,0 0 0,0 0 0,4-3-1,-3 1 59,-1-1-1,1 1 0,-1 0 0,0-1 0,0 1 1,-1-1-1,0 0 0,1 0 0,-1 0 1,-1 0-1,1-1 0,-1 1 0,0 0 0,0-1 1,-1 1-1,1-9 0,-1 14-61,0-1 0,0 1 0,0 0 0,0 0 1,0-1-1,0 1 0,0 0 0,0-1 0,0 1 0,0 0 0,0 0 0,0 0 0,-1-1 0,1 1 1,0 0-1,0 0 0,0-1 0,0 1 0,0 0 0,0 0 0,-1 0 0,1-1 0,0 1 0,0 0 0,0 0 1,-1 0-1,1 0 0,0-1 0,0 1 0,0 0 0,-1 0 0,1 0 0,0 0 0,0 0 0,-1 0 1,1 0-1,0 0 0,0 0 0,-1 0 0,1 0 0,-14 5 52,-10 13-18,16-8-26,0 1 0,1 0 0,0 0 0,1 1-1,0 0 1,1 0 0,0 0 0,1 1 0,1 0 0,0-1 0,0 1-1,-1 25 1,4-36-90,1 0-1,-1-1 1,0 1-1,0 0 1,1 0-1,-1 0 1,1-1-1,0 1 1,0 0-1,-1-1 1,1 1-1,0 0 1,0-1-1,0 1 1,1-1-1,-1 0 1,0 1-1,0-1 1,1 0-1,-1 0 1,1 0-1,-1 0 1,1 0-1,0 0 1,-1 0-1,1 0 1,0-1-1,-1 1 1,1-1-1,0 1 1,0-1-1,0 0 1,0 0-1,-1 1 1,1-1-1,3-1 1,2 1-887,0 0 0,0-1 0,-1 1 0,1-2 1,-1 1-1,1-1 0,-1 0 0,1 0 0,7-4 1,20-14-6118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7.739"/>
    </inkml:context>
    <inkml:brush xml:id="br0">
      <inkml:brushProperty name="width" value="0.025" units="cm"/>
      <inkml:brushProperty name="height" value="0.025" units="cm"/>
    </inkml:brush>
  </inkml:definitions>
  <inkml:trace contextRef="#ctx0" brushRef="#br0">121 6 13741,'0'0'6315,"-11"-2"-4361,8 2-1889,-50-4 1137,50 4-1155,1 0-1,-1 1 0,1-1 1,-1 0-1,1 1 1,-1-1-1,1 1 0,-1 0 1,1 0-1,0 0 1,-1 0-1,1 0 1,0 0-1,0 1 0,0-1 1,0 1-1,0-1 1,0 1-1,0 0 0,1 0 1,-1 0-1,1 0 1,-3 4-1,4-6-101,0 1-1,0 0 0,0 0 1,1 0-1,-1 0 1,0-1-1,0 1 1,0 0-1,1 0 1,-1-1-1,0 1 1,1 0-1,-1-1 0,1 1 1,-1 0-1,1-1 1,-1 1-1,1 0 1,-1-1-1,1 1 1,0-1-1,-1 1 1,1-1-1,0 1 1,-1-1-1,1 0 0,0 1 1,0-1-1,-1 0 1,1 0-1,0 1 1,0-1-1,0 0 1,-1 0-1,2 0 1,40 9-596,-30-7 354,-2 1 188,0 0 0,0 0 1,0 1-1,0 0 0,0 1 0,-1 0 0,12 8 0,-19-12 183,0 1-1,-1-1 1,1 1 0,0-1-1,0 1 1,-1 0 0,1-1 0,-1 1-1,0 0 1,0 0 0,1 0-1,-1 0 1,0 0 0,0 1-1,-1-1 1,1 0 0,0 0 0,-1 1-1,0-1 1,1 0 0,-1 0-1,0 1 1,0-1 0,0 0-1,0 1 1,-1-1 0,1 0 0,-1 1-1,1-1 1,-1 0 0,0 0-1,0 0 1,0 0 0,0 0-1,0 0 1,0 0 0,-1 0 0,1 0-1,-3 3 1,-1 0-2,1 1 1,0-1-1,-1 0 1,0 0-1,-1 0 0,1-1 1,-1 0-1,1 0 1,-1-1-1,0 1 0,-1-1 1,1 0-1,0-1 1,-1 0-1,-9 3 0,15-6-331,0 0 0,1 1 0,-1-1 0,0 0 0,1 1 0,-1-1 0,0 0 0,1 0 0,-1 0 0,1 0 0,-1 0 0,1 1 0,0-1 0,-1 0 0,1 0 0,0 0 0,-1 0 0,1 0 0,0 0 0,0 0 0,0 0 0,0 0 0,0 0 0,0 0 0,0 0 0,1 0 0,-1 0 0,0 0 0,0 0 0,1 0 0,0-1 0,-1-3-912,5-29-5433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8.260"/>
    </inkml:context>
    <inkml:brush xml:id="br0">
      <inkml:brushProperty name="width" value="0.025" units="cm"/>
      <inkml:brushProperty name="height" value="0.025" units="cm"/>
    </inkml:brush>
  </inkml:definitions>
  <inkml:trace contextRef="#ctx0" brushRef="#br0">97 1 12364,'0'0'5039,"-3"10"-3304,-18 52 353,-33 113 2653,48-149-4451,1 0-1,1 1 0,1-1 0,2 52 0,1-72-303,1 0 1,0 0 0,0-1-1,1 1 1,-1 0 0,1-1 0,0 1-1,5 7 1,-6-11 1,0 0 0,0 0-1,1 0 1,-1 0 0,1 0 0,0-1-1,-1 1 1,1-1 0,0 1 0,0-1 0,0 1-1,0-1 1,0 0 0,0 0 0,0 0 0,1 0-1,-1 0 1,0-1 0,0 1 0,1-1 0,-1 1-1,5-1 1,-6 0 16,0-1 0,0 1 0,0 0-1,1-1 1,-1 1 0,0-1 0,0 0-1,0 1 1,0-1 0,0 0 0,0 1 0,0-1-1,0 0 1,-1 0 0,1 0 0,0 0-1,0 0 1,-1 0 0,1 0 0,0 0-1,-1 0 1,1-1 0,-1 1 0,0 0 0,1 0-1,-1 0 1,1-3 0,6-41-61,-6 34 3,1-94-366,-3 62 333,-7 54-316,-3 11 325,10-17 80,-1 0-1,1 0 1,0 0-1,0 0 1,0 0-1,1 0 0,-1 0 1,1 0-1,1 0 1,-1 0-1,1 0 1,0 0-1,0 0 1,3 9-1,-2-12 5,-1 0 0,1 1 0,0-1 0,0 0 0,0 0-1,1 0 1,-1-1 0,0 1 0,1 0 0,-1-1 0,1 0 0,0 1 0,-1-1 0,1 0 0,0 0 0,0-1 0,0 1 0,-1-1-1,1 1 1,0-1 0,0 0 0,0 0 0,0 0 0,0 0 0,0-1 0,4 0 0,1-1 0,0 0 0,0 0-1,-1 0 1,1-1 0,-1 0 0,0-1 0,0 1 0,0-2 0,0 1 0,-1-1-1,1 0 1,-1 0 0,0 0 0,5-8 0,-3 5-2,-1-1 0,0-1 0,0 1 0,-1-1 0,0 0 0,-1 0 0,0-1 0,0 0 0,3-13 0,-21 46-29,-40 78-25,50-94 57,1 0 0,0 1 0,1-1-1,-1 0 1,1 1 0,0 0 0,1-1 0,0 1-1,0 0 1,1 9 0,-1-15-22,1 0 0,-1 0 0,1 0-1,-1 0 1,1 0 0,-1 0 0,1-1 0,-1 1 0,1 0 0,0 0 0,-1-1 0,1 1-1,0 0 1,0-1 0,-1 1 0,1-1 0,0 1 0,0-1 0,0 1 0,0-1 0,0 0-1,0 1 1,0-1 0,0 0 0,0 0 0,0 0 0,0 1 0,0-1 0,0 0-1,0 0 1,0-1 0,0 1 0,0 0 0,0 0 0,0 0 0,-1-1 0,1 1 0,0 0-1,2-2 1,1 1-143,1-1-1,-1 1 0,1-1 1,-1 0-1,0-1 0,1 1 1,3-4-1,3-6-1025,0-1 0,-1 0-1,-1-1 1,0 1 0,-1-2-1,-1 1 1,0-1 0,-1 0-1,0-1 1,-1 1 0,-1-1 0,4-29-1,3-21-3166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8.759"/>
    </inkml:context>
    <inkml:brush xml:id="br0">
      <inkml:brushProperty name="width" value="0.025" units="cm"/>
      <inkml:brushProperty name="height" value="0.025" units="cm"/>
    </inkml:brush>
  </inkml:definitions>
  <inkml:trace contextRef="#ctx0" brushRef="#br0">44 1 8040,'0'0'9998,"-1"10"-8076,-14 71 362,6-36-1137,1 1-1,-1 59 0,9-97-1124,-1 10-58,1-1 1,1 1-1,1 0 0,0 0 1,9 32-1,-7-64 299,-2-14-179,-3-139-330,0 169 252,0 9 6,1 0-1,0 0 1,0 0 0,1-1 0,0 1 0,4 12 0,-4-20-9,0 0 1,0-1 0,0 1-1,1 0 1,-1-1 0,1 1 0,0-1-1,0 1 1,0-1 0,0 0-1,0 0 1,0 0 0,1 0 0,-1 0-1,1 0 1,-1-1 0,1 1-1,0-1 1,-1 0 0,1 0-1,0 0 1,0 0 0,0 0 0,0-1-1,0 1 1,0-1 0,4 0-1,3 1 4,0-1 0,1 0 0,-1-1 0,0 0 0,0-1-1,1 0 1,-1 0 0,-1-1 0,1 0 0,0-1 0,-1 0-1,15-9 1,-18 9 1,1 0 0,-1-1 1,0 1-1,-1-2 0,1 1 0,-1 0 0,0-1 0,0 0 0,0 0 0,-1-1 0,0 1 1,-1-1-1,1 0 0,-1 0 0,0 0 0,-1-1 0,3-12 0,-5 20 1,0 0-1,0 0 0,-1 0 1,1 0-1,0 0 0,0 0 0,0 0 1,0 0-1,-1 0 0,1 0 1,0 0-1,0 0 0,0 0 1,0 0-1,-1 0 0,1 0 0,0 0 1,0 0-1,0 0 0,0 0 1,-1 0-1,1 0 0,0 0 1,0-1-1,0 1 0,0 0 1,0 0-1,-1 0 0,1 0 0,0 0 1,0 0-1,0-1 0,0 1 1,0 0-1,0 0 0,0 0 1,0 0-1,0-1 0,0 1 0,0 0 1,-1 0-1,1 0 0,0 0 1,0-1-1,0 1 0,0 0 1,0 0-1,0 0 0,0 0 1,1-1-1,-1 1 0,0 0 0,0 0 1,0 0-1,0 0 0,0-1 1,0 1-1,0 0 0,0 0 1,0 0-1,0 0 0,0 0 0,1-1 1,-17 19 330,-13 28 306,25-40-513,1 1 0,-1-1 0,2 1 0,-1 0 0,1 0 0,0 0 0,0 0 0,1 1 0,0-1 0,0 0 0,1 1 0,0-1 0,1 8-1,-1-13-116,1-1 0,0 1 0,-1-1 0,1 0 0,0 1 0,0-1-1,0 1 1,0-1 0,0 0 0,0 0 0,0 0 0,0 0 0,1 0-1,-1 0 1,0 0 0,1 0 0,-1 0 0,1 0 0,-1-1 0,1 1 0,-1 0-1,1-1 1,-1 0 0,1 1 0,0-1 0,-1 0 0,1 0 0,-1 0-1,1 0 1,0 0 0,-1 0 0,1 0 0,-1-1 0,1 1 0,2-1-1,2 0-36,-1 0 0,0 0 0,1-1 0,-1 1 0,0-1 0,1-1 0,-1 1 0,0-1 0,5-3 0,-6 2-261,0 0 0,0 0 0,-1-1 0,0 1 0,0-1 0,0 1 0,0-1 0,-1 0 0,0 0 0,0 0 0,0-1 0,2-10 0,-2-3-1946,0 0-1,0-26 1,-2 35 1231,1-40-5227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9.094"/>
    </inkml:context>
    <inkml:brush xml:id="br0">
      <inkml:brushProperty name="width" value="0.025" units="cm"/>
      <inkml:brushProperty name="height" value="0.025" units="cm"/>
    </inkml:brush>
  </inkml:definitions>
  <inkml:trace contextRef="#ctx0" brushRef="#br0">11 1 14125,'0'0'12652,"-10"48"-13004,26-44-1250,-2 2-1889,0 0-3716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9.425"/>
    </inkml:context>
    <inkml:brush xml:id="br0">
      <inkml:brushProperty name="width" value="0.025" units="cm"/>
      <inkml:brushProperty name="height" value="0.025" units="cm"/>
    </inkml:brush>
  </inkml:definitions>
  <inkml:trace contextRef="#ctx0" brushRef="#br0">46 1 11851,'0'0'8013,"-4"9"-5093,-4 4-2108,-17 37 1072,23-46-1851,1-1 0,0 1 0,0 0-1,0 0 1,0-1 0,0 1 0,1 0 0,0 0 0,0 0 0,0-1-1,0 1 1,2 8 0,-2-11-38,1 0-1,0 0 1,0 0 0,0 1-1,0-1 1,0 0-1,0 0 1,1 0 0,-1 0-1,0-1 1,0 1 0,1 0-1,-1 0 1,0-1-1,1 1 1,-1-1 0,1 1-1,-1-1 1,1 0-1,-1 0 1,1 1 0,-1-1-1,3 0 1,42 0-464,-34-1 176,59-3-501,13 0 5228,-73 3-4430,0 0-1,-1-1 0,1 0 0,0-1 1,10-4-1,-9 3-248,0 0 0,0 1 0,17-2 0,-10 4-283,-1 0 1,1 1 0,0 1 0,-1 0 0,1 1 0,-1 2-1,27 7 1,-64-22-19075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19.786"/>
    </inkml:context>
    <inkml:brush xml:id="br0">
      <inkml:brushProperty name="width" value="0.025" units="cm"/>
      <inkml:brushProperty name="height" value="0.025" units="cm"/>
    </inkml:brush>
  </inkml:definitions>
  <inkml:trace contextRef="#ctx0" brushRef="#br0">1 14 18321,'0'0'6855,"53"0"-6823,-44 0-1057,0-4-2114,-9-5-5093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1.058"/>
    </inkml:context>
    <inkml:brush xml:id="br0">
      <inkml:brushProperty name="width" value="0.025" units="cm"/>
      <inkml:brushProperty name="height" value="0.025" units="cm"/>
    </inkml:brush>
  </inkml:definitions>
  <inkml:trace contextRef="#ctx0" brushRef="#br0">147 6 12524,'-8'-5'6755,"-10"4"-4467,-14 5-1017,26-2-1196,0 0 1,0 1 0,0-1 0,0 1-1,0 1 1,0-1 0,1 1 0,0 0-1,-1 0 1,2 0 0,-1 1-1,0 0 1,1 0 0,0 0 0,-4 7-1,8-12-80,0 1 0,0-1 0,0 1 0,0-1 0,0 1-1,0 0 1,0-1 0,0 1 0,0-1 0,1 1 0,-1-1 0,0 1-1,0-1 1,0 1 0,1-1 0,-1 1 0,0-1 0,1 0-1,-1 1 1,0-1 0,1 1 0,-1-1 0,1 0 0,-1 1 0,0-1-1,1 0 1,-1 0 0,1 1 0,-1-1 0,1 0 0,-1 0-1,1 0 1,-1 1 0,1-1 0,0 0 0,-1 0 0,1 0-1,0 0 1,28 4 40,-22-4-29,10 2-67,-1 0 0,0 1 0,1 1 0,-1 0-1,-1 1 1,1 1 0,18 9 0,-29-12 67,-1-1 0,1 1 0,-1 1 0,0-1 0,0 0 0,0 1 1,0 0-1,-1 0 0,1 0 0,-1 1 0,0-1 0,0 1 0,-1 0 0,1-1 0,-1 1 0,0 0 0,-1 0 1,1 1-1,-1-1 0,0 0 0,0 0 0,0 1 0,-1-1 0,0 1 0,-1 10 0,0-13 69,0 0-1,0 0 0,0 0 1,0 0-1,0 0 1,-1 0-1,1 0 0,-1-1 1,0 1-1,0 0 1,0-1-1,0 1 0,-1-1 1,1 0-1,0 0 1,-1 0-1,0 0 0,1 0 1,-1-1-1,0 1 1,0-1-1,0 0 0,0 1 1,0-1-1,0-1 0,0 1 1,-5 0-1,4 0-46,0 0-1,0 0 0,0-1 1,0 1-1,0-1 0,-1 0 1,1-1-1,0 1 1,0-1-1,0 1 0,0-1 1,1 0-1,-1-1 0,0 1 1,0-1-1,1 1 1,-1-1-1,0 0 0,1-1 1,0 1-1,-6-5 0,6 2-297,0 1 0,0-1-1,1 0 1,0 0-1,-1 0 1,2-1-1,-1 1 1,0 0-1,1-1 1,0 1 0,1-1-1,-1-7 1,1 0-1120,0-1 1,1 1-1,1 0 1,4-16-1,10-25-4461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1.418"/>
    </inkml:context>
    <inkml:brush xml:id="br0">
      <inkml:brushProperty name="width" value="0.025" units="cm"/>
      <inkml:brushProperty name="height" value="0.025" units="cm"/>
    </inkml:brush>
  </inkml:definitions>
  <inkml:trace contextRef="#ctx0" brushRef="#br0">56 1 13549,'0'0'1495,"-2"12"-139,-8 62 986,1-20-730,3 1 1,2 0-1,4 87 1,10-106-1529,-10-35-77,1 1 1,-1-1 0,1 0 0,0 0 0,-1 1 0,1-1 0,0 0 0,0 0 0,0 0 0,0 0 0,0 0 0,0 0 0,0-1 0,0 1 0,0 0 0,0 0 0,1-1 0,-1 1 0,0-1 0,0 1 0,1-1 0,-1 0 0,0 1 0,3-1 0,-4 0-27,1-1-1,0 1 1,-1 0 0,1-1 0,-1 1 0,1-1 0,0 0 0,-1 1-1,1-1 1,-1 1 0,1-1 0,-1 0 0,0 1 0,1-1-1,-1 0 1,0 0 0,1 1 0,-1-1 0,0 0 0,0 0 0,0 0-1,1 1 1,-1-1 0,0 0 0,0 0 0,0 0 0,-1 1 0,1-1-1,0-1 1,-2-30-1057,2 29 970,-2-10-254,-1 0-1,-1-1 0,0 1 0,-1 1 0,0-1 0,-8-14 0,4 11 61,2 0 0,-9-30-1,18 50 182,0 0 1,0 0-1,0 0 0,0 0 0,1 0 0,0-1 0,0 1 1,0-1-1,0 0 0,1 0 0,-1 0 0,1 0 1,5 3-1,2 1-1082,0-1 1,0 0 0,20 7-1,1-5-2546,1-5-2456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52:00.092"/>
    </inkml:context>
    <inkml:brush xml:id="br0">
      <inkml:brushProperty name="width" value="0.025" units="cm"/>
      <inkml:brushProperty name="height" value="0.025" units="cm"/>
    </inkml:brush>
  </inkml:definitions>
  <inkml:trace contextRef="#ctx0" brushRef="#br0">3975 197 6470,'-428'-36'8648,"-215"13"-7858,509 27-902,0 5 0,1 6 0,1 6 0,1 6 0,-151 51 0,150-34 224,2 6 0,-167 88 0,230-100-161,1 3 0,1 3 0,3 2 0,2 4 0,-97 102 0,74-54 26,-120 186-1,-34 132-297,157-261 350,8 3-1,-88 280 1,137-354-45,3 1 0,3 0 0,5 1 0,3 1 0,4 0 0,4 0-1,14 117 1,-1-132 103,3-1 0,3-1 0,48 120 0,-15-74 52,85 143-1,-63-142-180,5-4 0,5-3 1,5-4-1,4-3 0,5-5 0,4-4 1,3-5-1,5-4 0,3-5 0,4-6 1,2-4-1,4-5 0,2-6 0,3-5 1,2-6-1,145 34 0,-80-40 122,344 30-1,204-54-78,-561-27 60,-1-7-1,0-8 1,261-70-1,-291 51-104,-2-7 0,-2-7 0,-3-6 0,183-109-1,-238 117-100,-3-3 0,-3-4-1,-3-4 1,-2-3 0,-3-3 0,-4-4-1,64-88 1,-89 101 86,-4-2-1,-1-1 1,-4-2 0,-3-2-1,-3 0 1,-3-3 0,-3 0-1,-4-1 1,-3-1 0,9-85-1,-18 62 334,-4-1 0,-4 1 0,-5 0 0,-4 0 0,-4 1 0,-4 0-1,-5 1 1,-3 1 0,-66-156 0,23 102-319,-7 3 1,-7 4-1,-5 3 1,-6 4-1,-6 5 1,-6 4-1,-5 4 0,-198-168 1,158 167 247,-6 8 0,-5 6 0,-4 7 0,-5 8 0,-3 7 0,-357-124 0,316 146 261,-1 9 0,-411-51 0,449 91-1370,0 9-1,-1 7 1,0 8 0,-191 33 0,31 22-3829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1.762"/>
    </inkml:context>
    <inkml:brush xml:id="br0">
      <inkml:brushProperty name="width" value="0.025" units="cm"/>
      <inkml:brushProperty name="height" value="0.025" units="cm"/>
    </inkml:brush>
  </inkml:definitions>
  <inkml:trace contextRef="#ctx0" brushRef="#br0">99 9 11371,'0'0'2439,"-7"-2"-245,5 1-2087,0 0 0,0 0 0,-1 0 0,1 1-1,0-1 1,0 1 0,0-1 0,0 1-1,-1 0 1,1-1 0,0 1 0,0 0-1,0 1 1,-1-1 0,1 0 0,0 1 0,0-1-1,0 1 1,0 0 0,0-1 0,0 1-1,0 0 1,0 0 0,0 1 0,0-1-1,0 0 1,0 1 0,1-1 0,-1 1 0,1-1-1,-1 1 1,1 0 0,-1-1 0,1 1-1,0 0 1,0 0 0,0 0 0,0 0-1,0 0 1,1 0 0,-1 3 0,-3 4 158,1 1 1,0-1 0,1 1 0,0-1-1,1 1 1,0 0 0,0 0 0,2 11-1,-1-20-259,0 0 0,0-1 0,0 1-1,0 0 1,0-1 0,0 1 0,0 0 0,1-1-1,-1 1 1,0 0 0,1-1 0,-1 1-1,0 0 1,1-1 0,-1 1 0,1-1-1,-1 1 1,1-1 0,-1 1 0,1-1 0,-1 1-1,1-1 1,-1 1 0,1-1 0,0 0-1,-1 1 1,1-1 0,-1 0 0,1 1 0,1-1-1,25-3 279,-19 1-206,-1-1 1,0 0 0,0 0-1,0-1 1,7-5 0,-6 2-75,0 0 0,0-1 1,0 0-1,-1-1 0,0 1 1,-1-1-1,0-1 0,-1 1 1,0-1-1,8-20 1,-14 52 266,0-17-544,1 1 0,-1-1-1,1 0 1,1 0 0,-1 0-1,1 1 1,2 7-1,-3-12 59,1 1-1,0-1 1,0 0-1,0 0 0,-1 0 1,1 0-1,0 0 0,1 0 1,-1 0-1,0 0 1,0 0-1,0 0 0,1-1 1,-1 1-1,0 0 1,0-1-1,1 1 0,-1-1 1,1 1-1,-1-1 0,0 0 1,1 0-1,-1 0 1,1 0-1,-1 0 0,1 0 1,-1 0-1,1 0 1,-1 0-1,0-1 0,1 1 1,-1 0-1,2-2 1,24-8-3795,3-9-1408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2.629"/>
    </inkml:context>
    <inkml:brush xml:id="br0">
      <inkml:brushProperty name="width" value="0.025" units="cm"/>
      <inkml:brushProperty name="height" value="0.025" units="cm"/>
    </inkml:brush>
  </inkml:definitions>
  <inkml:trace contextRef="#ctx0" brushRef="#br0">125 277 10698,'0'0'4751,"-9"10"-2856,-10 8-1199,2 1 0,-17 23 0,29-34-404,-1 0-1,1 0 1,0 1 0,1 0-1,0 0 1,0 0-1,1 0 1,0 0 0,0 1-1,-1 12 1,4-21-287,0 0-1,1-1 1,-1 1-1,0 0 1,0-1-1,0 1 1,0-1 0,1 1-1,-1-1 1,0 1-1,0 0 1,1-1-1,-1 1 1,0-1 0,1 1-1,-1-1 1,1 1-1,-1-1 1,1 0-1,-1 1 1,1-1-1,-1 0 1,1 1 0,-1-1-1,1 0 1,-1 1-1,1-1 1,0 0-1,-1 0 1,1 0 0,-1 0-1,1 0 1,0 1-1,-1-1 1,1 0-1,-1 0 1,1 0-1,0-1 1,-1 1 0,1 0-1,-1 0 1,1 0-1,0 0 1,-1-1-1,1 1 1,-1 0 0,1 0-1,-1-1 1,1 1-1,-1 0 1,1-1-1,0 0 1,33-18-151,-21 8-501,-1-1-1,0 0 1,-1-1-1,18-26 1,-24 31 462,0 1 1,-1-1-1,0 0 0,0-1 0,-1 1 1,0 0-1,0-1 0,-1 0 1,-1 0-1,2-13 0,-12 79 536,7-48-240,0 0 1,0 0 0,1 0-1,0 0 1,0 0 0,1 0-1,1 12 1,0-20-101,-1 0 0,0 0 0,1 0 0,-1 0 0,1-1 0,0 1 0,-1 0 0,1 0 1,0 0-1,-1-1 0,1 1 0,0 0 0,0-1 0,0 1 0,-1-1 0,1 1 0,0-1 0,0 1 0,0-1 0,0 1 0,0-1 0,0 0 0,0 0 0,0 0 0,0 1 0,0-1 1,0 0-1,0 0 0,0 0 0,0 0 0,0-1 0,0 1 0,0 0 0,0 0 0,0-1 0,0 1 0,2-1 0,36-16-4,-27 7-95,0 0-1,-1-1 1,0 0 0,-1-1-1,0 0 1,-1-1-1,0 0 1,-1 0 0,-1-1-1,0 0 1,6-16-1,3-20 900,21-99 1,-27 100-392,-10 74 451,-8 47-1,-3-20-633,1-12 352,2 1 0,2 1 0,1-1 0,2 64-1,4-98-566,0 0 0,0 0 0,0-1 0,1 1 0,4 9 0,-5-14-32,0 0 0,-1-1 0,1 1 1,0 0-1,0-1 0,0 1 1,0-1-1,0 1 0,0-1 0,0 1 1,1-1-1,-1 0 0,0 0 0,1 0 1,-1 0-1,1 0 0,0 0 0,-1 0 1,1 0-1,0 0 0,-1-1 0,1 1 1,0-1-1,2 1 0,-4-1 4,1-1-1,-1 1 1,1 0-1,-1-1 1,1 1 0,-1 0-1,1-1 1,-1 1-1,0-1 1,1 1-1,-1-1 1,0 1-1,1-1 1,-1 1 0,0-1-1,1 0 1,-1 1-1,0-1 1,0 1-1,0-1 1,0 0-1,0 1 1,0-1 0,0 1-1,0-1 1,0 0-1,0 0 1,0-26-87,0 21 46,1-16-324,-2 0 0,0 0 0,-2 1 0,0-1 0,-1 1 0,-2 0 0,-10-30 0,8 42 254,4 17 76,5 19 49,1-25-3,0 1 1,0-1-1,0 0 0,0 0 0,0 0 0,1 0 0,-1-1 1,0 1-1,1-1 0,-1 1 0,1-1 0,0 0 0,-1 0 1,1 0-1,0 0 0,0-1 0,0 1 0,0-1 0,0 1 1,4-1-1,2 1 15,1-1 0,-1 0 0,1-1 1,-1 0-1,12-2 0,-12 0-2,0-1 0,0 0 0,0 0 0,0-1 0,-1 0 0,0 0 0,0-1 0,0 0 0,-1 0 0,1-1 0,-2 0 0,1-1 0,-1 1 0,0-1 0,5-9 0,-4 5 147,0 1 1,-1-1-1,-1 0 1,0-1-1,0 1 1,-1-1-1,-1 0 1,0 0-1,-1 0 1,1-21 0,-3 34-162,0-1 1,1 1-1,-1 0 1,0-1-1,0 1 1,0 0-1,0-1 1,0 1-1,0-1 1,0 1-1,0 0 1,0-1-1,0 1 1,0 0-1,-1-1 1,1 1-1,0 0 1,0-1-1,0 1 1,0 0 0,0-1-1,-1 1 1,1 0-1,0 0 1,0-1-1,0 1 1,-1 0-1,1 0 1,0-1-1,-1 1 1,1 0-1,0 0 1,0 0-1,-1-1 1,1 1-1,0 0 1,-1 0-1,-11 8 126,-8 20 70,10-10-32,1 1 0,1 0-1,0 0 1,2 1-1,0 0 1,1 0 0,1 1-1,1-1 1,0 28 0,3-46-159,0 0 1,0 0-1,0 0 1,1-1-1,-1 1 1,0 0 0,1 0-1,0-1 1,-1 1-1,1 0 1,0-1-1,0 1 1,0 0-1,0-1 1,0 1 0,0-1-1,0 0 1,1 1-1,-1-1 1,0 0-1,1 0 1,-1 0-1,1 0 1,0 0 0,-1 0-1,1 0 1,0 0-1,-1-1 1,1 1-1,0-1 1,0 1-1,-1-1 1,1 0 0,0 0-1,0 0 1,0 0-1,0 0 1,-1 0-1,1 0 1,0 0-1,0-1 1,2 0 0,2 0-21,0 0 0,0-1 1,0 0-1,-1 0 0,1-1 1,0 0-1,-1 0 0,0 0 1,0 0-1,0-1 0,8-6 1,-8 3-35,0 0 0,-1 0 0,0 0 0,0-1 0,0 1 0,3-10 0,-4 9 29,1-1 0,-1 1 0,2 0 0,7-11 0,-10 55-38,-3-10 148,1-16-13,-1-1 0,1 1 0,1 0 0,0 0 0,0-1 0,5 18 0,-5-25-72,1 1-1,-1-1 1,0 1 0,1-1-1,0 0 1,0 1 0,0-1-1,-1 0 1,2 0 0,-1 0-1,0-1 1,0 1 0,1 0 0,-1-1-1,1 1 1,-1-1 0,1 0-1,0 0 1,-1 0 0,1 0-1,0-1 1,0 1 0,-1-1-1,1 0 1,0 1 0,0-1 0,0 0-1,3-1 1,-4 1-197,0 0 1,0 0-1,0 0 1,0 0-1,0 0 0,0 0 1,0-1-1,0 1 1,0-1-1,0 1 0,0-1 1,0 0-1,0 0 0,0 0 1,-1 0-1,1 0 1,3-3-1,-3 2-500,-1 0 0,0 0 0,0 0 1,0 0-1,0 0 0,0-1 0,0 1 0,0 0 0,-1 0 0,1-5 0,2-19-7501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2.977"/>
    </inkml:context>
    <inkml:brush xml:id="br0">
      <inkml:brushProperty name="width" value="0.025" units="cm"/>
      <inkml:brushProperty name="height" value="0.025" units="cm"/>
    </inkml:brush>
  </inkml:definitions>
  <inkml:trace contextRef="#ctx0" brushRef="#br0">1 1 12780,'0'0'7303,"5"50"-7079,8-34-96,-3-2-64,10 0-1537,-2-2-1858,0 0-1442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3.745"/>
    </inkml:context>
    <inkml:brush xml:id="br0">
      <inkml:brushProperty name="width" value="0.025" units="cm"/>
      <inkml:brushProperty name="height" value="0.025" units="cm"/>
    </inkml:brush>
  </inkml:definitions>
  <inkml:trace contextRef="#ctx0" brushRef="#br0">38 274 12332,'0'0'2658,"-5"10"-437,1-1-1858,0-1 85,0 0 1,0 0-1,1 1 1,0-1-1,0 1 1,1-1-1,0 1 0,1 0 1,0 0-1,0 10 1,2-17-435,-1-1 0,1 0 0,0 0 0,-1 0 0,1 0 0,0 0 0,0 0 0,0 0 0,0 0 0,0 0 0,0 0 0,0-1 0,1 1 0,-1 0 0,0-1 0,0 1 0,0-1 0,1 1 0,-1-1 0,0 0 0,1 1 0,-1-1 0,0 0 0,1 0 0,-1 0 0,0 0 0,1 0 0,2-1 0,41-3-4,-36 1-68,0 0-1,0 0 1,-1-1 0,1 0 0,-1-1-1,0 0 1,0 0 0,-1-1-1,0 1 1,0-2 0,0 1-1,0-1 1,-1 0 0,0 0-1,-1-1 1,0 0 0,0 0 0,0 0-1,-1 0 1,0-1 0,-1 0-1,4-16 1,0-1 205,-1-1 1,-2 0-1,0 0 0,-2-1 1,-1 1-1,-4-43 0,3 69-106,0 0 0,0 1 0,0-1-1,0 0 1,0 1 0,0-1 0,0 0 0,0 1-1,0-1 1,0 1 0,0-1 0,0 0-1,-1 1 1,1-1 0,0 1 0,0-1 0,-1 0-1,1 1 1,0-1 0,-1 1 0,1-1-1,-1 1 1,1-1 0,-1 1 0,1 0 0,-1-1-1,1 1 1,-1-1 0,1 1 0,-1 0-1,1 0 1,-2-1 0,-16 12 687,-12 30-223,20-25-137,1 0 1,1 0 0,-6 20-1,11-30-310,1 1-1,1-1 0,-1 1 1,1 0-1,0-1 0,0 1 0,1 0 1,0 0-1,0 0 0,1 0 1,2 11-1,-1-14-112,0 0 1,0 0-1,0-1 1,0 1 0,1-1-1,0 1 1,0-1-1,0 0 1,0 0-1,0 0 1,1 0-1,-1-1 1,1 1-1,0-1 1,0 0-1,-1 0 1,1 0-1,8 1 1,-2 1-187,0-1 0,0 0 0,1-1 0,-1 0-1,1-1 1,17 0 0,-26-1 262,-1 0-1,0 0 0,0-1 1,0 1-1,1 0 0,-1-1 0,0 1 1,0-1-1,0 1 0,0-1 1,0 0-1,0 1 0,0-1 1,0 0-1,1-1 0,2 0 260,-3 15-148,-1-12-117,-1 0 1,1-1-1,0 1 0,0 0 1,0-1-1,0 1 0,0 0 0,0 0 1,0-1-1,0 1 0,0 0 1,0-1-1,0 1 0,0 0 1,0-1-1,0 1 0,1 0 0,-1-1 1,0 1-1,1 0 0,-1-1 1,0 1-1,1-1 0,-1 1 1,1-1-1,-1 1 0,1-1 1,-1 1-1,1-1 0,-1 1 0,1-1 1,0 1-1,-1-1 0,1 0 1,-1 1-1,1-1 0,0 0 1,-1 0-1,1 0 0,0 1 0,-1-1 1,1 0-1,0 0 0,1 0 1,-1-1 25,1 0 1,0 1 0,-1-1 0,1 0 0,-1 0 0,1 0-1,-1 0 1,0 0 0,1-1 0,-1 1 0,0 0-1,0 0 1,0-1 0,0 1 0,0-1 0,0 1 0,1-3-1,11-36 166,-12 38-211,-1 0 0,1-1 0,0 1 1,-1 0-1,0-1 0,0 1 0,1-1 0,-1 1 1,-1-1-1,1 1 0,0 0 0,-1-1 0,1 1 1,-2-5-1,1 7 0,1 0 1,0-1-1,-1 1 0,1 0 1,-1 0-1,1 0 0,0 0 1,-1-1-1,1 1 0,-1 0 1,1 0-1,-1 0 0,1 0 1,-1 0-1,1 0 0,-1 0 1,1 0-1,0 0 0,-1 1 1,1-1-1,-1 0 0,1 0 1,-1 0-1,1 0 0,0 1 1,-1-1-1,1 0 1,0 0-1,-1 1 0,1-1 1,0 0-1,-1 1 0,1-1 1,0 0-1,-1 1 0,1-1 1,0 0-1,0 1 0,-1-1 1,1 1-1,0-1 0,0 0 1,0 1-1,-14 22-154,13-19 146,-2 3-13,0-1 0,1 2 0,0-1 0,0 0 0,1 0 0,0 1 0,0-1 1,1 0-1,0 1 0,0-1 0,2 11 0,-1-17 26,0 1 0,0-1 1,0 0-1,0 1 0,0-1 0,0 0 1,0 0-1,0 0 0,0 0 0,1 0 0,-1 0 1,1 0-1,-1 0 0,0-1 0,1 1 1,-1 0-1,1-1 0,0 1 0,-1-1 0,1 0 1,-1 1-1,1-1 0,0 0 0,2 0 1,44 1 47,-44-1-44,3-1 51,-1 0 0,1-1-1,-1 1 1,0-1 0,0-1-1,0 1 1,0-1 0,0 0-1,0 0 1,-1-1 0,1 1-1,-1-1 1,9-9 0,-14 12 67,1 0 0,0 0 0,-1-1 0,1 1 1,-1 0-1,0 0 0,1-1 0,-1 1 0,0 0 0,0 0 1,0-1-1,0 1 0,0 0 0,0-1 0,0 1 0,-1-2 1,1 2-127,0 1 0,0-1 0,-1 0 0,1 0 0,0 0 1,0 0-1,0 1 0,0-1 0,0 0 0,0 0 0,0 0 1,0 0-1,0 1 0,1-1 0,-1 0 0,0 0 0,1 0 1,-1 1-1,0-1 0,1 0 0,-1 0 0,1 1 0,-1-1 1,1 0-1,-1 1 0,1-1 0,0 1 0,-1-1 0,1 0 1,0 1-1,-1 0 0,1-1 0,0 1 0,0-1 0,-1 1 1,1 0-1,0-1 0,0 1 0,1 0 0,56-14-6317,-42 4 314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4.351"/>
    </inkml:context>
    <inkml:brush xml:id="br0">
      <inkml:brushProperty name="width" value="0.025" units="cm"/>
      <inkml:brushProperty name="height" value="0.025" units="cm"/>
    </inkml:brush>
  </inkml:definitions>
  <inkml:trace contextRef="#ctx0" brushRef="#br0">30 16 16207,'0'0'122,"0"0"0,0 0 0,1 0 0,-1 0 0,0-1-1,0 1 1,0 0 0,1 0 0,-1 0 0,0 0 0,0 0-1,1 0 1,-1 0 0,0 0 0,0 0 0,1 0 0,-1 0-1,0 0 1,0 0 0,0 0 0,1 0 0,-1 1 0,0-1 0,0 0-1,1 0 1,-1 0 0,0 0 0,0 0 0,0 0 0,1 1-1,-1-1 1,0 0 0,0 0 0,0 0 0,0 0 0,0 1-1,1-1 1,-1 0 0,0 0 0,0 1 0,0-1 0,0 0 0,0 0-1,0 0 1,0 1 0,0-1 0,0 0 0,0 0 0,0 1-1,0-1 1,0 0 0,0 0 0,0 1 0,0-1 0,0 0-1,2 29 1506,-8 31-1178,-2-19-130,-1 4-231,2 1 0,-2 64-1,9-109-85,0 0 0,0 0 0,0 0 0,0 0-1,0 0 1,0 0 0,0 0 0,0-1 0,0 1-1,0 0 1,1 0 0,-1 0 0,0 0 0,1-1 0,-1 1-1,0 0 1,1 0 0,-1 0 0,1-1 0,0 1-1,-1 0 1,1-1 0,-1 1 0,1-1 0,0 1 0,-1 0-1,1-1 1,0 1 0,0-1 0,1 1 0,0-1 11,0 0 1,0 0 0,0 0-1,0 0 1,0 0-1,0-1 1,0 1 0,0-1-1,0 1 1,0-1 0,0 0-1,3-1 1,4-3 46,0-1 0,0 1 0,-1-2 0,12-9 0,23-32 297,-1-3 1,66-105-1,-62 85-399,-43 65-302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4.712"/>
    </inkml:context>
    <inkml:brush xml:id="br0">
      <inkml:brushProperty name="width" value="0.025" units="cm"/>
      <inkml:brushProperty name="height" value="0.025" units="cm"/>
    </inkml:brush>
  </inkml:definitions>
  <inkml:trace contextRef="#ctx0" brushRef="#br0">1 1 12556,'0'0'1922,"0"55"800,0-32-544,7 1-928,5-6-386,4-4-383,2-3-321,5-8-576,6-3-1634,1-2-1410,-6-13-2273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5.072"/>
    </inkml:context>
    <inkml:brush xml:id="br0">
      <inkml:brushProperty name="width" value="0.025" units="cm"/>
      <inkml:brushProperty name="height" value="0.025" units="cm"/>
    </inkml:brush>
  </inkml:definitions>
  <inkml:trace contextRef="#ctx0" brushRef="#br0">148 1 11275,'0'0'1809,"-7"2"204,-7 3-1368,1 1 0,0 0 0,0 1 0,-16 11 0,25-16-495,-1 1 0,1 0 0,0 0 0,0 1 0,0-1 0,0 1 0,1 0 0,0 0 0,-1 0 0,1 0 0,1 1 0,-1-1 0,1 1 0,-1 0 0,1-1 0,1 1 1,-3 6-1,4-10-144,0-1 0,0 1 0,0-1 0,1 1 1,-1-1-1,0 1 0,0-1 0,0 1 0,0-1 1,0 0-1,0 1 0,1-1 0,-1 1 0,0-1 1,0 0-1,1 1 0,-1-1 0,0 1 1,0-1-1,1 0 0,-1 1 0,1-1 0,-1 0 1,0 0-1,1 1 0,-1-1 0,1 0 0,-1 0 1,0 0-1,1 1 0,-1-1 0,1 0 0,0 0 1,23 0 177,21-13 40,-30 6-211,0-1 0,0-1 0,-1 0 0,0-1 0,-1 0 0,0-1 0,0 0 0,12-16 0,-31 72 697,4-23-749,10-15-1876,-5-8 1073,0 1 0,0-1-1,1 0 1,-1 0-1,0 0 1,0 0 0,0-1-1,-1 1 1,6-4-1,16-9-6892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5.419"/>
    </inkml:context>
    <inkml:brush xml:id="br0">
      <inkml:brushProperty name="width" value="0.025" units="cm"/>
      <inkml:brushProperty name="height" value="0.025" units="cm"/>
    </inkml:brush>
  </inkml:definitions>
  <inkml:trace contextRef="#ctx0" brushRef="#br0">125 5 8968,'0'0'14489,"-11"-2"-14121,4 1-335,0 0 0,-1 1-1,1 0 1,0 0 0,-1 0-1,-7 2 1,12-1-34,0-1-1,0 1 1,1 0 0,-1 0-1,0 0 1,0 0 0,1 0-1,-1 1 1,0-1 0,1 1-1,0 0 1,-1 0-1,1 0 1,0 0 0,0 0-1,0 0 1,0 1 0,0-1-1,1 0 1,-1 1-1,1 0 1,-2 3 0,3-6-33,0 1 1,0-1 0,0 1-1,0-1 1,0 1-1,0-1 1,1 1 0,-1-1-1,0 1 1,0-1-1,0 0 1,1 1 0,-1-1-1,0 1 1,1-1-1,-1 0 1,0 1-1,1-1 1,-1 0 0,0 0-1,1 1 1,-1-1-1,1 0 1,-1 0 0,0 1-1,1-1 1,-1 0-1,1 0 1,-1 0 0,1 0-1,-1 0 1,1 0-1,-1 0 1,1 0 0,-1 0-1,0 0 1,1 0-1,-1 0 1,1 0 0,-1 0-1,1 0 1,29 0-696,-23 0 314,47-2-2627,19 0-2561,-28 6 6001,-45-3-264,1-1 1,-1 0 0,1 0 0,-1 0 0,1 1 0,-1-1 0,1 0-1,-1 1 1,1-1 0,-1 0 0,1 1 0,-1-1 0,1 0 0,-1 1 0,0-1-1,1 1 1,-1-1 0,0 1 0,1-1 0,-1 1 0,0-1 0,0 1-1,1-1 1,-1 1 0,0 0 0,0-1 0,0 1 0,0-1 0,0 1 0,0-1-1,0 1 1,0 0 0,0-1 0,0 1 0,0-1 0,0 1 0,0 0 0,0-1-1,-1 1 1,1-1 0,0 1 0,0-1 0,-1 1 0,1-1 0,0 1-1,-1-1 1,1 1 0,-1-1 0,1 0 0,-1 1 0,-20 24 2612,5-13-1802,-1 0 0,0-2 0,-21 11 0,28-16-1121,0-1-1,0-1 1,-1 1 0,-11 1-1,35-15-19906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5.780"/>
    </inkml:context>
    <inkml:brush xml:id="br0">
      <inkml:brushProperty name="width" value="0.025" units="cm"/>
      <inkml:brushProperty name="height" value="0.025" units="cm"/>
    </inkml:brush>
  </inkml:definitions>
  <inkml:trace contextRef="#ctx0" brushRef="#br0">55 1 13485,'0'0'11088,"-7"8"-10325,3-4-704,0 0 66,0 1 0,0-1 0,0 1 0,0 0 0,1 1 0,0-1 1,0 0-1,0 1 0,1 0 0,0-1 0,0 1 0,0 0 0,1 0 0,0 0 0,-1 12 1,3-17-124,-1 0 0,1 0 1,-1 0-1,1 0 0,0 0 1,0 0-1,-1 0 0,1 0 1,0-1-1,0 1 0,0 0 1,0 0-1,0-1 1,0 1-1,0-1 0,0 1 1,0-1-1,0 1 0,1-1 1,-1 1-1,0-1 0,0 0 1,0 0-1,1 0 0,-1 0 1,0 0-1,0 0 0,0 0 1,2 0-1,44-2-36,-44 2 40,14-3-232,0-1-1,-1-1 1,1 0-1,-1-1 1,19-9-1,-22 8 85,1 1 1,0 0-1,0 1 0,0 1 0,1 0 1,0 1-1,21-1 0,-35 4 188,-1 0 1,1 1-1,0-1 0,-1 1 0,1-1 1,-1 1-1,1-1 0,-1 1 0,1 0 0,-1-1 1,0 1-1,1 0 0,-1-1 0,0 1 1,0 0-1,1-1 0,-1 1 0,0 0 0,0 0 1,0-1-1,0 1 0,0 0 0,0-1 1,0 1-1,0 0 0,0 0 0,0-1 0,0 1 1,-1 1-1,-3 35 753,2-23-182,3-13-596,-1 0 0,0 0 0,0 0 0,0 0 1,1 0-1,-1 0 0,1 0 0,-1 0 0,1-1 0,-1 1 0,1 0 1,-1 0-1,1 0 0,0 0 0,0-1 0,-1 1 0,1 0 0,0-1 0,0 1 1,0 0-1,0-1 0,-1 1 0,1-1 0,0 1 0,0-1 0,0 0 1,0 1-1,0-1 0,0 0 0,1 0 0,-1 0 0,0 0 0,0 0 0,0 0 1,0 0-1,0 0 0,0 0 0,0 0 0,0-1 0,0 1 0,0 0 1,2-1-1,55-17-258,-47 14 99,1 0-91,70-21-666,-74 23 906,0 0 1,0 1-1,0 0 1,0 1 0,0 0-1,0 0 1,1 0 0,9 3-1,15 13 673,-30-14-628,0 0 1,1 0 0,-1 0-1,1-1 1,-1 1 0,1-1-1,-1 0 1,1 0 0,0 0-1,0 0 1,-1-1-1,5 1 1,11-2-74,0-1-1,-1-1 0,23-6 1,4 0-8251,-36 7-2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6.613"/>
    </inkml:context>
    <inkml:brush xml:id="br0">
      <inkml:brushProperty name="width" value="0.025" units="cm"/>
      <inkml:brushProperty name="height" value="0.025" units="cm"/>
    </inkml:brush>
  </inkml:definitions>
  <inkml:trace contextRef="#ctx0" brushRef="#br0">277 9 9737,'-24'-8'7453,"-8"9"-4960,-25 15-1447,41-8-910,1 1 0,0 0 0,0 0 1,-25 23-1,34-27-137,0 0 1,1 0-1,0 1 0,0 0 1,0 0-1,1 0 1,0 0-1,0 1 0,0 0 1,1 0-1,0 0 1,1 0-1,-4 13 1,6-18-1,0-1 0,0 0 1,0 1-1,0-1 0,0 0 1,0 1-1,0-1 1,0 0-1,1 1 0,-1-1 1,0 0-1,1 1 0,0-1 1,-1 0-1,1 0 1,-1 0-1,1 1 0,0-1 1,0 0-1,0 0 0,0 0 1,0 0-1,0-1 1,0 1-1,0 0 0,2 1 1,1 0-55,0 0 0,0-1 1,1 1-1,-1-1 0,0 0 1,1-1-1,-1 1 0,8-1 0,2 0-490,0 0 0,0-2 0,0 1 0,22-7 0,-25 4-796,-1 0 0,1-1 0,-1-1 0,19-12 0,2-5-4035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1.747"/>
    </inkml:context>
    <inkml:brush xml:id="br0">
      <inkml:brushProperty name="width" value="0.025" units="cm"/>
      <inkml:brushProperty name="height" value="0.025" units="cm"/>
    </inkml:brush>
  </inkml:definitions>
  <inkml:trace contextRef="#ctx0" brushRef="#br0">34 1 10858,'0'0'8414,"-1"11"-7475,0-5-786,-12 82 2026,-2 96 0,13-139-2174,0 38 253,3-77-474,-1 1 0,1-1-1,0 0 1,0 0 0,1 0-1,0 0 1,0 0-1,0 0 1,6 10 0,-8-15 114,0-1 1,1 1-1,-1-1 1,0 1 0,0-1-1,1 1 1,-1-1-1,0 1 1,1-1-1,-1 0 1,1 1 0,-1-1-1,0 1 1,1-1-1,-1 0 1,1 1-1,-1-1 1,1 0 0,-1 0-1,1 0 1,-1 1-1,1-1 1,-1 0 0,1 0-1,0 0 1,-1 0-1,1 0 1,-1 0-1,1 0 1,-1 0 0,1 0-1,0 0 1,-1 0-1,1 0 1,-1 0 0,1 0-1,-1-1 1,1 1-1,-1 0 1,1 0-1,-1-1 1,1 1 0,-1 0-1,1-1 1,-1 1-1,1 0 1,-1-1-1,0 1 1,1-1 0,-1 1-1,1-1 1,12-28-6466,-5-4-1147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6.978"/>
    </inkml:context>
    <inkml:brush xml:id="br0">
      <inkml:brushProperty name="width" value="0.025" units="cm"/>
      <inkml:brushProperty name="height" value="0.025" units="cm"/>
    </inkml:brush>
  </inkml:definitions>
  <inkml:trace contextRef="#ctx0" brushRef="#br0">105 0 8040,'0'0'12972,"-8"6"-12711,-1 1-211,0 1-1,0 1 0,1-1 0,0 1 1,1 1-1,-8 11 0,11-15 1,0 0 0,0 0 0,1 0 1,0 1-1,0-1 0,1 1 0,0 0 0,0 0 0,0 0 0,1-1 0,0 2 1,1-1-1,-1 13 0,2-19-40,0 0 0,0 0 0,-1-1 0,1 1 0,0 0 0,0 0 0,0 0 0,0-1 0,0 1 0,0-1 0,0 1 0,0-1 0,0 1 0,0-1 0,1 1 0,-1-1 0,0 0 0,0 0 0,0 1 0,0-1 0,1 0 0,-1 0 0,0 0 0,0 0 1,0-1-1,0 1 0,1 0 0,-1 0 0,2-2 0,38-8 164,-26 4-230,-1-2 0,-1 0 0,1 0 0,15-14 0,-23 17 54,0-1 0,0 1-1,0-1 1,0 0 0,-1 0 0,0-1 0,-1 1-1,0-1 1,0 0 0,4-10 0,-21 47 161,-9 25-290,15-15-3421,8-36-681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7.320"/>
    </inkml:context>
    <inkml:brush xml:id="br0">
      <inkml:brushProperty name="width" value="0.025" units="cm"/>
      <inkml:brushProperty name="height" value="0.025" units="cm"/>
    </inkml:brush>
  </inkml:definitions>
  <inkml:trace contextRef="#ctx0" brushRef="#br0">0 0 13901,'0'0'12876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7.885"/>
    </inkml:context>
    <inkml:brush xml:id="br0">
      <inkml:brushProperty name="width" value="0.025" units="cm"/>
      <inkml:brushProperty name="height" value="0.025" units="cm"/>
    </inkml:brush>
  </inkml:definitions>
  <inkml:trace contextRef="#ctx0" brushRef="#br0">1 45 10570,'0'0'5488,"10"-7"-3428,0 2-1659,0-1-1,0 1 0,0 0 0,1 1 1,18-4-1,-27 7-358,0 0 0,0 1 1,0-1-1,0 1 0,0-1 0,1 1 1,-1 0-1,0 0 0,0 0 0,0 0 1,0 0-1,0 1 0,0-1 1,0 1-1,0-1 0,0 1 0,0 0 1,0-1-1,0 1 0,0 0 0,0 0 1,-1 1-1,1-1 0,0 0 0,-1 1 1,1-1-1,-1 1 0,1-1 0,-1 1 1,0 0-1,1-1 0,-1 1 1,0 0-1,0 0 0,-1 0 0,1 0 1,0 0-1,-1 0 0,1 0 0,-1 0 1,1 0-1,-1 0 0,0 0 0,0 0 1,0 4-1,0-3-3,0 1 0,-1 0 0,1-1 0,-1 1 1,0-1-1,0 1 0,0-1 0,0 1 0,0-1 0,-1 1 0,0-1 1,0 0-1,0 0 0,0 0 0,0 0 0,-3 3 0,-51 41 302,48-42-276,0 0 0,0 1 0,1 1 0,0-1 0,0 1 0,1 0 1,-10 13-1,16-19-60,-1-1 1,1 1-1,-1 0 0,1-1 1,-1 1-1,1 0 1,0-1-1,-1 1 1,1 0-1,0 0 0,0 0 1,-1-1-1,1 1 1,0 0-1,0 0 1,0 0-1,0-1 1,0 1-1,0 0 0,0 0 1,1 0-1,-1-1 1,0 1-1,0 0 1,1 0-1,-1-1 0,0 1 1,1 0-1,-1 0 1,0-1-1,1 1 1,-1 0-1,1-1 0,0 1 1,-1-1-1,1 1 1,-1-1-1,1 1 1,0-1-1,-1 1 0,1-1 1,0 1-1,0-1 1,-1 0-1,1 0 1,1 1-1,44 3 75,-37-4-90,116-2-2450,-44-12-3295,-26 0-1538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8.279"/>
    </inkml:context>
    <inkml:brush xml:id="br0">
      <inkml:brushProperty name="width" value="0.025" units="cm"/>
      <inkml:brushProperty name="height" value="0.025" units="cm"/>
    </inkml:brush>
  </inkml:definitions>
  <inkml:trace contextRef="#ctx0" brushRef="#br0">148 44 14125,'-8'-2'2830,"4"1"-2638,0 0-1,0 0 1,0 0 0,-1 0 0,1 0 0,0 1 0,-1 0 0,1 0-1,0 0 1,-1 0 0,1 1 0,0-1 0,-1 1 0,1 0 0,0 1-1,0-1 1,0 1 0,0 0 0,0 0 0,0 0 0,1 0 0,-1 1-1,1-1 1,-1 1 0,1 0 0,0 0 0,0 0 0,0 1 0,1-1-1,-1 1 1,1-1 0,-3 7 0,3-8-169,0 1 1,1-1-1,0 0 1,-1 1-1,1-1 1,0 1-1,0 0 1,1-1-1,-1 1 0,0 0 1,1-1-1,0 1 1,-1 0-1,1 0 1,0-1-1,1 1 1,-1 0-1,0 0 1,1-1-1,-1 1 0,1 0 1,0-1-1,0 1 1,0 0-1,0-1 1,1 0-1,-1 1 1,1-1-1,-1 0 0,1 1 1,0-1-1,0 0 1,0 0-1,0-1 1,0 1-1,0 0 1,0-1-1,1 1 0,-1-1 1,1 0-1,-1 0 1,1 0-1,-1 0 1,1 0-1,4 1 1,6 1 12,1 0 0,-1-1 0,1-1 0,-1 1 0,1-2 1,0 0-1,0-1 0,15-3 0,-23 3 3,-1 0 1,1-1-1,-1 0 1,0 0-1,0 0 1,0-1-1,0 0 1,0 0-1,0 0 0,-1 0 1,0-1-1,1 1 1,-1-1-1,-1 0 1,1-1-1,0 1 1,-1-1-1,0 1 0,0-1 1,-1 0-1,1 0 1,1-6-1,-3 8-13,0 0 0,0-1 0,-1 1-1,1-1 1,-1 0 0,0 1 0,1-1 0,-2 1 0,1-1-1,0 0 1,-1 1 0,0-1 0,0 1 0,0 0-1,0-1 1,0 1 0,-1 0 0,1-1 0,-1 1-1,0 0 1,0 0 0,0 0 0,-1 1 0,1-1 0,-1 0-1,1 1 1,-1 0 0,0-1 0,0 1 0,0 0-1,0 1 1,0-1 0,0 0 0,-1 1 0,-2-1-1,1 0-224,0 0 0,1 0-1,-1 0 1,0 1-1,0 0 1,0 0 0,0 1-1,0-1 1,0 1-1,0 0 1,-9 1 0,12 0-131,0-1-1,0 1 1,1 0 0,-1-1 0,0 1 0,0 0 0,0 0-1,1 0 1,-1 1 0,0-1 0,1 0 0,-3 3 0,2-2-330,1 0 1,-1 1 0,1-1 0,0 0 0,-1 1-1,1-1 1,0 1 0,1-1 0,-1 1 0,0 0-1,0 3 1,0 12-6307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8.623"/>
    </inkml:context>
    <inkml:brush xml:id="br0">
      <inkml:brushProperty name="width" value="0.025" units="cm"/>
      <inkml:brushProperty name="height" value="0.025" units="cm"/>
    </inkml:brush>
  </inkml:definitions>
  <inkml:trace contextRef="#ctx0" brushRef="#br0">206 1 13100,'0'0'10827,"-52"17"-10795,29 12 0,-6 4-32,3-2 32,2-3-32,7-3-160,1-4-577,5-5-384,5-3-865,5-6-480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8.971"/>
    </inkml:context>
    <inkml:brush xml:id="br0">
      <inkml:brushProperty name="width" value="0.025" units="cm"/>
      <inkml:brushProperty name="height" value="0.025" units="cm"/>
    </inkml:brush>
  </inkml:definitions>
  <inkml:trace contextRef="#ctx0" brushRef="#br0">199 47 10890,'0'0'2696,"-11"-5"-496,5 2-1965,-1-1 0,0 1 0,0 1 0,-1 0 1,1 0-1,0 0 0,-9-1 0,12 3-210,1 1 0,0-1-1,-1 0 1,1 1-1,-1-1 1,1 1 0,0 0-1,0 0 1,-1 0 0,1 1-1,0-1 1,0 1 0,0 0-1,1 0 1,-1 0-1,0 0 1,1 0 0,-1 1-1,1-1 1,-1 1 0,-2 4-1,0-1-15,1 1-1,1-1 1,-1 1-1,1 0 1,0 0-1,0 0 1,1 0-1,-2 9 1,4-14 21,-1 0 0,1-1 1,0 1-1,-1 0 1,1-1-1,0 1 1,0 0-1,0-1 0,0 1 1,1 0-1,-1-1 1,0 1-1,1-1 1,-1 1-1,1 0 0,0-1 1,-1 1-1,1-1 1,0 1-1,0-1 1,0 0-1,0 1 0,0-1 1,0 0-1,0 0 1,0 0-1,1 0 1,-1 0-1,0 0 0,1 0 1,-1 0-1,1 0 1,-1 0-1,1-1 1,-1 1-1,1-1 0,0 1 1,-1-1-1,1 0 1,3 1-1,0-1 69,1 0 0,-1 0 0,1 0 0,-1 0 0,1-1 0,-1 0-1,1 0 1,-1-1 0,0 1 0,0-1 0,1 0 0,-1-1 0,-1 1 0,1-1 0,0 0-1,-1 0 1,1-1 0,-1 1 0,0-1 0,0 0 0,0 0 0,-1 0 0,1 0 0,-1-1-1,0 0 1,0 0 0,-1 1 0,1-1 0,-1-1 0,0 1 0,-1 0 0,1 0 0,-1-1 0,0 1-1,0-1 1,-1 1 0,0-1 0,0 1 0,-1-8 0,1 12-94,0-1 0,0 0 1,-1 1-1,1-1 0,0 0 0,-1 1 1,0-1-1,1 1 0,-1-1 0,0 1 1,0-1-1,0 1 0,0 0 0,0-1 1,0 1-1,0 0 0,0 0 1,-1 0-1,1 0 0,0 0 0,-1 0 1,1 0-1,-1 0 0,1 0 0,-1 1 1,1-1-1,-1 1 0,0-1 0,1 1 1,-1 0-1,0-1 0,1 1 0,-1 0 1,0 0-1,1 0 0,-1 0 0,0 0 1,1 1-1,-1-1 0,-2 1 0,-2 0-30,0 0 0,0 1-1,1-1 1,-1 1-1,0 0 1,1 0 0,0 1-1,-1 0 1,1 0-1,-9 7 1,7-3-200,-1 1-1,2 0 1,-1 1 0,1 0-1,0 0 1,-8 18 0,10-17-732,0 1 1,1-1 0,-4 20-1,3 7-4317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9.442"/>
    </inkml:context>
    <inkml:brush xml:id="br0">
      <inkml:brushProperty name="width" value="0.025" units="cm"/>
      <inkml:brushProperty name="height" value="0.025" units="cm"/>
    </inkml:brush>
  </inkml:definitions>
  <inkml:trace contextRef="#ctx0" brushRef="#br0">146 45 9033,'0'0'10500,"-6"-1"-10206,-17-4-198,18 4-27,1-4 1567,-10-19 129,14 24-1756,0 0 0,0-1 0,0 1-1,0 0 1,0 0 0,0-1 0,0 1 0,0 0 0,0-1 0,0 1 0,0 0 0,0-1 0,0 1-1,0 0 1,0 0 0,0-1 0,0 1 0,-1 0 0,1-1 0,0 1 0,0 0 0,0 0 0,0 0-1,-1-1 1,1 1 0,0 0 0,0 0 0,-1-1 0,1 1 0,0 0 0,0 0 0,-1 0 0,1 0-1,0 0 1,0-1 0,-1 1 0,1 0 0,0 0 0,-1 0 0,1 0 0,0 0 0,-1 0 0,1 0-1,0 0 1,0 0 0,-1 0 0,1 0 0,0 0 0,-1 0 0,-19 12 132,-17 23-60,35-33-53,-1 1-1,1-1 0,0 1 1,-1-1-1,1 1 1,0 0-1,1 0 1,-1 0-1,1 0 0,-1 0 1,1 0-1,0 1 1,0-1-1,0 0 1,0 7-1,1-10-14,0 1-1,0 0 1,0 0-1,1 0 1,-1 0 0,0 0-1,1 0 1,-1-1-1,1 1 1,-1 0 0,1 0-1,-1-1 1,1 1 0,0 0-1,-1-1 1,1 1-1,0 0 1,0-1 0,-1 1-1,1-1 1,1 1-1,33 6 185,-18-7-111,1 0 0,31-6 0,-43 5-83,-1 0 0,1-1 0,-1 1 0,1-1 0,-1-1 1,0 1-1,0-1 0,0 0 0,0 0 0,0 0 1,-1-1-1,7-5 0,-10 8-15,-1 0 1,1 1-1,0-1 0,0 0 1,-1 1-1,1-1 1,-1 0-1,1 0 0,-1 1 1,1-1-1,-1 0 1,1 0-1,-1 0 0,0 0 1,1 0-1,-1 0 1,0 0-1,0 0 0,0 0 1,0 1-1,0-1 1,0 0-1,0 0 0,0 0 1,0 0-1,0 0 1,-1-1-1,0 0-68,0 1 0,0 0 1,0 0-1,0 0 0,0 0 0,-1 0 0,1 0 1,0 0-1,-1 0 0,1 0 0,0 1 0,-1-1 0,1 0 1,-4 0-1,-28-5-3263,6 4-3419,-3 1-3680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29.945"/>
    </inkml:context>
    <inkml:brush xml:id="br0">
      <inkml:brushProperty name="width" value="0.025" units="cm"/>
      <inkml:brushProperty name="height" value="0.025" units="cm"/>
    </inkml:brush>
  </inkml:definitions>
  <inkml:trace contextRef="#ctx0" brushRef="#br0">72 1 12492,'0'0'11109,"8"1"-10960,-6-1-142,0 0-1,-1 0 1,1 1-1,0-1 1,0 1-1,0-1 0,0 1 1,-1 0-1,1-1 1,0 1-1,-1 0 1,1 0-1,-1 0 0,1 0 1,-1 1-1,3 1 1,-3-1 8,0 1 0,-1-1 0,1 0 0,0 0 0,-1 0 0,0 0 0,1 0 0,-1 0 0,0 1 1,0-1-1,0 0 0,0 0 0,-1 0 0,1 0 0,-1 1 0,1-1 0,-1 0 0,0 0 0,-1 3 1,-4 8 85,0-1 0,-1 1 0,-1-1 0,0-1 0,-15 19 0,11-16-10,0 1 1,-12 22-1,24-36-80,-1-1-1,1 1 0,0-1 0,-1 1 0,1 0 1,0-1-1,0 1 0,-1 0 0,1-1 0,0 1 1,0 0-1,0-1 0,0 1 0,0 0 0,0-1 0,0 1 1,0 0-1,0-1 0,0 1 0,0 0 0,1-1 1,-1 1-1,0 0 0,0-1 0,1 1 0,-1-1 1,0 1-1,1 0 0,-1 0 0,21 7 186,39-9-61,-49 0-142,17-2-986,-1-1-1,29-8 1,17-8-6965,-32 7-1107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30.271"/>
    </inkml:context>
    <inkml:brush xml:id="br0">
      <inkml:brushProperty name="width" value="0.025" units="cm"/>
      <inkml:brushProperty name="height" value="0.025" units="cm"/>
    </inkml:brush>
  </inkml:definitions>
  <inkml:trace contextRef="#ctx0" brushRef="#br0">160 41 15214,'0'0'4730,"-8"-1"-3112,4 0-1525,1 1 0,-1 0 0,1 0 1,-1 0-1,1 0 0,0 1 0,-1-1 0,1 1 1,0 0-1,-1 0 0,1 0 0,0 1 1,0-1-1,0 1 0,0-1 0,0 1 0,0 0 1,0 0-1,1 0 0,-1 1 0,1-1 0,-1 1 1,1-1-1,0 1 0,-3 5 0,-8 10 414,1 0-1,-15 30 1,24-42-400,0 0-1,0 1 1,1-1-1,0 1 1,1-1-1,-1 1 0,1 0 1,0 0-1,1-1 1,0 1-1,0 0 1,1 9-1,0-15-96,-1 0 0,0 0-1,1 0 1,-1 0-1,1 0 1,-1 0 0,1 0-1,0 0 1,-1 0 0,1 0-1,0 0 1,0 0-1,0 0 1,0 0 0,0-1-1,0 1 1,0 0-1,0-1 1,0 1 0,0-1-1,0 1 1,2 0-1,35 3 187,-29-4-161,0-1 0,-1 0 0,1-1 0,0 0 0,0 0 0,9-4 0,-11 2-41,0 0 0,-1 0-1,1-1 1,-1 0 0,0 0-1,0-1 1,0 0 0,-1 0-1,0 0 1,0-1 0,-1 1-1,1-1 1,-1 0 0,-1 0-1,0-1 1,0 1 0,0-1-1,-1 0 1,0 1 0,0-1-1,-1 0 1,0 0 0,-1 0-1,1 0 1,-1 0 0,-1 0-1,0 0 1,0 0 0,-1 0-1,1 0 1,-5-9 0,5 14-150,0 1 0,0 0 0,0-1 0,0 1 0,-1 0 0,1 0 0,-1 0 0,1 0 0,-1 0 0,0 0 0,0 0 0,0 1 0,0-1 0,0 1 0,0 0 0,0-1 0,-1 1 0,1 0 1,0 0-1,-1 0 0,1 0 0,-1 1 0,1-1 0,-1 1 0,1 0 0,-1-1 0,-3 1 0,4 1-271,-1-1 0,1 1 0,-1 0 0,1-1 0,0 1 0,-1 0-1,1 0 1,0 1 0,0-1 0,0 0 0,-1 1 0,1 0 0,1-1 0,-1 1 0,0 0 0,0 0 0,1 0 0,-1 0-1,1 0 1,0 0 0,-1 1 0,1-1 0,0 0 0,0 1 0,0-1 0,1 0 0,-1 4 0,-1 15-6241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30.662"/>
    </inkml:context>
    <inkml:brush xml:id="br0">
      <inkml:brushProperty name="width" value="0.025" units="cm"/>
      <inkml:brushProperty name="height" value="0.025" units="cm"/>
    </inkml:brush>
  </inkml:definitions>
  <inkml:trace contextRef="#ctx0" brushRef="#br0">200 1 16367,'0'0'4228,"-46"38"-1921,19-12-321,-1 1-705,4 1-256,3 1-609,3-6-224,6-3-128,4-3-64,3-4-128,1-6-705,4-5-544,-1-11-8616,-5-9 2049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2.124"/>
    </inkml:context>
    <inkml:brush xml:id="br0">
      <inkml:brushProperty name="width" value="0.025" units="cm"/>
      <inkml:brushProperty name="height" value="0.025" units="cm"/>
    </inkml:brush>
  </inkml:definitions>
  <inkml:trace contextRef="#ctx0" brushRef="#br0">469 131 12556,'-3'-10'1169,"1"5"-955,1-1 0,-1 1 0,0 0 0,0 0 0,0 0 0,-1 0 0,0 1 0,0-1 0,0 1 0,-1 0 0,1 0 0,-1 0 0,0 0 0,0 0 0,0 1 0,-1 0 0,1 0 0,-1 0 0,0 0 0,1 1 0,-1 0 0,0 0 0,-10-3 0,6 5-76,0 0 1,-1 0-1,1 1 1,0 0 0,0 1-1,0 0 1,0 0-1,0 1 1,0 0 0,1 1-1,-1 0 1,1 0-1,0 1 1,0 0 0,1 0-1,-1 1 1,-8 8-1,-8 9 154,1 1 0,1 0 0,-28 43 0,37-49-104,1 1 0,1 0 0,1 1 1,1 0-1,0 0 0,2 1 1,-8 32-1,14-45-151,-1 0 0,2 0-1,-1 0 1,1 0 0,0 0 0,1 0 0,0 0 0,0 0 0,1 0 0,3 10-1,-2-13-22,-1 1 0,1-1-1,0 0 1,0 0 0,0 0-1,1-1 1,0 1 0,0-1-1,0 0 1,1 0-1,-1 0 1,1 0 0,0-1-1,0 0 1,8 4 0,2-1 22,0 0 0,0-1 1,1-1-1,-1 0 1,1-1-1,0-1 0,-1-1 1,1 0-1,0-1 0,0 0 1,0-2-1,0 0 1,26-6-1,-20 2 28,-1-1 1,1 0-1,-1-2 0,-1 0 1,0-1-1,0-1 1,-1-1-1,0-1 0,18-16 1,-26 18 43,0 0 0,-1 0 1,0-1-1,-1 0 1,0-1-1,-1 0 0,0 0 1,-1-1-1,-1 0 0,0 0 1,-1 0-1,4-17 0,-7 21-76,-1 1-1,1-1 0,-1 0 1,-1 1-1,0-1 0,0 1 1,-1-1-1,0 0 0,-1 1 0,0-1 1,0 1-1,-1 0 0,0 0 1,-1 0-1,0 0 0,0 0 1,-1 1-1,0 0 0,0 0 0,-8-8 1,2 5-129,-1 0 1,0 1 0,-1 1 0,0 0 0,0 0-1,-1 2 1,0-1 0,-1 2 0,1 0-1,-1 1 1,0 0 0,0 1 0,-1 1-1,0 0 1,1 1 0,-1 1 0,0 0 0,-21 3-1,24-2-183,0 1 0,0 1 0,1 0 0,-1 1 0,0 0 0,1 1 0,0 0 0,0 1 0,0 1 0,0 0 0,1 0 0,0 1 0,0 0 0,1 1 0,0 0 0,0 1 0,1 0 0,0 1 0,1 0 0,0 0 0,1 1 0,-11 17 0,15-20-582,0-1 0,1 1 1,-1-1-1,1 1 0,1 0 1,-1 0-1,2-1 1,-1 1-1,1 14 0,4 18-6056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31.008"/>
    </inkml:context>
    <inkml:brush xml:id="br0">
      <inkml:brushProperty name="width" value="0.025" units="cm"/>
      <inkml:brushProperty name="height" value="0.025" units="cm"/>
    </inkml:brush>
  </inkml:definitions>
  <inkml:trace contextRef="#ctx0" brushRef="#br0">137 16 17072,'0'0'1623,"-11"2"352,5-1-1750,0 0 0,-1 0 1,1 1-1,0 0 0,0 0 0,0 0 0,1 1 0,-1 0 0,1 0 0,-1 1 0,1-1 0,0 1 1,0 0-1,1 1 0,-1-1 0,1 1 0,0 0 0,0 0 0,0 0 0,1 0 0,0 1 0,0-1 1,-3 8-1,5-11-202,1-1 0,-1 1 0,0-1 0,1 1 0,-1-1 0,1 1 0,-1 0 1,1-1-1,0 1 0,-1 0 0,1-1 0,0 1 0,0 0 0,1-1 0,-1 1 1,0 0-1,0-1 0,1 1 0,-1 0 0,1-1 0,0 1 0,-1-1 0,1 1 0,0-1 1,0 1-1,0-1 0,0 1 0,0-1 0,0 0 0,0 0 0,2 2 0,1-1 6,1-1-1,-1 1 0,1-1 1,0 0-1,-1-1 1,1 1-1,0-1 0,0 1 1,-1-2-1,8 0 0,-5 0-6,1 0-1,0-1 1,-1 0-1,1 0 1,-1-1-1,0 0 1,0 0-1,0-1 1,0 0-1,-1 0 1,1 0-1,9-10 1,-13 12-10,0-1-1,0 0 1,0 0 0,0 0-1,0 0 1,-1 0 0,1-1-1,-1 1 1,0-1 0,0 0-1,0 1 1,-1-1 0,1 0-1,-1 0 1,0 0 0,0 0-1,0-1 1,-1 1 0,1 0-1,-1 0 1,0 0 0,0-1-1,-1 1 1,0-7 0,-1 9-17,1 1 1,0-1 0,-1 0-1,1 1 1,-1-1 0,0 1-1,1-1 1,-1 1 0,0 0 0,0 0-1,0 0 1,0 0 0,0 0-1,0 0 1,0 0 0,0 1-1,0-1 1,0 1 0,0 0 0,0-1-1,-1 1 1,1 0 0,0 0-1,0 0 1,-4 1 0,0-1-42,-1 1 0,1 0-1,-1 0 1,1 0 0,0 0 0,0 1 0,-11 5 0,11-4-122,1 1 1,-1 1-1,1-1 0,1 1 0,-1 0 1,1 0-1,-1 0 0,1 0 0,1 1 1,-1 0-1,1 0 0,0 0 0,0 0 1,1 0-1,0 1 0,-2 8 1,3-9-563,0-1 0,0 1 1,1 0-1,-1-1 0,1 1 1,1 0-1,-1 0 0,1-1 1,0 1-1,0-1 0,1 1 1,3 7-1,9 10-5340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31.338"/>
    </inkml:context>
    <inkml:brush xml:id="br0">
      <inkml:brushProperty name="width" value="0.025" units="cm"/>
      <inkml:brushProperty name="height" value="0.025" units="cm"/>
    </inkml:brush>
  </inkml:definitions>
  <inkml:trace contextRef="#ctx0" brushRef="#br0">169 32 16560,'-8'4'2220,"0"0"-1746,-69 36 4620,69-35-4645,-1 0-1,1 1 1,0 0-1,0 1 1,1 0-1,0 0 0,-8 10 1,14-17-440,1 1 0,0-1 0,-1 1 0,1-1 1,-1 0-1,1 1 0,0-1 0,0 1 0,-1-1 0,1 1 1,0-1-1,0 1 0,-1-1 0,1 1 0,0 0 0,0-1 1,0 1-1,0-1 0,0 1 0,0-1 0,0 1 0,0-1 1,0 1-1,0 0 0,0-1 0,0 1 0,1-1 0,-1 1 1,0-1-1,0 1 0,1-1 0,-1 1 0,0-1 0,0 1 1,1-1-1,-1 1 0,1-1 0,-1 0 0,0 1 0,1 0 1,29 4 206,35-15-2,-54 7-190,0-1 0,-1-1-1,0 1 1,0-2 0,18-11 0,-25 15 11,-1 0 0,1 0 1,0 0-1,-1-1 0,0 1 0,1-1 0,-1 1 1,0-1-1,0 0 0,-1 0 0,1 0 0,-1 0 0,1 0 1,-1 0-1,0 0 0,0-1 0,0 1 0,0 0 1,-1 0-1,0-1 0,1 1 0,-1-1 0,-1-5 0,0 6-55,0 1-1,0 0 0,0-1 1,-1 1-1,1 0 0,-1 0 1,1 0-1,-1 0 0,0 0 1,0 1-1,0-1 0,0 0 0,0 1 1,0 0-1,0-1 0,-1 1 1,1 0-1,0 0 0,-1 0 1,1 0-1,-1 1 0,1-1 0,-1 1 1,1-1-1,-3 1 0,-35-4-2295,8 7-3622,19 1-201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1.961"/>
    </inkml:context>
    <inkml:brush xml:id="br0">
      <inkml:brushProperty name="width" value="0.025" units="cm"/>
      <inkml:brushProperty name="height" value="0.025" units="cm"/>
    </inkml:brush>
  </inkml:definitions>
  <inkml:trace contextRef="#ctx0" brushRef="#br0">0 39 8488,'0'0'6475,"5"-7"-4227,13-24-364,-18 31-1850,0 0 0,0 0-1,0 1 1,0-1-1,0 0 1,0 0-1,0 1 1,0-1 0,0 0-1,0 0 1,0 0-1,0 1 1,0-1-1,0 0 1,0 0 0,0 0-1,0 0 1,0 1-1,0-1 1,1 0-1,-1 0 1,0 0 0,0 0-1,0 1 1,0-1-1,0 0 1,1 0-1,-1 0 1,0 0 0,0 0-1,0 0 1,1 0-1,-1 1 1,0-1-1,0 0 1,0 0 0,1 0-1,-1 0 1,0 0-1,0 0 1,0 0-1,1 0 1,-1 0 0,0 0-1,0 0 1,0 0-1,1 0 1,-1 0-1,0 0 1,0-1 0,0 1-1,1 0 1,-1 0-1,0 0 1,0 0-1,0 0 1,0 0 0,1 0-1,-1-1 1,0 1-1,0 0 1,0 0 0,0 0-1,0 0 1,1-1-1,1 17 234,-2 280 1676,0-295-2002,0-1-1,0 0 1,0 0-1,-1 1 1,1-1-1,0 0 1,0 0 0,0 1-1,0-1 1,0 0-1,0 0 1,0 1 0,0-1-1,0 0 1,0 1-1,0-1 1,0 0-1,0 0 1,0 1 0,0-1-1,1 0 1,-1 0-1,0 1 1,0-1 0,0 0-1,0 0 1,0 0-1,0 1 1,1-1-1,-1 0 1,0 0 0,0 0-1,0 1 1,1-1-1,-1 0 1,0 0 0,0 0-1,1 0 1,-1 0-1,0 1 1,0-1-1,1 0 1,-1 0 0,1 0-1,3-13-6021,-4-7-677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2.307"/>
    </inkml:context>
    <inkml:brush xml:id="br0">
      <inkml:brushProperty name="width" value="0.025" units="cm"/>
      <inkml:brushProperty name="height" value="0.025" units="cm"/>
    </inkml:brush>
  </inkml:definitions>
  <inkml:trace contextRef="#ctx0" brushRef="#br0">0 4 9769,'0'0'12065,"12"0"-11270,145-2 496,12 0-5587,-163 2 2904,-25 1-13797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2.653"/>
    </inkml:context>
    <inkml:brush xml:id="br0">
      <inkml:brushProperty name="width" value="0.025" units="cm"/>
      <inkml:brushProperty name="height" value="0.025" units="cm"/>
    </inkml:brush>
  </inkml:definitions>
  <inkml:trace contextRef="#ctx0" brushRef="#br0">72 1 7719,'0'0'9001,"-32"46"-7240,37-38-351,13-3-449,11-1-193,5-1-191,10-1-289,-1-2-192,2 0-64,-9 0-448,-10 0-1186,-11 3-1312,-12 0-2243,-3 2-1794</inkml:trace>
  <inkml:trace contextRef="#ctx0" brushRef="#br0" timeOffset="1">1 282 11979,'0'0'7944,"68"30"-6983,-29-39-577,9-4-288,-5-3-256,5-2-1698,-3 1-2049,-6-1-1731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3.032"/>
    </inkml:context>
    <inkml:brush xml:id="br0">
      <inkml:brushProperty name="width" value="0.025" units="cm"/>
      <inkml:brushProperty name="height" value="0.025" units="cm"/>
    </inkml:brush>
  </inkml:definitions>
  <inkml:trace contextRef="#ctx0" brushRef="#br0">238 0 11179,'0'0'7335,"-34"47"-5990,9-17-448,-7 3-225,-2 2-63,5 0-1,3-5-95,2-5-353,7-8-128,6-5 0,6-10-672,5-12-3717,0-11-1664</inkml:trace>
  <inkml:trace contextRef="#ctx0" brushRef="#br0" timeOffset="1">15 13 13164,'0'0'6150,"39"60"-4740,-21-40 127,7-2-672,3 2-481,6-3-288,9-2 0,-2-3-1121,8-3-2210,-14-5-4388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3.424"/>
    </inkml:context>
    <inkml:brush xml:id="br0">
      <inkml:brushProperty name="width" value="0.025" units="cm"/>
      <inkml:brushProperty name="height" value="0.025" units="cm"/>
    </inkml:brush>
  </inkml:definitions>
  <inkml:trace contextRef="#ctx0" brushRef="#br0">1 66 6182,'0'0'15759,"60"-8"-15087,-20-1-159,2 0-385,8 3-128,2-2-416,2 3-962,-6-1-896,2 0-1537,-11-2-1859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3.785"/>
    </inkml:context>
    <inkml:brush xml:id="br0">
      <inkml:brushProperty name="width" value="0.025" units="cm"/>
      <inkml:brushProperty name="height" value="0.025" units="cm"/>
    </inkml:brush>
  </inkml:definitions>
  <inkml:trace contextRef="#ctx0" brushRef="#br0">53 0 12204,'0'0'5445,"-52"32"-5061,52-16 97,0 3-289,0 2-192,9 4-192,3 0-962,1 1-1216,-2 3-833,-4-3 256,-2-2-1761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4.163"/>
    </inkml:context>
    <inkml:brush xml:id="br0">
      <inkml:brushProperty name="width" value="0.025" units="cm"/>
      <inkml:brushProperty name="height" value="0.025" units="cm"/>
    </inkml:brush>
  </inkml:definitions>
  <inkml:trace contextRef="#ctx0" brushRef="#br0">118 388 11243,'0'0'8744,"63"-39"-8103,-26 31-289,4-2-192,6-2-96,3 3 0,-6 0-64,-1 1-352,-9 0-993,-9-2-1570,-9 0-641,-14-1 481,-2-1-4452</inkml:trace>
  <inkml:trace contextRef="#ctx0" brushRef="#br0" timeOffset="1">1 44 10282,'0'0'7207,"67"-39"-6247,-17 37-511,7 2-97,2-1-224,-1 0-96,-1 1 32,-7 0-608,-6 0-1122,-6 0-3683,-8 0-3139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4.509"/>
    </inkml:context>
    <inkml:brush xml:id="br0">
      <inkml:brushProperty name="width" value="0.025" units="cm"/>
      <inkml:brushProperty name="height" value="0.025" units="cm"/>
    </inkml:brush>
  </inkml:definitions>
  <inkml:trace contextRef="#ctx0" brushRef="#br0">15 1 3331,'0'0'10896,"-3"10"-8473,1 1-2038,-1-2 301,1 0 1,0 0-1,1 0 0,0 15 1,1-22-628,0 0 0,0 0 0,0-1 0,0 1 0,0 0 0,1-1 0,-1 1 0,1 0 0,-1-1 1,1 1-1,0 0 0,-1-1 0,1 1 0,0-1 0,0 1 0,0-1 0,0 0 0,0 1 0,1-1 0,-1 0 0,0 0 0,1 0 0,-1 0 0,0 0 0,1 0 0,-1 0 1,1 0-1,0-1 0,-1 1 0,1-1 0,0 1 0,3 0 0,4 0-41,1-1 0,0 0 0,-1-1 0,1 0-1,-1 0 1,1-1 0,-1 0 0,1 0 0,-1-1 0,0-1 0,0 0 0,0 0 0,-1 0 0,0-1 0,10-7 0,43-21-673,-60 33 673,-1 0 1,0 1-1,1-1 1,-1 0-1,0 0 1,1 1-1,-1-1 1,0 0 0,1 1-1,-1-1 1,0 0-1,0 1 1,1-1-1,-1 1 1,0-1 0,0 0-1,0 1 1,0-1-1,0 1 1,1-1-1,-1 1 1,0-1 0,0 0-1,0 1 1,0-1-1,0 1 1,0-1-1,0 1 1,0-1 0,-1 1-1,1-1 1,0 0-1,0 1 1,0-1-1,0 1 1,-1-1-1,1 0 1,0 1 0,0-1-1,-1 0 1,1 1-1,-1-1 1,-6 26 635,5-20-505,0-2-23,0 0 0,1 0 1,-1 0-1,1 0 1,0 0-1,0 1 1,1-1-1,-1 7 1,2-10-108,-1 0 1,1 0-1,-1 0 1,1 0-1,0 1 0,-1-1 1,1 0-1,0 0 1,0 0-1,0-1 1,0 1-1,0 0 1,0 0-1,0 0 1,0-1-1,0 1 0,0 0 1,0-1-1,0 1 1,1-1-1,-1 1 1,0-1-1,0 0 1,1 1-1,-1-1 0,0 0 1,0 0-1,1 0 1,-1 0-1,0 0 1,0 0-1,1-1 1,1 1-1,17-2-263,0-1-1,-1 0 1,1-1 0,-1-1-1,1-1 1,-2-1 0,27-13 0,27-9-1891,-72 29 2157,1 0-1,-1 0 1,1 0 0,-1 0-1,1-1 1,-1 1 0,1 0 0,-1 0-1,1 0 1,-1 0 0,1 0-1,-1 0 1,1 0 0,-1 1 0,1-1-1,-1 0 1,1 0 0,-1 0-1,1 0 1,-1 1 0,1-1 0,-1 0-1,1 1 1,-1-1 0,0 0-1,1 1 1,-1-1 0,1 0 0,-1 1-1,0-1 1,1 1 0,-1-1-1,0 0 1,0 1 0,1-1 0,-1 1-1,0-1 1,0 1 0,0-1-1,0 1 1,0-1 0,1 1 0,-1 0-1,0-1 1,0 1 0,0-1-1,0 1 1,-1-1 0,1 1 0,0-1-1,0 1 1,0-1 0,0 1-1,0-1 1,-1 1 0,1 0 0,-11 47 1809,4-18-768,7-29-1071,0 0 1,0 0-1,0-1 1,0 1-1,0 0 1,0 0-1,1-1 1,-1 1-1,0 0 1,1 0-1,-1-1 1,0 1-1,1 0 1,-1-1-1,1 1 1,-1-1-1,1 1 1,-1 0-1,1-1 1,-1 1-1,1-1 1,0 0-1,-1 1 1,1-1-1,0 1 1,-1-1-1,1 0 1,0 0-1,0 1 1,-1-1-1,1 0 1,0 0-1,0 0 1,-1 0-1,1 0 1,0 0 0,0 0-1,-1 0 1,1 0-1,1 0 0,1-1-641,1 1 0,-1-1 0,0 1 0,1-1 0,-1 0-1,0-1 1,0 1 0,5-3 0,9-11-8218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2.512"/>
    </inkml:context>
    <inkml:brush xml:id="br0">
      <inkml:brushProperty name="width" value="0.025" units="cm"/>
      <inkml:brushProperty name="height" value="0.025" units="cm"/>
    </inkml:brush>
  </inkml:definitions>
  <inkml:trace contextRef="#ctx0" brushRef="#br0">1015 0 9961,'0'0'6850,"-11"5"-5804,-7 3-720,1 1 1,0 1-1,1 1 0,-29 24 1,-67 70 1363,30-27-816,-560 433 1219,639-508-2029,-30 14-2114,32-16 1925,0-1 0,1 0 0,-1 0 0,0 0 0,1 0 0,-1 0 0,0 0 0,1-1 0,-1 1 0,0 0 0,1 0 0,-1 0 0,1-1 0,-1 1 0,0 0 0,1 0 0,-1-1 0,1 1 0,-1-1 0,1 1 0,-1-1 0,1 1 0,-1 0 0,1-1 0,0 0 0,-1 1 0,1-1 0,0 1 0,-1-1 0,1 1 0,0-1 0,-1 0 0,1 1 0,0-1 0,0 0 0,0 1 0,0-1 0,0 1 0,0-1 0,0 0 0,0 1 0,0-1 0,0 0 0,0 1 0,1-2 0,-3-28-5042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7.667"/>
    </inkml:context>
    <inkml:brush xml:id="br0">
      <inkml:brushProperty name="width" value="0.025" units="cm"/>
      <inkml:brushProperty name="height" value="0.025" units="cm"/>
    </inkml:brush>
  </inkml:definitions>
  <inkml:trace contextRef="#ctx0" brushRef="#br0">0 52 5125,'0'0'17969,"73"37"-17297,-30-37-127,0-11-193,7-6-224,0-1-63,-5 0-65,-6 4-897,-14 6-737,-5 6-1633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8.063"/>
    </inkml:context>
    <inkml:brush xml:id="br0">
      <inkml:brushProperty name="width" value="0.025" units="cm"/>
      <inkml:brushProperty name="height" value="0.025" units="cm"/>
    </inkml:brush>
  </inkml:definitions>
  <inkml:trace contextRef="#ctx0" brushRef="#br0">0 22 13196,'0'0'6727,"54"14"-5734,-17-23-449,11 0-416,2 1-96,-2 2-512,1 4-1698,-8 1-1634,-2 0-1248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8.471"/>
    </inkml:context>
    <inkml:brush xml:id="br0">
      <inkml:brushProperty name="width" value="0.025" units="cm"/>
      <inkml:brushProperty name="height" value="0.025" units="cm"/>
    </inkml:brush>
  </inkml:definitions>
  <inkml:trace contextRef="#ctx0" brushRef="#br0">11 77 13036,'0'0'4880,"-1"9"-4619,-3 20 317,-2 46 1,6-66-467,0-1 0,0 0 0,1 1 1,0-1-1,1 0 0,-1 0 1,2 0-1,-1 0 0,1 0 0,0 0 1,8 13-1,-9-19-78,0 0 0,0 0-1,-1-1 1,1 1 0,0-1 0,1 1 0,-1-1 0,0 0-1,0 0 1,0 0 0,1 0 0,-1 0 0,1 0 0,-1-1-1,0 1 1,1-1 0,-1 0 0,1 0 0,-1 0-1,1 0 1,-1 0 0,1 0 0,-1-1 0,1 1 0,-1-1-1,0 1 1,1-1 0,-1 0 0,0 0 0,1 0 0,-1-1-1,4-2 1,5-2 26,-1-1 0,1-1-1,-1 0 1,17-17 0,-13 9-66,-1-2 1,0 0 0,-2 0-1,0-1 1,-1-1 0,-1 0-1,0 0 1,-2-1 0,-1 1-1,0-2 1,2-21 0,-27 111 1590,-9 38-1011,25-94-480,1 0-1,1 0 0,0 0 1,0 0-1,2 0 0,2 24 1,-2-34-106,0 0 1,0 1-1,0-1 1,1 0-1,-1 0 1,0 0-1,1 0 1,-1 0-1,1 0 1,0-1-1,0 1 1,0 0-1,0-1 1,0 1-1,0-1 1,0 0-1,0 0 1,0 0-1,1 0 1,-1 0-1,0 0 1,1-1-1,-1 1 1,1-1-1,-1 1 1,0-1-1,1 0 1,-1 0-1,1 0 0,-1 0 1,5-2-1,-6 2-43,0 0 0,-1 0 0,1 0 0,0 0 0,-1 0 0,1-1-1,-1 1 1,1 0 0,0 0 0,-1-1 0,1 1 0,-1 0-1,1-1 1,-1 1 0,1-1 0,-1 1 0,1-1 0,-1 1-1,1 0 1,-1-1 0,0 0 0,1 1 0,-1-1 0,0 1 0,0-1-1,1 1 1,-1-1 0,0 0 0,0 1 0,0-1 0,0 0-1,0 1 1,1-1 0,-1 1 0,0-1 0,-1 0 0,1 1-1,0-1 1,0 0 0,0 1 0,0-1 0,0 1 0,-1-1 0,1 0-1,0 1 1,0-1 0,-1 1 0,1-1 0,-1 0 0,-19-26-2473,9 21 1844,1 0 0,-1 1 0,0 0 0,0 1 0,-1 0 0,1 1 0,-1 0-1,-12-2 1,-39 1 1491,6 9 3300,41-1-1924,22-1-981,29-5-856,81-17-2895,-38 7-6652,-50 7-440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9.246"/>
    </inkml:context>
    <inkml:brush xml:id="br0">
      <inkml:brushProperty name="width" value="0.025" units="cm"/>
      <inkml:brushProperty name="height" value="0.025" units="cm"/>
    </inkml:brush>
  </inkml:definitions>
  <inkml:trace contextRef="#ctx0" brushRef="#br0">169 19 12075,'0'0'6930,"-8"-3"-6439,2 1-413,3 1-45,1 0 0,-1 0 0,0 0-1,0 0 1,1 0 0,-1 1 0,0-1 0,0 1-1,0 0 1,0 0 0,0 0 0,0 0 0,0 0-1,0 1 1,1-1 0,-1 1 0,0 0 0,0 0-1,0 0 1,1 0 0,-1 0 0,-3 3 0,4-3 15,-5 4 168,0 0 0,0 1 0,0 0 0,1 0 0,0 1 0,0 0 0,0 0 0,1 0 0,0 1 0,1-1 0,-1 1 0,2 0 0,-1 1 0,-3 10 0,7-18-208,0-1-1,0 1 1,0-1-1,0 1 1,0 0 0,0-1-1,0 1 1,0-1 0,0 1-1,0-1 1,1 1-1,-1 0 1,0-1 0,0 1-1,0-1 1,1 1 0,-1-1-1,0 1 1,1-1-1,-1 1 1,0-1 0,1 0-1,-1 1 1,1-1 0,-1 1-1,1-1 1,-1 0-1,1 0 1,-1 1 0,1-1-1,-1 0 1,1 1 0,25 1 146,23-14 59,-40 7-240,0 1 0,-1-2-1,1 1 1,-1-1 0,0-1-1,-1 1 1,0-1 0,0 0-1,0-1 1,-1 0 0,0 0-1,0 0 1,-1-1 0,0 0-1,-1 0 1,7-19 0,-19 55-358,5-19 430,0 0 0,1 0 0,0 0 0,-2 16 0,3-21-21,1 0 1,0 0-1,0 0 1,0 0-1,0 0 0,1 0 1,-1 0-1,1 0 1,0 0-1,-1 0 1,1 0-1,0 0 1,1-1-1,-1 1 1,3 3-1,-2-5 0,0 1 0,-1-1 0,1 0-1,0 0 1,0-1 0,1 1 0,-1 0 0,0-1 0,0 1-1,0-1 1,0 0 0,0 1 0,1-1 0,-1 0 0,0-1-1,0 1 1,0 0 0,1 0 0,-1-1 0,0 0 0,0 1-1,4-3 1,3 0 6,0-1 0,-1-1 0,1 0-1,-1 0 1,0 0 0,0-1 0,8-8 0,-9 7-61,1 1 1,-1 0-1,1 1 1,0 0-1,1 0 1,-1 0-1,14-4 1,-20 9-48,-1-1 0,0 1 0,1 0 0,-1 0 0,1 0-1,-1 1 1,0-1 0,1 0 0,-1 0 0,0 1 0,1-1 0,-1 1 0,0-1 0,0 1 0,0-1 0,1 1 0,-1 0 0,0 0 0,0 0-1,0 0 1,0-1 0,0 1 0,0 0 0,0 1 0,0-1 0,1 2 0,-1-1-143,0-1 0,0 1 0,1-1 0,-1 1 0,1-1 0,-1 0 1,1 1-1,0-1 0,-1 0 0,1 0 0,0 0 0,0 0 0,0 0 0,0-1 0,3 2 0,1-1-517,-1-1 0,1 0 0,-1 0-1,1 0 1,0-1 0,-1 1 0,1-1-1,-1-1 1,0 1 0,1-1 0,-1 0 0,0 0-1,7-4 1,10-7-4371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49.902"/>
    </inkml:context>
    <inkml:brush xml:id="br0">
      <inkml:brushProperty name="width" value="0.025" units="cm"/>
      <inkml:brushProperty name="height" value="0.025" units="cm"/>
    </inkml:brush>
  </inkml:definitions>
  <inkml:trace contextRef="#ctx0" brushRef="#br0">108 228 9161,'0'0'8984,"-8"0"-7756,2 1-1102,1-1 0,0 1 0,0 0 0,0 1-1,0-1 1,-1 1 0,2 0 0,-1 0 0,0 1 0,-5 3 0,7-4-75,0 0 1,0 0 0,1 0-1,-1 0 1,1 0-1,-1 1 1,1-1 0,0 1-1,0 0 1,0-1-1,1 1 1,-1 0-1,1 0 1,-1 0 0,1 0-1,0 1 1,0-1-1,0 0 1,1 0 0,-1 1-1,1 2 1,0-5-44,1 0 0,-1 0 0,1 0 1,0-1-1,-1 1 0,1 0 0,0-1 1,-1 1-1,1 0 0,0-1 0,0 1 1,0-1-1,0 1 0,0-1 0,-1 0 0,1 1 1,0-1-1,0 0 0,0 0 0,0 1 1,0-1-1,0 0 0,0 0 0,0 0 1,0 0-1,0 0 0,0-1 0,0 1 1,0 0-1,0 0 0,2-1 0,35-8-90,-25 3-293,-1-1-1,0-1 0,0 0 1,-1 0-1,0-1 0,0-1 1,14-16-1,-18 18 380,-1 0 0,1 0-1,-1-1 1,-1 1 0,0-1 0,0-1 0,0 1 0,-1-1 0,-1 1 0,5-21-1,-43 94 2757,15-6-1482,18-54-1154,1 0 1,1 0 0,-1 0 0,0 0-1,1 1 1,0-1 0,0 0-1,0 0 1,1 0 0,-1 0 0,1 0-1,2 8 1,-1-11-109,-1 1 0,0-1 0,1 0 0,-1 1 0,1-1 0,0 0 0,-1 0 0,1 0 0,0 0 0,0 0 0,0-1 0,0 1 0,-1 0 0,1-1 0,0 1 0,0-1 0,0 0 0,0 0 0,0 0 0,3 0 0,45-2 77,-48 2-100,8-2-216,1-1 0,-1 0 0,1 0 0,-1-1 0,0-1 1,0 1-1,-1-2 0,1 1 0,-1-1 0,0-1 0,12-11 0,-14 9 578,-10 8 667,-16 13-343,-7 22-203,25-33-439,0 1-1,0 0 1,0-1-1,0 1 1,0 0-1,1 0 1,-1 0-1,0 0 1,1-1-1,0 1 1,-1 0-1,1 0 1,0 0-1,0 0 1,0 0-1,0 0 1,1 0-1,-1 0 1,1 3-1,2-3-11,0-1-1,1 0 1,-1 0-1,0 0 0,0-1 1,0 1-1,1-1 1,-1 0-1,0 0 1,1 0-1,-1 0 1,0 0-1,1-1 1,4-1-1,-7 2-17,12-2-211,-1-2 1,0 0 0,0 0 0,0-1 0,0 0-1,-1-1 1,1-1 0,-2 0 0,1 0-1,-1-1 1,16-15 0,-12 9 17,0 0 1,-1-1 0,-1-1-1,0 0 1,-1-1-1,16-33 1,-23 41 225,0 1 0,0-1 0,-1 0 0,-1 0 0,0-1 0,0 1 0,1-16 0,-3 25-18,0-1 1,0 1-1,0 0 0,0-1 0,0 1 1,0-1-1,0 1 0,0 0 0,0-1 1,0 1-1,0-1 0,0 1 0,0 0 1,-1-1-1,1 1 0,0 0 0,0-1 1,0 1-1,-1 0 0,1-1 0,0 1 0,0 0 1,-1-1-1,1 1 0,0 0 0,0 0 1,-1-1-1,1 1 0,0 0 0,-1 0 1,1 0-1,0-1 0,-1 1 0,1 0 1,-1 0-1,1 0 0,0 0 0,-1 0 1,1 0-1,-1 0 0,-19 8 461,-15 19-9,23-14-115,1 0 1,0 1-1,1 0 1,-9 18-1,15-26-238,1 0 0,0 0-1,1 1 1,-1-1-1,1 1 1,0-1-1,1 1 1,0 0 0,0 0-1,0 0 1,1 0-1,0 0 1,1 8 0,0-13-114,0 0 0,-1 0 0,1 0 0,0 0 1,1 0-1,-1 0 0,0-1 0,0 1 0,1 0 1,-1-1-1,1 1 0,0-1 0,-1 1 0,1-1 1,0 0-1,0 0 0,0 1 0,0-2 0,0 1 1,0 0-1,0 0 0,0 0 0,0-1 0,3 1 1,57 6-1723,-55-7 1221,51 1-6740,-34-1-544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0.279"/>
    </inkml:context>
    <inkml:brush xml:id="br0">
      <inkml:brushProperty name="width" value="0.025" units="cm"/>
      <inkml:brushProperty name="height" value="0.025" units="cm"/>
    </inkml:brush>
  </inkml:definitions>
  <inkml:trace contextRef="#ctx0" brushRef="#br0">97 0 8360,'0'0'13773,"-9"4"-13394,8-4-374,-45 22 474,44-22-446,1 1 0,-1 0 0,1 0 0,-1 0 0,1 0 1,0 0-1,-1 0 0,1 0 0,0 0 0,0 1 0,0-1 1,0 1-1,0-1 0,0 0 0,0 1 0,0-1 0,0 1 0,1 0 1,-1-1-1,1 1 0,-1 0 0,1-1 0,0 1 0,-1 0 1,1-1-1,0 1 0,0 0 0,0 0 0,1-1 0,-1 1 1,0 0-1,1 0 0,-1-1 0,2 4 0,2-4-46,0 0 0,1 0 0,-1 0-1,0 0 1,1-1 0,-1 0 0,1 0 0,-1 0-1,1 0 1,4-2 0,1 2-445,14-1-599,-16 0 742,0 1 1,0 0 0,0 0-1,0 1 1,0 0 0,0 0-1,0 0 1,11 5 0,-18-6 339,-1 0-1,1 1 1,-1-1 0,1 0 0,-1 1 0,0-1 0,1 0 0,-1 1 0,1-1 0,-1 0 0,0 1-1,1-1 1,-1 1 0,0-1 0,0 1 0,1-1 0,-1 1 0,0-1 0,0 1 0,0-1 0,1 1 0,-1-1-1,0 1 1,0 0 0,0-1 0,0 1 0,0-1 0,0 1 0,0-1 0,0 1 0,0-1 0,-1 1 0,1-1-1,0 1 1,0-1 0,0 1 0,-1-1 0,1 1 0,0-1 0,0 1 0,-1-1 0,1 1 0,0-1 0,-1 1-1,1-1 1,-1 0 0,1 1 0,-1-1 0,1 0 0,0 1 0,-1-1 0,1 0 0,-1 0 0,1 1 0,-1-1-1,0 0 1,0 0 0,-32 17 1162,20-12-1120,0-1 0,0 0 0,-1-1 0,0-1 0,-15 1 0,-11-6-4136,23-6-4889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0.826"/>
    </inkml:context>
    <inkml:brush xml:id="br0">
      <inkml:brushProperty name="width" value="0.025" units="cm"/>
      <inkml:brushProperty name="height" value="0.025" units="cm"/>
    </inkml:brush>
  </inkml:definitions>
  <inkml:trace contextRef="#ctx0" brushRef="#br0">66 0 14286,'0'0'4649,"-4"9"-3352,-7 16-793,1 0 0,1 0-1,1 0 1,1 1-1,2 0 1,0 1 0,2-1-1,0 39 1,3-63-497,0-1 0,0 1 0,0 0 0,1-1 0,-1 1 0,1-1 0,-1 1 0,1 0 0,-1-1 0,1 0 0,0 1 0,0-1 0,0 1 0,0-1 0,0 0 0,0 0 0,0 1 1,0-1-1,0 0 0,1 0 0,-1 0 0,3 1 0,-1-1 13,1 1 0,0-1 0,-1 0-1,1 0 1,0 0 0,-1-1 0,1 0 0,0 1 0,6-2 0,10-1-93,-1-1 0,0-1 0,22-7 0,-26 7-269,-5 1 161,-4 1 104,1 0 0,0 0 0,0 0-1,1 1 1,-1 0 0,0 0 0,0 1 0,0 0 0,1 0-1,12 3 1,-19-3 93,0 1-1,-1-1 1,1 1-1,0-1 1,0 1 0,-1 0-1,1-1 1,-1 1-1,1-1 1,0 1 0,-1 0-1,1 0 1,-1-1-1,1 1 1,-1 0-1,0 0 1,1 0 0,-1 0-1,0-1 1,0 1-1,1 0 1,-1 0-1,0 0 1,0 0 0,0 0-1,0 0 1,0 0-1,0 0 1,0 0-1,-1-1 1,1 1 0,0 0-1,0 0 1,-1 0-1,1 0 1,0 0-1,-1-1 1,1 1 0,-1 0-1,1 0 1,-2 0-1,0 3 172,0-1-1,-1 1 1,0-1-1,0 0 1,0 0-1,0 0 1,-5 4-1,-6 0 62,-1 0-1,0-1 0,0 0 1,0-1-1,-1-1 0,0-1 1,0 0-1,0-1 0,0 0 1,-1-2-1,-26-1 0,41 1-284,0 0-1,1 0 1,-1 0-1,0-1 0,0 1 1,0 0-1,1-1 1,-1 0-1,0 1 1,0-1-1,1 0 0,-1 0 1,1 0-1,-1 0 1,-1-1-1,2 1-76,1 1 0,-1-1 0,1 0 0,-1 0 0,1 1 0,0-1 0,-1 0 0,1 0 0,0 1 0,0-1 0,-1 0 0,1 0 0,0 0 0,0 0 0,0 1 0,0-1 0,0 0 0,0 0 0,0 0 0,1 0 0,-1 1 0,0-1 0,1-1 0,0-1-392,1 0-1,-1 0 0,1 0 0,0 1 0,0-1 1,0 0-1,1 1 0,-1 0 0,1-1 1,-1 1-1,1 0 0,0 0 0,0 1 0,-1-1 1,5-1-1,29-9-4997,3 0-1190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1.189"/>
    </inkml:context>
    <inkml:brush xml:id="br0">
      <inkml:brushProperty name="width" value="0.025" units="cm"/>
      <inkml:brushProperty name="height" value="0.025" units="cm"/>
    </inkml:brush>
  </inkml:definitions>
  <inkml:trace contextRef="#ctx0" brushRef="#br0">53 1 11115,'0'0'13516,"-25"60"-12074,14-42-578,4-5-447,-2-1-353,9-4-96,0-5-673,9-9-8552,-6-9 2083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1.596"/>
    </inkml:context>
    <inkml:brush xml:id="br0">
      <inkml:brushProperty name="width" value="0.025" units="cm"/>
      <inkml:brushProperty name="height" value="0.025" units="cm"/>
    </inkml:brush>
  </inkml:definitions>
  <inkml:trace contextRef="#ctx0" brushRef="#br0">60 1 14157,'0'0'10875,"-4"9"-10352,-9 28-114,2 1-1,2 0 1,1 0 0,2 1-1,1 0 1,3 0 0,1 0-1,4 41 1,10-13-322,-9-54-59,0 1-1,-2-1 1,3 28 0,-3-36-231,3-10-569,5-13-1798,0-18-4722,-4 18 773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1.944"/>
    </inkml:context>
    <inkml:brush xml:id="br0">
      <inkml:brushProperty name="width" value="0.025" units="cm"/>
      <inkml:brushProperty name="height" value="0.025" units="cm"/>
    </inkml:brush>
  </inkml:definitions>
  <inkml:trace contextRef="#ctx0" brushRef="#br0">106 14 11755,'0'0'12935,"-9"-2"-12054,6 1-853,1 0 1,-1 0-1,0 0 1,0 1-1,1-1 1,-1 1-1,0-1 1,0 1-1,0 0 1,1 0-1,-1 1 1,0-1-1,0 1 0,0-1 1,1 1-1,-1 0 1,0 0-1,1 0 1,-1 0-1,1 0 1,-1 1-1,1-1 1,0 1-1,-1-1 1,1 1-1,0 0 1,0 0-1,0 0 1,0 0-1,1 0 0,-1 1 1,0-1-1,1 1 1,0-1-1,-2 5 1,2-5-10,-1-1 0,1 1 1,1-1-1,-1 1 0,0 0 0,0-1 1,1 1-1,-1 0 0,1 0 0,-1 0 1,1-1-1,0 1 0,-1 0 0,1 0 1,0 0-1,0 0 0,1 0 0,-1-1 1,0 1-1,1 3 0,0-4-5,0 0 1,0-1-1,0 1 0,0 0 0,0 0 0,0 0 1,0-1-1,0 1 0,0-1 0,1 1 0,-1-1 1,0 1-1,0-1 0,0 1 0,1-1 1,-1 0-1,0 0 0,1 0 0,-1 0 0,0 0 1,3 0-1,5-1 12,1 0-1,-1-1 1,0-1 0,0 1-1,0-1 1,16-8 0,8-7-420,-25 12 244,0 0 1,1 1-1,0 1 1,0 0-1,0 0 0,0 0 1,0 1-1,1 1 1,0-1-1,15 0 0,-24 3 158,0 0 1,-1 1-1,1-1 0,0 0 0,0 1 0,0-1 0,-1 1 0,1 0 0,0-1 0,-1 1 0,1 0 0,0-1 0,-1 1 0,1 0 0,-1-1 1,1 1-1,-1 0 0,0 0 0,1 0 0,-1 0 0,0 0 0,1-1 0,-1 1 0,0 0 0,0 0 0,0 0 0,0 0 0,0 1 1,0-1 2,0 0 1,0 1 0,0-1 0,1 0-1,-1 0 1,0 0 0,0 0 0,1 0-1,-1 0 1,1 0 0,-1 0 0,1 0 0,-1 0-1,1 0 1,-1 0 0,1-1 0,0 1-1,0 0 1,-1 0 0,1-1 0,0 1 0,0 0-1,0-1 1,2 2 0,-1-2-91,1 1-1,-1-1 1,1 0 0,-1 0-1,1 0 1,-1 0 0,0 0-1,1-1 1,-1 1 0,1-1-1,-1 0 1,1 0 0,-1 1 0,0-1-1,0-1 1,4-1 0,-2 0-1051,1-1 0,-1 1 0,0-1 0,-1 0 1,1 0-1,4-8 0,3-4-4801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2.842"/>
    </inkml:context>
    <inkml:brush xml:id="br0">
      <inkml:brushProperty name="width" value="0.025" units="cm"/>
      <inkml:brushProperty name="height" value="0.025" units="cm"/>
    </inkml:brush>
  </inkml:definitions>
  <inkml:trace contextRef="#ctx0" brushRef="#br0">0 1 8488,'0'0'9961,"14"13"-8557,28 21 102,1-1-1,78 45 1,32 0-682,56 32-408,-171-88-838,-1 3 0,-1 1 0,40 37-1,-26-8-2068,-25-15-3794,-19-27-1557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2.291"/>
    </inkml:context>
    <inkml:brush xml:id="br0">
      <inkml:brushProperty name="width" value="0.025" units="cm"/>
      <inkml:brushProperty name="height" value="0.025" units="cm"/>
    </inkml:brush>
  </inkml:definitions>
  <inkml:trace contextRef="#ctx0" brushRef="#br0">77 19 11563,'0'0'8493,"9"-3"-7153,29-10-256,-38 12-1059,1 1 1,0 0-1,0 0 1,-1-1-1,1 1 1,0 0-1,0 0 1,0 0-1,-1 0 1,1 0-1,0 0 1,0 0-1,-1 0 1,1 0-1,0 0 1,0 1-1,-1-1 1,1 0-1,0 0 0,0 1 1,-1-1-1,1 0 1,0 1-1,-1-1 1,1 1-1,0-1 1,-1 1-1,1-1 1,-1 1-1,1 0 1,-1-1-1,1 1 1,-1 0-1,0-1 1,1 1-1,-1 0 1,0-1-1,1 1 1,-1 0-1,0 0 1,0-1-1,0 1 0,1 0 1,-1 0-1,0-1 1,0 1-1,0 0 1,0 0-1,0 0 1,-1-1-1,1 1 1,0 1-1,-9 39 1278,-22 21 516,25-54-1661,1 0 0,0 0-1,1 1 1,0-1-1,0 1 1,1 0 0,0 0-1,1 1 1,-3 14-1,6-23-140,0-1-1,-1 1 0,1 0 0,0-1 1,-1 1-1,1-1 0,0 1 0,0-1 1,-1 1-1,1-1 0,0 0 0,0 1 1,0-1-1,0 0 0,0 0 0,-1 0 1,1 0-1,0 1 0,0-1 0,0 0 1,0-1-1,0 1 0,1 0 0,31-1 375,-28 1-291,10-1-59,0-1-1,0-1 1,-1 0 0,1-1-1,25-11 1,-32 12-328,-1 0 1,0-1-1,0 0 1,0 0-1,0 0 1,-1-1-1,1 0 1,-1 0-1,0-1 1,-1 1-1,1-1 1,5-10 0,-10 15 51,-1 0 0,1 0 1,-1 0-1,1 0 0,-1 0 1,0-1-1,0 1 1,1 0-1,-1 0 0,0-1 1,0 1-1,0 0 0,0 0 1,0-1-1,-1 1 1,1 0-1,0 0 0,0-1 1,-1 1-1,1 0 1,-1 0-1,1 0 0,-1 0 1,0 0-1,1 0 0,-1 0 1,0 0-1,0 0 1,0 0-1,0 0 0,1 0 1,-1 0-1,0 1 1,-1-1-1,1 0 0,0 1 1,0-1-1,0 1 0,0-1 1,0 1-1,-1 0 1,1-1-1,-1 1 0,-10-4-1073,0 1-1,0 0 0,-19-1 1,18 2 519,-31-5-2611</inkml:trace>
  <inkml:trace contextRef="#ctx0" brushRef="#br0" timeOffset="1">1 60 8648,'0'0'7623,"50"2"-6277,-13-2-129,6 0-448,2 0-513,-3-5-128,-6 0-32,-4-2-160,-12 1-929,-11-2-1025,-9-1-3011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2.625"/>
    </inkml:context>
    <inkml:brush xml:id="br0">
      <inkml:brushProperty name="width" value="0.025" units="cm"/>
      <inkml:brushProperty name="height" value="0.025" units="cm"/>
    </inkml:brush>
  </inkml:definitions>
  <inkml:trace contextRef="#ctx0" brushRef="#br0">1 95 9737,'0'0'7623,"43"-46"-6758,-18 30-737,2-1-2850,-2 1-8104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2.970"/>
    </inkml:context>
    <inkml:brush xml:id="br0">
      <inkml:brushProperty name="width" value="0.025" units="cm"/>
      <inkml:brushProperty name="height" value="0.025" units="cm"/>
    </inkml:brush>
  </inkml:definitions>
  <inkml:trace contextRef="#ctx0" brushRef="#br0">198 86 12204,'0'0'6747,"4"-8"-3907,13-28-859,-17 36-1926,0 0 1,0-1-1,1 1 0,-1-1 1,0 1-1,0-1 1,0 1-1,0-1 0,0 1 1,0-1-1,0 1 1,0-1-1,0 1 0,0-1 1,0 1-1,0-1 1,0 1-1,0-1 0,0 1 1,0-1-1,-1 1 1,1-1-1,0 1 0,0-1 1,-1 1-1,1 0 1,0-1-1,-1 1 0,1-1 1,0 1-1,-1 0 1,0-1-1,-18-5 616,-23 9-469,33 1-207,-1-1 0,1 1-1,1 1 1,-1-1 0,0 1 0,1 1 0,0 0-1,0 0 1,-10 12 0,12-13 0,0 1 1,1 0-1,-1 0 1,2 1-1,-1 0 0,1-1 1,0 2-1,0-1 0,1 0 1,0 1-1,0 0 1,-2 8-1,5-15 7,1-1-1,-1 1 1,0 0 0,0-1 0,1 1 0,-1-1-1,0 1 1,1 0 0,-1-1 0,0 1-1,1-1 1,-1 1 0,1-1 0,-1 0-1,1 1 1,-1-1 0,1 1 0,-1-1 0,1 0-1,-1 1 1,1-1 0,0 0 0,-1 0-1,1 1 1,0-1 0,-1 0 0,1 0-1,0 0 1,-1 0 0,1 0 0,-1 0 0,1 0-1,0 0 1,-1 0 0,1 0 0,0 0-1,-1-1 1,1 1 0,1 0 0,30-7 156,-19 1-112,0-1 0,1 0 0,-2-1 0,1-1 0,-1 0 0,16-16 0,-6 4 2,0-2-1,20-29 1,-29 34-44,-13 18-80,-21 39-247,12-20-287,2 1 0,-7 25 1,12-36-294,0 0 1,1 0-1,1 1 0,0 12 1,4-11-2958,9-7-2669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3.349"/>
    </inkml:context>
    <inkml:brush xml:id="br0">
      <inkml:brushProperty name="width" value="0.025" units="cm"/>
      <inkml:brushProperty name="height" value="0.025" units="cm"/>
    </inkml:brush>
  </inkml:definitions>
  <inkml:trace contextRef="#ctx0" brushRef="#br0">11 8 12748,'0'0'17617,"-11"40"-17585,17-40-160,10-4-641,-6-8-1377,1-2-2434,-4-3-4453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3.802"/>
    </inkml:context>
    <inkml:brush xml:id="br0">
      <inkml:brushProperty name="width" value="0.025" units="cm"/>
      <inkml:brushProperty name="height" value="0.025" units="cm"/>
    </inkml:brush>
  </inkml:definitions>
  <inkml:trace contextRef="#ctx0" brushRef="#br0">186 1 7175,'0'0'13992,"-10"1"-13693,3 0-275,-1 1 0,1-1 1,0 1-1,0 1 0,0-1 1,1 1-1,-1 0 0,1 1 1,0 0-1,-1 0 1,2 0-1,-1 1 0,0 0 1,1 0-1,-9 11 0,5-5 80,1-1 0,1 2 0,0-1 0,0 1 0,-7 20 0,11-25-76,1-1 0,0 1 0,1-1 0,-1 1 0,1-1 0,1 1-1,-1 0 1,1-1 0,0 1 0,1 0 0,-1 0 0,1-1 0,2 8 0,-1-11-25,0 0 1,0 0 0,0 0 0,0 0 0,1 0 0,-1-1-1,1 1 1,0-1 0,-1 0 0,1 0 0,0 0 0,0 0 0,0 0-1,1-1 1,-1 1 0,0-1 0,1 0 0,-1 0 0,0 0-1,1-1 1,-1 1 0,8-1 0,3 2-1250,0-1 1,0-1-1,0 0 1,21-4-1,-6-4-5619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4.515"/>
    </inkml:context>
    <inkml:brush xml:id="br0">
      <inkml:brushProperty name="width" value="0.025" units="cm"/>
      <inkml:brushProperty name="height" value="0.025" units="cm"/>
    </inkml:brush>
  </inkml:definitions>
  <inkml:trace contextRef="#ctx0" brushRef="#br0">47 54 8712,'0'0'11766,"-9"0"-10495,-23 0-460,26 1 455,10-1-925,16-7 59,36-40 75,-56 47-987,0 14-13165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4.921"/>
    </inkml:context>
    <inkml:brush xml:id="br0">
      <inkml:brushProperty name="width" value="0.025" units="cm"/>
      <inkml:brushProperty name="height" value="0.025" units="cm"/>
    </inkml:brush>
  </inkml:definitions>
  <inkml:trace contextRef="#ctx0" brushRef="#br0">97 1 14189,'0'0'9471,"-8"8"-9055,-42 49 285,46-52-583,0 0 0,1 0 1,-1 1-1,1 0 0,1 0 0,-1-1 0,1 2 1,0-1-1,0 0 0,1 0 0,-2 12 0,4-18-113,-1 1-1,0-1 0,1 1 0,-1-1 1,0 1-1,1 0 0,-1-1 0,1 0 0,-1 1 1,1-1-1,-1 1 0,1-1 0,0 1 1,-1-1-1,1 0 0,-1 0 0,1 1 1,0-1-1,-1 0 0,1 0 0,0 0 0,-1 0 1,1 1-1,0-1 0,-1 0 0,1 0 1,0 0-1,1-1 0,28 1-193,-22 0-27,15 0-514,-14-1 576,-1 0 0,1 1 0,0 0 0,-1 1 0,1 0 0,0 0 0,-1 1-1,1 0 1,-1 0 0,0 1 0,11 5 0,-18-7 175,0-1 0,0 1 1,0 0-1,0 1 0,0-1 0,0 0 0,0 0 0,0 0 0,0 0 1,0 1-1,0-1 0,-1 0 0,1 1 0,-1-1 0,1 1 1,-1-1-1,1 1 0,-1-1 0,0 1 0,0-1 0,0 1 0,0-1 1,0 1-1,0-1 0,0 1 0,0-1 0,0 1 0,-1-1 0,1 1 1,-1-1-1,1 0 0,-1 1 0,0-1 0,1 0 0,-1 1 1,0-1-1,0 0 0,0 0 0,-1 2 0,-3 3 221,-1 1-1,1-1 1,-1 0-1,0-1 1,-12 9 0,7-6-147,-47 28 878,55-34-1115,0-1 1,0 1-1,-1-1 1,1 0-1,0 0 1,0-1-1,-1 1 1,1-1-1,0 1 1,-1-1-1,1 0 1,-1 0-1,1 0 1,0-1-1,-1 1 1,1-1-1,-4-1 1,6 1-338,-1-1 0,1 1 0,0 0 1,-1-1-1,1 1 0,0-1 0,0 1 0,0-1 1,0 1-1,0-1 0,0 0 0,0 1 0,1-1 1,-1 0-1,1 0 0,-1 0 0,1-2 0,-1 1-714,-5-23-10199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5.268"/>
    </inkml:context>
    <inkml:brush xml:id="br0">
      <inkml:brushProperty name="width" value="0.025" units="cm"/>
      <inkml:brushProperty name="height" value="0.025" units="cm"/>
    </inkml:brush>
  </inkml:definitions>
  <inkml:trace contextRef="#ctx0" brushRef="#br0">0 25 10250,'0'0'9032,"66"-24"-7751,-42 24-544,1 0-481,1 0-160,1 3-448,-2 3-1922,4 0-2691,-1-1-4740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5.645"/>
    </inkml:context>
    <inkml:brush xml:id="br0">
      <inkml:brushProperty name="width" value="0.025" units="cm"/>
      <inkml:brushProperty name="height" value="0.025" units="cm"/>
    </inkml:brush>
  </inkml:definitions>
  <inkml:trace contextRef="#ctx0" brushRef="#br0">366 185 17296,'0'0'1570,"-45"35"704,17-12-897,-1 3 545,-1 1-545,5 2-544,7-4-577,7-2-224,6-1-32,5-6-384,0-3-801,0-6-352,0-5-193,5-2-192,1-6-4068,-3-10 2435,3-6-96</inkml:trace>
  <inkml:trace contextRef="#ctx0" brushRef="#br0" timeOffset="1">264 35 10186,'0'0'2829,"-9"-6"209,5 3-2831,1 0-3,0 1 0,0-1 0,-1 1 0,1 0 0,-1 0 0,0 0 0,1 0 0,-1 0 0,0 1 0,0 0 0,0 0 0,0 0 0,0 0 0,0 1-1,0-1 1,-1 1 0,1 0 0,0 0 0,0 1 0,0-1 0,0 1 0,0 0 0,0 0 0,-5 2 0,-3 4 145,0 1-1,0 0 1,1 1-1,0 0 1,1 0 0,-18 22-1,22-24-147,0 1 0,0-1-1,1 1 1,0 1-1,1-1 1,0 1-1,0 0 1,0 0-1,1 0 1,1 0 0,-2 12-1,4-20-187,0 0-1,0 1 1,0-1-1,1 0 1,-1 1-1,0-1 1,1 0-1,-1 1 1,1-1-1,0 0 1,-1 1 0,1-1-1,0 0 1,0 0-1,0 0 1,0 0-1,0 0 1,0 0-1,0 0 1,0 0-1,0 0 1,0-1-1,0 1 1,1 0 0,-1-1-1,0 1 1,0-1-1,1 1 1,-1-1-1,0 1 1,1-1-1,-1 0 1,1 0-1,-1 0 1,3 0-1,59 0 172,-54 0-178,0-2-39,1 1 1,-1-1-1,0-1 1,0 0-1,0 0 1,0-1-1,0 0 1,0 0-1,-1-1 1,14-10-1,-17 11 1,0 1 0,-1-1 0,1 0 0,-1-1 0,0 1 0,0-1 0,0 0 0,0 0 0,-1 0 0,0 0 0,0-1 0,0 1 0,-1-1 0,0 0 0,0 0 0,0 1 0,1-12 0,-3 15 26,0 1 1,0-1-1,0 1 1,0-1-1,0 0 1,-1 1-1,1-1 1,0 1 0,-1-1-1,0 1 1,1-1-1,-1 1 1,0 0-1,1-1 1,-1 1-1,0 0 1,0-1 0,0 1-1,0 0 1,0 0-1,-1 0 1,1 0-1,-2-1 1,0 0-7,0 1-1,0-1 1,-1 1 0,1 0 0,-1 0-1,1 0 1,-1 0 0,1 1 0,-1-1 0,-3 1-1,-3 0-6,0 1-1,1 0 1,-1 0-1,1 1 0,-1 0 1,1 0-1,-11 5 1,12-3 0,0 1 1,1 0-1,0 0 1,0 0-1,0 1 0,1 0 1,0 0-1,0 1 1,0 0-1,-7 13 1,10-15-227,0 0 1,1 0-1,-1 0 1,1 0-1,1 0 1,-1 1-1,1-1 1,-1 7-1,2-9-209,0 1 0,0-1-1,0 0 1,0 1 0,0-1-1,1 0 1,0 1 0,0-1-1,0 0 1,0 0 0,0 0-1,1 0 1,-1 0 0,3 4-1,14 12-4766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4:55.992"/>
    </inkml:context>
    <inkml:brush xml:id="br0">
      <inkml:brushProperty name="width" value="0.025" units="cm"/>
      <inkml:brushProperty name="height" value="0.025" units="cm"/>
    </inkml:brush>
  </inkml:definitions>
  <inkml:trace contextRef="#ctx0" brushRef="#br0">137 21 9641,'0'0'9465,"-10"8"-6625,-69 55 2306,79-62-5127,-1-1 0,1 0 0,-1 1-1,0-1 1,1 1 0,-1-1 0,1 1-1,-1-1 1,1 1 0,-1-1 0,1 1-1,0 0 1,-1-1 0,1 1 0,0 0-1,-1-1 1,1 1 0,0 0 0,0-1-1,-1 1 1,1 0 0,0-1 0,0 1 0,0 0-1,0 0 1,0-1 0,0 1 0,0 0-1,1 1 1,0-1-9,0-1 0,-1 1 0,1 0 0,0-1 0,0 1 0,0-1 0,0 1 0,0-1 0,1 0 0,-1 1 0,0-1 0,0 0 0,0 0 0,0 0 0,0 0-1,2 0 1,2 0-21,-1 0-1,1 0 0,-1 0 0,1-1 0,-1 0 1,1 0-1,-1 0 0,0 0 0,7-4 0,-9 4 13,0 0 0,0-1 1,0 0-1,0 1 0,0-1 0,0 0 0,0 0 0,0 0 0,-1 0 0,1 0 0,-1 0 0,0-1 1,1 1-1,-1 0 0,0-1 0,0 1 0,-1-1 0,1 1 0,0-1 0,-1 1 0,0-1 1,1 1-1,-1-1 0,0 0 0,0 1 0,-1-1 0,1 1 0,-1-1 0,0-3 0,-1 4 4,1-1-1,-1 0 1,0 1-1,0-1 0,0 1 1,0 0-1,-1 0 1,1 0-1,0 0 0,-1 0 1,0 0-1,1 1 1,-1-1-1,0 1 0,0 0 1,0 0-1,0 0 1,0 0-1,0 0 0,0 1 1,0-1-1,0 1 1,-6 0-1,5 0-17,1 0-1,-1 0 1,0 0 0,1 0-1,-1 1 1,0-1 0,1 1-1,-1 0 1,0 0 0,1 0-1,-1 1 1,1-1-1,-5 4 1,-6 15-2030,12 11-4541,5-19-1717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1.012"/>
    </inkml:context>
    <inkml:brush xml:id="br0">
      <inkml:brushProperty name="width" value="0.025" units="cm"/>
      <inkml:brushProperty name="height" value="0.025" units="cm"/>
    </inkml:brush>
  </inkml:definitions>
  <inkml:trace contextRef="#ctx0" brushRef="#br0">179 321 14606,'0'0'5675,"-10"1"-5355,3-1-234,1 1-1,0 0 1,0 1 0,0-1-1,0 1 1,0 1 0,0-1 0,0 1-1,0 0 1,1 0 0,0 0 0,0 1-1,-1 0 1,2 0 0,-1 0-1,-5 7 1,-1 2 588,0 2 0,-18 30 0,27-42-604,-1 1 0,1 0-1,1 0 1,-1 0 0,0 0 0,1 0-1,0 0 1,0 0 0,0 0 0,1 0-1,-1 1 1,1-1 0,0 0 0,0 0-1,1 1 1,-1-1 0,1 0 0,2 7-1,-2-10-48,0 0-1,0 1 0,1-1 0,-1 0 1,0 0-1,1 0 0,-1 0 0,1 0 0,0 0 1,-1-1-1,1 1 0,0 0 0,-1-1 1,1 1-1,0-1 0,-1 0 0,1 1 1,0-1-1,0 0 0,0 0 0,-1 0 1,1 0-1,0-1 0,0 1 0,2-1 0,2 0 60,0 0 0,0 0-1,-1-1 1,1 0 0,0 0-1,8-4 1,-2-3-49,0-1 1,0-1-1,-1 1 0,-1-2 1,0 0-1,0 0 0,-1 0 1,-1-1-1,0-1 0,-1 0 1,0 0-1,-1 0 0,-1 0 1,7-29-1,-43 99-650,27-48 642,2 1 0,-1-1 0,1 1 1,0 0-1,1 0 0,0-1 1,1 1-1,0 0 0,1 12 0,-1-18 7,1 0-1,0 0 0,-1-1 0,1 1 0,0-1 0,0 1 1,1 0-1,-1-1 0,0 0 0,1 1 0,0-1 1,-1 0-1,1 0 0,0 0 0,0 0 0,0 0 0,1 0 1,-1-1-1,0 1 0,1-1 0,-1 1 0,1-1 1,-1 0-1,1 0 0,-1 0 0,1 0 0,0-1 1,0 1-1,-1-1 0,1 1 0,0-1 0,5-1 0,0 1 62,1-2 0,-1 1 0,1-1 0,-1 0 0,0-1 0,0 0 0,0 0 0,0-1 0,0 0 0,-1 0 0,0-1 0,0 0 0,0 0 0,-1-1 0,1 0 0,8-10 0,6-8-60,-1 0 0,-1-2 0,18-31 0,-17 23-17,-1-2-1,14-37 0,-26 54-121,-1 0 0,0 0 0,-2 0 0,0-1 0,2-39 0,-6 59 102,0-1 1,1 0 0,-1 0-1,0 0 1,0 0-1,0 0 1,0 0 0,0 0-1,-1 0 1,1 0-1,0 1 1,0-1 0,-1 0-1,1 0 1,0 0-1,-1 0 1,1 1 0,-1-1-1,1 0 1,-1 0-1,1 1 1,-1-1 0,0 0-1,1 1 1,-1-1 0,0 1-1,1-1 1,-1 1-1,-1-2 1,0 2-11,1 0 1,-1 0-1,0 0 0,0 0 1,1 1-1,-1-1 1,0 0-1,1 1 0,-1-1 1,1 1-1,-1-1 0,0 1 1,1 0-1,-3 1 1,-4 3-35,0 1 0,0 0 0,0 1 0,-11 11 0,0 5 111,0 0 1,2 2 0,-27 51 0,37-63-37,1 1 1,1 0-1,0-1 1,1 2 0,1-1-1,0 0 1,0 1-1,2 0 1,0-1 0,1 17-1,0-26-10,1-1 0,0 1-1,0-1 1,1 1 0,-1-1-1,1 0 1,0 1 0,0-1 0,0 0-1,1 0 1,0 0 0,-1-1-1,1 1 1,1 0 0,-1-1-1,0 0 1,1 0 0,-1 0-1,1 0 1,0-1 0,0 1 0,0-1-1,1 0 1,-1 0 0,7 1-1,4 2-629,1-1 0,-1-1 0,1 0 0,0-1 0,0 0 0,18-2 0,12-1-5172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3.174"/>
    </inkml:context>
    <inkml:brush xml:id="br0">
      <inkml:brushProperty name="width" value="0.025" units="cm"/>
      <inkml:brushProperty name="height" value="0.025" units="cm"/>
    </inkml:brush>
  </inkml:definitions>
  <inkml:trace contextRef="#ctx0" brushRef="#br0">1 1 13036,'0'0'5478,"68"65"-3909,-34-36 65,9 10-225,3 2 0,5 6-672,1 4-321,-2-3-191,-3-2-97,-6-5-64,-6-4-705,-5-6-608,-6-5-481,-9-5-608,-8-9-1474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31.551"/>
    </inkml:context>
    <inkml:brush xml:id="br0">
      <inkml:brushProperty name="width" value="0.025" units="cm"/>
      <inkml:brushProperty name="height" value="0.025" units="cm"/>
    </inkml:brush>
  </inkml:definitions>
  <inkml:trace contextRef="#ctx0" brushRef="#br0">3846 352 6054,'0'0'1820,"-8"-3"-758,7 3-1061,-21-9 548,0-1-1,0-1 1,1-1 0,-23-17-1,35 23-437,0 0 0,0 0 0,-1 0 0,0 1-1,1 1 1,-2-1 0,1 2 0,0-1-1,-18-2 1,-10 1-143,-55-2 0,2 0 93,-162-33 239,-155-15 580,-511 52-315,421 10-260,313-9-296,-4 0-117,-205 22-1,355-14 121,0 1 0,1 1 0,0 3 0,0 1 0,-35 17 0,51-19-3,1 1 0,0 1 0,1 1-1,0 0 1,1 2 0,0 0 0,2 1 0,0 1 0,-22 28-1,33-37-26,1 1-1,0 0 1,0 0-1,1 1 0,1-1 1,-1 1-1,2 0 1,-1-1-1,1 1 0,1 1 1,0-1-1,0 14 1,1-15 18,0-1 1,1 1-1,0 0 1,0-1-1,1 1 0,0-1 1,1 0-1,0 0 1,0 0-1,1 0 1,0 0-1,0 0 1,1-1-1,10 13 0,7 1 98,2 0-1,0-1 0,2-1 0,0-2 0,0 0 0,2-2 0,38 16 0,18 1 51,113 29 0,-34-22-52,258 28-1,174-26-51,-260-32 10,1-14-1,387-56 0,-684 55-42,58-6 87,0-5 0,-1-4 0,101-36 0,-167 45 1,-1-1 0,-1-1-1,0-1 1,0-2 0,40-33 0,-52 36 4,-1 0 0,0-2 1,-1 0-1,0-1 0,-2 0 1,0-1-1,0 0 0,-2-1 1,12-28-1,-16 32-57,-1-1 0,0 1-1,-2-1 1,1 0 0,-2 0-1,0 0 1,-1-1 0,0 1 0,-2 0-1,-3-31 1,1 34-37,0 1 0,-1-1 0,-1 0 0,0 1 0,0 0 0,-1 0 1,-1 0-1,0 1 0,0 0 0,-1 1 0,-1-1 0,0 1 0,-17-15 0,2 7-18,-1 1 0,0 1 0,-1 1-1,-1 1 1,-1 1 0,1 2 0,-2 1 0,0 1 0,-40-7 0,-19 0-373,-167-6 1,-348 25-6575,439 2 2333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32.763"/>
    </inkml:context>
    <inkml:brush xml:id="br0">
      <inkml:brushProperty name="width" value="0.025" units="cm"/>
      <inkml:brushProperty name="height" value="0.025" units="cm"/>
    </inkml:brush>
  </inkml:definitions>
  <inkml:trace contextRef="#ctx0" brushRef="#br0">48 7643 9801,'0'0'6,"-9"-8"111,6 5-135,-1-1 1,1 1-1,0 0 0,0-1 1,0 0-1,1 0 0,-1 0 1,1 0-1,0 0 0,0 0 1,0-1-1,0 1 1,1 0-1,0-1 0,0 0 1,0 1-1,1-1 0,-1 0 1,1 1-1,0-1 0,0 0 1,1 1-1,-1-1 0,1 0 1,3-8-1,15-41-124,3 1 1,2 1-1,3 1 1,40-59-1,-31 50-52,285-460-3018,188-247 2708,1292-1505 3056,-397 786-712,110 115 393,-1084 1037-275,-303 245-1602,205-107-1,-136 109-3163,-172 73 315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9:00.685"/>
    </inkml:context>
    <inkml:brush xml:id="br0">
      <inkml:brushProperty name="width" value="0.025" units="cm"/>
      <inkml:brushProperty name="height" value="0.025" units="cm"/>
    </inkml:brush>
  </inkml:definitions>
  <inkml:trace contextRef="#ctx0" brushRef="#br0">38 276 8808,'0'0'582,"9"0"-37,177-2 895,289-43-1,-208 15-1345,540-91 23,-716 105-95,435-43 357,-501 57-326,-84 10-484,-96 25-1,51-8-402,-1053 142 156,854-155 798,173-10 7,1 6 0,-153 28 1,272-34-115,-46 13 156,53-15-185,1 1 0,0 0 0,-1 0 0,1 0 0,-1 0 0,1 1 0,0-1 0,0 1 0,0-1 0,0 1-1,0 0 1,0 0 0,0 0 0,1 0 0,-1 0 0,1 0 0,-2 4 0,2 4-1361,7-3-1474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37.768"/>
    </inkml:context>
    <inkml:brush xml:id="br0">
      <inkml:brushProperty name="width" value="0.025" units="cm"/>
      <inkml:brushProperty name="height" value="0.025" units="cm"/>
    </inkml:brush>
  </inkml:definitions>
  <inkml:trace contextRef="#ctx0" brushRef="#br0">8 255 192,'6'-229'23169,"-19"465"-23057,13-234-116,0-1 1,0 1-1,0-1 1,0 1-1,0-1 1,1 1-1,-1-1 1,0 1-1,1-1 1,-1 1-1,1-1 1,-1 0-1,1 1 1,0-1-1,1 2 1,-2-3 8,1 1 0,-1-1-1,1 1 1,0-1 0,-1 0 0,1 1 0,-1-1-1,1 0 1,0 0 0,-1 0 0,1 1 0,0-1-1,-1 0 1,1 0 0,0 0 0,-1 0-1,1 0 1,0 0 0,-1 0 0,1 0 0,0 0-1,-1-1 1,2 1 0,2-2 59,-1 1-1,1-1 1,-1 0-1,0 0 1,1-1-1,-1 1 1,0-1-1,0 1 1,-1-1-1,4-3 1,37-52 1022,63-106 1,-106 164-1081,0-1-1,0 1 1,0 0 0,0 0 0,0-1 0,0 1 0,0 0 0,0 0-1,0 0 1,0-1 0,0 1 0,0 0 0,0 0 0,0 0 0,1-1-1,-1 1 1,0 0 0,0 0 0,0 0 0,0-1 0,0 1 0,1 0-1,-1 0 1,0 0 0,0 0 0,0 0 0,1-1 0,-1 1 0,0 0-1,0 0 1,0 0 0,1 0 0,-1 0 0,0 0 0,0 0 0,0 0-1,1 0 1,-1 0 0,0 0 0,0 0 0,1 0 0,-1 0 0,0 0-1,0 0 1,0 0 0,1 0 0,-1 0 0,0 0 0,0 0 0,1 1-1,-1-1 1,0 0 0,0 0 0,0 0 0,0 0 0,1 0 0,-1 0-1,0 1 1,0-1 0,0 0 0,0 0 0,0 0 0,1 1 0,-1-1-1,4 27 218,-3 51-61,-1-61-143,0-17-19,0 1 0,0-1 0,0 1-1,0-1 1,0 1 0,0-1 0,0 1-1,0-1 1,0 1 0,0 0 0,0-1-1,0 1 1,0-1 0,0 0 0,0 1 0,1-1-1,-1 1 1,0-1 0,0 1 0,1-1-1,-1 1 1,0-1 0,1 0 0,-1 1-1,0-1 1,1 0 0,-1 1 0,1-1-1,-1 0 1,0 1 0,1-1 0,-1 0-1,2 1 1,15-9 111,20-27 223,-33 31-285,30-37 198,-25 30-237,-1 0-1,2 0 1,-1 1 0,1 0 0,1 1-1,16-12 1,-26 21-16,0-1 0,0 1 0,0 0 0,0 0 0,0-1 0,-1 1 0,1 0 0,0 0 0,0 0 0,0 0 0,0 0 0,0 0 0,0 0 0,0 0 0,0 0 0,0 1 0,0-1 0,0 0 0,0 1 0,0-1 0,0 0 0,0 1 0,0-1 0,-1 1 0,1 0 0,0-1 0,0 1 0,-1 0 0,1-1 0,0 1 0,-1 0 0,1 0 0,-1-1 0,1 1 0,-1 0 0,1 0 0,-1 0 0,1 0 0,-1 0 0,0 0 0,0 0 0,1 0 0,-1 0 0,0 0 0,0 0 0,0 1 0,6 54 48,-6-51-53,0 1-211,2 31-124,5-23-3319,-6-14 3481,-1 0 0,1 0 1,-1 0-1,0-1 0,1 1 0,-1 0 1,1 0-1,-1-1 0,0 1 1,1 0-1,-1 0 0,0-1 0,1 1 1,-1 0-1,0-1 0,0 1 0,0-1 1,1 1-1,-1 0 0,0-1 0,0 1 1,0-1-1,0 1 0,1 0 1,-1-1-1,0 1 0,0-1 0,0 1 1,0-1-1,0 1 0,0-1 0,0 1 1,0 0-1,-1-1 0,2-4-1489,4-19-5240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38.162"/>
    </inkml:context>
    <inkml:brush xml:id="br0">
      <inkml:brushProperty name="width" value="0.025" units="cm"/>
      <inkml:brushProperty name="height" value="0.025" units="cm"/>
    </inkml:brush>
  </inkml:definitions>
  <inkml:trace contextRef="#ctx0" brushRef="#br0">20 0 14734,'0'0'7495,"-19"57"-7911,29-47-2595,5-3-3748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38.628"/>
    </inkml:context>
    <inkml:brush xml:id="br0">
      <inkml:brushProperty name="width" value="0.025" units="cm"/>
      <inkml:brushProperty name="height" value="0.025" units="cm"/>
    </inkml:brush>
  </inkml:definitions>
  <inkml:trace contextRef="#ctx0" brushRef="#br0">23 281 14157,'0'0'3267,"-5"8"-2701,2-3-438,1 1 0,-1 0 0,1 0-1,0 0 1,1 0 0,0 0 0,-1 0-1,2 0 1,-1 9 0,1-14-91,0 1 1,0 0-1,0 0 0,1 0 1,-1-1-1,1 1 0,-1 0 1,1 0-1,-1-1 0,1 1 1,0 0-1,0-1 0,0 1 1,0-1-1,0 1 0,0-1 1,0 1-1,1-1 0,-1 0 1,1 0-1,-1 0 0,0 1 1,1-1-1,0-1 0,-1 1 0,1 0 1,0 0-1,-1-1 0,1 1 1,0-1-1,0 1 0,-1-1 1,1 0-1,0 1 0,0-1 1,0 0-1,0 0 0,-1 0 1,1-1-1,0 1 0,0 0 1,1-1-1,2-1 117,-1 1-1,0 0 1,1-1 0,-1 0-1,0 0 1,0 0-1,0 0 1,-1-1 0,1 1-1,0-1 1,-1 0-1,0 0 1,0 0 0,0-1-1,0 1 1,0-1 0,-1 0-1,5-7 1,2-6 156,-1 0 0,0 0 0,5-20 0,-6 11-4,-1 0-1,-1-1 1,-1 1 0,-2-1 0,0 0 0,-4-43-1,2 69-292,0 0-1,0 0 0,0-1 1,0 1-1,0 0 0,0 0 1,-1-1-1,1 1 0,0 0 1,-1 0-1,1 0 0,-1 0 1,1-1-1,-1 1 0,1 0 1,-1 0-1,0 0 0,1 0 1,-2-1-1,1 2-8,1 0 1,-1 0 0,0 0-1,1 1 1,-1-1-1,1 0 1,-1 0-1,0 0 1,1 0 0,-1 1-1,1-1 1,-1 0-1,1 1 1,-1-1 0,1 0-1,-1 1 1,1-1-1,-1 0 1,1 1-1,-1-1 1,1 1 0,0-1-1,-1 1 1,1-1-1,-1 2 1,-22 43-50,14-17 52,1 1 0,2 1 0,0-1 0,2 1 0,0 43 0,4-70-3,0 0-1,0 0 0,0 0 0,0 0 0,0 0 0,1 0 1,-1 0-1,1 0 0,0-1 0,-1 1 0,2 0 0,-1 0 0,0-1 1,0 1-1,1-1 0,0 1 0,-1-1 0,1 1 0,0-1 1,0 0-1,0 0 0,0 0 0,1 0 0,-1 0 0,0-1 1,1 1-1,0-1 0,-1 1 0,1-1 0,0 0 0,-1 0 1,1 0-1,0-1 0,0 1 0,0-1 0,0 1 0,0-1 1,0 0-1,0 0 0,4-1 0,0 1 18,1-1-1,-1-1 1,0 1 0,0-1-1,0-1 1,-1 1-1,1-1 1,-1 0 0,1-1-1,-1 1 1,0-1 0,0 0-1,-1-1 1,1 0 0,-1 0-1,6-6 1,-4 2 24,0 0-1,-1 0 1,0 0 0,0-1 0,-1 0-1,0 0 1,-1 0 0,0-1 0,-1 0-1,0 1 1,0-1 0,1-18 0,-20 52-211,12-15 145,1 0 0,0 1-1,0-1 1,1 0-1,0 1 1,0-1 0,1 1-1,0 0 1,1 0 0,0-1-1,0 1 1,3 12 0,-2-19 18,-1-1 1,1 1-1,0-1 1,0 0 0,0 1-1,0-1 1,1 0-1,-1 0 1,0 0 0,0 0-1,1 0 1,-1 0-1,1 0 1,-1-1 0,0 1-1,1 0 1,0-1 0,-1 1-1,1-1 1,-1 0-1,1 1 1,0-1 0,-1 0-1,1 0 1,-1 0-1,1 0 1,0 0 0,-1 0-1,1-1 1,0 1-1,-1-1 1,1 1 0,2-2-1,3 0 22,-1 0 1,0 0-1,1-1 0,-1 0 0,0 0 1,11-7-1,-10 3-1,1 0 0,-1 0 0,-1 0 0,1-1 0,-1 0-1,-1 0 1,1 0 0,-1-1 0,-1 0 0,0 0 0,0 0 0,0 0 0,-1-1 0,-1 0 0,0 1-1,2-20 1,-4 29-21,0 0 0,0-1-1,0 1 1,-1 0 0,1 0-1,0 0 1,0 0 0,0 0 0,0 0-1,-1 0 1,1 0 0,0 0-1,0-1 1,0 1 0,-1 0-1,1 0 1,0 0 0,0 0 0,0 0-1,0 0 1,-1 0 0,1 0-1,0 0 1,0 0 0,0 0-1,-1 1 1,1-1 0,0 0-1,0 0 1,0 0 0,0 0 0,-1 0-1,1 0 1,0 0 0,0 0-1,0 0 1,0 1 0,0-1-1,-1 0 1,1 0 0,0 0 0,0 0-1,0 0 1,0 1 0,0-1-1,0 0 1,0 0 0,0 0-1,0 1 1,-1-1 0,1 0-1,0 0 1,0 0 0,0 0 0,0 1-1,0-1 1,-8 12-60,3-1 80,0 1-1,1 1 1,1-1-1,-3 17 0,6-27-8,-1 0 0,1 0-1,-1 0 1,1 0 0,0 0 0,0 0-1,0 0 1,0 0 0,0 1 0,0-1-1,1 0 1,-1 0 0,1 0-1,-1 0 1,1 0 0,0 0 0,0 0-1,0 0 1,0 0 0,0-1 0,0 1-1,0 0 1,1-1 0,-1 1-1,0-1 1,1 1 0,0-1 0,-1 1-1,1-1 1,0 0 0,0 0 0,0 0-1,-1 0 1,5 1 0,5 0 42,0-1 0,0-1 0,0 1 0,0-2 0,0 0 0,0 0 0,19-5 1,-22 4-169,-1 1 1,0-2-1,0 1 1,-1-1-1,1 0 1,0-1-1,-1 1 1,0-1-1,0 0 1,0-1-1,0 0 1,8-9-1,-12 12-286,-1 0-1,0 0 0,0 0 1,0 0-1,0 0 0,0 0 1,-1 0-1,1 0 0,-1 0 0,1 0 1,-1 0-1,0 0 0,0 0 1,0-1-1,0 1 0,0 0 1,0 0-1,-1 0 0,1 0 1,-1 0-1,1-1 0,-1 1 0,0 0 1,0 0-1,-1-2 0,-15-22-7335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38.972"/>
    </inkml:context>
    <inkml:brush xml:id="br0">
      <inkml:brushProperty name="width" value="0.025" units="cm"/>
      <inkml:brushProperty name="height" value="0.025" units="cm"/>
    </inkml:brush>
  </inkml:definitions>
  <inkml:trace contextRef="#ctx0" brushRef="#br0">0 6 14958,'0'0'6598,"68"-6"-6694,-29 11-1473,1-2-1890,1 2-2275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39.430"/>
    </inkml:context>
    <inkml:brush xml:id="br0">
      <inkml:brushProperty name="width" value="0.025" units="cm"/>
      <inkml:brushProperty name="height" value="0.025" units="cm"/>
    </inkml:brush>
  </inkml:definitions>
  <inkml:trace contextRef="#ctx0" brushRef="#br0">114 86 14990,'0'0'3438,"-8"3"-940,-2 0-2022,1 1-1,-1 0 0,1 1 0,1-1 0,-11 8 0,16-9-382,0-1 1,0 0-1,0 1 0,0 0 0,0 0 0,1-1 0,-1 1 0,1 1 1,0-1-1,0 0 0,0 1 0,0-1 0,1 1 0,-1-1 0,1 1 1,0 0-1,0 0 0,0-1 0,0 8 0,2-9-135,-1-1 0,1 0 0,0 0 0,0 0 0,0 1 0,0-1 0,0 0 0,0 0 0,0 0 0,0 0-1,0-1 1,0 1 0,0 0 0,1 0 0,-1-1 0,0 1 0,1 0 0,-1-1 0,0 0 0,1 1 0,-1-1 0,1 0 0,-1 0 0,1 1-1,2-1 1,46 4-1321,-43-4 1178,37 1-957,-32-2 841,0 1 1,0 0 0,0 1-1,0 0 1,0 1 0,0 0-1,20 8 1,-30-10 312,-1 0 0,1 1 0,-1 0 0,0-1 1,1 1-1,-1 0 0,1-1 0,-1 1 0,0 0 0,0 0 0,1 0 0,-1 0 0,0 1 0,0-1 1,0 0-1,0 0 0,0 1 0,-1-1 0,1 0 0,0 1 0,-1-1 0,1 1 0,-1-1 1,1 1-1,-1-1 0,1 1 0,-1-1 0,0 1 0,0 0 0,0-1 0,0 1 0,0-1 0,0 1 1,-1-1-1,1 1 0,0 0 0,-1-1 0,1 1 0,-1-1 0,1 0 0,-1 1 0,0-1 0,0 1 1,0-1-1,0 0 0,0 0 0,0 1 0,0-1 0,-2 1 0,-3 5 290,-1-1-1,1 0 0,-2 0 1,1 0-1,-1-1 0,1 0 1,-10 3-1,6-3-146,0-1 0,0 0 0,0-1 0,-1-1-1,1 1 1,-1-2 0,1 0 0,-14 0 0,24-1-193,0 0 1,0 0 0,1 0-1,-1 0 1,0 0 0,1 0-1,-1 0 1,0 0 0,1-1-1,-1 1 1,1 0 0,-1 0 0,0-1-1,1 1 1,-1 0 0,1-1-1,-1 1 1,1-1 0,-1 1-1,1 0 1,-1-1 0,1 1-1,-1-1 1,1 0 0,-1 1-1,1-1 1,0 1 0,0-1 0,-1 0-1,1 1 1,0-1 0,0 1-1,-1-1 1,1 0 0,0 1-1,0-1 1,0 0 0,0 0-1,0 1 1,0-1 0,0 0 0,0 1-1,1-1 1,-1 0 0,0 1-1,0-1 1,0 1 0,1-1-1,-1 0 1,0 1 0,1-1-1,-1 1 1,0-1 0,1 1-1,-1-1 1,2 0 0,-1-3-80,2 1-1,-1 0 1,0-1 0,1 1 0,-1 0 0,1 0-1,0 0 1,4-3 0,15-4 114,1 0 0,44-11 0,-52 17 41,0 0 0,0 0 1,-1-1-1,0-1 0,0-1 0,0 0 1,-1-1-1,1 0 0,19-17 1,-31 23 69,-1 1 1,0 0-1,1 0 1,-1-1-1,0 1 1,0-1-1,0 1 1,0-1-1,0 1 1,0-1-1,-1 0 1,1 1-1,-1-1 1,1 0-1,-1 0 1,1 0-1,-1 1 1,0-1-1,0 0 1,0 0-1,0 0 1,0-2-1,-1 3-60,0 0 0,1 0 0,-1 0 0,0 0 0,0 1 0,1-1 0,-1 0 0,0 0 0,0 0 0,0 1 0,0-1 0,0 0 0,0 1 0,0-1 0,0 1 0,-1 0 0,1-1 0,0 1 0,0 0 0,0-1-1,-1 1 1,1 0 0,0 0 0,0 0 0,0 0 0,-1 0 0,1 0 0,0 1 0,0-1 0,0 0 0,0 1 0,-2-1 0,2 1-51,-1-1 1,1 1-1,-1-1 0,1 1 0,-1 0 1,1-1-1,0 1 0,-1 0 0,1 0 0,0 0 1,0 0-1,-1 0 0,1 0 0,0 0 1,0 1-1,0-1 0,0 0 0,1 0 1,-1 1-1,0-1 0,1 1 0,-1-1 1,0 1-1,1-1 0,0 1 0,-1-1 1,1 1-1,0-1 0,0 1 0,0-1 1,0 1-1,0 0 0,0-1 0,0 1 0,0-1 1,1 1-1,-1-1 0,1 1 0,-1-1 1,1 1-1,0-1 0,-1 1 0,1-1 1,0 0-1,0 1 0,0-1 0,0 0 1,0 0-1,0 0 0,0 0 0,0 0 1,1 0-1,-1 0 0,0 0 0,1 0 0,-1-1 1,3 2-1,26 4 30,0-2 1,0-1-1,0-2 0,47-3 1,-10 0-533,-92-28 3483,0 12-2144,-34-32 3,56 47-868,0 0 0,0 0 0,0 0-1,0-1 1,1 0 0,-1 1 0,1-1-1,0 0 1,0 0 0,1 0-1,-1 0 1,1-1 0,-2-6 0,3 9-35,0 1 1,0 0-1,1 0 1,-1 0-1,0 0 1,1 0 0,-1 0-1,0 0 1,1 0-1,-1 0 1,1 0-1,0 0 1,-1 0-1,1 0 1,0 0 0,0 0-1,-1 0 1,1 1-1,0-1 1,0 0-1,0 0 1,0 1 0,0-1-1,0 1 1,0-1-1,0 1 1,0 0-1,1-1 1,39-9-2119,-28 8 1253,28-9-3292,6-2-4051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39.885"/>
    </inkml:context>
    <inkml:brush xml:id="br0">
      <inkml:brushProperty name="width" value="0.025" units="cm"/>
      <inkml:brushProperty name="height" value="0.025" units="cm"/>
    </inkml:brush>
  </inkml:definitions>
  <inkml:trace contextRef="#ctx0" brushRef="#br0">24 1 20563,'0'0'1762,"-23"76"-1506,23-35-128,0 4 33,7 1-97,5-2-32,5-5-32,-5-5-160,4-4-673,-5-8-961,-4-7-576,-7-9-1602,-4-6-993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0.243"/>
    </inkml:context>
    <inkml:brush xml:id="br0">
      <inkml:brushProperty name="width" value="0.025" units="cm"/>
      <inkml:brushProperty name="height" value="0.025" units="cm"/>
    </inkml:brush>
  </inkml:definitions>
  <inkml:trace contextRef="#ctx0" brushRef="#br0">69 369 9545,'-7'-11'1842,"4"7"-1694,-7-11 1074,1 1 1,0-2-1,-10-23 0,17 34-944,0 0 0,0 0 0,1 0 0,0 0 0,0 0 0,0 0 0,0 0 0,1 0 0,0-1 0,0 1 0,0 0 0,1 0 0,0 0 0,0 0 0,0-1 0,1 1 0,-1 1 0,1-1 0,3-5-1,3-1 12,0 0 0,1 0 0,1 1 0,0 0 0,0 1-1,1 0 1,0 0 0,1 1 0,0 1 0,0 0 0,20-8-1,-11 6-190,0 1-1,1 1 1,0 1-1,1 0 1,-1 2-1,30-1 0,-48 4-104,0 1 0,0 0-1,0 0 1,0 0 0,0 0-1,0 1 1,0-1-1,0 1 1,-1 0 0,1 1-1,0-1 1,0 0 0,-1 1-1,1 0 1,-1 0-1,1 0 1,-1 1 0,0-1-1,4 4 1,-4-1 14,0-1-1,0 1 1,-1-1 0,0 1-1,0 0 1,0 0-1,0 0 1,-1 0 0,0 0-1,0 1 1,0-1-1,-1 0 1,1 0 0,-2 7-1,1-2 39,-1 0-1,0-1 1,-1 0 0,0 1-1,0-1 1,-1 0-1,0 0 1,-1 0-1,0 0 1,0-1-1,-1 1 1,0-1-1,-8 10 1,-6 3-862,0 0 1,-1-1-1,-27 20 1,60-44-11382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3.507"/>
    </inkml:context>
    <inkml:brush xml:id="br0">
      <inkml:brushProperty name="width" value="0.025" units="cm"/>
      <inkml:brushProperty name="height" value="0.025" units="cm"/>
    </inkml:brush>
  </inkml:definitions>
  <inkml:trace contextRef="#ctx0" brushRef="#br0">752 1 11563,'0'0'2183,"-12"7"-239,-53 41 1225,-88 81 0,35-26-1340,-31 18-751,-5 4-1198,54-41-3870,103-90-5592,16-17 613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0.840"/>
    </inkml:context>
    <inkml:brush xml:id="br0">
      <inkml:brushProperty name="width" value="0.025" units="cm"/>
      <inkml:brushProperty name="height" value="0.025" units="cm"/>
    </inkml:brush>
  </inkml:definitions>
  <inkml:trace contextRef="#ctx0" brushRef="#br0">0 239 13389,'0'0'9118,"9"-6"-8040,5-5-752,0 1 0,-1-2-1,13-14 1,-22 22-172,1-1 0,-1 0 0,0 0 0,-1 0 0,1-1 0,-1 1 0,0-1 0,-1 0 0,1 1 0,-1-1 0,0 0 0,0-1 0,1-11 0,-5 18-129,0 1 0,0-1 0,1 1-1,-1 0 1,0 0 0,1 0 0,-1 0 0,1 0-1,-1 0 1,1 0 0,-1 0 0,1 0-1,-1 2 1,-8 9-42,1 0-1,1 1 0,0 0 1,1 0-1,0 0 1,1 1-1,0 0 0,2 0 1,-6 25-1,10-39 13,0 1 0,0-1 0,0 1 0,0-1 0,1 1 0,-1-1 0,0 1 0,0-1 0,0 1 0,1-1 0,-1 0 0,0 1 1,1-1-1,-1 1 0,0-1 0,1 0 0,-1 1 0,1-1 0,-1 0 0,0 1 0,1-1 0,-1 0 0,1 0 0,-1 1 0,1-1 0,-1 0 0,1 0 0,-1 0 0,1 0 0,-1 0 0,1 0 0,-1 0 0,1 0 0,-1 0 0,1 0 0,-1 0 0,1 0 0,-1 0 0,1 0 0,-1 0 0,1 0 0,-1-1 1,1 1-1,-1 0 0,1 0 0,-1-1 0,1 1 0,27-11 40,11-9-116,-2-2-1,0-1 1,44-38 0,-81 61 68,0 0 1,0 0 0,0 0 0,0 0 0,0 0 0,0 0-1,0-1 1,0 1 0,0 0 0,0 0 0,0 0 0,0 0-1,0 0 1,0 0 0,0 0 0,0 0 0,0 0 0,0 0-1,0 0 1,-1 0 0,1 0 0,0 0 0,0 0 0,0-1-1,0 1 1,0 0 0,0 0 0,0 0 0,0 0 0,0 0-1,0 0 1,0 0 0,0 0 0,1 0 0,-1 0 0,0 0-1,0 0 1,0 0 0,0-1 0,0 1 0,0 0 0,0 0-1,0 0 1,0 0 0,0 0 0,0 0 0,0 0 0,0 0-1,0 0 1,-11 4-173,10-3 175,-1 0-1,1-1 1,0 1-1,0 0 1,-1 0-1,1 0 1,0 0-1,0 0 1,0 0-1,0 0 1,0 0-1,0 0 1,1 0-1,-1 1 0,0-1 1,1 0-1,-1 1 1,0-1-1,1 0 1,-1 2-1,28-7-47,-13-5 123,0 0 1,-1 0-1,-1-2 1,1 1-1,-2-2 1,1 1-1,-2-2 1,0 1-1,0-2 1,13-24-1,-28 98-91,5-60 26,-1 10-4,-1-1 1,2 1 0,-1 0 0,1 0 0,1-1 0,2 15 0,-3-21 3,1-1 1,0 0-1,0 0 0,0 1 1,1-1-1,-1 0 1,0 0-1,1 0 0,-1 0 1,1-1-1,0 1 0,-1 0 1,1-1-1,0 1 0,0-1 1,0 1-1,0-1 0,0 0 1,1 0-1,-1 0 0,0 0 1,1-1-1,-1 1 0,0 0 1,1-1-1,-1 0 0,1 1 1,-1-1-1,0 0 1,5-1-1,4 1 88,-1 0 0,0-1-1,1 0 1,-1-1 0,0 0 0,0 0 0,16-7-1,-23 7-229,0 1-1,0-1 1,0 1-1,0-1 0,-1 0 1,1 0-1,-1-1 0,1 1 1,-1 0-1,0-1 0,4-5 1,-5 6-341,1-1 1,-1 1-1,-1-1 0,1 0 1,0 1-1,0-1 0,-1 0 1,0 0-1,1 1 0,-1-1 1,0 0-1,0 0 0,-1 1 1,1-1-1,-1 0 0,0-4 1,-8-14-7344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1.214"/>
    </inkml:context>
    <inkml:brush xml:id="br0">
      <inkml:brushProperty name="width" value="0.025" units="cm"/>
      <inkml:brushProperty name="height" value="0.025" units="cm"/>
    </inkml:brush>
  </inkml:definitions>
  <inkml:trace contextRef="#ctx0" brushRef="#br0">1 1 18129,'0'0'5349,"46"44"-4836,-23-31-449,9-1-513,1 2-1697,1 1-1409,-1 0-3043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1.558"/>
    </inkml:context>
    <inkml:brush xml:id="br0">
      <inkml:brushProperty name="width" value="0.025" units="cm"/>
      <inkml:brushProperty name="height" value="0.025" units="cm"/>
    </inkml:brush>
  </inkml:definitions>
  <inkml:trace contextRef="#ctx0" brushRef="#br0">117 0 16335,'-10'5'1308,"1"0"-772,1-1 0,-1 2 0,1-1 0,0 1 0,1 1 0,-1-1 0,-11 15 0,16-17-391,0 1 0,-1-1 0,1 1 0,1 0 0,-1-1 0,1 2 0,0-1-1,0 0 1,0 0 0,1 1 0,0-1 0,0 0 0,0 1 0,1-1 0,-1 1 0,1-1 0,1 1 0,0 6 0,0-9-132,1 0-1,-1-1 1,1 1 0,-1 0 0,1-1 0,0 1 0,0-1 0,0 0 0,1 0 0,-1 1 0,0-2-1,1 1 1,-1 0 0,1 0 0,0-1 0,0 1 0,-1-1 0,1 0 0,0 0 0,0 0-1,0 0 1,0-1 0,0 1 0,1-1 0,-1 1 0,3-1 0,1 1 13,0-1 0,0 1 0,0-1 0,0-1 1,0 1-1,0-1 0,0 0 0,0-1 0,-1 0 0,1 0 0,6-3 1,-8 1 17,0 0 1,0 0 0,-1-1 0,0 0 0,0 0-1,0 0 1,-1 0 0,0-1 0,0 1 0,0-1 0,0 0-1,-1 0 1,0 0 0,0 0 0,-1 0 0,0 0-1,1-7 1,-2 9-14,1 0 0,-1-1 0,0 1 0,0 0 0,-1-1 0,1 1 0,-1 0 0,0-1 0,0 1 1,0 0-1,-3-6 0,2 8-33,1 0 0,0 0 0,-1 0 0,1 0 0,-1 0 0,0 0 0,1 1 0,-1-1 0,0 1 1,0-1-1,0 1 0,0 0 0,0-1 0,-1 1 0,1 0 0,0 1 0,0-1 0,-1 0 0,1 1 1,-1-1-1,-2 1 0,4-1-29,-1 1 0,0 0 1,1 0-1,-1 0 0,1 0 0,-1 1 1,0-1-1,1 0 0,-1 1 0,1-1 1,-1 1-1,1 0 0,-1-1 1,1 1-1,0 0 0,-1 0 0,1 0 1,0 0-1,0 0 0,-1 0 0,1 0 1,0 0-1,0 0 0,0 1 1,0-1-1,1 0 0,-1 1 0,0-1 1,0 1-1,1-1 0,-1 3 1,-1 0-282,1 1 1,0 0 0,0-1 0,1 1 0,-1 0 0,1 0 0,0-1-1,0 1 1,1 6 0,0-10 135,-1 0 1,0 0-1,1 0 0,-1 0 1,1 1-1,-1-1 0,1 0 0,0 0 1,-1 0-1,1 0 0,0 0 0,0-1 1,-1 1-1,1 0 0,0 0 0,0 0 1,0-1-1,0 1 0,0 0 0,0-1 1,0 1-1,0-1 0,1 1 1,0-1-1,31 5-4421,0-5-314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1.890"/>
    </inkml:context>
    <inkml:brush xml:id="br0">
      <inkml:brushProperty name="width" value="0.025" units="cm"/>
      <inkml:brushProperty name="height" value="0.025" units="cm"/>
    </inkml:brush>
  </inkml:definitions>
  <inkml:trace contextRef="#ctx0" brushRef="#br0">84 126 15278,'0'0'3540,"-9"5"-2120,3-3-1275,1 1 1,1 0-1,-1 1 1,0-1-1,1 1 1,0-1-1,-1 2 1,2-1 0,-1 0-1,0 1 1,1-1-1,0 1 1,0 0-1,0 0 1,1 0-1,0 1 1,0-1-1,0 1 1,0-1-1,1 1 1,0-1-1,0 1 1,1 0-1,-1-1 1,1 1-1,2 11 1,-2-14-127,1 0 1,0 0 0,0-1-1,1 1 1,-1-1-1,0 1 1,1-1-1,0 1 1,-1-1 0,1 0-1,0 0 1,0 0-1,0 0 1,1 0-1,-1 0 1,0-1 0,1 1-1,-1-1 1,1 1-1,-1-1 1,1 0-1,0 0 1,0 0-1,-1-1 1,1 1 0,0 0-1,0-1 1,0 0-1,4 0 1,1 1 45,-1-1 0,1 0 0,-1-1 0,1 0 0,-1 0 0,1-1 0,-1 1 0,0-2 0,1 1 0,9-5 0,-8 1-10,0 0 0,-1 0 0,1-1-1,-1 0 1,0 0 0,-1-1-1,0 0 1,0-1 0,-1 1-1,0-1 1,0-1 0,-1 1-1,5-11 1,-4 4 5,0-1 0,-2 1-1,1-1 1,-2 0 0,0 0 0,-1 0 0,-1-24-1,0 40-55,-1 0 0,0 0 0,0 0 0,0 0 0,0 0 0,0 0 0,0 0 0,-1 0 0,1 0 1,0 0-1,0 0 0,-1 0 0,1 0 0,-1 1 0,1-1 0,-1 0 0,1 0 0,-1 0 0,0 0 0,1 0 0,-2 0 0,1 1 3,1-1 0,-1 1 0,0 0 1,0 0-1,1 0 0,-1 0 0,0 0 1,0 0-1,0 0 0,1 0 0,-1 0 0,0 0 1,0 0-1,1 0 0,-1 1 0,0-1 1,0 0-1,1 0 0,-1 1 0,-1 0 0,-2 2 8,0 0 0,0 0-1,0 0 1,1 0 0,-1 1 0,1-1-1,-5 7 1,3-1 22,-1 0 0,1 0 1,1 0-1,-1 1 0,2 0 0,-1 0 0,1 0 1,1 0-1,0 0 0,-1 11 0,3-16-25,0-1-1,0 0 1,0 0-1,1 0 1,-1 0-1,1 0 1,0 0-1,1 0 1,-1 0-1,0 0 0,1 0 1,0-1-1,0 1 1,0-1-1,1 1 1,-1-1-1,1 0 1,0 0-1,-1 0 1,1 0-1,1 0 1,-1-1-1,0 1 1,1-1-1,-1 0 1,1 0-1,0 0 1,5 1-1,4 2-362,0-1 0,1 0-1,26 3 1,-12-5-2924,0-1-3293,-7-1-5192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2.301"/>
    </inkml:context>
    <inkml:brush xml:id="br0">
      <inkml:brushProperty name="width" value="0.025" units="cm"/>
      <inkml:brushProperty name="height" value="0.025" units="cm"/>
    </inkml:brush>
  </inkml:definitions>
  <inkml:trace contextRef="#ctx0" brushRef="#br0">5 187 16944,'0'0'892,"-1"9"170,-2 30 224,3-38-1227,0 0-1,0 0 1,0 0-1,0 0 1,0 1-1,1-1 1,-1 0-1,0 0 1,1 0-1,-1 0 1,1 0-1,-1 0 1,1 0-1,0 0 1,-1 0-1,1 0 1,0 0-1,0 0 1,0-1-1,0 1 1,-1 0-1,1 0 1,0-1-1,0 1 1,0-1-1,1 1 1,-1-1-1,0 1 1,0-1-1,1 1 1,36 2 1096,-31-3-771,5-1-122,0 0 0,0-1 0,0 0 0,0-1 0,-1 0 0,1-1 0,-1 0 0,0-1 0,0 0 0,16-11 0,-15 9-145,0-1 0,-1-1 0,1 0 0,-2-1 0,1 0 0,-1 0 0,-1-1-1,13-19 1,-20 27-84,0-1-1,0 0 0,0 1 1,-1-1-1,1 0 1,-1 0-1,0 0 0,0 0 1,0 0-1,-1-1 0,0 1 1,1 0-1,-1 0 1,-1 0-1,1 0 0,-1-5 1,0 6-15,0 1 1,0 0 0,0-1 0,0 1 0,-1 0-1,1 0 1,-1 0 0,1 0 0,-1 0-1,0 0 1,0 0 0,0 0 0,0 1-1,0-1 1,0 1 0,0-1 0,0 1-1,-1 0 1,1 0 0,0 0 0,-1 0 0,1 0-1,-1 0 1,1 1 0,-1 0 0,-3-1-1,-2 0-34,0 1 0,-1 0 0,1 1 0,0 0 0,0 0 0,0 1 0,-1 0 0,2 0-1,-1 1 1,0 0 0,0 0 0,1 1 0,0 0 0,0 0 0,0 1 0,0-1 0,1 2 0,-11 9 0,12-10 5,0 1 0,0 0 0,0 0 0,0 0 0,1 0 0,0 1 1,1 0-1,-1 0 0,1 0 0,1 0 0,-1 0 0,1 0 0,0 1 1,1-1-1,0 1 0,0 0 0,1-1 0,0 1 0,0 0 0,2 12 0,-1-16 7,1 0-1,-1-1 0,1 0 0,0 1 0,-1-1 0,2 0 1,-1 0-1,0 0 0,0 0 0,1 0 0,0 0 0,0-1 1,0 1-1,0-1 0,0 0 0,0 0 0,0 0 0,1 0 0,-1 0 1,1-1-1,-1 0 0,1 1 0,4 0 0,9 2-20,0-1-1,0 0 0,30 0 1,-15-2-1317,0-1 0,45-6 0,-13-10-4727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4.261"/>
    </inkml:context>
    <inkml:brush xml:id="br0">
      <inkml:brushProperty name="width" value="0.025" units="cm"/>
      <inkml:brushProperty name="height" value="0.025" units="cm"/>
    </inkml:brush>
  </inkml:definitions>
  <inkml:trace contextRef="#ctx0" brushRef="#br0">117 374 15246,'0'-11'1211,"-3"-28"3388,2 38-4522,1 0 1,-1 1-1,1-1 0,-1 0 0,1 0 0,-1 0 0,0 1 0,1-1 1,-1 0-1,0 1 0,1-1 0,-1 0 0,0 1 0,0-1 0,0 1 1,0 0-1,0-1 0,0 1 0,1-1 0,-1 1 0,0 0 0,0 0 1,0 0-1,0 0 0,0-1 0,0 1 0,0 1 0,0-1 0,0 0 1,0 0-1,0 0 0,0 0 0,0 1 0,0-1 0,0 0 0,-2 2 1,-1 0-77,-1 0 0,1 1 1,-1 0-1,1 0 1,0 0-1,0 1 0,0-1 1,1 1-1,-1 0 1,1 0-1,0 0 0,0 1 1,0-1-1,1 1 0,-1-1 1,-1 6-1,1-3-17,0 0 0,0 0 0,1 0-1,0 0 1,0 1 0,1-1 0,0 1-1,0-1 1,1 1 0,0 13 0,1-20 12,-1 0 1,1 0-1,-1 0 1,1 0-1,-1-1 1,1 1-1,-1 0 1,1 0-1,0 0 1,-1-1-1,1 1 1,0 0-1,0-1 1,0 1-1,-1-1 1,1 1-1,0-1 1,0 1-1,0-1 1,0 1-1,0-1 1,0 0-1,0 0 1,0 1-1,0-1 1,0 0-1,0 0 1,0 0-1,0 0 1,0 0-1,0 0 1,0-1-1,0 1 1,0 0-1,0 0 1,2-1-1,37-15 235,39-51 36,-78 67-267,-1 0 0,1 0 0,-1 0 0,1 0 0,-1 0 0,0 0 0,1 0 0,-1 0 0,1 0 0,-1 0 0,1 0 0,-1 0 0,0 0 0,1 1 0,-1-1 0,1 0 0,-1 0 0,0 0 0,1 1 0,-1-1 0,0 0 0,1 1-1,-1-1 1,0 0 0,0 0 0,1 1 0,-1-1 0,0 1 0,0-1 0,1 0 0,-1 1 0,0-1 0,0 0 0,0 1 0,0-1 0,0 1 0,0-1 0,1 1 0,-1-1 0,0 0 0,0 1 0,0-1 0,0 1 0,-1-1 0,1 1 0,0-1 0,0 0 0,0 1 0,0 0 0,0 33-54,0-26 109,-1 31 19,-1 0-1,-2 0 1,-2 0-1,-1-1 1,-2 1-1,-2-2 1,-1 1 0,-33 66-1,44-102-41,0 1 8,0-1 0,0 0 0,0 1 0,-1-1 0,1 0 0,-1 1 0,1-1 0,-1 0-1,0 0 1,0 0 0,0-1 0,0 1 0,0 0 0,-1-1 0,1 0 0,0 1-1,-1-1 1,-2 1 0,4-2-27,1-1 0,-1 0 0,0 0 0,1 1 0,-1-1 0,1 0 1,-1 0-1,1 0 0,-1 0 0,1 0 0,-1 1 0,1-1 0,0 0 0,0 0 0,-1 0 0,1 0 0,0 0 0,0 0 0,0 0 0,0 0 0,0 0 0,0 0 0,1 0 0,-1 0 0,1-2 0,-1-1 33,1-13-63,1 0 0,0 0 0,2 0 0,0 0 1,1 1-1,0 0 0,2 0 0,0 0 0,0 1 1,1 0-1,1 0 0,1 1 0,17-20 0,15-14-4,3 2 0,60-48 0,-101 91 43,0 0 0,0-1 0,0 1 0,-1-1 0,1 0 1,-1 0-1,0 0 0,0 0 0,0-1 0,0 1 1,-1-1-1,3-8 0,-6 13-42,-1 1 1,1-1-1,-1 1 1,1-1-1,0 1 0,-1 0 1,1 0-1,0 0 1,-1 0-1,1 0 1,0 0-1,0 0 0,0 0 1,-2 3-1,0-1 1,1 1 0,0 0 0,-1 0 0,1 0 1,1 0-1,-1 1 0,1-1 0,0 0 0,0 1 0,0-1 0,0 1 0,1-1 0,-1 1 0,1-1 0,1 1 0,0 7 0,-1-11 17,1 1 1,-1-1-1,1 0 1,0 0-1,-1 0 1,1 0-1,0 0 0,-1 0 1,1 0-1,0 0 1,0 0-1,0 0 0,0-1 1,0 1-1,0 0 1,0-1-1,0 1 1,0 0-1,0-1 0,0 1 1,1-1-1,-1 0 1,2 1-1,0-1 28,1 0-1,0 0 1,-1 0-1,1 0 1,0-1-1,-1 1 1,1-1 0,-1 0-1,1 0 1,-1-1-1,6-2 1,5-3 41,-1 0 0,-1-1 0,1-1 0,-1 0 0,-1 0-1,0-1 1,0-1 0,-1 0 0,0 0 0,-1-1 0,-1-1 0,14-24 0,-12 19 7,-2-1 0,0 0 1,-2 0-1,0 0 0,0-1 0,-2 1 0,-1-1 1,0 0-1,-1-22 0,-2 42-82,-1 0 0,1 0-1,-1 0 1,0 0 0,1 0 0,-1 0 0,1 0-1,-1 0 1,1 0 0,-1 0 0,1 0 0,-1 0-1,1 1 1,-1-1 0,0 0 0,1 0-1,-1 0 1,1 1 0,0-1 0,-1 0 0,1 1-1,-1-1 1,1 0 0,-1 1 0,1 0 0,-9 12-19,2 0 0,0 1 0,0 0 1,2 0-1,0 1 0,-4 17 0,4-17 22,0 0-41,1 1 0,-3 27 0,6-41 41,1 0 1,-1 1 0,1-1-1,0 0 1,-1 0 0,1 0-1,0 0 1,1 0 0,-1 0-1,0 0 1,1 1 0,-1-1-1,1 0 1,-1 0-1,1 0 1,0 0 0,0-1-1,0 1 1,0 0 0,0 0-1,0 0 1,1-1 0,-1 1-1,1-1 1,-1 1 0,1-1-1,-1 1 1,1-1 0,0 0-1,0 0 1,1 1 0,4-1 17,0 0 1,0-1-1,-1 0 0,1-1 1,0 1-1,-1-1 1,1 0-1,-1-1 0,1 0 1,-1 0-1,0 0 1,1-1-1,-1 0 0,0 0 1,-1 0-1,1-1 1,-1 0-1,1 0 0,-1 0 1,0-1-1,5-6 1,7-7 75,-1 0 1,-1-1-1,-1 0 0,20-36 1,-19 28 89,0-2-1,-1 1 1,-2-1 0,-1-1 0,9-42 0,-84 236-233,59-147 43,1 0 0,0 1 0,2-1 0,0 1 0,1 0 0,2 32 0,-1-45 9,0 0 0,1 1-1,0-1 1,0 0 0,0 0 0,1 0 0,0 0-1,-1 0 1,2-1 0,-1 1 0,1 0 0,-1-1 0,1 0-1,0 0 1,1 0 0,-1 0 0,1 0 0,0-1-1,0 1 1,0-1 0,0 0 0,0 0 0,1-1-1,0 1 1,-1-1 0,1 0 0,8 3 0,-13-5 4,0 0 0,1 0 0,-1 0 0,0 0 0,0 0 0,0 0 1,0 0-1,0 0 0,1 0 0,-1 0 0,0 0 0,0 0 0,0 0 1,0 0-1,0 0 0,1 0 0,-1 0 0,0 0 0,0 0 0,0 0 1,0 0-1,0 0 0,0 0 0,1-1 0,-1 1 0,0 0 0,0 0 1,0 0-1,0 0 0,0 0 0,0 0 0,0 0 0,1 0 0,-1-1 1,0 1-1,0 0 0,0 0 0,0 0 0,0 0 0,0 0 0,0 0 1,0-1-1,0 1 0,0 0 0,0 0 0,0 0 0,0 0 0,0 0 1,0-1-1,0 1 0,0 0 0,0 0 0,0 0 0,0 0 0,0-1 1,-5-12-41,-9-11-365,-5 0-129,0 1 0,-2 0-1,-1 2 1,0 0 0,-1 1-1,-33-20 1,57 40 554,-1-1 0,1 1 0,0-1 1,-1 1-1,1-1 0,-1 1 0,1-1 0,0 1 0,-1 0 0,1-1 0,0 1 1,0 0-1,-1-1 0,1 1 0,0 0 0,0 0 0,-1 0 0,1 0 0,0 0 0,0 0 1,-1 0-1,1 0 0,0 0 0,0 0 0,-1 0 0,1 1 0,1-1 0,34-1 32,28 5 45,-40-2-1093,1-1 0,0-1 1,26-3-1,-35-5-2999,-13-5-2669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4.593"/>
    </inkml:context>
    <inkml:brush xml:id="br0">
      <inkml:brushProperty name="width" value="0.025" units="cm"/>
      <inkml:brushProperty name="height" value="0.025" units="cm"/>
    </inkml:brush>
  </inkml:definitions>
  <inkml:trace contextRef="#ctx0" brushRef="#br0">6 0 13901,'-6'0'1409,"6"4"-63,0 3-674,15-1-576,4-2-1024,3-2-4742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5.919"/>
    </inkml:context>
    <inkml:brush xml:id="br0">
      <inkml:brushProperty name="width" value="0.025" units="cm"/>
      <inkml:brushProperty name="height" value="0.025" units="cm"/>
    </inkml:brush>
  </inkml:definitions>
  <inkml:trace contextRef="#ctx0" brushRef="#br0">1 128 12172,'0'0'2220,"0"-8"476,0-25-256,0 33-2298,0-1-1,0 0 1,0 1 0,0-1 0,0 0 0,0 0-1,0 1 1,0-1 0,0 0 0,0 1-1,0-1 1,1 0 0,-1 1 0,0-1 0,0 0-1,1 1 1,-1-1 0,1 1 0,-1-1 0,0 1-1,1-1 1,0 0 0,10 7 821,5 20-367,-13-18-531,0-1 0,0 0 0,1-1-1,0 1 1,1-1 0,-1 0-1,1 0 1,1 0 0,-1 0 0,1-1-1,0 0 1,0 0 0,0-1 0,10 6-1,-10-7-38,0-1-1,1 0 1,-1-1-1,0 1 1,1-1 0,-1 0-1,1 0 1,-1-1-1,1 0 1,-1 0-1,1-1 1,-1 0-1,1 0 1,-1 0-1,1-1 1,-1 0 0,11-5-1,3-2 36,-1-2 0,0 0 0,27-21 0,8-6 79,-54 39-149,1-1-1,0 0 1,-1 1-1,1-1 1,0 0-1,-1 1 1,1-1-1,-1 1 1,1-1-1,-1 1 1,1-1-1,-1 1 1,1-1-1,-1 1 0,1-1 1,-1 1-1,0 0 1,1-1-1,-1 1 1,0 0-1,1-1 1,-1 1-1,0 0 1,0-1-1,0 1 1,0 0-1,0 0 1,0-1-1,0 1 1,0 0-1,0-1 1,0 1-1,0 1 0,4 44 107,-2-31-94,-2-12-31,0 0 0,1 1 1,-1-1-1,1 0 0,0 0 0,0 0 0,0 0 0,0 0 0,0-1 0,1 1 1,-1 0-1,1 0 0,0-1 0,0 1 0,0-1 0,0 0 0,0 0 1,0 1-1,1-1 0,-1-1 0,1 1 0,5 3 0,-4-4-109,-1 0 0,1 0 0,0-1 0,0 1 0,0-1 0,0 0 0,0 0-1,0 0 1,0-1 0,0 1 0,-1-1 0,1 0 0,0 0 0,0 0 0,-1-1 0,1 1 0,-1-1 0,7-4-1,10-6-1551,0-1 1,-1-1-1,0-1 0,-2-1 0,31-33 0,-41 40 1389,0 0 0,0-1 1,-1 0-1,8-17 0,-16 37 5064,-16 75-1552,12-52-2255,2 1 1,1-1 0,3 45-1,-5 56-821,4-129-87,0 1 1,-1 0-1,0-1 0,0 1 0,0-1 0,-1 0 1,1 0-1,-1 0 0,0 0 0,-1 0 1,1-1-1,-1 1 0,0-1 0,0 0 1,-1 0-1,1 0 0,-1-1 0,0 0 0,1 0 1,-2 0-1,1 0 0,0-1 0,0 0 1,-1 0-1,1 0 0,-7 1 0,10-3-18,1 0 0,0-1 0,0 1-1,0 0 1,0 0 0,0-1-1,0 1 1,0-1 0,0 1 0,0-1-1,0 1 1,0-1 0,0 1 0,1-1-1,-1 0 1,0 0 0,0 1-1,0-1 1,1 0 0,-1 0 0,1 0-1,-1 0 1,0 0 0,1 0 0,0 0-1,-1 0 1,1 0 0,-1 0 0,1 0-1,0 0 1,0 0 0,0 0-1,0 0 1,0 0 0,0 0 0,0 0-1,0 0 1,0-1 0,0 1 0,1-1-1,8-53-190,-2 38 126,0 0 1,1 0-1,1 0 0,1 1 1,11-15-1,66-77 0,-47 61 73,-6 7-35,-21 27 23,-1 0 1,0 0-1,-1-1 1,-1-1-1,0 0 0,-1-1 1,-1 1-1,11-28 0,-19 43-27,0 0-1,0 0 1,0 0-1,0 0 1,0 0-1,0 0 1,0 0-1,0 0 1,0 0-1,1-1 1,-1 1-1,0 0 0,0 0 1,0 0-1,0 0 1,0 0-1,0 0 1,0 0-1,0-1 1,0 1-1,0 0 1,0 0-1,0 0 1,0 0-1,0 0 0,0 0 1,0-1-1,0 1 1,0 0-1,0 0 1,0 0-1,0 0 1,0 0-1,0 0 1,0-1-1,-1 1 1,1 0-1,0 0 0,0 0 1,0 0-1,0 0 1,0 0-1,0 0 1,0 0-1,0 0 1,0-1-1,-1 1 1,1 0-1,0 0 0,0 0 1,0 0-1,0 0 1,0 0-1,0 0 1,-1 0-1,1 0 1,0 0-1,0 0 1,0 0-1,0 0 1,0 0-1,0 0 0,-1 0 1,1 0-1,0 0 1,-10 9-59,-11 17-28,14-15 97,1 0-1,0 1 1,1 0-1,0 0 1,0 0 0,2 1-1,-1-1 1,2 1-1,-3 21 1,5-33-14,0 0 0,0 0 1,0 0-1,0 0 0,0 0 0,1 0 1,-1 0-1,0 0 0,0-1 0,1 1 1,-1 0-1,0 0 0,1 0 0,-1 0 0,1-1 1,-1 1-1,1 0 0,-1 0 0,1-1 1,0 1-1,-1 0 0,1-1 0,0 1 1,-1-1-1,1 1 0,0-1 0,0 1 0,1-1 1,0 1-76,1 0-1,0-1 1,-1 0 0,1 1 0,-1-1 0,1 0 0,-1-1-1,1 1 1,0 0 0,2-2 0,4 0-418,-1 0 0,0-1 0,1 0 1,-2-1-1,12-6 0,-3-2-1747,-1 0 1,-1 0 0,14-16-1,7-15-4936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6.528"/>
    </inkml:context>
    <inkml:brush xml:id="br0">
      <inkml:brushProperty name="width" value="0.025" units="cm"/>
      <inkml:brushProperty name="height" value="0.025" units="cm"/>
    </inkml:brush>
  </inkml:definitions>
  <inkml:trace contextRef="#ctx0" brushRef="#br0">122 0 17072,'0'0'3027,"-8"11"-2098,-2 2-528,1 0 0,1 1 0,0 0 0,1 0 0,1 1 0,0 0 0,-7 30 0,7 12 172,2-1 0,3 1-1,2-1 1,16 102 0,-9-83-506,-6-27 49,-1-35 112,-2-33 175,-2-9-354,-1 0 0,-2 0-1,0 1 1,-12-31-1,-7-28-82,24 86 12,1 0 1,0 0 0,0 0 0,0 1 0,0-1 0,0 0 0,0 0-1,0 0 1,0 0 0,0 1 0,0-1 0,0 0 0,1 0-1,-1 0 1,0 1 0,1-1 0,-1 0 0,0 0 0,1 1 0,-1-1-1,1 0 1,-1 1 0,1-1 0,-1 0 0,1 1 0,1-2-1,26-7-1034,48 10-2004,-51 0 1518,-2-1 808,60-3-3823,-78 2 4267,1 1 0,-1-1 0,0-1 1,0 1-1,0-1 0,0 0 0,0 0 0,-1 0 0,1-1 0,-1 0 0,1 0 0,7-6 0,-11 8 433,0 1 0,-1-1 0,1 1-1,0-1 1,0 0 0,-1 1-1,1-1 1,-1 0 0,1 1-1,0-1 1,-1 0 0,1 0 0,-1 1-1,0-1 1,1 0 0,-1 0-1,0 0 1,1 0 0,-1 0-1,0 0 1,0 0 0,0 0 0,0 1-1,0-1 1,0 0 0,0 0-1,0 0 1,0 0 0,0 0-1,0 0 1,-1 0 0,1 0 0,0 0-1,-1 1 1,1-1 0,0 0-1,-1 0 1,1 0 0,-1 1-1,0-1 1,1 0 0,-1 0 0,0 1-1,1-1 1,-2 0 0,0 0-23,0 0-1,1 1 1,-1-1 0,0 1 0,1 0 0,-1-1 0,0 1 0,1 0 0,-1 0 0,0 0 0,1 0-1,-1 1 1,0-1 0,1 0 0,-1 1 0,0-1 0,1 1 0,-1-1 0,1 1 0,-1 0-1,1 0 1,-1-1 0,1 1 0,0 0 0,-1 1 0,0 0 0,-3 2 3,1 1-1,0-1 1,0 1 0,1 0 0,-1 0-1,1 0 1,0 1 0,0-1 0,1 1 0,0 0-1,0-1 1,0 1 0,1 0 0,-1 0-1,2 0 1,-1 0 0,1 1 0,-1-1 0,2 7-1,0-12-107,0 1 0,-1-1-1,1 0 1,0 0-1,0 0 1,0 0-1,0 0 1,1 0 0,-1 0-1,0 0 1,0-1-1,0 1 1,1 0-1,-1-1 1,0 1-1,1-1 1,-1 1 0,1-1-1,-1 1 1,0-1-1,1 0 1,-1 0-1,1 0 1,-1 0 0,1 0-1,-1 0 1,1 0-1,-1-1 1,1 1-1,1-1 1,2 0 38,1 0 0,-1 0 0,0 0 0,0-1 0,0 0 0,0 0 0,5-3 0,-4 0-29,-1 1-1,1-1 1,-1-1 0,0 1 0,-1-1-1,7-9 1,15-19-201,-28 39 57,0 0-1,0 0 1,0 0-1,1 0 1,0 0 0,0 0-1,-1 7 1,0-1-81,-2 32-2030,11-23-1281,-7-19 3074,1 0 0,0-1 0,0 1 0,0 0-1,-1 0 1,1 0 0,0-1 0,0 1 0,0-1 0,1 1 0,-1-1 0,0 1 0,0-1 0,0 1 0,0-1-1,2 0 1,17 1-10073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7.125"/>
    </inkml:context>
    <inkml:brush xml:id="br0">
      <inkml:brushProperty name="width" value="0.025" units="cm"/>
      <inkml:brushProperty name="height" value="0.025" units="cm"/>
    </inkml:brush>
  </inkml:definitions>
  <inkml:trace contextRef="#ctx0" brushRef="#br0">0 0 6598,'0'0'14526,"3"13"-13656,9 129 3352,-4-37-2225,-7-87-1904,2 0 0,0-1 0,11 31 0,-13-43-90,1-1 1,0 1-1,1-1 1,-1 1-1,1-1 1,0 0-1,0 0 1,4 4-1,-5-6 0,0-1 0,-1 1 0,1-1 1,0 0-1,0 0 0,0 0 0,0 0 0,0 0 0,0 0 0,0 0 0,0-1 0,0 1 0,0-1 0,0 0 0,1 1 0,-1-1 1,0 0-1,0 0 0,3-1 0,-2 1-24,0-1 1,0 0 0,0 0-1,0-1 1,-1 1 0,1 0-1,0-1 1,-1 0 0,1 1-1,-1-1 1,0 0 0,1 0-1,-1-1 1,0 1-1,0 0 1,1-3 0,30-51-802,-10 17 516,-23 39 303,0-1-1,1 1 1,-1 0-1,0 0 1,0 0-1,1 0 0,-1 0 1,0 0-1,1 0 1,-1 0-1,0 0 1,0 0-1,1 0 1,-1 0-1,0 0 0,0 0 1,1 0-1,-1 0 1,0 0-1,1 0 1,-1 0-1,0 0 0,0 0 1,1 1-1,-1-1 1,0 0-1,0 0 1,0 0-1,1 0 1,-1 1-1,0-1 0,0 0 1,0 0-1,1 0 1,-1 1-1,0-1 1,0 0-1,0 0 0,0 1 1,0-1-1,0 0 1,0 0-1,0 1 1,1-1-1,-1 0 1,0 1-1,0-1 0,0 0 1,0 0-1,0 1 1,0-1-1,-1 1 1,11 28-283,2 3 77,-11-30 177,1 0 0,0 0-1,0-1 1,0 1 0,1 0 0,-1-1 0,0 0-1,1 1 1,-1-1 0,1 0 0,-1 0 0,1-1-1,-1 1 1,1 0 0,0-1 0,-1 1 0,6-1-1,50-5-985,-17 0 614,-35 12 766,-5-6-317,0 0-1,-1 0 1,1 0-1,0 0 1,0 1-1,0-1 1,0 0 0,0-1-1,0 1 1,0 0-1,1 0 1,-1 0-1,0-1 1,3 2 0,4 0 33,1-1 1,0 0-1,-1 0 1,1-1 0,0 0-1,0-1 1,-1 0-1,1 0 1,-1-1 0,17-4-1,-25 5-234,1 0-1,0 1 1,0-1-1,0 0 1,-1 1-1,1-1 1,0 0-1,-1 0 1,1 0-1,0 1 1,-1-1-1,1 0 1,-1 0-1,0 0 1,1 0-1,-1 0 1,0 0-1,1 0 1,-1 0-1,0 0 1,0-2-1,-5-15-6100,-12-1-4820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4.129"/>
    </inkml:context>
    <inkml:brush xml:id="br0">
      <inkml:brushProperty name="width" value="0.025" units="cm"/>
      <inkml:brushProperty name="height" value="0.025" units="cm"/>
    </inkml:brush>
  </inkml:definitions>
  <inkml:trace contextRef="#ctx0" brushRef="#br0">1 1 8168,'0'0'6438,"0"62"-4388,2-30-545,0 8 289,-2 5-417,0 10-608,0 5-193,-2 5-351,0-3-129,2-6-64,0-11-1153,0-12-1153,10-19-961,0-14-2115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7.457"/>
    </inkml:context>
    <inkml:brush xml:id="br0">
      <inkml:brushProperty name="width" value="0.025" units="cm"/>
      <inkml:brushProperty name="height" value="0.025" units="cm"/>
    </inkml:brush>
  </inkml:definitions>
  <inkml:trace contextRef="#ctx0" brushRef="#br0">1 50 13229,'0'0'4099,"48"-11"-2978,-16 0-896,4 0-738,3-6-6277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7.806"/>
    </inkml:context>
    <inkml:brush xml:id="br0">
      <inkml:brushProperty name="width" value="0.025" units="cm"/>
      <inkml:brushProperty name="height" value="0.025" units="cm"/>
    </inkml:brush>
  </inkml:definitions>
  <inkml:trace contextRef="#ctx0" brushRef="#br0">1 1 13773,'0'0'8744,"0"74"-8327,0-25 191,0 0-127,5 4-353,2-6-96,6-6 0,1-8-64,1-7-1185,-5-9-673,5-12-897,-12-5-2273,-3-10-1507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8.152"/>
    </inkml:context>
    <inkml:brush xml:id="br0">
      <inkml:brushProperty name="width" value="0.025" units="cm"/>
      <inkml:brushProperty name="height" value="0.025" units="cm"/>
    </inkml:brush>
  </inkml:definitions>
  <inkml:trace contextRef="#ctx0" brushRef="#br0">38 25 14350,'0'0'7046,"67"-25"-6181,-34 25-32,1 0-481,4 5-256,-1 3-64,-1 1-480,-9-1-1346,-9-1-1409,-13-2-3203</inkml:trace>
  <inkml:trace contextRef="#ctx0" brushRef="#br0" timeOffset="1">1 200 12684,'0'0'5573,"73"22"-3875,-28-22-1,10 0-864,0 0-673,-1 0-256,-9-4-1601,-13 2-2467,-11-2-1890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8.509"/>
    </inkml:context>
    <inkml:brush xml:id="br0">
      <inkml:brushProperty name="width" value="0.025" units="cm"/>
      <inkml:brushProperty name="height" value="0.025" units="cm"/>
    </inkml:brush>
  </inkml:definitions>
  <inkml:trace contextRef="#ctx0" brushRef="#br0">0 188 14125,'0'0'4004,"59"20"-2851,-16-20-192,1 0-576,3-8-257,-2 3-673,-4-2-2690,-2-2-2883</inkml:trace>
  <inkml:trace contextRef="#ctx0" brushRef="#br0" timeOffset="1">621 0 13261,'0'0'5285,"-60"54"-5061,31-22 96,-5 6-128,0 0-96,4 0-64,-2-3 0,0-5-608,14-9-1122,7-9-2338,4-11 161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8.840"/>
    </inkml:context>
    <inkml:brush xml:id="br0">
      <inkml:brushProperty name="width" value="0.025" units="cm"/>
      <inkml:brushProperty name="height" value="0.025" units="cm"/>
    </inkml:brush>
  </inkml:definitions>
  <inkml:trace contextRef="#ctx0" brushRef="#br0">1 0 12107,'0'0'7303,"50"31"-6726,-27-10-129,4 1-288,1-3-127,5 1-578,-3-4-1153,-1-4-2337,-1-7-2788</inkml:trace>
  <inkml:trace contextRef="#ctx0" brushRef="#br0" timeOffset="1">492 57 11147,'0'0'5957,"68"16"-5669,-40-15-223,4-1-130,-3 0-671,-6 0-1955,-7 0 289,-9-4-225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9.217"/>
    </inkml:context>
    <inkml:brush xml:id="br0">
      <inkml:brushProperty name="width" value="0.025" units="cm"/>
      <inkml:brushProperty name="height" value="0.025" units="cm"/>
    </inkml:brush>
  </inkml:definitions>
  <inkml:trace contextRef="#ctx0" brushRef="#br0">0 12 11403,'0'0'7559,"80"12"-6726,-28-12-481,4-5-192,1 0-128,-2 0-32,-5 2-320,-3 2-833,-12-2-2787,-1 1-1633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9.578"/>
    </inkml:context>
    <inkml:brush xml:id="br0">
      <inkml:brushProperty name="width" value="0.025" units="cm"/>
      <inkml:brushProperty name="height" value="0.025" units="cm"/>
    </inkml:brush>
  </inkml:definitions>
  <inkml:trace contextRef="#ctx0" brushRef="#br0">245 1 16560,'0'0'5701,"-9"68"-5285,9-38-223,0 0-161,8 0 32,-1-2-96,3 0-929,1-4-1345,-6-5-2691,-5-3-4548</inkml:trace>
  <inkml:trace contextRef="#ctx0" brushRef="#br0" timeOffset="1">1 244 15278,'0'0'4100,"80"1"-2850,-35-3-226,7-7-287,3 0-352,-3-1-321,-2-1-32,-11-1-609,-7 0-1121,-9 1-319,-12-1-1827,-6-5-256,-5-2-4548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49.925"/>
    </inkml:context>
    <inkml:brush xml:id="br0">
      <inkml:brushProperty name="width" value="0.025" units="cm"/>
      <inkml:brushProperty name="height" value="0.025" units="cm"/>
    </inkml:brush>
  </inkml:definitions>
  <inkml:trace contextRef="#ctx0" brushRef="#br0">1 0 11819,'0'0'11595,"67"0"-10282,-11 0-768,6 0-385,1 0-96,-1 6-32,-6 2-576,-10 1-1731,-8 0-1856,-13-1-2820,-6 0-2082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50.329"/>
    </inkml:context>
    <inkml:brush xml:id="br0">
      <inkml:brushProperty name="width" value="0.025" units="cm"/>
      <inkml:brushProperty name="height" value="0.025" units="cm"/>
    </inkml:brush>
  </inkml:definitions>
  <inkml:trace contextRef="#ctx0" brushRef="#br0">29 1 3395,'0'0'9684,"-4"8"-5862,0-1-3202,0 0 0,1 0-1,0 0 1,0 0-1,1 1 1,-3 10 0,5-16-509,0 0 1,-1 0-1,1 0 1,0 0-1,1 1 1,-1-1-1,0 0 1,1 0-1,-1 0 1,1 0 0,-1 0-1,1 0 1,0 0-1,0 0 1,0 0-1,0 0 1,0 0-1,1 0 1,-1-1-1,0 1 1,1 0 0,-1-1-1,1 1 1,0-1-1,0 0 1,-1 0-1,1 1 1,0-1-1,0 0 1,0-1-1,0 1 1,4 1 0,0 0-69,1 0 0,-1 0 1,1 0-1,0-1 0,0 0 1,-1-1-1,1 0 1,0 0-1,0 0 0,0-1 1,-1 1-1,1-2 1,0 1-1,10-5 0,-5 1-8,-1-1 1,1 0-1,-1 0 0,-1-2 0,0 1 0,18-18 0,-7 11 65,-21 14-87,0 0 0,0 0 1,1 0-1,-1 0 0,0 0 0,0 0 0,1 0 0,-1 1 1,0-1-1,0 0 0,1 0 0,-1 0 0,0 0 1,0 0-1,1 0 0,-1 0 0,0 0 0,0 1 1,0-1-1,1 0 0,-1 0 0,0 0 0,0 1 1,0-1-1,1 0 0,-1 0 0,0 0 0,0 1 1,0-1-1,0 0 0,0 0 0,0 1 0,0-1 0,0 0 1,0 0-1,1 1 0,-1-1 0,0 0 0,0 0 1,0 1-1,-8 45 1519,2-10-838,6-36-678,0 1-1,0 0 1,0 0-1,1 0 0,-1-1 1,0 1-1,1 0 1,-1-1-1,0 1 1,1 0-1,-1 0 1,1-1-1,0 1 0,-1-1 1,1 1-1,-1-1 1,1 1-1,0-1 1,-1 1-1,1-1 1,0 1-1,0-1 1,-1 0-1,1 1 0,0-1 1,0 0-1,0 0 1,-1 0-1,1 1 1,0-1-1,0 0 1,1 0-1,36 0 284,-28-1-222,6-1-139,0-1 0,-1 0 0,0-1 0,1 0 0,-1-2 0,-1 0 0,1 0 0,20-14 0,-18 11-342,1 0 0,1 1 0,-1 0 0,26-6 0,-44 14 400,1 0 0,-1 0 0,0 0 0,1 0 0,-1 0 0,0 0 0,1 0 1,-1 0-1,1 0 0,-1 0 0,0 0 0,1 0 0,-1 0 0,0 0 0,1 0 0,-1 0 0,1 0 0,-1 0 1,0 0-1,1 1 0,-1-1 0,0 0 0,1 0 0,-1 0 0,0 1 0,0-1 0,1 0 0,-1 0 0,0 1 0,1-1 1,-1 0-1,0 1 0,0-1 0,1 1 0,-3 16-150,-17 25-89,14-30 211,3-9-27,-6 20-2087,7-2-3566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8:50.656"/>
    </inkml:context>
    <inkml:brush xml:id="br0">
      <inkml:brushProperty name="width" value="0.025" units="cm"/>
      <inkml:brushProperty name="height" value="0.025" units="cm"/>
    </inkml:brush>
  </inkml:definitions>
  <inkml:trace contextRef="#ctx0" brushRef="#br0">1 1 19250,'0'0'4036,"28"47"-2851,-20-17-480,2 6-353,5 0-192,-1 1-96,6-1-288,-6-3-2755,2-3-2466,-4-7-8488</inkml:trace>
  <inkml:trace contextRef="#ctx0" brushRef="#br0" timeOffset="1">51 612 16944,'0'0'7047,"59"11"-26682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4.650"/>
    </inkml:context>
    <inkml:brush xml:id="br0">
      <inkml:brushProperty name="width" value="0.025" units="cm"/>
      <inkml:brushProperty name="height" value="0.025" units="cm"/>
    </inkml:brush>
  </inkml:definitions>
  <inkml:trace contextRef="#ctx0" brushRef="#br0">558 116 6983,'0'-9'4051,"0"5"-3792,0 0 0,0-1-1,-1 1 1,1 0-1,-1 0 1,0 0-1,0 0 1,0 0-1,-1 0 1,0 0 0,1 0-1,-1 1 1,0-1-1,-1 0 1,1 1-1,-1 0 1,1 0-1,-1 0 1,0 0 0,0 0-1,-1 0 1,1 1-1,0-1 1,-1 1-1,0 0 1,1 0-1,-1 0 1,0 1 0,-5-2-1,-4 0-199,-1 1 1,1 0-1,-1 1 1,1 1-1,-1 0 0,0 1 1,1 0-1,-1 1 1,1 1-1,0 0 0,0 0 1,0 2-1,0-1 0,0 2 1,1 0-1,0 0 1,0 1-1,1 1 0,-11 8 1,1 1 30,1 0-1,1 1 1,0 1 0,1 1 0,2 1 0,0 0 0,1 1 0,-22 43 0,31-52-48,0 1 1,1-1 0,0 1 0,1 0-1,1 0 1,0 0 0,1 0-1,-1 24 1,3-33-39,1 0 1,-1 0-1,1 0 0,0 0 0,0 0 0,0 0 1,1 0-1,-1-1 0,1 1 0,0 0 0,1-1 0,-1 0 1,1 1-1,0-1 0,0 0 0,0 0 0,0-1 1,1 1-1,0-1 0,0 1 0,0-1 0,0 0 1,0-1-1,0 1 0,1-1 0,-1 0 0,9 3 0,8 1 57,-1-1-1,0-1 1,1-1-1,0-1 1,0-1-1,0 0 1,0-2-1,33-5 1,-24 1 85,-1-1 0,0-1 0,0-2 0,-1-1 0,40-19-1,-48 18 22,0-1-1,0-1 0,-1 0 1,-1-1-1,0-1 0,-1-1 0,17-21 1,-28 31-93,0-1 1,-1 0 0,0-1-1,0 1 1,-1-1 0,0 0-1,0 0 1,-1 0 0,0-1 0,0 1-1,-1-1 1,0 0 0,-1 1-1,0-1 1,0 0 0,-1 0-1,0 0 1,0 0 0,-1 0 0,-1 1-1,-3-16 1,2 16-131,-1 1-1,0 0 1,-1 0-1,0 0 1,0 0 0,0 1-1,-1 0 1,0 0-1,0 0 1,0 1 0,-1 0-1,0 0 1,0 1 0,0-1-1,0 2 1,-1-1-1,0 1 1,1 0 0,-12-2-1,6 1-264,-1 0-1,0 1 0,0 1 1,0 0-1,0 1 0,0 0 1,0 1-1,0 1 0,0 0 1,-25 6-1,33-4-168,-1 0 0,1 0-1,0 0 1,0 1 0,0 0-1,1 0 1,0 0 0,-1 1 0,2-1-1,-1 1 1,0 1 0,1-1-1,0 1 1,0-1 0,1 1 0,-1 0-1,1 0 1,-3 10 0,-6 24-4486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39:46.562"/>
    </inkml:context>
    <inkml:brush xml:id="br0">
      <inkml:brushProperty name="width" value="0.025" units="cm"/>
      <inkml:brushProperty name="height" value="0.025" units="cm"/>
    </inkml:brush>
  </inkml:definitions>
  <inkml:trace contextRef="#ctx0" brushRef="#br0">452 0 9321,'-92'5'-3963,"57"-2"3742,-69 18 1,82-15 327,1 1-1,0 1 1,1 1 0,-1 0 0,2 2-1,-1 0 1,2 1 0,-25 20 0,42-31-110,0-1 0,0 1 0,0 0 1,0-1-1,0 1 0,0 0 0,0 0 1,0 0-1,1 0 0,-1 0 1,0 0-1,0 0 0,1 0 0,-1 0 1,1 0-1,-1 0 0,1 0 0,-1 1 1,1-1-1,0 0 0,0 0 0,-1 0 1,1 1-1,0-1 0,0 0 1,0 0-1,0 1 0,1-1 0,-1 0 1,0 0-1,0 0 0,1 1 0,-1-1 1,1 0-1,-1 0 0,1 0 1,-1 0-1,1 0 0,0 0 0,-1 0 1,1 0-1,0 0 0,0 0 0,0 0 1,0 0-1,0-1 0,0 1 1,0 0-1,0-1 0,0 1 0,0-1 1,0 1-1,0-1 0,2 1 0,11 5-49,0 0-1,0-1 1,26 5-1,-15-4 24,304 132-40,-231-91 17,2-5 0,142 39 1,-160-63-62,1-4 1,136 5 0,173-20 62,-205-3 111,436 22 56,-517-12-150,1-5 0,-1-5 0,0-4 0,168-36 0,-89-8 108,43-10 21,-190 55-78,1 0 1,0 3 0,77 1 0,-106 5-71,0 0 0,0 1 1,0 0-1,-1 0 1,0 1-1,1 1 0,15 9 1,25 12-711,8-6-471,2-4-950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3:45.801"/>
    </inkml:context>
    <inkml:brush xml:id="br0">
      <inkml:brushProperty name="width" value="0.025" units="cm"/>
      <inkml:brushProperty name="height" value="0.025" units="cm"/>
    </inkml:brush>
  </inkml:definitions>
  <inkml:trace contextRef="#ctx0" brushRef="#br0">41 1 7271,'0'0'2093,"-8"3"-1704,-24 10-100,114-9 437,-48-1-552,0 2 1,-1 1-1,0 2 1,55 19-1,36 9-128,-63-24-50,0-3 0,1-3 0,72-2 1,188-21 44,-24 0 98,776 19 604,-378 3 244,89 15-47,463-13 10,-263-42-667,5 4 145,-816 23-184,-110 7-219,-24 0-720,61-8 0,-86 7-410,-1-1-1,1-1 1,-1-1 0,19-8-1,11-11-5930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3:48.935"/>
    </inkml:context>
    <inkml:brush xml:id="br0">
      <inkml:brushProperty name="width" value="0.025" units="cm"/>
      <inkml:brushProperty name="height" value="0.025" units="cm"/>
    </inkml:brush>
  </inkml:definitions>
  <inkml:trace contextRef="#ctx0" brushRef="#br0">1 468 6566,'11'1'2643,"418"11"-1354,13-32-721,-32 1 372,2460-137 3405,-2088 97-3075,754-77-762,-1421 121-3481,121-31-1,-138 17-976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3:49.906"/>
    </inkml:context>
    <inkml:brush xml:id="br0">
      <inkml:brushProperty name="width" value="0.025" units="cm"/>
      <inkml:brushProperty name="height" value="0.025" units="cm"/>
    </inkml:brush>
  </inkml:definitions>
  <inkml:trace contextRef="#ctx0" brushRef="#br0">0 501 6438,'0'0'1425,"4"-9"-1067,6-13 254,2 1 0,0 1 1,1 0-1,1 1 0,20-22 0,-30 37-540,17-19 375,1 2 0,24-18 0,-39 33-363,0 2 0,0-1 0,1 1-1,-1 0 1,1 0 0,0 1 0,0 0 0,0 1 0,0-1 0,1 2 0,-1-1 0,9 0 0,-13 2-56,0 1 1,-1-1-1,1 1 1,0 0 0,-1 0-1,1 0 1,-1 0-1,0 0 1,1 1 0,-1-1-1,0 1 1,0 0-1,0 0 1,0 1 0,0-1-1,0 0 1,-1 1-1,1 0 1,-1-1 0,1 1-1,-1 0 1,3 6-1,4 8 136,0 1-1,-2 0 0,8 24 1,5 10 57,-18-48-145,0-1-1,0 0 1,0 1 0,0-1 0,0 0 0,1 0 0,0 0-1,-1 0 1,1-1 0,0 1 0,1-1 0,-1 1 0,0-1 0,1 0-1,-1-1 1,1 1 0,-1 0 0,1-1 0,0 0 0,0 0-1,-1 0 1,1 0 0,0-1 0,0 0 0,0 1 0,0-1 0,0-1-1,0 1 1,0-1 0,0 1 0,-1-1 0,1 0 0,0 0-1,5-3 1,9-3 251,0-1 1,-1-1-1,0 0 0,0-1 0,24-20 0,13-15-156,-1-2 0,-3-3 0,-1-1 0,71-100 0,-95 111-2745,-25 41 2457,0-1 0,0 1-1,0 0 1,0-1-1,1 1 1,-1-1-1,0 1 1,0-1-1,1 1 1,-1-1-1,0 1 1,1-1 0,-1 1-1,0-1 1,1 1-1,-1-1 1,1 0-1,-1 1 1,1-1-1,-1 0 1,1 1 0,-1-1-1,1 0 1,-1 1-1,1-1 1,0 0-1,-1 0 1,1 0-1,-1 0 1,1 0-1,-1 0 1,1 0 0,1 0-1,24-1-4974,6-6-3498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3:50.841"/>
    </inkml:context>
    <inkml:brush xml:id="br0">
      <inkml:brushProperty name="width" value="0.025" units="cm"/>
      <inkml:brushProperty name="height" value="0.025" units="cm"/>
    </inkml:brush>
  </inkml:definitions>
  <inkml:trace contextRef="#ctx0" brushRef="#br0">1 351 13196,'0'-9'513,"2"-6"-105,0 1 0,1 0 0,1 0 0,0 1 0,1-1 0,0 1 0,1 0 0,1 0-1,0 1 1,0 0 0,15-18 0,57-65 1295,-71 87-1643,-1 1 0,1 0 0,0 0-1,0 0 1,1 1 0,0 1 0,0 0 0,1 0-1,15-6 1,-24 11-55,-1 0 0,1-1 1,0 1-1,0 0 0,0 0 0,0 0 0,0-1 0,0 1 1,0 0-1,0 0 0,0 1 0,0-1 0,0 0 1,0 0-1,0 0 0,0 1 0,0-1 0,0 0 0,0 1 1,0-1-1,-1 1 0,1-1 0,0 1 0,0-1 0,0 1 1,-1 0-1,1-1 0,0 1 0,-1 0 0,2 1 0,-1 1 35,0 0 0,0-1-1,0 1 1,0 0-1,0 0 1,-1 0-1,1 0 1,-1 0-1,0 0 1,0 4-1,-1 9 201,-1 1-1,-7 28 0,-2-10-170,-1 0 0,-20 38 0,19-46 44,1 0 1,1 1-1,2 1 1,-8 35-1,17-62-96,-1 0 0,1 1 0,-1-1 0,1 1 0,0-1 0,-1 0 0,1 1 0,0-1-1,1 1 1,-1-1 0,0 0 0,1 1 0,-1-1 0,1 0 0,0 0 0,0 1 0,0-1-1,0 0 1,0 0 0,0 0 0,1 0 0,-1 0 0,1 0 0,-1 0 0,3 2 0,0-3-9,-1 0 1,0 0-1,1 0 1,-1 0-1,1-1 1,-1 1-1,1-1 1,-1 0-1,1 0 1,-1 0-1,1-1 1,-1 1-1,1-1 1,-1 0-1,1 0 1,-1 0-1,4-2 1,20-8 51,-1-1 0,-1-2-1,0 0 1,28-22 0,11-6-39,-40 27-508,70-39-60,-44 35-2489,-1 12-4393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3:51.174"/>
    </inkml:context>
    <inkml:brush xml:id="br0">
      <inkml:brushProperty name="width" value="0.025" units="cm"/>
      <inkml:brushProperty name="height" value="0.025" units="cm"/>
    </inkml:brush>
  </inkml:definitions>
  <inkml:trace contextRef="#ctx0" brushRef="#br0">1 377 10154,'0'0'5701,"55"-23"-3651,-10-15-384,10-12-225,9-5-576,4-5-513,-5 4-288,-4 11 0,-17 13-544,-9 17-705,-12 13-897,-12 2-1250,-9 8-671,0 10-4453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3:51.598"/>
    </inkml:context>
    <inkml:brush xml:id="br0">
      <inkml:brushProperty name="width" value="0.025" units="cm"/>
      <inkml:brushProperty name="height" value="0.025" units="cm"/>
    </inkml:brush>
  </inkml:definitions>
  <inkml:trace contextRef="#ctx0" brushRef="#br0">0 192 13453,'0'0'4975,"13"-12"-3865,9-8-741,81-70 1563,-91 81-1800,0-1 1,1 2 0,0 0 0,0 1 0,1 0-1,28-10 1,-40 16-133,0 1 0,0-1 0,0 1 1,1-1-1,-1 1 0,0 0 0,0 0 0,1 0 0,-1 0 0,0 0 0,0 1 0,0-1 0,0 1 1,1-1-1,-1 1 0,0 0 0,0 0 0,0 0 0,0 0 0,0 0 0,-1 0 0,1 0 0,3 3 1,-3 0 10,1-1 0,-1 0 0,0 1 0,-1-1 0,1 1 0,-1-1 0,1 1 0,-1 0 0,0 0 0,-1-1 0,1 1 0,0 6 0,-1 10 43,0-1 0,-2 0 0,0 1 1,-6 25-1,-3-5 371,-1-1 1,-3 0 0,-31 61 0,52-110-398,0 0 1,1 0 0,0 1 0,1 0-1,0 0 1,0 0 0,1 1 0,0 0-1,1 1 1,-1 0 0,1 1 0,1 0-1,-1 0 1,16-5 0,-21 9-58,1 0 0,-1 0 0,0 1 0,1-1 0,-1 2-1,1-1 1,-1 0 0,1 1 0,0 0 0,-1 0 0,1 1 0,-1-1 0,1 1 0,-1 1 0,1-1 0,-1 1-1,0 0 1,0 0 0,0 0 0,0 1 0,0-1 0,0 1 0,-1 1 0,1-1 0,-1 1 0,0-1 0,0 1-1,0 0 1,-1 1 0,1-1 0,-1 1 0,5 9 0,-3-6 34,-1 0 0,0 0 0,-1 0 1,0 1-1,0 0 0,-1 0 0,0 0 0,-1 0 0,0 0 0,0 0 0,-1 0 0,0 0 1,0 0-1,-1 0 0,-3 12 0,1-9 191,-1 1-1,-1-1 1,0 0 0,0 0 0,-1 0-1,-1 0 1,0-1 0,-1-1-1,-16 19 1,11-15 4,0 0 0,-2-2 0,1 0 0,-2 0 0,1-1 0,-2-1 0,1-1 0,-1 0 0,-1-1 0,1-1 0,-1-1 0,0 0 0,-1-2 0,-31 5 0,41-8-222,0 0 0,0-1 0,0 1 0,0-2 0,0 1 0,0-2 0,1 1 0,-1-1-1,0 0 1,1-1 0,-1 0 0,1 0 0,-12-7 0,19 9-88,0 1 0,0-1 0,0 0 0,0 1 0,0-1 1,1 0-1,-1 1 0,0-1 0,1 0 0,-1 0 0,1 0 0,-1 0 0,0 0 0,1 0 1,0 0-1,-1 0 0,1 0 0,0 0 0,-1 0 0,1 0 0,0 0 0,0 0 0,0 0 1,0 0-1,0 0 0,0 0 0,0 0 0,0 0 0,1 0 0,-1 0 0,0 0 1,0 0-1,1-1 0,23-27-6078,-21 26 5510,23-24-6919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08.349"/>
    </inkml:context>
    <inkml:brush xml:id="br0">
      <inkml:brushProperty name="width" value="0.025" units="cm"/>
      <inkml:brushProperty name="height" value="0.025" units="cm"/>
    </inkml:brush>
  </inkml:definitions>
  <inkml:trace contextRef="#ctx0" brushRef="#br0">18 547 4356,'0'0'7661,"-4"8"-5718,-10 23-171,16-25 359,8-8-1448,10-8-187,97-89 218,187-208-1,-297 300-725,12-13-334,37-42 439,-53 57-519,1 0 0,-1 0 0,1 0 0,-2 0 0,1 0 0,0-1 0,-1 1 1,0-1-1,0 0 0,1-9 0,-3 6-3151,-2 2-1478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08.727"/>
    </inkml:context>
    <inkml:brush xml:id="br0">
      <inkml:brushProperty name="width" value="0.025" units="cm"/>
      <inkml:brushProperty name="height" value="0.025" units="cm"/>
    </inkml:brush>
  </inkml:definitions>
  <inkml:trace contextRef="#ctx0" brushRef="#br0">203 1 12107,'0'0'3262,"-8"11"-1938,-2-1-1078,5-4-166,0 0-1,1 0 1,-1 0-1,1 0 1,1 1-1,-1-1 1,1 1-1,0 0 1,-3 9-1,-47 125 618,-12 34 641,58-153-1218,2 0 0,0 0 0,2 1 0,0 0 0,2 43 0,0-64-115,1 0 1,1 0 0,-1 0-1,0 0 1,0 0 0,1 0-1,-1 0 1,1 0 0,0 0-1,0 0 1,0 0 0,0 0-1,0 0 1,0 0 0,0 0-1,0-1 1,1 1 0,-1-1-1,1 1 1,-1-1 0,1 1-1,0-1 1,3 2 0,-2-2 19,1 0 0,-1 0 0,1 0 0,0 0 0,-1-1 0,1 1 0,0-1 0,0 0 0,0 0 0,-1-1 0,1 1 0,5-2 0,11-4 156,0 0 0,0-2 0,32-17 0,-46 22-138,203-91 911,-33 16-5864,-124 52-519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09.575"/>
    </inkml:context>
    <inkml:brush xml:id="br0">
      <inkml:brushProperty name="width" value="0.025" units="cm"/>
      <inkml:brushProperty name="height" value="0.025" units="cm"/>
    </inkml:brush>
  </inkml:definitions>
  <inkml:trace contextRef="#ctx0" brushRef="#br0">40 0 12460,'0'0'6998,"-6"11"-6640,0 3-252,0 0-1,1 0 1,1 0 0,0 1-1,1 0 1,-2 21-1,4-31-81,1 0 0,0 0 0,0 0-1,1 0 1,-1 0 0,1 0 0,0 0-1,1 0 1,-1 0 0,1 0 0,4 7-1,-4-9-4,0-1 0,-1 1-1,2-1 1,-1 0 0,0 0 0,0 0-1,1 0 1,-1 0 0,1 0-1,0-1 1,-1 0 0,1 1 0,0-1-1,0 0 1,0 0 0,0 0-1,0-1 1,0 1 0,0-1 0,0 1-1,5-1 1,0-1 126,0 0-1,1 0 0,-1 0 1,0-1-1,-1 0 1,1 0-1,0-1 1,-1 0-1,1-1 1,-1 0-1,0 0 1,0 0-1,10-9 1,1-2 308,0-1 1,-1-1 0,20-26 0,-37 42-431,1 0-1,-1 0 0,1 0 0,-1 0 0,1 0 0,-1 0 1,1 1-1,0-1 0,-1 0 0,1 0 0,0 1 0,0-1 0,-1 0 1,1 1-1,0-1 0,0 1 0,0-1 0,0 1 0,0 0 1,0-1-1,0 1 0,0 0 0,1-1 0,3 29 2,-5-23-18,0-1 0,1 0 0,-1 1 1,1-1-1,0 0 0,0 0 1,0 1-1,0-1 0,1 0 0,0 0 1,4 7-1,-5-11-2,-1 1 0,1 0 1,0 0-1,0-1 0,0 1 1,-1 0-1,1-1 0,0 1 0,0-1 1,0 1-1,0-1 0,0 0 0,0 1 1,0-1-1,1 0 0,-1 0 0,0 1 1,0-1-1,2 0 0,0-1 20,-1 1 1,1-1-1,0 0 0,0 0 0,-1 0 0,1 0 1,-1 0-1,1 0 0,-1-1 0,5-3 1,40-33 395,-37 28-411,0 0 0,1 1 0,1 0 0,-1 1 0,2 1 0,-1 0 0,1 0 0,21-7 0,-33 13-9,1 1 0,-1 0-1,1-1 1,-1 1-1,0 0 1,1 0-1,-1 0 1,1 0-1,-1 0 1,1 0-1,-1 1 1,1-1-1,-1 0 1,0 1-1,1-1 1,-1 1-1,0 0 1,1-1-1,-1 1 1,0 0-1,0 0 1,0-1 0,0 1-1,1 0 1,-1 0-1,0 1 1,-1-1-1,1 0 1,0 0-1,0 0 1,0 0-1,-1 1 1,2 1-1,0 5 4,1 0-1,-1 0 1,-1 1-1,1-1 1,-1 9-1,-1-10 0,1-1 0,0 1-1,0-1 1,0 0 0,1 1-1,2 5 1,-3-11 9,0 0-1,0 1 1,0-1-1,0 0 1,0-1-1,1 1 1,-1 0-1,0 0 1,0 0-1,1-1 1,-1 1 0,0-1-1,1 1 1,-1-1-1,1 1 1,-1-1-1,0 0 1,1 0-1,-1 1 1,1-1-1,-1 0 1,1 0-1,-1-1 1,1 1-1,-1 0 1,1 0-1,-1-1 1,0 1 0,1-1-1,-1 1 1,0-1-1,1 0 1,1-1-1,45-27 435,-47 28-436,36-33 76,-30 27-109,0 0 0,0 0 0,0 1 0,1 0 0,0 0 0,1 1 0,9-5 0,-18 10 11,1 0 0,-1-1 0,1 1 0,-1 0 0,1 0 0,-1 0 0,1 0-1,0 0 1,-1 0 0,1 0 0,-1 0 0,1 0 0,0 0 0,-1 0 0,1 0 0,-1 0 0,1 0 0,-1 0 0,1 1 0,0-1 0,-1 0 0,1 0 0,-1 1 0,1-1 0,-1 0 0,1 1 0,-1-1 0,0 0 0,1 1 0,-1-1 0,1 1 0,-1-1 0,0 1-1,1-1 1,-1 1 0,0-1 0,0 1 0,1-1 0,-1 1 0,0-1 0,0 1 0,0 0 0,0-1 0,1 2 0,0 35 47,0-10-1088,-1-26 746,1-1 0,0 1 0,0 0-1,0-1 1,0 1 0,-1-1 0,1 1 0,0-1 0,0 0-1,0 1 1,0-1 0,0 0 0,0 0 0,0 0 0,0 0-1,0 0 1,0 0 0,0 0 0,0 0 0,0 0 0,0 0 0,0 0-1,0-1 1,0 1 0,0 0 0,0-1 0,0 1 0,1-1 0,15-13-6542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5.027"/>
    </inkml:context>
    <inkml:brush xml:id="br0">
      <inkml:brushProperty name="width" value="0.025" units="cm"/>
      <inkml:brushProperty name="height" value="0.025" units="cm"/>
    </inkml:brush>
  </inkml:definitions>
  <inkml:trace contextRef="#ctx0" brushRef="#br0">863 2 15439,'0'0'4495,"-8"-1"-3161,4 0-1240,-1 1 0,0 0-1,1 1 1,-1-1 0,0 1-1,1 0 1,-1 0 0,1 0-1,-1 1 1,1 0 0,0 0-1,0 0 1,-1 0 0,2 0 0,-6 4-1,-66 56 1040,40-30-802,-197 156 1468,-156 136-1457,381-317-135,-16 11-3515,23-18 3163,-1 0 1,1 0-1,-1 1 1,1-1-1,-1 0 1,0 0-1,1 0 1,-1-1-1,1 1 1,-1 0-1,1 0 1,-1 0-1,1 0 1,-1 0-1,1 0 1,-1-1-1,1 1 1,0 0-1,-1-1 1,1 1-1,-1 0 1,1 0-1,0-1 1,-1 1-1,1-1 1,-1 1 0,1 0-1,0-1 1,0 1-1,-1-1 1,1 1-1,0-1 1,0 1-1,0-1 1,-1 1-1,1-1 1,0 1-1,0-1 1,0 1-1,0-1 1,0 1-1,0-1 1,0 1-1,0-1 1,0 1-1,0-1 1,-5-29-5734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09.923"/>
    </inkml:context>
    <inkml:brush xml:id="br0">
      <inkml:brushProperty name="width" value="0.025" units="cm"/>
      <inkml:brushProperty name="height" value="0.025" units="cm"/>
    </inkml:brush>
  </inkml:definitions>
  <inkml:trace contextRef="#ctx0" brushRef="#br0">170 0 16976,'-10'6'1943,"3"-2"-1657,-16 8 815,0 1 0,1 1 0,0 1 0,1 1 0,-20 20 0,43-35-1196,1 0 1,0 0-1,0 0 1,0-1-1,0 1 0,-1-1 1,1 0-1,0 0 0,0 0 1,5-1-1,36-6-931,-31 4 796,0 0 0,0 1 0,0 1 0,0 0 0,22 2 0,-32 0 223,0-1 0,0 1 1,0 0-1,-1 0 0,1 0 0,0 0 0,0 0 0,0 1 1,-1-1-1,1 1 0,-1 0 0,1-1 0,-1 1 1,0 1-1,0-1 0,0 0 0,0 0 0,0 1 1,0-1-1,-1 1 0,1 0 0,-1-1 0,0 1 1,1 0-1,-1 0 0,-1 0 0,1 0 0,0 0 0,0 4 1,-1-1 219,1 1-1,-1-1 1,-1 0 0,1 0 0,-1 1 0,0-1 0,0 0 0,-1 0 0,0 0 0,0 0 0,0 0 0,-1-1 0,0 1 0,0-1 0,0 0 0,-1 1-1,0-1 1,-7 7 0,6-7-104,1 0 0,-1 0-1,0-1 1,0 0-1,-1 0 1,1-1-1,-1 1 1,0-1 0,0 0-1,0-1 1,0 1-1,-1-1 1,1-1 0,0 1-1,-1-1 1,0 0-1,-11 0 1,17-2-272,0 0-1,0 1 1,0-1 0,0 0-1,0 0 1,0 0 0,0 0-1,0 0 1,0 0 0,0 0-1,0 0 1,1 0 0,-1-1-1,1 1 1,-1 0 0,1 0-1,-1-1 1,1 1 0,0 0 0,-1-1-1,1 1 1,0 0 0,0-1-1,0 1 1,0 0 0,0-1-1,0 1 1,1-2 0,3-44-7577,9 9-865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0.270"/>
    </inkml:context>
    <inkml:brush xml:id="br0">
      <inkml:brushProperty name="width" value="0.025" units="cm"/>
      <inkml:brushProperty name="height" value="0.025" units="cm"/>
    </inkml:brush>
  </inkml:definitions>
  <inkml:trace contextRef="#ctx0" brushRef="#br0">1 113 11627,'0'0'9193,"9"7"-7853,30 22-214,-37-28-1065,0-1 1,0 1-1,0 0 0,0-1 1,0 1-1,0-1 0,0 0 1,0 1-1,0-1 0,0 0 1,0 0-1,0-1 1,0 1-1,0 0 0,0-1 1,0 1-1,0-1 0,0 0 1,0 1-1,0-1 0,0 0 1,-1 0-1,4-2 0,33-30 680,-36 30-674,3-2 1,0-1 0,0 0 0,-1 0 0,0 0 0,3-7 1,-5 10-43,-1 1 0,0-1 0,0 1 0,0-1 0,0 1 1,-1-1-1,1 0 0,-1 1 0,0-1 0,0 0 1,1 0-1,-2 1 0,1-1 0,0 0 0,-1 0 0,-1-4 1,2 5-20,-1 1 0,0 0 0,-1 0 0,1 0 0,0 0 0,0 0 0,0 0 1,-1 0-1,1 0 0,0 1 0,-1-1 0,1 0 0,0 1 0,-1-1 0,1 1 0,-1 0 0,1-1 1,-1 1-1,1 0 0,-1 0 0,1 0 0,-1 0 0,-2 0 0,0 1-19,-1-1-1,1 0 0,-1 1 1,1 0-1,0 0 0,-1 0 1,-5 3-1,5-1 16,0 1 1,0 0-1,0 0 0,0 0 1,1 1-1,-1 0 0,1-1 1,0 2-1,1-1 0,-1 0 1,1 1-1,0-1 1,-4 13-1,4-9 30,0 0-1,0 0 1,1 0 0,0 1 0,1-1-1,0 1 1,0 0 0,2 17 0,-1-24-30,1-1 1,-1 1-1,1 0 1,0-1-1,0 1 1,0-1-1,0 1 1,0-1-1,1 1 0,-1-1 1,1 0-1,-1 0 1,1 1-1,0-1 1,0 0-1,0-1 1,0 1-1,0 0 1,5 2-1,-2-1-24,1-1-1,0 1 0,0-1 0,0 0 1,0-1-1,0 1 0,0-1 1,10 0-1,-1 0-568,0-1 0,-1-1 0,1 0 1,0-1-1,-1-1 0,27-8 0,-26 5-1519,-1 0 1,-1-1-1,26-18 0,-4-2-4889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0.632"/>
    </inkml:context>
    <inkml:brush xml:id="br0">
      <inkml:brushProperty name="width" value="0.025" units="cm"/>
      <inkml:brushProperty name="height" value="0.025" units="cm"/>
    </inkml:brush>
  </inkml:definitions>
  <inkml:trace contextRef="#ctx0" brushRef="#br0">1 0 15182,'0'0'6342,"9"47"-5253,-9-13 257,1 5-193,3 3-352,-4 0-193,0-2-192,4-2-223,-1-2-161,4-4 0,-1-6-513,4-3-672,1-9-961,2-8-384,4-6-961,-1-5-2723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0.976"/>
    </inkml:context>
    <inkml:brush xml:id="br0">
      <inkml:brushProperty name="width" value="0.025" units="cm"/>
      <inkml:brushProperty name="height" value="0.025" units="cm"/>
    </inkml:brush>
  </inkml:definitions>
  <inkml:trace contextRef="#ctx0" brushRef="#br0">1 0 13741,'0'0'7378,"2"8"-6679,5 44 1176,-1 1 0,-3 92 0,-3-124-1815,0-20-54,-1 1-1,1-1 1,0 0-1,0 0 1,0 0-1,0 0 1,0 0-1,0 0 1,0 0-1,1 0 1,-1 0-1,0 0 1,1 0-1,-1 0 1,0 0-1,1 0 1,-1 0-1,1 0 1,0 0-1,-1 0 1,1-1-1,0 1 1,-1 0-1,1 0 1,0-1-1,0 1 1,0 0-1,-1-1 1,1 1-1,0-1 0,0 1 1,0-1-1,0 1 1,0-1-1,0 0 1,0 0-1,0 1 1,0-1-1,0 0 1,0 0-1,1 0 1,-1 0-1,0 0 1,0 0-1,0 0 1,0-1-1,0 1 1,0 0-1,0-1 1,0 1-1,0 0 1,1-2-1,11-3-94,0-1-1,0-1 0,18-12 1,4-2-511,-33 20 584,0 0 0,0 0 0,0 0 0,0 0 0,1 0 0,-1 0 0,0 1 0,0-1 0,1 1 0,-1 0 0,0 0 0,1 0 0,-1 0 0,0 0 1,1 0-1,-1 0 0,0 1 0,0-1 0,1 1 0,-1 0 0,0 0 0,0 0 0,0 0 0,0 0 0,0 0 0,0 0 0,0 1 0,0-1 0,0 1 0,-1-1 0,1 1 0,0 0 0,-1 0 0,0-1 0,1 1 0,-1 0 0,0 0 0,0 1 0,0-1 0,1 3 0,-1 0 80,0-1 0,-1 1 0,1-1 0,-1 1 0,0 0 0,0-1 0,0 1 0,-1 0 0,0-1 0,0 1 0,0-1 0,0 1 0,-1-1 0,1 0 0,-1 0 0,0 1 0,-1-1 0,1 0 0,-1-1 0,-2 5 0,1-3 10,-1-1 1,1 0 0,-1 1 0,0-2-1,0 1 1,0 0 0,0-1 0,0 0-1,-1 0 1,0-1 0,1 0 0,-1 0-1,0 0 1,0 0 0,0-1 0,0 0-1,0 0 1,-1-1 0,1 0-1,0 0 1,-10-1 0,15 0-227,0 1 1,0 0 0,0-1-1,0 1 1,-1-1-1,1 1 1,0-1-1,0 1 1,0-1-1,0 0 1,1 0-1,-1 1 1,0-1 0,0 0-1,0 0 1,1 0-1,-1 0 1,0 0-1,1 0 1,-1 0-1,1 0 1,-1 0-1,1 0 1,-1 0-1,1-1 1,0 1 0,0 0-1,-1 0 1,1 0-1,0-1 1,0 1-1,0 0 1,0 0-1,1 0 1,-1 0-1,0-1 1,0 1 0,1 0-1,-1 0 1,1 0-1,-1 0 1,1 0-1,0-1 1,1-2-928,0 0 0,0 0 1,0 0-1,1 0 0,0 0 1,0 1-1,0-1 0,0 1 1,0 0-1,5-3 0,17-10-8471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1.322"/>
    </inkml:context>
    <inkml:brush xml:id="br0">
      <inkml:brushProperty name="width" value="0.025" units="cm"/>
      <inkml:brushProperty name="height" value="0.025" units="cm"/>
    </inkml:brush>
  </inkml:definitions>
  <inkml:trace contextRef="#ctx0" brushRef="#br0">135 0 15567,'0'0'9379,"-9"0"-8316,1 0-934,1 0 0,-1 1-1,1 0 1,0 0 0,0 1 0,0 0 0,-13 5 0,17-6-142,-1 1-1,1 0 0,-1 0 1,1 0-1,0 0 0,-1 0 0,1 1 1,0 0-1,1-1 0,-1 1 1,0 0-1,1 1 0,0-1 1,0 0-1,0 1 0,0-1 1,0 1-1,1-1 0,-3 8 1,4-10-46,0 0 1,0-1-1,0 1 1,1 0-1,-1-1 0,0 1 1,0 0-1,0-1 1,1 1-1,-1-1 1,0 1-1,0 0 1,1-1-1,-1 1 1,1-1-1,-1 1 1,1-1-1,-1 1 0,0-1 1,1 1-1,0-1 1,-1 1-1,1-1 1,-1 0-1,1 1 1,-1-1-1,1 0 1,0 0-1,-1 1 1,1-1-1,0 0 1,-1 0-1,1 0 0,0 0 1,-1 0-1,2 0 1,32 3-843,-27-3 610,43 1-920,-35-2 1094,0 1 0,0 0 0,-1 1 0,1 0 0,-1 1 0,1 1 0,-1 1 0,20 7 0,-33-11 164,0 0 0,0 1 0,0-1 0,-1 1 0,1-1-1,0 1 1,-1-1 0,1 1 0,0-1 0,-1 1 0,1 0-1,0-1 1,-1 1 0,1 0 0,-1 0 0,1-1 0,-1 1-1,0 0 1,1 0 0,-1 0 0,0 0 0,0-1 0,1 1-1,-1 0 1,0 0 0,0 0 0,0 2 0,-1-1 92,1 0 1,-1 0 0,0 0 0,0 0 0,0 0-1,0 0 1,0-1 0,0 1 0,0 0-1,-1 0 1,-1 1 0,-48 38 2417,47-38-2444,-3 3-154,0-1-1,0 0 1,0-1-1,0 0 1,-1 0-1,0 0 1,0-1-1,0 0 1,0-1-1,0 1 1,-1-2-1,-11 2 1,19-3-152,1-1 0,-1 1 0,0-1 0,0 1 0,1-1 0,-1 1 1,1-1-1,-1 1 0,0-1 0,1 0 0,-1 1 0,1-1 0,0 0 0,-1 1 0,1-1 0,-1 0 1,1 0-1,0 0 0,0 1 0,-1-1 0,1 0 0,0 0 0,0 0 0,0 0 0,0 1 0,0-1 0,0 0 1,0 0-1,0 0 0,1 0 0,-1 1 0,0-1 0,0 0 0,1 0 0,-1 1 0,0-1 0,2-1 1,10-36-5904,5 4-369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1.687"/>
    </inkml:context>
    <inkml:brush xml:id="br0">
      <inkml:brushProperty name="width" value="0.025" units="cm"/>
      <inkml:brushProperty name="height" value="0.025" units="cm"/>
    </inkml:brush>
  </inkml:definitions>
  <inkml:trace contextRef="#ctx0" brushRef="#br0">241 1 13805,'0'0'4559,"-6"8"-2867,-2 4-1221,0 0 0,1 0 0,1 1-1,0 0 1,0 0 0,2 0 0,0 1-1,0 0 1,1 0 0,-2 21 0,5-17-432,0-1 1,2 0-1,0 1 1,1-1-1,0 0 1,11 30-1,3-2 50,28 49-1,-46-94-91,1 0-1,0 0 1,0 0-1,0 0 1,0 0-1,0 0 1,0 0-1,0 0 0,0-1 1,0 1-1,0 0 1,0 0-1,0 0 1,-1 0-1,1 0 1,0 0-1,0 0 1,0 0-1,0 0 1,0 0-1,0 0 0,0 0 1,0 0-1,0 0 1,0 1-1,0-1 1,-1 0-1,1 0 1,0 0-1,0 0 1,0 0-1,0 0 1,0 0-1,0 0 1,0 0-1,0 0 0,0 0 1,0 0-1,0 0 1,0 0-1,0 0 1,0 0-1,0 0 1,0 1-1,0-1 1,0 0-1,0 0 1,0 0-1,0 0 0,0 0 1,0 0-1,0 0 1,0 0-1,0 0 1,-14-8-40,-13-14-45,-184-149-99,211 171 221,0 0 1,0 0 0,0 0-1,-1 0 1,1 0-1,0 0 1,0 0-1,-1 0 1,1-1 0,0 1-1,0 0 1,0 0-1,0 0 1,-1 0-1,1 0 1,0-1-1,0 1 1,0 0 0,0 0-1,-1 0 1,1-1-1,0 1 1,0 0-1,0 0 1,0-1 0,0 1-1,0 0 1,0 0-1,0 0 1,0-1-1,0 1 1,0 0 0,0 0-1,0-1 1,0 1-1,0 0 1,0 0-1,0-1 1,0 1 0,0 0-1,0 0 1,0 0-1,0-1 1,1 1-1,-1 0 1,0 0 0,0 0-1,0-1 1,0 1-1,0 0 1,1 0-1,-1 0 1,0 0 0,0-1-1,0 1 1,1 0-1,-1 0 1,24-5 585,45 4-848,-54 1 420,10 1-329,3-1-265,45-5 0,-62 4-898,-1-2 0,1 1 0,-1-1-1,13-6 1,17-11-8709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2.319"/>
    </inkml:context>
    <inkml:brush xml:id="br0">
      <inkml:brushProperty name="width" value="0.025" units="cm"/>
      <inkml:brushProperty name="height" value="0.025" units="cm"/>
    </inkml:brush>
  </inkml:definitions>
  <inkml:trace contextRef="#ctx0" brushRef="#br0">123 138 7976,'0'0'955,"8"-11"444,-1 2-948,32-49 2556,-36 53-2055,-1 1-1,0-1 1,-1 0-1,1 1 1,-1-1-1,0 0 1,0 0-1,0-7 1,-1 11-853,-1 0-1,1 1 1,-1-1 0,0 0 0,1 1 0,-1-1-1,0 1 1,1-1 0,-1 1 0,0-1-1,0 1 1,1-1 0,-1 1 0,0 0 0,0-1-1,0 1 1,0 0 0,1 0 0,-1-1 0,0 1-1,0 0 1,0 0 0,0 0 0,0 0-1,0 0 1,0 1 0,1-1 0,-1 0 0,0 0-1,0 0 1,0 1 0,0-1 0,1 0-1,-2 1 1,-35 11 303,20-2-309,-1 0-1,-25 21 1,39-28-104,0 0 0,1 0 0,-1 1 0,1-1 0,-1 1 0,1-1 0,0 1 0,0 0 0,1 0 0,-1 1 0,1-1 0,0 0 0,0 1 0,0 0 0,1-1 0,-2 9 0,4-12-10,1 0-1,-1 0 0,0 0 1,1 0-1,-1 0 1,0-1-1,1 1 0,-1-1 1,1 1-1,0-1 0,-1 1 1,1-1-1,-1 0 1,1 0-1,-1 0 0,1 0 1,0 0-1,-1 0 0,1 0 1,-1 0-1,4-1 1,2 0-27,215-8-1255,-220 9 1262,0-1 0,0 1 0,0 0 0,0 0 0,0 1-1,0-1 1,0 0 0,0 1 0,0-1 0,0 1 0,0-1-1,0 1 1,-1 0 0,1 0 0,0 0 0,0 0-1,-1 0 1,1 1 0,-1-1 0,1 0 0,-1 1 0,0-1-1,1 1 1,-1-1 0,0 1 0,0-1 0,0 1-1,1 3 1,-1-3 57,-1 1-1,0-1 1,0 0-1,0 1 1,0-1-1,-1 1 1,1-1-1,-1 0 1,1 1-1,-1-1 1,0 0-1,0 0 1,0 0-1,0 1 1,0-1-1,0 0 1,-1 0-1,1 0 1,-1-1-1,0 1 1,1 0-1,-1-1 1,-2 3-1,-14 12 216,0-1-1,-1-1 0,0-1 0,-1 0 0,-1-1 1,0-1-1,-35 12 0,56-23-249,0 0 0,-1 0 0,1 0-1,-1 0 1,1 0 0,-1 0 0,1 0 0,0 0 0,-1 0-1,1 0 1,-1 0 0,1 0 0,0 0 0,-1 0 0,1-1-1,-1 1 1,1 0 0,0 0 0,-1 0 0,1-1 0,0 1-1,-1 0 1,1 0 0,0-1 0,-1 1 0,1 0 0,0-1-1,0 1 1,-1-1 0,1 1 0,0 0 0,0-1 0,0 1-1,-1 0 1,1-1 0,0 1 0,0-1 0,0 1 0,0-1 0,0 1-1,0 0 1,0-1 0,0 1 0,0-1 0,0 1 0,0-1-1,4-23-1452,-4 23 1416,5-16-1371,0-1-1,2 2 1,11-24-1,8-18-2743,-2-10-559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3.398"/>
    </inkml:context>
    <inkml:brush xml:id="br0">
      <inkml:brushProperty name="width" value="0.025" units="cm"/>
      <inkml:brushProperty name="height" value="0.025" units="cm"/>
    </inkml:brush>
  </inkml:definitions>
  <inkml:trace contextRef="#ctx0" brushRef="#br0">10 1 8840,'0'0'12070,"2"10"-11103,2 29-256,-2-21-522,0 0 1,0 1-1,11 33 0,88 232-131,-106-293-96,0 1-1,0 0 0,-1 1 1,0-1-1,0 1 0,-13-11 1,-59-49-328,74 64 373,4 3-11,0 0 0,0 0 1,0 0-1,0 0 1,-1-1-1,1 1 0,0 0 1,0 0-1,0 0 1,0 0-1,0 0 1,0 0-1,0 0 0,0 0 1,0 0-1,0-1 1,-1 1-1,1 0 0,0 0 1,0 0-1,0 0 1,0 0-1,0 0 0,0 0 1,0-1-1,0 1 1,0 0-1,0 0 1,0 0-1,0 0 0,0 0 1,0 0-1,0-1 1,0 1-1,0 0 0,0 0 1,0 0-1,0 0 1,0 0-1,1 0 1,-1-1-1,0 1 0,0 0 1,0 0-1,0 0 1,0 0-1,0 0 0,0 0 1,0 0-1,0 0 1,0 0-1,1-1 1,-1 1-1,0 0 0,0 0 1,0 0-1,0 0 1,0 0-1,1 0 0,13-3-103,25 3 21,-32 0 51,97 2-1694,-15 0-2652,-1-4-6426,-56-5 8381,-25 1 6384,-5-4 5689,-7 11-5412,-13 13-2993,15-10-1051,0 1 0,0-1 0,0 1 0,0 0 0,1-1 1,0 1-1,0 1 0,0-1 0,1 0 0,0 0 0,0 1 0,0-1 0,0 0 0,1 9 1,1-13-182,-1 0 1,1-1 0,0 1 0,-1 0-1,1 0 1,0 0 0,0 0-1,0-1 1,0 1 0,-1 0 0,1-1-1,0 1 1,0-1 0,0 1 0,1-1-1,-1 1 1,0-1 0,0 0 0,0 0-1,0 1 1,0-1 0,0 0 0,0 0-1,1 0 1,-1 0 0,0 0-1,0 0 1,1-1 0,37-4 195,-25 0-332,0 0 0,0-1 1,0-1-1,-1 0 0,13-10 0,-15 10-524,0-1 0,1 2-1,0 0 1,0 0 0,1 1 0,23-7 0,-36 12 630,1 0 0,-1 0 1,1 0-1,0 0 0,-1 0 0,1 0 0,-1 0 0,1 0 0,-1 0 1,1 0-1,-1 0 0,1 0 0,0 0 0,-1 0 0,1 1 0,-1-1 1,1 0-1,-1 0 0,1 1 0,-1-1 0,1 0 0,-1 1 0,1-1 1,-1 0-1,0 1 0,1-1 0,-1 0 0,0 1 0,1-1 0,-1 1 1,0-1-1,1 1 0,-1-1 0,0 1 0,0-1 0,0 1 0,1 0 0,-1 27 447,-1-6 252,1-22-664,0 0 1,0 1-1,0-1 0,0 1 0,1-1 1,-1 1-1,0-1 0,0 0 0,0 1 1,0-1-1,0 0 0,1 1 1,-1-1-1,0 1 0,0-1 0,0 0 1,1 1-1,-1-1 0,0 0 0,1 0 1,-1 1-1,0-1 0,1 0 1,-1 0-1,0 1 0,1-1 0,-1 0 1,0 0-1,1 0 0,-1 0 0,1 0 1,-1 1-1,1-1 0,5-1 13,-1 0 1,1 0-1,-1 0 0,0-1 0,1 0 0,-1 0 0,0 0 1,0-1-1,0 1 0,-1-1 0,1 0 0,0-1 0,-1 1 1,0-1-1,0 0 0,0 0 0,0 0 0,-1 0 0,5-9 1,5-5-372,-2 0 1,0-1 0,14-36-1,-18 38 306,-1-1-1,-1 0 1,-1 1 0,0-2-1,-1 1 1,0-23 0,-4 49 275,0-1 0,-1 0 1,0-1-1,0 1 1,-4 8-1,-6 21 301,10-26-357,0 1-1,1-1 0,0 1 0,0 0 0,1 0 1,1-1-1,0 1 0,3 14 0,-4-23-178,1 1-1,0-1 1,0 1 0,0-1-1,0 1 1,1-1-1,-1 0 1,0 0 0,1 1-1,0-1 1,-1 0-1,1 0 1,0 0 0,0-1-1,0 1 1,1 0-1,-1-1 1,0 0 0,0 1-1,1-1 1,-1 0-1,1 0 1,-1 0 0,1 0-1,0-1 1,-1 1-1,1-1 1,-1 0 0,1 1-1,0-1 1,-1 0-1,1-1 1,0 1 0,-1 0-1,1-1 1,0 1-1,4-3 1,-2 1-67,1 0 0,-1 0 0,0 0 0,0-1 0,0 0 0,0 0 0,0 0 0,0-1 0,-1 0 0,0 1-1,1-2 1,5-7 0,-2 2-64,-1 0 0,0 0 0,-1-1 0,10-21 0,-20 39 448,2 2 0,-1-1 0,1 0 0,0 0 0,1 1 0,-1 15 0,2-22-306,0 0 1,0 0 0,0 0 0,0 1-1,0-1 1,1 0 0,-1 0 0,1 0-1,0-1 1,-1 1 0,1 0-1,0 0 1,0 0 0,0 0 0,0-1-1,1 1 1,-1 0 0,0-1 0,1 1-1,-1-1 1,1 0 0,-1 1 0,1-1-1,0 0 1,0 0 0,-1 0 0,1 0-1,0 0 1,0-1 0,0 1 0,0 0-1,0-1 1,0 0 0,0 1 0,4-1-1,0 1-40,1-1-1,-1 1 0,1-1 0,0 0 1,-1-1-1,1 0 0,0 0 1,-1 0-1,0-1 0,1 0 1,-1 0-1,0-1 0,0 0 1,0 0-1,0 0 0,-1-1 0,1 1 1,-1-1-1,0-1 0,0 1 1,0-1-1,-1 0 0,1 0 1,-1 0-1,0-1 0,-1 1 1,0-1-1,1 0 0,-2 0 0,3-7 1,-4 12 79,-8 38 586,6-33-729,-1 0 1,1 0-1,0 0 1,1 1-1,-1-1 1,1 0-1,0 0 1,0 1-1,1 5 1,0-8-957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3.745"/>
    </inkml:context>
    <inkml:brush xml:id="br0">
      <inkml:brushProperty name="width" value="0.025" units="cm"/>
      <inkml:brushProperty name="height" value="0.025" units="cm"/>
    </inkml:brush>
  </inkml:definitions>
  <inkml:trace contextRef="#ctx0" brushRef="#br0">1 1 12204,'0'0'704,"11"10"-287,3 4 95,9 3-384,2 2-96,2 0-1121,0-2-1986,-2-1-3811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4.094"/>
    </inkml:context>
    <inkml:brush xml:id="br0">
      <inkml:brushProperty name="width" value="0.025" units="cm"/>
      <inkml:brushProperty name="height" value="0.025" units="cm"/>
    </inkml:brush>
  </inkml:definitions>
  <inkml:trace contextRef="#ctx0" brushRef="#br0">45 52 9353,'0'0'4879,"-5"11"-3165,-2 2-1053,1 1 0,0 0 1,2 1-1,-1-1 1,2 1-1,0 0 0,0 0 1,1 23-1,1-20-557,2 1-1,0-1 1,1 1-1,8 33 1,-7-40-76,-1-1-1,0 1 1,0-1 0,-1 20 0,-1-30 126,0-14 167,0 3-308,1 0 0,1 0 0,0 0 0,0 0 0,1 1 0,0-1 0,0 1 0,1 0 0,1 0 0,0 0 0,0 1 0,11-15 1,10-8 118,0 1 1,32-25-1,-31 30 1,37-44 0,-62 66-126,1 0 0,-1-1 0,0 1 0,0-1 0,0 1 1,0-1-1,0 0 0,-1 1 0,1-6 0,-2 8-2,0 1 0,0-1 0,0 0 0,0 0 1,0 0-1,0 0 0,0 1 0,-1-1 0,1 0 0,0 0 0,-1 0 0,1 1 0,0-1 0,-1 0 0,1 0 0,-1 1 0,0-1 0,1 0 0,-1 1 0,1-1 0,-1 1 0,0-1 0,1 1 0,-1-1 0,0 1 0,0-1 0,1 1 0,-1 0 1,0-1-1,0 1 0,0 0 0,0 0 0,1 0 0,-1 0 0,0-1 0,0 1 0,0 0 0,0 0 0,0 1 0,1-1 0,-1 0 0,0 0 0,-1 1 0,-4-1 50,1 2-1,-1-1 0,1 1 1,0-1-1,-1 2 0,1-1 1,0 0-1,0 1 1,0 0-1,1 0 0,-1 1 1,1-1-1,-1 1 0,1 0 1,0 0-1,1 0 0,-6 8 1,6-8 47,-1 0 1,1 1-1,0-1 1,0 1-1,1 0 1,-1 0-1,1 0 1,0 0-1,1 1 0,-1-1 1,1 0-1,0 1 1,0-1-1,1 1 1,-1-1-1,1 1 1,0-1-1,2 8 1,-1-11-85,0 0 1,0 0 0,0 1 0,1-1 0,-1 0-1,1 0 1,0-1 0,-1 1 0,1 0 0,0-1 0,0 1-1,0-1 1,0 1 0,0-1 0,0 0 0,0 0-1,1 0 1,-1 0 0,0 0 0,1 0 0,-1-1-1,1 1 1,-1-1 0,3 0 0,67 2-722,-56-3-271,-15 1 715,1 1-1,-1-2 1,1 1 0,-1 0-1,1 0 1,-1 0-1,1-1 1,-1 1-1,1 0 1,-1-1 0,1 0-1,-1 1 1,0-1-1,1 0 1,-1 0 0,0 0-1,0 1 1,3-4-1,-4 3-225,1 0 0,-1 0 0,1 0 0,-1 0 0,1 0 0,-1 0 0,0 0 0,0 0 0,1-1 0,-1 1 0,0 0 0,0 0 0,0 0 0,0-1 0,-1-1 0,-3-17-12477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5.355"/>
    </inkml:context>
    <inkml:brush xml:id="br0">
      <inkml:brushProperty name="width" value="0.025" units="cm"/>
      <inkml:brushProperty name="height" value="0.025" units="cm"/>
    </inkml:brush>
  </inkml:definitions>
  <inkml:trace contextRef="#ctx0" brushRef="#br0">1 1 11915,'0'0'8104,"59"33"-6150,-6-21-417,13 6-384,13 3-448,6 6-353,4 5-256,-2 5-96,-7 3-864,-12 3-1250,-16-2-865,-12-6-2146,-13-9-3043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4.425"/>
    </inkml:context>
    <inkml:brush xml:id="br0">
      <inkml:brushProperty name="width" value="0.025" units="cm"/>
      <inkml:brushProperty name="height" value="0.025" units="cm"/>
    </inkml:brush>
  </inkml:definitions>
  <inkml:trace contextRef="#ctx0" brushRef="#br0">1 96 12908,'0'0'5189,"59"-34"-3940,-18 17-448,5 2-705,-1-1-1217,1 2-6214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6.235"/>
    </inkml:context>
    <inkml:brush xml:id="br0">
      <inkml:brushProperty name="width" value="0.025" units="cm"/>
      <inkml:brushProperty name="height" value="0.025" units="cm"/>
    </inkml:brush>
  </inkml:definitions>
  <inkml:trace contextRef="#ctx0" brushRef="#br0">105 412 14606,'0'0'6593,"4"9"-6123,-2-4-404,0 0 1,0 0-1,-1 0 1,0 0-1,0 0 1,0 1-1,-1-1 1,0 0-1,0 0 1,0 1-1,-1 5 1,-2 4-7,-1-1 1,0 1 0,-9 20-1,-22 43 1,21-51-45,2 2-1,0-1 1,-9 39-1,48-94-260,0-14 244,-2-2 0,-2 0 1,-2-1-1,-2-1 0,-1-1 1,-3-1-1,13-68 0,-43 190-183,3-24 580,2 0-1,2 1 1,2 0-1,3 85 1,13-83-435,-3-35 253,-7-19-193,0 0-1,1 0 0,-1 1 0,0-1 0,0 0 1,1 0-1,-1 0 0,0 0 0,0 0 0,0 0 0,1 0 1,-1 0-1,0 0 0,0 0 0,1 0 0,-1 0 0,0 0 1,0 0-1,1-1 0,-1 1 0,0 0 0,0 0 0,0 0 1,1 0-1,-1 0 0,0 0 0,0-1 0,0 1 0,1 0 1,-1 0-1,0 0 0,0 0 0,0-1 0,0 1 0,0 0 1,1 0-1,-1 0 0,0-1 0,0 1 0,0 0 0,0 0 1,0-1-1,0 1 0,0 0 0,0 0 0,0 0 0,0-1 1,0 1-1,0 0 0,0 0 0,0-1 0,0 1 0,0 0 1,0 0-1,0-1 0,0 1 0,-1 0 0,4-12 4,1 1 0,0-1 0,0 1 0,1 0-1,1 1 1,0-1 0,0 1 0,9-11 0,-12 17-45,1 1 1,-1-1-1,1 1 1,0-1-1,0 1 1,0 0 0,1 0-1,-1 1 1,1 0-1,-1-1 1,1 1 0,0 1-1,0-1 1,0 1-1,0 0 1,0 0-1,0 0 1,0 1 0,0 0-1,0 0 1,10 1-1,-13 0-2,1 0 0,-1 0-1,0 1 1,0-1-1,1 0 1,-1 1-1,0 0 1,0 0 0,0 0-1,-1 0 1,1 0-1,0 0 1,-1 0-1,1 0 1,-1 0 0,0 1-1,0-1 1,0 1-1,0-1 1,0 1-1,0-1 1,-1 1 0,1 0-1,-1-1 1,0 1-1,0-1 1,0 1-1,0 0 1,0-1 0,-1 1-1,1 0 1,-1-1-1,1 1 1,-1-1-1,-2 5 1,3-7 44,0 0 1,0 1-1,-1-1 1,1 1-1,0-1 1,-1 0-1,1 1 1,0-1-1,-1 0 1,1 1-1,0-1 1,-1 0-1,1 0 0,-1 1 1,1-1-1,0 0 1,-1 0-1,1 0 1,-1 1-1,1-1 1,-1 0-1,1 0 1,-1 0-1,1 0 1,-1 0-1,1 0 0,-1 0 1,1 0-1,-1 0 1,1 0-1,-1 0 1,0-1-1,-10-13 323,-3-26-174,14 38-154,-12-37 52,7 24-86,1-1 0,0 0 1,1 0-1,-3-29 0,7 45 6,0-1 0,-1 1-1,1-1 1,0 0 0,-1 1 0,1-1 0,0 1-1,-1 0 1,1-1 0,0 1 0,0 0-1,-1-1 1,1 1 0,0 0 0,0 0-1,0 0 1,0 0 0,-1 0 0,1-1 0,0 2-1,0-1 1,0 0 0,0 0 0,-1 0-1,1 0 1,0 0 0,0 1 0,1-1 0,28 6-83,-29-5 90,14 2 7,0 1 0,1-2 0,-1 0 0,1 0 0,0-2 0,-1 0 0,1-1 0,0 0 0,18-5 0,-27 4 20,0 0 0,0-1 0,0 0 0,0 0 0,-1-1 0,1 0 0,-1 0 0,0 0 0,0-1-1,0 0 1,-1 0 0,1-1 0,-1 1 0,0-1 0,-1 0 0,0 0 0,0-1 0,0 0-1,-1 1 1,0-1 0,3-9 0,-2 5 110,-1-1 0,-1 1-1,0-1 1,1-12 0,-3 20-114,1 0 1,-1 0 0,0-1 0,0 1-1,-1 0 1,1 0 0,-1-1 0,0 1-1,0 0 1,0 0 0,-1 0 0,1 0-1,-1 0 1,-2-3 0,3 6-26,1 0 0,-1 1 1,1-1-1,0 1 0,-1-1 1,1 1-1,-1-1 0,0 1 1,1-1-1,-1 1 0,1 0 1,-1-1-1,0 1 0,1 0 1,-1-1-1,0 1 0,1 0 1,-1 0-1,0 0 0,0 0 0,1-1 1,-1 1-1,0 0 0,1 0 1,-1 0-1,0 1 0,0-1 1,1 0-1,-1 0 0,0 0 1,1 0-1,-1 1 0,0-1 1,1 0-1,-1 1 0,0-1 1,1 0-1,-1 1 0,1-1 1,-1 1-1,1-1 0,-1 1 1,1-1-1,-1 1 0,1 0 0,-1-1 1,1 1-1,0-1 0,-1 2 1,-17 36-171,17-34 175,-8 22-9,2 1 0,1 0-1,1 1 1,1-1 0,1 1-1,2 0 1,3 49-1,-1-74 17,-1 0-1,1 0 0,0 0 1,0 0-1,0 0 0,0 0 0,0 0 1,1 0-1,-1 0 0,1-1 1,0 1-1,0-1 0,0 1 0,0-1 1,0 0-1,0 0 0,1 0 0,-1 0 1,1 0-1,-1 0 0,1-1 1,0 1-1,0-1 0,0 0 0,0 1 1,0-2-1,0 1 0,0 0 1,0 0-1,0-1 0,0 0 0,0 0 1,0 0-1,0 0 0,1 0 0,2-1 1,-1 1 10,1-1 0,-1 0 0,1 0 0,-1 0 0,0 0 0,0-1 0,1 0 0,-1 0 1,0 0-1,-1-1 0,1 0 0,0 0 0,-1 0 0,1 0 0,-1-1 0,0 0 0,0 0 0,-1 0 0,1 0 1,2-5-1,-2 0 15,0 1 1,-1-1 0,0 0 0,0 0 0,-1 0-1,-1 0 1,1 0 0,-2 0 0,1-1 0,-1 1-1,0 0 1,-3-13 0,3 23-32,0-1-1,0 0 1,0 0 0,0 1 0,-1-1-1,1 0 1,0 0 0,0 1-1,-1-1 1,1 0 0,0 0 0,0 0-1,-1 1 1,1-1 0,0 0-1,0 0 1,-1 0 0,1 0 0,0 0-1,-1 0 1,1 0 0,0 0-1,0 1 1,-1-1 0,1 0 0,0 0-1,-1 0 1,1 0 0,0-1-1,-1 1 1,1 0 0,0 0 0,-1 0-1,1 0 1,0 0 0,0 0-1,-1 0 1,1 0 0,0-1 0,0 1-1,-1 0 1,1 0 0,0 0-1,0-1 1,-1 1 0,1 0 0,0 0-1,0-1 1,0 1 0,-1 0-1,1 0 1,0-1 0,0 1 0,0 0-1,0-1 1,0 1 0,0 0-1,0-1 1,0 1 0,0 0 0,0 0-1,0-1 1,0 1 0,0 0-1,0-1 1,0 1 0,0-1 0,-10 23-61,9-17 62,0-1 0,0 1 0,1-1 1,0 1-1,-1 0 0,2 0 1,-1-1-1,1 1 0,-1-1 1,1 1-1,1 0 0,1 5 1,-2-8 6,1 0 0,-1 1 0,1-1 1,0 0-1,0 0 0,0 0 0,0-1 1,0 1-1,0 0 0,0-1 0,1 1 1,-1-1-1,0 0 0,1 0 0,-1 0 1,1 0-1,0 0 0,-1 0 0,1-1 1,-1 1-1,1-1 0,4 0 0,2 1 24,0-1-1,0 0 0,0-1 0,0 0 1,0-1-1,0 0 0,0 0 1,0 0-1,-1-1 0,1-1 0,-1 1 1,0-1-1,10-7 0,-13 7-47,0 0-1,0 1 1,0-1 0,-1-1-1,0 1 1,0-1-1,0 0 1,0 1 0,-1-2-1,1 1 1,-2 0 0,1-1-1,0 1 1,-1-1-1,0 0 1,0 0 0,-1 0-1,0 0 1,0 0-1,0-11 1,-1 16 2,1 1 1,-1-1-1,0 0 0,0 0 1,0 0-1,0 1 0,0-1 1,0 0-1,0 0 0,-1 1 0,1-1 1,0 0-1,0 0 0,-1 1 1,1-1-1,0 0 0,-1 1 1,1-1-1,0 0 0,-1 1 1,1-1-1,-1 0 0,1 1 1,-1-1-1,0 1 0,0-1 0,-15 7-311,-15 29 190,25-24 191,0 0 1,0 1 0,-6 20 0,11-27-9,-1 1-1,1-1 1,0 0 0,0 1 0,0-1 0,1 1-1,0-1 1,0 1 0,1-1 0,-1 0 0,3 9-1,-2-12-24,1 0-1,-1 0 0,1 0 0,-1 0 0,1 0 1,-1 0-1,1-1 0,0 1 0,0-1 0,0 1 1,0-1-1,0 0 0,0 1 0,1-1 0,-1 0 1,0-1-1,0 1 0,1 0 0,-1-1 0,1 1 1,-1-1-1,0 0 0,1 0 0,4 0 0,1 0 27,0 0 0,0 0 0,0-1 0,0 0 0,-1 0-1,15-5 1,-15 3-47,1-1-1,0 1 0,-1-2 1,1 1-1,-1-1 0,-1 0 1,1-1-1,-1 1 1,0-1-1,0-1 0,0 1 1,-1-1-1,0 0 1,0 0-1,-1 0 0,0-1 1,0 0-1,-1 0 0,0 0 1,2-8-1,1-11-139,0-1 0,-2 0-1,-2 0 1,0-48-1,-2 76 138,0 0-1,0 0 0,-1 0 0,1 0 0,0 0 0,0 1 1,0-1-1,0 0 0,-1 0 0,1 0 0,0 0 0,0 0 0,0 0 1,-1 0-1,1 0 0,0 0 0,0 0 0,0 0 0,0 0 1,-1 0-1,1 0 0,0 0 0,0 0 0,0 0 0,-1-1 1,1 1-1,0 0 0,0 0 0,0 0 0,0 0 0,0 0 0,-1 0 1,1 0-1,0-1 0,0 1 0,0 0 0,0 0 0,0 0 1,0 0-1,-1 0 0,1-1 0,0 1 0,0 0 0,0 0 0,0 0 1,0 0-1,0-1 0,0 1 0,0 0 0,0 0 0,0 0 1,0-1-1,-8 18-92,3 3 166,2 1 0,1-1 0,0 1 1,2 0-1,3 31 0,-4-50-63,1 0 0,0 0 0,1 0 0,-1 0 0,0 0 0,0 0 0,1 0 0,-1 0 0,1 0 0,0 0 0,0 0 0,0-1 0,-1 1 0,2 0 0,-1 0 0,0-1 0,0 1 0,0-1 0,1 1 0,-1-1 0,1 1 0,-1-1 0,1 0 0,0 0 0,-1 0 0,1 0 0,0 0 0,0 0 0,0 0 0,0 0 0,0-1 0,0 1 0,0-1 0,0 0 0,0 1 0,0-1 0,0 0 0,0 0 0,0 0 0,0 0 0,0-1 0,3 0 0,1 0 15,1-1-1,-1 0 1,1 0-1,-1-1 1,0 0-1,0 0 1,0 0-1,0-1 1,-1 1-1,1-2 0,7-7 1,0-3-13,-1-1 0,0-1 0,-2 0 0,0-1 0,-1 0 0,14-37 0,26-118-150,-48 170 135,7-28-4,-1-1-1,-2 1 1,1-46 0,-25 116-461,11-5 513,3 0-1,0 0 1,2 0 0,2 0 0,1 1-1,2-1 1,1 0 0,14 63-1,8-13 4,-23-76-43,1-1 0,1 0 1,-1 0-1,1 0 0,0 0 0,1-1 1,0 0-1,10 11 0,-22-49-184,-21-13-391,-2 2 1,-2 1-1,-2 2 1,-45-42-1,5 5 808,63 61 48,13 9 179,26 4 209,-14 4-756,154 11 831,-84-3-2336,0-5-5315,-59-4-740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6.642"/>
    </inkml:context>
    <inkml:brush xml:id="br0">
      <inkml:brushProperty name="width" value="0.025" units="cm"/>
      <inkml:brushProperty name="height" value="0.025" units="cm"/>
    </inkml:brush>
  </inkml:definitions>
  <inkml:trace contextRef="#ctx0" brushRef="#br0">18 457 13837,'-16'6'2470,"14"-2"616,32-6-1350,209-51 1725,-86 15-2155,622-95-1628,-353 68-4556,-3-17-3428,-344 65 8085,104-39-1,-131 35-2821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7.064"/>
    </inkml:context>
    <inkml:brush xml:id="br0">
      <inkml:brushProperty name="width" value="0.025" units="cm"/>
      <inkml:brushProperty name="height" value="0.025" units="cm"/>
    </inkml:brush>
  </inkml:definitions>
  <inkml:trace contextRef="#ctx0" brushRef="#br0">11 0 12588,'0'0'6950,"-11"47"-6757,27-14-65,8 6-64,4 6-32,1 3-160,1 1-2146,-1-2-4325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4:17.410"/>
    </inkml:context>
    <inkml:brush xml:id="br0">
      <inkml:brushProperty name="width" value="0.025" units="cm"/>
      <inkml:brushProperty name="height" value="0.025" units="cm"/>
    </inkml:brush>
  </inkml:definitions>
  <inkml:trace contextRef="#ctx0" brushRef="#br0">0 39 13068,'0'0'9193,"34"-38"-22934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21.071"/>
    </inkml:context>
    <inkml:brush xml:id="br0">
      <inkml:brushProperty name="width" value="0.025" units="cm"/>
      <inkml:brushProperty name="height" value="0.025" units="cm"/>
    </inkml:brush>
  </inkml:definitions>
  <inkml:trace contextRef="#ctx0" brushRef="#br0">0 175 8904,'0'0'774,"10"2"-651,6-1 10,0 0 0,0 0-1,0-2 1,0 0 0,0-1-1,23-5 1,91-20 177,1 5 0,176-5-1,-191 19-213,1135-35 1751,10 55-1025,-400-3-430,213-2-191,-587-20-8,-114 1 164,347-29-160,-678 38 49,-41 3 1179,-27 0 27,23 0-1541,0 0 0,0 0 0,-1 1 0,1-1-1,0 1 1,0 0 0,0 0 0,0 0 0,1 0-1,-1 0 1,0 1 0,0-1 0,-3 4 0,-9 4-4903,4-5 705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4.149"/>
    </inkml:context>
    <inkml:brush xml:id="br0">
      <inkml:brushProperty name="width" value="0.025" units="cm"/>
      <inkml:brushProperty name="height" value="0.025" units="cm"/>
    </inkml:brush>
  </inkml:definitions>
  <inkml:trace contextRef="#ctx0" brushRef="#br0">1 359 9961,'0'0'1335,"8"-5"-1404,15-7 57,1 0 1,1 2-1,0 0 1,40-9 0,121-19-89,-94 21 80,397-72 524,-341 70-241,199-2 1,-191 22-199,720-28 601,-807 20-648,1017-67 156,26 120-136,821-37 314,-40 26 545,-487 18-490,-756-35-360,741 84 9,-207-8-54,489-27 257,644 35 150,-1690-64-332,1245 98 363,-922-73 200,-553-42-84,-207-10-740,261 49 0,-440-59-547,0 1 1,-1 1-1,1 0 1,-1 1-1,0 0 0,14 7 1,-13 5-4982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6.874"/>
    </inkml:context>
    <inkml:brush xml:id="br0">
      <inkml:brushProperty name="width" value="0.025" units="cm"/>
      <inkml:brushProperty name="height" value="0.025" units="cm"/>
    </inkml:brush>
  </inkml:definitions>
  <inkml:trace contextRef="#ctx0" brushRef="#br0">13 391 10025,'0'0'4426,"-3"-8"-2360,1 3-1875,0 0 0,1 0 0,-1-1 0,1 1 1,0 0-1,1-1 0,-1 1 0,1 0 0,0-1 0,0 1 0,1-1 0,0 1 0,0 0 1,0-1-1,0 1 0,1 0 0,0 0 0,0 0 0,4-8 0,11-10 183,0 1 0,1 0 0,2 1 1,0 1-1,1 1 0,1 1 0,0 1 0,2 0 0,0 2 0,1 1 0,0 1 0,1 1 0,53-16 0,-79 28-374,7-2 3,0 0-1,0 0 1,0 1-1,0 0 1,11 1-1,-17 0-2,0 0 0,1 0 0,-1 1-1,0-1 1,1 0 0,-1 1 0,0-1 0,0 1 0,1-1 0,-1 1 0,0 0 0,0-1-1,0 1 1,0 0 0,0 0 0,0 0 0,0 0 0,0 0 0,0 0 0,0 0-1,0 0 1,-1 0 0,1 0 0,-1 1 0,1-1 0,0 0 0,-1 0 0,0 1-1,1-1 1,-1 0 0,0 1 0,0-1 0,0 2 0,1 6 26,-1 1 1,0-1-1,-1 1 1,-1-1-1,1 1 1,-1-1-1,-1 0 1,1 0-1,-2 0 0,1 0 1,-6 8-1,-9 17 65,-32 43 0,41-63-78,-91 115 285,64-86 163,2 2 1,-35 61-1,52-67-179,16-39-277,1 1 0,-1 0 0,1 0 0,-1 0-1,1 0 1,0 1 0,-1-1 0,1 0 0,0 0 0,0 0 0,0 0 0,0 0 0,0 0 0,0 0 0,0 0-1,0 1 1,0-1 0,0 0 0,1 0 0,-1 0 0,0 0 0,1 0 0,-1 0 0,1 0 0,-1 0 0,1 0-1,-1 0 1,1 0 0,0-1 0,0 1 0,-1 0 0,1 0 0,0 0 0,1 0 0,5 1 10,0-1-1,0 0 1,0-1 0,0 0 0,0 0 0,0 0-1,0-1 1,0 0 0,0 0 0,0 0 0,8-4-1,79-32 88,-75 29-88,50-23-352,104-42 701,-84 48-2854,-71 22 311,1 0 0,31-1 0,-36 5-2405,-11 3-1191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7.248"/>
    </inkml:context>
    <inkml:brush xml:id="br0">
      <inkml:brushProperty name="width" value="0.025" units="cm"/>
      <inkml:brushProperty name="height" value="0.025" units="cm"/>
    </inkml:brush>
  </inkml:definitions>
  <inkml:trace contextRef="#ctx0" brushRef="#br0">1 262 11179,'0'0'7591,"53"-11"-5798,1-18 33,10-8-256,13-5-577,3-2-449,-5 5-448,-3 10-96,-15 10-865,-16 11-1153,-13 5-1153,-13 3-2402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7.577"/>
    </inkml:context>
    <inkml:brush xml:id="br0">
      <inkml:brushProperty name="width" value="0.025" units="cm"/>
      <inkml:brushProperty name="height" value="0.025" units="cm"/>
    </inkml:brush>
  </inkml:definitions>
  <inkml:trace contextRef="#ctx0" brushRef="#br0">1 109 14221,'0'0'6593,"12"-6"-4852,17-8-734,3-3-223,1 2 0,0 1 0,1 2 0,70-17 0,-102 29-784,1-1 0,-1 1 0,1 0 0,-1-1 0,1 1 0,-1 0 0,1 1 0,-1-1-1,1 0 1,-1 1 0,0-1 0,1 1 0,-1 0 0,1 0 0,-1 0 0,0 0 0,0 0 0,0 0 0,0 1 0,0-1 0,0 1 0,0 0 0,0-1 0,0 1 0,-1 0 0,1 0-1,-1 0 1,1 0 0,-1 0 0,0 0 0,0 1 0,0-1 0,0 0 0,0 1 0,0-1 0,-1 0 0,1 1 0,-1-1 0,0 1 0,1-1 0,-1 1 0,0-1 0,-1 1 0,1 3-1,-2 8 33,0 1 0,0 0-1,-2 0 1,0-1 0,0 0-1,-8 16 1,-29 40 171,33-58-9,0 0 0,1 0 1,0 1-1,-9 25 0,16-38-195,0 0-1,0 0 1,1 1-1,-1-1 0,0 0 1,0 0-1,1 0 1,-1 0-1,0 0 0,0 0 1,1 1-1,-1-1 1,0 0-1,1 0 1,-1 0-1,0 0 0,0 0 1,1 0-1,-1 0 1,0 0-1,1 0 0,-1 0 1,0-1-1,0 1 1,1 0-1,-1 0 0,0 0 1,0 0-1,1 0 1,-1 0-1,0-1 1,0 1-1,1 0 0,-1 0 1,0 0-1,0-1 1,56-29-90,-40 20-224,1 1 0,1 0 0,-1 1 0,1 0 0,1 2 0,-1 0 0,1 1 0,25-3 0,-34 7 132,-1 1-1,1-1 1,0 2-1,-1-1 0,1 1 1,0 1-1,-1-1 1,1 2-1,-1-1 1,12 6-1,-17-6 148,-1 0-1,1 1 1,0 0 0,-1 0-1,1 0 1,-1 0-1,0 0 1,0 1-1,0-1 1,0 1-1,-1 0 1,1 0 0,-1 0-1,0 0 1,0 0-1,-1 1 1,1-1-1,-1 0 1,0 1-1,0-1 1,0 1 0,-1-1-1,0 9 1,0-2 307,-1-1 0,-1 1 1,0-1-1,0 0 0,-1 0 0,0 0 1,-1 0-1,0-1 0,0 1 0,-1-1 1,-1 0-1,1 0 0,-1-1 0,-9 10 1,-11 12 939,-2-1 1,-41 34-1,48-45-857,-1-1 0,-1-2-1,-30 17 1,43-27-327,0 0 0,0 0-1,0-2 1,-1 1 0,1-1-1,-1-1 1,0 0-1,0 0 1,1-1 0,-1 0-1,-12-2 1,19 1-131,0-1 0,1 0 1,-1 0-1,1 0 0,-1-1 0,1 1 0,-1-1 0,1 0 0,0 0 1,0 0-1,0 0 0,0-1 0,0 1 0,0-1 0,1 1 1,-1-1-1,1 0 0,-1 0 0,1-1 0,0 1 0,1 0 1,-1 0-1,1-1 0,-1 0 0,1 1 0,0-1 0,0 1 1,-1-8-1,0-8-2040,0 1 0,0-1 0,2 1 0,3-30 1,6-20-11278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5.719"/>
    </inkml:context>
    <inkml:brush xml:id="br0">
      <inkml:brushProperty name="width" value="0.025" units="cm"/>
      <inkml:brushProperty name="height" value="0.025" units="cm"/>
    </inkml:brush>
  </inkml:definitions>
  <inkml:trace contextRef="#ctx0" brushRef="#br0">1 0 14606,'0'0'1441,"25"55"1090,-3-15-97,3 5-704,6 6-129,1-1-640,5-2-449,-1-3-191,1 0-193,3-3-64,-5-3-192,-3-3-513,-3-3-384,-6-5-512,-6-4-321,-5-5-704,-5-8-1218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7.972"/>
    </inkml:context>
    <inkml:brush xml:id="br0">
      <inkml:brushProperty name="width" value="0.025" units="cm"/>
      <inkml:brushProperty name="height" value="0.025" units="cm"/>
    </inkml:brush>
  </inkml:definitions>
  <inkml:trace contextRef="#ctx0" brushRef="#br0">0 1 19538,'0'0'5734,"4"72"-5222,10-29 225,11 6-545,0 0-160,9 0 0,0-6-32,5-7-224,-5-6-1217,0-8-1186,-11-10-640,-9-6-2210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8.346"/>
    </inkml:context>
    <inkml:brush xml:id="br0">
      <inkml:brushProperty name="width" value="0.025" units="cm"/>
      <inkml:brushProperty name="height" value="0.025" units="cm"/>
    </inkml:brush>
  </inkml:definitions>
  <inkml:trace contextRef="#ctx0" brushRef="#br0">1 246 16271,'0'0'7592,"84"-17"-6087,-22-15-800,17-6-449,5-4-224,-4 1 32,-7 7-769,-10 9-1729,-20 11-1698,-20 11-3363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8.711"/>
    </inkml:context>
    <inkml:brush xml:id="br0">
      <inkml:brushProperty name="width" value="0.025" units="cm"/>
      <inkml:brushProperty name="height" value="0.025" units="cm"/>
    </inkml:brush>
  </inkml:definitions>
  <inkml:trace contextRef="#ctx0" brushRef="#br0">0 294 16752,'0'0'5990,"81"-23"-4197,-26-14-351,11-5-514,-2-2-703,4 2-225,-5 11-417,-8 3-1793,-10 6-2819,-11-3-6630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9.059"/>
    </inkml:context>
    <inkml:brush xml:id="br0">
      <inkml:brushProperty name="width" value="0.025" units="cm"/>
      <inkml:brushProperty name="height" value="0.025" units="cm"/>
    </inkml:brush>
  </inkml:definitions>
  <inkml:trace contextRef="#ctx0" brushRef="#br0">21 257 12844,'0'0'11638,"-3"9"-10554,-3 25-628,1 1 1,1-1 0,2 0 0,3 61 0,0-92-456,-1 0 0,0 0-1,1 0 1,-1 0 0,1-1 0,0 1-1,0 0 1,0-1 0,0 1-1,1 0 1,-1-1 0,1 0-1,-1 1 1,1-1 0,0 0 0,0 0-1,0 0 1,0 0 0,0 0-1,1 0 1,4 3 0,-3-4 0,1 1 1,-1-1 0,1 0 0,0 0 0,-1 0-1,1-1 1,0 0 0,-1 0 0,1 0 0,0 0-1,0-1 1,5-1 0,9-2 3,0-2 0,0-1 0,0 0 1,-1-1-1,19-12 0,-21 11-21,38-20-145,-51 28 148,0-1 1,1 1 0,-1 0-1,0 0 1,1 0-1,-1 1 1,0-1 0,1 1-1,-1 0 1,1 0-1,-1 0 1,0 0 0,1 1-1,3 0 1,-5 0 7,-1 1 0,1-1 0,0 1 0,-1-1 0,1 1 0,-1 0 0,1-1 0,-1 1 0,0 0 0,1 0 0,-1 0 0,0 0 1,-1 0-1,1 0 0,0 0 0,0 1 0,-1-1 0,1 0 0,-1 0 0,0 0 0,0 1 0,0-1 0,0 0 0,0 4 0,-7 57 332,4-45-260,-2 0 1,-1 0 0,0 0 0,-1-1-1,0 0 1,-2 0 0,0-1 0,-1 0-1,0-1 1,-2 0 0,1 0 0,-21 18-1,29-31-209,0 0-1,0 0 0,0 0 1,0 0-1,-1 0 0,1-1 1,0 1-1,-1-1 0,1 0 0,-1 0 1,0 0-1,1-1 0,-1 1 1,0-1-1,-7 0 0,7-1-369,0 1-1,1-1 1,-1 0-1,0-1 0,0 1 1,1-1-1,-1 1 1,1-1-1,-1 0 0,1 0 1,0-1-1,0 1 1,0-1-1,0 1 0,-3-4 1,-27-37-9156</inkml:trace>
  <inkml:trace contextRef="#ctx0" brushRef="#br0" timeOffset="1">24 217 16143,'0'0'5125,"47"-53"-3075,-15 35-320,5 1-1154,2-1-320,10 0-191,-3-1-65,4 2-993,-4 0-1922,1-1-2466,-2-4-5702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9.388"/>
    </inkml:context>
    <inkml:brush xml:id="br0">
      <inkml:brushProperty name="width" value="0.025" units="cm"/>
      <inkml:brushProperty name="height" value="0.025" units="cm"/>
    </inkml:brush>
  </inkml:definitions>
  <inkml:trace contextRef="#ctx0" brushRef="#br0">69 0 10090,'0'0'8231,"0"49"-6405,-4-13 416,-7 10-320,-3 10-673,5 6-384,-1 1-545,-1 0-256,5-7-288,3-10-897,3-12-961,0-15-769,0-13-512,0-19-6630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39.778"/>
    </inkml:context>
    <inkml:brush xml:id="br0">
      <inkml:brushProperty name="width" value="0.025" units="cm"/>
      <inkml:brushProperty name="height" value="0.025" units="cm"/>
    </inkml:brush>
  </inkml:definitions>
  <inkml:trace contextRef="#ctx0" brushRef="#br0">134 14 2626,'0'0'12519,"-10"-1"-8590,4-1-3729,4 1-83,-1 1-1,0-1 1,0 0 0,1 1-1,-1-1 1,0 1-1,0 0 1,0 0 0,1 0-1,-1 0 1,0 0 0,0 1-1,0-1 1,1 1-1,-1 0 1,0 0 0,1 0-1,-1 0 1,1 0 0,-1 1-1,1-1 1,-1 1-1,1-1 1,0 1 0,0 0-1,0 0 1,0 0-1,-3 4 1,-2 7 13,2-1 0,-1 1 0,1 1 0,1-1 0,0 0 0,-1 16 0,3-20-77,1-1 0,0 1-1,0-1 1,1 1 0,0-1-1,1 1 1,0-1 0,0 0 0,1 1-1,0-1 1,4 11 0,-3-15-35,-1-1 0,1 0 0,0 0-1,0 0 1,0 0 0,0 0 0,0-1 0,0 0 0,1 1 0,-1-1-1,1 0 1,0 0 0,0-1 0,0 1 0,0-1 0,0 0 0,0 0 0,0 0-1,0-1 1,0 0 0,0 1 0,0-1 0,8-1 0,0 0 71,0 0 0,-1 0 0,1-1 1,-1-1-1,0 0 0,1 0 0,12-7 0,-12 4-46,0-1-1,-1 0 0,0-1 1,0 0-1,-1 0 0,0-1 1,12-15-1,-17 18 53,0-1-1,0 0 1,0 0 0,-1 0-1,0 0 1,-1-1 0,0 1-1,0-1 1,0 0 0,-1 0-1,0 0 1,1-16 0,-3 21-45,0 0 0,0 0-1,0 0 1,0 1 0,-1-1 0,1 0 0,-1 0 0,0 0 0,0 0 0,0 1-1,0-1 1,0 0 0,-1 1 0,1-1 0,-1 1 0,1-1 0,-1 1 0,0 0-1,-3-3 1,1 2-15,0 0 0,0 0-1,-1 1 1,1 0 0,0 0 0,-1 0-1,1 0 1,-1 1 0,0 0 0,1 0-1,-6-1 1,-1 1-30,0 0 0,1 1 0,-1 1 0,0-1-1,1 2 1,-1-1 0,1 1 0,-1 1 0,1 0 0,-15 7 0,15-5-10,0 1 1,1 0 0,0 1-1,0 0 1,0 1-1,1 0 1,0 0 0,1 0-1,0 1 1,-8 13-1,12-17-152,-1 1 0,1-1 0,1 1 0,-1 0 0,1 0 0,0-1 0,0 1 0,1 1 0,0-1 0,0 0-1,0 0 1,1 0 0,0 1 0,0-1 0,1 0 0,-1 0 0,1 0 0,1 0 0,-1 0 0,4 8 0,-3-10-323,1 0-1,-1 0 1,1-1 0,0 1 0,0-1 0,0 0 0,0 0 0,0 0 0,1 0-1,0-1 1,-1 1 0,1-1 0,0 0 0,0 0 0,6 1 0,29 12-6941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40.107"/>
    </inkml:context>
    <inkml:brush xml:id="br0">
      <inkml:brushProperty name="width" value="0.025" units="cm"/>
      <inkml:brushProperty name="height" value="0.025" units="cm"/>
    </inkml:brush>
  </inkml:definitions>
  <inkml:trace contextRef="#ctx0" brushRef="#br0">57 116 18706,'-7'11'2557,"0"-4"-1943,3-2-289,-1 0 0,1 1 0,0-1 1,0 1-1,0 0 0,1 0 0,0 0 0,0 0 1,1 0-1,-1 1 0,-1 9 0,5-15-299,-1 0 0,1 0-1,0 0 1,0 0 0,0 0 0,0 0 0,0-1-1,0 1 1,0 0 0,0-1 0,0 1 0,0-1-1,0 1 1,0-1 0,0 0 0,0 1 0,0-1-1,1 0 1,-1 0 0,0 0 0,0 0-1,0 0 1,0 0 0,1 0 0,-1 0 0,0 0-1,0-1 1,0 1 0,0 0 0,2-1 0,42-9 162,-33 5-145,0-1 0,-1 0 0,0-1 0,0 0 0,0 0 1,-1-1-1,11-12 0,-18 18 60,0 0 1,-1-1-1,1 0 1,-1 0-1,1 0 1,-1 0-1,0 0 0,0 0 1,0 0-1,-1-1 1,1 1-1,-1-1 1,0 1-1,0-1 1,0 0-1,0 1 0,-1-1 1,1 0-1,-1 0 1,0 0-1,0 1 1,0-1-1,-1 0 1,1 0-1,-1 1 0,0-1 1,0 0-1,0 1 1,-3-6-1,1 6-75,0 0-1,0 0 1,0 0 0,0 0-1,-1 0 1,1 1-1,-1-1 1,0 1 0,1 0-1,-1 0 1,0 0-1,0 1 1,0-1-1,-1 1 1,1 0 0,0 0-1,-8 0 1,-6-1-188,0 1-1,-34 2 1,27 8-980,17 0-1970,11 2-6108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40.438"/>
    </inkml:context>
    <inkml:brush xml:id="br0">
      <inkml:brushProperty name="width" value="0.025" units="cm"/>
      <inkml:brushProperty name="height" value="0.025" units="cm"/>
    </inkml:brush>
  </inkml:definitions>
  <inkml:trace contextRef="#ctx0" brushRef="#br0">0 239 15535,'0'0'9769,"41"-65"-9257,2 35-319,9-2-97,5 1-128,0 3-1314,-5 1-2113,-4 2-3523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40.798"/>
    </inkml:context>
    <inkml:brush xml:id="br0">
      <inkml:brushProperty name="width" value="0.025" units="cm"/>
      <inkml:brushProperty name="height" value="0.025" units="cm"/>
    </inkml:brush>
  </inkml:definitions>
  <inkml:trace contextRef="#ctx0" brushRef="#br0">6 1 14542,'0'0'993,"-6"77"320,17-41-512,12 7-225,8 1-191,-1 0-289,7 0-32,4-3-32,-1-4-417,-6-7-2241,-8-8-3140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41.143"/>
    </inkml:context>
    <inkml:brush xml:id="br0">
      <inkml:brushProperty name="width" value="0.025" units="cm"/>
      <inkml:brushProperty name="height" value="0.025" units="cm"/>
    </inkml:brush>
  </inkml:definitions>
  <inkml:trace contextRef="#ctx0" brushRef="#br0">30 423 16944,'-5'-11'1900,"1"5"-1641,1 0 0,0 0 0,0-1 0,1 0 0,-1 1 0,2-1 0,-1 0 0,1 0 0,0 0 0,0 0 0,1 0-1,0 0 1,0 0 0,1 0 0,0 0 0,0 0 0,0 0 0,1 0 0,4-10 0,2 0-98,1 1 0,0 1 0,1 0 0,1 0 1,0 1-1,1 0 0,1 1 0,0 0 0,1 1 1,0 1-1,0 0 0,2 1 0,21-12 0,-14 11-169,0 0 0,0 2-1,1 1 1,0 1-1,1 0 1,-1 2 0,1 1-1,0 1 1,27 1-1,-47 1-6,0 1 0,0 0 0,0 1-1,-1-1 1,1 1 0,0 0 0,0 0-1,-1 1 1,1-1 0,-1 1 0,1 0-1,-1 0 1,0 0 0,0 1 0,0-1-1,6 6 1,-7-4 21,-1-1-1,1 1 1,-1 0-1,0 0 1,0 0-1,0 0 1,-1 0-1,0 0 1,0 0-1,0 0 1,0 0-1,0 1 1,-1-1-1,0 0 1,0 1-1,0-1 1,0 0-1,-2 9 1,-1-2 131,0 0 0,0 0 0,-1 0 0,0 0 0,-1-1 0,0 0 0,-1 0 0,0 0 0,-10 12 0,-76 80 2023,68-77-1719,23-25-460,0 1-1,0 0 0,0-1 1,1 1-1,-1 0 0,0-1 0,0 1 1,1 0-1,-1 0 0,1-1 0,-1 1 1,1 0-1,-1 0 0,1 0 1,-1 0-1,1 0 0,0 0 0,0 0 1,-1 0-1,1 0 0,0 0 1,0 0-1,0 0 0,0 0 0,0 0 1,0 0-1,1 1 0,0-1-140,0 0-1,0-1 0,0 1 1,0 0-1,0-1 0,0 1 1,0-1-1,0 1 0,1-1 1,-1 0-1,0 1 0,0-1 1,0 0-1,1 0 0,-1 0 1,0 0-1,3 0 0,59-9-8283,-28-2 1338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6.083"/>
    </inkml:context>
    <inkml:brush xml:id="br0">
      <inkml:brushProperty name="width" value="0.025" units="cm"/>
      <inkml:brushProperty name="height" value="0.025" units="cm"/>
    </inkml:brush>
  </inkml:definitions>
  <inkml:trace contextRef="#ctx0" brushRef="#br0">639 1 12940,'0'0'2269,"-11"5"59,-18 14-1328,0 1 1,1 2 0,2 0-1,-40 44 1,2-4-255,-8 3-450,-118 115 661,78-49-5151,101-111 1823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41.491"/>
    </inkml:context>
    <inkml:brush xml:id="br0">
      <inkml:brushProperty name="width" value="0.025" units="cm"/>
      <inkml:brushProperty name="height" value="0.025" units="cm"/>
    </inkml:brush>
  </inkml:definitions>
  <inkml:trace contextRef="#ctx0" brushRef="#br0">35 198 2787,'0'0'19890,"-6"8"-17941,-19 26-924,24-34-1011,1 0-1,0 0 1,-1 1 0,1-1-1,0 0 1,0 1 0,0-1-1,-1 0 1,1 1 0,0-1-1,0 0 1,0 1 0,0-1-1,0 0 1,0 1 0,-1-1-1,1 0 1,0 1 0,0-1 0,0 1-1,0-1 1,0 0 0,0 1-1,1-1 1,-1 0 0,0 1-1,0-1 1,0 0 0,0 1-1,0-1 1,0 0 0,1 1-1,-1-1 1,0 0 0,0 1-1,1-1 1,-1 0 0,0 0-1,0 1 1,1-1 0,-1 0-1,0 0 1,0 1 0,1-1 0,-1 0-1,0 0 1,1 0 0,0 1-1,16 0 197,-14-1-129,11-1-34,-1 1 0,1-2 1,0 0-1,-1-1 0,0 0 0,1-1 1,-1-1-1,-1 0 0,1 0 1,-1-1-1,18-12 0,-12 6 167,-1-1 0,0 0 0,-1-1 1,0-1-1,-1-1 0,22-29 0,-31 55 983,-4-5-1317,1 0 1,0 0-1,0 0 0,0 0 0,0 0 0,1-1 1,4 5-1,-7-8 30,0 0 0,0 0 1,0 0-1,1-1 1,-1 1-1,0 0 0,1-1 1,-1 1-1,1-1 0,-1 1 1,0-1-1,1 0 1,-1 0-1,1 0 0,-1 1 1,1-1-1,-1-1 0,1 1 1,-1 0-1,1 0 1,-1 0-1,1-1 0,-1 1 1,0-1-1,1 1 1,-1-1-1,0 0 0,1 0 1,-1 1-1,0-1 0,0 0 1,1 0-1,-1 0 1,0 0-1,0 0 0,0 0 1,-1-1-1,3-1 0,3-5-973,0 0 0,0 0 0,0 0 0,-1-1 0,0 0 0,-1 0 0,5-14 0,1-12-4675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42.071"/>
    </inkml:context>
    <inkml:brush xml:id="br0">
      <inkml:brushProperty name="width" value="0.025" units="cm"/>
      <inkml:brushProperty name="height" value="0.025" units="cm"/>
    </inkml:brush>
  </inkml:definitions>
  <inkml:trace contextRef="#ctx0" brushRef="#br0">39 233 13613,'0'0'6192,"-6"7"-4377,1 0-1607,1-1 0,1 1 0,-1 0 0,1 0 0,0 0 0,1 1-1,0-1 1,0 1 0,0-1 0,1 1 0,0 0 0,1-1-1,0 1 1,0 10 0,1 3-165,1 0 0,0 0 0,1 0 0,2 0 1,0 0-1,1-1 0,1 0 0,1 0 0,0-1 0,2 0 0,0 0 0,1-1 0,19 23 0,-29-39-84,1 0-1,-1-1 0,1 1 1,-1 0-1,1-1 0,0 1 1,0-1-1,0 1 0,0-1 1,0 0-1,0 0 0,0 0 1,0 0-1,1 0 0,-1 0 1,0-1-1,0 1 0,1-1 1,-1 1-1,5-1 0,-6-1 26,1 1-1,0-1 0,0 0 1,0 0-1,-1 0 0,1 0 1,0 0-1,-1 0 0,1-1 1,-1 1-1,0 0 0,1-1 1,-1 1-1,0-1 1,0 1-1,0-1 0,0 0 1,0 1-1,0-1 0,0 0 1,-1 0-1,1 0 0,0 0 1,-1 0-1,1-2 0,4-29-228,-1-1-1,-1 1 1,-1-1-1,-6-51 1,-1 51 298,2 33-20,1 21 9,2-9 19,0 0 0,1 0 1,0 1-1,1-1 0,0 0 1,1 0-1,6 15 0,-8-23-55,1 0 1,-1 1-1,1-1 0,0 0 0,0 0 0,1 0 0,-1-1 0,0 1 0,1 0 1,0-1-1,0 0 0,-1 0 0,1 1 0,1-2 0,-1 1 0,0 0 0,0-1 0,1 1 1,-1-1-1,1 0 0,-1 0 0,1 0 0,-1-1 0,1 1 0,0-1 0,-1 0 1,6 0-1,-5-1 43,1 0 0,0 0 0,-1-1 0,1 0 0,-1 1 0,1-1 0,-1-1 0,0 1 0,1-1 0,-1 1 0,-1-1 0,1 0 0,0-1 0,-1 1 0,0-1 0,1 1 0,-1-1 0,-1 0 0,1 0 0,-1-1 0,1 1 0,-1 0 0,3-10 0,1-2 97,0-1 1,-1 0-1,0-1 1,-2 1-1,3-26 1,-4 10 26,-2-1 1,0 1-1,-9-48 1,7 66-269,-1 0 1,0 0-1,-2 1 1,0 0-1,0 0 1,-1 0-1,-1 1 1,0 0-1,-18-25 1,24 37 79,1 0 1,-1 0-1,0 0 1,1 0-1,-1 0 1,0 0-1,0 0 1,0 1-1,0-1 1,1 0-1,-1 0 1,0 1-1,0-1 0,-1 1 1,1-1-1,0 1 1,0-1-1,0 1 1,0 0-1,0-1 1,-1 1-1,1 0 1,0 0-1,0 0 0,-2 0 1,2 1 4,0-1 1,0 1-1,0 0 1,0 0-1,0 0 1,0 0-1,0 0 1,0 0-1,0 0 1,1 1-1,-1-1 1,0 0-1,1 0 1,-1 1-1,1-1 1,-1 0-1,1 1 1,0 1-1,-3 11 5,1 0 0,0 0 0,2 16 0,-1-26 13,1 10 11,0 0 1,1 0 0,0 0-1,1 0 1,1 0 0,0-1 0,1 1-1,0-1 1,1 0 0,0 0-1,1 0 1,1 0 0,0-1-1,1 0 1,0-1 0,1 0-1,0 0 1,19 16 0,-10-11-52,1-1 1,0 0 0,28 14 0,-38-23-13,1-1 1,1-1-1,-1 1 1,1-2-1,-1 1 0,1-1 1,0-1-1,0 0 1,15 0-1,-23-6 890,-10-5-407,-13-9-64,1 4-254,-1 0 0,-30-15-1,41 24-132,-1 1 0,1 0-1,-1 0 1,0 1 0,0 1-1,0-1 1,0 2-1,-15-2 1,25 3 11,0 0 1,0 0-1,0 0 1,-1 0-1,1 0 0,0 0 1,0 0-1,0 0 1,-1 0-1,1-1 0,0 1 1,0 0-1,-1 0 1,1 0-1,0 1 0,0-1 1,0 0-1,-1 0 0,1 0 1,0 0-1,0 0 1,0 0-1,-1 0 0,1 0 1,0 0-1,0 0 1,0 0-1,-1 1 0,1-1 1,0 0-1,0 0 1,0 0-1,0 0 0,0 1 1,-1-1-1,1 0 0,0 0 1,0 0-1,0 1 1,0-1-1,0 0 0,0 0 1,0 0-1,0 1 1,0-1-1,0 0 0,0 0 1,0 0-1,0 1 1,0-1-1,0 0 0,0 0 1,0 1-1,0-1 0,0 0 1,0 0-1,0 0 1,0 1-1,0-1 0,0 0 1,0 0-1,0 0 1,1 1-1,12 9-19,2-6 42,0 0 0,0-2 0,0 0-1,0-1 1,1 0 0,-1-1 0,0-1 0,1-1-1,-1 0 1,0-1 0,0 0 0,15-6-1,-14 3-14,0-1 0,0 0 0,0-1 0,-1-1 0,-1 0 0,1-1 0,23-22 0,-30 25 96,-2-1-1,1 1 0,-1-1 1,0-1-1,0 1 0,-1-1 1,0 0-1,-1 0 0,0-1 1,-1 1-1,1-1 0,-2 0 1,0 0-1,3-19 0,-5 23-57,0 0 0,0 0 0,0 0 0,0-1 0,-1 1 0,0 0-1,0 0 1,-1 0 0,0 0 0,-4-10 0,5 14-35,0 1 0,0-1 0,0 1 0,0 0 0,0-1 1,-1 1-1,1 0 0,0 0 0,-1 0 0,1 0 0,0 0 0,-1 0 0,1 0 0,-1 1 0,1-1 1,-1 0-1,-2 0 0,1 1-5,0 0 0,0 0 0,0 0 0,0 0 0,0 0 1,0 1-1,0 0 0,0-1 0,0 1 0,0 0 0,0 0 0,1 1 0,-5 1 1,2 1-3,-1 1 0,1-1 0,0 1 0,0 0 0,0 1 0,1-1 0,0 1 0,0 0 1,0 0-1,1 0 0,0 0 0,0 1 0,0-1 0,-2 12 0,2-10 1,1 0 1,0 0-1,0 1 0,1-1 0,0 1 1,1-1-1,-1 1 0,2-1 0,-1 1 0,1-1 1,1 0-1,2 10 0,-1-12 1,0-1-1,0 0 1,0 0-1,1 0 1,0-1-1,0 1 1,0-1-1,0 0 1,1 0-1,0 0 1,0-1 0,0 1-1,0-1 1,0 0-1,1-1 1,0 0-1,-1 1 1,1-2-1,11 3 1,8 2-137,0-2 0,-1-1-1,35-1 1,-54-2 57,134-2-2380,-117 0 678,0-1-1,25-7 0,23-13-7767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5:42.703"/>
    </inkml:context>
    <inkml:brush xml:id="br0">
      <inkml:brushProperty name="width" value="0.025" units="cm"/>
      <inkml:brushProperty name="height" value="0.025" units="cm"/>
    </inkml:brush>
  </inkml:definitions>
  <inkml:trace contextRef="#ctx0" brushRef="#br0">330 2089 8520,'-131'78'4143,"97"-55"-3992,0 1 0,2 2-1,-46 45 1,76-69-123,0 0 0,0 0-1,0 0 1,1 0 0,-1 0 0,1 0 0,-1 1 0,1-1-1,0 1 1,0-1 0,0 1 0,0-1 0,-1 4 0,24-10 2075,0-8-1351,0-1-1,-1 0 1,29-25 0,-10 7-289,1223-838 2706,-841 587-2665,425-253 106,-583 387-293,369-146 0,-493 245-194,12-5-4902,-152 54 4624,-1-3-4654,-27 3-3439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46:05.400"/>
    </inkml:context>
    <inkml:brush xml:id="br0">
      <inkml:brushProperty name="width" value="0.025" units="cm"/>
      <inkml:brushProperty name="height" value="0.025" units="cm"/>
    </inkml:brush>
  </inkml:definitions>
  <inkml:trace contextRef="#ctx0" brushRef="#br0">37 233 6342,'0'0'1292,"-8"2"-635,-20 7 126,60-12 227,159-46 354,-137 33-1281,1 1 0,107-12-1,772-30 943,386 28-575,-1224 29-430,501-25-23,-115 2 11,1073 54-8,-263-27 24,-607-12-15,1671 25 23,-1728-9-41,564 19-14,-992-17 23,1749 83 0,-1402-68 0,711 20 0,670-45 96,-1199-24-72,-379 10-16,-21-1 241,473 0 794,-699 23-845,0 5 0,120 31 1,-45 4-2850,-138-36-621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05.874"/>
    </inkml:context>
    <inkml:brush xml:id="br0">
      <inkml:brushProperty name="width" value="0.025" units="cm"/>
      <inkml:brushProperty name="height" value="0.025" units="cm"/>
    </inkml:brush>
  </inkml:definitions>
  <inkml:trace contextRef="#ctx0" brushRef="#br0">248 0 12011,'0'0'7378,"-4"14"-7234,-15 42 0,-4-1-1,-1-1 1,-38 61-1,-47 103-188,102-196-1267,14-24-2082,21-34-815,1-12 680,2-10-1975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06.536"/>
    </inkml:context>
    <inkml:brush xml:id="br0">
      <inkml:brushProperty name="width" value="0.025" units="cm"/>
      <inkml:brushProperty name="height" value="0.025" units="cm"/>
    </inkml:brush>
  </inkml:definitions>
  <inkml:trace contextRef="#ctx0" brushRef="#br0">193 37 9385,'0'0'2738,"4"-8"-47,-1 1-2480,8-14 2164,-8 24-1127,-3 19-624,-6 79-22,-9 228-46,16-305-551,-2 23-229,0-47 175,-1 0 0,1 0 1,0 0-1,-1 0 0,1 0 0,0 0 0,-1 0 0,1-1 1,0 1-1,0 0 0,-1-1 0,1 1 0,0-1 0,0 0 0,0 1 1,-1-1-1,1 0 0,0 1 0,-1-2 0,-18-14-641,2-1 0,-33-37-1,-18-17 1129,60 64 1569,29 18-1420,-4-7-516,1 0 1,-1-1-1,1 0 1,0-2-1,0 0 0,0-1 1,0-1-1,0 0 0,-1-1 1,1-1-1,0 0 0,-1-2 1,0 0-1,0 0 1,0-2-1,-1 0 0,0-1 1,26-17-1,-38 23-3,1 0 0,-1-1 0,0 1 0,0-1-1,0 0 1,0 0 0,0 0 0,-1 0 0,1 0 0,-1-1 0,0 1 0,0-1-1,0 0 1,-1 1 0,1-1 0,-1 0 0,0 0 0,0 0 0,0 0 0,0-6-1,-1 9 478,-10 35-139,9-25-416,-1-1-1,2 0 1,-1 1 0,2 13 0,-1-21 14,0 0 0,0 0 0,0 0 0,0 0 0,1 0 0,-1 0 0,0 0 0,0 0 0,1 0 0,-1 0 0,0 0 0,1-1 0,-1 1 0,1 0 0,-1 0 0,1 0 0,-1-1 0,1 1 0,0 0 0,0-1 0,-1 1 0,1 0 0,0-1 0,0 1 0,-1-1 0,1 1 0,0-1 0,0 0 0,0 1 0,0-1 0,0 0 0,0 1 0,0-1 0,0 0 0,-1 0 0,1 0 0,0 0 0,0 0 0,0 0 0,0 0 0,0 0 0,0-1 0,0 1 0,0 0 0,0 0 0,0-1 0,0 1 0,-1-1 0,1 1 0,0-1 0,0 1 0,0-1 0,0 0 0,5-3 44,0 0 0,0-1 0,0 0 1,-1 0-1,1 0 0,-1 0 0,-1-1 0,7-9 0,30-54 540,-38 64-461,-1 62 385,-2-38-444,-1-12-63,1 0-1,0 0 1,0-1 0,1 1 0,0 0 0,0-1-1,3 12 1,-3-17-2,0 1 1,0 0-1,1-1 1,-1 1-1,0-1 0,1 0 1,-1 1-1,0-1 0,1 0 1,0 0-1,-1 0 0,1 0 1,0 0-1,-1 0 1,1 0-1,0-1 0,0 1 1,0 0-1,0-1 0,0 0 1,0 1-1,0-1 1,0 0-1,0 0 0,-1 0 1,1 0-1,0-1 0,0 1 1,0-1-1,0 1 1,3-2-1,1 0-115,0 0 0,0 0 0,0-1 0,0 1 0,0-2 0,0 1 0,-1-1 0,0 1 1,1-2-1,-1 1 0,-1 0 0,1-1 0,-1 0 0,6-7 0,-2 1-1378,-1-1 0,0 1 1,0-1-1,-1 0 0,-1-1 0,4-12 0,-3-5-5706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06.948"/>
    </inkml:context>
    <inkml:brush xml:id="br0">
      <inkml:brushProperty name="width" value="0.025" units="cm"/>
      <inkml:brushProperty name="height" value="0.025" units="cm"/>
    </inkml:brush>
  </inkml:definitions>
  <inkml:trace contextRef="#ctx0" brushRef="#br0">111 0 13389,'0'0'8493,"0"10"-8071,33 536 1163,-32-470-1515,-1-76-66,0 0 1,0 1 0,0-1-1,0 0 1,0 0 0,0 0 0,0 1-1,0-1 1,0 0 0,0 0-1,0 0 1,0 1 0,0-1-1,0 0 1,0 0 0,0 0 0,0 0-1,0 1 1,0-1 0,0 0-1,0 0 1,0 0 0,0 1-1,0-1 1,0 0 0,-1 0 0,1 0-1,0 0 1,0 0 0,0 1-1,0-1 1,0 0 0,0 0 0,-1 0-1,1 0 1,0 0 0,0 0-1,0 0 1,0 1 0,-1-1-1,1 0 1,0 0 0,0 0 0,0 0-1,-1 0 1,1 0 0,0 0-1,0 0 1,0 0 0,-1 0-1,1 0 1,0 0 0,-11-10 218,-7-17-60,-79-192-813,88 198 697,9 21-30,-1-1 1,1 1-1,-1-1 1,1 1-1,0-1 0,-1 1 1,1-1-1,0 1 1,-1-1-1,1 1 1,0-1-1,0 0 1,0 1-1,-1-1 1,1 1-1,0-1 0,0 0 1,0 1-1,0-1 1,0 0-1,0 1 1,0-1-1,0 1 1,1-1-1,-1 0 1,0 1-1,0-1 0,0 1 1,1-1-1,-1 0 1,0 1-1,1-1 1,-1 1-1,0-1 1,1 1-1,-1-1 1,1 1-1,-1-1 1,1 1-1,-1 0 0,1-1 1,-1 1-1,1 0 1,-1-1-1,1 1 1,-1 0-1,1 0 1,0-1-1,-1 1 1,1 0-1,-1 0 0,1 0 1,0 0-1,-1 0 1,1 0-1,0 0 1,-1 0-1,2 0 1,48 13 78,-27-6 27,-8-4-373,0-1 0,1 0 0,-1-2 0,0 1 0,25-4 1,-34 2-257,0 0 1,-1-1-1,1 1 1,-1-1 0,0 0-1,1-1 1,8-5 0,-11 6-148,0 0 1,0-1-1,0 0 1,0 0-1,0 0 1,-1 0 0,1 0-1,-1 0 1,0-1-1,0 1 1,0-1-1,2-4 1,5-25-5503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07.614"/>
    </inkml:context>
    <inkml:brush xml:id="br0">
      <inkml:brushProperty name="width" value="0.025" units="cm"/>
      <inkml:brushProperty name="height" value="0.025" units="cm"/>
    </inkml:brush>
  </inkml:definitions>
  <inkml:trace contextRef="#ctx0" brushRef="#br0">1 0 11307,'0'0'8504,"4"12"-7373,19 55-580,-4 1 0,-2 1 0,-4 0 0,8 106 0,-16-100-160,-3-62 433,-5-51-144,0 8-653,-2-1 0,-1 0-1,-1 1 1,-2 0 0,-1 1-1,-17-36 1,31 71-43,0 0-1,0 0 0,0 0 1,1 0-1,-1-1 1,1 1-1,1-1 1,-1-1-1,1 1 1,0-1-1,0 0 0,0 0 1,0-1-1,1 1 1,-1-2-1,1 1 1,0-1-1,11 3 1,-13-4 31,1 0-1,-1 0 1,1-1 0,0 0 0,-1 0 0,1 0 0,0-1 0,-1 0 0,1 0 0,0 0 0,-1-1 0,0 1 0,1-1 0,-1-1 0,0 1-1,0-1 1,0 0 0,0 0 0,-1 0 0,1-1 0,-1 0 0,0 1 0,0-2 0,4-4 0,-4 3 20,1 0 1,-2-1-1,1 0 1,-1 0-1,0 0 1,0-1-1,-1 1 0,0 0 1,0-1-1,-1 0 1,0 1-1,0-1 1,-1-11-1,-25 65 515,23-39-538,-1 1-1,1 0 1,1-1-1,-1 1 1,2 0-1,-1 0 0,1 0 1,0 0-1,0 0 1,3 12-1,-2-17-5,0 0 0,0 0 0,0 0 0,0 0 0,1 0 0,-1-1 0,1 1 0,0 0 0,-1-1 0,1 0 0,0 1 0,1-1 0,-1 0-1,0 0 1,1 0 0,-1 0 0,1 0 0,0-1 0,-1 1 0,1-1 0,0 0 0,0 1 0,0-1 0,0-1 0,0 1 0,0 0 0,0-1 0,0 0-1,4 1 1,-2-1 10,-1 0-1,1 0 1,0-1 0,0 1-1,0-1 1,-1 0-1,1 0 1,0-1-1,-1 1 1,1-1-1,-1 0 1,0 0-1,1-1 1,-1 1 0,0-1-1,0 0 1,-1 0-1,1 0 1,-1-1-1,1 1 1,4-8-1,-3 4-1,-1 0-1,0 0 1,0 0 0,0-1-1,-1 1 1,-1-1-1,1 0 1,-1 0-1,0 0 1,-1 0-1,0 0 1,0-11-1,-1 32-126,-1 2 169,1 0-1,1 0 0,0-1 0,1 1 1,1 0-1,4 15 0,-5-26-107,-1-1-1,1 1 1,0 0-1,0-1 1,0 0-1,0 0 1,1 0-1,0 0 0,-1 0 1,1 0-1,0 0 1,0-1-1,0 0 1,1 1-1,-1-1 1,1 0-1,-1-1 1,1 1-1,0-1 1,-1 1-1,1-1 1,0 0-1,0-1 1,0 1-1,0-1 1,0 1-1,0-1 1,5-1-1,-7 1-148,-1 1 0,0-1-1,0 0 1,1 0 0,-1 0-1,0 0 1,0-1 0,0 1 0,1 0-1,-1 0 1,0-1 0,0 1 0,0-1-1,0 1 1,1-1 0,-1 0 0,0 1-1,0-1 1,0 0 0,0 0 0,-1 1-1,1-1 1,0 0 0,0 0 0,0 0-1,-1 0 1,1 0 0,0 0 0,-1 0-1,1 0 1,-1-1 0,1 1 0,-1 0-1,0 0 1,1 0 0,-1-1 0,0 1-1,0 0 1,0-2 0,1-25-6419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07.961"/>
    </inkml:context>
    <inkml:brush xml:id="br0">
      <inkml:brushProperty name="width" value="0.025" units="cm"/>
      <inkml:brushProperty name="height" value="0.025" units="cm"/>
    </inkml:brush>
  </inkml:definitions>
  <inkml:trace contextRef="#ctx0" brushRef="#br0">1 0 15439,'0'0'7014,"46"0"-16783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09.082"/>
    </inkml:context>
    <inkml:brush xml:id="br0">
      <inkml:brushProperty name="width" value="0.025" units="cm"/>
      <inkml:brushProperty name="height" value="0.025" units="cm"/>
    </inkml:brush>
  </inkml:definitions>
  <inkml:trace contextRef="#ctx0" brushRef="#br0">1 0 10762,'0'0'9081,"4"12"-8686,32 127 236,-20-69-525,27 71 0,-42-137-87,0 0 1,1 0-1,0 0 0,0 0 0,0-1 0,0 1 1,0-1-1,1 0 0,0 1 0,-1-1 0,1 0 1,0-1-1,1 1 0,-1 0 0,0-1 0,1 0 1,-1 0-1,1 0 0,0 0 0,0 0 0,7 1 0,-7-3 53,1 1 0,-1-1-1,0 0 1,1-1 0,-1 1-1,0-1 1,1 0 0,-1 0-1,0 0 1,0-1 0,0 1-1,0-1 1,0 0 0,0 0-1,0-1 1,-1 1 0,1-1-1,-1 0 1,0 0 0,5-5-1,24-31 191,-26 30-124,1 0 0,0 1-1,0 0 1,15-13 0,-21 21-150,0-1 0,-1 1 1,1 0-1,-1 0 0,1 0 1,-1 0-1,1 0 0,0 0 1,-1 0-1,1 0 0,-1 0 1,1 0-1,-1 0 0,1 1 1,-1-1-1,1 0 0,0 0 1,-1 1-1,1-1 0,-1 0 1,1 0-1,-1 1 1,0-1-1,1 1 0,-1-1 1,1 0-1,-1 1 0,0-1 1,1 1-1,-1-1 0,1 1 1,15 21 103,-10-11-52,-2-9-28,-1 1-1,0 0 1,1-1 0,-1 0-1,1 0 1,0 0-1,0 0 1,0 0-1,0-1 1,0 0-1,0 0 1,0 0-1,0 0 1,0 0-1,0-1 1,1 0-1,-1 0 1,0 0-1,0-1 1,1 1-1,-1-1 1,0 0-1,0 0 1,0 0-1,0-1 1,0 1-1,0-1 1,0 0-1,4-3 1,8-5 27,0 0 1,-1 0-1,0-1 1,-1-1-1,15-17 0,39-54 36,-68 82-76,0 1-1,0 0 1,1-1-1,-1 1 1,0 0-1,0 0 1,1 0-1,-1-1 1,0 1-1,0 0 1,1 0-1,-1 0 1,0 0-1,1-1 1,-1 1-1,0 0 1,1 0-1,-1 0 1,0 0-1,1 0 1,-1 0-1,0 0 1,1 0-1,-1 0 1,0 0-1,0 0 1,1 0 0,-1 0-1,0 0 1,1 0-1,-1 0 1,0 0-1,1 1 1,-1-1-1,0 0 1,1 0-1,-1 0 1,0 0-1,0 1 1,1-1-1,-1 0 1,0 0-1,0 1 1,0-1-1,1 0 1,-1 0-1,0 1 1,0-1-1,0 0 1,0 1-1,1-1 1,-1 0-1,0 1 1,0-1-1,0 0 1,0 1-1,0-1 1,0 0-1,0 1 1,0 0 0,5 29-92,-4-20 127,3 13 2,1-1 0,1 0 0,1-1 1,1 1-1,1-1 0,0-1 1,2 0-1,1 0 0,18 24 1,-17-27-1,-1 0 1,17 31-1,-27-42-25,1-1 1,-1 1-1,0 0 0,0 0 0,-1 0 1,1 0-1,-1 0 0,-1 0 0,1 0 1,-1 0-1,0 0 0,0 1 0,-3 9 1,3-14 11,-1 0 0,0 0 1,1 0-1,-1 0 1,0 0-1,0-1 0,0 1 1,-1 0-1,1-1 0,0 1 1,-1-1-1,1 1 1,0-1-1,-1 0 0,0 0 1,1 1-1,-1-1 1,0 0-1,0 0 0,1-1 1,-1 1-1,0 0 1,0-1-1,0 1 0,0-1 1,0 1-1,0-1 1,0 0-1,0 0 0,0 0 1,0 0-1,0 0 1,0-1-1,0 1 0,-3-1 1,1 0 16,-1 0 1,1 0-1,0 0 1,-1-1-1,1 1 0,0-1 1,0 0-1,0-1 1,0 1-1,0-1 1,1 1-1,-1-1 1,1 0-1,-1 0 0,-2-5 1,1 1-40,1 0 1,0 0-1,0-1 1,1 0-1,0 0 1,0 0-1,1 0 1,0 0-1,0-1 0,1 1 1,0-1-1,0 1 1,1-1-1,0 1 1,1-1-1,0 1 1,0-1-1,1 1 1,0 0-1,1 0 1,3-11-1,0 7-13,1 0-1,0 0 1,0 0 0,1 1-1,1 0 1,0 1 0,0-1-1,1 2 1,0-1 0,1 2-1,0-1 1,19-10 0,11-2-356,23-16-4757,-40 18-1634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6.674"/>
    </inkml:context>
    <inkml:brush xml:id="br0">
      <inkml:brushProperty name="width" value="0.025" units="cm"/>
      <inkml:brushProperty name="height" value="0.025" units="cm"/>
    </inkml:brush>
  </inkml:definitions>
  <inkml:trace contextRef="#ctx0" brushRef="#br0">42 72 12268,'0'0'4740,"9"-53"-2978,-7 38-225,-2 11-352,-3 27-800,-5 11-161,-2 9-128,0 10 32,3 8 192,1 1 33,-1-3-97,5 1-192,2-7-32,0-8-801,0-11-1249,0-15-2113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0.521"/>
    </inkml:context>
    <inkml:brush xml:id="br0">
      <inkml:brushProperty name="width" value="0.025" units="cm"/>
      <inkml:brushProperty name="height" value="0.025" units="cm"/>
    </inkml:brush>
  </inkml:definitions>
  <inkml:trace contextRef="#ctx0" brushRef="#br0">42 165 4356,'0'0'7650,"-6"10"-5808,4-6-1706,-24 51 2181,24-51-2167,1-1 1,0 1 0,0 0-1,0-1 1,0 1 0,1 0-1,-1 0 1,1 0 0,0 0-1,0 0 1,1 0-1,-1-1 1,1 1 0,0 0-1,2 6 1,-3-9-103,1 0 0,-1 0-1,1 0 1,-1-1 0,1 1 0,-1 0-1,1 0 1,0 0 0,-1-1 0,1 1 0,0 0-1,0-1 1,-1 1 0,1-1 0,0 1 0,0-1-1,0 1 1,0-1 0,0 0 0,0 1-1,0-1 1,0 0 0,0 0 0,0 0 0,0 0-1,0 1 1,0-1 0,0-1 0,0 1-1,0 0 1,0 0 0,0 0 0,0 0 0,0-1-1,0 1 1,-1-1 0,1 1 0,0 0-1,0-1 1,0 1 0,0-1 0,0 0 0,-1 1-1,1-1 1,0 0 0,-1 1 0,2-2-1,2-2 154,1-1 0,-1 1 0,0-1 0,-1 1 0,1-1 0,3-8 0,-3 4-62,0-1 1,0 1 0,-1-1 0,-1 0 0,0 0 0,0 0 0,-1 0-1,0 0 1,0-12 0,-5 18 623,-3 11-653,-4 12-203,9-11 91,0 1 1,1-1-1,0 1 1,0 0 0,1-1-1,0 1 1,0 0 0,1-1-1,2 11 1,-2-16 14,-1-1-1,1 0 1,-1 0 0,1 0-1,0-1 1,0 1 0,0 0-1,0 0 1,0 0 0,1-1-1,-1 1 1,0 0 0,1-1-1,0 1 1,-1-1 0,1 0 0,-1 0-1,1 1 1,0-1 0,0 0-1,0 0 1,0-1 0,0 1-1,0 0 1,0-1 0,0 1-1,0-1 1,0 0 0,0 1-1,0-1 1,0 0 0,0 0 0,1 0-1,-1-1 1,0 1 0,0 0-1,0-1 1,0 0 0,0 1-1,0-1 1,0 0 0,0 0-1,1-1 1,5-2 80,-1 0 1,0 0-1,0-1 0,-1 0 0,0 0 1,1-1-1,-2 1 0,1-1 1,-1-1-1,0 1 0,0-1 0,0 0 1,-1 0-1,0 0 0,-1 0 1,4-12-1,-1 3-62,0 0 0,-2 0 1,0 0-1,-1-1 0,0 1 0,0-22 0,-5 65-80,1-17 46,1 0 1,-1 0 0,1 0-1,1-1 1,3 20-1,-3-27 7,0-1 0,-1 1-1,1-1 1,0 0 0,0 0-1,0 1 1,0-1 0,0 0-1,0 0 1,1 0 0,-1 0-1,0 0 1,0 0 0,1 0-1,-1-1 1,0 1 0,1 0-1,-1-1 1,1 1 0,-1-1-1,1 0 1,-1 1 0,1-1-1,-1 0 1,1 0 0,0 0-1,-1 0 1,1 0 0,-1 0-1,1 0 1,-1-1 0,1 1-1,-1 0 1,4-2 0,1 0 20,0 0 0,0-1 0,0 1 0,0-1 0,0 0 0,0-1 0,4-3 0,0-3 10,-1 1 1,0-1 0,-1 0 0,0-1-1,-1 0 1,0 0 0,0-1-1,-2 0 1,1 0 0,-1 0-1,6-26 1,-11 38-41,0 1-1,0-1 0,0 0 1,0 0-1,0 0 1,0 0-1,0 0 0,0 0 1,0 0-1,0 0 1,0 0-1,0 0 1,0 0-1,1 0 0,-1 0 1,0 0-1,0 0 1,0 0-1,0 0 0,0 0 1,0 0-1,0 0 1,0 0-1,0 0 0,0 0 1,0 0-1,0 0 1,0 0-1,1 0 1,-1 0-1,0 0 0,0 0 1,0 0-1,0 0 1,0 0-1,0 0 0,0-1 1,0 1-1,0 0 1,0 0-1,0 0 1,0 0-1,0 0 0,3 15-116,1 35 129,-2-28-10,-2-17 21,0 0 0,1 0 0,0-1 1,0 1-1,0 0 0,1 0 0,0-1 0,0 1 0,0-1 0,3 5 0,-4-7-51,0-1 0,1 0 0,-1 1 0,1-1-1,-1 0 1,1 0 0,0 0 0,-1 0-1,1 0 1,0 0 0,0-1 0,-1 1 0,1-1-1,0 1 1,0-1 0,0 0 0,0 1 0,0-1-1,0 0 1,0 0 0,0-1 0,-1 1-1,1 0 1,0 0 0,0-1 0,0 0 0,0 1-1,0-1 1,2-1 0,-1 1-524,0-1 1,0 0-1,0 0 0,0 0 1,0 0-1,0 0 1,-1-1-1,1 1 0,-1-1 1,4-4-1,9-14-6216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1.088"/>
    </inkml:context>
    <inkml:brush xml:id="br0">
      <inkml:brushProperty name="width" value="0.025" units="cm"/>
      <inkml:brushProperty name="height" value="0.025" units="cm"/>
    </inkml:brush>
  </inkml:definitions>
  <inkml:trace contextRef="#ctx0" brushRef="#br0">121 135 11819,'3'-12'2178,"0"1"-1500,3-8 1145,-1-1 0,-1 0 0,2-32 0,-23 106-371,12-19-1288,2 0-1,0 1 0,3-1 0,1 1 0,1-1 0,2 0 0,2 1 0,1-2 0,2 1 0,18 48 0,-26-82-142,0-1 0,-1 1 0,1 0-1,-1-1 1,1 1 0,-1 0 0,0 0-1,1 0 1,-1-1 0,0 1 0,0 0-1,1 0 1,-1 0 0,0 0 0,0 0 0,0 0-1,0-1 1,0 1 0,0 0 0,0 0-1,0 0 1,-1 0 0,1 0 0,0 0-1,0-1 1,-1 1 0,1 0 0,-1 1 0,-20-15 252,-34-45-177,50 53-80,-15-17 24,12 15-22,-1-2 1,1 1 0,1-1 0,0 0-1,0 0 1,1-1 0,0 0-1,0 0 1,2 0 0,-6-14-1,10 23-5,1 0 0,-1 0 0,0 0-1,0 0 1,1 0 0,-1 0-1,1 0 1,-1 0 0,1 0 0,-1 1-1,1-1 1,-1 0 0,1 0 0,0 0-1,-1 1 1,1-1 0,0 0-1,0 0 1,0 1 0,0-1 0,0 1-1,-1-1 1,1 1 0,0-1 0,0 1-1,0 0 1,0-1 0,0 1-1,0 0 1,2 0 0,41-8-107,-35 6 103,29-3-61,47-9-1543,-30-1-4018,-20 0-3409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1.809"/>
    </inkml:context>
    <inkml:brush xml:id="br0">
      <inkml:brushProperty name="width" value="0.025" units="cm"/>
      <inkml:brushProperty name="height" value="0.025" units="cm"/>
    </inkml:brush>
  </inkml:definitions>
  <inkml:trace contextRef="#ctx0" brushRef="#br0">413 72 7143,'0'0'6854,"5"-8"-3763,-2 1-2614,0 2 160,-1-1 1,1 0 0,0 1 0,0 0 0,1-1-1,0 1 1,-1 1 0,2-1 0,5-5 0,-10 29 451,-5-2-1013,-1 1 1,0-1 0,-1 0-1,-1 0 1,0 0-1,-2-1 1,-17 24 0,10-15-39,-84 127-117,-60 97 323,131-195-2045,-27 69-1,55-120 963,-3 8-536,0-8-3858,0-6 108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2.170"/>
    </inkml:context>
    <inkml:brush xml:id="br0">
      <inkml:brushProperty name="width" value="0.025" units="cm"/>
      <inkml:brushProperty name="height" value="0.025" units="cm"/>
    </inkml:brush>
  </inkml:definitions>
  <inkml:trace contextRef="#ctx0" brushRef="#br0">324 1 11179,'0'0'7228,"-8"8"-7159,-4 6-64,1 0-1,0 1 1,2 1-1,-15 28 1,-32 85 122,20-43 460,23-57-184,-73 176 1085,72-166-1431,1 1 0,3 1 0,-8 50 0,18-90-52,-1 1 1,1-1-1,-1 0 0,1 1 0,0-1 0,0 0 0,0 1 1,0-1-1,0 0 0,0 1 0,0-1 0,0 0 1,0 1-1,1-1 0,-1 0 0,0 0 0,1 1 1,-1-1-1,1 0 0,0 0 0,-1 1 0,1-1 0,0 0 1,0 0-1,0 0 0,0 0 0,-1 0 0,1 0 1,1-1-1,-1 1 0,0 0 0,0 0 0,0-1 1,0 1-1,0 0 0,1-1 0,-1 0 0,0 1 0,1-1 1,-1 0-1,0 1 0,1-1 0,-1 0 0,0 0 1,1 0-1,-1 0 0,0 0 0,1 0 0,-1-1 1,2 0-1,5-1 137,0 0 1,0 0-1,-1-1 0,0 0 1,1-1-1,-1 0 1,10-6-1,80-66 611,48-31-1378,-125 95-1764,0 1 0,1 1 0,26-9 1,-20 10-6789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2.785"/>
    </inkml:context>
    <inkml:brush xml:id="br0">
      <inkml:brushProperty name="width" value="0.025" units="cm"/>
      <inkml:brushProperty name="height" value="0.025" units="cm"/>
    </inkml:brush>
  </inkml:definitions>
  <inkml:trace contextRef="#ctx0" brushRef="#br0">152 60 4164,'0'0'5045,"5"-9"-1287,-2-2-2706,-2 7-659,1 1-1,-1-1 1,1 1-1,-1-1 1,1 1 0,0-1-1,0 1 1,1 0-1,-1 0 1,3-3-1,-6 58 2566,-13 13-2677,-3-2 0,-3 0 0,-36 79 0,55-140-273,-13 36-9,11-27-17,0 0-1,-1 0 0,-1-1 1,0 1-1,0-1 0,-1 0 1,0 0-1,-1-1 0,-8 10 1,15-46-2353,8-7 268,0 1-1,2 0 0,18-39 0,-9 22 878,40-96 281,-12 53 4741,-45 90-3484,-1 0-89,1 0 0,-1 0 0,1 0 0,-1 0 0,1 1 0,0-1 0,0 0 0,0 1 0,0 0 0,0-1 0,1 1 0,-1 0 0,1 0 0,0 1 0,-1-1 0,1 0 0,0 1 0,0 0 1,4-2-1,-6 3-188,-1 1 0,1-1 0,0 1 0,0-1 0,0 1 1,-1-1-1,1 1 0,0 0 0,-1-1 0,1 1 0,0 0 0,-1 0 1,1-1-1,-1 1 0,1 0 0,-1 0 0,1 0 0,-1 0 1,0-1-1,1 1 0,-1 0 0,0 0 0,0 0 0,0 0 1,0 0-1,0 1 0,4 33 581,-4-29-500,1 127 1349,2 41 65,-1-157-1473,0 0 1,2 0-1,0 0 0,0-1 1,2 0-1,0 1 1,13 25-1,-3-25-545,-16-16 438,1-1 0,-1 0 0,0 0 0,0 0 0,1 0-1,-1 0 1,0 0 0,0 0 0,1 0 0,-1 0 0,0 0 0,0 0-1,1 0 1,-1 0 0,0 0 0,0 0 0,1 0 0,-1-1-1,0 1 1,0 0 0,1 0 0,-1 0 0,0 0 0,0 0 0,1-1-1,-1 1 1,0 0 0,0 0 0,0 0 0,0-1 0,1 1 0,-1 0-1,0 0 1,0 0 0,0-1 0,0 1 0,0 0 0,0-1 0,1 1-1,-1 0 1,0-3-243,0 1 0,0 0 0,1-1 0,-1 1 0,-1-1-1,1 1 1,0 0 0,-1-1 0,1 1 0,-1 0 0,0 0 0,1-1-1,-1 1 1,0 0 0,0 0 0,-2-3 0,-21-24-3860,-7-1-588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3.238"/>
    </inkml:context>
    <inkml:brush xml:id="br0">
      <inkml:brushProperty name="width" value="0.025" units="cm"/>
      <inkml:brushProperty name="height" value="0.025" units="cm"/>
    </inkml:brush>
  </inkml:definitions>
  <inkml:trace contextRef="#ctx0" brushRef="#br0">1 34 10410,'0'0'9609,"78"15"-9257,-35-21-224,0-6-480,1-4-2338,-6 1-3076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4.800"/>
    </inkml:context>
    <inkml:brush xml:id="br0">
      <inkml:brushProperty name="width" value="0.025" units="cm"/>
      <inkml:brushProperty name="height" value="0.025" units="cm"/>
    </inkml:brush>
  </inkml:definitions>
  <inkml:trace contextRef="#ctx0" brushRef="#br0">1 685 11627,'0'0'11472,"9"1"-10874,-6 0-552,0-1 0,1 1 1,-1 0-1,-1 0 0,1 0 0,0 0 0,0 0 0,0 1 0,-1-1 0,1 1 1,0 0-1,-1 0 0,0 0 0,4 3 0,-2 0-5,-1 1 0,0-1 1,1 1-1,-2-1 0,1 1 0,-1 0 0,0 0 0,2 7 0,4 38 76,-7-43-99,-1 1 0,1 0-1,1-1 1,0 1 0,0-1-1,1 1 1,0-1 0,0 0-1,6 10 1,-8-53 1301,-3 15-1270,-2 0 0,0 0 0,-1 0 1,0 1-1,-2-1 0,-11-23 1,10 24-70,43 33-407,-29-11 426,-1-1 0,0 0 0,1 0-1,-1 0 1,1-1 0,0 1 0,-1-1 0,1-1-1,0 1 1,0-1 0,0 0 0,-1 0 0,1-1 0,0 0-1,0 0 1,-1 0 0,1-1 0,-1 1 0,1-1-1,-1-1 1,0 1 0,10-7 0,-9 4 8,1 0 1,-1 0-1,-1-1 0,1 0 1,-1-1-1,0 1 0,0-1 1,-1 0-1,0 0 1,0 0-1,-1-1 0,0 1 1,0-1-1,0 0 1,2-15-1,-2 2 32,0-1-1,-2 1 1,0-29-1,-2 41-24,1 1-1,-1 0 0,0-1 1,-1 1-1,0 0 1,0 0-1,-1 0 0,0 0 1,0 1-1,-1-1 1,-7-10-1,11 18-16,0-1 1,0 1-1,-1-1 1,1 1-1,0 0 1,0-1-1,-1 1 0,1-1 1,0 1-1,-1 0 1,1-1-1,0 1 1,-1 0-1,1-1 1,0 1-1,-1 0 0,1 0 1,-1-1-1,1 1 1,-1 0-1,1 0 1,-1 0-1,1 0 1,0 0-1,-1-1 0,1 1 1,-1 0-1,1 0 1,-1 0-1,1 0 1,-1 0-1,1 1 1,-1-1-1,1 0 0,-1 0 1,1 0-1,-1 0 1,1 0-1,-1 1 1,1-1-1,0 0 1,-1 0-1,1 1 1,-1-1-1,1 0 0,0 1 1,-1-1-1,1 0 1,0 1-1,0-1 1,-1 0-1,1 1 1,0-1-1,0 1 0,-1-1 1,1 1-1,0-1 1,0 1-1,0-1 1,0 1-1,0-1 1,0 0-1,-1 1 0,1-1 1,1 2-1,-8 37-140,7-36 145,-2 15-21,-3 30 20,3 61-1,2-98 12,0 1-1,1-1 0,1 1 1,0-1-1,1 1 0,0-1 0,1 0 1,0 0-1,1 0 0,0-1 0,6 11 1,-9-18-10,0 0 1,0-1-1,0 1 1,0 0-1,1-1 1,-1 1-1,1-1 0,0 0 1,-1 1-1,1-1 1,0-1-1,0 1 1,1 0-1,-1-1 1,0 1-1,0-1 1,1 0-1,-1 0 1,0-1-1,1 1 1,-1-1-1,1 1 0,-1-1 1,1 0-1,-1 0 1,1-1-1,-1 1 1,1-1-1,4-1 1,-4 0 8,0 0 1,0 0 0,0-1-1,0 1 1,-1-1 0,1 0 0,-1 0-1,1 0 1,-1-1 0,0 1-1,0-1 1,-1 1 0,1-1-1,-1 0 1,0 0 0,0 0-1,0-1 1,0 1 0,-1 0-1,0-1 1,2-6 0,-1-2 37,-1 1 1,1 0 0,-2 0-1,0-1 1,-1-13-1,1 25-47,0-1 0,0 0 0,-1 0 0,1 0 0,0 0 0,-1 0 0,1 1 0,-1-1-1,1 0 1,-1 0 0,0 1 0,0-1 0,0 0 0,0 1 0,0-1 0,0 1 0,0-1-1,-1 1 1,1 0 0,0-1 0,-1 1 0,1 0 0,-1 0 0,0 0 0,1 0 0,-1 0-1,0 1 1,1-1 0,-1 0 0,0 1 0,0-1 0,0 1 0,1 0 0,-1 0 0,0-1-1,0 1 1,0 0 0,0 0 0,0 1 0,0-1 0,1 0 0,-4 2 0,4-2-10,0 1 0,0 0 0,0 0 0,0 0 0,0-1 0,0 1 0,1 0 0,-1 0 0,0 0-1,1 0 1,-1 0 0,1 1 0,-1-1 0,1 0 0,-1 0 0,1 0 0,0 0 0,0 1 0,-1-1 0,1 0 0,0 0 0,0 0 0,0 1 0,0-1 0,1 0 0,-1 0 0,0 0 0,0 0 0,1 1 0,0 0 0,-1 0 0,0 0 0,1 1 0,-1-1 0,1 0 0,0 0 0,0 1 0,0-1 0,0 0 0,0 0 0,0 0 0,0 0 0,1 0 0,-1-1 0,1 1 0,-1 0 0,4 2 0,-2-3 9,1 0 0,0 1 0,-1-1 0,1-1-1,0 1 1,0-1 0,0 1 0,0-1 0,0 0 0,-1 0-1,1-1 1,0 1 0,0-1 0,0 0 0,-1 0-1,1 0 1,0 0 0,-1-1 0,1 0 0,-1 1 0,1-1-1,-1 0 1,0-1 0,0 1 0,0-1 0,0 1-1,0-1 1,-1 0 0,1 0 0,-1 0 0,4-6 0,-2 3 17,0-1 1,0 1-1,-1-1 1,0 1-1,0-1 1,0 0-1,-1 0 1,0 0 0,0-1-1,-1 1 1,0 0-1,0-1 1,-1 1-1,0 0 1,0-1-1,-2-7 1,2 14-22,0 0 0,-1 1 1,1-1-1,0 1 0,-1-1 0,1 1 0,-1-1 1,1 1-1,0 0 0,-1-1 0,1 1 0,-1-1 1,1 1-1,-1 0 0,0-1 0,1 1 0,-1 0 1,1 0-1,-1 0 0,1-1 0,-1 1 0,0 0 1,1 0-1,-1 0 0,1 0 0,-1 0 1,0 0-1,1 0 0,-1 0 0,0 0 0,1 0 1,-1 0-1,1 1 0,-1-1 0,1 0 0,-1 0 1,0 1-1,1-1 0,-1 0 0,1 1 0,-1-1 1,1 0-1,-1 1 0,1-1 0,0 1 0,-1-1 1,1 1-1,-1-1 0,1 1 0,0-1 0,-1 1 1,1-1-1,0 1 0,0-1 0,0 1 0,-1-1 1,1 1-1,0 0 0,0-1 0,0 1 0,0 0 1,0 0-1,-2 11-25,0 0 1,0 0-1,1 0 0,1 0 1,0 1-1,3 19 1,-2-29 25,0 0 0,-1 0 0,1 1 0,0-1 0,1 0 1,-1 0-1,0-1 0,1 1 0,0 0 0,0 0 0,0-1 0,0 1 1,0-1-1,0 1 0,0-1 0,1 0 0,-1 0 0,1 0 0,0 0 0,0-1 1,-1 1-1,1-1 0,0 0 0,0 1 0,0-1 0,1 0 0,-1-1 1,0 1-1,0-1 0,4 1 0,-1-1 25,1 0 0,-1-1 0,0 1 0,0-1-1,0 0 1,0-1 0,0 0 0,0 0 0,0 0 0,0 0 0,0-1 0,-1 0 0,0-1-1,1 1 1,-1-1 0,0 0 0,-1 0 0,1 0 0,-1-1 0,0 1 0,6-9 0,-4 5-24,0-1 0,-1 0 0,0-1 0,-1 1 0,1-1 0,-2 0 0,1 0 0,-1 0 0,-1 0 0,0 0 0,-1-1 0,1-12 0,-19 83-677,16-52 717,1-1 1,-1 1-1,2-1 0,-1 1 0,1-1 1,0 1-1,0-1 0,1 1 0,3 7 0,-4-13-31,0 0 0,0 0 0,0 0 0,0 0 0,1-1 0,-1 1 1,1 0-1,-1-1 0,1 1 0,0-1 0,0 0 0,-1 1 0,1-1 0,0 0 0,0 0 0,0 0 0,0-1 0,0 1 0,1 0 0,-1-1 0,0 1 0,0-1 0,0 0 0,1 0 0,-1 0 0,0 0 0,0 0 0,0 0 0,1 0 0,-1-1 0,0 1 0,0-1 0,0 0 0,0 0 0,0 0 0,2-1 0,2-1 9,0 0 0,0 0 0,0-1 0,-1 0 0,1 0 0,-1 0 1,0-1-1,0 0 0,-1 0 0,1 0 0,-1 0 0,0-1 0,-1 0 0,5-8 0,-1 1-82,-1-1-1,-1 1 0,0-1 0,0 0 0,4-26 0,-7 16-356,-1 1 1,-2-40-1,-2 55 435,-2 17 34,-3 19 96,8-20-60,4 31 160,-3-39-241,-1 1-1,1 0 0,0 0 0,-1 0 1,1 0-1,-1 0 0,1-1 1,0 1-1,0 0 0,0 0 1,-1-1-1,1 1 0,0-1 1,0 1-1,0-1 0,0 1 0,0-1 1,0 0-1,0 1 0,0-1 1,0 0-1,0 0 0,0 0 1,0 1-1,0-1 0,0 0 1,0 0-1,0-1 0,0 1 0,0 0 1,0 0-1,0 0 0,0-1 1,0 1-1,2-1 0,-1 0-33,0-1 1,0 1-1,0 0 0,0 0 0,0-1 0,0 1 0,0-1 1,0 0-1,-1 0 0,1 1 0,-1-1 0,1 0 0,-1 0 1,0 0-1,0-1 0,0 1 0,0 0 0,1-5 0,11-44-703,-9 24 377,-1 1-1,-1-1 0,-2 0 0,-1 0 0,0 1 0,-2-1 0,-2 1 1,-9-36-1,3 41 416,11 21-45,0 0 0,0 0 0,-1 0 0,1 0 0,0 0 0,-1 0 0,1 0 0,0 0 0,0 0 0,-1 0 0,1 0 0,0 0 0,0 0 0,-1 0 0,1 0 0,0 0 0,0 0 0,-1 0 0,1 0 0,0 0 0,0 0 0,-1 0 0,1 1 0,0-1 0,0 0 0,0 0 0,-1 0 0,1 0 0,0 1 0,0-1 0,0 0 0,0 0 0,-1 0 0,1 1 0,0-1 0,0 0 0,0 0 0,0 1 0,0-1 0,0 0 0,-9 40 661,8-23-490,0-1-1,1 1 0,1 0 1,0 0-1,1-1 1,1 1-1,1-1 0,0 0 1,1 0-1,1 0 0,9 18 1,43 54-81,-42-67-110,0 1 0,-2 1-1,12 26 1,-25-44-8,-4-5-4,-1 0-1,1-1 0,-1 1 1,1-1-1,-1 1 0,1-1 0,-7-3 1,-63-28-1197,-84-51-1,156 82 1279,0 1-1,0-1 1,0 0-1,0 1 1,0-1-1,0 0 0,0 0 1,0 1-1,0-1 1,0 0-1,1 0 1,-1 0-1,0 0 0,0 0 1,1 0-1,-1 0 1,1-1-1,-1 1 1,1 0-1,-1-2 0,1 2-20,0 0 0,0 0 0,1 1 0,-1-1 0,0 0-1,1 0 1,-1 0 0,1 0 0,-1 0 0,1 1 0,-1-1-1,1 0 1,-1 0 0,1 1 0,0-1 0,-1 1-1,1-1 1,0 0 0,0 1 0,1-1 0,6-4 135,0 1 1,0 1-1,1-1 1,10-2 0,-11 4-47,190-47 538,-198 49-839,1 0-1,0 0 1,-1 0-1,1-1 1,0 1 0,-1 0-1,1 0 1,0 0 0,-1-1-1,1 1 1,-1 0-1,1 0 1,0-1 0,-1 1-1,1-1 1,-1 1-1,1 0 1,-1-1 0,1 1-1,-1-1 1,0 1-1,1-1 1,-1 0 0,0 1-1,1-1 1,-1 1-1,0-1 1,1 0 0,-1 1-1,0-1 1,0 1 0,0-1-1,0 0 1,0 1-1,0-1 1,0 0 0,0 1-1,0-1 1,0 0-1,0 0 1,-9-7-5812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5.133"/>
    </inkml:context>
    <inkml:brush xml:id="br0">
      <inkml:brushProperty name="width" value="0.025" units="cm"/>
      <inkml:brushProperty name="height" value="0.025" units="cm"/>
    </inkml:brush>
  </inkml:definitions>
  <inkml:trace contextRef="#ctx0" brushRef="#br0">2 69 14606,'-2'-2'2594,"2"-2"-31,9-3-1314,21 1-897,4-3-320,6-7-256,2-8-3876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5.509"/>
    </inkml:context>
    <inkml:brush xml:id="br0">
      <inkml:brushProperty name="width" value="0.025" units="cm"/>
      <inkml:brushProperty name="height" value="0.025" units="cm"/>
    </inkml:brush>
  </inkml:definitions>
  <inkml:trace contextRef="#ctx0" brushRef="#br0">1 0 14830,'0'0'7527,"62"43"-6310,-1-37-192,12-1-704,13 1-225,5 0-64,3 1-32,-4 0-257,-6 0-607,-15 0-1122,-12-5-865,-14-2-1601,-18 0-1185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5.842"/>
    </inkml:context>
    <inkml:brush xml:id="br0">
      <inkml:brushProperty name="width" value="0.025" units="cm"/>
      <inkml:brushProperty name="height" value="0.025" units="cm"/>
    </inkml:brush>
  </inkml:definitions>
  <inkml:trace contextRef="#ctx0" brushRef="#br0">0 14 10570,'0'0'10138,"14"-3"-9674,10-1-335,0 1 0,47 0 0,-63 3-131,0 0 1,0 1-1,0 0 0,0 0 1,0 1-1,0 0 1,0 0-1,-1 1 1,1 0-1,-1 0 0,0 1 1,0 0-1,0 0 1,12 10-1,-16-11 15,-1 0-1,0 0 1,0 0-1,-1 0 1,1 0-1,-1 0 1,1 0-1,-1 1 1,0-1-1,0 0 1,-1 1-1,1-1 1,-1 1-1,1-1 1,-1 1-1,0-1 1,-1 1-1,1 0 1,0-1-1,-1 0 1,0 1-1,0-1 1,0 1-1,0-1 1,-1 0-1,1 0 1,-3 5-1,-6 9 159,-1 1 0,0-1 1,-20 22-1,24-30-160,-98 117 229,58-76-5743,43-47-1053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7.198"/>
    </inkml:context>
    <inkml:brush xml:id="br0">
      <inkml:brushProperty name="width" value="0.025" units="cm"/>
      <inkml:brushProperty name="height" value="0.025" units="cm"/>
    </inkml:brush>
  </inkml:definitions>
  <inkml:trace contextRef="#ctx0" brushRef="#br0">744 192 13581,'-9'-16'304,"-1"1"1,-1 1 0,0 0-1,0 0 1,-1 1-1,-1 1 1,0 0-1,-1 0 1,0 2 0,-18-11-1,21 15-158,-1 0 0,0 1-1,0 1 1,-1 0 0,1 0-1,-1 1 1,0 1 0,0 0 0,0 1-1,0 0 1,0 1 0,0 0-1,0 1 1,-21 5 0,16-1-66,0 1 1,0 0-1,0 1 1,1 1-1,1 1 1,-1 1-1,1 0 1,1 1-1,-21 18 1,15-9 251,0 0 0,1 2 0,1 0 0,1 1 0,-21 37 0,30-45-189,1 1 1,1 0-1,0 0 1,1 1-1,1 0 0,0 0 1,2 0-1,-3 20 1,6-30-126,-1 1 1,1-1 0,0 0 0,1 0 0,0 0 0,0 0 0,0 0-1,1 0 1,0 0 0,0 0 0,1 0 0,0-1 0,0 1 0,1-1-1,0 0 1,0 0 0,0 0 0,1-1 0,-1 1 0,1-1 0,1 0 0,7 6-1,3-1 50,0-1-1,1-1 0,0 0 0,0-2 0,1 0 0,0 0 1,0-2-1,0 0 0,30 2 0,-13-4-14,0-1-1,1-1 1,-1-2-1,40-8 1,-58 7 10,0-1 0,-1-1 0,1-1 0,-1-1 0,0 0 0,0-1 0,-1 0 0,0-1 0,-1-1 0,0 0 0,-1-1 0,0-1 0,0 0 0,20-27 0,-24 28-56,-1-1-1,0 0 0,-1 0 1,-1-1-1,0 0 1,-1 0-1,0 0 1,-1-1-1,0 1 0,-1-1 1,-1 0-1,0 0 1,-1 0-1,0-1 1,-1 1-1,-1 0 0,0 0 1,-6-24-1,5 32-178,1 0 1,-2 0-1,1 1 0,0-1 0,-1 1 0,0 0 0,-1 0 0,1 0 1,-1 0-1,0 0 0,0 1 0,0-1 0,0 1 0,-1 0 0,-10-6 1,7 5-456,0 1 0,-1 0 1,1 1-1,-1 0 0,0 0 0,0 1 1,0 0-1,0 0 0,-18 0 1,-26 1-5172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6.231"/>
    </inkml:context>
    <inkml:brush xml:id="br0">
      <inkml:brushProperty name="width" value="0.025" units="cm"/>
      <inkml:brushProperty name="height" value="0.025" units="cm"/>
    </inkml:brush>
  </inkml:definitions>
  <inkml:trace contextRef="#ctx0" brushRef="#br0">0 144 14125,'0'0'7522,"9"11"-7180,-7-9-321,3 4 4,0 0 1,0 0-1,0 1 0,-1-1 1,0 1-1,-1 0 1,1 0-1,-1 0 0,-1 1 1,1-1-1,1 12 0,22 136 173,-26-154-173,0 0 0,0 0 0,1 0 1,-1 0-1,0 0 0,0 0 0,0 0 0,1 0 0,-1 0 0,0 0 0,1 0 1,-1 0-1,1 0 0,-1 0 0,1 0 0,0 0 0,-1-1 0,1 1 1,0 0-1,-1 0 0,1-1 0,0 1 0,0 0 0,0-1 0,0 1 1,-1-1-1,1 1 0,0-1 0,0 0 0,0 1 0,0-1 0,0 0 1,0 0-1,0 0 0,0 1 0,0-1 0,0 0 0,0 0 0,1 0 0,-1-1 1,0 1-1,0 0 0,0 0 0,0-1 0,0 1 0,-1 0 0,1-1 1,0 1-1,0-1 0,0 1 0,0-1 0,0 1 0,0-1 0,-1 0 1,2 0-1,6-6 350,0-1 1,0 1 0,-1-1 0,7-10 0,-11 15-380,46-63 118,-3-2 0,66-130 0,-99 166-1067,-12 25-5723,-12 7-814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6.562"/>
    </inkml:context>
    <inkml:brush xml:id="br0">
      <inkml:brushProperty name="width" value="0.025" units="cm"/>
      <inkml:brushProperty name="height" value="0.025" units="cm"/>
    </inkml:brush>
  </inkml:definitions>
  <inkml:trace contextRef="#ctx0" brushRef="#br0">1 0 12396,'0'0'6982,"52"48"-5348,-26-43-1122,3-3-416,5-1-320,-5-1-1762,-1 0-1825,-6-11-930,-1-3-2626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7.080"/>
    </inkml:context>
    <inkml:brush xml:id="br0">
      <inkml:brushProperty name="width" value="0.025" units="cm"/>
      <inkml:brushProperty name="height" value="0.025" units="cm"/>
    </inkml:brush>
  </inkml:definitions>
  <inkml:trace contextRef="#ctx0" brushRef="#br0">51 233 5509,'0'0'3369,"2"-10"-465,2-4-1613,2-12 449,-4-3 3103,-4 29-4711,1 0-1,-1 1 1,1-1 0,-1 1-1,1 0 1,-1-1 0,1 1-1,-1 0 1,1 0 0,0 0-1,0 0 1,-1 0 0,1 0-1,-2 3 1,-2 4-84,-1 1 0,2 0 0,-1 0 0,1 0 0,0 0 0,1 1 0,0-1 0,1 1 1,0 0-1,1 0 0,-1 18 0,2-27-45,0-1 1,0 1-1,0-1 1,0 1 0,0 0-1,0-1 1,0 1-1,0-1 1,1 1-1,-1-1 1,0 1-1,0-1 1,1 0 0,-1 1-1,0-1 1,1 1-1,-1-1 1,0 1-1,1-1 1,-1 0 0,0 1-1,1-1 1,-1 0-1,1 1 1,-1-1-1,1 0 1,-1 0 0,1 0-1,-1 1 1,1-1-1,-1 0 1,1 0-1,-1 0 1,1 0 0,-1 0-1,1 0 1,0 0-1,-1 0 1,1 0-1,-1 0 1,1 0 0,-1 0-1,1 0 1,-1-1-1,1 1 1,-1 0-1,1 0 1,0-1 0,27-15 360,-16 3-318,-1-1 1,0 0 0,-1-1-1,-1 0 1,0-1 0,13-31-1,5-10-554,-26 119-687,-2-48 1149,0-6-191,0 1 0,1-1 0,-1 0 0,2 0 0,-1 1 0,1-1 0,1 0 0,2 10 0,-4-18 102,0 1-1,1 0 0,-1-1 0,0 1 0,1-1 1,-1 1-1,0 0 0,1-1 0,-1 1 0,1-1 0,-1 1 1,1-1-1,-1 1 0,1-1 0,-1 0 0,1 1 1,-1-1-1,1 0 0,-1 1 0,1-1 0,0 0 0,-1 0 1,1 1-1,0-1 0,-1 0 0,1 0 0,0 0 1,-1 0-1,1 0 0,1 0 0,17-14-1483,8-28 493,10-68-576,-24 71 4776,-20 164 887,0 26-165,7-134-3676,1 1-1,1 0 1,1-1 0,1 1-1,0-1 1,8 21-1,-3-88 949,-6 9-574,13-135-801,-11 147-55,0 1 1,2-1-1,20-53 0,-25 78 382,1 0 0,-1 0 0,1 0 0,0 0 0,0 1-1,0-1 1,1 1 0,-1 0 0,1 0 0,-1 0 0,1 0 0,4-2 0,-7 5-3,0-1-1,0 1 1,0-1 0,0 1 0,0-1 0,0 1 0,0 0 0,0-1-1,0 1 1,1 0 0,-1 0 0,0 0 0,0 0 0,0 0 0,0 0-1,0 0 1,0 0 0,0 0 0,0 0 0,1 1 0,-1-1 0,0 0 0,0 1-1,0-1 1,0 1 0,0-1 0,0 1 0,-1 0 0,1-1 0,0 1-1,0 0 1,0 0 0,0-1 0,-1 1 0,1 0 0,0 0 0,-1 0-1,1 0 1,-1 0 0,1 0 0,-1 0 0,1 0 0,-1 0 0,0 0-1,0 0 1,1 0 0,-1 0 0,0 1 0,0-1 0,0 0 0,0 0 0,0 0-1,-1 1 1,1 4-2,0-1 0,-1 0-1,0 0 1,0 1 0,0-1-1,-1 0 1,1 0-1,-1 0 1,-1 0 0,1 0-1,-1-1 1,1 1 0,-1-1-1,0 1 1,-1-1 0,1 0-1,-1-1 1,-6 6 0,-6 6 233,-1-1 0,-1-1 0,-22 12 0,39-24-1230,12-19-5942,4-6 213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7.408"/>
    </inkml:context>
    <inkml:brush xml:id="br0">
      <inkml:brushProperty name="width" value="0.025" units="cm"/>
      <inkml:brushProperty name="height" value="0.025" units="cm"/>
    </inkml:brush>
  </inkml:definitions>
  <inkml:trace contextRef="#ctx0" brushRef="#br0">0 1 11147,'0'0'11050,"4"59"-9288,-4-35-1410,0-3-320,0-1-961,0-4-1057,3-7-832,6-9-1571,-1 0-1312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7.755"/>
    </inkml:context>
    <inkml:brush xml:id="br0">
      <inkml:brushProperty name="width" value="0.025" units="cm"/>
      <inkml:brushProperty name="height" value="0.025" units="cm"/>
    </inkml:brush>
  </inkml:definitions>
  <inkml:trace contextRef="#ctx0" brushRef="#br0">30 1 8520,'0'0'8178,"-1"11"-7238,1 47 307,3 0 1,12 69-1,-3-68-1351,-4-23-130,-1 0 0,4 70 0,-11-107 234,1-17 80,-2 1-1,0-1 1,-1 1-1,0-1 0,-1 1 1,-1 0-1,-11-28 0,8 30 7,3 4 143,-1 0 1,0 1-1,-1 0 1,0 0 0,0 0-1,-13-14 1,28 31-676,-1-1 1,1 0-1,1-1 1,-1 0-1,1 0 1,13 4-1,-14-6-1432,-1-1 0,1 0 1,-1-1-1,17 2 0,-2-3-5409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8.131"/>
    </inkml:context>
    <inkml:brush xml:id="br0">
      <inkml:brushProperty name="width" value="0.025" units="cm"/>
      <inkml:brushProperty name="height" value="0.025" units="cm"/>
    </inkml:brush>
  </inkml:definitions>
  <inkml:trace contextRef="#ctx0" brushRef="#br0">97 380 10025,'0'0'8227,"-8"-2"-7005,5 1-1167,1 0 0,0 0-1,-1 1 1,1-1 0,-1 1-1,1 0 1,-1 0 0,1 0-1,-1 0 1,1 0 0,0 0-1,-1 1 1,1-1 0,-1 1 0,1 0-1,-3 1 1,2 0 65,1 0 0,-1 0 1,1 1-1,-1-1 0,1 1 0,0-1 1,0 1-1,0 0 0,0 0 0,0 0 1,1 0-1,0 0 0,-1 1 0,0 4 1,-1 0 145,0 0 1,1 0 0,0 0-1,1 0 1,0 0-1,0 0 1,1 0 0,0 16-1,1-22-248,-1 1 1,1-1-1,-1 0 1,1 0-1,0 0 0,0 0 1,0 0-1,0 0 0,0-1 1,0 1-1,0 0 0,0 0 1,1-1-1,-1 1 0,1-1 1,0 1-1,-1-1 0,1 0 1,0 1-1,0-1 0,-1 0 1,1 0-1,0 0 0,0-1 1,0 1-1,0 0 0,1-1 1,-1 1-1,0-1 0,0 0 1,0 1-1,0-1 0,0 0 1,1-1-1,-1 1 0,0 0 1,3-1-1,-1 0 1,0 0 1,1-1 0,-1 1-1,0-1 1,0 0-1,0 0 1,0 0-1,-1 0 1,1-1-1,0 1 1,-1-1-1,0 0 1,0 0-1,0-1 1,0 1-1,3-5 1,7-10-453,21-40 1,-22 35-295,-5 10 200,-6 10 355,0-1 0,1 1 1,-1-1-1,1 1 1,0 0-1,0 0 0,0-1 1,1 2-1,-1-1 1,1 0-1,0 0 0,-1 1 1,1-1-1,6-2 0,-8 6 247,1 0-1,-1 0 1,0 0-1,1 1 0,-1-1 1,0 0-1,0 1 1,1-1-1,-1 1 0,0 0 1,-1-1-1,1 1 1,0 0-1,0-1 0,-1 1 1,1 0-1,-1 0 1,1 3-1,4 9 546,-4-11-539,1-1-1,-1 1 1,1-1-1,-1 0 1,1 1 0,0-1-1,0 0 1,0 0-1,0 0 1,0-1-1,1 1 1,-1 0-1,0-1 1,1 1-1,-1-1 1,1 0-1,0 0 1,-1 0-1,1 0 1,0-1-1,-1 1 1,1-1-1,0 1 1,0-1-1,0 0 1,0 0-1,-1 0 1,1-1-1,0 1 1,0-1-1,-1 1 1,1-1-1,0 0 1,0 0-1,-1 0 1,1 0 0,3-3-1,4-1 11,0-1 1,-1-1-1,1 0 0,-1 0 1,-1-1-1,1 0 0,12-17 1,-9 9-180,-1-1 0,-1 0 0,0 0 0,-2-1 0,0 0 0,-1 0 0,-1-1 0,0 0 1,-1 0-1,-2 0 0,0-1 0,-1 1 0,0-1 0,-3-21 0,2 39 51,-1 0 0,0 0-1,0 0 1,0 0 0,0 0 0,-1 0-1,1 0 1,0 0 0,-1 0 0,1 0-1,-1 0 1,0 0 0,0 0 0,0 0-1,0 1 1,0-1 0,0 0 0,0 1-1,-1-1 1,1 0 0,0 1 0,-1 0-1,1-1 1,-1 1 0,0 0 0,1 0-1,-1 0 1,0 0 0,0 0 0,0 0-1,0 1 1,1-1 0,-1 0 0,0 1-1,0 0 1,-3-1 0,1 2 16,0-1 0,0 1 1,0 0-1,0 0 0,0 1 1,1-1-1,-1 1 0,1 0 0,-1-1 1,1 2-1,0-1 0,-1 0 1,1 1-1,0-1 0,1 1 1,-1 0-1,-4 6 0,-2 3 151,2 0 0,0 0-1,0 1 1,1 0 0,1 0 0,0 0 0,0 1-1,2-1 1,0 1 0,0 0 0,1 0 0,1 0-1,1 28 1,0-35-101,1 0 0,0 0 0,1 1 0,-1-1 0,1-1 0,1 1 0,-1 0 0,1 0 0,0-1 0,1 0 0,-1 0 0,1 0 0,0 0 0,1 0 0,0-1 0,0 1 0,0-1 0,0-1 0,1 1 0,0-1 1,0 0-1,0 0 0,0-1 0,0 1 0,1-1 0,0-1 0,-1 0 0,14 3 0,-9-2-23,-1-1 1,1-1 0,1 0-1,-1 0 1,16-2-1,-23 1-210,-1-1-1,1 0 1,0 0-1,-1 0 1,1 0-1,0 0 1,-1-1-1,6-3 0,-7 4-124,-1 0 0,1 0 1,0-1-1,-1 1 0,1-1 0,-1 1 0,0-1 0,0 0 0,1 0 0,-1 1 0,0-1 0,0 0 0,-1 0 0,1 0 0,0 0 0,0-3 0,1-23-6974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5:18.465"/>
    </inkml:context>
    <inkml:brush xml:id="br0">
      <inkml:brushProperty name="width" value="0.025" units="cm"/>
      <inkml:brushProperty name="height" value="0.025" units="cm"/>
    </inkml:brush>
  </inkml:definitions>
  <inkml:trace contextRef="#ctx0" brushRef="#br0">0 28 18353,'0'0'513,"47"-17"-1378,-26 7-5157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8:14.033"/>
    </inkml:context>
    <inkml:brush xml:id="br0">
      <inkml:brushProperty name="width" value="0.025" units="cm"/>
      <inkml:brushProperty name="height" value="0.025" units="cm"/>
    </inkml:brush>
  </inkml:definitions>
  <inkml:trace contextRef="#ctx0" brushRef="#br0">151 1 7944,'0'0'1350,"-10"0"-1291,0 1-30,-1 0 0,1 1 0,-1 0 0,1 0 0,-16 7 0,22-8 70,0 0 0,1 1-1,-1 0 1,0 0-1,1 0 1,0 0 0,-1 0-1,1 1 1,0-1-1,0 1 1,0 0-1,1 0 1,-1 0 0,1 0-1,-1 0 1,1 1-1,0-1 1,0 1 0,1 0-1,-1-1 1,-1 6-1,3-8-70,0 0 0,0 0 0,0 0 0,0 0 0,0 0 0,0-1 0,0 1 0,1 0 0,-1 0 0,0 0 0,0 0 0,1 0 0,-1 0 0,0-1 0,1 1 0,-1 0 0,1 0 0,-1-1 0,1 1 0,-1 0 0,1-1 0,0 1 0,-1 0 0,1-1 0,0 1 0,0-1 0,-1 1 0,1-1 0,0 1 0,0-1 0,0 0 0,-1 1 0,1-1 0,0 0 0,0 0 0,2 1 0,38 2-40,-34-3 56,64-1 218,100-15-1,-152 13-273,-1 0-1,1 2 0,0 0 1,-1 1-1,1 1 1,-1 1-1,1 0 1,-1 2-1,0 0 0,0 1 1,0 0-1,-1 2 1,27 13-1,-11-3 162,1-2 0,0-2 0,1-1 0,0-1 0,1-2 0,0-2 0,1-1 0,0-2 0,51-1 0,28-7-11,190-32 1,0 0-128,-222 33-6,0 3 0,-1 3 1,145 26-1,-77 0 355,1-7-1,218 4 0,151-41-81,-231 16 139,-113 2-3391,-143-4-629,-4-3-1602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29.850"/>
    </inkml:context>
    <inkml:brush xml:id="br0">
      <inkml:brushProperty name="width" value="0.025" units="cm"/>
      <inkml:brushProperty name="height" value="0.025" units="cm"/>
    </inkml:brush>
  </inkml:definitions>
  <inkml:trace contextRef="#ctx0" brushRef="#br0">1140 71 1954,'-10'-7'366,"-2"1"1,1 1 0,-1 0-1,1 0 1,-1 1 0,0 1-1,-1 0 1,1 1 0,0 0-1,-15 0 1,-55-12 404,53 9-675,-1 1 1,1 2-1,-1 1 0,1 1 0,-1 1 0,-31 6 0,24 0 209,1 1 1,0 1-1,0 2 0,1 2 1,1 1-1,0 1 1,1 2-1,1 2 0,-52 38 1,46-27-281,1 1 1,1 2 0,2 2 0,2 1 0,-34 47-1,61-74-27,0 0-1,1 0 0,0 0 1,1 1-1,-1 0 0,2 0 0,0 0 1,-2 18-1,2 87-5,2-72 30,1-19-28,2 0 0,0 1 0,1-1 0,11 34 0,40 96 11,-34-98-7,22 57 29,79 155 0,-102-232-14,2-1 0,1-1 0,1-1 0,2-1 0,1-2 0,1 0 0,2-2 0,37 27 0,-3-12-16,1-3-1,2-3 1,97 39 0,225 55-27,-268-101 26,2-6 0,245 15 1,257-34-15,-335-8 15,8 3 5,1533-15 28,-267-42 2,-1121 3-27,-4-33 5,36-6 2,-403 82-21,284-62 20,-320 63-22,-1-2 0,-1-1 0,0-2 0,0-1 0,-2-2 0,0-1 0,48-39 0,-69 49 48,-1-1 0,-1 0 0,0 0 0,0-1-1,-1 0 1,-1-1 0,1 0 0,-2 0-1,0-1 1,0 1 0,-1-1 0,4-18-1,-4 4 6,0 0-1,-2-1 0,-1 1 1,-1 0-1,-4-36 0,1 46-23,-2 0-1,1 0 0,-2 0 0,0 0 0,-2 1 0,1 0 0,-2 0 0,0 1 0,-1 0 0,0 0 0,-1 1 0,-19-20 1,-12-10 7,-1 2 1,-62-46-1,40 41-10,-2 3 0,-1 3 0,-2 3-1,-2 4 1,-1 2 0,-2 3-1,-114-28 1,-48 4-26,-268-26 1,-402-3-24,-6 49 9,-136 59-114,665 9 357,-287 21 726,-2-52-307,507-14-539,-328-14 126,343 23-377,-190 25 0,300-19-57,15 0-162,0-1 1,-1-2-1,0 0 1,1-2 0,-1-1-1,1-1 1,-39-7-1,10-14-2553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51.267"/>
    </inkml:context>
    <inkml:brush xml:id="br0">
      <inkml:brushProperty name="width" value="0.025" units="cm"/>
      <inkml:brushProperty name="height" value="0.025" units="cm"/>
    </inkml:brush>
  </inkml:definitions>
  <inkml:trace contextRef="#ctx0" brushRef="#br0">0 144 2947,'3'0'291,"-1"0"0,0-1 0,1 1 1,-1-1-1,0 0 0,1 0 0,-1 0 0,0 0 1,0 0-1,0 0 0,0-1 0,2-1 0,-1 1-158,-1 0 0,0 0-1,1 1 1,-1-1-1,1 1 1,0 0-1,-1 0 1,1 0 0,0 0-1,0 0 1,-1 0-1,7 0 1,68-3 1165,129-22-1,-9-1-1004,-135 24-103,-1 2-1,0 3 1,76 12-1,4-2 64,222-8 0,-182-7-252,43-8 45,0 0-17,-151 11-189,-72 0 181,-48-5-677,-101-8 451,0 6 0,-154 13 1,156 8 144,-133 5-233,-55-31 840,-1-1-314,282 14 194,-91 13 0,204-4-411,485-29 475,-266 4-480,28-2 121,232-4 24,-458 19-131,80 4 35,-414 1-246,161-3 84,-324 7 256,312 0-877,-206 41 0,118 1-4193,141-38 752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1.721"/>
    </inkml:context>
    <inkml:brush xml:id="br0">
      <inkml:brushProperty name="width" value="0.025" units="cm"/>
      <inkml:brushProperty name="height" value="0.025" units="cm"/>
    </inkml:brush>
  </inkml:definitions>
  <inkml:trace contextRef="#ctx0" brushRef="#br0">87 1 3876,'0'0'17632,"-9"3"-17060,7-1-538,-1-1 1,0 0-1,1 1 1,-1 0 0,1-1-1,-1 1 1,1 0 0,0 0-1,0 1 1,0-1-1,0 0 1,0 1 0,0-1-1,1 1 1,-1-1 0,1 1-1,-2 5 1,-1 6 235,1 1 0,0-1 0,-1 17-1,-21 324 2945,25-355-3202,0 0 0,0 0 0,0 0 1,1 1-1,-1-1 0,0 0 0,0 0 0,0 0 0,0 0 0,0 0 0,0 1 0,0-1 0,0 0 0,1 0 0,-1 0 0,0 0 0,0 0 1,0 0-1,0 1 0,0-1 0,1 0 0,-1 0 0,0 0 0,0 0 0,0 0 0,0 0 0,1 0 0,-1 0 0,0 0 0,0 0 0,0 0 1,0 0-1,1 0 0,-1 0 0,0 0 0,0 0 0,0 0 0,0 0 0,1 0 0,-1 0 0,0 0 0,0 0 0,0 0 0,0 0 1,1-1-1,-1 1 0,0 0 0,0 0 0,0 0 0,0 0 0,0 0 0,1 0 0,-1 0 0,0-1 0,0 1 0,0 0 0,0 0 0,0 0 1,0 0-1,0-1 0,0 1 0,0 0 0,0 0 0,0 0 0,8-12 190,-2 0-1,0 0 1,0-1 0,-1 0-1,-1 0 1,0 0 0,3-16-1,4-13-111,-3 16-60,2-8-99,1 1 0,1 1 0,28-51 0,-37 78 36,1 0-1,0 1 1,0 0 0,1 0-1,-1 0 1,1 1-1,0 0 1,-1-1-1,2 2 1,-1-1 0,0 0-1,0 1 1,1 0-1,0 0 1,-1 1-1,1 0 1,0 0 0,-1 0-1,1 1 1,7-1-1,-6 1 1,0 0 0,0 0 0,-1 1 0,1 0 0,0 0 0,-1 0 0,1 1 0,-1 0 0,1 0 0,-1 1 0,0-1-1,0 1 1,0 1 0,0-1 0,-1 1 0,1 0 0,5 7 0,-9-10 37,-1 0 0,1 1 0,-1-1 0,0 1-1,0-1 1,0 1 0,0-1 0,0 1 0,0 0 0,0-1 0,0 1-1,-1 0 1,1 0 0,-1 0 0,1 0 0,-1 0 0,0-1 0,0 1-1,0 0 1,0 0 0,0 0 0,0 0 0,0 0 0,-1 0 0,1 0 0,-1-1-1,1 1 1,-1 0 0,0 0 0,0 0 0,1-1 0,-1 1 0,0 0-1,-1-1 1,1 1 0,0-1 0,0 0 0,-1 1 0,1-1 0,-1 0-1,1 0 1,-1 0 0,1 0 0,-1 0 0,0 0 0,0 0 0,-3 1 0,-6 3 126,-1 0 0,0 0 0,0-2 0,-1 1 0,-21 2 0,10-3-112,0-2 0,0 0-1,0-1 1,0-2 0,-35-6 0,-15-12-2698,92 22-3367,14-4 3105,-7 1 603,24 1-2989,5 0-4158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7.552"/>
    </inkml:context>
    <inkml:brush xml:id="br0">
      <inkml:brushProperty name="width" value="0.025" units="cm"/>
      <inkml:brushProperty name="height" value="0.025" units="cm"/>
    </inkml:brush>
  </inkml:definitions>
  <inkml:trace contextRef="#ctx0" brushRef="#br0">761 1 17136,'0'0'929,"-54"41"705,12-6-385,-11 12-96,-10 6 384,-4 6-512,-8 2-640,0 3-65,3-5-128,7-6-96,8-10-64,12-7 32,11-11-352,9-12-1089,9-13-1314,4 0-1665,7-24-4228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1:28.881"/>
    </inkml:context>
    <inkml:brush xml:id="br0">
      <inkml:brushProperty name="width" value="0.025" units="cm"/>
      <inkml:brushProperty name="height" value="0.025" units="cm"/>
    </inkml:brush>
  </inkml:definitions>
  <inkml:trace contextRef="#ctx0" brushRef="#br0">2574 426 6854,'-408'-70'-471,"4"2"702,306 56-352,0 5 0,-113 6 0,103 13 187,0 4 0,-140 40 0,106-21 286,100-26-300,-56 13 244,-157 56 1,227-68-230,2 2 1,-1 1 0,2 1-1,0 1 1,0 1-1,2 1 1,0 2-1,1 0 1,0 1 0,-25 32-1,39-39-69,0 0 0,1 1 0,1-1 0,0 1 0,1 0 0,0 1 0,1 0-1,1-1 1,0 1 0,1 0 0,0 16 0,0 10-41,2 0 0,11 76-1,43 172-29,-41-237 110,2-1 0,2 0 0,36 70 0,-41-100 44,0-1 1,1 0-1,1-1 0,1-1 1,1-1-1,0 0 1,1 0-1,23 15 0,-11-11-52,2-2 1,0-1-1,0-1 0,61 22 0,-12-14-40,0-4 0,2-3-1,155 13 1,558 3 60,-496-28-39,1368-3-160,-1363-6 139,889-103-26,-60-11 74,-889 98-94,-1-10 0,265-67 1,-325 56 40,121-31-46,-249 55 51,-1-3-1,-1-2 1,69-38 0,-88 39 28,-2-1 0,0-2 0,52-48 0,-68 55-8,0-1 1,-1 0-1,-1-1 1,0-1-1,-2 0 1,0-1-1,16-38 1,-24 46-5,0 1 1,-1-1-1,0 0 1,-1 1-1,-1-1 1,1-1-1,-2 1 1,0 0-1,0 0 1,-1 0-1,-5-22 1,1 18 12,0 0 0,-1 0 1,-1 0-1,0 1 0,-1 0 1,0 1-1,-18-23 0,-6 0 26,-2 2 0,-2 1 0,-1 1 0,-76-51 0,11 18 64,-4 5-1,-2 4 0,-2 6 1,-2 4-1,-160-44 0,-8 18 281,-319-40 0,348 77-562,-348-5-1,477 41-233,-1 6-1,1 5 1,0 6-1,-231 62 1,147-9-607,4 8-1766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2:15.560"/>
    </inkml:context>
    <inkml:brush xml:id="br0">
      <inkml:brushProperty name="width" value="0.025" units="cm"/>
      <inkml:brushProperty name="height" value="0.025" units="cm"/>
    </inkml:brush>
  </inkml:definitions>
  <inkml:trace contextRef="#ctx0" brushRef="#br0">2838 226 7591,'-112'-46'62,"-2"6"-1,-2 4 0,-159-27 1,215 54 145,1 4 1,-2 2 0,1 2-1,0 4 1,0 2-1,0 2 1,1 3 0,-92 28-1,-596 219 146,670-224-295,1 4 0,2 4 1,2 2-1,-67 54 1,92-60-46,1 3 0,2 1 0,2 2 0,2 2 1,2 2-1,-44 71 0,72-102-17,0 1 1,1 1-1,1 0 1,1 0-1,1 0 0,-6 26 1,11-36-3,-1 0 1,2 0-1,-1 1 1,1-1 0,0 0-1,1 0 1,0 1-1,0-1 1,1 0 0,0 0-1,0 0 1,1-1-1,0 1 1,0 0-1,1-1 1,0 0 0,7 10-1,11 10 7,1-2-1,1 0 1,1-1 0,30 20-1,121 79 33,-102-75-16,85 57-13,5-7 0,269 117 0,-315-168-5,2-5 1,1-5 0,3-5 0,225 28 0,230-18 62,-125-11-54,41 13 30,425 34-49,1-39 5,226-67-69,562-2 753,-1053 20-667,-462-5-51,260-53 0,722-237-526,-1117 288 505,0-3-1,-2-2 1,74-41 0,-105 48 25,-1-2-1,0 0 1,-1-1 0,-2-2 0,0 0-1,0-1 1,-2-1 0,33-49 0,-37 48 82,-2-1 1,-1-1 0,-1 0 0,0-1-1,-3 0 1,11-41 0,-17 52-2,0 0 1,-1-1-1,-1 1 0,-1-1 0,0 0 1,-1 1-1,0-1 0,-2 1 0,1-1 1,-2 1-1,0 0 0,-1 0 0,-7-15 1,-41-72 445,-129-183 0,156 249-488,-2 2 1,-1 1-1,-2 1 1,-1 1-1,-1 2 1,-41-27-1,25 23 1,-1 3 0,-2 3-1,-1 1 1,-62-20 0,-41-4-32,-259-50 1,-171 10-188,432 68 191,-795-64 43,-4 56 49,596 22-59,-1093-13 206,2 87-8,-18 74 273,1251-122-998,-283 61 1,442-67-1544,10-7-1799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3:48.724"/>
    </inkml:context>
    <inkml:brush xml:id="br0">
      <inkml:brushProperty name="width" value="0.025" units="cm"/>
      <inkml:brushProperty name="height" value="0.025" units="cm"/>
    </inkml:brush>
  </inkml:definitions>
  <inkml:trace contextRef="#ctx0" brushRef="#br0">3134 442 9673,'-176'-21'-149,"-298"2"-1,349 25 192,-1 4-1,1 7 0,-143 37 1,64 4-357,-386 167 0,497-182 378,2 4 0,2 4 0,2 3 0,3 5 0,2 3 0,-83 83 1,125-104-16,1 2-1,3 2 1,1 1 0,3 2 0,-31 60 0,44-70-31,2 1-1,2 1 0,1 1 0,3 0 1,1 0-1,1 1 0,-4 73 0,12-75-13,1-1-1,1 0 1,3 1-1,1-1 1,1-1-1,3 1 1,1-1-1,2-1 1,1 0-1,2 0 1,2-2-1,1 0 1,1-1-1,37 49 1,-27-47 10,2-1 0,0-2 0,3-1 0,0-2-1,75 51 1,-54-48 12,2-1 0,0-4-1,103 36 1,-18-23 30,2-6 0,292 32 0,419 8-3,75 9-2,-36 15-9,4-32 8,978-39 240,-1620-36-232,-1-13 0,-1-10 0,399-102 0,-449 75-24,-2-9 1,-3-9-1,-4-9 0,318-189 1,-445 232-35,-3-3 0,-2-3 0,104-101 0,-139 120 3,-2-1 1,-1-2-1,-1-1 1,-2 0-1,-1-2 1,-2-1 0,-1 0-1,-3-1 1,17-52-1,-21 45 3,-1 0 0,-3 0 0,-1-1 0,-2 0 0,-2 0-1,-2 0 1,-8-54 0,4 68-5,-2-1-1,-1 1 0,-2 0 1,-1 1-1,-1 0 0,-2 1 1,0 0-1,-2 1 0,-2 0 1,-37-47-1,18 35 26,-2 1 0,-2 2 0,-1 2 1,-2 2-1,-1 2 0,-2 2 0,-1 2 0,-59-26 0,-40-7 172,-233-65-1,-538-103 1375,-13 41-586,908 183-962,-1512-232 188,-15 141-1864,1384 96 830,0 6 0,1 8 0,0 7 0,-236 63 0,145-9-1809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7.819"/>
    </inkml:context>
    <inkml:brush xml:id="br0">
      <inkml:brushProperty name="width" value="0.025" units="cm"/>
      <inkml:brushProperty name="height" value="0.025" units="cm"/>
    </inkml:brush>
  </inkml:definitions>
  <inkml:trace contextRef="#ctx0" brushRef="#br0">1 697 13933,'0'0'2488,"10"-15"-1794,333-515 1148,-258 379-903,-86 208 140,-11 28-882,3-26-137,2 0 0,2 0 0,5 86 0,8-115-781,-8-29 446,1 0 0,-1 0 0,1 0 0,0 0 0,-1-1 0,1 1 0,0 0 0,0-1 0,-1 1 0,1 0 0,0-1 0,0 1 0,0-1 0,0 0 0,0 1-1,-1-1 1,1 1 0,2-1 0,6 1-7054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8.888"/>
    </inkml:context>
    <inkml:brush xml:id="br0">
      <inkml:brushProperty name="width" value="0.025" units="cm"/>
      <inkml:brushProperty name="height" value="0.025" units="cm"/>
    </inkml:brush>
  </inkml:definitions>
  <inkml:trace contextRef="#ctx0" brushRef="#br0">0 192 15567,'4'-9'1233,"4"-3"-972,0 0 0,1 0 1,0 1-1,0 0 0,1 0 1,1 1-1,0 1 0,0 0 1,1 0-1,17-9 0,-14 9-117,-1 1 0,1 1 0,0 1 0,0 0 0,1 1 0,0 0 0,0 1-1,0 1 1,26-2 0,-40 5-140,0 0 0,0-1-1,-1 1 1,1 0-1,0 0 1,0 0 0,-1 1-1,1-1 1,0 0-1,0 1 1,-1-1 0,1 1-1,0-1 1,-1 1-1,1 0 1,0 0 0,-1 0-1,1 0 1,-1 0 0,0 0-1,1 0 1,-1 0-1,0 1 1,0-1 0,1 0-1,-1 1 1,0-1-1,0 1 1,-1-1 0,1 1-1,0 0 1,0-1-1,-1 1 1,1 0 0,-1-1-1,0 1 1,1 0 0,-1 0-1,0-1 1,0 1-1,0 0 1,0 0 0,0 0-1,-1-1 1,1 1-1,0 0 1,-1 0 0,1-1-1,-3 4 1,-2 11 1,-1 0 1,-1 0-1,0-1 0,-11 17 1,12-23-96,-17 32 379,-36 67 109,54-97-349,1-1 0,0 1 1,1 1-1,0-1 1,0 0-1,1 1 1,1-1-1,0 14 0,1-23-52,0 0 0,0 0 0,0 0 0,1-1-1,-1 1 1,1 0 0,-1-1 0,1 1-1,0 0 1,-1-1 0,1 1 0,0-1-1,0 1 1,0-1 0,0 1 0,1-1-1,-1 0 1,0 1 0,1-1 0,-1 0 0,0 0-1,1 0 1,1 1 0,2 0-31,-1 0-1,1 0 1,0-1 0,0 0-1,0 0 1,0 0 0,0 0-1,7-1 1,7 0-529,0-1 1,-1-1-1,31-6 0,27-17-4017,3-11-5248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9.851"/>
    </inkml:context>
    <inkml:brush xml:id="br0">
      <inkml:brushProperty name="width" value="0.025" units="cm"/>
      <inkml:brushProperty name="height" value="0.025" units="cm"/>
    </inkml:brush>
  </inkml:definitions>
  <inkml:trace contextRef="#ctx0" brushRef="#br0">12 127 17713,'0'0'5,"4"-10"139,-2 4-100,1-1 1,0 1-1,1 0 0,0 1 0,0-1 0,0 1 1,0-1-1,1 1 0,0 0 0,0 1 0,0-1 1,0 1-1,1 0 0,0 1 0,0-1 0,0 1 0,10-4 1,-2 2-20,0 0 0,-1 1 0,2 0 0,-1 1 0,0 1 0,1 1 0,-1 0 0,29 1 0,-38 1-24,0-1 0,0 1-1,0 0 1,0 1 0,0-1-1,0 1 1,-1 0 0,1 0 0,0 0-1,-1 1 1,0 0 0,1-1-1,-1 2 1,0-1 0,-1 0-1,1 1 1,0 0 0,-1 0-1,0 0 1,0 0 0,0 0-1,-1 1 1,1-1 0,-1 1-1,0 0 1,0-1 0,-1 1 0,2 6-1,-2-3 30,0 1 0,-1-1 0,1 0 0,-2 0 0,-1 11 0,2 33 217,1-50-245,0-1 0,1 0-1,-1 0 1,1 1-1,0-1 1,-1 0 0,1-1-1,0 1 1,0 0-1,0 0 1,-1-1 0,1 1-1,0-1 1,0 0-1,2 1 1,2 0 15,2 2-26,0 0 1,-1 0-1,1 0 0,-1 1 0,0 0 1,0 1-1,0 0 0,-1 0 0,1 0 1,-1 1-1,0 0 0,-1 0 0,6 7 1,-9-10 0,0 1 1,0-1-1,0 1 0,0 0 1,-1-1-1,0 1 1,1 0-1,-1 0 1,-1 0-1,1 0 0,-1 0 1,1 0-1,-1 0 1,0 0-1,0 0 1,-1 0-1,1 0 1,-1 0-1,0 0 0,0 0 1,0 0-1,-1 0 1,1-1-1,-1 1 1,0 0-1,0-1 0,0 1 1,-4 3-1,-3 3 212,-1 1-1,0-1 0,-1-1 0,0 0 0,0 0 0,-1-1 1,0-1-1,-1 0 0,1-1 0,-1 0 0,0-1 1,-1 0-1,0-1 0,-16 3 0,-15 1 439,0-2 0,0-2 0,-51-2 0,66-4-696,-12-1-338,38 4-2573,23 5-3345,3-3 2082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0.762"/>
    </inkml:context>
    <inkml:brush xml:id="br0">
      <inkml:brushProperty name="width" value="0.025" units="cm"/>
      <inkml:brushProperty name="height" value="0.025" units="cm"/>
    </inkml:brush>
  </inkml:definitions>
  <inkml:trace contextRef="#ctx0" brushRef="#br0">126 1 19731,'0'0'37,"-7"10"-202,-17 25-106,-25 50 0,42-70 216,-1 2-1,2-1 1,0 0 0,1 1-1,1 0 1,-4 33 0,7-47 45,1 0 1,0 1-1,0-1 1,0 1 0,1-1-1,-1 0 1,1 1-1,0-1 1,0 0-1,0 0 1,0 1 0,0-1-1,1 0 1,0 0-1,-1-1 1,1 1 0,0 0-1,0 0 1,1-1-1,2 3 1,-1-1 24,1-1 0,0 0 0,0 0-1,0-1 1,1 1 0,-1-1 0,0 0 0,1-1 0,0 1 0,10 0 0,9 0 77,0-1 0,0-2 0,0 0 1,35-7-1,-46 6-474,1 0 0,-1-1 0,0-1 0,0 0 0,0-1 0,0-1 0,-1 0 0,21-13 0,-32 18 181,-1-1 0,1 0-1,0 0 1,-1 0 0,1 0 0,-1 0 0,0 0 0,1 0 0,-1 0 0,0-1 0,0 1-1,0 0 1,-1-1 0,1 1 0,-1-1 0,1 1 0,-1-1 0,0 1 0,0-1 0,0 1-1,0-1 1,0 1 0,-1-1 0,1 1 0,-1-1 0,0 1 0,1-1 0,-1 1 0,0 0-1,0-1 1,-1 1 0,-1-3 0,1 1-212,-1 0-1,1 0 1,-1 1-1,0-1 1,0 1-1,-1 0 1,1-1-1,-1 2 1,-6-6 0,8 7 549,-1 0 0,1-1 0,0 1 0,-1 0 1,1 1-1,-1-1 0,1 0 0,-1 1 1,0-1-1,-2 1 0,3 2 255,0 0 1,0 0-1,0 0 1,0 0-1,1 1 1,-1-1-1,1 1 1,-1-1-1,1 1 1,0-1-1,0 1 0,1 0 1,-1 0-1,0-1 1,0 5-1,-1 1 446,-3 13 111,1-1 0,0 1-1,2 0 1,-1 25 0,-2 27-1213,3-60-832,0-1 0,-1 1 0,-7 20 0,-6 6-5144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5.250"/>
    </inkml:context>
    <inkml:brush xml:id="br0">
      <inkml:brushProperty name="width" value="0.025" units="cm"/>
      <inkml:brushProperty name="height" value="0.025" units="cm"/>
    </inkml:brush>
  </inkml:definitions>
  <inkml:trace contextRef="#ctx0" brushRef="#br0">2220 83 3940,'-169'3'4498,"56"-7"-3122,-165-26-1,220 20-1256,-2 3 0,1 2 0,-1 3 0,1 3 0,-1 2 0,-111 20 0,52 6-165,1 5 1,-145 62-1,199-67 37,0 3 0,2 3 0,1 2-1,3 3 1,-75 65 0,115-90 21,1 1 0,1 1 0,1 1 0,0 0 1,2 1-1,0 1 0,1 0 0,1 0 0,0 1 0,2 0 1,1 1-1,0 0 0,2 1 0,0-1 0,2 1 0,0 0 1,0 39-1,6-32-36,1 1-1,1-1 1,2-1 0,1 1 0,2-1 0,0 0 0,15 28 0,-21-48 19,46 120 0,-2 0 14,73 137 0,-99-226-7,3 0 1,1-2-1,2-1 0,1-1 1,2-1-1,2-2 1,48 41-1,-21-30-25,1-2 0,3-2 0,1-4 0,79 34 0,-46-32-66,1-4-1,138 30 1,217 8-217,3-33 78,-226-21 179,-106-8 29,519 37 4,0-55 169,657-122-83,-527 47 101,1176-246 944,-1769 290-1062,387-92-14,-405 86 14,223-94 0,-339 119-76,0-1 1,-2-2-1,80-57 1,-112 71 25,0-1 0,-1 0 0,0-1 1,-1 0-1,0 0 0,0-1 0,-2-1 1,1 1-1,-2-1 0,1-1 0,-2 1 0,0-1 1,-1-1-1,0 1 0,-1-1 0,0 1 1,1-21-1,-4 17 12,0 0 0,-2 0 0,0 0 0,-1 0 0,-1 0 1,0 0-1,-2 1 0,0-1 0,0 1 0,-14-26 0,5 17 58,-2 1 0,0 0 0,-2 1-1,0 1 1,-39-37 0,11 20-41,-1 1 0,-1 3 1,-3 1-1,-61-31 0,-225-94-91,176 96 1,-2 7 0,-196-42 0,-347-34 167,-420 19-95,-7 81 3,847 28-15,-2008 50 222,1396 15-9,530-31-3356,278-22 718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339"/>
    </inkml:context>
    <inkml:brush xml:id="br0">
      <inkml:brushProperty name="width" value="0.025" units="cm"/>
      <inkml:brushProperty name="height" value="0.025" units="cm"/>
    </inkml:brush>
  </inkml:definitions>
  <inkml:trace contextRef="#ctx0" brushRef="#br0">45 104 10346,'0'0'320,"-9"2"91,-27 7-107,104 1-272,27 4 91,-1 4 0,104 34 0,-117-28-112,1-3-1,1-4 1,117 10 0,-69-27 220,-1-4 0,166-28 1,758-91 582,-330 44-219,121 20-1786,-674 59-2930,-84 0-555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997"/>
    </inkml:context>
    <inkml:brush xml:id="br0">
      <inkml:brushProperty name="width" value="0.025" units="cm"/>
      <inkml:brushProperty name="height" value="0.025" units="cm"/>
    </inkml:brush>
  </inkml:definitions>
  <inkml:trace contextRef="#ctx0" brushRef="#br0">74 1 9801,'-9'2'192,"-54"9"428,64-11-610,-1 1 1,0-1-1,1 0 1,-1 0-1,0 0 1,1 0-1,-1 0 1,0 0-1,1 1 1,-1-1-1,0 0 1,1 0-1,-1 1 1,0-1-1,0 0 1,1 0-1,-1 1 1,0-1-1,0 0 1,0 0-1,1 1 1,-1-1-1,0 0 1,0 1-1,0-1 1,0 0 0,0 1-1,0-1 1,0 0-1,1 1 1,-1-1-1,0 1 1,0-1-1,0 0 1,0 1-1,-1-1 1,1 0-1,0 1 1,0-1-1,0 0 1,0 1-1,0-1 1,0 0-1,-1 1 1,1-1-1,0 0 1,0 1-1,0-1 1,-1 0-1,1 0 1,0 1-1,0-1 1,-1 0-1,1 0 1,0 0-1,-1 1 1,1-1-1,0 0 1,0 0-1,-1 0 1,1 0-1,0 1 1,-1-1-1,1 0 1,-1 0-1,1 0 1,0 0-1,-1 0 1,1 0-1,25 11 120,29 4 358,1-2 0,1-3 1,64 4-1,176-3-440,-180-9 22,143 3-110,734 32 1436,-247 9-1623,-248-26-3678,-285-15 755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7.911"/>
    </inkml:context>
    <inkml:brush xml:id="br0">
      <inkml:brushProperty name="width" value="0.025" units="cm"/>
      <inkml:brushProperty name="height" value="0.025" units="cm"/>
    </inkml:brush>
  </inkml:definitions>
  <inkml:trace contextRef="#ctx0" brushRef="#br0">0 0 11883,'0'0'8937,"52"67"-6823,-7-34-225,10-1-703,8-1-418,6 1-287,2-1-257,-6-3-224,-4-5-224,-13-2-1089,-10-7-1186,-16-3-1601,-9-7-3811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12.094"/>
    </inkml:context>
    <inkml:brush xml:id="br0">
      <inkml:brushProperty name="width" value="0.025" units="cm"/>
      <inkml:brushProperty name="height" value="0.025" units="cm"/>
    </inkml:brush>
  </inkml:definitions>
  <inkml:trace contextRef="#ctx0" brushRef="#br0">2792 37 7399,'-561'-36'5238,"379"36"-5064,-207 26 1,266-9-795,0 5 1,-184 59-1,220-51 343,2 4 0,1 4 0,2 3 0,-87 59 1,119-66 324,1 3 0,1 2 0,3 1 1,1 3-1,-48 60 0,62-64 63,2 2-1,1 1 0,3 1 1,1 1-1,2 1 0,-29 93 1,29-52 178,3 1 0,4 1 0,4 1 1,4 0-1,9 153 0,3-184-278,2 0 1,2-1-1,3 0 1,3-1-1,2 0 0,2-2 1,2 0-1,3-1 1,3-2-1,1-1 1,66 85-1,-49-79-11,3-1-1,2-3 1,3-2-1,2-3 1,1-2 0,3-2-1,1-3 1,2-3 0,69 29-1,2-11-72,2-6-1,2-6 0,233 42 1,441 2-289,262-83 371,0-63 89,-859 45-56,737-63 74,-1-63-35,-658 77-41,338-120 0,-426 108-2,-3-9-1,260-151 1,-364 178 15,117-91 1,-182 123-14,-2-2 0,-1-1 1,-1-2-1,-1-1 1,-2-1-1,43-70 1,-60 87-24,-2-1 0,0 0 0,0-1 0,-2 1 0,0-1 0,-1 0 0,0-1 1,-2 1-1,0-1 0,-1 1 0,0-1 0,-2 1 0,0-1 0,-1 0 1,-4-16-1,-1 9 6,-1 0 1,-1 1 0,-1 0 0,0 1 0,-2 0 0,-1 0 0,-1 1-1,-1 1 1,-28-30 0,-14-9 210,-3 4 0,-2 2 0,-3 3 0,-2 2 0,-2 4 0,-114-56 0,-13 9-236,-262-82 0,221 99-320,-2 11 0,-3 10 1,-412-37-1,365 72-713,-131-13-2094,270 13-1035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16.248"/>
    </inkml:context>
    <inkml:brush xml:id="br0">
      <inkml:brushProperty name="width" value="0.025" units="cm"/>
      <inkml:brushProperty name="height" value="0.025" units="cm"/>
    </inkml:brush>
  </inkml:definitions>
  <inkml:trace contextRef="#ctx0" brushRef="#br0">8714 451 6662,'-646'-32'3641,"-1"-1"-2210,390 34-1289,-752-16 730,169-16-795,184 9-31,-40 7-76,-306-18 140,-314-1 936,1184 39-1039,-364 26 98,410-20-84,0 4 1,1 3-1,-140 50 1,-5 29 12,183-74-13,1 2-1,-74 53 1,112-72-8,1 1-1,0 0 1,0 0 0,1 0-1,-1 1 1,2 0 0,-1 0 0,1 1-1,0 0 1,1 0 0,0 0 0,1 0-1,-5 18 1,5-11-11,0 1 0,1-1-1,1 1 1,1-1 0,0 1 0,1-1-1,6 26 1,-4-29 3,1-1 0,0 0 0,1-1 0,1 1 0,0-1 0,0 0 0,1 0 0,0-1 0,1 0 0,0 0 0,1-1 0,0 0 0,1-1 1,15 12-1,-1-3 8,1-1 0,0 0 0,2-2 0,-1-2 1,35 12-1,-14-9-4,1-3-1,0-2 1,96 8 0,152-13 49,-202-5-2,1561-70-50,-814 22 154,755-38 91,-144 110-267,-64 10 5,-1194-46 30,-1-8-1,0-8 1,216-61 0,-184 20 295,-196 58-229,-1-2 0,0 0-1,-1-2 1,0-1-1,37-29 1,-58 39-46,1 0 1,-1 0-1,0 0 1,0-1-1,-1 0 1,1 0-1,-2 0 1,1 0-1,-1-1 1,0 0-1,-1 0 1,1 0-1,-2-1 1,1 1 0,-1-1-1,-1 1 1,1-1-1,-1-16 1,-1 15-27,-2 0 0,1-1 1,-1 1-1,-1 0 1,0 0-1,0 1 1,-1-1-1,0 1 1,-1-1-1,0 1 1,0 0-1,-1 1 1,0 0-1,-1 0 1,-12-13-1,-18-12 11,0 2 0,-2 2 0,-2 1 0,0 2 0,-2 2 0,-45-19 0,-14 0 159,-166-45 0,180 66-123,-1 4-1,-124-10 1,-183 17-2107,225 13-1039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3.993"/>
    </inkml:context>
    <inkml:brush xml:id="br0">
      <inkml:brushProperty name="width" value="0.025" units="cm"/>
      <inkml:brushProperty name="height" value="0.025" units="cm"/>
    </inkml:brush>
  </inkml:definitions>
  <inkml:trace contextRef="#ctx0" brushRef="#br0">30 124 10762,'4'-9'1767,"2"-4"-598,0 0-1,1 0 1,15-21-1,-20 31-971,1-1-1,-1 1 1,1 0-1,0 0 0,0 1 1,0-1-1,0 1 1,0-1-1,1 1 0,-1 0 1,1 0-1,-1 1 1,1-1-1,0 1 1,-1-1-1,1 1 0,0 0 1,0 1-1,0-1 1,0 1-1,7 0 0,-10 0-181,0 1 0,-1-1-1,1 1 1,0-1 0,-1 1-1,1 0 1,-1-1-1,1 1 1,-1 0 0,1 0-1,-1-1 1,0 1 0,1 0-1,-1 0 1,0 0 0,1 0-1,-1-1 1,0 1-1,0 0 1,0 0 0,0 0-1,0 0 1,0 0 0,0 0-1,0-1 1,0 1 0,0 0-1,-1 0 1,1 0-1,0 0 1,0 0 0,-1-1-1,1 1 1,-1 1 0,-13 32 134,-42 42 59,-3 3-16,55-72-65,-1 1-1,1-1 0,0 2 1,1-1-1,0 0 1,0 0-1,1 1 0,-2 11 1,4-19-111,0 1 0,0 0 0,0 0 0,0 0-1,1-1 1,-1 1 0,1 0 0,-1-1 0,1 1 0,-1 0 0,1-1 0,0 1 0,0-1 0,0 1 0,0-1 0,0 1 0,0-1 0,0 0 0,1 1 0,-1-1-1,0 0 1,1 0 0,-1 0 0,1 0 0,-1 0 0,1 0 0,0-1 0,-1 1 0,1 0 0,0-1 0,-1 1 0,1-1 0,0 0 0,0 1 0,2-1-1,10 2 27,0-1-1,1 0 0,19-2 0,-17 1 16,28 0-40,45 0-847,-30-3-2681,-20 0-2046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19.265"/>
    </inkml:context>
    <inkml:brush xml:id="br0">
      <inkml:brushProperty name="width" value="0.025" units="cm"/>
      <inkml:brushProperty name="height" value="0.025" units="cm"/>
    </inkml:brush>
  </inkml:definitions>
  <inkml:trace contextRef="#ctx0" brushRef="#br0">3616 136 9097,'-163'-37'607,"-275"-48"481,377 78-1148,-1 2 0,1 3 0,-1 3 0,1 3-1,-76 13 1,-6 11-135,-426 74 283,224-54 483,-438 72 1117,694-103-1363,2 4 1,0 4-1,2 3 1,0 4 0,-123 66-1,201-94-317,0 0 1,0 1-1,1 0 0,-1 0 0,1 0 0,0 1 0,0 0 0,1 0 0,0 0 0,0 1 0,0 0 0,-3 7 0,6-9-16,0 1-1,0-1 1,1 0-1,0 0 1,0 1-1,1-1 1,-1 0 0,1 1-1,0-1 1,0 1-1,1-1 1,0 0-1,0 1 1,0-1 0,1 0-1,-1 0 1,1 0-1,0 0 1,4 6-1,2 2-7,0 0 0,1-1-1,1-1 1,-1 1 0,2-2-1,0 1 1,0-1 0,1-1-1,0 0 1,0-1 0,1 0-1,0-1 1,1 0 0,14 4-1,26 9 37,1-2-1,70 13 1,377 61 61,-107-22-34,-37 0-90,458 30 0,-334-75 86,419 27 32,942-20-75,-262-105 14,-507 16-60,515-114-18,-1518 159 62,108-32 0,-155 36 0,0-1 1,0-1 0,-2-1-1,1 0 1,-1-2 0,-1-1-1,0-1 1,18-17 0,-34 28 4,0-1 1,-1 0 0,0 0-1,0 0 1,0 0 0,-1-1-1,1 0 1,-1 1 0,-1-1-1,1 0 1,-1 0 0,0-1-1,0 1 1,-1 0 0,1-10-1,-2 6 8,0 1 0,-1 0 0,0 0-1,0 0 1,-1-1 0,0 1 0,-1 1 0,0-1-1,-8-16 1,-1 4 31,-1 0-1,-1 0 0,-1 1 0,0 1 0,-2 1 1,0 0-1,-27-20 0,0 5-6,-3 2 0,0 2 0,-2 2 1,-1 2-1,-1 3 0,-1 1 0,0 3 0,-60-12 0,-71-7-78,-192-15 0,349 49 59,-182-21 12,-987-97 467,-4 98-330,532 96-661,6 45-429,-27 4-1081,443-90 635,195-28 58,-1-3-1,-87-7 0,109 1-1574,-50-15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1.617"/>
    </inkml:context>
    <inkml:brush xml:id="br0">
      <inkml:brushProperty name="width" value="0.025" units="cm"/>
      <inkml:brushProperty name="height" value="0.025" units="cm"/>
    </inkml:brush>
  </inkml:definitions>
  <inkml:trace contextRef="#ctx0" brushRef="#br0">12908 482 9673,'-177'-32'287,"-280"-45"-321,-7 37-1858,-1321 48 3580,342 3-856,476-49-918,109 1 172,79 30-117,-389-9 14,695-1 45,-1152-5 206,802 89 37,585-31-236,-329 95 0,426-89-7,2 7 0,2 6-1,3 6 1,-207 127 0,320-174 58,-1 1 0,2 1-1,0 1 1,1 0 0,-29 36 0,43-48-78,1 1-1,0-1 1,0 1-1,0 0 1,1 0 0,0 1-1,0-1 1,1 0 0,0 1-1,0 0 1,0-1-1,1 1 1,0 0 0,0 0-1,1 0 1,-1 0-1,2 0 1,-1 0 0,1 0-1,0 0 1,0-1 0,1 1-1,0 0 1,0-1-1,1 1 1,5 9 0,1-4 2,0 0 0,1 0 0,0-1 0,1 0 0,0-1 0,1 0 0,0-1 0,1 0 0,-1-1 0,2-1 0,-1 0 0,1 0 0,0-2 0,1 1 0,26 5 0,16 1 105,1-1 1,103 3 0,329-11-55,2-31-4,7-1-31,-192 18-29,1244-54-21,-401 32 22,0 36-48,-749-1-21,2692-30 136,-2472 12-37,663-26 80,-5-63-42,-870 58 126,383-54 332,-776 99-523,30-5-27,0-1 0,-1-2 0,0-2 0,62-25 1,-104 35 27,1 1 0,-1-1 0,0 0 0,1 0 0,-1 0 0,0 0 1,0 0-1,0-1 0,-1 0 0,1 1 0,-1-1 0,1 0 0,-1 0 0,0 0 1,0 0-1,0-1 0,2-4 0,-4 5 5,1-1 0,-1 1 0,0 0 1,0 0-1,0 0 0,0-1 0,0 1 0,-1 0 0,1 0 0,-1 0 1,0 0-1,0 0 0,0 0 0,0 0 0,-1 0 0,-2-4 0,-4-4 21,0 0 0,-1 0 0,0 1 0,-1 1 0,0-1 0,-1 1 0,0 1 0,-12-7 0,-22-12 66,-2 3 1,0 2 0,-2 2 0,0 1-1,-61-12 1,-266-41 372,279 56-413,-1180-174 368,-9 77-1576,670 96-1278,198 7-778,158 0-1301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3.843"/>
    </inkml:context>
    <inkml:brush xml:id="br0">
      <inkml:brushProperty name="width" value="0.025" units="cm"/>
      <inkml:brushProperty name="height" value="0.025" units="cm"/>
    </inkml:brush>
  </inkml:definitions>
  <inkml:trace contextRef="#ctx0" brushRef="#br0">2107 118 7431,'-291'22'860,"-421"-23"-1,629-4-772,-151 8 0,195 1-99,0 2 0,0 1 0,1 2 0,0 2 1,1 2-1,-37 17 0,13 1-18,1 2 0,2 3 0,2 2 0,-82 72 0,127-101 48,0 1 0,1 1 0,1 0 0,0 0 0,0 1 0,1 0 0,0 1 0,1-1 0,1 1 0,-8 22 0,12-27-12,0 0 0,1 0 1,0 0-1,0 0 0,1 0 1,0 0-1,0 0 1,1 0-1,0 0 0,0 0 1,1 0-1,0 0 0,0 0 1,1-1-1,0 1 0,1-1 1,-1 1-1,1-1 1,1-1-1,5 9 0,17 19 51,2-2 0,0 0 1,2-2-1,2-2 0,64 45 0,-44-40 25,1-3 0,1-2-1,86 30 1,-9-17 85,0-6-1,268 34 0,822 34 12,6-78-276,-266-34 92,476 3-20,-201 79 71,-190-6-36,1022-53 85,-1695-17-87,-16 1 2,2277-45 46,-961-41-42,-594 27 1,1097-116-270,-1567 94 134,-446 52 25,266-87 1,-414 113 69,11-4 2,0-1-1,-1-1 0,44-26 1,-64 33 36,-1 0 0,1 0 0,0-1 1,-1 0-1,0 0 0,0-1 0,-1 1 1,7-11-1,-9 12 6,0 1 0,0-1 0,-1 0 0,1 0 0,-1 0 0,0-1 0,-1 1 1,1 0-1,-1 0 0,1 0 0,-1-1 0,0 1 0,-1 0 0,1 0 0,-3-8 0,1 5-6,-1 0-1,0 0 0,-1 1 0,0-1 1,0 1-1,0 0 0,-1 0 1,0 0-1,0 1 0,0 0 0,0 0 1,-1 0-1,0 0 0,0 1 0,-1 0 1,-8-4-1,-15-7-24,-1 1 1,-39-11-1,-39-9 58,-174-29 0,-121 7 588,334 47-423,-1743-155 1905,1541 144-2072,-1140-67-185,486 34-600,-1744-54 655,-4 89 897,929 31-622,631 25-447,4 41-712,831-58 848,-1694-2 973,1842-26-694,-749-12 528,805 24-1356,0 3 0,0 3 1,-132 39-1,80-11-2183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5.535"/>
    </inkml:context>
    <inkml:brush xml:id="br0">
      <inkml:brushProperty name="width" value="0.025" units="cm"/>
      <inkml:brushProperty name="height" value="0.025" units="cm"/>
    </inkml:brush>
  </inkml:definitions>
  <inkml:trace contextRef="#ctx0" brushRef="#br0">15 70 15214,'9'-6'411,"4"-3"-76,1 1 0,1 0 0,-1 1-1,1 1 1,0 0 0,1 1-1,-1 1 1,1 0 0,29-2 0,-44 6-318,-1 0 1,0 0 0,0 0-1,0 0 1,1 0 0,-1 0 0,0 0-1,0 0 1,0 0 0,1 0 0,-1 0-1,0 0 1,0 0 0,0 0-1,1 0 1,-1 0 0,0 0 0,0 0-1,0 0 1,0 0 0,1 0-1,-1 0 1,0 1 0,0-1 0,0 0-1,0 0 1,1 0 0,-1 0-1,0 0 1,0 1 0,0-1 0,0 0-1,0 0 1,0 0 0,0 1-1,1-1 1,-1 0 0,0 0 0,0 0-1,0 1 1,0-1 0,0 0 0,0 0-1,0 0 1,0 1 0,0-1-1,0 0 1,0 0 0,-8 13 742,-15 8 126,0-7-619,17-11-222,0 1 0,1-1-1,-1 1 1,1 0 0,-1 0-1,1 1 1,-8 9 0,13-13-46,0-1 1,0 1-1,1-1 1,-1 1 0,0-1-1,1 1 1,-1-1 0,0 1-1,1-1 1,-1 1-1,0-1 1,1 1 0,-1-1-1,1 0 1,-1 1 0,1-1-1,-1 0 1,1 1-1,-1-1 1,1 0 0,-1 0-1,1 1 1,0-1-1,-1 0 1,1 0 0,-1 0-1,1 0 1,-1 0 0,1 0-1,0 0 1,25 6-4,-24-5 9,21 4 24,0 1 0,35 15 1,-52-19-30,0 1 1,0 0-1,0 0 1,0 0-1,-1 1 1,0 0 0,0 0-1,0 0 1,0 1-1,0-1 1,-1 1-1,0 0 1,0 1-1,4 6 1,-6-9 6,-1 0 1,0-1-1,-1 1 0,1 0 1,0 0-1,-1 0 0,1-1 1,-1 1-1,0 0 0,0 0 1,0 0-1,-1 0 0,1 0 1,0 0-1,-1-1 0,0 1 1,0 0-1,0 0 0,-2 4 1,-1-2 129,1 0 1,-1 0-1,0-1 0,0 1 1,0-1-1,0 0 1,-1 0-1,0 0 1,-6 3-1,-9 4 600,-1 0 0,0-2-1,-40 13 1,51-19-617,-64 18 976,68-20-1023,-1 0 0,0 0 0,1 0 1,-1-1-1,0 0 0,0 0 0,0 0 0,-10-3 0,17 2-101,-1 0 0,1 0 0,0 0 0,0 0 0,0 0 0,0 0 0,0 0 0,0 0 0,0 0 0,0 0 0,1 0 0,-1 0 0,0 0 0,1 0 0,-1 0 0,0 0 0,1 0 0,-1 1 0,1-1 1,0 0-1,-1 0 0,1 0 0,0 1 0,1-2 0,70-42-8177,-45 24 966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6.416"/>
    </inkml:context>
    <inkml:brush xml:id="br0">
      <inkml:brushProperty name="width" value="0.025" units="cm"/>
      <inkml:brushProperty name="height" value="0.025" units="cm"/>
    </inkml:brush>
  </inkml:definitions>
  <inkml:trace contextRef="#ctx0" brushRef="#br0">51 60 12236,'8'-7'2722,"0"0"-2089,-2 1-111,1 0 0,0 1 0,0 0 0,0 0 1,1 0-1,-1 1 0,13-5 0,-20 9-488,1 0 0,-1 0 0,1 0 0,-1 0 1,0 0-1,1 0 0,-1 0 0,1 0 0,-1 0 0,1 0 0,-1 0 0,0 0 0,1 0 0,-1 0 0,0 1 1,1-1-1,-1 0 0,1 0 0,-1 0 0,0 1 0,1-1 0,-1 0 0,0 0 0,0 1 0,1-1 1,-1 0-1,0 1 0,1-1 0,-1 0 0,0 1 0,0-1 0,0 1 0,0-1 0,1 0 0,-1 1 0,0-1 1,0 1-1,0-1 0,0 0 0,0 1 0,0-1 0,0 1 0,0-1 0,0 0 0,0 1 0,0 0 0,-4 23 590,-3-5-417,0 0-1,-2-1 1,0 0 0,-14 19-1,-12 24 133,27-47-235,0 1 1,1 0-1,1 1 1,0-1-1,1 1 0,1 0 1,0 1-1,-1 23 1,5-38-98,0-1-1,0 1 1,0 0 0,0 0 0,1-1 0,-1 1 0,1 0-1,-1-1 1,1 1 0,0 0 0,-1-1 0,1 1 0,0-1-1,0 1 1,0-1 0,0 0 0,1 1 0,-1-1 0,0 0-1,1 0 1,2 2 0,0-1 19,0 0 0,0 0 0,0 0-1,0 0 1,1-1 0,-1 0 0,1 0 0,5 1 0,8-1-139,-1-1-1,0 0 1,28-5 0,-34 4-641,0-2-1,0 0 0,0 0 1,16-8-1,15-13-5556,-15 0-1243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6.744"/>
    </inkml:context>
    <inkml:brush xml:id="br0">
      <inkml:brushProperty name="width" value="0.025" units="cm"/>
      <inkml:brushProperty name="height" value="0.025" units="cm"/>
    </inkml:brush>
  </inkml:definitions>
  <inkml:trace contextRef="#ctx0" brushRef="#br0">49 1 7591,'0'0'11083,"-32"69"-9802,27-43-160,-1 0-160,5 4-128,-3 0-417,4 0-192,0 0-128,4 3 0,6-3-768,1-3-1602,-7-11-3011,1-5-8328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7.686"/>
    </inkml:context>
    <inkml:brush xml:id="br0">
      <inkml:brushProperty name="width" value="0.025" units="cm"/>
      <inkml:brushProperty name="height" value="0.025" units="cm"/>
    </inkml:brush>
  </inkml:definitions>
  <inkml:trace contextRef="#ctx0" brushRef="#br0">24 576 12043,'0'0'828,"-5"9"645,-14 23-272,20-32-1181,-1 0 0,0 0 0,0 0-1,0 0 1,1 0 0,-1 0-1,0 0 1,0 0 0,0 0 0,1 0-1,-1 0 1,0 0 0,0 0-1,0 0 1,0 0 0,1 0 0,-1 0-1,0 0 1,0 0 0,0 0-1,1 1 1,-1-1 0,0 0 0,0 0-1,0 0 1,0 0 0,0 0 0,1 0-1,-1 1 1,0-1 0,0 0-1,0 0 1,0 0 0,0 0 0,0 1-1,0-1 1,0 0 0,0 0-1,0 0 1,0 1 0,1-1 0,-1 0-1,0 0 1,0 0 0,0 1 0,0-1-1,0 0 1,-1 0 0,1 0-1,0 0 1,0 1 0,0-1 0,0 0-1,0 0 1,0 0 0,0 1-1,0-1 1,0 0 0,0 0 0,0 0-1,-1 0 1,1 0 0,0 1-1,0-1 1,0 0 0,0 0 0,0 0-1,-1 0 1,1 0 0,13-4 425,18-15 199,-1-1 0,0-2 0,44-43 0,-13 13-524,59-49 0,207-225 0,-310 311-125,-17 15 2,0 0 1,0 0 0,1 0 0,-1 0-1,0 0 1,0-1 0,0 1-1,1 0 1,-1 0 0,0 0-1,0 0 1,0 0 0,1 0 0,-1 0-1,0 0 1,0 0 0,0 0-1,1 0 1,-1 0 0,0 0-1,0 0 1,0 1 0,0-1 0,1 0-1,-1 0 1,0 0 0,0 0-1,0 0 1,0 0 0,1 0-1,-1 0 1,0 1 0,0-1 0,0 0-1,0 0 1,0 0 0,1 0-1,-1 1 1,0-1 0,0 0 0,0 0-1,0 0 1,0 0 0,0 1-1,-3 36 32,-22 71 374,12-57-333,2 0 1,-6 77-1,17-120-138,-2 25 164,4 50 1,-1-74-355,0 1 0,0-1 0,1-1 0,1 1 0,-1 0 0,2 0 1,-1-1-1,1 0 0,0 0 0,7 10 0,11 6-4482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8.258"/>
    </inkml:context>
    <inkml:brush xml:id="br0">
      <inkml:brushProperty name="width" value="0.025" units="cm"/>
      <inkml:brushProperty name="height" value="0.025" units="cm"/>
    </inkml:brush>
  </inkml:definitions>
  <inkml:trace contextRef="#ctx0" brushRef="#br0">0 0 13741,'0'0'6951,"31"54"-5158,-9-30 65,8 0-705,7-1-736,7 0-161,5-1-192,-1-5 0,3 0-801,-8-5-512,-6-2-320,-7-1-417,-7 0-1378,-8-5-2401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6:16.746"/>
    </inkml:context>
    <inkml:brush xml:id="br0">
      <inkml:brushProperty name="width" value="0.025" units="cm"/>
      <inkml:brushProperty name="height" value="0.025" units="cm"/>
    </inkml:brush>
  </inkml:definitions>
  <inkml:trace contextRef="#ctx0" brushRef="#br0">0 0 6246,'37'9'1313,"995"192"806,-102-119-732,-534-56-1049,696 21 35,2-48 1,-136-41 582,-949 42-1030,13-1 347,-20-2-711,-11-3-893,-14-2-1237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8:57.837"/>
    </inkml:context>
    <inkml:brush xml:id="br0">
      <inkml:brushProperty name="width" value="0.025" units="cm"/>
      <inkml:brushProperty name="height" value="0.025" units="cm"/>
    </inkml:brush>
  </inkml:definitions>
  <inkml:trace contextRef="#ctx0" brushRef="#br0">5294 416 4773,'-8'-6'2589,"-41"-27"-2117,-2 2 1,-1 2 0,-1 2 0,-1 2-1,-1 3 1,-1 3 0,-1 1 0,-99-15-1,-211 2-165,89 11 246,154 8-401,-490-54 64,288 34-120,-604 21 0,421 42 1,6 44 335,399-49-435,2 4 0,1 5 1,2 3-1,1 6 0,-147 88 1,223-118 2,0 0 0,2 1 0,-1 1 0,2 1 0,0 0 0,1 2 0,1 0 0,0 1 0,2 1 0,1 0 0,0 1 0,1 1 0,2 0 0,0 1 0,2 0 0,0 0 0,2 1 0,-9 48 0,12-40-17,1-1 1,2 0 0,1 1-1,1-1 1,2 1-1,1-1 1,16 61-1,-12-68-28,1-1 0,1-1-1,0 1 1,2-2 0,1 0 0,1 0-1,1-1 1,0-1 0,2 0-1,30 28 1,-8-16 9,1-2-1,1-2 1,2-2 0,0-1-1,2-2 1,93 32 0,300 64-83,-393-109 108,941 206-27,-744-172 20,3-11-1,256 1 0,492-73 134,-786 15-183,320-80 0,-394 67 94,-1-6 0,-3-5 0,169-89 0,-244 107-3,0-2 0,59-47 0,-94 64 10,-1-1 0,0-1-1,-1 0 1,-1-1-1,-1-1 1,-1 0 0,0-1-1,18-37 1,-25 43 19,-2-1 1,1 0 0,-2-1-1,0 1 1,-1-1 0,-1 0-1,0 1 1,-1-1 0,-1 0-1,0 0 1,-1 0-1,-5-23 1,1 17 6,-1 0-1,-1 1 1,-2 0 0,0 0-1,-1 1 1,0 0 0,-2 1-1,-14-18 1,-9-5 63,-1 2 0,-2 1 0,-2 2 0,-1 2 0,-2 1 0,-71-41 0,-10 4 29,-3 5 0,-234-84 0,-291-34-60,505 155-871,0 7-1,-2 6 1,0 7-1,-248 16 1,183 13-1943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24.845"/>
    </inkml:context>
    <inkml:brush xml:id="br0">
      <inkml:brushProperty name="width" value="0.025" units="cm"/>
      <inkml:brushProperty name="height" value="0.025" units="cm"/>
    </inkml:brush>
  </inkml:definitions>
  <inkml:trace contextRef="#ctx0" brushRef="#br0">0 66 6182,'0'0'7458,"6"-3"-6706,8-2-584,0 0 0,0 1 0,0 1-1,0 0 1,0 1 0,0 0 0,1 1 0,-1 1-1,19 2 1,22 4-16,63 16 0,-72-12 207,0-2 0,50 2 0,239-31 348,-67 1-367,130-7 793,56-1 408,289 57-1151,520 13-489,-670-30 64,1192-10 99,-1667 0-178,-39 4-4459,-42-3-370,-1-3-2435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29.589"/>
    </inkml:context>
    <inkml:brush xml:id="br0">
      <inkml:brushProperty name="width" value="0.025" units="cm"/>
      <inkml:brushProperty name="height" value="0.025" units="cm"/>
    </inkml:brush>
  </inkml:definitions>
  <inkml:trace contextRef="#ctx0" brushRef="#br0">1018 260 9353,'-13'-2'-635,"-221"-43"3944,212 41-3104,0 0 0,0 1-1,-1 1 1,1 2 0,-1 0-1,1 1 1,0 1-1,-1 1 1,1 2 0,1 0-1,-1 1 1,1 1 0,0 0-1,-24 14 1,2-2 3,1 2 1,1 2-1,2 2 1,0 1-1,-38 34 1,64-48-140,1 0 0,0 0 0,1 2 0,1-1 0,0 1 0,0 1 0,2 0 0,0 0 0,0 0 0,1 1 0,1 1 0,1-1 0,1 1 0,0-1 0,1 1 0,0 0 0,1 19 0,3-11-65,0-1 0,2 0 0,1 0 1,1 0-1,1 0 0,2-1 0,0 1 0,1-2 1,1 0-1,1 0 0,21 31 0,-16-30-12,1 0 1,0-1-1,2-1 0,1 0 1,0-2-1,1 0 0,1-2 1,1 0-1,44 24 0,-21-20-418,1-2-1,1-2 0,88 19 1,156 12-2551,-253-43 2487,205 17-7100,-173-20 6928,101-12 0,-127 5 1423,1-2-1,-1-3 0,-1-1 1,0-3-1,0-1 0,-1-2 0,-1-2 1,61-38-1,-43 17-104,-1-4 0,-2-2-1,-3-2 1,-2-3 0,79-98-1,-118 130-320,0 0 0,-1 0 0,-1-2 0,-1 1-1,-1-2 1,-1 1 0,-1-1 0,6-28-1,-6 10 543,-2-1-1,-1 0 0,-4-71 1,0 98-794,-1 1 1,-1 0-1,0 0 1,-1 0-1,-1 1 1,0-1 0,0 1-1,-1-1 1,-1 2-1,0-1 1,0 0-1,-1 1 1,-16-19-1,9 15-47,-1 1-1,-1 0 1,0 2-1,-1-1 1,0 2 0,-1 0-1,0 1 1,-22-8-1,-18-6-34,-2 3 1,0 3-1,-1 2 0,-1 4 0,-88-8 0,-318 7-1246,425 14 994,-67-1-548,1 6 0,-159 28 0,258-32 419,0 1 0,1 0 0,-1 0 0,-12 7 0,17-8-371,1 1-1,-1 1 0,1-1 0,-1 0 1,1 1-1,0 0 0,0 0 0,1 0 1,-5 6-1,-10 23-7277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0:47.086"/>
    </inkml:context>
    <inkml:brush xml:id="br0">
      <inkml:brushProperty name="width" value="0.025" units="cm"/>
      <inkml:brushProperty name="height" value="0.025" units="cm"/>
    </inkml:brush>
  </inkml:definitions>
  <inkml:trace contextRef="#ctx0" brushRef="#br0">1 243 8072,'0'0'2487,"9"3"-2380,15 3 15,1 0 0,-1-2 0,1-1 0,0 0 0,1-2-1,36-3 1,166-27 977,-124 14-996,1176-104 419,-983 97-430,927-9 1321,-560 27-1358,-205-19-26,115 0 1,-489 22-28,559 21 60,-618-17-110,56 3-939,-31-10-3423,-31-3-907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1:55.992"/>
    </inkml:context>
    <inkml:brush xml:id="br0">
      <inkml:brushProperty name="width" value="0.025" units="cm"/>
      <inkml:brushProperty name="height" value="0.025" units="cm"/>
    </inkml:brush>
  </inkml:definitions>
  <inkml:trace contextRef="#ctx0" brushRef="#br0">0 99 3651,'0'0'6332,"10"-3"-6039,28-5-7,0 2 0,0 1-1,1 2 1,52 2 0,3 0 47,154-3 546,119-7-60,-296 4-708,670-43 322,239 90 375,-217-2 680,-46-11-868,241 2-135,-108-53-161,-68 1-168,58 5-54,107 1 1222,-946 17-219,-25-4-1581,-17-16-5326,4 3-156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1:58.489"/>
    </inkml:context>
    <inkml:brush xml:id="br0">
      <inkml:brushProperty name="width" value="0.025" units="cm"/>
      <inkml:brushProperty name="height" value="0.025" units="cm"/>
    </inkml:brush>
  </inkml:definitions>
  <inkml:trace contextRef="#ctx0" brushRef="#br0">1876 139 9289,'-46'-20'610,"0"2"1,-1 2 0,0 1 0,-80-12-1,-200-8-76,-246 28 543,519 7-1054,11 1 30,0 1-1,1 2 1,0 2 0,0 2 0,0 1-1,-55 21 1,82-24-8,0 0 1,0 2-1,0-1 0,1 2 1,0 0-1,1 0 0,0 2 1,1-1-1,0 2 0,0-1 1,1 2-1,1-1 0,0 2 1,1-1-1,0 1 0,1 1 1,0-1-1,2 1 0,-8 22 1,7-8-32,2 1 1,0-1-1,2 1 1,1 1-1,1-1 1,2 0-1,1 0 1,2 0-1,0 0 1,2-1-1,18 52 1,2-10-9,4-1-1,2-2 1,64 100 0,-74-134 68,1-1-1,2-1 0,1-1 1,2-1-1,0-2 0,2 0 1,1-3-1,2 0 0,0-2 1,1-1-1,1-2 0,1-2 1,1-1-1,0-1 0,2-3 1,-1-1-1,1-1 0,55 6 1,-3-7-64,0-4 1,1-4 0,-1-4 0,0-4-1,0-5 1,130-30 0,-3-17 2,303-122 0,-228 54-16,-241 100 18,-2-3 1,-1-2-1,68-55 1,-102 74-9,-1-2 1,0 0-1,-1 0 0,0-2 1,-1 1-1,-1-1 1,-1-1-1,0 0 1,11-27-1,-17 33 2,-1 0-1,0 0 1,0 0 0,-1 0-1,0 0 1,-1-1-1,-1 1 1,0 0 0,0-1-1,-1 1 1,0-1 0,-1 1-1,-1 0 1,0 0-1,0 0 1,-1 0 0,-7-15-1,-7-5 46,-1 1-1,-1 1 0,-2 1 1,0 1-1,-2 0 1,-1 2-1,-1 1 0,-2 1 1,0 1-1,-45-26 1,22 18 28,-2 3 1,-1 1 0,0 3 0,-2 3-1,-87-20 1,78 27-82,0 3-1,-1 3 1,0 3-1,0 3 1,-102 10-1,59 6-549,1 5 0,-161 51 0,202-50-115,-130 37-3514,70-30-637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5.148"/>
    </inkml:context>
    <inkml:brush xml:id="br0">
      <inkml:brushProperty name="width" value="0.025" units="cm"/>
      <inkml:brushProperty name="height" value="0.025" units="cm"/>
    </inkml:brush>
  </inkml:definitions>
  <inkml:trace contextRef="#ctx0" brushRef="#br0">0 3 8168,'0'0'987,"11"1"-672,345 1-204,-169-5-147,-133 3 27,59-2 28,-1 5 0,216 34 0,-131 7 197,373 67 540,1455 37 253,-710-160-977,-1293 12-206,-13 1-135,-1-1-1,1-1 1,0 1 0,0-1 0,-1-1-1,1 0 1,14-4 0,-12-4-2659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6.126"/>
    </inkml:context>
    <inkml:brush xml:id="br0">
      <inkml:brushProperty name="width" value="0.025" units="cm"/>
      <inkml:brushProperty name="height" value="0.025" units="cm"/>
    </inkml:brush>
  </inkml:definitions>
  <inkml:trace contextRef="#ctx0" brushRef="#br0">1 68 8968,'16'10'-14,"0"-2"0,1 0 0,0-1 0,1-1 0,0 0 0,0-1 0,0-1 0,37 3 0,12-3 290,75-5 0,-102-1-296,350-41 191,-80 4-75,637 25 451,-106 7-85,-767 3-375,979-19 1091,-512 89-695,-43-2-416,91-57-78,-544-10-445,0-3 0,0-1-1,0-2 1,-1-2-1,74-30 1,-14-8-3398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9.463"/>
    </inkml:context>
    <inkml:brush xml:id="br0">
      <inkml:brushProperty name="width" value="0.025" units="cm"/>
      <inkml:brushProperty name="height" value="0.025" units="cm"/>
    </inkml:brush>
  </inkml:definitions>
  <inkml:trace contextRef="#ctx0" brushRef="#br0">0 146 2050,'0'0'4223,"2"-8"-3759,4-23 59,-5 30-480,0 0 0,-1 0 1,1 0-1,-1 1 0,1-1 0,0 0 0,0 1 0,-1-1 0,1 0 0,0 1 0,0-1 1,0 1-1,0-1 0,-1 1 0,1 0 0,0-1 0,0 1 0,0 0 0,0 0 0,0-1 1,0 1-1,0 0 0,0 0 0,1 0 0,30 1 364,-21-1-226,243-30 410,-88 6-280,-47 10-153,-11 0-83,1 4 1,172 7-1,-213 11-49,71 19-1,65 8 20,6-30-24,31 3-4,-236-7-148,0-1 0,0 1 0,0-1 0,-1 1 0,1 1 0,0-1 0,-1 1 0,0-1 0,1 1 0,-1 1 1,0-1-1,0 0 0,0 1 0,0 0 0,0 0 0,0 0 0,-1 1 0,5 5 0,0 6-2570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8.604"/>
    </inkml:context>
    <inkml:brush xml:id="br0">
      <inkml:brushProperty name="width" value="0.025" units="cm"/>
      <inkml:brushProperty name="height" value="0.025" units="cm"/>
    </inkml:brush>
  </inkml:definitions>
  <inkml:trace contextRef="#ctx0" brushRef="#br0">564 1 17328,'0'0'4260,"-75"74"-3042,30-30 159,-10 6-384,-7 4-545,-2 2-63,0 1-193,5-2-64,7-7-32,10-5 64,12-9-576,16-11-994,13-10-1344,21-13-13261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20.479"/>
    </inkml:context>
    <inkml:brush xml:id="br0">
      <inkml:brushProperty name="width" value="0.025" units="cm"/>
      <inkml:brushProperty name="height" value="0.025" units="cm"/>
    </inkml:brush>
  </inkml:definitions>
  <inkml:trace contextRef="#ctx0" brushRef="#br0">228 207 2434,'-21'-3'133,"-20"-2"972,1-2 1,0-1-1,-45-16 0,167 17-956,579-43-616,-320 15 1612,-277 30-993,616-46 1161,2 39-610,-485 24-826,209 42 0,-336-47-1985,-42-7-236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28.341"/>
    </inkml:context>
    <inkml:brush xml:id="br0">
      <inkml:brushProperty name="width" value="0.025" units="cm"/>
      <inkml:brushProperty name="height" value="0.025" units="cm"/>
    </inkml:brush>
  </inkml:definitions>
  <inkml:trace contextRef="#ctx0" brushRef="#br0">38 148 4452,'0'0'7063,"-4"-3"-6914,4 3-141,-2-2 49,0 1 1,0 0-1,0-1 1,0 1-1,0 0 0,0 0 1,-1 1-1,1-1 1,0 0-1,0 1 1,-1-1-1,1 1 0,-3 0 1,5 0 625,45 4 347,46 5-967,1-5 0,0-3 0,-1-4 0,125-21 0,-165 19-60,0 3-1,0 2 1,53 7 0,-62-2 16,1-2 1,0-2 0,0-3-1,-1 0 1,49-11 0,-37 3-8,0 3 0,104-1 1,7 0 115,12 4 61,-124 5-372,100-10 1,-114 5 77,71 1 1,-73 3 46,-24 2 103,-19 3 52,-24 1-47,-14-8-21,-58-8 1,41 5-231,1 3 1,-1 2-1,-89 13 0,-61 1-144,-5-32 1007,16 1-1030,-72 24 381,33 0 0,211-7-2,-254-11-22,349 14 2,-1-2 0,89-12 0,57-1-1,406-7 99,-256 5-50,-85 19-191,-62 2 48,-208-7 97,0 0-1,0 1 1,-1 0 0,1 0-1,0 0 1,-1 1 0,1 0 0,-1 0-1,0 1 1,8 4 0,-14-7-78,0 1 0,-1-1 0,1 1 0,-1-1 0,1 0 0,-1 1 0,1-1 0,-1 0 0,0 1 0,1-1 0,-1 0 0,1 0 0,-1 0 0,0 1 0,1-1 0,-1 0 0,1 0 0,-1 0 0,0 0 0,1 0 0,-1 0 0,1 0 0,-1 0 0,0-1 0,1 1 0,-2 0 0,1 0-177,-11-1-3795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38.684"/>
    </inkml:context>
    <inkml:brush xml:id="br0">
      <inkml:brushProperty name="width" value="0.025" units="cm"/>
      <inkml:brushProperty name="height" value="0.025" units="cm"/>
    </inkml:brush>
  </inkml:definitions>
  <inkml:trace contextRef="#ctx0" brushRef="#br0">85 97 448,'-1'1'316,"0"-1"-1,-1 0 1,1 0-1,0 1 1,0-1-1,0 0 0,0 0 1,-1 0-1,1 0 1,0-1-1,0 1 1,0 0-1,0 0 1,-1-1-1,1 1 0,0 0 1,0-1-1,0 1 1,0-1-1,0 0 1,0 1-1,0-1 0,0 0 1,0 0-1,1 1 1,-1-1-1,0 0 1,0 0-1,1 0 0,-1 0 1,0 0-1,1 0 1,-1-1-1,1 1-251,34-8 748,251 33 876,1-1-1593,88-23-58,-134 15 27,420-42-352,-571 26 50,-67 1 152,0 0 0,-1-1 0,24-4 0,-92-4-160,-116 4 385,-177-30 0,-157 3 12,301 26-136,180 5-23,-333 1-209,318 3-14,-5 1 159,0-2 1,0-1-1,-55-6 1,52-2 40,0 2 0,0 2 0,-1 2 0,-45 4 0,38 4 20,46-7-42,31 0-81,374-5 119,252 3 137,-376 22-68,-36-2-17,-176-14-13,469 13 656,-513-18-693,-14 0-71,-1 0 0,1 1 1,0 1-1,0-1 0,-1 1 0,1 1 1,13 4-1,-70 0-129,-189-14 50,36 0 37,-82 12 203,-339-12 199,531-1-268,0 5 1,-166 13 0,156 9-47,90-16 32,-1 1 0,1 1 0,0 0 0,1 0 1,-1 1-1,1 0 0,-11 8 0,26-11-12,0 0 1,0-1-1,1 0 1,-1 0-1,0-1 1,10 0-1,834-42-208,-794 38 217,40-3-59,609-27-3008,-706 34 3072,1 0 0,0 0-1,0 0 1,0 0 0,0 0 0,0 0 0,0 0 0,0 1 0,0-1 0,0 0-1,0 0 1,0 0 0,0 0 0,0 0 0,0 0 0,0 0 0,0 0-1,0 0 1,0 0 0,1 1 0,-1-1 0,0 0 0,0 0 0,0 0-1,0 0 1,0 0 0,0 0 0,0 0 0,0 0 0,0 0 0,0 0 0,0 0-1,0 0 1,0 0 0,0 0 0,0 0 0,0 0 0,1 0 0,-1 0-1,0 0 1,0 1 0,0-1 0,0 0 0,0 0 0,0 0 0,0 0 0,0 0-1,0 0 1,0 0 0,1 0 0,-1 0 0,0-1 0,0 1 0,0 0-1,-11 6-103,-13 3-805,16-6 805,-1 0 0,1-1 1,-1 0-1,0-1 0,-11 1 1,2-3-747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05.869"/>
    </inkml:context>
    <inkml:brush xml:id="br0">
      <inkml:brushProperty name="width" value="0.025" units="cm"/>
      <inkml:brushProperty name="height" value="0.025" units="cm"/>
    </inkml:brush>
  </inkml:definitions>
  <inkml:trace contextRef="#ctx0" brushRef="#br0">39 415 3171,'-36'7'6288,"33"-6"-3693,8-4-556,11-6-1024,26-11-532,0 2 1,1 1-1,80-17 0,-41 11-105,-35 9-308,445-113 84,-434 115-122,67-22 0,-136 36 123,1-1-1,-1 0 0,0-1 0,0 0 1,-10-2-1,-28 0-145,-2 7 202,0 1 0,-84 23 0,-96 42 194,167-50-509,-1 3 115,-80 43 0,35-16-6,136-62 2,176-74 82,149-31-78,108-40 42,-436 149-48,5-3 43,-27 9 56,-17 5 86,-330 101 7,-164 41-138,509-146-96,31-2 15,1-2 0,-1-1 1,0-1-1,31-12 0,8-1-51,115-21-465,121-31-435,-303 70 971,3 0 1,0 0 1,1-1-1,-1 1 0,0-1 0,0 0 0,0-1 0,-1 1 0,1-1 0,7-6 1,-33 6 231,17 3-185,-51 5 202,0 1 0,1 4 0,0 1 0,-83 30 1,86-26-86,-4 1-246,-121 40 902,153-47-1324,0 1 1,0 1 0,1 1 0,1 1-1,-23 17 1,39-26-3590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22.180"/>
    </inkml:context>
    <inkml:brush xml:id="br0">
      <inkml:brushProperty name="width" value="0.025" units="cm"/>
      <inkml:brushProperty name="height" value="0.025" units="cm"/>
    </inkml:brush>
  </inkml:definitions>
  <inkml:trace contextRef="#ctx0" brushRef="#br0">0 165 4644,'0'0'2082,"21"4"-427,86 3-486,0-5-1,162-16 1,28-1-468,-237 14-729,-16 0-228,0 2 0,49 6 0,-117-9 86,0 0 0,-34 3-1,31 0 229,-49-4 0,-88-19 572,0 7 0,-199 7 0,256 21-470,372-26 257,-36 0-439,63 3 112,132-1-569,-423 11 351,-48 0 39,-1-1-1,-58-11 1,1 1 127,-506 1 133,590 11-143,0-2 29,0 2 0,0 0-1,1 2 1,-1 0 0,-34 11-1,54-14-56,0 0 0,1 0-1,-1 0 1,0 1 0,1-1-1,-1 0 1,0 0 0,1 1 0,-1-1-1,0 0 1,1 1 0,-1-1-1,1 0 1,-1 1 0,1-1-1,-1 1 1,1-1 0,-1 1 0,1-1-1,-1 1 1,1-1 0,0 1-1,-1 0 1,1-1 0,0 1-1,0-1 1,-1 2 0,15 7-18,30-3-9,184-25 26,-59 1 7,445 9 26,-612 9-64,0 0 0,1 0 1,-1 0-1,0 0 0,0 1 0,1-1 0,-1 0 0,0 1 0,0 0 1,0 0-1,0-1 0,3 3 0,-9 1-649,-17-2 340,-362-24 850,242 9 275,-245 8 0,361 7-803,-1 0 0,1 2 0,0 1 0,0 1-1,0 1 1,-35 15 0,60-22 5,0 0-1,0 0 0,0 0 0,0 0 1,0 0-1,1 0 0,-1 0 0,0 0 1,0 0-1,0 0 0,0 0 0,0 0 0,0 0 1,0 0-1,0 0 0,0 0 0,1 0 1,-1 0-1,0 0 0,0 0 0,0 0 1,0 0-1,0 1 0,0-1 0,0 0 1,0 0-1,0 0 0,0 0 0,0 0 1,0 0-1,0 0 0,0 0 0,0 0 1,0 0-1,1 1 0,-1-1 0,0 0 0,0 0 1,0 0-1,0 0 0,0 0 0,0 0 1,0 0-1,0 0 0,-1 1 0,1-1 1,0 0-1,0 0 0,0 0 0,0 0 1,0 0-1,0 0 0,0 0 0,0 0 1,0 0-1,0 0 0,0 1 0,0-1 1,0 0-1,0 0 0,17 2-134,22 0 243,440-16 35,-2 0-7,-196 14-288,-259 1-200,-33 2 174,-34 1 216,-313-13 410,-74 0 366,404 12-777,27-3-41,1 0-1,-1 0 1,1 0-1,-1 0 1,1 0-1,0 0 1,-1 0 0,1 0-1,-1 0 1,1 0-1,-1 0 1,1 0-1,-1 0 1,1 0-1,-1 0 1,1 0-1,0 1 1,-1-1-1,1 0 1,-1 0 0,1 0-1,-1 1 1,1-1-1,0 0 1,-1 1-1,1-1 1,0 0-1,-1 1 1,1-1-1,0 0 1,0 1-1,-1-1 1,1 1 0,0-1-1,0 1 1,0-1-1,0 0 1,-1 1-1,1-1 1,0 1-1,0-1 1,0 1-1,0-1 1,0 1 0,0-1-1,0 1 1,0-1-1,1 1 1,1 1 27,1-1 0,0-1 1,0 1-1,0 0 0,0-1 0,0 1 1,0-1-1,0 0 0,0 0 0,0 0 1,4-1-1,0 0-14,777 2-1356,-1117-13 1510,69 1 188,158 10 270,-153-9-189,259 10-455,0 0 0,0 0 0,0 0-1,-1 0 1,1 0 0,0 1 0,0-1 0,0 0 0,-1 0 0,1 0 0,0 0 0,0 0-1,-1 0 1,1 0 0,0 0 0,0 0 0,-1 0 0,1-1 0,0 1 0,0 0 0,0 0-1,-1 0 1,1 0 0,0 0 0,0 0 0,0 0 0,-1 0 0,1-1 0,0 1 0,0 0-1,0 0 1,0 0 0,-1 0 0,1-1 0,0 1 0,0 0 0,0 0 0,0 0-1,0-1 1,0 1 0,0 0 0,0 0 0,0-1 0,-1 1 0,1 0 0,0 0 0,0 0-1,0-1 1,0 1 0,0 0 0,0 0 0,1-1 0,-1 1 0,0 0 0,0 0 0,0-1-1,0 1 1,0 0 0,0 0 0,0 0 0,0-1 0,1 1 0,8-9-2787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49.836"/>
    </inkml:context>
    <inkml:brush xml:id="br0">
      <inkml:brushProperty name="width" value="0.025" units="cm"/>
      <inkml:brushProperty name="height" value="0.025" units="cm"/>
    </inkml:brush>
  </inkml:definitions>
  <inkml:trace contextRef="#ctx0" brushRef="#br0">5700 2768 8936,'0'0'4570,"-8"-4"-3556,-89-43 1855,-59-39-2711,-532-356-129,420 266-20,-526-286-303,202 159 214,367 191 117,-295-106-118,-18 49 88,-289-129 324,562 194-129,-390-207 877,588 278-1207,72 32-3641,17 0-998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0.613"/>
    </inkml:context>
    <inkml:brush xml:id="br0">
      <inkml:brushProperty name="width" value="0.025" units="cm"/>
      <inkml:brushProperty name="height" value="0.025" units="cm"/>
    </inkml:brush>
  </inkml:definitions>
  <inkml:trace contextRef="#ctx0" brushRef="#br0">273 17 8520,'-27'-13'3659,"47"10"-1893,51 10-1196,-39-1-442,-1 2 0,0 1-1,-1 2 1,40 19 0,-52-21-113,0 1 0,-1 0 0,1 1 0,-2 1-1,0 1 1,0 1 0,26 29 0,-39-39-23,0-1 1,-1 1-1,1 0 0,-1-1 1,1 1-1,-1 1 0,0-1 1,-1 0-1,1 0 0,-1 1 1,0-1-1,0 1 0,0-1 1,0 1-1,-1-1 0,0 1 1,0-1-1,0 1 0,-1 0 1,1-1-1,-1 1 0,0-1 1,0 1-1,-1-1 0,0 0 1,1 0-1,-1 1 0,0-1 1,-1 0-1,1-1 0,-1 1 0,0 0 1,0-1-1,0 1 0,0-1 1,-7 5-1,-12 9 35,0 0 1,-1-2-1,-1-1 0,-46 21 0,58-29-34,-137 62 39,-41 21-414,65-24-3261,85-42 365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1.622"/>
    </inkml:context>
    <inkml:brush xml:id="br0">
      <inkml:brushProperty name="width" value="0.025" units="cm"/>
      <inkml:brushProperty name="height" value="0.025" units="cm"/>
    </inkml:brush>
  </inkml:definitions>
  <inkml:trace contextRef="#ctx0" brushRef="#br0">0 1 14798,'0'0'0,"13"61"-128,-1-19 192,3 12-64,-1 5 64,5 4-64,-10 4 0,6-4 0,-5-1-64,-4-9-224,-1-8 256,-5-9-32,0-11-1282,0-11-992,-14-9-2755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1.968"/>
    </inkml:context>
    <inkml:brush xml:id="br0">
      <inkml:brushProperty name="width" value="0.025" units="cm"/>
      <inkml:brushProperty name="height" value="0.025" units="cm"/>
    </inkml:brush>
  </inkml:definitions>
  <inkml:trace contextRef="#ctx0" brushRef="#br0">4 342 10570,'-1'-13'1393,"1"4"-1167,-1-1 114,0 0 0,1 0-1,0 0 1,0 0-1,1 0 1,1 0 0,0 1-1,0-1 1,1 0 0,0 1-1,0-1 1,1 1-1,8-12 1,-1 7-153,1 1-1,0 0 1,1 1-1,1 0 1,0 1-1,1 1 1,0 0-1,0 1 1,1 1-1,0 0 1,0 1-1,20-5 1,-4 3-194,0 1-1,1 2 1,-1 1 0,1 2-1,54 1 1,-81 3-18,0-1-1,-1 0 1,1 1 0,-1 0-1,1 0 1,-1 1 0,1 0-1,-1 0 1,0 0 0,1 0-1,-1 1 1,-1 0 0,1 0-1,5 4 1,-8-5 25,1 1 0,-1-1 0,0 1 0,-1 0 0,1-1 0,0 1 0,-1 0 0,1 0 0,-1 0 0,0 0 0,0 0 0,0 0 1,-1 0-1,1 1 0,-1-1 0,1 0 0,-1 0 0,0 1 0,0-1 0,-1 0 0,1 0 0,-1 0 0,1 1 0,-1-1 0,0 0 0,-2 3 0,-2 5 169,0-1 1,0 1-1,-1-1 1,-1-1-1,0 1 1,0-1-1,0 0 1,-1-1-1,-13 11 0,-91 65 1455,77-60-1146,-4 2-8,27-20-412,1 1 0,0 0 0,0 1 0,0 0-1,1 1 1,-12 14 0,24-20-1880,8-4 629,12-7-575,15-18-1601,8-12-1270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2.967"/>
    </inkml:context>
    <inkml:brush xml:id="br0">
      <inkml:brushProperty name="width" value="0.025" units="cm"/>
      <inkml:brushProperty name="height" value="0.025" units="cm"/>
    </inkml:brush>
  </inkml:definitions>
  <inkml:trace contextRef="#ctx0" brushRef="#br0">110 0 16944,'0'0'1772,"-4"13"-389,-6 14-1107,-59 186 2286,61-181-2335,1-1-1,2 1 0,1 1 0,2-1 1,1 38-1,1-66-235,1 0 0,-1 1 0,1-1 0,0 0-1,0 0 1,0 0 0,1 0 0,-1 0 0,1-1 0,0 1 0,0 0 0,1-1 0,-1 1 0,1-1-1,-1 0 1,1 0 0,0 0 0,0 0 0,0 0 0,1-1 0,-1 1 0,1-1 0,4 3 0,-5-4 16,0 0 0,0 0 0,1-1 0,-1 1 1,0-1-1,0 0 0,0 1 0,0-1 1,1-1-1,-1 1 0,0 0 0,0-1 0,0 0 1,0 1-1,0-1 0,0 0 0,0-1 0,0 1 1,0-1-1,0 1 0,-1-1 0,1 0 1,0 0-1,-1 0 0,0 0 0,1 0 0,-1 0 1,0-1-1,0 1 0,2-5 0,15-29 97,-16 30-92,-1 0 0,1 1 0,0-1 1,0 1-1,1-1 0,0 1 0,0 0 1,7-6-1,-10 10-9,-1 1 0,1 0 0,0 0 0,-1 0-1,1 0 1,0 0 0,-1 0 0,1 0 0,0 0 0,0 0 0,-1 0 0,1 0 0,0 1 0,-1-1 0,1 0-1,0 0 1,-1 1 0,1-1 0,-1 0 0,1 1 0,0-1 0,-1 1 0,1-1 0,-1 1 0,1-1 0,-1 1 0,1-1-1,-1 1 1,0-1 0,1 1 0,-1 0 0,0-1 0,1 1 0,-1 0 0,0-1 0,0 1 0,0 0 0,1 0-1,13 36 200,-11-29-181,-2-3-31,1-1-1,0 1 1,0-1 0,1 1-1,-1-1 1,1 0 0,0 0-1,0 0 1,1-1-1,-1 1 1,1-1 0,-1 0-1,1 1 1,6 2 0,-7-5-55,-1 0 1,1 0-1,-1-1 1,1 1 0,-1-1-1,1 0 1,-1 1-1,1-1 1,-1 0 0,1-1-1,0 1 1,-1 0-1,1-1 1,-1 1 0,1-1-1,-1 0 1,1 0 0,-1 0-1,0 0 1,1 0-1,-1 0 1,0-1 0,0 1-1,0-1 1,0 0-1,0 0 1,0 1 0,-1-1-1,3-3 1,4-3-649,-1 0 1,0-1 0,-1 0-1,0 0 1,0 0-1,5-14 1,-7 13-965,-1 1 0,0-1 1,-1 0-1,0 1 0,-1-1 0,0 0 0,0-13 0,13-17 7229,-14 36-137,-1 0-3500,1 4-2205,0-1 0,0 0 0,-1 1-1,1-1 1,0 0 0,0 0 0,0 1 0,0-1-1,0 0 1,0 1 0,1-1 0,-1 0 0,0 1 0,0-1-1,0 0 1,1 1 0,-1-1 0,0 0 0,1 1-1,-1-1 1,0 1 0,1-1 0,-1 1 0,1-1 0,-1 1-1,1-1 1,0 0 0,7 7 4637,10 5-3230,-16-6 173,-10-3 1891,3-3-3090,0 1 1,0 0 0,0 1-1,0-1 1,0 1-1,0 0 1,0 0 0,0 1-1,1-1 1,-1 1 0,0 0-1,1 0 1,-1 1-1,1-1 1,0 1 0,0 0-1,0 0 1,0 0 0,1 1-1,-1-1 1,1 1-1,0 0 1,0 0 0,0 0-1,1 0 1,-1 1-1,1-1 1,0 1 0,0-1-1,1 1 1,-1 0 0,1 0-1,0 0 1,0 0-1,1 0 1,-1 0 0,1 0-1,0-1 1,1 1 0,-1 0-1,1 0 1,2 9-1,-2-12-69,0 1 0,0 0-1,0-1 1,0 1 0,0 0-1,1-1 1,-1 0-1,1 1 1,0-1 0,0 0-1,0 0 1,0 0 0,0 0-1,0 0 1,0 0-1,1 0 1,-1-1 0,1 0-1,-1 1 1,1-1-1,-1 0 1,1 0 0,0 0-1,0 0 1,-1-1 0,1 1-1,0-1 1,0 0-1,0 1 1,0-1 0,-1-1-1,1 1 1,5-1 0,0 0 22,0 0 0,0 0 1,0-1-1,0 0 0,0-1 0,0 0 1,0 0-1,-1 0 0,0-1 1,13-8-1,-13 5-7,1 0 1,-1 0-1,0-1 0,-1 0 1,0 0-1,0 0 0,-1-1 1,0 0-1,0 0 1,-1 0-1,0-1 0,-1 0 1,0 1-1,-1-1 0,1 0 1,-2 0-1,1-16 1,-2 26-30,1 0 0,-1-1 0,0 1 0,0 0 0,0-1 0,0 1 0,0-1 0,0 1 0,0 0 0,0-1 0,0 1 0,0 0 0,0-1 0,0 1 0,0-1 0,0 1 0,0 0 0,0-1 0,0 1 0,-1 0 0,1-1 0,0 1 0,0 0 0,0-1 0,-1 1 0,1 0 0,0-1 0,0 1 0,-1 0 0,1 0 0,0-1 0,0 1 0,-1 0 0,1 0 0,0 0 0,-1-1 0,1 1 1,0 0-1,-1 0 0,1 0 0,0 0 0,-1 0 0,1 0 0,-1 0 0,1 0 0,0 0 0,-1 0 0,1 0 0,0 0 0,-1 0 0,0 0-9,0 1-1,0 0 1,0-1 0,0 1 0,0 0 0,0 0-1,0 0 1,0 0 0,0-1 0,1 1-1,-1 0 1,0 1 0,1-1 0,-1 0-1,0 2 1,-4 9 40,1 1 1,1 0-1,0 0 0,0 0 0,2 0 0,-1 19 0,1-29-92,1-1 0,0 1-1,1-1 1,-1 0 0,0 1-1,1-1 1,-1 0 0,1 1 0,0-1-1,-1 0 1,1 0 0,0 0-1,1 1 1,-1-1 0,0 0-1,0 0 1,1-1 0,0 1 0,-1 0-1,1 0 1,0-1 0,-1 1-1,1-1 1,0 0 0,0 1-1,0-1 1,1 0 0,-1 0 0,0 0-1,0 0 1,1-1 0,-1 1-1,0-1 1,1 1 0,-1-1-1,0 0 1,1 0 0,-1 0-1,0 0 1,1 0 0,-1-1 0,0 1-1,4-2 1,-1 1-318,0 0 1,0 0 0,0-1-1,0 0 1,-1 0-1,1-1 1,-1 1-1,1-1 1,-1 0-1,0 0 1,0 0-1,4-5 1,2-2-1512,0-1 1,-1-1-1,8-12 1,6-12-2865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9.514"/>
    </inkml:context>
    <inkml:brush xml:id="br0">
      <inkml:brushProperty name="width" value="0.025" units="cm"/>
      <inkml:brushProperty name="height" value="0.025" units="cm"/>
    </inkml:brush>
  </inkml:definitions>
  <inkml:trace contextRef="#ctx0" brushRef="#br0">6546 729 2883,'-17'-9'13735,"-1"-2"-12420,-44-24-1425,-97-41 0,-38 10-3680,-260-51 1,-214-4 4237,517 96-262,-1168-168 1475,-12 118-1192,1177 79 589,0 8 1,-256 52-1,301-38-893,2 5-1,2 4 1,1 6-1,-142 74 1,194-84-173,2 2 0,1 3 0,1 1-1,2 3 1,2 2 0,-76 88 0,87-85-49,3 1 0,2 2 0,2 1 0,2 1 0,2 1 0,3 1 0,-28 97 1,32-81 23,4 1 1,3 0 0,-3 86 0,12-110 25,3-1 0,1 1 0,3-1 1,1 0-1,2 0 0,17 50 0,-11-57-18,2-1 0,2 0-1,1-1 1,2-1 0,1-1-1,1-1 1,2-2 0,1 0-1,2-1 1,51 41 0,-13-19 100,3-3 0,1-3 0,2-3 0,83 35-1,6-10 269,3-6 0,312 71 0,362-1 27,-462-97 121,1-16-1,645-52 1,-761 4 43,-1-11 0,-2-11 0,-3-12 0,432-168 1,-291 42-387,-332 154-128,-2-4 1,-2-3-1,104-93 0,-143 115-13,-1-1-1,-1-1 1,0-1-1,-2 0 1,-1-1-1,24-52 1,-32 60-2,-2-1 1,0 0-1,-1-1 1,-1 1-1,0-1 1,-1 0 0,-2 0-1,0 0 1,-1 0-1,0 0 1,-7-35-1,1 28-4,-2-1 1,-1 1-1,-2 1 0,0 0 0,-1 0 0,-2 1 0,0 1 1,-1 0-1,-25-27 0,-2 2-1,-3 2-1,-97-78 1,44 53-604,-3 3 0,-3 5 0,-3 5-1,-140-55 1,21 27-2970,-273-64-1,208 78-380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3.331"/>
    </inkml:context>
    <inkml:brush xml:id="br0">
      <inkml:brushProperty name="width" value="0.025" units="cm"/>
      <inkml:brushProperty name="height" value="0.025" units="cm"/>
    </inkml:brush>
  </inkml:definitions>
  <inkml:trace contextRef="#ctx0" brushRef="#br0">96 5 10570,'0'0'6967,"-9"-2"-5238,8 2-1706,-2-1 69,0 1-1,-1-1 1,1 1 0,0-1 0,-1 1 0,1 0 0,0 0 0,-1 1 0,1-1 0,0 1 0,-1 0-1,1-1 1,0 1 0,0 1 0,0-1 0,0 0 0,0 1 0,0-1 0,0 1 0,0 0 0,1 0-1,-1 0 1,1 1 0,-1-1 0,1 1 0,-4 4 0,6-6-101,0 0 0,0 0 0,-1-1 0,1 1 1,0 0-1,0 0 0,1 0 0,-1-1 0,0 1 0,0 0 0,0 0 0,0 0 0,1-1 1,-1 1-1,0 0 0,1-1 0,-1 1 0,0 0 0,1 0 0,-1-1 0,1 1 1,-1-1-1,1 1 0,0-1 0,-1 1 0,1 0 0,-1-1 0,1 0 0,0 1 0,-1-1 1,1 1-1,0-1 0,0 0 0,-1 0 0,1 1 0,0-1 0,0 0 0,1 0 1,41 13-481,-34-11 438,29 7 71,-25-7 11,0 1-1,0 0 1,0 1-1,22 10 0,-32-12-21,0 0 0,0 0-1,0 0 1,-1 0-1,1 0 1,0 1 0,-1-1-1,0 1 1,1 0-1,-1-1 1,0 1 0,0 0-1,-1 0 1,1 0-1,-1 1 1,1-1 0,-1 0-1,0 1 1,0-1-1,-1 0 1,1 1 0,-1-1-1,1 5 1,-1-2 88,0-1 1,0 1-1,-1 0 0,0-1 1,0 1-1,0-1 1,-1 1-1,1-1 0,-1 0 1,-1 0-1,1 0 1,-6 9-1,6-11-63,0-1 1,0 1-1,-1 0 1,0-1 0,1 1-1,-1-1 1,0 0-1,0 0 1,0 0-1,0 0 1,0 0-1,-1-1 1,1 1-1,-1-1 1,1 0-1,-1 0 1,1-1-1,-1 1 1,1 0-1,-7-1 1,9 0-113,0 0 0,0 0 0,0 0 0,0 0 1,0-1-1,0 1 0,0 0 0,0 0 0,0-1 0,0 1 0,0 0 0,0-1 0,1 1 1,-1-1-1,0 0 0,0 1 0,0-1 0,1 1 0,-1-1 0,0 0 0,1 0 0,-1 1 1,1-1-1,-1 0 0,1 0 0,-1-1 0,-5-27-4535,5-3-1515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3.645"/>
    </inkml:context>
    <inkml:brush xml:id="br0">
      <inkml:brushProperty name="width" value="0.025" units="cm"/>
      <inkml:brushProperty name="height" value="0.025" units="cm"/>
    </inkml:brush>
  </inkml:definitions>
  <inkml:trace contextRef="#ctx0" brushRef="#br0">1 133 12460,'0'0'6582,"8"-4"-5557,60-40 538,-63 40-1514,-1 1 0,1-1 0,-1 0 1,0-1-1,0 1 0,0-1 1,0 1-1,-1-1 0,0 0 1,0 0-1,0-1 0,0 1 0,2-9 1,-5 14-6,0 0-1,0-1 1,0 1 0,0-1 0,0 1-1,0 0 1,0-1 0,0 1 0,0 0-1,0-1 1,0 1 0,0-1 0,0 1-1,0 0 1,0-1 0,0 1 0,0 0-1,0-1 1,0 1 0,-1 0 0,1-1-1,0 1 1,0 0 0,0-1 0,-1 1-1,1 0 1,0 0 0,0-1 0,-1 1-1,1 0 1,0 0 0,-1-1 0,1 1 0,0 0-1,-1 0 1,1 0 0,-1-1 0,-16 5 428,-16 15-429,27-13-10,1 1 0,0-1 0,-1 1 0,2 1 1,-1-1-1,1 1 0,1 0 0,-1 0 0,1 0 0,1 0 1,-1 0-1,-1 17 0,3-22-22,1 0-1,-1 0 1,1 1 0,0-1-1,0 0 1,1 0 0,-1 0 0,1 0-1,-1 0 1,1 0 0,0 0-1,0 0 1,0 0 0,1 0 0,-1 0-1,1-1 1,-1 1 0,1 0-1,0-1 1,0 1 0,0-1 0,0 0-1,1 0 1,-1 0 0,1 0-1,-1 0 1,1 0 0,0-1 0,-1 1-1,1-1 1,0 0 0,0 0-1,0 0 1,0 0 0,0 0 0,0-1-1,5 1 1,-1 0-349,0 0 0,-1 0 0,1-1 0,0 0-1,-1 0 1,1 0 0,-1-1 0,1 0 0,0 0 0,-1-1 0,0 0 0,1 0 0,-1-1 0,10-4 0,17-18-7307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229"/>
    </inkml:context>
    <inkml:brush xml:id="br0">
      <inkml:brushProperty name="width" value="0.025" units="cm"/>
      <inkml:brushProperty name="height" value="0.025" units="cm"/>
    </inkml:brush>
  </inkml:definitions>
  <inkml:trace contextRef="#ctx0" brushRef="#br0">33 103 5894,'0'0'1740,"-5"-9"924,-2-2-1503,-13-30 3966,31 76-2094,14 47-134,-13-47-2876,0-2-1,2 0 1,32 55-1,-45-85 22,1-1 0,0 1 0,0-1 0,0 1-1,0-1 1,0 1 0,0-1 0,0 0 0,1 0 0,-1 0 0,1 0-1,0-1 1,-1 1 0,1-1 0,0 1 0,0-1 0,0 0 0,0 0 0,0-1-1,0 1 1,0 0 0,1-1 0,-1 0 0,0 0 0,0 0 0,0 0-1,0 0 1,0-1 0,1 1 0,-1-1 0,0 0 0,0 0 0,0 0 0,-1 0-1,1-1 1,0 1 0,0-1 0,-1 1 0,1-1 0,0 0 0,-1 0 0,0 0-1,0-1 1,1 1 0,2-5 0,7-16 269,0-2 0,-1 1 0,-2-1 0,0-1 0,-2 0 1,6-33-1,7-25 143,-10 41-452,-9 24-2581,-11 22-13027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593"/>
    </inkml:context>
    <inkml:brush xml:id="br0">
      <inkml:brushProperty name="width" value="0.025" units="cm"/>
      <inkml:brushProperty name="height" value="0.025" units="cm"/>
    </inkml:brush>
  </inkml:definitions>
  <inkml:trace contextRef="#ctx0" brushRef="#br0">0 193 13261,'0'0'1243,"2"7"-9,-2-3-1178,1-1 1,0 0 0,0 0 0,0 0 0,0 0-1,0 0 1,0 0 0,1-1 0,-1 1-1,1 0 1,0-1 0,0 1 0,0-1 0,0 0-1,0 1 1,1-1 0,-1 0 0,0 0 0,1 0-1,0-1 1,0 1 0,-1-1 0,1 1 0,0-1-1,0 0 1,0 0 0,0-1 0,0 1 0,0 0-1,1-1 1,-1 0 0,0 0 0,0 0 0,0 0-1,6-1 1,-1 0-148,0-1 0,0 0 0,0-1 0,-1 0-1,1 0 1,-1 0 0,0-1 0,0 0 0,0-1 0,-1 1 0,1-1 0,-1-1-1,0 1 1,-1-1 0,1 0 0,-1 0 0,0-1 0,5-9 0,-2 5-195,-2 0 0,1-1 1,-1 1-1,-1-1 0,0 0 1,-1-1-1,0 1 0,-1-1 1,-1 0-1,2-22 0,-8 18 435,-5 24 349,-7 25 302,13-20-593,0 1 0,1 0 0,1-1 0,0 1 0,0 0 0,1 0 0,1 0 0,3 15 0,-4-27-179,1 0 0,-1 0-1,1 0 1,-1 1 0,1-1 0,0 0 0,-1 0 0,1 0-1,0 0 1,0 0 0,0 0 0,0 0 0,0 0 0,0-1-1,0 1 1,0 0 0,1 0 0,-1-1 0,0 1-1,0-1 1,0 1 0,1-1 0,-1 0 0,0 1 0,1-1-1,-1 0 1,0 0 0,1 0 0,-1 0 0,0 0 0,1 0-1,-1 0 1,0 0 0,1-1 0,-1 1 0,0-1-1,0 1 1,1-1 0,-1 1 0,0-1 0,0 1 0,2-3-1,4 0 19,-1-1 0,0 0-1,1 0 1,-1 0 0,-1-1-1,7-6 1,1-4-458,18-16-3115,-28 30 2889,-1 0-1,0 0 1,0 0 0,1 0 0,-1 0 0,1 1-1,-1-1 1,0 1 0,1-1 0,3 1-1,-1 0-2836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970"/>
    </inkml:context>
    <inkml:brush xml:id="br0">
      <inkml:brushProperty name="width" value="0.025" units="cm"/>
      <inkml:brushProperty name="height" value="0.025" units="cm"/>
    </inkml:brush>
  </inkml:definitions>
  <inkml:trace contextRef="#ctx0" brushRef="#br0">77 1 8360,'0'0'10933,"-8"4"-10623,4-2-286,-34 23 81,36-23-99,0-1 0,0 1-1,0 0 1,0 0 0,0 0 0,0 1 0,1-1 0,-1 0 0,1 1 0,-1-1-1,1 0 1,0 1 0,0 0 0,0-1 0,0 1 0,1 0 0,-1 4-1,4-6-3,1 0 0,0 0 0,0 0 0,0-1 0,0 1 0,0-1 0,0 0 0,0 0 0,1 0 0,5-2 0,50-13-237,-50 11 228,0 1 1,1 0 0,-1 0-1,0 2 1,1-1-1,-1 1 1,1 0 0,0 1-1,19 3 1,-29-3 5,1 1 1,-1 0-1,1-1 0,-1 1 1,0 0-1,1 0 0,-1 0 1,0 0-1,1 0 1,-1 0-1,0 0 0,0 1 1,0-1-1,0 0 1,0 1-1,-1-1 0,1 1 1,0-1-1,-1 1 0,1-1 1,-1 1-1,1-1 1,-1 1-1,0-1 0,1 1 1,-1 0-1,0-1 0,0 1 1,0 0-1,0-1 1,-1 1-1,1 2 0,-1 2 81,0 0 0,0-1 0,0 1 0,-1 0 0,0 0 0,0-1 0,-4 8 0,6-12-74,-32 45 1086,30-44-1054,0 1 0,0-1 0,0 0 0,0 0 1,0 0-1,0 0 0,0-1 0,-1 1 0,1 0 0,-1-1 0,1 0 0,-1 0 0,0 1 0,1-2 1,-1 1-1,-5 1 0,7-5-400,0-1 0,0 1 0,0-1 0,0 0-1,0 1 1,1-1 0,0 1 0,0-1 0,0 0 0,0 1 0,2-7 0,-2 7-221,4-38-4579,6-8-2669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6.091"/>
    </inkml:context>
    <inkml:brush xml:id="br0">
      <inkml:brushProperty name="width" value="0.025" units="cm"/>
      <inkml:brushProperty name="height" value="0.025" units="cm"/>
    </inkml:brush>
  </inkml:definitions>
  <inkml:trace contextRef="#ctx0" brushRef="#br0">5 64 5317,'0'0'8456,"-1"10"-6144,-1 12-1871,1 1 0,0 0 0,2 0 1,1-1-1,1 1 0,0-1 1,2 1-1,10 29 0,-3-21-300,1-2 0,2 1 0,1-2 0,21 29 0,-37-56-130,0-1 0,0 0-1,1 1 1,-1-1 0,0 0 0,0 1-1,0-1 1,0 0 0,0 1 0,1-1-1,-1 0 1,0 0 0,0 1 0,0-1 0,1 0-1,-1 0 1,0 1 0,0-1 0,1 0-1,-1 0 1,0 0 0,1 0 0,-1 1 0,0-1-1,1 0 1,-1 0 0,0 0 0,1 0-1,-1 0 1,0 0 0,1 0 0,-1 0-1,0 0 1,1 0 0,-1 0 0,0 0 0,1 0-1,-1 0 1,1 0 0,-2-16 464,-11-23 183,-34-27-212,42 61-439,0 0 1,0 1-1,0 0 0,-1 0 1,1 0-1,-1 0 0,0 1 1,0-1-1,-1 1 0,1 0 1,-7-2-1,8 6-110,11 6 37,14 6-16,-8-8-414,0-1-1,1-1 1,-1 0 0,1-1-1,0-1 1,-1 0 0,22-1-1,-27 0 228,0-1-1,0 0 0,1 0 1,-1-1-1,0 0 0,0-1 1,-1 1-1,1-2 0,0 1 1,-1-1-1,0 0 0,0 0 1,12-10-1,-10 5 2514,-11 14 602,-11 20-1092,12-22-1621,0 1-1,0-1 1,1 1 0,-1 0 0,1-1 0,0 1-1,0-1 1,1 1 0,-1 0 0,1-1-1,-1 1 1,3 4 0,-3-7-111,0-1 0,0 1 0,1-1 0,-1 1 0,0-1 0,1 1-1,-1-1 1,1 1 0,-1-1 0,0 1 0,1-1 0,-1 1 0,1-1 0,-1 1 0,1-1 0,-1 0 0,1 1 0,0-1 0,-1 0 0,1 0-1,-1 1 1,1-1 0,0 0 0,-1 0 0,1 0 0,0 0 0,1 0-16,0-1-1,-1 1 1,1-1-1,-1 1 1,1-1 0,-1 0-1,1 0 1,-1 0-1,1 0 1,-1 0-1,0 0 1,1 0 0,-1 0-1,0 0 1,1-3-1,9-8-117,33-33-1479,-41 42 1350,0 1 0,0 0 0,0 0 0,0 0 0,0 1 0,1-1 1,-1 1-1,0-1 0,1 1 0,-1 0 0,1 0 0,0 1 0,-1-1 0,6 1 0,-7 0 95,1 1-1,-1 0 0,0 0 1,0 0-1,-1 0 1,1 0-1,0 0 0,0 0 1,0 1-1,-1-1 0,1 1 1,-1-1-1,3 4 0,20 15 140,-23-20-34,0 1-1,0-1 1,0 0 0,0 1-1,0-1 1,0 0 0,0 0-1,1 0 1,-1 0 0,0 0-1,0 0 1,0 0 0,0 0-1,0 0 1,0-1 0,0 1-1,0 0 1,0-1 0,0 1-1,0 0 1,0-1 0,0 0-1,0 1 1,0-1 0,0 1-1,1-2 1,3-3 85,0-1 0,0 0-1,-1 0 1,0 0 0,0 0 0,0 0-1,-1-1 1,0 0 0,0 0-1,0 0 1,-1 0 0,0 0 0,-1 0-1,2-14 1,0-14 855,-1-66 0,-3 64-812,0 24 481,0 41 236,0 49 381,2-65-1080,1 0 0,-1 1 0,2-1-1,0 0 1,0 0 0,1-1 0,1 1-1,0-1 1,9 17 0,-11-24-98,1 0-1,-1 1 1,1-1 0,-1-1 0,1 1 0,0-1-1,0 1 1,1-1 0,-1 0 0,1-1-1,-1 1 1,1-1 0,0 0 0,0 0 0,0 0-1,0-1 1,0 0 0,0 0 0,1 0 0,-1-1-1,0 1 1,1-1 0,-1-1 0,9 0-1,-12 0 26,0 1 0,0-1-1,0 0 1,1 0 0,-1 0-1,-1 0 1,1 0 0,0-1-1,0 1 1,0-1 0,-1 1-1,1-1 1,-1 1 0,1-1-1,-1 0 1,0 0 0,1 0-1,-1 0 1,0 0 0,0 0 0,0 0-1,-1 0 1,1 0 0,0 0-1,-1 0 1,0-1 0,1 1-1,-1 0 1,0 0 0,0-1-1,-1-2 1,2-5 76,-2 1-1,1-1 1,-1 1-1,-1-1 1,0 1 0,-4-13-1,6 21-104,0 1-1,0-1 1,0 0-1,0 1 1,-1-1-1,1 1 1,0-1-1,0 1 1,-1-1-1,1 1 1,0-1-1,-1 1 1,1-1 0,0 1-1,-1 0 1,1-1-1,-1 1 1,1 0-1,-1-1 1,1 1-1,0 0 1,-1-1-1,1 1 1,-1 0-1,0 0 1,1 0-1,-1-1 1,1 1-1,-1 0 1,1 0-1,-1 0 1,1 0-1,-1 0 1,0 0-1,1 0 1,-1 0-1,1 0 1,-1 0-1,1 0 1,-1 1-1,1-1 1,-1 0-1,1 0 1,-1 1-1,1-1 1,-1 0-1,1 0 1,-1 1-1,1-1 1,-1 0-1,1 1 1,-1-1-1,1 1 1,0-1-1,-1 1 1,1-1-1,-1 2 1,-1 0 0,1 0 1,-1 0-1,0 1 1,1-1-1,-1 1 0,1-1 1,0 1-1,0-1 1,0 1-1,0 0 1,0 3-1,0-4-6,1 0-1,0 0 0,0-1 1,0 1-1,0 0 0,0 0 1,0 0-1,0 0 0,1 0 1,-1 0-1,0 0 1,1 0-1,0-1 0,0 1 1,-1 0-1,1 0 0,0-1 1,0 1-1,0-1 0,1 1 1,-1-1-1,0 1 0,1-1 1,-1 0-1,0 1 1,1-1-1,2 1 0,2 0 10,0 0-1,0 0 1,1-1-1,-1 0 0,0-1 1,0 1-1,11-2 1,231-11 714,-248 12-672,0 0 0,0 0 1,1 0-1,-1 0 0,0 0 0,0 0 0,0 0 0,0 0 0,1 0 0,-1 0 0,0 0 0,0 0 1,0 0-1,0 0 0,1-1 0,-1 1 0,0 0 0,0 0 0,0 0 0,0 0 0,0 0 0,1 0 0,-1 0 1,0 0-1,0-1 0,0 1 0,0 0 0,0 0 0,0 0 0,0 0 0,1 0 0,-1-1 0,0 1 1,0 0-1,0 0 0,0 0 0,0 0 0,0-1 0,0 1 0,0 0 0,0 0 0,0 0 0,0 0 1,0-1-1,0 1 0,0 0 0,0 0 0,-7-12 947,-12-11-450,-101-87 16,120 109-564,-1 1 1,1 0-1,-1-1 0,0 1 1,1-1-1,-1 1 1,1-1-1,-1 1 1,1-1-1,0 1 0,-1-1 1,1 1-1,-1-1 1,1 1-1,0-1 0,0 0 1,-1 1-1,1-1 1,0 1-1,0-1 1,0 0-1,-1 1 0,1-1 1,0 0-1,0 1 1,0-1-1,0 0 1,0 1-1,1-1 0,-1 0 1,0 1-1,0-1 1,0 0-1,0 1 1,1-1-1,-1 0 0,0 1 1,1-1-1,-1 1 1,0-1-1,1 1 0,-1-1 1,1 1-1,-1-1 1,1 1-1,-1-1 1,1 1-1,-1-1 0,1 1 1,0 0-1,-1-1 1,1 1-1,-1 0 1,1 0-1,1-1 0,42-13-187,-37 12 114,43-11-887,-13 4-2821,57-22 0,-47 10-2814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6.732"/>
    </inkml:context>
    <inkml:brush xml:id="br0">
      <inkml:brushProperty name="width" value="0.025" units="cm"/>
      <inkml:brushProperty name="height" value="0.025" units="cm"/>
    </inkml:brush>
  </inkml:definitions>
  <inkml:trace contextRef="#ctx0" brushRef="#br0">0 1 15919,'0'0'1954,"65"63"-1762,-47-32-32,3 0-128,-3 0 0,2-1-1249,-8-3-352,-5-3-97,-1-8-416,-6-2-32,-11-6-1697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159"/>
    </inkml:context>
    <inkml:brush xml:id="br0">
      <inkml:brushProperty name="width" value="0.025" units="cm"/>
      <inkml:brushProperty name="height" value="0.025" units="cm"/>
    </inkml:brush>
  </inkml:definitions>
  <inkml:trace contextRef="#ctx0" brushRef="#br0">2 279 10186,'-1'-8'939,"1"1"-645,-1-1-1,2 1 0,-1-1 1,1 1-1,0 0 0,0-1 1,1 1-1,0 0 0,0 0 0,1 0 1,0 0-1,0 0 0,1 1 1,-1-1-1,2 1 0,-1 0 1,1 0-1,10-10 0,5-4 654,2 0-1,29-20 1,-42 33-846,0 1 1,1 0-1,0 1 1,0 0-1,1 1 1,-1 0-1,1 0 1,21-4-1,-29 8-106,-1 0-1,0 0 1,0 0 0,0 0-1,0 0 1,1 0-1,-1 0 1,0 1-1,0-1 1,0 1-1,0 0 1,0-1 0,0 1-1,0 0 1,0 0-1,0 0 1,0 1-1,-1-1 1,1 0 0,0 1-1,-1-1 1,1 1-1,2 3 1,-2-1 19,1 1 0,-1 0 0,0 0 0,0 0 0,0 0 0,0 0 0,-1 0 0,0 0 0,1 10-1,-1 1 53,-1 0-1,-1 0 0,0 0 0,-1 0 1,-7 31-1,6-30-265,12-18-1004,21-5 825,-24 7 388,0 0-1,-1 1 1,1 0 0,0-1 0,-1 2 0,1-1-1,-1 1 1,1 0 0,-1 0 0,0 0-1,0 1 1,-1 0 0,1 0 0,-1 0 0,0 0-1,0 1 1,0-1 0,0 1 0,-1 0 0,0 0-1,5 11 1,-5-11 152,-1 0 0,1 0 0,-1 0 0,0 0 0,0 0 0,0 1 0,-1-1 0,0 1 0,0-1 0,0 1 0,-1-1 0,0 1 0,0 0 0,0-1 0,-1 1 0,0-1 0,0 1 0,0-1 0,-1 1 0,1-1 0,-1 0 0,-1 1 0,-3 6 0,-1-4 80,0-1 1,-1 1-1,0-2 1,0 1-1,0-1 1,-1 0-1,0-1 1,-16 8-1,20-11-293,-1 1 1,1-1-1,-1 0 0,0-1 0,0 1 0,0-1 0,0-1 0,0 1 1,0-1-1,0 0 0,0 0 0,0 0 0,0-1 0,0 0 0,1 0 1,-10-3-1,13 3-121,0 0 0,1-1 0,-1 1 0,0 0 0,0-1 0,1 1 0,-1-1 0,1 1 0,-1-1 0,1 0 0,0 1 0,0-1 0,-1 0 0,1 0 0,1 0 0,-1 0 0,0 0 0,0 0 0,1 0 0,-1 0 0,1 0 0,-1-4 0,1 2-371,0 1 0,0-1 1,0 0-1,0 1 1,1-1-1,-1 1 0,1-1 1,0 1-1,0 0 1,0-1-1,1 1 0,-1 0 1,4-6-1,15-14-5013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506"/>
    </inkml:context>
    <inkml:brush xml:id="br0">
      <inkml:brushProperty name="width" value="0.025" units="cm"/>
      <inkml:brushProperty name="height" value="0.025" units="cm"/>
    </inkml:brush>
  </inkml:definitions>
  <inkml:trace contextRef="#ctx0" brushRef="#br0">15 146 10154,'0'0'3064,"7"3"-1201,27 10-283,-33-12-1465,1-1 0,-1 0 0,1 0 1,-1 0-1,1 0 0,-1 0 0,1 0 0,-1 0 0,1-1 0,-1 1 0,1 0 0,-1-1 0,1 1 1,-1-1-1,0 0 0,1 1 0,-1-1 0,0 0 0,0 0 0,1 0 0,-1 0 0,0 0 0,0 0 1,0 0-1,0 0 0,0 0 0,0-1 0,-1 1 0,1 0 0,0 0 0,-1-1 0,1 1 0,0-1 1,0-2-1,11-47 1381,-11 46-1448,0 0 0,-1 1 0,0-1 0,0 0 1,0 1-1,0-1 0,-1 1 0,1-1 0,-1 1 0,-1-1 0,-1-5 0,2 8-35,-1 1 0,1-1 0,-1 0 0,1 1 0,-1-1 1,1 1-1,-1 0 0,0-1 0,0 1 0,0 0 0,0 0 0,0 0 0,0 0 1,0 0-1,0 1 0,0-1 0,-1 1 0,1-1 0,0 1 0,0 0 0,0 0 1,-1 0-1,-3 1 0,3-1-16,1 1 1,-1 0 0,1 0-1,-1 0 1,1 0 0,-1 0-1,1 0 1,0 1-1,0 0 1,0-1 0,0 1-1,0 0 1,0 0-1,0 0 1,0 0 0,1 0-1,-1 0 1,1 0 0,-1 1-1,1-1 1,0 1-1,0-1 1,0 1 0,1-1-1,-1 1 1,0-1 0,1 1-1,-1 3 1,-1 3-4,1-1 0,0 1 0,0-1 0,1 1 0,0-1 0,0 1 0,1-1 0,1 10 0,-1-16-22,0 1 0,1 0 1,-1-1-1,0 1 0,1-1 0,0 0 0,-1 1 0,1-1 0,0 0 1,0 0-1,0 0 0,1 0 0,-1-1 0,0 1 0,1 0 0,-1-1 1,1 0-1,-1 0 0,1 1 0,0-1 0,-1-1 0,1 1 1,4 0-1,7 2-1790,0-1 1,0-1 0,21-1-1,-25 0-627,17 0-3721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881"/>
    </inkml:context>
    <inkml:brush xml:id="br0">
      <inkml:brushProperty name="width" value="0.025" units="cm"/>
      <inkml:brushProperty name="height" value="0.025" units="cm"/>
    </inkml:brush>
  </inkml:definitions>
  <inkml:trace contextRef="#ctx0" brushRef="#br0">1 113 9097,'0'0'4954,"4"-8"-3299,-2 4-1573,0 1 1,0-1 0,1 1 0,0 0 0,-1 0 0,1 0 0,0 0 0,1 0 0,-1 0 0,7-3 0,-8 5-68,0 0 1,-1 0-1,1 0 0,0 1 1,0-1-1,0 1 1,0-1-1,-1 1 0,1 0 1,0-1-1,0 1 1,0 0-1,0 0 0,0 1 1,0-1-1,0 0 1,0 1-1,-1-1 0,1 1 1,0-1-1,0 1 1,0 0-1,-1 0 0,1 0 1,0 0-1,-1 0 1,1 0-1,-1 0 1,1 0-1,-1 1 0,0-1 1,1 1-1,0 2 1,2 2 95,-1 0 1,1 0 0,-2 1-1,1 0 1,-1-1-1,0 1 1,0 0 0,-1 0-1,0 0 1,0 0 0,-1 0-1,1 0 1,-2 11 0,3 32 1245,-2-49-1329,0 0 1,0 0 0,0 0-1,0 0 1,0 0-1,1 0 1,-1 0 0,0 0-1,0 0 1,1 0 0,-1-1-1,1 1 1,-1 0 0,1 0-1,-1 0 1,1-1-1,-1 1 1,1 0 0,-1 0-1,1-1 1,0 1 0,0-1-1,-1 1 1,1 0-1,1 0 1,-1-1 14,0 0 0,0-1-1,0 1 1,0 0 0,0 0 0,0-1 0,0 1-1,0 0 1,0-1 0,0 1 0,0-1-1,0 1 1,0-1 0,0 0 0,0 1 0,-1-1-1,1 0 1,1-1 0,3-3 156,-1-1-1,1 0 1,-1 0 0,0 0-1,3-8 1,-4 7-94,0 0 1,0-1-1,-1 1 1,0-1-1,0 0 1,-1 1-1,0-1 1,-1 0-1,0 0 0,0 0 1,0 0-1,-2-8 1,1 13-89,0 0 1,0 0 0,0 0 0,-1 0-1,1 0 1,-1 1 0,1-1 0,-1 0-1,0 1 1,0-1 0,0 1-1,0-1 1,-1 1 0,1 0 0,-1 0-1,1 0 1,-1 0 0,0 1-1,0-1 1,1 1 0,-1 0 0,0-1-1,0 1 1,-1 1 0,1-1-1,0 0 1,0 1 0,0-1 0,0 1-1,-1 0 1,-4 1 0,7-1-114,4 2-93,1 0 0,-1 0 0,0-1 0,1 1 0,-1-1 0,1 0 0,-1 0-1,1 0 1,0 0 0,-1-1 0,1 1 0,0-1 0,5 0 0,51-4-4302,-45 1 2827,-1-1 1,1 0-1,-1-1 0,-1 0 0,16-9 0,1-2-2313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52:07.920"/>
    </inkml:context>
    <inkml:brush xml:id="br0">
      <inkml:brushProperty name="width" value="0.025" units="cm"/>
      <inkml:brushProperty name="height" value="0.025" units="cm"/>
    </inkml:brush>
  </inkml:definitions>
  <inkml:trace contextRef="#ctx0" brushRef="#br0">3458 1 13837,'-160'45'-1266,"-121"30"276,220-63 1018,0-2 0,-105 3-1,-36-17 344,-67 1 71,225 6-395,1 1 0,1 2-1,-1 2 1,-50 17 0,29-1-79,1 2-1,2 4 1,-109 69 0,-158 140-284,184-128 334,20-20 118,-399 324 989,461-358-844,2 4 0,2 1 0,4 4 0,2 1 0,-75 131-1,110-166-287,2 1 0,1 0 0,2 1 0,1 0 0,1 0 0,2 2 1,2-1-1,-3 60 0,8-66-51,2-1 1,2 0-1,0 0 1,2 1-1,1-2 1,1 1-1,1-1 1,2 0-1,1-1 1,0 0-1,22 34 1,1-11-108,2-1 0,2-2 0,1-2 0,3-1 0,2-2 0,1-2 0,54 35 1,28 10-213,217 106 1,-192-120 375,4-7 0,2-6 0,3-8-1,198 36 1,-15-30 10,348 12-1,74-57 236,-560-23-70,347-67 1,297-155 68,-22-71-139,-813 300-103,509-221-15,-454 191 164,-2-3 0,-2-3-1,-2-2 1,-2-4 0,70-68 0,-111 95-28,-1-1 0,-1 0 0,-1-2 0,-1 0 0,-1-1 0,-1-1 0,21-53-1,-31 65-3,0 0-1,-1-1 0,-1 0 0,-1 0 1,0 0-1,-1 0 0,0-1 0,-1 1 0,-1 0 1,-1 0-1,0 0 0,0 0 0,-2 0 1,0 0-1,-1 1 0,0 0 0,-9-17 0,-12-16 9,-3 1 0,-1 2 0,-2 1 0,-46-47-1,-165-147 292,201 198-406,-96-84-156,-5 6 0,-186-116 0,204 157 17,-3 6-1,-3 5 0,-180-62 0,122 68 154,-2 7-1,-392-51 1,320 79-1541,-462 19 1,501 23 344,-269 56 0,-214 85-2061,495-107 1215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8.384"/>
    </inkml:context>
    <inkml:brush xml:id="br0">
      <inkml:brushProperty name="width" value="0.025" units="cm"/>
      <inkml:brushProperty name="height" value="0.025" units="cm"/>
    </inkml:brush>
  </inkml:definitions>
  <inkml:trace contextRef="#ctx0" brushRef="#br0">84 333 1505,'0'0'12247,"-8"0"-9632,5-1-2518,0 1 0,1 0-1,-1 0 1,0 0 0,0 0-1,1 0 1,-1 1-1,0-1 1,1 1 0,-1 0-1,0 0 1,1 0 0,-1 0-1,1 0 1,-1 1-1,1-1 1,0 1 0,0-1-1,-1 1 1,1 0 0,0 0-1,0 0 1,1 0-1,-1 0 1,0 0 0,1 1-1,-1-1 1,1 0 0,0 1-1,0-1 1,0 1-1,0 0 1,0-1 0,1 1-1,-1 0 1,1 0 0,-1-1-1,1 1 1,0 3-1,0-4-43,-1 1-1,1-1 0,0 1 0,0 0 0,0-1 0,0 1 0,0 0 0,1-1 0,-1 1 0,1-1 0,0 1 0,-1-1 0,1 1 0,0-1 0,1 1 0,-1-1 0,0 0 1,1 0-1,-1 1 0,3 1 0,-2-2 7,1-1 1,0 0 0,0 1 0,0-1-1,-1 0 1,1 0 0,0 0 0,0-1-1,1 1 1,-1-1 0,0 1-1,0-1 1,0 0 0,0-1 0,0 1-1,5-1 1,-4-1 22,-1 1 0,1-1 0,-1 0-1,0 1 1,0-2 0,0 1 0,0 0-1,0-1 1,0 1 0,0-1 0,-1 0 0,0 0-1,1 0 1,-1 0 0,0 0 0,0 0 0,-1-1-1,1 1 1,-1 0 0,1-1 0,-1 0-1,0 1 1,-1-1 0,1 0 0,0-5 0,0 3-36,-1 0 0,1 0 0,-1 0 0,0 1 0,-1-1 0,1 0 0,-3-9 0,3 13-34,-1 0 0,1 0 0,-1-1 0,0 1 0,0 0 0,0 0 0,0 0 0,0 0 0,-1 1 0,1-1 0,0 0 0,-1 0 0,1 1 0,-1-1 0,0 1 0,0-1 0,1 1 0,-4-2 0,5 3-18,-1 0 0,1-1 0,-1 1 0,1 0 0,-1-1 0,1 1 0,-1 0 0,1 0 0,-1 0 0,1-1 0,-1 1 0,1 0 0,-1 0 0,1 0 0,-1 0 0,1 0 0,-1 0 0,0 0 0,1 0 0,-1 0 0,1 0 0,-1 0 0,1 0 0,-1 1 0,1-1 0,-1 0 0,1 0 0,-1 1 0,1-1 0,-1 0 0,1 0 0,-1 1 0,1-1 1,0 0-1,-1 1 0,1-1 0,0 1 0,-1-1 0,1 1 0,0-1 0,-1 1 0,1-1 0,0 1 0,0-1 0,-1 1 0,1-1 0,0 1 0,0-1 0,0 1 0,0-1 0,0 1 0,0 0-2,0 0 0,0 0 1,0 0-1,0 0 0,1 0 0,-1 0 0,0 0 1,0 0-1,1 0 0,-1-1 0,1 1 0,-1 0 0,1 0 1,-1-1-1,1 1 0,-1 0 0,1 0 0,0-1 1,0 1-1,-1-1 0,1 1 0,0 0 0,0-1 1,-1 0-1,1 1 0,0-1 0,0 1 0,0-1 1,0 0-1,0 0 0,1 1 0,3-1 4,1 0-1,-1-1 1,1 0-1,-1 1 1,0-2-1,0 1 1,1-1-1,-1 1 1,0-1-1,-1-1 1,1 1-1,0-1 1,0 0-1,-1 0 1,0 0-1,0 0 1,0-1-1,0 0 1,0 0-1,-1 0 1,1 0 0,-1-1-1,0 1 1,4-9-1,3-5-11,0-1 0,-1-1 0,-1 0 0,10-39 0,-16 49 18,0 0 0,0-1 1,-1 1-1,0-1 0,-2-16 0,1 26-2,0 0 0,0-1 0,0 1 0,0-1 0,0 1 0,0 0 0,0-1 0,-1 1 0,1 0 0,-1-1 0,1 1 0,-1 0 0,1-1 0,-1 1 0,0 0 0,1 0-1,-1 0 1,0 0 0,0 0 0,0 0 0,0 0 0,0 0 0,0 0 0,0 0 0,0 0 0,-1 0 0,1 1 0,0-1 0,0 1 0,-1-1 0,1 1 0,0-1 0,-1 1 0,1 0 0,-1-1 0,1 1-1,0 0 1,-1 0 0,1 0 0,0 0 0,-1 0 0,1 1 0,-1-1 0,1 0 0,0 1 0,-1-1 0,1 1 0,0-1 0,0 1 0,-1 0 0,0 0 0,-1 1 2,0 1 1,0-1-1,0 0 1,1 1 0,-1 0-1,1-1 1,0 1-1,0 0 1,0 0-1,0 0 1,0 1 0,1-1-1,-1 0 1,1 1-1,-2 6 1,-12 59 69,13-60-63,1-1-2,-3 8 42,1 1-1,1 0 1,0 0-1,2 0 1,0 0 0,3 31-1,-1-45-48,0 1-1,0-1 0,0 1 0,0-1 0,0 0 0,1 0 0,-1 0 0,1 0 0,0 0 0,0-1 1,0 1-1,0-1 0,0 0 0,1 0 0,-1 0 0,1 0 0,-1 0 0,1-1 0,0 0 1,-1 1-1,1-2 0,0 1 0,0 0 0,6 0 0,2 0-574,1 0 0,0 0 0,0-1 1,0-1-1,0 0 0,17-3 0,-25 2-311,1 0 0,-1 0-1,1 0 1,-1 0 0,0-1 0,0 0 0,0 0 0,7-6-1,4-9-3426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8.745"/>
    </inkml:context>
    <inkml:brush xml:id="br0">
      <inkml:brushProperty name="width" value="0.025" units="cm"/>
      <inkml:brushProperty name="height" value="0.025" units="cm"/>
    </inkml:brush>
  </inkml:definitions>
  <inkml:trace contextRef="#ctx0" brushRef="#br0">1 19 5830,'0'0'13559,"0"11"-12817,5 24-228,0-1 0,2 1 0,2-1-1,1-1 1,2 0 0,1 0 0,20 35 0,-33-67-490,0 0 0,0 0 1,1 0-1,-1-1 0,1 1 1,-1 0-1,1 0 0,-1 0 0,1 0 1,-1-1-1,1 1 0,0 0 1,-1-1-1,1 1 0,0 0 1,0-1-1,0 1 0,-1-1 1,1 1-1,0-1 0,0 0 1,0 1-1,0-1 0,0 0 1,0 1-1,0-1 0,0 0 1,0 0-1,2 0 0,-2-1 61,1 0-1,-1 0 1,0 0-1,1 0 0,-1 0 1,0 0-1,0-1 1,0 1-1,0 0 1,0-1-1,0 1 1,0-1-1,0 1 1,-1-1-1,2-1 1,2-9 220,0-1 1,0 1 0,2-18 0,-1-6-317,-2-1 1,-2 1-1,-1 0 0,-1-1 1,-8-43-1,7 109-14659,2-15 7015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9.106"/>
    </inkml:context>
    <inkml:brush xml:id="br0">
      <inkml:brushProperty name="width" value="0.025" units="cm"/>
      <inkml:brushProperty name="height" value="0.025" units="cm"/>
    </inkml:brush>
  </inkml:definitions>
  <inkml:trace contextRef="#ctx0" brushRef="#br0">0 0 10794,'0'0'6470,"32"54"-4420,-16-38-769,-3 1-320,-1-5-416,4-1-449,-3-3-64,7-4-224,-12-4-1121,9-3-1314,-7-11-3170,-4-8-4389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9.961"/>
    </inkml:context>
    <inkml:brush xml:id="br0">
      <inkml:brushProperty name="width" value="0.025" units="cm"/>
      <inkml:brushProperty name="height" value="0.025" units="cm"/>
    </inkml:brush>
  </inkml:definitions>
  <inkml:trace contextRef="#ctx0" brushRef="#br0">23 175 11627,'0'0'7527,"-3"10"-6908,1-5-597,-2 5 160,1 0 1,0 0 0,1 0 0,-3 15 0,5-24-173,0 1 0,0-1 0,0 1 0,-1 0 0,1-1 0,0 1 0,1-1 0,-1 1 0,0 0 0,0-1 0,1 1 0,-1-1 0,1 1 0,-1-1 0,1 1 0,0-1 0,0 0 0,-1 1 0,1-1 0,0 0 0,0 0-1,0 1 1,1-1 0,-1 0 0,0 0 0,0 0 0,1 0 0,-1 0 0,0-1 0,1 1 0,-1 0 0,1-1 0,-1 1 0,1-1 0,-1 1 0,1-1 0,-1 0 0,1 1 0,2-1 0,0 0-64,0 0 0,0 0 0,0-1 0,0 1 0,0-1 0,0 0 0,0 0 0,0 0 0,-1-1 0,1 1 0,0-1 0,-1 0 0,1 0 0,4-4 0,37-41-337,-41 41 407,1 0 1,0 0-1,0 0 1,0 1-1,1 0 1,0 0-1,0 0 1,0 1-1,0-1 1,13-4-1,-16 8 35,-1 0 0,1 1 0,0-1 0,0 1 0,0 0 0,0 0 0,0 0 0,-1 1 0,1-1 0,0 0 0,0 1 0,0 0 0,0 0 0,-1 0 0,5 2-1,-5-2-25,0 0-1,0 0 0,0 0 1,0 0-1,0 0 0,0-1 0,0 1 1,0-1-1,0 1 0,0-1 0,0 0 1,1 0-1,-1 0 0,0 0 1,0 0-1,0-1 0,0 1 0,0-1 1,0 1-1,0-1 0,0 0 0,0 1 1,0-1-1,0 0 0,0-1 1,0 1-1,2-2 0,2-3-234,1 1-1,-1 0 0,2 0 1,-1 0-1,0 1 1,1 0-1,0 1 0,11-5 1,-15 8 168,-1-1 1,1 1 0,-1 0-1,0 0 1,1 0-1,-1 0 1,0 0-1,1 1 1,-1 0 0,0-1-1,1 1 1,-1 0-1,0 1 1,0-1 0,0 1-1,0-1 1,0 1-1,0 0 1,0 0-1,-1 0 1,1 0 0,-1 1-1,1-1 1,1 4-1,26 30 464,-1 3 0,-3 0 0,38 73-1,-62-108-368,1 0-1,-2 0 1,1 0-1,0 0 1,-1 0-1,0 1 1,0-1-1,0 0 1,0 1-1,-1-1 0,1 0 1,-1 1-1,0-1 1,-1 1-1,1-1 1,-3 8-1,2-10-21,0 1 0,-1-1 0,0 1-1,0-1 1,1 0 0,-1 0 0,-1 0 0,1 0-1,0 0 1,0 0 0,-1 0 0,1-1-1,-1 1 1,1-1 0,-1 0 0,0 0 0,1 0-1,-1 0 1,0 0 0,0-1 0,0 1-1,0-1 1,1 0 0,-1 0 0,-3 0 0,-3 1 22,1-1 1,0 0 0,0 0 0,-1-1 0,1 0 0,0 0 0,0-1 0,0 0 0,0 0 0,-12-6 0,17 6-30,-1 0 1,1-1-1,0 1 1,0-1-1,0 1 1,1-1-1,-1 0 1,0 0-1,1-1 1,0 1 0,0 0-1,0-1 1,0 1-1,1-1 1,-1 0-1,1 1 1,0-1-1,0 0 1,0 0-1,0 0 1,1 0-1,0 0 1,0 0-1,0-4 1,1-3-17,1 0 0,1 0 0,-1 0 0,2 0 0,-1 0 0,2 1 0,-1-1 0,12-17 0,15-38-21,-29 58-184,14-46-467,-12 16-4230,-1 36 1283,-2 1 3735,-1 1 0,1-1 0,0 0 0,0 0 0,-1 0 0,1 1 0,0-1 0,-1 0 0,1 0 0,-1 0 0,1 0 0,-1 0 0,0 0 0,1 0 0,-1 0 0,0 0 0,0 0 0,1-1 0,-1 1 0,0 0 0,0-1 0,1-34 3620,-1 34-3653,1 1 16,-1 0 0,0 0 0,1 0 1,-1 0-1,1 0 0,0 0 0,-1 0 0,1 1 0,0-1 0,-1 0 1,1 0-1,0 1 0,0-1 0,0 1 0,0-1 0,0 0 0,-1 1 0,1 0 1,2-1-1,13-10-3338,-8-6-3635,-8 7-1670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0.861"/>
    </inkml:context>
    <inkml:brush xml:id="br0">
      <inkml:brushProperty name="width" value="0.025" units="cm"/>
      <inkml:brushProperty name="height" value="0.025" units="cm"/>
    </inkml:brush>
  </inkml:definitions>
  <inkml:trace contextRef="#ctx0" brushRef="#br0">1 108 13229,'0'0'5818,"5"0"-5983,-2 0 176,-1 0 0,0 0 0,0 0 0,0 0 0,1 0 0,-1-1 1,0 1-1,0-1 0,0 1 0,0-1 0,1 0 0,-1 0 0,0 0 0,-1 0 0,1 0 1,0 0-1,0-1 0,3-2 0,0-2 88,0-1-1,0 1 1,-1-1 0,8-14 0,-8 12 19,-3 5-64,0 1 0,1-1 0,-1 1 0,1 0-1,0-1 1,0 1 0,0 0 0,1 0-1,3-4 1,-2 33 261,-1-10-197,-1 1 0,2-2 0,0 1 0,7 16-1,-10-29-182,0 0-1,0 0 0,0 0 1,1 0-1,-1 0 0,1-1 1,0 1-1,-1 0 1,1-1-1,1 1 0,-1-1 1,0 0-1,1 1 0,-1-1 1,1 0-1,-1-1 0,1 1 1,0 0-1,0-1 0,0 0 1,0 1-1,0-1 0,0 0 1,0-1-1,1 1 0,-1 0 1,3-1-1,-4 0-248,0 0 1,0 0 0,0 0-1,0-1 1,-1 1-1,1-1 1,0 1-1,0-1 1,-1 0 0,1 0-1,0 0 1,-1 0-1,2-1 1,25-29-8266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1.713"/>
    </inkml:context>
    <inkml:brush xml:id="br0">
      <inkml:brushProperty name="width" value="0.025" units="cm"/>
      <inkml:brushProperty name="height" value="0.025" units="cm"/>
    </inkml:brush>
  </inkml:definitions>
  <inkml:trace contextRef="#ctx0" brushRef="#br0">0 99 12492,'0'0'6390,"3"9"-5958,-1 0-349,1 0 0,1-1 0,-1 1 0,1-1 0,1 1 0,5 7 0,-9-14-47,0 0 0,0-1 0,0 1 0,1-1 0,-1 1 0,0-1 0,1 0-1,-1 1 1,1-1 0,-1 0 0,1 0 0,-1 0 0,1 0 0,0 0 0,0 0 0,-1-1 0,1 1 0,0-1 0,0 1 0,0-1 0,0 0 0,0 1 0,0-1 0,0 0-1,0 0 1,-1 0 0,1-1 0,0 1 0,0 0 0,0-1 0,0 1 0,0-1 0,0 0 0,-1 0 0,1 1 0,0-1 0,-1 0 0,1 0 0,-1-1 0,1 1-1,-1 0 1,1 0 0,1-3 0,4-5 151,0 0 0,0-1 0,-1 1 0,0-1 0,-1-1-1,0 1 1,0-1 0,4-17 0,-9 28-174,0-1-1,0 1 1,0 0 0,0-1 0,0 1 0,0 0-1,1-1 1,-1 1 0,0-1 0,0 1-1,0 0 1,0-1 0,1 1 0,-1 0-1,0 0 1,0-1 0,1 1 0,-1 0-1,0-1 1,0 1 0,1 0 0,-1 0 0,0 0-1,1-1 1,-1 1 0,0 0 0,1 0-1,-1 0 1,1 0 0,-1 0 0,0-1-1,1 1 1,-1 0 0,0 0 0,1 0 0,-1 0-1,1 0 1,12 13 153,7 27-87,-20-38-46,1 0-32,0 0 0,-1 0 0,1 0 0,0 0 0,0-1 0,0 1 0,0 0 0,0-1 0,1 1 0,-1-1 0,0 1 0,1-1 0,-1 1 0,1-1 0,0 0 0,-1 0 0,1 0 0,0 0 0,0 0 0,-1 0 0,3 0 0,-2-1 16,0 0 1,-1 0-1,1-1 1,-1 1-1,1 0 1,-1-1-1,1 1 1,-1-1 0,0 0-1,1 1 1,-1-1-1,0 0 1,1 0-1,-1 0 1,0 0-1,0 0 1,0 0-1,0 0 1,0-1-1,0 1 1,0 0 0,0 0-1,0-1 1,0 1-1,-1-1 1,1 1-1,0-2 1,48-115 654,-49 118-690,0 0-1,0-1 1,0 1-1,0-1 1,0 1-1,0-1 1,1 1 0,-1-1-1,0 1 1,0 0-1,1-1 1,-1 1-1,0-1 1,0 1-1,1 0 1,-1-1-1,0 1 1,1 0-1,-1-1 1,0 1-1,1 0 1,-1 0-1,1-1 1,-1 1-1,0 0 1,1 0-1,-1 0 1,1-1-1,-1 1 1,1 0-1,0 0 1,7 13-1020,0 25-5024,-8-36 4881,1 8-5412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041"/>
    </inkml:context>
    <inkml:brush xml:id="br0">
      <inkml:brushProperty name="width" value="0.025" units="cm"/>
      <inkml:brushProperty name="height" value="0.025" units="cm"/>
    </inkml:brush>
  </inkml:definitions>
  <inkml:trace contextRef="#ctx0" brushRef="#br0">1 0 13837,'0'0'4580,"5"49"-7142,13-49-1410,3 0-3235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375"/>
    </inkml:context>
    <inkml:brush xml:id="br0">
      <inkml:brushProperty name="width" value="0.025" units="cm"/>
      <inkml:brushProperty name="height" value="0.025" units="cm"/>
    </inkml:brush>
  </inkml:definitions>
  <inkml:trace contextRef="#ctx0" brushRef="#br0">0 0 14862,'0'0'4901,"11"75"-4805,3-45 128,-1-3-128,-1-1-32,3-6-32,-3-5-32,-5-5-320,-3 0-833,-4-5-961,-4-5-1730,-10 0-608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765"/>
    </inkml:context>
    <inkml:brush xml:id="br0">
      <inkml:brushProperty name="width" value="0.025" units="cm"/>
      <inkml:brushProperty name="height" value="0.025" units="cm"/>
    </inkml:brush>
  </inkml:definitions>
  <inkml:trace contextRef="#ctx0" brushRef="#br0">26 162 9257,'0'0'5242,"-5"-9"-2680,-14-31-891,19 39-1604,0-1 1,-1 1-1,1 0 0,0-1 0,0 1 0,0 0 0,0-1 0,0 1 0,0 0 0,0-1 0,0 1 0,0-1 0,1 1 0,-1 0 1,1 0-1,-1-1 0,1 1 0,-1 0 0,1 0 0,0 0 0,-1-1 0,1 1 0,0 0 0,0 0 0,2-1 0,27-18 795,-24 16-633,13-5-108,1 0-1,-1 2 1,1 0-1,1 1 1,-1 1-1,1 1 1,0 1-1,0 0 1,0 2-1,0 1 1,0 0-1,0 1 0,23 5 1,-36-4-71,-1-1 0,0 1 0,0 0-1,0 1 1,0 0 0,0 0 0,0 0 0,-1 1 0,0 0 0,0 0 0,0 1-1,0 0 1,0 0 0,-1 0 0,0 1 0,0-1 0,-1 1 0,1 0 0,-1 1-1,-1-1 1,1 1 0,-1 0 0,0-1 0,-1 1 0,1 1 0,-1-1 0,-1 0-1,0 0 1,0 1 0,0-1 0,-1 1 0,0-1 0,0 1 0,-1-1 0,1 1-1,-2-1 1,-2 10 0,0-8 166,0 1-1,0-1 0,-1 0 1,-1 0-1,0 0 1,0-1-1,0 0 1,-1 0-1,0 0 0,-1-1 1,-9 8-1,6-6-150,-1-1-1,0 0 1,0 0 0,0-1-1,-1-1 1,0 0-1,-22 6 1,26-10-109,0 0-1,0-1 1,-1 0 0,1-1 0,0 0 0,0 0-1,-1-1 1,1 0 0,-16-4 0,21 3-191,0 1 0,1-1 0,-1 1-1,0-1 1,0 0 0,1 0 0,-1-1 0,1 1 0,0-1 0,-4-4 0,5 5-168,0 0 0,0-1 1,1 0-1,-1 1 1,1-1-1,-1 0 0,1 0 1,0 0-1,0 0 0,0 0 1,1 0-1,-1 0 0,1 0 1,-1 0-1,1-4 0,2-3-4871,5 3-3459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7.133"/>
    </inkml:context>
    <inkml:brush xml:id="br0">
      <inkml:brushProperty name="width" value="0.025" units="cm"/>
      <inkml:brushProperty name="height" value="0.025" units="cm"/>
    </inkml:brush>
  </inkml:definitions>
  <inkml:trace contextRef="#ctx0" brushRef="#br0">1 1400 5125,'0'0'6091,"3"-3"-5963,1 0-26,0-1 0,0 1 0,1 1-1,-1-1 1,1 0 0,0 1 0,-1 0 0,1 0-1,0 1 1,0 0 0,7-2 0,69-7 169,-47 6-269,585-116 99,-175-19-903,-74 18 1604,-241 82-431,-2-6 0,-3-5 0,152-86 0,676-311 681,-868 414-968,1 4 0,104-21-1,181-14-1012,117-11-165,-470 72-1730,-9 1-1554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29:28.726"/>
    </inkml:context>
    <inkml:brush xml:id="br0">
      <inkml:brushProperty name="width" value="0.025" units="cm"/>
      <inkml:brushProperty name="height" value="0.025" units="cm"/>
    </inkml:brush>
  </inkml:definitions>
  <inkml:trace contextRef="#ctx0" brushRef="#br0">4049 278 6470,'-106'-51'3838,"-230"-98"449,286 132-4192,-1 2 0,0 1 1,0 3-1,-1 3 0,-54-3 0,-33 9 14,-1 6 0,1 6-1,1 6 1,-166 42 0,135-15 325,2 8 1,-316 144-1,362-134-410,3 6-1,2 4 0,4 6 0,3 4 0,-176 171 0,208-171-1,2 3 0,5 2 0,4 4 0,3 3 0,5 3 0,3 2 0,-60 153 0,87-170 38,4 0 1,3 2-1,3 1 0,-8 112 0,19-80-84,4 1 1,21 188-1,-7-220-4,3-1-1,4-1 1,4 0 0,3-2 0,4 0-1,4-2 1,3-2 0,3-1 0,3-2-1,4-2 1,2-2 0,4-2 0,3-2-1,2-3 1,3-2 0,112 86-1,-64-71 39,4-4 0,3-5-1,2-5 1,209 77-1,-100-63-6,402 82 0,-370-115-54,1-11 0,2-11 1,285-15-1,-345-17 65,0-9-1,-1-8 1,209-59 0,-158 16-333,462-197 1,-579 206 84,-4-5 1,-2-6-1,-4-5 0,-3-6 0,115-103 1,-172 128 247,-2-2 0,-2-3 0,-4-3 1,-2-2-1,-4-2 0,-3-2 0,-3-2 1,-3-2-1,56-151 0,-81 175 8,-1-2 0,-3 0-1,-3 0 1,-2-1-1,-2 0 1,-3 0 0,-2 0-1,-3-1 1,-2 1 0,-2 1-1,-3-1 1,-3 1 0,-1 1-1,-4 1 1,-1 0-1,-3 1 1,-2 1 0,-59-92-1,21 56 5,-3 3-1,-5 3 0,-2 2 1,-5 4-1,-2 4 0,-125-87 1,3 23 237,-377-187 1,295 188 56,-6 12-1,-350-98 1,387 153-286,-3 10 0,-2 12 0,-262-13-1,164 47-2168,-703 71 0,813-33-962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8.049"/>
    </inkml:context>
    <inkml:brush xml:id="br0">
      <inkml:brushProperty name="width" value="0.025" units="cm"/>
      <inkml:brushProperty name="height" value="0.025" units="cm"/>
    </inkml:brush>
  </inkml:definitions>
  <inkml:trace contextRef="#ctx0" brushRef="#br0">0 3389 7239,'0'0'3705,"12"2"-3358,-4-1-218,1 0 1,-1-1-1,0 0 1,1 0-1,-1-1 1,0 0-1,1 0 1,-1-1 0,0 0-1,0-1 1,0 1-1,-1-1 1,1-1-1,9-5 1,358-226 272,-15-29-242,-149 107-140,513-356 154,360-270 159,-530 377 1106,-98 76-1282,-160 97-171,138-101 1528,-431 332-1507,106-80-94,-99 69-1643,-5 1-1996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7.081"/>
    </inkml:context>
    <inkml:brush xml:id="br0">
      <inkml:brushProperty name="width" value="0.025" units="cm"/>
      <inkml:brushProperty name="height" value="0.025" units="cm"/>
    </inkml:brush>
  </inkml:definitions>
  <inkml:trace contextRef="#ctx0" brushRef="#br0">6892 872 8584,'0'0'934,"-8"-6"-656,-27-27 610,17 16 574,0 0 0,-2 1 1,-28-18-1,-14 5-1143,-3 2-1,0 4 1,-103-23 0,90 25-254,-726-153-177,-9 49-28,587 93 136,-1149-127 74,-4 60-2078,992 85 2942,-546 50 0,580-7-138,349-28-902,3-1-56,-1 0-1,1 0 1,-1 1-1,1-1 1,-1 0-1,1 0 1,-1 0-1,0 0 1,1-1-1,-1 1 1,1 0 0,-1-1-1,1 1 1,-1-1-1,1 1 1,0-1-1,-1 0 1,-2-1-1,2-14-6019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8.061"/>
    </inkml:context>
    <inkml:brush xml:id="br0">
      <inkml:brushProperty name="width" value="0.025" units="cm"/>
      <inkml:brushProperty name="height" value="0.025" units="cm"/>
    </inkml:brush>
  </inkml:definitions>
  <inkml:trace contextRef="#ctx0" brushRef="#br0">102 10 13421,'0'0'168,"1"-1"1,-1 0 0,1 1 0,-1-1-1,1 0 1,0 1 0,-1-1-1,1 1 1,0-1 0,-1 1 0,1-1-1,0 1 1,0-1 0,-1 1-1,1 0 1,0-1 0,0 1-1,0 0 1,0 0 0,-1 0 0,1-1-1,0 1 1,0 0 0,0 0-1,0 0 1,0 1 0,1-1 0,37 0-468,-26 1 833,1-1-508,-1 0 0,0 1 0,1 1 0,-1 0 0,0 1 0,0 1 0,-1-1-1,1 2 1,-1 0 0,0 1 0,0 0 0,0 1 0,19 14 0,-29-19 0,0-1 1,0 1-1,-1 0 0,1 0 1,0 0-1,-1 1 0,1-1 1,-1 0-1,1 1 0,-1-1 1,0 0-1,0 1 0,0 0 0,-1-1 1,1 1-1,-1-1 0,1 1 1,-1 0-1,0 0 0,0-1 1,0 1-1,0 0 0,-1-1 1,1 1-1,-1 0 0,1-1 1,-1 1-1,0-1 0,0 1 0,0-1 1,0 1-1,-1-1 0,1 0 1,0 1-1,-1-1 0,0 0 1,-3 3-1,-6 7 370,-1-1 0,0 0 1,-1-1-1,-24 16 0,36-25-382,-62 38 816,-57 40 392,107-69-1251,0 0 0,0 2-1,2-1 1,-1 1 0,1 1-1,-11 18 1,20-29-390,1 0 0,0 0 0,-1 0 0,1 0 0,0 1 0,0-1 0,1 0-1,-1 1 1,0-1 0,1 1 0,-1 2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8.992"/>
    </inkml:context>
    <inkml:brush xml:id="br0">
      <inkml:brushProperty name="width" value="0.025" units="cm"/>
      <inkml:brushProperty name="height" value="0.025" units="cm"/>
    </inkml:brush>
  </inkml:definitions>
  <inkml:trace contextRef="#ctx0" brushRef="#br0">169 1 12588,'0'0'4175,"1"9"-4127,1 2-41,-1 0 1,2-1-1,0 1 1,0-1-1,1 1 1,0-1 0,1 0-1,0 0 1,0-1-1,1 1 1,8 8-1,-6-9 59,-1 0-1,1 0 0,-2 0 0,1 1 1,-1 1-1,-1-1 0,9 22 1,-13-27 75,0-1 0,0 0 0,0 1 0,-1-1 0,0 0 1,0 1-1,0-1 0,0 1 0,-1-1 0,1 0 1,-1 1-1,0-1 0,-1 0 0,1 0 0,-1 1 1,0-1-1,0-1 0,0 1 0,0 0 0,-1 0 0,1-1 1,-1 1-1,0-1 0,-5 4 0,-2 2 268,-1 0 0,0-1 0,0-1 1,-1 0-1,1 0 0,-21 7 0,26-11-329,-1-1 0,1 1 0,-1-1 0,1-1-1,-1 1 1,0-1 0,0 0 0,0-1 0,0 0 0,1 0 0,-1 0 0,0-1 0,0 0 0,0 0 0,-6-3 0,10 3-145,0-1 1,0 1 0,1-1-1,-1 0 1,1 0-1,-1 0 1,1 0-1,0-1 1,0 1 0,0 0-1,0-1 1,0 0-1,1 1 1,-1-1 0,1 0-1,0 0 1,-1 0-1,1 0 1,0 0 0,1 0-1,-1 0 1,1 0-1,-1 0 1,1-4 0,0 3-230,0-1 0,0 1-1,0-1 1,1 1 0,0 0 0,0-1 0,0 1 0,0 0 0,1-1 0,0 1 0,0 0 0,0 0 0,0 1 0,0-1 0,1 0 0,0 1 0,3-5 0,10-5-1686,1 1 1,0 1-1,0 0 0,30-12 0,-46 22 1886,45-20-4711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9.765"/>
    </inkml:context>
    <inkml:brush xml:id="br0">
      <inkml:brushProperty name="width" value="0.025" units="cm"/>
      <inkml:brushProperty name="height" value="0.025" units="cm"/>
    </inkml:brush>
  </inkml:definitions>
  <inkml:trace contextRef="#ctx0" brushRef="#br0">0 438 7399,'0'0'12412,"8"-3"-11521,-1-2-833,1 1 0,-1-1-1,-1 0 1,1 0 0,-1-1 0,0 0-1,7-9 1,-10 12-42,0-1 0,0 0 0,0 0-1,-1 0 1,1 0 0,-1-1 0,0 1 0,-1-1 0,1 1 0,-1-1-1,0 0 1,0 0 0,0 1 0,-1-1 0,1 0 0,-2-8 0,1 12-17,0 0 0,0 1 1,0-1-1,0 1 1,0-1-1,0 0 1,0 1-1,-1-1 0,1 1 1,0-1-1,0 0 1,-1 1-1,1-1 1,0 1-1,-1-1 0,1 1 1,-1-1-1,1 1 1,0 0-1,-1-1 0,1 1 1,-1-1-1,1 1 1,-1 0-1,1-1 1,-1 1-1,0 0 0,1 0 1,-1-1-1,1 1 1,-2 0-1,-18 7 19,15-4 29,1 0-1,-1 1 1,1-1-1,0 1 1,0 0 0,-5 7-1,5-5 22,1 0-1,0 0 1,0 0-1,0 1 1,1-1-1,0 1 1,0 0-1,1 0 1,-1 0-1,1 0 1,1 0-1,0 0 1,0 7-1,1-13-66,-1 1-1,1-1 1,0 0 0,-1 0-1,1 0 1,0 0-1,0 0 1,0 1 0,0-2-1,0 1 1,0 0 0,0 0-1,0 0 1,1 0-1,-1-1 1,0 1 0,0 0-1,1-1 1,-1 1-1,0-1 1,1 0 0,-1 1-1,0-1 1,1 0 0,-1 0-1,1 0 1,-1 0-1,0 0 1,1 0 0,-1 0-1,3-1 1,48-10 118,-40 6-102,0 0-1,0-1 1,-1 0 0,1-1 0,-1-1-1,-1 1 1,1-2 0,-2 1-1,1-2 1,-1 1 0,0-1 0,-1 0-1,0-1 1,7-14 0,-14 24 15,-5 5-51,0 1 0,1-1 1,0 1-1,0 0 0,0 0 0,-2 6 1,4-9 21,-5 8 44,2 0 0,-1 0 0,1 1 0,1-1 0,0 1 0,0 0 0,1 0 0,1 0 0,-1 15 0,2-25-47,0 0 0,0 1 0,0-1 0,1 1 0,-1-1 0,0 1 0,1-1 0,-1 1 0,1-1 0,-1 0 0,1 1 0,0-1 0,0 0 0,-1 0 0,1 1 0,0-1 0,0 0 1,0 0-1,0 0 0,1 0 0,-1 0 0,0 0 0,0-1 0,0 1 0,1 0 0,-1-1 0,0 1 0,1 0 0,-1-1 0,1 0 0,-1 1 0,1-1 0,-1 0 0,1 0 0,-1 0 1,1 0-1,-1 0 0,1 0 0,-1 0 0,0 0 0,1-1 0,1 0 0,4 0 22,0 0-1,0-1 1,0 1 0,0-2 0,-1 1-1,1-1 1,11-7 0,2-6-13,0 0 0,-1-1 1,-1-1-1,0-1 0,-1-1 1,-2 0-1,0-1 0,15-28 1,-11 14-5,-2-1 1,-1 0 0,-2-2-1,15-60 1,-24 70 176,-10 39 218,-12 42 182,13-35-591,1 0 0,0 1 0,1-1 1,1 0-1,1 1 0,1-1 0,0 1 1,5 22-1,0-12 13,1-1 0,2 0 0,1 0 0,19 39 0,-28-67-11,-1 0 0,0 1 0,0-1 0,0 0 0,0 0 0,0 0 0,0 0 0,0 0 0,0 0 0,1 0-1,-1 1 1,0-1 0,0 0 0,0 0 0,0 0 0,0 0 0,0 0 0,0 1 0,0-1 0,0 0 0,0 0 0,0 0 0,0 0 0,0 0 0,0 1 0,0-1 0,0 0 0,0 0 0,0 0 0,0 0 0,0 0 0,0 1 0,0-1 0,-1 0 0,1 0 0,0 0 0,0 0 0,0 0-1,0 0 1,0 0 0,0 1 0,0-1 0,0 0 0,-1 0 0,1 0 0,0 0 0,0 0 0,0 0 0,0 0 0,0 0 0,-1 0 0,1 0 0,0 0 0,0 0 0,0 0 0,0 0 0,0 0 0,-1 0 0,1 0 0,0 0 0,0 0 0,0 0 0,0 0 0,0 0 0,-1 0 0,1 0 0,0 0-1,0 0 1,-19-7-1038,-21-16-1331,40 23 2348,-29-17-1095,-4-2 1019,2-1 0,0-1-1,1-1 1,-29-29 0,59 51 158,-1-1-1,0 1 1,1-1-1,-1 1 1,1-1-1,-1 1 1,1-1-1,-1 0 1,1 1-1,-1-1 1,1 0 0,-1 1-1,1-1 1,0 0-1,-1 1 1,1-1-1,0 0 1,0 0-1,0 0 1,0 1-1,-1-1 1,1 0-1,0 0 1,0 0-1,0 1 1,1-1-1,-1 0 1,0 0-1,0 1 1,0-1-1,0 0 1,1 0-1,0-1 1,0 1-8,1 0 1,0 0-1,-1 0 0,1 0 0,0 0 1,0 0-1,0 0 0,0 0 1,0 1-1,0-1 0,0 1 0,4-1 1,77-2-88,-71 3 212,39 2-195,-33 0-437,0-1 0,-1-1-1,1-1 1,0 0-1,19-5 1,-29 1-2843,-7-4-1223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097"/>
    </inkml:context>
    <inkml:brush xml:id="br0">
      <inkml:brushProperty name="width" value="0.025" units="cm"/>
      <inkml:brushProperty name="height" value="0.025" units="cm"/>
    </inkml:brush>
  </inkml:definitions>
  <inkml:trace contextRef="#ctx0" brushRef="#br0">0 1 14029,'0'0'1826,"54"21"-1666,-20-21-160,10 0-4260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446"/>
    </inkml:context>
    <inkml:brush xml:id="br0">
      <inkml:brushProperty name="width" value="0.025" units="cm"/>
      <inkml:brushProperty name="height" value="0.025" units="cm"/>
    </inkml:brush>
  </inkml:definitions>
  <inkml:trace contextRef="#ctx0" brushRef="#br0">268 0 14862,'0'0'9171,"-9"3"-8925,-11 5-214,0 1 0,0 0 0,1 2 0,0 1 0,1 0 0,0 1 0,1 1 0,0 1 0,1 0 0,1 1 0,-19 26 0,13-4 331,20-37-363,1 0 0,-1 0 0,1 0 0,-1 0 0,1 0 0,-1 0-1,1 0 1,0 0 0,0 0 0,-1 0 0,1 0 0,0 0 0,0 0-1,0 0 1,0 1 0,0-1 0,0 0 0,1 0 0,-1 0-1,0 0 1,0 0 0,1 0 0,-1 0 0,1 0 0,-1 0 0,1 0-1,-1 0 1,1 0 0,0 0 0,-1-1 0,1 1 0,0 0 0,0 0-1,-1-1 1,1 1 0,2 1 0,5 0-167,1 0 1,0 0-1,0-1 1,-1 0-1,1-1 0,0 0 1,0 0-1,0-1 1,0 0-1,0 0 0,-1-1 1,13-4-1,13-6-4780,56-27 1,-41 15-1578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777"/>
    </inkml:context>
    <inkml:brush xml:id="br0">
      <inkml:brushProperty name="width" value="0.025" units="cm"/>
      <inkml:brushProperty name="height" value="0.025" units="cm"/>
    </inkml:brush>
  </inkml:definitions>
  <inkml:trace contextRef="#ctx0" brushRef="#br0">150 0 12364,'0'0'7730,"-8"1"-6732,1 0-858,-1 1-1,1 0 1,-1 1 0,1 0 0,0 0-1,0 0 1,0 1 0,0 0 0,1 0-1,0 1 1,0 0 0,0 0 0,0 0-1,1 1 1,0 0 0,-9 12 0,11-14-139,0 0 1,0 1-1,1-1 1,-1 0-1,1 1 1,0 0-1,-2 6 1,4-10-5,0 0 0,0-1 0,0 1 0,0-1 0,0 1 0,0 0 0,0-1 0,0 1 1,0-1-1,0 1 0,1-1 0,-1 1 0,0 0 0,0-1 0,0 1 0,1-1 0,-1 1 0,0-1 1,1 1-1,-1-1 0,1 0 0,-1 1 0,0-1 0,1 1 0,0 0 0,26 3 77,-19-5-44,1-1 0,0 1 0,-1-2 0,1 1 0,-1-1 0,1 0 0,-1-1 0,0 0 0,-1 0 0,10-7 0,9-8-165,34-33 0,-35 29 139,-65 70 637,37-44-652,1 0 0,0 0 0,0 0 0,0 0 0,1 1 0,-1-1 0,1 0 1,-1 1-1,1 0 0,0-1 0,0 1 0,1 0 0,-1-1 0,1 1 0,0 0 0,0 0 0,0-1 0,2 8 0,-1-10-148,0 1 0,0-1 0,0 0 1,0 1-1,0-1 0,1 0 0,-1 0 0,0 0 1,1 0-1,-1 0 0,1 0 0,-1 0 0,1 0 1,0-1-1,-1 1 0,1-1 0,0 1 0,-1-1 1,1 0-1,0 0 0,0 1 0,3-1 0,42-4-6988,-14-9-391</inkml:trace>
  <inkml:trace contextRef="#ctx0" brushRef="#br0" timeOffset="1">453 23 15310,'0'0'6599,"-46"53"-5734,41-38-257,5-2-480,5-4-224,8-9-2050,-1 0-3203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1.487"/>
    </inkml:context>
    <inkml:brush xml:id="br0">
      <inkml:brushProperty name="width" value="0.025" units="cm"/>
      <inkml:brushProperty name="height" value="0.025" units="cm"/>
    </inkml:brush>
  </inkml:definitions>
  <inkml:trace contextRef="#ctx0" brushRef="#br0">0 109 13293,'0'0'5690,"6"-10"-4937,0 3-645,0-1 0,0 1 0,0 0 0,1 0 0,1 1 0,-1 0 0,1 0 0,0 1 0,0 0 0,0 0 0,1 1 0,0 0 0,-1 0 0,2 1 0,-1 0 0,18-2 0,-18 3-97,-1 0-1,1 1 0,-1 0 0,1 0 0,0 1 0,-1 1 0,1-1 0,-1 1 0,15 4 0,-21-4-14,0-1 0,0 1-1,0 1 1,0-1 0,0 0-1,0 0 1,0 1 0,0-1-1,0 1 1,-1 0-1,1-1 1,-1 1 0,1 0-1,-1 0 1,2 3 0,-1-1 14,-1 0 0,0 0 1,0-1-1,0 1 0,-1 0 0,1 0 1,-1 0-1,0 0 0,0 0 1,0 0-1,-2 7 0,0 1 49,-2-1 0,1 0 1,-1 0-1,-1-1 0,0 1 0,-7 9 0,7-12-18,0 0 0,1 1-1,0-1 1,0 1 0,1 0 0,0 0 0,0 0 0,1 0-1,-1 14 1,3-22-42,0-1-1,0 0 1,0 1-1,0-1 1,0 1-1,0-1 0,0 1 1,0-1-1,1 1 1,-1-1-1,0 0 1,0 1-1,0-1 1,1 1-1,-1-1 0,0 0 1,1 1-1,-1-1 1,0 0-1,1 1 1,-1-1-1,0 0 1,1 1-1,-1-1 0,1 0 1,-1 0-1,0 0 1,1 1-1,-1-1 1,1 0-1,-1 0 1,1 0-1,22-1-162,21-15-555,-15 0-1779,-1-2-1,-1-1 1,36-33 0,-13 5-2366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1.867"/>
    </inkml:context>
    <inkml:brush xml:id="br0">
      <inkml:brushProperty name="width" value="0.025" units="cm"/>
      <inkml:brushProperty name="height" value="0.025" units="cm"/>
    </inkml:brush>
  </inkml:definitions>
  <inkml:trace contextRef="#ctx0" brushRef="#br0">125 77 1153,'3'-10'3892,"10"-32"-465,-12 42-3157,-1-1 1,0 0-1,0 1 1,1-1-1,-1 0 1,0 1-1,0-1 1,0 0-1,0 1 1,0-1-1,1 0 0,-1 1 1,-1-1-1,1 0 1,0 1-1,0-1 1,0 0-1,0 1 1,0-1-1,-1 0 1,1 1-1,0-1 0,0 0 1,-1 1-1,1-1 1,0 1-1,-1-2 1,-15 5 2024,-16 20-1652,19-10-241,1 1 0,0 1-1,-18 29 1,27-40-351,0 1 0,0 0 0,0 1-1,1-1 1,0 0 0,0 1 0,0-1 0,1 1 0,0 0 0,0-1 0,0 1 0,1 0-1,0 0 1,0-1 0,0 1 0,3 10 0,-2-14-47,1 0-1,-1 0 1,1 0-1,0 0 1,-1 0 0,1 0-1,0-1 1,0 1-1,1-1 1,-1 0-1,0 1 1,0-1 0,1 0-1,-1 0 1,0-1-1,1 1 1,-1 0 0,1-1-1,-1 1 1,1-1-1,-1 0 1,1 0 0,-1 0-1,1 0 1,0 0-1,2-1 1,5 0 48,-1 0 1,0 0-1,1-1 1,-1 0-1,0-1 1,10-3-1,-10 1 41,0-1 1,0 0-1,0 0 0,-1-1 0,0 0 0,0 0 0,-1-1 0,1 0 0,7-13 0,-11 17 55,-1-1 0,0 0-1,0 0 1,-1 0 0,1 0 0,-1-1-1,0 1 1,-1-1 0,1 1 0,-1-1 0,0 0-1,0 1 1,-1-1 0,0 0 0,0 0 0,0 0-1,-1 1 1,0-1 0,-1-6 0,0 9-141,0 1 1,0-1-1,0 1 0,0 0 1,0 0-1,0-1 0,-1 1 1,1 1-1,-1-1 1,0 0-1,1 1 0,-1-1 1,0 1-1,0 0 1,0 0-1,0 0 0,0 0 1,0 0-1,-5 0 1,6 1-156,0 0 0,0 0 0,0-1 1,0 1-1,0 0 0,-1 1 0,1-1 1,0 0-1,0 1 0,0-1 1,0 1-1,-4 1 0,6-1-30,-1-1-1,0 1 0,1-1 1,-1 1-1,0 0 1,1-1-1,-1 1 1,0 0-1,1 0 1,-1-1-1,1 1 0,-1 0 1,1 0-1,0 0 1,-1 0-1,1 0 1,0 0-1,0-1 1,0 1-1,0 0 1,-1 0-1,1 0 0,0 0 1,0 0-1,1 0 1,-1 0-1,0 0 1,1 1-1,-1 0-152,0-1-1,1 0 1,-1 0-1,1 0 1,-1 1 0,1-1-1,0 0 1,-1 0-1,1 0 1,0 0-1,0 0 1,-1 0-1,1-1 1,0 1 0,0 0-1,0 0 1,0-1-1,0 1 1,1 0-1,-1-1 1,0 1-1,2 0 1,20 4-4719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29:55.981"/>
    </inkml:context>
    <inkml:brush xml:id="br0">
      <inkml:brushProperty name="width" value="0.025" units="cm"/>
      <inkml:brushProperty name="height" value="0.025" units="cm"/>
    </inkml:brush>
  </inkml:definitions>
  <inkml:trace contextRef="#ctx0" brushRef="#br0">31 85 4869,'0'0'10639,"-5"2"-9956,3-2-624,0 0 1,1 1-1,-1-1 0,0 1 0,0-1 0,1 1 0,-1 0 0,0 0 0,1 0 0,-1 0 0,1 0 1,-1 0-1,-1 2 0,55-2 3160,-28 0-2940,-1 2 1,1 0 0,36 11-1,29 4-297,-6-11 169,126-7-1,28 2-3,-69 14-93,176 6 47,653-35-37,433-75 470,-1280 70 141,189-48 0,-339 66-381,-32 1-4239,19 7-251,-4 4-2621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2.211"/>
    </inkml:context>
    <inkml:brush xml:id="br0">
      <inkml:brushProperty name="width" value="0.025" units="cm"/>
      <inkml:brushProperty name="height" value="0.025" units="cm"/>
    </inkml:brush>
  </inkml:definitions>
  <inkml:trace contextRef="#ctx0" brushRef="#br0">44 0 15855,'0'0'7527,"-38"60"-6886,36-36-129,-1 0-448,3-2-96,3-5 0,10-1-897,-1-3-224,3-4-544,-3-9-545,-1 0-2243,0-8-3811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2.558"/>
    </inkml:context>
    <inkml:brush xml:id="br0">
      <inkml:brushProperty name="width" value="0.025" units="cm"/>
      <inkml:brushProperty name="height" value="0.025" units="cm"/>
    </inkml:brush>
  </inkml:definitions>
  <inkml:trace contextRef="#ctx0" brushRef="#br0">102 0 12139,'0'0'3337,"-10"9"-1922,-2 3-1107,1 1 0,0 0 0,1 1 1,0 0-1,-11 22 0,18-31-199,0 1 0,1 0 0,0 0 0,0 0 0,1 0 0,-1 0 0,1 0 0,1 0 0,-1 10 0,1-13-97,1 0 0,-1 1 0,1-1 0,0 0 0,0 0 0,0 0 0,0 0 1,0 0-1,1 0 0,-1 0 0,1 0 0,0 0 0,0-1 0,0 1 1,0-1-1,0 0 0,1 1 0,-1-1 0,5 3 0,-3-3 25,-1 1-1,1-1 0,-1-1 1,1 1-1,0 0 1,0-1-1,-1 0 0,1 0 1,0 0-1,0 0 0,0-1 1,0 1-1,0-1 0,0 0 1,1 0-1,-1-1 0,6 0 1,-4-1 26,0 0 0,0 0 0,0-1 0,0 0 0,0 0 0,-1 0 0,1 0 0,-1-1 0,0 0 0,7-7 0,-6 6 114,0-1 0,-1 0 0,1-1 1,-1 0-1,-1 0 0,1 0 0,-1 0 1,0 0-1,-1-1 0,0 0 0,0 0 0,-1 0 1,0 0-1,0 0 0,-1 0 0,0 0 1,0-11-1,-1 17-96,0 0-1,-1 0 1,1 0 0,-1-1-1,0 1 1,0 0 0,0 0 0,0 0-1,0 0 1,0 1 0,-1-1-1,1 0 1,0 0 0,-1 1-1,0-1 1,1 1 0,-1-1-1,0 1 1,0 0 0,1-1 0,-4 0-1,0 0 23,1 0 1,-1 0-1,0 1 0,1 0 0,-1 0 1,0 0-1,0 0 0,0 1 0,-9 0 1,9 0-181,0 0 1,0 1 0,0 0 0,0 0-1,0 0 1,1 1 0,-1-1 0,0 1-1,-7 4 1,11-5-88,-1 0 0,0 1 0,0-1 0,1 0 0,-1 1 0,1-1 0,-1 1 0,1-1 0,0 1-1,0 0 1,-1-1 0,1 1 0,0 0 0,1 0 0,-1 0 0,0 0 0,0 0 0,1 0 0,-1 0 0,1 0 0,-1 4 0,3 2-3771,7-7-2684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5.008"/>
    </inkml:context>
    <inkml:brush xml:id="br0">
      <inkml:brushProperty name="width" value="0.025" units="cm"/>
      <inkml:brushProperty name="height" value="0.025" units="cm"/>
    </inkml:brush>
  </inkml:definitions>
  <inkml:trace contextRef="#ctx0" brushRef="#br0">1 358 12748,'4'74'6802,"2"-34"-6101,1 0 0,20 59-1,-24-97 927,1-12-857,0-14-12,-1-1-676,-1-1-1,-2 1 1,0-1-1,-2 1 1,-1-1-1,-1 1 0,-9-35 1,7 50-134,5 13-217,10 20 56,-5-19 219,-1 1 0,1-1-1,0 0 1,1 0 0,-1-1 0,1 1 0,0-1-1,0 0 1,0 0 0,0-1 0,0 1 0,1-1-1,-1 0 1,1-1 0,-1 1 0,7 0 0,-3-1 35,-1-1-1,1 0 1,0 0 0,-1-1 0,1 0 0,-1 0 0,1-1 0,-1 0 0,1-1 0,9-4 0,-9 4 11,0-1 1,-1-1 0,1 1-1,-1-2 1,0 1 0,0-1-1,-1 0 1,0 0 0,0-1-1,0 0 1,-1-1 0,0 1-1,0-1 1,-1 0 0,0-1-1,-1 1 1,0-1 0,0 0-1,0 0 1,1-10 0,-4 18-42,-1 0 0,0 0 0,1 0 0,-1 0 0,0 0 0,0 0 0,0 0 0,0 0 0,0 0 0,0 0 0,0 0 0,0 0 0,0 0 0,0 0 0,-1 0 0,1 0 0,0 0 0,-1 0 0,1 0 0,-1 0 0,1 0 0,-2-1 1,2 2-16,-1 0 0,0 0 1,0 0-1,1 0 0,-1 0 1,0 0-1,1 0 0,-1 0 1,0 0-1,0 1 1,1-1-1,-1 0 0,0 0 1,1 1-1,-1-1 0,0 0 1,1 1-1,-1-1 0,0 1 1,1-1-1,-1 1 0,0 0 1,-4 3-28,1 0 0,0 0-1,-1 1 1,1 0 0,1 0 0,-5 6 0,4-2 31,-1 0 1,1 1 0,1-1 0,0 1-1,0 0 1,1 0 0,0 0-1,1 0 1,0 0 0,0 0 0,1 0-1,1 0 1,0 0 0,2 13-1,-2-21 2,0 0 0,-1-1 0,1 1 0,0 0 0,0 0 0,0-1 0,0 1 0,1-1 0,-1 1 0,0-1 0,1 1 0,-1-1-1,1 0 1,-1 0 0,1 0 0,0 0 0,-1 0 0,1 0 0,0 0 0,0 0 0,0-1 0,-1 1 0,1-1 0,0 1-1,0-1 1,0 0 0,0 0 0,0 1 0,0-1 0,0-1 0,0 1 0,0 0 0,0-1 0,0 1 0,0-1 0,-1 1 0,1-1-1,0 0 1,0 1 0,2-3 0,3 0 25,0-1 0,0 0 0,0 0 0,-1-1-1,1 1 1,-1-2 0,0 1 0,7-9 0,2-8 80,-1 0 0,-1-1 0,-1 0 0,-2-1 1,0-1-1,-1 1 0,-1-1 0,-2-1 0,0 1 1,-2-1-1,-1 0 0,0-43 0,-3 67-54,0 1 0,0-1-1,0 0 1,0 0 0,0 1-1,0-1 1,-1 0 0,1 1 0,-1-1-1,1 0 1,-1 1 0,0-1-1,1 1 1,-1-1 0,0 1 0,-1-3-1,1 4-38,0-1-1,1 1 1,-1-1 0,0 1-1,1 0 1,-1 0-1,0-1 1,0 1-1,1 0 1,-1 0-1,0 0 1,0 0-1,0-1 1,1 1-1,-1 0 1,0 0-1,0 1 1,1-1-1,-1 0 1,0 0-1,0 0 1,0 1 0,1-1-1,-2 1 1,-2 1-29,1 0 0,-1 0 0,1 0 0,0 1 1,-1 0-1,1 0 0,1 0 0,-1 0 0,0 0 1,1 0-1,-4 7 0,-1 2-3,2 1-1,0 0 1,1 0-1,0 0 1,1 1 0,0-1-1,1 1 1,1 0-1,0-1 1,1 1 0,0 0-1,5 27 1,-5-35 11,1-1 1,1 1-1,-1 0 1,1-1-1,0 1 1,1-1-1,-1 0 1,1 1-1,0-1 1,0 0-1,1-1 1,-1 1-1,1-1 1,0 1-1,0-1 1,1 0-1,-1-1 1,1 1-1,0-1 1,0 0-1,0 0 1,0 0-1,0-1 1,1 0-1,-1 0 1,1 0-1,0 0 1,-1-1-1,1 0 1,0-1-1,0 1 1,7-1-1,-6-1 23,1 0-1,-1 0 0,0-1 1,0 0-1,0 0 0,0-1 0,0 0 1,0 0-1,-1 0 0,1-1 1,-1 0-1,0 0 0,0-1 1,0 0-1,-1 0 0,0 0 1,0-1-1,0 1 0,0-1 1,-1-1-1,5-8 0,-3 4 15,0 0-1,-1 0 1,0 0-1,0 0 1,-1-1-1,-1 1 1,0-1-1,-1 0 1,0 0-1,-1 0 1,0-1-1,-2-18 1,1 30-34,0 0 0,0-1 0,0 1 0,-1 0 0,1 0 0,0-1 0,-1 1 0,1 0 0,-1 0 0,1 0 0,-1 0 0,0 0 0,1 0 0,-1 0 1,0 0-1,0 0 0,0 0 0,0 0 0,0 0 0,0 0 0,0 1 0,0-1 0,0 0 0,0 1 0,0-1 0,0 1 0,0-1 0,-1 1 0,1 0 0,0-1 0,0 1 0,0 0 0,-1 0 0,1 0 0,-2 0 0,0 0-17,0 0-1,1 1 1,-1-1 0,1 1-1,-1 0 1,1 0-1,-1 0 1,1 0-1,0 0 1,-1 0-1,1 1 1,0-1 0,0 1-1,0 0 1,0-1-1,-3 5 1,-1 3-3,0 0 0,1 0-1,0 1 1,0 0 0,1 0 0,1 0 0,-1 0 0,2 1 0,-3 14-1,5-20 18,-1-1 0,1 1-1,0-1 1,0 1 0,0-1-1,1 0 1,0 1-1,0-1 1,0 0 0,0 1-1,3 4 1,-2-6 3,-1-1 0,1 0-1,-1 0 1,1 1 0,0-1 0,0-1 0,0 1 0,0 0 0,0 0 0,0-1 0,0 1-1,1-1 1,-1 0 0,1 0 0,-1 0 0,1 0 0,-1 0 0,1 0 0,-1-1 0,4 1-1,4 1-365,1-1 0,-1 0 0,0-1-1,1 0 1,-1-1 0,0 0-1,0-1 1,11-3 0,-12 3-1173,-1-1 1,1-1-1,-1 0 1,0 0-1,12-8 1,2-4-5943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5.446"/>
    </inkml:context>
    <inkml:brush xml:id="br0">
      <inkml:brushProperty name="width" value="0.025" units="cm"/>
      <inkml:brushProperty name="height" value="0.025" units="cm"/>
    </inkml:brush>
  </inkml:definitions>
  <inkml:trace contextRef="#ctx0" brushRef="#br0">0 74 14318,'0'0'7377,"10"-8"-6747,1 0-400,0 1 0,0 0 0,1 0 0,20-8 0,-24 12-179,-1 0-1,1 1 1,0 0-1,-1 0 1,1 1-1,0 0 1,0 0-1,0 1 1,0 0-1,0 0 1,9 2-1,-14-1-46,-1 0-1,1 0 0,-1 1 0,1-1 0,-1 0 0,0 1 0,0 0 0,0-1 1,0 1-1,0 0 0,0 0 0,0 0 0,0 0 0,-1 0 0,1 1 0,-1-1 0,0 0 1,1 1-1,-1-1 0,0 1 0,-1 0 0,1-1 0,0 1 0,-1 0 0,1-1 0,-1 1 1,0 3-1,2 12 78,-2 0 1,-3 36 0,2-34-68,-1 45-3,2-65 2,1 1-1,-1-1 1,0 1 0,1-1-1,-1 1 1,1-1-1,-1 1 1,1-1 0,-1 0-1,1 1 1,-1-1-1,1 0 1,-1 1 0,1-1-1,-1 0 1,1 1-1,-1-1 1,1 0 0,0 0-1,-1 0 1,1 0-1,-1 0 1,1 0 0,0 0-1,-1 0 1,1 0 0,0 0-1,-1 0 1,1 0-1,-1 0 1,1 0 0,0 0-1,0-1 1,23-7 615,-20 4-591,0-1 0,0 1 0,-1-1 0,0 0 0,1 0 1,-1 0-1,-1-1 0,1 1 0,-1 0 0,0-1 0,0 0 0,-1 0 0,0 1 0,0-1 0,0 0 0,-1 0 0,0-9 0,0-5 14,0 0 0,-2 0 0,-7-38-1,7 50 46,-1-3 140,8 14-207,17 12-913,-10-10-273,1 0 0,0-1-1,1 0 1,-1-1 0,0-1 0,1 0-1,-1-1 1,25 0 0,2-1-4406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6.285"/>
    </inkml:context>
    <inkml:brush xml:id="br0">
      <inkml:brushProperty name="width" value="0.025" units="cm"/>
      <inkml:brushProperty name="height" value="0.025" units="cm"/>
    </inkml:brush>
  </inkml:definitions>
  <inkml:trace contextRef="#ctx0" brushRef="#br0">144 359 5221,'0'0'8258,"-11"-3"-4958,8 2-3173,0-1 33,0 1-1,0 0 1,-1 0 0,1 0-1,0 0 1,-1 1-1,1-1 1,-1 1 0,1 0-1,0 0 1,-1 0 0,1 0-1,-1 1 1,1-1-1,-1 1 1,1 0 0,0 0-1,0 0 1,-1 1-1,1-1 1,0 1 0,0-1-1,0 1 1,0 0 0,1 0-1,-1 1 1,1-1-1,-4 4 1,1 0 91,1 1 0,0-1 0,1 1 0,0-1 0,0 1 0,0 0 0,-2 11 0,4-16-239,0-1 0,1 1-1,-1-1 1,1 1-1,-1 0 1,1-1 0,0 1-1,0-1 1,0 1-1,0 0 1,0-1 0,0 1-1,0-1 1,1 1-1,-1 0 1,0-1 0,1 1-1,-1-1 1,1 1-1,0-1 1,-1 1 0,1-1-1,0 0 1,0 1 0,0-1-1,0 0 1,0 0-1,0 1 1,1-1 0,-1 0-1,0 0 1,0 0-1,1-1 1,-1 1 0,1 0-1,-1 0 1,1-1-1,2 2 1,4-1-79,1-1 0,-1 0 0,1 0 0,-1-1 0,1 0 0,-1 0 1,0-1-1,0 0 0,1 0 0,-1-1 0,-1 0 0,1 0 0,0-1 0,-1 0 0,0-1 0,8-5 0,8-8 176,0-1-1,-1-1 0,23-27 0,-45 54 2680,-4 28-1919,4-33-839,-1 1-1,1-1 0,-1 0 1,1 1-1,0-1 0,0 0 1,0 1-1,0-1 0,0 0 1,0 1-1,1-1 0,-1 0 1,1 0-1,-1 1 1,1-1-1,0 0 0,0 0 1,0 0-1,0 0 0,1 0 1,-1 0-1,0 0 0,1 0 1,-1-1-1,4 4 1,-3-4-67,1 0 1,-1-1-1,1 1 1,0 0-1,-1-1 1,1 0-1,-1 1 1,1-1-1,0 0 1,-1 0-1,1-1 1,0 1-1,-1 0 1,1-1-1,-1 0 1,1 1-1,-1-1 1,1 0-1,-1 0 1,0-1-1,1 1 1,-1 0 0,4-4-1,6-4-806,-1 0 1,1-1-1,-1 0 1,-1-1-1,0 0 0,-1 0 1,0-1-1,-1-1 1,0 1-1,-1-1 0,0-1 1,-1 1-1,-1-1 0,6-20 1,-3 5 88,-1 0 0,3-35 0,-5 3 3822,-4 2 4014,-1 91-5221,-1-11-1610,0 0 0,2 0 0,1 0 0,0 0 1,1 0-1,2-1 0,10 33 0,5 2-1075,17 36 84,-36-129 2246,-3 29-1469,-1 1 1,1 0 0,-2 0-1,1 0 1,-1 1 0,0-1-1,-1 1 1,1 0 0,-2 0 0,1 0-1,-1 1 1,0 0 0,0 0-1,0 0 1,-9-5 0,20 15 97,-3-2-133,1 0-1,-1 0 1,1-1 0,0 1 0,-1 0 0,1-1-1,0 0 1,0 0 0,0 0 0,5 1 0,11 1-1,0-1 0,1-1 0,-1-1 0,0 0 0,1-2 0,30-5 0,-42 5-1,0 0-1,1 0 0,-1-1 0,0 1 1,0-2-1,-1 1 0,1-1 0,-1-1 1,1 1-1,-1-1 0,-1-1 1,1 1-1,-1-1 0,0 0 0,0 0 1,-1-1-1,7-9 0,-11 14 40,1 0 1,-1 0-1,0 0 0,0-1 0,0 1 1,0 0-1,-1 0 0,1-1 0,-1 1 1,1 0-1,-1-1 0,0 1 0,0 0 0,0-1 1,0 1-1,0-1 0,-1 1 0,1 0 1,-1-1-1,0-1 0,0 2-1,0 1 1,0 0-1,-1-1 1,1 1-1,0 0 0,0 0 1,-1 0-1,1 0 1,-1 0-1,1 0 1,-1 1-1,1-1 0,-1 0 1,1 1-1,-1-1 1,0 1-1,1 0 0,-1-1 1,0 1-1,1 0 1,-1 0-1,0 0 1,1 0-1,-1 0 0,0 1 1,1-1-1,-1 0 1,-2 2-1,-2-1-41,0 1-1,-1 1 1,1-1-1,0 1 1,0 0-1,0 1 1,1 0-1,-1-1 1,1 2-1,0-1 1,0 1-1,0-1 1,0 1-1,-4 7 1,4-5 52,0 0-1,0 0 1,1 1 0,0 0 0,0-1 0,1 1 0,0 1 0,0-1 0,1 0 0,-2 15 0,4-21-54,-1 0 1,1 0-1,0-1 0,0 1 1,1 0-1,-1-1 0,0 1 1,1 0-1,-1-1 0,1 1 1,-1-1-1,1 1 1,-1 0-1,1-1 0,0 0 1,0 1-1,0-1 0,0 1 1,0-1-1,0 0 1,1 0-1,-1 0 0,3 2 1,-1-1-49,1 0 0,-1 0 1,1-1-1,0 0 1,0 0-1,-1 0 1,1 0-1,0 0 1,0-1-1,5 1 1,3-1-506,0-1 1,0 0-1,0-1 1,0 0 0,0 0-1,13-6 1,-10 2-1380,-1-1 0,-1 0 1,1-1-1,19-15 0,6-9-5078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6.666"/>
    </inkml:context>
    <inkml:brush xml:id="br0">
      <inkml:brushProperty name="width" value="0.025" units="cm"/>
      <inkml:brushProperty name="height" value="0.025" units="cm"/>
    </inkml:brush>
  </inkml:definitions>
  <inkml:trace contextRef="#ctx0" brushRef="#br0">121 17 8488,'0'0'11296,"-9"-4"-9524,8 3-1750,0 0 41,-1 0 0,0 0 0,0-1-1,0 1 1,0 0 0,0 0 0,0 1-1,0-1 1,0 0 0,0 1 0,0-1-1,0 1 1,0 0 0,0 0 0,-1 0-1,1 0 1,0 0 0,0 0-1,0 0 1,0 1 0,0-1 0,0 1-1,-1-1 1,1 1 0,0 0 0,0 0-1,1 0 1,-1 0 0,0 0 0,0 1-1,0-1 1,1 0 0,-1 1 0,1-1-1,-1 1 1,1 0 0,0-1 0,-1 1-1,1 0 1,-1 3 0,-3 2 46,1 0 0,-1 0 0,2 0 0,-1 1 0,1-1 1,-4 15-1,7-20-130,-1 0 0,1-1 0,-1 1 0,1 0 0,0 0 0,0 0 0,0 0 1,0 0-1,0 0 0,0 0 0,0 0 0,1 0 0,-1-1 0,1 1 0,-1 0 0,1 0 0,0 0 1,0-1-1,-1 1 0,1 0 0,1-1 0,-1 1 0,0 0 0,0-1 0,0 0 0,1 1 1,-1-1-1,1 0 0,-1 0 0,1 0 0,0 0 0,-1 0 0,4 1 0,8 3-166,1-2 0,0 1 0,0-2 0,19 2 0,37 7 172,-69-11 59,0 0 0,-1 0 0,1 0 0,0 0 0,0 1-1,0-1 1,0 0 0,0 1 0,-1-1 0,1 0 0,0 1 0,0-1 0,-1 1 0,1-1 0,0 1 0,-1 0-1,1-1 1,0 1 0,-1 0 0,1-1 0,-1 1 0,1 0 0,-1 0 0,1-1 0,-1 1 0,0 0 0,1 0 0,-1 0-1,0 0 1,0-1 0,1 3 0,-2-1 81,0 0 1,1 0-1,-1 0 0,0 0 0,0 0 1,0 0-1,0-1 0,0 1 1,-1 0-1,1-1 0,-1 1 0,1-1 1,-2 2-1,-57 40 1427,58-42-1677,-1 1 111,-42 24-846,15-13-3130,6-7-3227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7.463"/>
    </inkml:context>
    <inkml:brush xml:id="br0">
      <inkml:brushProperty name="width" value="0.025" units="cm"/>
      <inkml:brushProperty name="height" value="0.025" units="cm"/>
    </inkml:brush>
  </inkml:definitions>
  <inkml:trace contextRef="#ctx0" brushRef="#br0">16 332 11403,'0'0'4132,"-4"-8"-2536,2 5-1535,0-1 0,1 1 0,-1 0 1,1-1-1,0 1 0,0-1 0,1 1 0,-1-1 1,1 1-1,-1-1 0,1 0 0,0 1 0,0-1 1,1 0-1,-1 1 0,1-1 0,0 1 0,0-1 1,0 1-1,0-1 0,0 1 0,1 0 1,0-1-1,0 1 0,0 0 0,0 0 0,4-4 0,7-11 325,1 1-1,21-19 1,-30 31-315,0 0 0,1 0 0,-1 1-1,1 0 1,0 0 0,0 0 0,0 1 0,1 0 0,-1 0 0,1 1 0,7-2 0,-13 3-75,0 1-1,0 0 1,0 0 0,0 1 0,0-1 0,0 0 0,0 0-1,0 0 1,0 1 0,0-1 0,0 0 0,0 1 0,0-1 0,0 1-1,0-1 1,0 1 0,-1 0 0,1-1 0,0 1 0,0 0-1,-1 0 1,1-1 0,0 1 0,-1 0 0,1 0 0,-1 0 0,1 0-1,-1-1 1,0 1 0,1 0 0,-1 0 0,0 0 0,0 0-1,1 0 1,-1 0 0,0 2 0,1 45 270,-1-36-234,-6 82 53,3-64-65,1 0-1,3 42 1,-1-71-22,0 0 1,0-1-1,0 1 0,0 0 1,1 0-1,-1-1 1,0 1-1,0 0 0,1-1 1,-1 1-1,0 0 0,1-1 1,-1 1-1,1-1 0,-1 1 1,1 0-1,-1-1 1,1 1-1,-1-1 0,1 1 1,0-1-1,-1 0 0,1 1 1,0-1-1,-1 0 0,1 1 1,0-1-1,-1 0 1,1 0-1,0 0 0,0 1 1,-1-1-1,1 0 0,0 0 1,0 0-1,-1 0 0,1 0 1,0-1-1,0 1 1,-1 0-1,1 0 0,0 0 1,0-1-1,-1 1 0,1 0 1,0-1-1,-1 1 0,1 0 1,-1-1-1,1 1 1,0-1-1,0 0 0,35-25-12,-14 0 12,-1 0 1,-1-2 0,-1 0 0,-1-1 0,-2-1 0,-1-1 0,-1 0 0,-2 0 0,11-45 0,-34 116 224,5-26-217,2 1 1,0 0 0,0 1-1,-1 25 1,4-32 40,1 0 1,0-1-1,1 1 0,0 0 1,0-1-1,1 1 0,0-1 0,5 13 1,-6-19-33,1 1 0,0-1 1,-1 1-1,1-1 0,0 0 1,0 1-1,0-1 0,1 0 1,-1-1-1,0 1 0,1 0 1,-1-1-1,1 1 0,0-1 1,-1 0-1,1 0 0,0 0 1,0 0-1,0 0 0,0 0 1,0-1-1,0 0 0,0 1 1,0-1-1,-1 0 0,1-1 1,0 1-1,4-1 0,-3 1 1,-1-1 0,1 0 0,0 0 0,-1 0 0,1 0 0,-1 0 0,0-1 0,1 0 0,-1 1 0,0-1 0,0 0 0,0-1 0,0 1 0,0 0 0,0-1 0,3-4 0,-1 0-3,-1 1 0,0-1-1,0 0 1,-1 0 0,0 0-1,0 0 1,3-13 0,-2 1 123,-1 1 1,0-1-1,-2 1 1,0-1-1,-1 0 1,-3-18 0,-12-15 413,15 51-519,-1-1 0,1 1 0,-1-1-1,1 0 1,-1 1 0,0 0-1,0-1 1,0 1 0,0-1 0,0 1-1,0 0 1,0 0 0,0 0-1,0-1 1,-1 1 0,1 0-1,0 1 1,-1-1 0,1 0 0,-1 0-1,1 1 1,-1-1 0,1 0-1,-1 1 1,0 0 0,1-1 0,-1 1-1,-3 0 1,4 1-31,0 0 0,0 0 0,0 0 0,0 0 0,1 0 0,-1 1 0,0-1-1,0 0 1,1 1 0,-1-1 0,1 0 0,-1 1 0,1-1 0,0 1 0,-1-1 0,1 0 0,0 1 0,0-1 0,0 1 0,0-1 0,0 1 0,1 1 0,3 36-127,-2-36 144,1 0 0,-1 0 0,0-1-1,0 1 1,1-1 0,0 1 0,-1-1 0,1 0 0,0 0 0,4 2 0,15 4-1309,-21-7 1025,0-1 1,0 0 0,0 0 0,0 0 0,-1 0 0,1 0 0,0 0 0,0 0 0,0 0 0,0-1 0,0 1 0,0 0 0,-1 0 0,1-1 0,0 1 0,0 0 0,0-1 0,-1 1-1,2-2 1,4-7-6732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8.514"/>
    </inkml:context>
    <inkml:brush xml:id="br0">
      <inkml:brushProperty name="width" value="0.025" units="cm"/>
      <inkml:brushProperty name="height" value="0.025" units="cm"/>
    </inkml:brush>
  </inkml:definitions>
  <inkml:trace contextRef="#ctx0" brushRef="#br0">1 6 11179,'0'0'157,"0"-1"1,0 1 0,0 0 0,0-1 0,1 1 0,-1 0 0,0-1 0,0 1 0,0 0-1,1 0 1,-1-1 0,0 1 0,0 0 0,1 0 0,-1 0 0,0-1 0,1 1-1,-1 0 1,0 0 0,1 0 0,-1 0 0,0 0 0,1-1 0,-1 1 0,0 0 0,1 0-1,-1 0 1,0 0 0,1 0 0,-1 0 0,0 0 0,1 0 0,-1 0 0,0 1-1,1-1 1,-1 0 0,1 0 0,8 15 2229,5 35-1766,-10-35 461,12 48-711,-3 0-1,-2 1 1,-4 0-1,1 72 1,-13-116-2752,4-20 2047,1 1-1,-1 0 0,0-1 0,1 1 0,-1-1 0,0 1 0,0-1 0,1 0 0,-1 1 0,0-1 0,0 0 0,0 1 0,0-1 0,0 0 0,1 0 0,-1 0 0,0 0 0,0 0 0,0 0 0,0 0 0,0 0 0,0 0 0,0 0 0,0 0 0,1 0 0,-1-1 0,0 1 0,0 0 0,0-1 0,-1 0 0,-20-12-9509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8.940"/>
    </inkml:context>
    <inkml:brush xml:id="br0">
      <inkml:brushProperty name="width" value="0.025" units="cm"/>
      <inkml:brushProperty name="height" value="0.025" units="cm"/>
    </inkml:brush>
  </inkml:definitions>
  <inkml:trace contextRef="#ctx0" brushRef="#br0">1 222 5669,'2'-11'5787,"0"1"-5245,1 1 1,0 0-1,0 0 0,0 0 0,1 1 1,1-1-1,0 1 0,0 0 0,0 0 0,1 0 1,0 1-1,1 0 0,7-6 0,1 1 135,0 1-1,1 1 0,0 1 0,1 0 1,31-11-1,-38 17-556,0-1 1,0 1-1,1 1 1,-1 0-1,1 1 1,-1 0 0,1 0-1,0 1 1,-1 0-1,1 1 1,15 3-1,-24-3-115,0-1 0,0 1 0,-1 0 0,1-1 0,0 1 0,-1 0 0,1 0 0,-1 0-1,1 1 1,-1-1 0,1 0 0,-1 0 0,0 1 0,0-1 0,1 1 0,-1-1 0,0 1 0,0-1 0,-1 1-1,2 3 1,0-1 37,-1 0-1,-1 0 0,1 0 1,0 1-1,-1-1 0,0 0 1,0 0-1,-1 8 0,-1-1 44,0 0 0,-1 0-1,0-1 1,-1 1 0,0-1-1,-6 11 1,-1-4-16,0 0 1,-1-1-1,-1 0 0,-25 25 1,37-41-75,1 0-1,0 0 1,0 0 0,0 1 0,-1-1 0,1 0-1,0 0 1,0 0 0,0 0 0,0 0 0,-1 1-1,1-1 1,0 0 0,0 0 0,0 0-1,0 1 1,0-1 0,0 0 0,-1 0 0,1 0-1,0 1 1,0-1 0,0 0 0,0 0-1,0 1 1,0-1 0,0 0 0,0 0 0,0 1-1,0-1 1,0 0 0,0 0 0,0 0 0,0 1-1,1-1 1,-1 0 0,0 0 0,0 0-1,0 1 1,0-1 0,0 0 0,0 0 0,0 0-1,1 1 1,-1-1 0,0 0 0,0 0 0,0 0-1,0 0 1,1 0 0,-1 1 0,0-1-1,21 4-658,37-3-680,-45-1 1205,-7-1 158,1 1-1,-1 0 0,0 1 1,0-1-1,0 1 0,0 1 1,0-1-1,0 1 0,0 0 1,0 0-1,8 5 0,-11-5 7,-1 1 0,0-1 0,1 0 0,-1 1 0,0 0 0,-1-1-1,1 1 1,0 0 0,-1 0 0,1 0 0,-1 0 0,0 0 0,0 0-1,0 0 1,-1 1 0,1-1 0,-1 0 0,0 0 0,0 1 0,0-1-1,0 0 1,0 0 0,-2 5 0,0 2 285,0 1 1,-1-1-1,0 1 1,-1-1-1,0 0 1,-1 0-1,0-1 0,-1 1 1,0-1-1,0 0 1,-1-1-1,-10 11 1,7-7-91,-1-2 0,0 0 0,-1 0 0,0-1 0,-1 0 0,0-1 0,0-1 0,-20 9 0,30-15-243,-1 1 0,1-1 0,0 0-1,-1 0 1,1 0 0,-1-1-1,1 1 1,-1-1 0,1 0-1,-1 0 1,1 0 0,-1 0 0,1-1-1,-1 1 1,1-1 0,-1 0-1,1 0 1,-1 0 0,1-1 0,0 1-1,0-1 1,0 0 0,0 0-1,0 0 1,-4-3 0,4 1-292,0 0 0,0 0-1,1-1 1,-1 1 0,1 0 0,0-1 0,0 0 0,1 1 0,-1-1 0,1 0-1,0 0 1,1 0 0,-1 0 0,1 0 0,0 0 0,0 0 0,1-9-1,0 10-328,0-1 0,0 0 0,1 0 0,0 1 0,-1-1 0,1 1 0,1 0 0,-1-1 0,1 1 0,3-5 0,14-19-6183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9.316"/>
    </inkml:context>
    <inkml:brush xml:id="br0">
      <inkml:brushProperty name="width" value="0.025" units="cm"/>
      <inkml:brushProperty name="height" value="0.025" units="cm"/>
    </inkml:brush>
  </inkml:definitions>
  <inkml:trace contextRef="#ctx0" brushRef="#br0">25 227 17649,'0'0'1575,"8"-8"490,6-6-1354,-1-1 0,0 0 0,12-20 0,-21 29-595,0 0 0,0 0 1,-1-1-1,0 1 0,0-1 0,-1 0 0,0 0 0,0 0 0,0 0 0,-1 0 1,0-1-1,0 1 0,-1 0 0,0-8 0,-1 13-87,1 1 0,0-1 0,-1 1 0,1-1-1,-1 1 1,0 0 0,1-1 0,-1 1 0,0 0 0,0 0 0,0-1 0,0 1-1,0 0 1,0 0 0,0 0 0,0 0 0,0 0 0,-1 0 0,1 1-1,0-1 1,-1 0 0,1 1 0,0-1 0,-1 1 0,1-1 0,-1 1-1,1 0 1,-1-1 0,1 1 0,0 0 0,-1 0 0,1 0 0,-1 0 0,1 0-1,-1 0 1,-1 1 0,-1 0-41,1-1 0,0 1 0,0-1 0,0 1 0,0 0 0,0 1 0,0-1 1,1 0-1,-1 1 0,0 0 0,1-1 0,-1 1 0,1 0 0,-1 0 0,1 0 0,-4 5 0,0 8 35,0 1 0,0 0 0,2 0 0,0 0 0,0 1 0,2-1 0,0 1 0,1 0 0,2 31 0,-1-45-15,0 0 1,0 1-1,0-1 1,1 0-1,-1 0 1,1 0 0,0 0-1,0 0 1,0 0-1,0 0 1,0-1 0,1 1-1,-1 0 1,1 0-1,0-1 1,0 1 0,0-1-1,0 0 1,4 3-1,-2-2-33,0 0 0,0-1 0,0 0-1,0 0 1,1 0 0,-1 0 0,1-1-1,0 0 1,-1 0 0,1 0 0,8 0-1,-2-1-426,-1 0 0,1 0 0,0-1 0,18-4-1,-19 2-687,-1 1 0,0-2 0,1 1 0,12-8 0,4-5-4444,-1-1-1687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2:45.412"/>
    </inkml:context>
    <inkml:brush xml:id="br0">
      <inkml:brushProperty name="width" value="0.025" units="cm"/>
      <inkml:brushProperty name="height" value="0.025" units="cm"/>
    </inkml:brush>
  </inkml:definitions>
  <inkml:trace contextRef="#ctx0" brushRef="#br0">1 199 13645,'0'0'1479,"10"5"-2301,37 12 839,0-2 0,1-2 1,59 7-1,-49-9-12,57 8 317,0-5 0,196-2 1,236-40 1327,-281 9-1304,944-131 866,-830 90-603,4 33 1366,-383 26-1950,-1 1 0,1 0 0,0 0 0,-1 0 0,1 0 1,-1 0-1,1-1 0,0 1 0,-1 0 0,1 0 0,0 0 1,-1 1-1,1-1 0,-1 0 0,1 0 0,0 0 1,-1 0-1,1 1 0,-1-1 0,1 0 0,0 0 0,-1 1 1,1-1-1,-1 0 0,1 1 0,-1-1 0,1 1 0,-1-1 1,0 1-1,1-1 0,-1 1 0,1-1 0,-1 1 0,0-1 1,0 1-1,1-1 0,-1 1 0,0 0 0,0-1 0,0 1 1,1 0-1,-1-1 0,0 1 0,0-1 0,0 1 0,0 0 1,0-1-1,-1 2 0,16-24-4467,-3-12-2850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9.708"/>
    </inkml:context>
    <inkml:brush xml:id="br0">
      <inkml:brushProperty name="width" value="0.025" units="cm"/>
      <inkml:brushProperty name="height" value="0.025" units="cm"/>
    </inkml:brush>
  </inkml:definitions>
  <inkml:trace contextRef="#ctx0" brushRef="#br0">2 49 13068,'0'0'7319,"-1"10"-6128,0 8-721,1-1 0,1 1 1,1 0-1,0-1 0,7 26 1,-8-39-424,1 1 0,-1-1-1,1 1 1,0-1 0,1 0 0,-1 0 0,1 0 0,-1 0 0,1 0 0,0 0-1,1-1 1,3 5 0,-4-7-21,-1 1 0,1-1 0,0 0 0,0 1 0,-1-1 0,1 0 0,0-1 0,0 1 0,0 0 0,0-1 0,0 0 0,0 0 0,0 1 0,0-2 0,0 1 0,0 0 0,0-1 0,0 1 0,0-1 0,0 0 0,5-2 1,-4 0 11,1 1 1,0-2-1,-1 1 1,1 0 0,-1-1-1,0 0 1,0 0-1,-1 0 1,1 0 0,-1 0-1,0-1 1,0 0 0,0 0-1,-1 0 1,1 0-1,-1 0 1,1-5 0,0 4-1,-1-1 0,-1 1 0,1 0 0,-1 0 0,0-1 0,0 1 0,-1-1 0,0 1 0,0-1 0,0 1 0,-1 0 0,0-1 0,0 1 0,-4-11 0,5 16-28,-1 0 1,0-1-1,0 1 1,1 0-1,-1-1 1,0 1-1,0 0 1,0 0-1,0 0 0,-1 0 1,1 0-1,0 0 1,0 0-1,-1 0 1,1 0-1,0 1 1,-1-1-1,1 0 1,-1 1-1,1-1 1,0 1-1,-1 0 1,0-1-1,1 1 1,-3 0-1,3 0-154,18 10-1591,-16-11 1469,1 1 0,-1-1 0,0 0 0,0 1 1,0-1-1,1 0 0,-1 0 0,0 1 0,0-1 0,0 0 0,-1 0 0,1 0 1,0 0-1,0-1 0,0 1 0,-1 0 0,1 0 0,-1 0 0,1-1 1,-1 1-1,1 0 0,-1 0 0,1-3 0,1-2-1233,7-16-4907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0.310"/>
    </inkml:context>
    <inkml:brush xml:id="br0">
      <inkml:brushProperty name="width" value="0.025" units="cm"/>
      <inkml:brushProperty name="height" value="0.025" units="cm"/>
    </inkml:brush>
  </inkml:definitions>
  <inkml:trace contextRef="#ctx0" brushRef="#br0">81 313 13100,'0'0'10683,"-8"4"-10673,3-2 24,1 0-1,0 0 1,0 0-1,0 1 1,0 0-1,0-1 1,0 2-1,1-1 1,-1 0-1,1 1 1,0-1-1,0 1 1,0 0 0,1 0-1,-1 0 1,1 1-1,0-1 1,0 0-1,1 1 1,-1-1-1,1 1 1,0 0-1,0-1 1,0 6-1,0-5 64,1-1 0,-1 0 0,1 1 0,0-1 0,0 0 0,0 1 0,1-1 0,0 0 0,-1 0 0,2 1 0,-1-1 0,0 0 0,1 0 0,2 5 0,-2-7-53,0 0 0,1 0 0,-1 0 0,1 0 0,-1-1 0,1 1 0,0-1-1,0 1 1,0-1 0,0 0 0,-1 0 0,1 0 0,1-1 0,-1 1 0,0-1 0,0 1 0,0-1-1,0 0 1,6-1 0,-4 1-3,0-1-1,1 0 0,-1 0 1,0 0-1,0-1 0,0 0 1,0 0-1,-1 0 0,1 0 1,0-1-1,-1 0 1,0 0-1,1 0 0,-1 0 1,0-1-1,-1 0 0,1 1 1,-1-1-1,1-1 0,-1 1 1,3-7-1,-1 3-3,-1 0 1,0 0-1,0 0 0,-1 0 0,-1 0 1,1-1-1,-1 1 0,0-1 0,-1 0 0,0 0 1,-1 1-1,0-11 0,0 16-44,-1 1-1,0-1 0,0 0 1,0 0-1,0 1 0,-1-1 1,1 1-1,-1-1 1,1 1-1,-1 0 0,0-1 1,0 1-1,0 0 0,0 0 1,0 0-1,-1 1 0,1-1 1,0 0-1,-1 1 1,1 0-1,-1-1 0,0 1 1,1 0-1,-1 0 0,0 1 1,0-1-1,-4 0 1,6 1-186,34 4-154,-22-5 334,0-1-1,-1 0 0,1 0 0,-1-1 0,0 0 0,1-1 0,-1 0 0,-1-1 0,1 0 1,-1 0-1,0-1 0,0 0 0,0-1 0,-1 0 0,13-14 0,-13 13 12,0 0 0,-1-1 0,0 0 0,-1 0 0,0 0-1,0-1 1,-1 0 0,0 0 0,-1-1 0,0 1 0,0-1 0,-1 0 0,-1 0-1,0 0 1,0-12 0,-2 22 1,0 0 0,0 1 1,0-1-1,0 0 0,0 1 0,0-1 0,0 0 0,0 1 0,-1-1 0,1 1 0,0-1 1,-1 0-1,1 1 0,0-1 0,-1 1 0,1-1 0,-1 1 0,1-1 0,-1 1 1,1-1-1,-1 1 0,1-1 0,-1 1 0,1 0 0,-1-1 0,1 1 0,-1 0 1,0-1-1,1 1 0,-1 0 0,0 0 0,1 0 0,-1-1 0,0 1 0,1 0 0,-1 0 1,0 0-1,1 0 0,-1 0 0,0 1 0,1-1 0,-1 0 0,0 0 0,1 0 1,-1 0-1,0 1 0,1-1 0,-1 0 0,0 1 0,0 0 0,-2 0-16,-1 0-1,1 1 1,-1 0-1,1 0 1,0 0-1,0 0 0,0 0 1,-4 5-1,-2 5 44,0 1 0,1 0 1,0 0-1,1 1 0,1 0 0,0 0 0,1 1 0,1 0 0,0 0 0,1 0 0,1 0 0,0 0 0,1 1 0,0-1 0,1 1 0,3 15 0,-2-28-42,0 1-1,0-1 1,0 0-1,0 1 0,0-1 1,1 0-1,0 0 1,-1 0-1,1 0 0,0-1 1,0 1-1,1 0 1,-1-1-1,1 1 0,-1-1 1,1 0-1,0 0 1,0 0-1,0 0 0,0-1 1,0 1-1,0-1 0,0 0 1,0 1-1,1-1 1,-1-1-1,0 1 0,1-1 1,-1 1-1,1-1 1,-1 0-1,1 0 0,3-1 1,3 1-561,-1-1 0,0 0 0,0-1-1,0 0 1,0 0 0,0-1 0,0 0 0,-1-1 0,1 0 0,-1 0 0,9-7 0,17-21-5680,-4-6-3144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0.973"/>
    </inkml:context>
    <inkml:brush xml:id="br0">
      <inkml:brushProperty name="width" value="0.025" units="cm"/>
      <inkml:brushProperty name="height" value="0.025" units="cm"/>
    </inkml:brush>
  </inkml:definitions>
  <inkml:trace contextRef="#ctx0" brushRef="#br0">55 0 4805,'0'0'13217,"-7"12"-12875,1-4-88,1 1 0,0 0 0,0 0 0,1 0 0,0 0 0,1 1 0,0 0 0,0-1 0,1 1 0,0 0 0,0 14 0,1 18 864,-1 4 789,6 65 1,-4-109-1896,0 0 0,0 0 0,0 0 1,0 0-1,1 0 0,-1 1 0,1-1 0,-1 0 0,1 0 0,0 0 1,0 0-1,-1 0 0,2 0 0,-1-1 0,0 1 0,0 0 0,1 0 1,-1-1-1,0 1 0,1-1 0,0 1 0,-1-1 0,1 0 0,0 0 1,0 0-1,0 0 0,0 0 0,0 0 0,0 0 0,0 0 0,0-1 1,0 1-1,0-1 0,0 0 0,0 1 0,0-1 0,5 0 0,-2-1-7,0 0 0,0-1 0,0 1 0,0-1 0,0 0-1,0 0 1,0-1 0,-1 0 0,1 1 0,-1-1-1,0-1 1,0 1 0,0-1 0,5-5 0,5-10-415,-1 0 1,-1-1-1,-1 0 0,16-40 1,-22 48 177,-5 11 198,0 1-1,0-1 1,0 0 0,0 1-1,0-1 1,1 0-1,-1 1 1,0-1-1,0 0 1,1 1 0,-1-1-1,0 1 1,1-1-1,-1 1 1,1-1-1,-1 1 1,1-1 0,-1 1-1,1-1 1,-1 1-1,1 0 1,-1-1-1,1 1 1,0 0 0,-1-1-1,1 1 1,-1 0-1,1 0 1,0-1-1,-1 1 1,1 0 0,0 0-1,-1 0 1,1 0-1,0 0 1,0 0-1,18 19-413,5 5 467,-17-22-163,-1 1 0,1-1 1,-1-1-1,1 1 0,0-1 0,-1 0 0,1-1 0,0 1 0,0-1 0,0-1 0,-1 1 0,1-1 0,0-1 0,-1 1 0,1-1 0,-1 0 0,1 0 0,8-5 1,11-6-1129,0-2 0,45-33 0,-45 29 2078,-26 19-727,1 0 0,-1 0 0,0 1-1,1-1 1,-1 0 0,1 0 0,-1 0-1,0 0 1,1 0 0,-1 0 0,0 1 0,1-1-1,-1 0 1,0 0 0,1 0 0,-1 1-1,0-1 1,0 0 0,1 0 0,-1 1 0,0-1-1,0 0 1,1 1 0,-1-1 0,0 0-1,0 1 1,0-1 0,0 0 0,1 1-1,-1-1 1,0 1 0,0-1 0,0 0 0,0 1-1,0-1 1,0 1 0,0-1 0,0 0-1,0 1 1,0-1 0,5 32 894,0-5-409,6 2-479,2-1-1,0-1 1,2 0 0,1 0-1,28 35 1,-35-50-59,-1 0 0,-1 1 0,0-1 0,-1 2 0,0-1 0,7 25 0,-13-35 60,1-1 1,-1 1 0,1 0 0,-1 0 0,0 0 0,0 0-1,0 0 1,0 0 0,-1 0 0,1 0 0,-1 0 0,1-1-1,-1 1 1,0 0 0,0 0 0,-3 3 0,2-4 51,0 0-1,0 0 1,0 0 0,0 0 0,0-1 0,-1 1 0,1-1 0,-1 1 0,1-1 0,-1 0-1,0 0 1,1 0 0,-1 0 0,0-1 0,0 1 0,1-1 0,-1 0 0,0 1-1,0-1 1,-4-1 0,2 1-98,1-1 0,-1 0 0,0 0 0,1 0 1,-1-1-1,1 1 0,0-1 0,-1 0 0,1 0 0,0-1 0,0 1 0,1-1 0,-1 0 0,0 0 0,1 0 0,0 0 0,-1-1 1,1 0-1,1 1 0,-1-1 0,1 0 0,-1 0 0,1 0 0,0-1 0,0 1 0,1 0 0,-2-6 0,-2-5-454,1-1 0,0 0-1,1 0 1,1 0 0,1 0 0,0-26 0,2 32-144,1 0 1,-1 0 0,2 0 0,0 1 0,0-1 0,1 1 0,0 0 0,6-11 0,26-37-6169,-9 20-491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1.306"/>
    </inkml:context>
    <inkml:brush xml:id="br0">
      <inkml:brushProperty name="width" value="0.025" units="cm"/>
      <inkml:brushProperty name="height" value="0.025" units="cm"/>
    </inkml:brush>
  </inkml:definitions>
  <inkml:trace contextRef="#ctx0" brushRef="#br0">87 1 6534,'0'0'14836,"-10"0"-13160,6 0-1721,-38-1 1446,40 1-1404,1 0 0,0 0-1,0 0 1,-1 1 0,1-1-1,0 0 1,0 1 0,0-1-1,-1 0 1,1 1 0,0 0 0,0-1-1,0 1 1,0 0 0,0-1-1,0 1 1,0 0 0,0 0-1,0 0 1,0 0 0,1 0-1,-1 0 1,0 0 0,1 0-1,-1 0 1,0 0 0,1 0 0,0 0-1,-1 1 1,1-1 0,0 0-1,-1 0 1,1 2 0,0-2-119,1 0 0,-1 0 0,1 0 1,0 0-1,-1 0 0,1 0 0,0 0 1,-1 0-1,1 0 0,0-1 0,0 1 0,0 0 1,0-1-1,0 1 0,0 0 0,0-1 1,0 1-1,0-1 0,0 0 0,0 1 1,0-1-1,0 0 0,0 1 0,0-1 1,2 0-1,35 6-1215,-33-6 1179,13 2 47,-7-2 60,0 1 0,0 0 0,0 1 0,19 6 0,-28-8 141,-1 1 0,0-1 0,0 1 0,1-1 0,-1 1 0,0 0 0,0 0 0,0-1 0,0 1 0,0 0 0,0 0 0,0 0 0,0 0 0,0 0 0,0 0 0,0 0 0,-1 0 1,1 1-1,-1-1 0,1 0 0,0 0 0,-1 1 0,0-1 0,1 0 0,-1 1 0,0-1 0,0 0 0,0 1 0,0-1 0,0 0 0,0 1 0,0-1 0,0 0 0,0 1 0,-1-1 0,1 0 0,0 1 1,-1-1-1,0 0 0,1 0 0,-1 1 0,1-1 0,-1 0 0,0 0 0,0 0 0,0 0 0,-1 1 0,-2 4-204,-1 0 0,1-1 1,-1 0-1,0 0 0,-1 0 0,0-1 1,1 1-1,-1-1 0,-1-1 0,1 1 1,0-1-1,-13 5 0,-7-3-4119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109"/>
    </inkml:context>
    <inkml:brush xml:id="br0">
      <inkml:brushProperty name="width" value="0.025" units="cm"/>
      <inkml:brushProperty name="height" value="0.025" units="cm"/>
    </inkml:brush>
  </inkml:definitions>
  <inkml:trace contextRef="#ctx0" brushRef="#br0">1 120 10890,'0'0'10399,"0"9"-10238,0-2-66,0 0 0,0 0 0,1 0 1,0 0-1,0 0 0,1-1 0,3 10 1,-4-14-24,0 1 1,0-1 0,0 1-1,0-1 1,1 0 0,-1 0 0,1 0-1,0 0 1,0 0 0,-1 0-1,1 0 1,0-1 0,0 1-1,1-1 1,-1 1 0,0-1-1,0 0 1,1 0 0,-1 0-1,1 0 1,-1 0 0,1 0 0,-1-1-1,1 0 1,0 1 0,-1-1-1,4 0 1,0-1-5,0 1 0,-1-1 0,1-1 0,0 1 0,0-1-1,-1 0 1,1-1 0,-1 1 0,1-1 0,-1 0 0,0 0 0,0-1 0,-1 1 0,1-1 0,-1 0 0,1-1-1,-1 1 1,-1-1 0,1 1 0,4-8 0,-3 3-220,1 0 0,-1 0-1,0-1 1,-1 1 0,0-1 0,-1 0 0,0 0-1,0 0 1,1-11 0,-5 32 118,0 0 1,1 0 0,1 1-1,-1-1 1,2 0 0,4 17-1,-5-24 50,0-1-1,0 0 1,1 0 0,-1 0-1,1 0 1,0 0-1,0 0 1,0 0-1,0-1 1,0 1 0,1-1-1,-1 1 1,1-1-1,0 0 1,-1 0-1,1 0 1,0-1 0,0 1-1,0-1 1,0 1-1,1-1 1,-1 0-1,0 0 1,0 0 0,1-1-1,5 1 1,-5 0 51,-1-1 0,1 0 0,0 0 0,0-1 0,0 1 0,-1-1 0,1 0 0,0 1 0,0-2 0,-1 1 0,1 0 0,-1-1 0,1 0 0,-1 1 0,0-1 0,0-1 0,1 1 0,-1 0 0,-1-1 0,1 0 0,0 1 0,-1-1 1,1 0-1,-1 0 0,0-1 0,0 1 0,2-5 0,-1 0 7,0 0 1,0 1-1,-1-1 1,0 0-1,0 0 1,-1 0-1,0-1 1,-1 1-1,1 0 1,-2 0-1,1 0 1,-3-11-1,3 17-72,-1-1 0,0 1-1,0 0 1,0-1 0,0 1 0,-1 0-1,1 0 1,0 0 0,-1 0 0,0 0 0,1 0-1,-1 1 1,0-1 0,0 1 0,0-1-1,0 1 1,0-1 0,0 1 0,0 0-1,-1 0 1,-3-1 0,5 1-95,-1 1-1,1-1 1,0 1 0,-1 0-1,1 0 1,0-1 0,-1 1-1,1 0 1,0 0 0,-1 0-1,1 0 1,0 1 0,-1-1-1,1 0 1,0 1 0,-1-1-1,1 0 1,0 1 0,0 0-1,0-1 1,-1 1 0,1 0-1,0-1 1,0 1 0,0 0-1,0 0 1,0 0 0,0 0 0,0 0-1,1 0 1,-1 0 0,0 0-1,0 0 1,1 1 0,-1-1-1,1 0 1,-1 0 0,1 1-1,-1 1 1,1-2-154,0-1 1,0 1 0,0 0-1,0-1 1,0 1-1,0 0 1,0-1-1,1 1 1,-1 0-1,0-1 1,0 1-1,1-1 1,-1 1 0,0 0-1,1-1 1,-1 1-1,0-1 1,1 1-1,-1-1 1,1 1-1,-1-1 1,1 1-1,-1-1 1,1 0 0,-1 1-1,1-1 1,-1 0-1,1 1 1,0-1-1,-1 0 1,1 0-1,0 1 1,-1-1-1,1 0 1,-1 0-1,1 0 1,0 0 0,-1 0-1,1 0 1,0 0-1,1 0 1,18 1-5589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442"/>
    </inkml:context>
    <inkml:brush xml:id="br0">
      <inkml:brushProperty name="width" value="0.025" units="cm"/>
      <inkml:brushProperty name="height" value="0.025" units="cm"/>
    </inkml:brush>
  </inkml:definitions>
  <inkml:trace contextRef="#ctx0" brushRef="#br0">145 11 11082,'0'0'5606,"-10"-2"-3700,6 1-1804,0 0 0,0 0 0,0 0 0,0 0-1,0 1 1,0 0 0,-1 0 0,1 0 0,0 1 0,0-1 0,0 1 0,0 0 0,0 0 0,0 0 0,0 1 0,0-1 0,0 1 0,0 0 0,1 0 0,-1 0 0,1 1 0,0-1 0,-1 1 0,1 0 0,0 0 0,1 0 0,-1 0 0,-2 4 0,2-4-33,1 0 0,0 0-1,-1 0 1,1 0 0,0 1 0,1-1-1,-1 1 1,1-1 0,-1 1 0,1 0 0,0-1-1,0 1 1,1 0 0,-1 0 0,1 0-1,0 7 1,0-10-55,1-1 0,-1 1-1,1 0 1,-1-1 0,1 1 0,0-1-1,-1 1 1,1-1 0,0 1 0,-1-1-1,1 1 1,0-1 0,0 0 0,-1 1-1,1-1 1,0 0 0,0 1 0,0-1-1,0 0 1,-1 0 0,1 0 0,0 0-1,0 0 1,0 0 0,0 0 0,-1 0-1,1 0 1,0-1 0,0 1 0,1-1-1,26-7 458,-20 1-429,0 1 0,-1-1-1,1 0 1,-2-1 0,1 0 0,-1 0 0,0 0 0,0-1-1,-1 0 1,-1 0 0,7-18 0,-16 45-346,1-10 376,1 0 0,1 0 0,0 1 0,0-1 0,0 1-1,0 15 1,3-23-119,-1 1-1,0-1 0,0 1 1,0-1-1,1 1 0,-1-1 0,1 0 1,-1 1-1,1-1 0,0 0 1,-1 1-1,1-1 0,0 0 1,0 0-1,0 0 0,0 0 1,0 0-1,0 0 0,2 1 0,-1 0-193,1-1 0,0 0 0,-1 0-1,1 0 1,0-1 0,0 1 0,-1-1-1,1 1 1,0-1 0,0 0 0,0 0-1,0 0 1,5-2 0,-4 2-395,0-1 0,0 0-1,0-1 1,0 1 0,-1 0 0,1-1 0,0 0 0,0 0-1,-1 0 1,0-1 0,7-4 0,14-17-5247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857"/>
    </inkml:context>
    <inkml:brush xml:id="br0">
      <inkml:brushProperty name="width" value="0.025" units="cm"/>
      <inkml:brushProperty name="height" value="0.025" units="cm"/>
    </inkml:brush>
  </inkml:definitions>
  <inkml:trace contextRef="#ctx0" brushRef="#br0">64 161 9833,'0'0'8067,"-8"9"-6653,-28 27-31,34-34-1236,0 1 0,0-1 0,0 1 0,0-1-1,1 1 1,0 0 0,-1 0 0,1-1 0,0 1 0,0 0 0,0 0 0,0 5 0,1-6-104,0-1 0,0 1 1,0-1-1,0 1 0,1-1 1,-1 1-1,0-1 0,1 1 1,-1-1-1,1 1 0,-1-1 1,1 0-1,0 1 0,0-1 1,0 0-1,0 0 0,0 1 1,1 0-1,0 0-26,1 0-1,-1-1 1,1 1-1,0-1 1,-1 1-1,1-1 1,0 0-1,0 0 1,0-1-1,0 1 1,0 0-1,0-1 1,-1 0-1,1 0 1,0 0-1,0 0 1,0 0-1,0 0 1,0-1-1,0 1 1,4-3-1,0 1-46,0-1-1,-1-1 1,1 0-1,-1 0 0,0 0 1,0 0-1,-1-1 1,1 0-1,-1 0 1,0-1-1,0 0 1,-1 1-1,0-1 0,0-1 1,0 1-1,4-10 1,-4 6-4,0-1 1,0 1 0,-1-1-1,0 1 1,-1-1 0,0 0-1,0 0 1,-2 0 0,1 0-1,-2-15 1,1 24 32,0-1 0,-1 0 0,1 1 0,-1-1 0,1 1 0,-1-1 0,0 1 0,0-1 0,0 1 0,0-1 0,0 1 0,-1 0 0,1 0 0,-1 0 0,1 0 0,-1 0 0,0 0 0,0 0 0,0 0 0,0 1 1,0-1-1,0 1 0,-1-1 0,1 1 0,0 0 0,-1 0 0,1 0 0,-1 0 0,1 0 0,-1 1 0,1-1 0,-5 0 0,3 1 9,-1 1 0,1-1 0,-1 1 0,1-1 1,0 1-1,-1 0 0,1 1 0,0-1 0,0 1 0,0 0 1,0 0-1,0 0 0,0 0 0,0 1 0,1 0 0,0 0 0,-1 0 1,-3 4-1,2-1 38,0 1 1,0-1 0,1 1-1,-1 0 1,2 0 0,-1 0-1,1 1 1,0-1-1,1 1 1,-1 0 0,1-1-1,1 1 1,0 0-1,-1 12 1,3-18-54,-1-1-1,0 0 1,1 1 0,0-1-1,-1 0 1,1 1 0,-1-1-1,1 0 1,0 0 0,0 1-1,0-1 1,0 0 0,0 0-1,0 0 1,0 0 0,0 0-1,0 0 1,1-1-1,-1 1 1,0 0 0,0-1-1,1 1 1,-1 0 0,1-1-1,-1 0 1,0 1 0,1-1-1,-1 0 1,1 0 0,-1 0-1,3 0 1,59 1-1157,-46-1 401,66-11-3391,-2 1-116,-80 10 4217,4-1-6038,-1-4 1847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3.218"/>
    </inkml:context>
    <inkml:brush xml:id="br0">
      <inkml:brushProperty name="width" value="0.025" units="cm"/>
      <inkml:brushProperty name="height" value="0.025" units="cm"/>
    </inkml:brush>
  </inkml:definitions>
  <inkml:trace contextRef="#ctx0" brushRef="#br0">60 1 2851,'0'0'17328,"-9"3"-16912,-27 13-26,35-15-375,0-1 0,0 1 0,0-1-1,0 1 1,1-1 0,-1 1 0,0-1-1,0 1 1,1 0 0,-1-1 0,1 1 0,-1 0-1,0 0 1,1 0 0,-1-1 0,1 1 0,0 0-1,-1 0 1,1 0 0,0 0 0,-1 0-1,1 0 1,0 0 0,0 0 0,0 0 0,0-1-1,0 1 1,0 0 0,0 0 0,0 0 0,0 0-1,0 0 1,1 0 0,-1 0 0,0 0 0,1 0-1,-1 0 1,0 0 0,1-1 0,-1 1-1,1 0 1,1 1 0,0 1-16,0-1 0,0 1 0,1-1 0,-1 0-1,1 0 1,0 0 0,0 0 0,0 0 0,3 1 0,14 4-398,1-1-1,0-2 1,1 0 0,24 2-1,31 5-534,-77-11 952,1 0 1,-1-1-1,1 1 1,0 0-1,-1 0 1,1 0-1,0 0 1,-1 1-1,1-1 1,-1 0-1,1 0 1,0 0-1,-1 0 0,1 1 1,-1-1-1,1 0 1,-1 0-1,1 1 1,-1-1-1,1 0 1,-1 1-1,1-1 1,-1 1-1,1-1 1,-1 1-1,0-1 0,1 1 1,-1-1-1,0 1 1,1-1-1,-1 1 1,0-1-1,0 1 1,1 0-1,-1-1 1,0 1-1,0-1 0,0 1 1,0 0-1,0-1 1,0 1-1,0-1 1,0 1-1,0 0 1,0-1-1,0 1 1,0-1-1,0 1 1,-1 0-1,1-1 0,0 1 1,0-1-1,-1 1 1,1-1-1,0 1 1,-1-1-1,1 1 1,-1-1-1,1 1 1,-1-1-1,1 1 1,0-1-1,-1 0 0,0 1 1,1-1-1,-1 0 1,1 0-1,-1 1 1,0-1-1,-40 25 852,33-21-759,-1-1 0,1 0 0,-1-1 0,0 1 0,1-2 1,-1 1-1,0-1 0,-15 0 0,21-1-183,0-1-1,0 1 1,0-1 0,0 0 0,0 0-1,0 0 1,0 0 0,0 0 0,0-1-1,0 1 1,-3-4 0,3 3-237,1 0 0,-1 0-1,1-1 1,0 1 0,0-1 0,1 0 0,-1 0-1,0 1 1,1-1 0,0 0 0,-1 0-1,1 0 1,0-4 0,-5-28-5398,5-5-2284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3.610"/>
    </inkml:context>
    <inkml:brush xml:id="br0">
      <inkml:brushProperty name="width" value="0.025" units="cm"/>
      <inkml:brushProperty name="height" value="0.025" units="cm"/>
    </inkml:brush>
  </inkml:definitions>
  <inkml:trace contextRef="#ctx0" brushRef="#br0">2 1 12588,'0'0'6497,"0"8"-5574,0 29 212,-1-6-809,1-1 0,1 0 0,2 1 0,11 50 1,-14-79-317,1 0 1,-1-1-1,1 1 1,-1 0-1,1 0 1,0 0-1,0-1 1,0 1-1,0-1 1,0 1-1,0 0 1,0-1-1,0 0 1,1 1-1,-1-1 1,1 0-1,-1 0 1,1 1-1,-1-1 1,1-1-1,0 1 1,-1 0-1,1 0 1,0 0-1,2 0 1,0-1 13,-1 0 1,1 0 0,-1-1-1,0 1 1,1-1-1,-1 1 1,0-1 0,0 0-1,1-1 1,-1 1-1,0 0 1,0-1 0,3-2-1,6-4 7,-1 0-1,0-1 1,-1 0-1,0-1 1,18-21-1,-27 29 36,-1 1 0,1-1 0,0 0 0,0 0 0,0 1 0,1-1 0,-1 1 0,0-1 0,1 1 0,-1-1 0,1 1 0,-1 0-1,1 0 1,-1 0 0,1 0 0,0 0 0,0 0 0,-1 0 0,1 0 0,0 1 0,0-1 0,0 1 0,0-1 0,0 1 0,0 0 0,0 0 0,0 0-1,0 0 1,0 0 0,0 0 0,0 1 0,0-1 0,0 0 0,0 1 0,-1 0 0,4 1 0,17 0-65,0-1 0,0-1 0,0-1 0,0-1 1,-1 0-1,40-11 0,27-3 402,-74 14-98,1-1 0,0-1 0,-1 0 0,22-9 0,-30 11-539,-1-1-1,1 0 0,-1 0 0,0-1 1,0 1-1,0-1 0,0 0 1,4-6-1,-9 10 146,6-8-2309,-7 2-3021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4.402"/>
    </inkml:context>
    <inkml:brush xml:id="br0">
      <inkml:brushProperty name="width" value="0.025" units="cm"/>
      <inkml:brushProperty name="height" value="0.025" units="cm"/>
    </inkml:brush>
  </inkml:definitions>
  <inkml:trace contextRef="#ctx0" brushRef="#br0">2 103 1569,'0'0'13944,"0"10"-11221,0 3-2897,-1-1 307,1-1-1,0 1 1,1-1-1,1 1 1,4 17-1,-5-26-80,0 0-1,0 0 1,0 0-1,0 0 1,1 0-1,0-1 1,-1 1-1,1-1 1,0 1-1,0-1 1,0 0-1,1 1 1,-1-1-1,1 0 0,-1 0 1,1-1-1,-1 1 1,1-1-1,0 1 1,0-1-1,0 0 1,0 0-1,0 0 1,0 0-1,0-1 1,0 1-1,0-1 0,4 1 1,-1-1-20,1 0 1,-1-1-1,0 0 1,1 1-1,-1-2 0,0 1 1,0-1-1,0 0 0,0 0 1,0-1-1,-1 0 1,1 0-1,-1 0 0,1 0 1,-1-1-1,0 0 1,4-5-1,6-7 56,0-1-1,-1 0 1,17-30-1,-8 12 154,-22 34-227,-1 0 0,1 1-1,-1-1 1,1 0 0,-1 1-1,1-1 1,-1 1 0,1-1-1,-1 1 1,1-1 0,0 1-1,-1-1 1,1 1 0,0-1-1,-1 1 1,1 0 0,0 0-1,0-1 1,-1 1 0,1 0-1,0 0 1,0 0 0,0 0-1,-1 0 1,1 0 0,0 0 0,0 0-1,0 0 1,-1 0 0,1 0-1,0 0 1,0 0 0,0 1-1,-1-1 1,1 0 0,0 1-1,-1-1 1,1 1 0,0-1-1,-1 1 1,1-1 0,0 1-1,0 0 1,28 35 558,-12-13-496,-15-22-66,0 0 1,0 0 0,0 0 0,0 0 0,0 0-1,0 0 1,0 0 0,1 0 0,-1-1 0,0 1-1,0-1 1,1 0 0,-1 0 0,0 0 0,1 0-1,-1 0 1,0 0 0,1-1 0,-1 1 0,0-1-1,0 1 1,1-1 0,-1 0 0,0 0 0,0 0-1,0 0 1,0 0 0,0-1 0,0 1 0,0 0-1,-1-1 1,3-2 0,8-7-48,-1-1 0,-1 1 0,16-25 0,-14 19-289,-6 10 225,-4 3 60,0 0 1,0 1 0,1 0-1,-1-1 1,1 1-1,0 0 1,0 0-1,0 1 1,0-1 0,1 0-1,-1 1 1,1 0-1,6-3 1,-8 46-462,-1-39 308,-1 0 1,0 0-1,-1 0 0,1 0 0,0 0 1,-1 0-1,1 1 0,-1-1 0,1 0 1,-1 0-1,0-1 0,0 1 0,-1 2 1,1-3-185,0 0 0,1 0 1,-1-1-1,0 1 1,0 0-1,0-1 0,0 1 1,0-1-1,0 1 1,0-1-1,0 0 0,0 1 1,0-1-1,0 0 1,0 0-1,0 0 0,0 1 1,-1-1-1,-11 0-7282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2:47.222"/>
    </inkml:context>
    <inkml:brush xml:id="br0">
      <inkml:brushProperty name="width" value="0.025" units="cm"/>
      <inkml:brushProperty name="height" value="0.025" units="cm"/>
    </inkml:brush>
  </inkml:definitions>
  <inkml:trace contextRef="#ctx0" brushRef="#br0">58 108 4292,'0'0'4794,"-9"-6"-2963,-26-20-657,34 26-1069,0-1 0,0 0 0,0 0-1,0 1 1,0-1 0,0 0 0,0 0 0,1 0-1,-1 0 1,0 0 0,1 0 0,-1 0-1,1 0 1,-1 0 0,1 0 0,-1-3-1,1 4-84,0-1 1,0 1-1,0-1 0,0 1 0,0-1 0,1 1 0,-1-1 0,0 1 0,0-1 0,1 1 0,-1-1 0,0 1 0,1 0 0,-1-1 0,0 1 0,1 0 0,-1-1 0,1 1 0,-1 0 0,0-1 0,1 1 0,-1 0 0,1 0 0,-1-1 0,1 1 1,39-8-213,-34 8 340,141-11 771,240 13 0,-322 0-814,1504-11 2228,-1531 7-2590,-29 0-516,-9-1-217,-17-3-1576,-34-4-2025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4.767"/>
    </inkml:context>
    <inkml:brush xml:id="br0">
      <inkml:brushProperty name="width" value="0.025" units="cm"/>
      <inkml:brushProperty name="height" value="0.025" units="cm"/>
    </inkml:brush>
  </inkml:definitions>
  <inkml:trace contextRef="#ctx0" brushRef="#br0">1 1 20852,'0'0'2018,"12"47"-2499,4-47-2305,-2 0-4261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5.130"/>
    </inkml:context>
    <inkml:brush xml:id="br0">
      <inkml:brushProperty name="width" value="0.025" units="cm"/>
      <inkml:brushProperty name="height" value="0.025" units="cm"/>
    </inkml:brush>
  </inkml:definitions>
  <inkml:trace contextRef="#ctx0" brushRef="#br0">1 0 17553,'0'0'2562,"43"75"-2402,-31-37 353,4 1-321,-1 1-128,1-3-32,2 1 32,-8-5-1025,-4-3-1922,-6-6-2049,-2-5-1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5.492"/>
    </inkml:context>
    <inkml:brush xml:id="br0">
      <inkml:brushProperty name="width" value="0.025" units="cm"/>
      <inkml:brushProperty name="height" value="0.025" units="cm"/>
    </inkml:brush>
  </inkml:definitions>
  <inkml:trace contextRef="#ctx0" brushRef="#br0">0 181 14318,'0'0'2898,"6"-11"-864,-4 7-1878,1-2-20,0 0-1,0 1 0,0-1 0,1 1 1,0-1-1,0 1 0,0 1 0,1-1 1,-1 0-1,1 1 0,0 0 1,1 0-1,9-5 0,21-7 173,1 2 1,1 2-1,0 1 0,68-9 1,-28 10-955,109 2 1,-178 8 575,0 0 1,0 1-1,0 0 1,0 0-1,0 1 1,0 0-1,-1 0 1,1 1-1,-1 0 0,1 1 1,-1 0-1,8 5 1,-11-5 104,-1 0 1,1 0 0,-1 1 0,0-1 0,0 1-1,0 0 1,0 0 0,-1 0 0,0 1 0,0-1-1,-1 1 1,1-1 0,-1 1 0,0 0 0,-1 0-1,0 0 1,0 0 0,1 10 0,-2-2 250,0 1 1,-1 0-1,0 0 1,-1 0-1,-1 0 1,0-1-1,-1 1 1,-1-1-1,0 0 0,-1 0 1,0-1-1,-1 0 1,-1 0-1,0 0 1,-1-1-1,0 0 1,-13 12-1,-8 7 154,-2-2 0,-1-1 0,-1-1 0,-65 37 0,75-50-433,0-1 0,-43 16 0,56-24-514,-1-2 0,0 0 0,1 0 0,-1-1-1,-1-1 1,1 0 0,0 0 0,-17-2 0,-11-7-4991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00.195"/>
    </inkml:context>
    <inkml:brush xml:id="br0">
      <inkml:brushProperty name="width" value="0.025" units="cm"/>
      <inkml:brushProperty name="height" value="0.025" units="cm"/>
    </inkml:brush>
  </inkml:definitions>
  <inkml:trace contextRef="#ctx0" brushRef="#br0">0 271 9513,'0'0'1340,"12"-3"-1308,47-12-12,1 4-1,112-9 1,-60 19-90,91 0 663,225-30-1,-78-21-124,651-66 207,-82 107-229,-105 3-326,404 35-110,66 12 1297,-955-36-1338,487-7 173,-72 0 453,-617 7 96,149 25 1,64 28 108,-292-45-740,-35-8-638,0 0 0,-1 0 0,23 0 0,-28-5-1905,1-12-1019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01.768"/>
    </inkml:context>
    <inkml:brush xml:id="br0">
      <inkml:brushProperty name="width" value="0.025" units="cm"/>
      <inkml:brushProperty name="height" value="0.025" units="cm"/>
    </inkml:brush>
  </inkml:definitions>
  <inkml:trace contextRef="#ctx0" brushRef="#br0">1 13 9929,'0'0'155,"8"7"-160,-3-3 6,1 0-1,0 0 1,0-1 0,0 1 0,0-1-1,1-1 1,-1 1 0,1-1 0,0 0-1,0-1 1,0 1 0,0-1 0,10 0 0,252-6 659,-115 1-288,201 18 0,759 63 177,-6-103-431,690-69-172,-458 79-4,-1074 33 127,-45-1-645,-159-17-1538,-10-9-3246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1.512"/>
    </inkml:context>
    <inkml:brush xml:id="br0">
      <inkml:brushProperty name="width" value="0.025" units="cm"/>
      <inkml:brushProperty name="height" value="0.025" units="cm"/>
    </inkml:brush>
  </inkml:definitions>
  <inkml:trace contextRef="#ctx0" brushRef="#br0">1 114 2947,'0'0'13303,"8"-4"-13041,35-16 139,2 2 0,0 2 0,1 2 0,0 2 1,1 2-1,0 2 0,84-3 0,353 27 55,-192 2-230,418 34 2267,769 51-2226,-1008-73-139,-126-6 91,543-33-13,-605-2 15,-36-11 1073,-143 11-618,-103 10-759,-1 1 0,1-1 0,-1 0 0,0 1 0,1-1 0,-1 0 0,0 0 0,1 1 0,-1-1 0,0 0 0,0 0 0,0 0 0,0 1 0,0-1 0,0 0 0,0 0 0,0 0 0,0 0 0,0 1 0,0-1 0,0 0 0,-1 0 0,1 0 0,0 1 0,-1-2 0,-1-8-2921,2-6-2046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2.379"/>
    </inkml:context>
    <inkml:brush xml:id="br0">
      <inkml:brushProperty name="width" value="0.025" units="cm"/>
      <inkml:brushProperty name="height" value="0.025" units="cm"/>
    </inkml:brush>
  </inkml:definitions>
  <inkml:trace contextRef="#ctx0" brushRef="#br0">281 292 9513,'10'-14'1271,"20"-31"267,17-26 3015,69-82 0,-115 152-4504,-1 1 0,0-1 0,0 1 0,1 0 0,-1-1 0,0 1 0,1-1 0,-1 1-1,0-1 1,1 1 0,-1 0 0,0-1 0,1 1 0,-1 0 0,1-1 0,-1 1 0,1 0 0,-1 0 0,1 0-1,-1-1 1,1 1 0,-1 0 0,1 0 0,-1 0 0,1 0 0,-1 0 0,1 0 0,-1 0 0,1 0 0,-1 0-1,1 0 1,-1 0 0,2 0 0,-1 18 482,-11 27-40,-31 58-191,-4-1-1,-90 145 0,-3 7-172,122-217-156,12-26-211,-1 1 0,0-1 0,-1 0 1,0-1-1,0 1 0,-11 11 0,17-22 146,-1 1 0,1-1 0,-1 0-1,0 1 1,1-1 0,-1 0 0,1 0-1,-1 1 1,1-1 0,-1 0 0,1 0 0,-1 0-1,0 0 1,1 0 0,-1 0 0,1 0-1,-1 0 1,0 0 0,1 0 0,-1 0 0,1 0-1,-1 0 1,0-1 0,1 1 0,-1 0-1,1 0 1,-1-1 0,1 1 0,-1 0 0,1-1-1,-1 1 1,1 0 0,-1-1 0,1 1-1,0-1 1,-1 1 0,1-1 0,-1 1 0,1-1-1,0 0 1,-18-26-4209,13 18 2129,-17-23-4126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2.711"/>
    </inkml:context>
    <inkml:brush xml:id="br0">
      <inkml:brushProperty name="width" value="0.025" units="cm"/>
      <inkml:brushProperty name="height" value="0.025" units="cm"/>
    </inkml:brush>
  </inkml:definitions>
  <inkml:trace contextRef="#ctx0" brushRef="#br0">12 1 11691,'0'0'3673,"-1"11"-2456,-6 70 831,3 1 0,9 91 1,-5-162-1935,1-1 1,1 0-1,0 0 1,0 0 0,1 0-1,0-1 1,0 1 0,1-1-1,1 1 1,0-1 0,0-1-1,0 1 1,8 8-1,-8-12-64,-1-1-1,1 0 0,0 0 0,0-1 0,1 1 0,-1-1 0,1 0 0,0 0 0,0-1 0,0 0 0,0 0 0,0 0 0,0-1 0,0 0 0,0 0 0,1 0 0,-1-1 0,0 0 1,1 0-1,-1-1 0,0 0 0,10-2 0,10-4 200,0 0 0,0-2 1,-1-1-1,44-24 1,96-69 4,-74 45-212,-62 40-159,130-81-1008,-56 29-5700,-52 33-1476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3.663"/>
    </inkml:context>
    <inkml:brush xml:id="br0">
      <inkml:brushProperty name="width" value="0.025" units="cm"/>
      <inkml:brushProperty name="height" value="0.025" units="cm"/>
    </inkml:brush>
  </inkml:definitions>
  <inkml:trace contextRef="#ctx0" brushRef="#br0">117 1 12396,'0'0'14098,"-7"7"-13921,-1 6-150,0 0 0,1 1 0,1 0 0,0 0 0,1 0 1,0 1-1,1 0 0,0 0 0,2 0 0,-2 30 1,4-44-33,-1 0 0,2 1 0,-1-1 0,0 0 0,0 0 0,0 0 0,0 1 0,1-1 0,-1 0 0,1 0 0,-1 0 0,1 1 0,-1-1 0,1 0 0,0 0 0,-1 0 0,1 0 0,0 0 0,0 0 0,0-1 0,0 1 0,0 0 0,2 1 0,-1-1-2,1 0 0,-1 0 0,1 0 0,0-1 0,-1 1 0,1-1 0,0 1 0,-1-1 0,1 0 0,5-1 0,8-1-74,0-1-1,0 0 1,17-7 0,-15 4-140,-13 5 152,64-15-422,-63 15 463,0 0-1,0 1 1,0-1 0,0 1-1,0 0 1,0 1 0,0 0 0,0-1-1,8 4 1,-13-3 18,1 0-1,-1 0 1,1 0-1,-1 0 1,1 1 0,-1-1-1,1 0 1,-1 1-1,0-1 1,0 1-1,0 0 1,0-1 0,0 1-1,0 0 1,-1 0-1,1-1 1,0 1-1,-1 0 1,1 0 0,-1 0-1,0 0 1,0 0-1,0 0 1,0 0 0,0 0-1,0 0 1,0-1-1,0 1 1,-2 4-1,1 0 78,0 0-1,-1 0 0,0 0 0,0 0 0,0 0 0,-1-1 1,0 1-1,-4 5 0,-2-1 134,0 0-1,-1-1 1,0-1 0,-1 0-1,0 0 1,0-1 0,-1 0 0,1-1-1,-1 0 1,-1-1 0,1-1-1,-1 0 1,0 0 0,0-1 0,0-1-1,0 0 1,-1-1 0,1-1-1,0 0 1,-1 0 0,-12-3-1,21 1-222,1 1 0,0-1 0,0 0 0,0 0 0,0 0 0,0-1 0,0 0-1,1 1 1,-1-1 0,1-1 0,-4-2 0,6 5-97,1 1 0,-1-1 0,0 0 0,0 1 0,1-1 0,-1 0 0,0 0 0,1 1 0,-1-1 0,1 0 0,-1 0 0,1 0 0,-1 0 0,1 1 1,-1-1-1,1 0 0,0 0 0,0 0 0,-1 0 0,1 0 0,0 0 0,0 0 0,0 0 0,0 0 0,0 0 0,0 0 0,0 0 0,1 0 0,-1 0 0,0 0 0,0 0 0,1 0 0,-1 0 0,1 0 0,-1 0 0,1 0 0,-1 1 0,1-1 0,0 0 0,-1 0 0,1 1 0,0-1 0,-1 0 1,1 1-1,0-1 0,0 1 0,0-1 0,0 1 0,-1-1 0,1 1 0,0-1 0,2 1 0,51-11-9329,-20 4 918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4.249"/>
    </inkml:context>
    <inkml:brush xml:id="br0">
      <inkml:brushProperty name="width" value="0.025" units="cm"/>
      <inkml:brushProperty name="height" value="0.025" units="cm"/>
    </inkml:brush>
  </inkml:definitions>
  <inkml:trace contextRef="#ctx0" brushRef="#br0">28 122 13741,'0'0'4052,"-6"8"-2274,-15 26-321,21-33-1410,0-1 0,0 1 1,0 0-1,0-1 0,0 1 1,0 0-1,0 0 0,0-1 0,0 1 1,0 0-1,0-1 0,1 1 1,-1 0-1,0-1 0,0 1 0,1 0 1,-1-1-1,0 1 0,1-1 1,-1 1-1,1 0 0,-1-1 0,1 1 1,-1-1-1,1 1 0,-1-1 1,1 0-1,-1 1 0,1-1 0,0 0 1,-1 1-1,1-1 0,0 0 1,-1 1-1,1-1 0,0 0 0,-1 0 1,1 0-1,0 0 0,-1 0 1,1 0-1,0 0 0,0 0 0,0 0 1,38 1 1256,-35-1-1047,7 0-95,0-2 0,0 1 0,0-1 1,0-1-1,-1 0 0,1-1 0,-1 0 1,1 0-1,-1-1 0,15-10 0,-20 12-82,0-1-1,0 1 1,0-1-1,0 0 1,-1 0-1,0-1 1,1 1-1,-2-1 1,1 0-1,-1 0 1,1-1-1,-1 1 1,-1 0-1,1-1 1,-1 0-1,0 0 1,0 1-1,-1-1 1,0 0-1,1-10 1,-1 15-71,-1 0-1,0-1 1,0 1 0,0 0 0,0 0 0,0 0 0,-1 0-1,1 0 1,0 0 0,0 0 0,-1 0 0,1 0 0,0 1 0,-1-1-1,1 0 1,-1 0 0,1 0 0,-1 0 0,0 0 0,1 1-1,-1-1 1,0 0 0,1 0 0,-1 1 0,0-1 0,0 1 0,0-1-1,0 1 1,0-1 0,1 1 0,-1-1 0,0 1 0,0 0 0,0-1-1,0 1 1,0 0 0,0 0 0,0 0 0,0 0 0,0 0-1,0 0 1,-1 0 0,1 0 0,0 0 0,0 0 0,0 1 0,1-1-1,-1 0 1,0 1 0,-2 0 0,-2 1-38,0 0 0,-1 0 0,1 1 0,0 0 0,0 0 0,0 0 0,-8 8 0,-2 5 30,1 0 0,0 2 0,1-1 0,-11 22 0,18-28 3,0 0 0,1 0 0,0 1 0,1-1 1,0 1-1,1 0 0,0 1 0,-2 18 0,5-29-3,0-1 0,0 0 1,0 0-1,0 1 0,1-1 0,-1 0 0,0 0 0,1 1 0,-1-1 0,0 0 0,1 0 1,-1 0-1,1 0 0,0 0 0,-1 0 0,1 0 0,0 0 0,0 0 0,0 0 0,-1 0 0,1 0 1,0 0-1,0-1 0,2 2 0,1 0 6,-1-1 0,0 0 0,1 0-1,-1 0 1,1 0 0,-1-1 0,1 1 0,6-1 0,5 0 17,1-2 0,-1 0 1,20-4-1,51-22-211,-67 20 106,1 1 0,1 1 0,-1 1 0,1 1 0,37-3 0,-57 7 101,-1 0 0,1 0 0,-1 1-1,1-1 1,-1 1 0,1-1-1,-1 1 1,1-1 0,-1 1 0,0-1-1,1 1 1,-1-1 0,0 1-1,1-1 1,-1 1 0,0-1 0,0 1-1,0-1 1,0 1 0,1 0-1,-1-1 1,0 1 0,0 0-1,-1 4 1369,-2-13-595,-8-37-576,2-1 0,-4-63 0,13 108-282,0 1 1,0-1-1,0 1 0,0 0 0,0-1 1,0 1-1,0 0 0,0-1 1,0 1-1,0 0 0,0-1 1,0 1-1,0 0 0,1-1 0,-1 1 1,0 0-1,0-1 0,0 1 1,0 0-1,1-1 0,-1 1 1,0 0-1,0-1 0,1 1 1,-1 0-1,0 0 0,0 0 0,1-1 1,-1 1-1,0 0 0,1 0 1,-1 0-1,0 0 0,1-1 1,-1 1-1,0 0 0,1 0 0,-1 0 1,0 0-1,1 0 0,-1 0 1,0 0-1,1 0 0,0 0 1,23 6-3523,1 0-2364,3-5-4171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2.081"/>
    </inkml:context>
    <inkml:brush xml:id="br0">
      <inkml:brushProperty name="width" value="0.025" units="cm"/>
      <inkml:brushProperty name="height" value="0.025" units="cm"/>
    </inkml:brush>
  </inkml:definitions>
  <inkml:trace contextRef="#ctx0" brushRef="#br0">71 0 18642,'0'0'5295,"-9"12"-4964,1-2-213,1 1-1,1 0 1,-1 0-1,2 1 1,-1 0-1,2 0 0,-1 0 1,2 0-1,0 1 1,0-1-1,-1 19 1,3-16-79,2 50-25,-2-63-1,1 0-1,0-1 1,0 1 0,1-1 0,-1 1 0,0-1-1,1 1 1,-1-1 0,0 1 0,1-1-1,0 1 1,-1-1 0,1 0 0,0 1 0,0-1-1,0 0 1,0 1 0,0-1 0,0 0 0,0 0-1,0 0 1,0 0 0,0 0 0,1 0-1,-1 0 1,0-1 0,1 1 0,-1 0 0,1-1-1,-1 1 1,1-1 0,1 1 0,-1-2 15,-1 1 0,0-1 0,0 0 1,0 0-1,0 0 0,0 0 0,1 0 0,-2 0 1,1 0-1,0 0 0,0 0 0,0 0 1,0-1-1,-1 1 0,1 0 0,-1 0 0,1-1 1,-1 1-1,1-1 0,-1 1 0,0 0 1,0-1-1,1-1 0,5-39 110,-6 42-136,3-19-91,-1-1 0,0 1 0,-2-1 1,0 1-1,-1-1 0,-2 1 0,-4-22 1,6 39-3,36 17-699,-11-6 201,0-2 1,41 9 0,13-8-5404,-37-8-1637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2:48.209"/>
    </inkml:context>
    <inkml:brush xml:id="br0">
      <inkml:brushProperty name="width" value="0.025" units="cm"/>
      <inkml:brushProperty name="height" value="0.025" units="cm"/>
    </inkml:brush>
  </inkml:definitions>
  <inkml:trace contextRef="#ctx0" brushRef="#br0">1 426 12011,'15'-6'64,"127"-40"417,1 5 0,233-35 0,324-4-533,-426 53 199,-177 17-98,900-86 508,2 52 278,-511 59-301,-373-4-393,0 5-1,135 36 1,-190-39-926,-20-10-2626,-11-3-1645</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6.746"/>
    </inkml:context>
    <inkml:brush xml:id="br0">
      <inkml:brushProperty name="width" value="0.025" units="cm"/>
      <inkml:brushProperty name="height" value="0.025" units="cm"/>
    </inkml:brush>
  </inkml:definitions>
  <inkml:trace contextRef="#ctx0" brushRef="#br0">0 326 7207,'0'0'9561,"4"-9"-6929,17-37 1574,-23 57-3658,1 0-1,0 1 1,0-1-1,2 0 1,1 16-1,0 11 129,-2-29-681,0-1-1,0 1 0,1-1 0,1 0 0,-1 1 0,1-1 1,4 12-1,-5-18 5,0 0 0,0 0 1,1-1-1,-1 1 0,0 0 1,1 0-1,-1 0 0,1-1 1,-1 1-1,1-1 0,0 1 1,0-1-1,0 0 0,-1 0 1,1 0-1,0 0 0,0 0 1,1 0-1,-1 0 0,0-1 1,0 1-1,0-1 0,1 1 1,-1-1-1,0 0 0,0 0 1,0 0-1,1 0 0,-1-1 1,0 1-1,0 0 0,1-1 1,1 0-1,5-3 23,0 1-1,0-1 1,0-1 0,-1 0-1,1 0 1,-1 0 0,-1-1-1,1-1 1,-1 1 0,0-1-1,9-12 1,3-4 46,-1-1 0,23-39 0,-30 44 41,-11 19-108,0 0 0,0 0-1,0 0 1,0 0 0,0 0 0,0 0-1,0 1 1,0-1 0,0 0 0,0 0-1,0 0 1,0 0 0,0 0 0,0 0-1,0 0 1,0 0 0,1 0 0,-1 0-1,0 0 1,0 0 0,0 0 0,0 0-1,0 0 1,0 0 0,0 0 0,0 0-1,0 0 1,0 1 0,0-1 0,0 0-1,0 0 1,0 0 0,0 0-1,0 0 1,1 0 0,-1 0 0,0 0-1,0 0 1,0 0 0,0 0 0,-12 34-75,8-23 40,-2 2 26,2 0 0,-1 1 0,2 0-1,0 0 1,0 0 0,1 0 0,1 0-1,0 0 1,1 1 0,3 19 0,-3-33 18,1 1 0,0-1 0,-1 0 0,1 1 0,0-1 0,0 0 0,0 1 0,0-1 0,0 0 0,0 0 0,0 0 0,1 0 0,-1 0 0,0 0 1,0 0-1,1-1 0,-1 1 0,1 0 0,-1-1 0,1 1 0,-1-1 0,1 1 0,-1-1 0,1 0 0,-1 1 0,1-1 0,-1 0 0,1 0 0,-1 0 0,1-1 0,0 1 0,-1 0 1,1 0-1,-1-1 0,3 0 0,2-1 65,0 1 1,-1-1-1,1-1 0,-1 1 1,1-1-1,-1 1 1,0-2-1,6-3 1,-6 2 1,0-1 0,0 0 0,0 0 1,-1 0-1,0-1 0,0 1 0,0-1 0,-1 0 1,0 0-1,3-15 0,-2 7 29,-1 0-1,0-1 1,-1 1-1,-1-21 1,-17 83-773,13 20 608,4-66 70,0-1 0,0 1-1,0 0 1,0-1 0,0 1 0,0-1 0,1 1-1,-1-1 1,0 1 0,0-1 0,1 0 0,-1 0-1,0 0 1,1 0 0,-1 0 0,0 0-1,1 0 1,-1 0 0,0 0 0,0-1 0,1 1-1,1-1 1,-2 1 2,1 0 1,-1 0-1,1 0 0,-1-1 0,0 1 0,1 0 0,-1-1 0,0 1 0,1-1 1,-1 1-1,0-1 0,1 0 0,-1 1 0,0-1 0,0 0 0,0 0 0,0 0 1,0 0-1,0 0 0,0 0 0,0 0 0,0 0 0,0 0 0,0-2 1,0 0 8,-1 0 0,0 0 0,-1-1 0,1 1 0,0 0 0,-1 0 0,1 0 0,-1 0 0,0 0 0,0 0 0,-1 0 0,1 0 0,0 0 0,-1 1 0,-3-6 0,-3 3-130,6 9-130,3-3 219,-1 0-1,1 0 0,-1 0 1,1 0-1,-1-1 0,1 1 1,0 0-1,-1 0 0,1 0 1,0 0-1,0-1 0,0 1 1,-1 0-1,1-1 1,0 1-1,0 0 0,2 0 1,2 1 20,0 0 1,0-1 0,0 1 0,0-1-1,1 0 1,-1-1 0,0 1 0,1-1-1,-1 0 1,1 0 0,-1-1 0,0 0-1,1 1 1,-1-2 0,0 1-1,0-1 1,0 0 0,8-3 0,-7 2 17,-1 0 1,1 0 0,-1-1-1,0 1 1,0-1-1,0 0 1,-1 0 0,1-1-1,-1 0 1,0 1-1,0-1 1,-1 0 0,0-1-1,0 1 1,5-11 0,-7 14-7,-1 1 1,1 0 0,-1 0 0,0-1 0,1 1-1,-1 0 1,0-1 0,0 1 0,1-1 0,-1 1 0,0 0-1,-1-1 1,1 1 0,0 0 0,0-1 0,-1 1 0,1 0-1,0-1 1,-2-1 0,2 3-15,-1-1-1,1 1 1,-1-1-1,0 1 1,1-1-1,-1 1 1,0-1-1,0 1 1,1 0-1,-1 0 1,0-1-1,0 1 1,0 0-1,1 0 1,-1 0-1,0 0 1,0 0-1,0 0 1,0 0-1,1 0 1,-1 0 0,-2 0-1,-1 1-31,0 1 1,0-1-1,0 0 0,0 1 0,0 0 1,0 0-1,1 0 0,-1 1 1,0-1-1,-4 6 0,-2 3 3,0 0 0,2 0 0,-11 17 0,17-24 20,0 0 0,-1 0 0,1 0 0,1 1-1,-1-1 1,1 0 0,-1 1 0,1-1 0,1 1 0,-1 0-1,1-1 1,-1 1 0,1 0 0,1 5 0,0-9 6,0 0 0,0 0 1,0 1-1,0-1 0,1-1 0,-1 1 1,0 0-1,0 0 0,1 0 0,-1-1 1,0 1-1,1-1 0,-1 1 0,1-1 1,-1 1-1,1-1 0,-1 0 0,1 0 1,-1 0-1,1 0 0,-1 0 0,1 0 1,2 0-1,37-3 40,17-14-308,-51 14 200,0 0 1,1 0 0,-1 0-1,0 1 1,1 1-1,0-1 1,-1 1-1,1 0 1,0 1 0,0 0-1,0 0 1,12 3-1,-19-2 58,1 0-1,-1 0 1,0 1-1,0-1 1,0 0-1,0 1 1,0-1-1,0 1 1,0 0-1,-1-1 1,1 1-1,-1-1 1,1 1-1,-1 0 1,1-1-1,-1 3 1,8 13 148,-7-17-124,0-1-1,0 1 1,0-1 0,0 0 0,0 1-1,0-1 1,0 0 0,-1 0-1,1 0 1,0 0 0,0 0 0,-1 0-1,1 0 1,-1 0 0,1 0-1,-1 0 1,1 0 0,-1 0 0,1 0-1,-1 0 1,0-3 0,11-27-226,-2-1 0,-1 0 0,-2-1 0,-1 0-1,1-37 1,9-59-526,-14 127 765,0 6-26,2 15-53,-1 24-31,-4 57 71,-1-44 144,10 104 0,3-120-139,-10-38 30,0-1 1,0 0 0,1 1-1,-1-1 1,0 0-1,1 1 1,-1-1 0,1 0-1,0 0 1,-1 0-1,1 1 1,0-1 0,0 0-1,-1 0 1,1 0-1,0 0 1,0 0-1,0-1 1,0 1 0,1 0-1,-1 0 1,0-1-1,0 1 1,0 0 0,1-1-1,0 1 1,-1-2 69,0 0 1,0 0-1,-1 0 0,1 0 1,0 0-1,-1-1 1,1 1-1,-1 0 1,1 0-1,-1-1 0,1 1 1,-1 0-1,0-1 1,0 1-1,0 0 1,0-1-1,0-2 0,1-31 216,-1 31-244,0-4-53,-1-1-1,0 0 1,0 1 0,-1 0 0,0-1-1,0 1 1,-1 0 0,0 0-1,0 0 1,-1 0 0,0 1-1,-1-1 1,0 1 0,0 0 0,0 1-1,-1-1 1,-7-6 0,20 16-82,0 0 0,0 0 1,1 0-1,0-1 1,-1 0-1,1 0 0,0-1 1,0 0-1,0 0 0,0-1 1,0 0-1,11-1 1,-13 0 82,0 1 1,0-1 0,0 0 0,0-1 0,-1 1 0,1-1 0,0 0 0,-1-1 0,1 1 0,-1-1 0,0 0 0,0 0 0,0-1 0,-1 1 0,1-1 0,-1 0 0,0-1 0,0 1 0,6-9 0,-9 11-1,0 0 1,0 1-1,0-1 1,0 0 0,-1 1-1,1-1 1,0 0-1,-1 0 1,0 0-1,1 1 1,-1-1-1,0 0 1,0 0 0,0 0-1,0 0 1,-1 0-1,1 0 1,0 1-1,-1-1 1,1 0 0,-1 0-1,0 1 1,0-3-1,0 3-18,0 0 0,0 1 0,0-1 0,0 0 0,0 1 0,0-1 0,0 1 0,0-1 0,0 1 0,0 0 0,0-1 0,0 1 0,0 0 0,-1 0 0,1 0 0,0 0 0,0 0 0,0 0 0,0 0 0,0 0 0,-1 0-1,1 0 1,0 1 0,0-1 0,0 0 0,0 1 0,0-1 0,0 1 0,0-1 0,0 1 0,0 0 0,0-1 0,0 1 0,0 0 0,1 0 0,-1-1 0,0 1 0,0 1 0,-7 5 13,2 0 0,-1 0 0,1 0 1,0 1-1,0 0 0,1 0 0,0 1 0,1 0 0,-1-1 0,2 2 1,-1-1-1,2 0 0,-1 0 0,1 1 0,0 0 0,1-1 1,0 18-1,1-25 1,0 0 1,0 0-1,1 0 0,-1 0 1,0 0-1,1-1 1,0 1-1,-1 0 1,1 0-1,0-1 1,0 1-1,0 0 0,0-1 1,0 1-1,1-1 1,-1 1-1,0-1 1,1 0-1,-1 1 1,1-1-1,-1 0 0,1 0 1,-1 0-1,1 0 1,0 0-1,0-1 1,-1 1-1,1 0 1,0-1-1,0 0 0,0 1 1,0-1-1,0 0 1,0 0-1,0 0 1,-1 0-1,1 0 1,0 0-1,0 0 0,3-2 1,3 1 19,-1-1 1,1 0 0,0 0-1,-1 0 1,0-1 0,1-1-1,-1 1 1,11-8-1,-2-2-12,-1-1 0,0-1 0,-1 0 0,-1-1 0,0 0 0,-1-1-1,-1 0 1,16-32 0,-16 23-41,0 0 0,-2 0 0,0 0-1,-2-1 1,7-53 0,-14 57-42,-7 37-47,-7 35 42,9-27 78,1 2 0,0-1 0,2 0 0,1 1 0,1-1 0,1 0-1,1 1 1,1-1 0,1 0 0,2 0 0,0 0 0,1-1-1,1 0 1,14 28 0,-33-68-399,-1 0 1,-1 0-1,0 2 0,-2-1 0,-28-25 0,23 24 245,1-2-1,-32-41 1,51 61 158,0 0 1,0-1 0,0 1-1,-1 0 1,1 0-1,0 0 1,0-1-1,0 1 1,0 0 0,0 0-1,0-1 1,0 1-1,0 0 1,0 0 0,0-1-1,0 1 1,0 0-1,0-1 1,0 1-1,0 0 1,0 0 0,0-1-1,0 1 1,0 0-1,0 0 1,0-1 0,1 1-1,-1 0 1,0 0-1,0 0 1,0-1-1,0 1 1,0 0 0,1 0-1,-1 0 1,0-1-1,0 1 1,0 0 0,1 0-1,-1 0 1,0 0-1,0 0 1,1 0-1,-1-1 1,0 1 0,22-4 110,34 3-116,-43 2 57,7-1-169,67-2-1296,-31-8-5806,-25-1-4004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7.563"/>
    </inkml:context>
    <inkml:brush xml:id="br0">
      <inkml:brushProperty name="width" value="0.025" units="cm"/>
      <inkml:brushProperty name="height" value="0.025" units="cm"/>
    </inkml:brush>
  </inkml:definitions>
  <inkml:trace contextRef="#ctx0" brushRef="#br0">25 68 7944,'-24'-3'7196,"31"-4"-1774,42-10-1266,-43 15-4440,27-8 860,1 2 1,0 1-1,1 1 1,49-1 0,-82 7-581,0-1 1,-1 1-1,1 0 1,-1 1-1,1-1 1,-1 0-1,1 0 1,0 1 0,-1-1-1,1 1 1,-1-1-1,1 1 1,-1-1-1,0 1 1,1 0-1,-1 0 1,0 0-1,1 0 1,-1 0 0,0 0-1,0 0 1,0 0-1,0 0 1,1 2-1,-1 0 9,0-1 0,0 1-1,-1-1 1,1 0-1,-1 1 1,0 0 0,0-1-1,0 1 1,0-1-1,0 1 1,0-1 0,-1 1-1,0 3 1,-3 7 45,-1 1 0,0-1 1,-1-1-1,-9 17 0,-1-8-22,13-17-25,0-1 0,0 1-1,0 0 1,1 0 0,-1 0 0,1 1 0,0-1-1,0 0 1,1 1 0,-2 5 0,5-10-3,1 0 1,-1 0-1,0 0 0,1 0 1,-1 0-1,1-1 1,-1 1-1,1-1 0,-1 1 1,0-1-1,1 0 1,3-2-1,19-12 3,1-2-1,-2 0 1,0-2-1,28-28 1,-10 10-53,-42 66-676,-6-6 661,4-15 107,-1-1-1,1 1 1,0 1-1,1-1 1,0 0-1,0 0 1,0 0-1,1 1 1,1-1-1,-1 0 1,2 0-1,1 9 1,-2-16-16,1 1 0,-1 0 0,1-1 1,-1 0-1,1 1 0,0-1 0,0 0 0,-1 0 0,1 0 1,0 0-1,0 0 0,0 0 0,0-1 0,0 1 0,0-1 1,0 1-1,0-1 0,1 0 0,-1 0 0,0 0 1,0 0-1,0 0 0,0 0 0,4-2 0,3 1 116,0 0-1,0-1 0,0-1 1,14-5-1,-7 0-59,0 0 1,-1-2-1,0 0 0,0 0 0,21-22 0,-29 26-52,-1 0-1,1-1 0,-2 0 0,1 0 0,-1 0 1,0 0-1,0-1 0,-1 0 0,0 0 1,-1 0-1,1-1 0,-2 1 0,3-13 0,-12 51-412,3-20 379,2 1 1,-1-1 0,1 1-1,-1 13 1,3-21 3,0 0-1,0 0 1,1 0 0,-1 0 0,1 0-1,-1 0 1,1-1 0,0 1 0,0 0-1,0-1 1,0 1 0,1 0 0,-1-1-1,1 1 1,0-1 0,-1 0 0,1 0-1,0 1 1,0-1 0,1-1 0,-1 1-1,0 0 1,1 0 0,4 2 0,31 6-2134,4-12-4775,-19-5-3009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8.790"/>
    </inkml:context>
    <inkml:brush xml:id="br0">
      <inkml:brushProperty name="width" value="0.025" units="cm"/>
      <inkml:brushProperty name="height" value="0.025" units="cm"/>
    </inkml:brush>
  </inkml:definitions>
  <inkml:trace contextRef="#ctx0" brushRef="#br0">1 119 8872,'0'0'13154,"5"14"-12471,0 1-616,0 0 0,-1 0 0,-1 1-1,0-1 1,-2 1 0,1 0 0,-2 0-1,0 0 1,-3 22 0,-3-3-5,6-22 221,7-25 279,1-21-427,0-1-1,-3 0 0,0 0 0,-2 0 0,-2 0 1,-3-39-1,1 19-86,0 38 92,-1 30-140,-2 30-103,4-36 97,0 0 0,0-1 0,1 1 0,0-1 1,1 1-1,-1-1 0,2 1 0,4 10 0,-6-14 11,1-1 1,0 0 0,0 0-1,1-1 1,-1 1-1,1 0 1,-1-1 0,1 1-1,0-1 1,0 0-1,0 0 1,0 0 0,0 0-1,0-1 1,1 1-1,-1-1 1,0 0 0,1 0-1,-1 0 1,6 0-1,1 0 46,-1 0-1,1-1 0,0 0 0,-1-1 1,1 0-1,-1-1 0,1 0 1,-1 0-1,0-1 0,0 0 0,0-1 1,0 0-1,-1 0 0,1-1 1,-1 0-1,0 0 0,-1-1 0,1 0 1,-1 0-1,0-1 0,-1 0 1,1 0-1,-1-1 0,-1 0 0,0 0 1,0 0-1,0 0 0,-1-1 1,0 0-1,3-11 0,-78 192-525,49-97 502,21-68-64,0-1-1,0 1 1,0 0 0,1 0-1,-1-1 1,2 1-1,-1 0 1,1 0-1,2 8 1,-2-14-86,-1 1-1,1 0 1,0-1-1,0 1 1,0-1-1,0 1 1,1-1-1,-1 1 1,0-1-1,0 0 1,1 0-1,-1 0 1,1 0-1,-1 0 1,1 0-1,0 0 1,-1 0-1,1 0 1,0-1-1,-1 1 1,1-1-1,0 1 1,0-1-1,2 0 1,46-1-5134,-20-8-498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9.187"/>
    </inkml:context>
    <inkml:brush xml:id="br0">
      <inkml:brushProperty name="width" value="0.025" units="cm"/>
      <inkml:brushProperty name="height" value="0.025" units="cm"/>
    </inkml:brush>
  </inkml:definitions>
  <inkml:trace contextRef="#ctx0" brushRef="#br0">117 99 2626,'0'0'18423,"-8"0"-17174,2 1-1126,0 1 0,1-1 0,-1 1 0,1 0 0,0 0 0,0 0 0,-1 1 0,1 0 0,1 0 0,-1 0 0,-5 4 0,7-4-18,0 0 1,-1 0 0,1 0-1,0 0 1,1 1-1,-1-1 1,0 1-1,1-1 1,0 1-1,0 0 1,0 0-1,0 0 1,1 0-1,-1 1 1,1-1-1,0 0 1,1 0 0,-1 6-1,1-9-97,1 0 0,0 0 0,0-1 0,0 1 0,0 0 0,-1 0 0,1-1 0,0 1 0,0 0 0,0-1 0,1 1 0,-1-1 0,0 1 0,0-1 0,0 0 0,0 1 0,0-1 0,1 0 0,-1 0 0,0 0 0,0 0 0,0 0 0,0 0 0,1 0 0,-1 0 0,0-1 0,0 1 0,0 0 0,2-1 0,41-8-77,-25 4-238,57-13-479,-70 17 766,1 0 0,0 0 0,-1 1 0,1 0 0,0 0 0,0 1 1,-1 0-1,1 0 0,6 2 0,-11-2 28,-1-1-1,1 1 1,-1 0-1,1 0 1,-1 0 0,0 0-1,0 0 1,1 0-1,-1 0 1,0 0 0,0 1-1,0-1 1,0 0-1,0 1 1,-1-1 0,1 0-1,0 1 1,-1-1-1,1 1 1,-1-1 0,1 4-1,2 35 1099,-3-32-810,0-7-50,1-5-105,1 0-1,-1 0 1,0-1-1,-1 1 1,1 0-1,-1 0 0,1-1 1,-2 1-1,1-7 1,-1 3-41,0-44-224,0 20-2155,4-47 1,-3 78 2141,1 0 0,-1 0 0,0 0 1,1 0-1,-1 0 0,1 0 0,-1 0 1,1 0-1,0 0 0,-1 0 0,1 0 0,0 0 1,0 0-1,0 1 0,0-1 0,0 0 1,0 0-1,-1 1 0,2-1 0,-1 1 1,0-1-1,0 1 0,2-1 0,32-7-4270,-13 4-427,9-7-5042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9.891"/>
    </inkml:context>
    <inkml:brush xml:id="br0">
      <inkml:brushProperty name="width" value="0.025" units="cm"/>
      <inkml:brushProperty name="height" value="0.025" units="cm"/>
    </inkml:brush>
  </inkml:definitions>
  <inkml:trace contextRef="#ctx0" brushRef="#br0">83 66 13741,'0'0'6961,"-7"11"-6315,-5 12-39,1 1 0,1 0 0,1 1 0,1 0 0,1 0 0,-6 50 1,10-42-518,1 52 1,2-85-121,0 1 0,0 0 1,0 0-1,0-1 0,0 1 0,0 0 0,0-1 1,0 1-1,0 0 0,0-1 0,1 1 0,-1 0 1,0 0-1,0-1 0,1 1 0,-1-1 0,0 1 1,1 0-1,-1-1 0,1 1 0,-1-1 0,1 1 0,-1-1 1,1 1-1,-1-1 0,1 1 0,-1-1 0,1 0 1,0 1-1,-1-1 0,1 0 0,0 1 0,-1-1 1,1 0-1,0 0 0,-1 0 0,1 0 0,0 1 1,0-1-1,-1 0 0,1 0 0,0 0 0,-1-1 1,1 1-1,0 0 0,-1 0 0,2-1 0,1 0-50,0 0-1,-1 0 1,1 0-1,-1 0 1,1-1-1,-1 0 0,0 1 1,1-1-1,-1 0 1,3-4-1,6-10 15,-1-2 1,0 1-1,-1-1 0,-2-1 1,11-34-1,-14 42 252,-10 27-37,1 0 0,0 0-1,2 0 1,0 1 0,0-1 0,2 1 0,-1 18-1,2-34-160,0 0-1,0 0 0,1 0 0,-1 0 1,0 0-1,0 0 0,0 0 0,1 0 0,-1 0 1,1 0-1,-1 0 0,1 0 0,-1 0 0,1 0 1,-1-1-1,1 1 0,0 0 0,-1 0 1,1-1-1,0 1 0,-1 0 0,1-1 0,0 1 1,0-1-1,0 1 0,0-1 0,0 1 0,0-1 1,0 0-1,0 1 0,0-1 0,0 0 1,0 0-1,0 0 0,0 0 0,0 1 0,0-2 1,0 1-1,0 0 0,0 0 0,0 0 1,0 0-1,0-1 0,0 1 0,0-1 0,3 0-15,-1 0 0,0 0-1,0-1 1,1 1-1,-1-1 1,0 0 0,-1 0-1,1 0 1,0 0-1,-1-1 1,5-4 0,6-16-107,-2 1 1,0-2 0,-2 1 0,0-1 0,-2-1 0,8-44-1,17-55 210,-24 99 34,11-23 1004,-24 79-56,-2-3-1031,1 0-1,1 0 1,-2 54-1,8 87 43,0-145-67,5 12-878,-5-33 320,-4-8 33,-8-10 112,-14-19-6,-1 2-1,-42-39 1,35 38 755,33 33-328,0 0 0,0 0 0,0-1 1,-1 1-1,1 0 0,0 0 1,0 0-1,0-1 0,0 1 0,0 0 1,0 0-1,0 0 0,-1-1 0,1 1 1,0 0-1,0 0 0,0-1 0,0 1 1,0 0-1,0 0 0,0-1 1,0 1-1,0 0 0,0 0 0,0-1 1,0 1-1,0 0 0,1 0 0,-1-1 1,0 1-1,0 0 0,0 0 1,0 0-1,0-1 0,0 1 0,1 0 1,-1 0-1,0 0 0,0-1 0,0 1 1,0 0-1,1 0 0,-1 0 0,0 0 1,0 0-1,0 0 0,1-1 1,-1 1-1,0 0 0,0 0 0,1 0 1,-1 0-1,0 0 0,0 0 0,1 0 1,-1 0-1,28-5 931,49 5 795,-61 0-1575,13 0-515,1 1-2433,0-2-1,0 0 0,55-11 0,-56 4-6873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0.366"/>
    </inkml:context>
    <inkml:brush xml:id="br0">
      <inkml:brushProperty name="width" value="0.025" units="cm"/>
      <inkml:brushProperty name="height" value="0.025" units="cm"/>
    </inkml:brush>
  </inkml:definitions>
  <inkml:trace contextRef="#ctx0" brushRef="#br0">35 2 14478,'0'0'2653,"-2"12"-165,-9 55 1438,-4 123 0,16-126-3714,1-30 630,-6 69-1,0-92-103,3-33-365,2-38-320,1 53-25,4-45-972,3 0 0,2 0 0,3 1 0,27-69 0,-39 115 931,1 1 1,-1 0 0,1 0 0,0 0-1,0 0 1,0 0 0,0 0-1,1 1 1,0-1 0,-1 1 0,1 0-1,0 1 1,1-1 0,-1 0-1,0 1 1,1 0 0,-1 0-1,1 1 1,0-1 0,8-1 0,-9 3 17,0 0 0,0 0 0,0 0 0,0 0 0,0 1 0,0-1 0,-1 1 0,1 0 0,0 0 0,0 1 0,0-1 0,-1 1 0,1 0 0,-1 0 0,1 0 0,-1 0 0,0 0 0,0 1 0,0 0 0,0-1 0,0 1 0,0 0 0,-1 1 0,1-1 0,2 5 0,-3-4 35,1 0 1,-1 0 0,0 0 0,0 0-1,-1 0 1,1 1 0,-1-1 0,0 0-1,0 1 1,0 0 0,0-1 0,-1 1-1,0-1 1,0 1 0,0-1 0,-1 1-1,1-1 1,-1 1 0,0-1 0,-1 1-1,1-1 1,-1 1 0,1-1-1,-1 0 1,-1 0 0,1 0 0,0 0-1,-1-1 1,0 1 0,0 0 0,0-1-1,0 0 1,-8 6 0,4-4 41,-1 0 1,1 0-1,-1 0 1,-1-1-1,1 0 1,0-1-1,-1 0 0,0 0 1,0-1-1,0 0 1,0 0-1,0-1 1,0-1-1,0 1 0,0-1 1,-11-2-1,18 2-186,1 0-1,0-1 1,0 1-1,0-1 1,0 1 0,0-1-1,0 0 1,0 1-1,0-1 1,0 0-1,0 1 1,0-1-1,0 0 1,0 0-1,0 0 1,1 0 0,-1 0-1,0 0 1,1 0-1,-1 0 1,1 0-1,-1-1 1,1 1-1,0 0 1,-1 0-1,1 0 1,0 0 0,0-1-1,0 1 1,0 0-1,0-2 1,0-1-733,0 0 1,0 0 0,1 0 0,-1 0-1,1 0 1,0 0 0,0 0 0,3-6-1,13-17-5708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044"/>
    </inkml:context>
    <inkml:brush xml:id="br0">
      <inkml:brushProperty name="width" value="0.025" units="cm"/>
      <inkml:brushProperty name="height" value="0.025" units="cm"/>
    </inkml:brush>
  </inkml:definitions>
  <inkml:trace contextRef="#ctx0" brushRef="#br0">0 1 14382,'0'0'7287,"2"11"-5462,5 187 3022,-7-198-4838,0 0-1,0 0 1,0 0-1,1-1 1,-1 1-1,0 0 0,0 0 1,0 0-1,0 0 1,1 0-1,-1-1 0,0 1 1,0 0-1,0 0 1,0 0-1,1 0 0,-1 0 1,0 0-1,0 0 1,1 0-1,-1 0 0,0 0 1,0 0-1,0 0 1,1 0-1,-1 0 0,0 0 1,0 0-1,0 0 1,1 0-1,-1 0 0,0 0 1,0 0-1,0 0 1,1 0-1,-1 0 0,0 0 1,0 1-1,0-1 1,0 0-1,1 0 0,-1 0 1,0 0-1,0 0 1,0 1-1,0-1 0,0 0 1,1 0-1,-1 0 1,0 1-1,0-1 0,0 0 1,0 0-1,0 0 1,0 1-1,0-1 1,0 0-1,0 0 0,0 0 1,0 1-1,0-1 1,0 0-1,0 0 0,0 1 1,11-17 277,-8-14-997,0 1-1,-3-57 1,0 77-107,1 13 856,0 0 1,1 1-1,0-1 0,0 0 0,0 0 0,0 0 0,1 0 1,-1 0-1,1 0 0,0-1 0,0 0 0,1 1 1,-1-1-1,1 0 0,-1 0 0,1-1 0,8 5 1,-10-6-25,0 1 0,0-1 1,0 0-1,0 0 0,1 0 0,-1 0 1,1 0-1,-1 0 0,1-1 1,-1 1-1,1-1 0,-1 1 1,1-1-1,-1 0 0,1 0 1,-1 0-1,1-1 0,0 1 1,-1-1-1,1 1 0,-1-1 1,0 0-1,1 0 0,-1 0 1,0 0-1,1 0 0,-1 0 1,0-1-1,0 1 0,0-1 1,0 0-1,0 1 0,2-4 1,0-1-32,0-1 0,0 1 0,-1-1 0,0 0 0,0 0 0,-1 0 0,1-1 0,-2 1 0,1-1 1,-1 1-1,1-15 0,-16 36-458,8-1 612,1-1 1,1 1 0,0 1 0,1-1 0,0 0 0,1 1-1,0 0 1,1-1 0,1 1 0,2 25 0,-2-37-124,1 0-1,-1 0 1,1 1 0,-1-1 0,1 0 0,0 0 0,0 0 0,0-1 0,0 1 0,0 0-1,0 0 1,0 0 0,1-1 0,-1 1 0,1-1 0,-1 1 0,1-1 0,0 1 0,-1-1-1,1 0 1,0 0 0,0 0 0,2 1 0,-1-1 9,1 0-1,0-1 1,0 1-1,-1-1 1,1 0 0,0 0-1,0 0 1,0 0 0,-1-1-1,1 0 1,0 1 0,4-3-1,1 0-75,1 0 0,-1-1 0,0-1 0,0 0 0,0 0 0,-1 0-1,1-1 1,13-14 0,-14 12-27,-1-1 1,-1 0-1,1 0 0,-2-1 1,1 0-1,-1 0 0,-1 0 0,0-1 1,0 1-1,-1-1 0,-1 0 1,0 0-1,0 0 0,0-19 0,-3 30 95,1 0 0,-1 0-1,1 0 1,-1 0 0,0 0-1,1 0 1,-1 1 0,0-1 0,1 0-1,-1 0 1,1 1 0,-1-1-1,1 0 1,-1 1 0,0-1-1,1 0 1,0 1 0,-1-1-1,1 1 1,-1-1 0,1 1-1,-1-1 1,1 1 0,0-1-1,-1 1 1,1 0 0,0 0-1,-5 11-208,2-1-1,0 1 0,0 0 0,1 0 0,1 0 0,0 0 0,0 17 1,1-25 77,1 0 1,-1-1-1,1 1 1,0 0 0,-1-1-1,2 1 1,-1 0 0,0-1-1,1 1 1,-1-1-1,1 0 1,3 4 0,-4-5 48,1 0 1,0-1 0,-1 0-1,1 1 1,0-1 0,0 0-1,0 0 1,-1 0 0,1 0 0,0-1-1,0 1 1,0 0 0,1-1-1,-1 1 1,0-1 0,0 0-1,0 0 1,0 0 0,0 0 0,0 0-1,1 0 1,-1 0 0,2-1-1,8-5-4042,0-6-2841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393"/>
    </inkml:context>
    <inkml:brush xml:id="br0">
      <inkml:brushProperty name="width" value="0.025" units="cm"/>
      <inkml:brushProperty name="height" value="0.025" units="cm"/>
    </inkml:brush>
  </inkml:definitions>
  <inkml:trace contextRef="#ctx0" brushRef="#br0">1 0 16528,'0'0'9417,"46"12"-9546,-32-8-2433,1-4-4260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926"/>
    </inkml:context>
    <inkml:brush xml:id="br0">
      <inkml:brushProperty name="width" value="0.025" units="cm"/>
      <inkml:brushProperty name="height" value="0.025" units="cm"/>
    </inkml:brush>
  </inkml:definitions>
  <inkml:trace contextRef="#ctx0" brushRef="#br0">193 22 18514,'0'0'8119,"-12"-5"-7761,5 2-320,4 1-27,0 0-1,-1 1 1,1-1 0,-1 1-1,1 0 1,-1 0 0,0 0-1,1 0 1,-1 0 0,0 1-1,0 0 1,0 0-1,1 0 1,-1 0 0,0 0-1,0 1 1,1 0 0,-1 0-1,0 0 1,-6 3-1,1 1-3,-43 25 60,50-29-74,0 1-1,0-1 1,-1 1 0,1 0 0,0-1-1,1 1 1,-1 0 0,0 0 0,1 0 0,-1 0-1,1 1 1,-1-1 0,1 0 0,0 0-1,0 1 1,0-1 0,0 1 0,0 2-1,1-4-6,1-1 0,-1 1 0,0 0-1,1-1 1,-1 1 0,1-1-1,-1 1 1,1-1 0,-1 1 0,1-1-1,0 1 1,-1-1 0,1 1-1,-1-1 1,1 0 0,0 1-1,0-1 1,-1 0 0,1 0 0,0 1-1,-1-1 1,1 0 0,0 0-1,0 0 1,-1 0 0,1 0 0,0 0-1,0 0 1,0 0 0,33 0-140,-23-1 128,8 1-17,1 0 0,-1 1 1,1 2-1,-1-1 0,24 8 1,-38-8 27,0-1 0,0 1 0,0 1 0,0-1 0,0 1 0,0 0 0,-1 0 0,1 0 0,-1 1 1,0-1-1,0 1 0,0 0 0,-1 0 0,1 1 0,-1-1 0,0 1 0,0 0 0,-1-1 0,1 1 1,-1 0-1,0 1 0,-1-1 0,3 10 0,-3-11 68,0 1 0,0-1 0,-1 1 0,0 0 0,0-1 0,0 1 0,0-1 0,0 1 0,-1-1 0,0 1 0,0-1 0,0 0 0,-1 1 0,0-1 0,1 0 0,-2 0 0,1 0 0,0 0 0,-1 0 0,1-1 0,-1 1 0,-4 3 0,1-2 124,0 0 1,0-1-1,-1 0 0,0 0 0,0 0 1,0-1-1,0 0 0,-1-1 0,1 1 0,-1-1 1,1-1-1,-12 2 0,13-2-191,-1 0 1,1-1-1,-1 0 0,1 0 1,-1 0-1,1-1 0,-1 0 0,1 0 1,-1-1-1,-8-3 0,13 4-192,0 0 1,0 0-1,1-1 1,-1 1-1,0 0 0,0-1 1,1 1-1,-1-1 0,1 0 1,-1 0-1,1 1 0,0-1 1,0 0-1,-1 0 1,1 0-1,1 0 0,-1 0 1,0-1-1,0 1 0,1 0 1,0 0-1,-1 0 0,1-1 1,0 1-1,0 0 1,0 0-1,0-1 0,0 1 1,1 0-1,-1 0 0,1-1 1,-1 1-1,3-3 0,10-22-4369,9 2-1953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2.415"/>
    </inkml:context>
    <inkml:brush xml:id="br0">
      <inkml:brushProperty name="width" value="0.025" units="cm"/>
      <inkml:brushProperty name="height" value="0.025" units="cm"/>
    </inkml:brush>
  </inkml:definitions>
  <inkml:trace contextRef="#ctx0" brushRef="#br0">30 95 11723,'10'0'3769,"4"1"-2596,-3 0 442,1-1 1,0 0-1,0 0 1,-1-1-1,17-4 1,-25 4-1305,0 0 0,0 0 0,0 0 0,0 0 0,0-1 0,0 0 0,-1 1 0,1-1 0,0 0 0,-1 0 0,3-3 0,-3 3-310,0-1 0,-1 1 0,1-1-1,-1 1 1,0-1 0,0 1 0,0-1 0,0 0 0,0 1 0,0-1 0,-1 0 0,1 0-1,-1 0 1,0-5 0,0 7 5,0 0-1,0 0 1,0 1-1,0-1 1,-1 0-1,1 0 1,0 0-1,0 0 1,-1 0-1,1 0 1,-1 1-1,1-1 1,-1 0-1,1 0 1,-1 1-1,1-1 1,-1 0-1,0 1 1,1-1-1,-1 0 1,0 1-1,1-1 1,-1 1-1,0-1 1,0 1-1,-1-1 1,-31-4-145,26 6 92,-1-1 1,1 1 0,-1 1-1,1-1 1,0 1 0,-12 5-1,13-4 34,1 1-1,-1 0 1,1 0 0,-1 1-1,1-1 1,1 1 0,-1 0-1,1 0 1,-1 1 0,2-1-1,-1 1 1,1 0 0,-1 0-1,1 0 1,1 0 0,0 1-1,0-1 1,0 1 0,0 0-1,1-1 1,0 1 0,1 0-1,-1 7 1,1-12 8,1-1 0,-1 1 1,0-1-1,0 1 0,1 0 1,-1-1-1,1 1 0,-1-1 1,1 1-1,0-1 0,0 1 0,0-1 1,-1 0-1,1 1 0,1-1 1,-1 0-1,0 0 0,0 0 0,0 0 1,0 0-1,3 1 0,-1 0 11,1 0-1,0 0 1,0 0-1,0-1 1,0 0-1,0 0 0,1 0 1,4 0-1,7 0 8,0 0-1,0-2 0,22-3 1,-21 1-186,0-2 1,0-1-1,-1 0 1,0 0-1,0-2 1,-1 0-1,0-1 1,0-1-1,24-20 1,0 1 210,-38 30-39,-1-1 1,0 0-1,1 0 1,-1 0-1,0 1 0,1-1 1,-1 0-1,0 0 1,1 1-1,-1-1 1,0 0-1,0 0 1,0 1-1,1-1 1,-1 0-1,0 1 1,0-1-1,0 0 1,0 1-1,1-1 1,-1 1-1,0-1 1,0 0-1,0 1 1,0-1-1,0 0 1,0 1-1,0-1 1,0 1-1,0-1 1,0 0-1,0 1 0,-1-1 1,1 0-1,0 1 1,0-1-1,0 0 1,0 1-1,0-1 1,-1 1-1,-3 31 331,2-18-297,2-13-21,0 0 0,0 1 0,0-1 0,-1 1 0,1-1 0,1 0 0,-1 1 0,0-1 0,0 0 0,0 1 0,1-1 0,-1 0 0,1 1-1,-1-1 1,1 0 0,-1 0 0,1 1 0,0-1 0,0 0 0,0 0 0,-1 0 0,1 0 0,0 0 0,0 0 0,2 1 0,0-1 23,-1 0 0,0-1 1,1 0-1,-1 0 0,1 1 1,-1-1-1,0-1 0,1 1 1,-1 0-1,0 0 0,1-1 1,-1 0-1,0 1 0,1-1 0,3-2 1,32-17 78,-32 16-141,0 0 0,0 1 0,0-1 1,0 1-1,1 1 0,-1-1 0,1 1 0,0 1 0,12-3 0,-18 5 5,0-1 0,0 0 0,0 1 0,0 0 0,-1-1 0,1 1 0,0-1 0,0 1 0,0 0 1,-1 0-1,1-1 0,0 1 0,-1 0 0,1 0 0,0 0 0,-1 0 0,1 0 0,-1 0 0,0 0 0,1 0 0,-1 0 0,0 0 0,1 0 0,-1 0 0,0 0 0,0 0 1,0 0-1,0 0 0,0 0 0,0 0 0,0 0 0,-1 0 0,1 2 0,-3 28-1889,0-15-2952,2-13 2304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3:00.288"/>
    </inkml:context>
    <inkml:brush xml:id="br0">
      <inkml:brushProperty name="width" value="0.025" units="cm"/>
      <inkml:brushProperty name="height" value="0.025" units="cm"/>
    </inkml:brush>
  </inkml:definitions>
  <inkml:trace contextRef="#ctx0" brushRef="#br0">20 1 7495,'0'0'1623,"-4"8"-1586,-10 27-31,13-34-2,1 0-1,0 0 1,0 0 0,0 0 0,0 0 0,0 0 0,0 0 0,0 0 0,0 0-1,0-1 1,0 1 0,1 0 0,-1 0 0,0 0 0,0 0 0,1 0 0,-1 0 0,1 0-1,-1-1 1,1 1 0,-1 0 0,1 0 0,0-1 0,-1 1 0,1 0 0,0-1-1,0 1 1,-1-1 0,2 2 0,25 9 213,-24-10-187,29 7 12,2-1 1,-1-2 0,1-2 0,0 0-1,41-4 1,16 2 37,88 15 854,-2 8 0,232 61 1,-287-60-65,186 15 1,124-20-380,-257-14-390,408 44 82,53 3 135,619-66-51,-2-56 822,-841 41-998,990-41-16,-454 3 37,-448 33 219,-498 33-592,-1 0 0,1-1 0,-1 1 0,1 0 0,-1-1 0,1 1 0,0-1 0,-1 1 0,0-1 0,1 1 0,-1-1 0,1 0 0,-1 0 0,0 0 0,0 0 0,1 0 0,-1 0 0,0 0 0,0 0 0,0-1 0,0 1 0,0 0 0,-1-1 0,1 1 0,0 0 0,1-4 0,8-16-6951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3.142"/>
    </inkml:context>
    <inkml:brush xml:id="br0">
      <inkml:brushProperty name="width" value="0.025" units="cm"/>
      <inkml:brushProperty name="height" value="0.025" units="cm"/>
    </inkml:brush>
  </inkml:definitions>
  <inkml:trace contextRef="#ctx0" brushRef="#br0">1 1 14253,'0'0'6908,"0"11"-5717,0 131 2311,0-141-3485,0 1 1,0-1-1,0 0 0,0 1 1,0-1-1,1 1 0,-1-1 1,0 0-1,1 1 0,-1-1 1,1 0-1,0 1 0,-1-1 1,1 0-1,0 0 1,0 1-1,0-1 0,0 0 1,0 0-1,0 0 0,0 0 1,0 0-1,0-1 0,0 1 1,1 0-1,-1 0 1,2 0-1,1 0 7,0 0 0,0 0 1,0 0-1,0-1 0,1 1 1,-1-1-1,0 0 0,0 0 0,7-1 1,3-1 24,-1-1 1,1-1 0,0 0-1,25-11 1,40-36 36,-59 37-135,0 0 1,28-13 0,-47 27 40,-1 0 1,0 0-1,1-1 1,-1 1-1,1 0 1,-1 0-1,0 0 1,1 0-1,-1 0 1,1 0-1,-1 0 1,1 0-1,-1 0 1,1 0-1,-1 0 1,0 0-1,1 0 1,-1 0-1,1 0 1,-1 0-1,1 0 1,-1 1-1,0-1 1,1 0-1,-1 0 0,1 0 1,-1 1-1,0-1 1,1 0-1,-1 1 1,0-1-1,0 0 1,1 1-1,5 19-162,-6 33 74,0-40 138,0-11-32,-1 1 1,1 0 0,1-1-1,-1 1 1,0-1 0,1 1 0,-1-1-1,1 1 1,0 0 0,-1-1 0,1 0-1,1 1 1,-1-1 0,0 0 0,0 1-1,1-1 1,2 2 0,-3-2-38,1-1-1,0 0 1,-1 0 0,1-1 0,0 1 0,0 0 0,-1 0-1,1-1 1,0 1 0,0-1 0,0 0 0,0 0 0,0 1-1,0-1 1,0 0 0,0-1 0,0 1 0,2 0 0,9-4-540,1 0 1,-1-1-1,0 0 1,-1-1-1,16-9 1,0 1-1691,-26 12 2155,0 1 0,0 0 0,1 0 0,-1 0 0,0 1 0,1-1 0,-1 1 0,1-1 0,-1 1 0,1 0 0,-1 0 0,1 0 1,4 0-1,-6 1 64,0 0 0,0-1 1,0 1-1,0 0 0,0 0 0,0 0 1,0 0-1,0-1 0,-1 1 1,1 0-1,0 1 0,-1-1 1,1 0-1,-1 0 0,1 0 1,-1 0-1,0 0 0,1 1 0,-1-1 1,0 0-1,0 0 0,0 0 1,0 1-1,0-1 0,0 0 1,0 0-1,0 2 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3.488"/>
    </inkml:context>
    <inkml:brush xml:id="br0">
      <inkml:brushProperty name="width" value="0.025" units="cm"/>
      <inkml:brushProperty name="height" value="0.025" units="cm"/>
    </inkml:brush>
  </inkml:definitions>
  <inkml:trace contextRef="#ctx0" brushRef="#br0">1 1 18001,'0'0'224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4.167"/>
    </inkml:context>
    <inkml:brush xml:id="br0">
      <inkml:brushProperty name="width" value="0.025" units="cm"/>
      <inkml:brushProperty name="height" value="0.025" units="cm"/>
    </inkml:brush>
  </inkml:definitions>
  <inkml:trace contextRef="#ctx0" brushRef="#br0">230 121 13773,'0'0'2568,"-11"-6"-753,6 3-1699,-2-1 167,-1 0 0,1 1-1,-1-1 1,0 2 0,-12-4-1,16 5-216,1 1 0,-1-1-1,1 1 1,0 0 0,-1 0 0,1 0-1,-1 1 1,1-1 0,-1 1-1,1 0 1,0 0 0,-1 0-1,1 0 1,0 1 0,0-1 0,0 1-1,0 0 1,0 0 0,0 0-1,-4 4 1,-1 3-11,0 0 1,0 1-1,1 0 0,0 0 0,0 1 0,1 0 0,1 0 1,0 0-1,0 1 0,1 0 0,1 0 0,0 0 0,0 0 0,1 0 1,1 0-1,0 1 0,1 14 0,0-25-53,1 0 0,-1 0 0,1 0 0,-1 0 0,1 0-1,0-1 1,0 1 0,0 0 0,0 0 0,0 0 0,0-1 0,0 1-1,0-1 1,1 1 0,-1-1 0,1 1 0,-1-1 0,1 0 0,0 1 0,-1-1-1,4 1 1,-1 0 27,0-1-1,0 0 0,0 0 1,0 0-1,0-1 0,0 1 1,0-1-1,0 0 0,1 0 1,4-1-1,2-1 73,0 0 1,1 0-1,-1-2 0,0 1 1,0-1-1,19-11 0,-12 4-67,-1 0 0,-1-2 0,0 0-1,0 0 1,-1-2 0,-1 0-1,-1 0 1,0-2 0,-1 1 0,-1-1-1,0-1 1,-1 0 0,-1-1-1,-1 0 1,-1 0 0,0-1 0,-2 1-1,4-23 1,-9 43-31,0-1 0,0 0 0,0 0 0,-1 0 0,1 0 1,0 1-1,0-1 0,-1 0 0,1 0 0,0 0 0,0 0 0,-1 0 0,1 0 0,0 0 0,0 0 0,-1 0 0,1 0 1,0 0-1,0 0 0,-1 0 0,1 0 0,0 0 0,0 0 0,-1 0 0,1 0 0,0 0 0,0 0 0,-1 0 0,1 0 1,0 0-1,0 0 0,0-1 0,-1 1 0,1 0 0,0 0 0,0 0 0,0 0 0,-1-1 0,1 1 0,0 0 0,0 0 1,0 0-1,0-1 0,0 1 0,-1 0 0,1 0 0,0-1 0,0 1 0,0 0 0,0 0 0,0-1 0,0 1 0,0 0 1,0 0-1,0-1 0,0 1 0,0 0 0,0 0 0,0-1 0,0 1 0,0 0 0,0 0 0,0-1 0,0 1 0,0 0 0,1 0 1,-1 0-1,0-1 0,-15 15 174,8 0-108,1 0 1,0 0-1,1 1 0,0 0 1,1 0-1,1 0 1,0 0-1,1 0 0,1 1 1,0 17-1,1-29-51,0-1 0,0 0 1,0 0-1,1 1 0,-1-1 0,1 0 0,0 0 0,0 0 1,0 0-1,0 0 0,1 0 0,-1 0 0,1 0 0,0 0 0,0-1 1,0 1-1,0 0 0,0-1 0,0 0 0,1 0 0,-1 0 1,5 3-1,-3-2 3,1-1 0,0 0 0,0-1 0,0 1 1,-1-1-1,1 1 0,1-2 0,-1 1 1,0 0-1,0-1 0,0 0 0,0 0 0,8-2 1,-7 1-5,1 0 1,-1 0 0,1-1-1,-1 0 1,0-1 0,1 1-1,-1-1 1,0-1 0,-1 1-1,9-7 1,-11 8-12,0-1 0,0 0 0,0 1-1,-1-1 1,1 0 0,-1 0 0,0-1 0,0 1 0,0 0-1,0-1 1,-1 1 0,1-1 0,-1 0 0,0 1 0,0-1-1,0 0 1,-1 0 0,1-6 0,-1 10-12,0 0-1,0-1 1,0 1 0,0 0 0,0 0-1,0-1 1,0 1 0,0 0 0,0-1-1,0 1 1,0 0 0,0 0 0,0-1-1,0 1 1,-1 0 0,1 0 0,0-1-1,0 1 1,0 0 0,0 0 0,-1-1-1,1 1 1,0 0 0,0 0 0,0 0 0,-1-1-1,1 1 1,0 0 0,0 0 0,-1 0-1,1 0 1,0 0 0,-1 0 0,1 0-1,0-1 1,0 1 0,-1 0 0,1 0-1,0 0 1,-1 0 0,1 0 0,0 0-1,0 0 1,-1 0 0,1 1 0,0-1-1,-1 0 1,1 0 0,0 0 0,0 0-1,-1 0 1,1 0 0,0 0 0,0 1-1,-1-1 1,1 0 0,0 0 0,0 0 0,0 1-1,-1-1 1,1 0 0,0 0 0,0 1-1,0-1 1,-1 1 0,-14 14-159,12-10 163,0 1-1,1 0 1,-1 0-1,1-1 0,0 1 1,1 1-1,-1-1 1,1 0-1,0 0 1,1 0-1,0 13 1,0-17 4,0 1 0,1-1 0,-1 0 0,0 1 1,1-1-1,0 0 0,-1 1 0,1-1 1,0 0-1,0 0 0,1 0 0,-1 0 1,0 0-1,1 0 0,-1 0 0,1 0 0,-1 0 1,1-1-1,0 1 0,0-1 0,0 1 1,0-1-1,0 0 0,0 0 0,0 1 0,0-2 1,0 1-1,1 0 0,-1 0 0,0-1 1,1 1-1,3-1 0,3 1-107,0 0 0,1-2 0,-1 1 0,0-1 0,0 0 0,0-1 0,1 0 0,-2-1 0,17-6 0,-23 8 107,1 0 0,-1 0 0,0 0 0,0-1 0,0 1 0,0-1 0,0 1 1,0-1-1,0 0 0,-1 0 0,1 0 0,0 0 0,-1 0 0,0 0 0,1 0 0,-1 0 0,0 0 0,0-1 0,0 1 0,-1-1 0,1 1 0,-1 0 0,1-1 0,-1 1 0,0-1 0,0 1 0,0-1 0,0 1 0,0-1 0,0 1 0,-1-1 0,1 1 0,-1-1 0,0 1 1,0-1-1,0 1 0,0 0 0,0 0 0,0-1 0,-3-2 0,-2-5 173,-1 0 1,0 0-1,-1 0 0,0 1 1,-1 1-1,-11-11 1,57 17 53,80 1-5808,-75-3-442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4.740"/>
    </inkml:context>
    <inkml:brush xml:id="br0">
      <inkml:brushProperty name="width" value="0.025" units="cm"/>
      <inkml:brushProperty name="height" value="0.025" units="cm"/>
    </inkml:brush>
  </inkml:definitions>
  <inkml:trace contextRef="#ctx0" brushRef="#br0">138 11 17649,'0'0'4436,"-11"6"-4100,0-1-245,1 1 0,0 1 1,1 0-1,-1 0 0,1 1 0,-13 13 0,18-15-63,-1-1 0,1 1 0,0 0 0,0 0 0,0 0 0,1 0 0,0 0 0,0 1 0,1 0-1,0-1 1,0 1 0,0 0 0,1 0 0,-1 12 0,2-18-30,0 0 0,0 0 0,0 0 0,0 0-1,0 0 1,0 0 0,1 0 0,-1 0 0,0 0 0,1 0 0,-1 0-1,1 0 1,-1 0 0,1 0 0,-1 0 0,1 0 0,-1-1 0,1 1-1,0 0 1,0 0 0,-1-1 0,1 1 0,0 0 0,0-1 0,0 1-1,0-1 1,1 1 0,1 0 16,0 0-1,0 0 1,0-1 0,0 0 0,0 0-1,0 0 1,0 0 0,0 0-1,6-1 1,0-1 45,0-1 1,1 1-1,-2-1 0,1-1 0,14-7 1,-5-2-2,-2 0 0,1 0 0,-2-2 0,1 0 1,-2-1-1,0 0 0,-1-1 0,-1-1 0,17-32 1,-52 132 325,23-82-384,-17 71 1,15-66-7,2 1-1,-1 0 1,0 0-1,1 0 1,0 0 0,0 0-1,1 0 1,0-1-1,0 1 1,2 7-1,-2-11-26,1-1 0,-1 1 0,0-1 0,1 1-1,-1-1 1,1 1 0,-1-1 0,1 0-1,-1 0 1,1 0 0,0 0 0,0 0-1,0 0 1,-1 0 0,1 0 0,0-1-1,0 1 1,0-1 0,0 0 0,0 1-1,0-1 1,0 0 0,0 0 0,0 0-1,0-1 1,0 1 0,0 0 0,0-1-1,3 0 1,3-1-266,0 0 0,0 0 0,-1-1 0,1 0 0,-1 0 0,11-7 0,-2-1-1459,-1-1 0,0 0 0,-1-1 0,0 0 0,-1-2 0,22-28 1,-1-11-4548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5.087"/>
    </inkml:context>
    <inkml:brush xml:id="br0">
      <inkml:brushProperty name="width" value="0.025" units="cm"/>
      <inkml:brushProperty name="height" value="0.025" units="cm"/>
    </inkml:brush>
  </inkml:definitions>
  <inkml:trace contextRef="#ctx0" brushRef="#br0">98 283 1473,'24'-142'6313,"-8"46"-459,-9 51 2612,-15 80-8239,-1 0 0,-1 0 0,-24 49 1,-9 33 32,33-88-148,2 0-1,1 0 0,1 0 1,2 1-1,1 0 0,1 30 1,1-57-92,1-1 1,0 0-1,0 0 0,0 1 1,1-1-1,-1 0 1,0 1-1,1-1 1,0 0-1,-1 0 0,1 0 1,0 1-1,0-1 1,0 0-1,0 0 0,1 0 1,-1-1-1,0 1 1,1 0-1,-1 0 1,1-1-1,0 1 0,0-1 1,0 1-1,-1-1 1,1 0-1,0 0 0,0 0 1,1 0-1,-1 0 1,0 0-1,0-1 1,0 1-1,1-1 0,-1 1 1,0-1-1,3 0 1,2 0 87,-1-1 0,0 0 0,0-1 1,-1 0-1,1 1 0,0-2 1,0 1-1,-1-1 0,0 0 0,1 0 1,-1 0-1,9-8 0,18-19 200,-1-1 0,-1-2 0,-1 0 0,-3-2-1,43-72 1,-67 103-325,12-28-200,-17 22-1683,-14 9-2633,-5 9-1889,2 4-4122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5.464"/>
    </inkml:context>
    <inkml:brush xml:id="br0">
      <inkml:brushProperty name="width" value="0.025" units="cm"/>
      <inkml:brushProperty name="height" value="0.025" units="cm"/>
    </inkml:brush>
  </inkml:definitions>
  <inkml:trace contextRef="#ctx0" brushRef="#br0">0 96 11915,'0'0'5990,"24"54"-3780,-3-47-480,8-6-641,3-1-737,2-7-288,0-11-480,0-7-1186,0-5-1377,-6-5-2434,-1-7-1473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6.751"/>
    </inkml:context>
    <inkml:brush xml:id="br0">
      <inkml:brushProperty name="width" value="0.025" units="cm"/>
      <inkml:brushProperty name="height" value="0.025" units="cm"/>
    </inkml:brush>
  </inkml:definitions>
  <inkml:trace contextRef="#ctx0" brushRef="#br0">86 105 15182,'0'0'3737,"-3"12"-3299,-22 83 150,10-47 186,2 1 0,2 1 0,-7 96-1,18-143-731,0 1-1,0 0 1,1-1-1,0 1 0,-1 0 1,1-1-1,1 1 0,-1-1 1,0 1-1,1-1 0,0 1 1,0-1-1,0 0 0,0 0 1,4 4-1,-4-5 15,-1-1-1,1 0 1,-1 0-1,1 0 1,0 0 0,-1 0-1,1 0 1,0 0-1,0-1 1,0 1 0,-1-1-1,1 1 1,0-1-1,0 0 1,0 1 0,0-1-1,0 0 1,0 0-1,0-1 1,0 1-1,-1 0 1,1-1 0,0 1-1,0-1 1,0 1-1,0-1 1,-1 0 0,1 0-1,0 0 1,-1 0-1,1 0 1,-1 0 0,3-2-1,-1-1-20,1 0 0,-1 0 0,1-1 0,-1 1 0,-1-1 0,1 0 0,-1 0 0,1 0 0,-2 0 0,1 0 0,0-1 0,-1 1 0,0 0 0,0-1 0,-1 1 0,1-1 0,-1 1 0,-1-8 0,1 2-16,-1-1-1,0 1 0,-1 0 0,0 0 1,-1 0-1,0 0 0,-8-20 1,1 21-303,6 19 22,3 23 43,1-29 252,-1 0-38,1 0 0,0 1 0,1-1 0,-1 0 0,1 1 0,-1-1 0,1 0 0,0 0 0,0 0 0,0 0 0,0 0 0,1 0 0,-1 0 0,1 0 0,0 0 0,0-1 0,0 1 0,0-1 0,0 1 0,1-1 1,3 3-1,-2-3 18,0 0 0,1 0 0,-1 0 0,0-1 0,1 1 0,-1-1 0,1 0 0,0-1 0,-1 1 0,1-1 0,-1 0 0,1 0 0,0-1 0,8-1 0,-8 1 5,0 0 0,0-1 0,-1 1 0,1-1 0,0 0 0,-1-1 0,0 1 0,0-1 0,1 1 0,-1-2 0,-1 1 0,1 0 0,0-1 0,-1 1 0,0-1 1,0 0-1,4-7 0,-3 5-1,0-1 0,-1 0 0,0 0 0,0 0 0,-1 0 0,1 0 0,-2-1 0,1 1 0,-1-1 0,0-11 0,-18 73-508,14-37 779,0 0 1,1 0-1,1 0 0,1 30 0,1-45-257,-1 0-1,1-1 0,-1 1 0,1 0 1,-1-1-1,1 1 0,0-1 1,0 1-1,0-1 0,0 1 0,0-1 1,0 1-1,0-1 0,0 0 0,0 0 1,1 0-1,-1 1 0,1-1 0,-1-1 1,1 1-1,-1 0 0,1 0 1,-1 0-1,1-1 0,0 1 0,-1-1 1,1 1-1,0-1 0,-1 0 0,1 0 1,0 0-1,0 0 0,-1 0 0,1 0 1,0 0-1,-1 0 0,3-1 1,2 0 38,0 0 0,-1 0 0,1-1 0,-1 1 0,0-1 1,1 0-1,-1-1 0,0 1 0,0-1 0,7-5 1,-5 1-54,0 0 0,-1-1 1,0 1-1,0-1 0,-1 0 1,0-1-1,5-12 0,-7 16-40,-1-1 0,0 1-1,0 0 1,-1-1-1,1 1 1,-1-1 0,0 0-1,-1 1 1,0-1 0,0 0-1,0 1 1,0-1-1,-1 1 1,-1-8 0,1 13 10,1 0 0,0 0 1,-1 0-1,1 0 1,0 0-1,-1 0 0,1 0 1,0 0-1,0 0 1,-1 0-1,1 0 0,0 0 1,-1 0-1,1 1 0,0-1 1,0 0-1,-1 0 1,1 0-1,0 0 0,0 1 1,-1-1-1,1 0 1,0 0-1,0 1 0,0-1 1,-1 0-1,1 0 1,0 1-1,0-1 0,0 0 1,0 0-1,0 1 0,0-1 1,-1 0-1,1 1 1,0-1-1,0 0 0,0 1 1,0-1-1,0 0 1,0 1-1,0-1 0,0 0 1,0 0-1,1 1 1,-1-1-1,-6 19-19,4-13 50,1 0 0,0 0-1,0 1 1,1-1 0,0 1 0,0-1 0,2 13-1,-1-17-5,-1-1 0,1 1 0,0 0 0,-1 0-1,1-1 1,0 1 0,0 0 0,0-1 0,0 1-1,0-1 1,1 1 0,-1-1 0,0 0 0,1 0 0,-1 1-1,1-1 1,0 0 0,-1 0 0,1 0 0,0-1-1,-1 1 1,1 0 0,0-1 0,0 1 0,-1-1 0,1 1-1,0-1 1,0 0 0,0 0 0,0 0 0,2 0-1,9 0 14,1-1-1,0 0 0,-1-1 0,0 0 0,1-1 0,-1-1 0,0 0 1,0 0-1,-1-2 0,1 1 0,-1-2 0,0 0 0,-1 0 0,0-1 0,0 0 1,-1-1-1,14-13 0,-18 16-16,0 1-1,0-1 1,-1 0 0,0 0-1,0 0 1,0-1 0,-1 1-1,0-1 1,0 0 0,0-1-1,-1 1 1,0-1 0,-1 1-1,0-1 1,2-9 0,-4 16-14,0 1 1,0-1 0,0 1-1,0-1 1,0 0 0,0 1-1,0-1 1,0 1 0,-1-1 0,1 1-1,0-1 1,0 0 0,0 1-1,-1-1 1,1 1 0,0-1-1,-1 1 1,1-1 0,0 1-1,-1 0 1,1-1 0,-1 1 0,1-1-1,-1 1 1,1 0 0,-1-1-1,1 1 1,-1 0 0,1 0-1,-1-1 1,1 1 0,-1 0-1,-23 3-220,-19 19-10,35-17 228,1 1-1,-1 0 1,1 1 0,1 0 0,-1 0-1,1 0 1,0 1 0,1-1 0,0 1-1,0 1 1,1-1 0,0 1-1,0 0 1,1 0 0,0 0 0,0 0-1,1 0 1,-1 19 0,3-27 10,0 0 0,0 0 0,0 0 0,0 0 0,0 0 0,1 0 0,-1 0 0,0 0 0,1 0 0,-1 0 0,0 0 0,1-1 0,-1 1 0,1 0 0,0 0 0,-1-1 0,1 1 0,0 0 0,-1 0 0,1-1 0,0 1 0,0-1 0,-1 1 0,1-1 0,0 1 0,0-1 0,1 1 0,34 3 189,-27-5-140,0 0 0,0 0 0,0-1 0,-1 0 0,17-7 0,0-5-21,-1-1 1,0-1-1,-1-2 1,-1 0 0,0-1-1,-2-1 1,0-1-1,-1-1 1,-1 0-1,-2-2 1,0 0-1,24-50 1,-36 66-49,-2 0 0,1 1 0,-1-1 0,0 0 0,0 0 0,-1 0 1,0-1-1,-1 1 0,0 0 0,-1-9 0,1 17 5,0-1 0,-1 0-1,1 0 1,0 0 0,-1 0 0,1 0 0,-1 0 0,1 0 0,-1 1 0,1-1 0,-1 0-1,0 0 1,1 1 0,-1-1 0,0 0 0,1 1 0,-1-1 0,0 1 0,0-1 0,0 1-1,0-1 1,0 1 0,1 0 0,-1-1 0,0 1 0,0 0 0,0 0 0,0 0 0,0 0-1,0-1 1,0 1 0,0 1 0,0-1 0,0 0 0,0 0 0,0 0 0,0 0 0,0 1-1,0-1 1,0 0 0,0 1 0,-1 0 0,-2 1-34,0 0-1,0 0 1,0 0 0,0 0 0,0 1-1,0-1 1,-6 7 0,-6 10 44,1 0-1,1 1 1,0 1-1,2 0 1,-11 26 0,16-33 21,1 1 1,1 0-1,1 0 1,0 0 0,0 0-1,2 0 1,0 1-1,1-1 1,1 20-1,0-32-9,0-1-1,0 0 1,1 1-1,-1-1 0,1 0 1,0 0-1,0 1 1,0-1-1,0 0 1,0 0-1,0 0 0,0 0 1,1 0-1,-1-1 1,1 1-1,-1 0 0,1-1 1,0 1-1,0-1 1,2 2-1,0 0 19,0-2 0,0 1-1,1 0 1,-1-1 0,0 0 0,1 0-1,-1 0 1,1 0 0,8-1 0,-1 0 25,0 0 0,-1-2 0,1 1 0,-1-2 0,1 1 0,-1-2 0,15-5 0,-4-2 1,-1 0 0,0-2-1,-1 0 1,0-1-1,-1-1 1,-1-1-1,31-34 1,-40 39-63,0 0 1,0-1 0,-1-1-1,-1 1 1,0-1-1,0 0 1,-2-1 0,0 1-1,0-1 1,-1 0-1,-1-1 1,0 1 0,-1 0-1,0-17 1,-1 30 2,-1 0-1,0 0 1,0 0 0,0 0 0,0 0 0,0 0 0,-1 0-1,1 0 1,0 0 0,0 0 0,-1 0 0,1 0 0,0 0 0,-1 0-1,1 0 1,-1 1 0,1-1 0,-1 0 0,0 0 0,1 0-1,-1 1 1,0-1 0,1 0 0,-1 1 0,0-1 0,0 1-1,-1-2 1,0 2-27,1 0-1,-1-1 1,0 1-1,0 0 1,0 0-1,1 0 1,-1 0-1,0 0 1,0 1-1,0-1 1,0 1-1,1-1 1,-4 2-1,-2 1-78,0 0 0,0 1 0,1-1 0,-1 2 0,-11 9 0,4 0 174,0 0 0,1 2 0,1-1 0,0 2-1,1 0 1,1 0 0,0 1 0,2 0 0,0 0-1,1 1 1,1 0 0,1 0 0,0 1-1,-3 32 1,8-48-21,0 0 1,0-1-1,0 1 0,1 0 0,-1 0 1,1-1-1,0 1 0,0-1 0,0 1 1,1 0-1,-1-1 0,1 0 0,-1 1 1,1-1-1,0 0 0,1 0 0,4 5 0,-2-4-2,-1 0 0,1 0-1,0-1 1,1 0 0,-1 0-1,1 0 1,-1-1 0,1 1-1,0-1 1,7 1 0,2 0 7,1 0 0,0-2 0,0 0 0,0 0 1,1-2-1,-1 0 0,26-5 0,-36 5-32,0 0 0,-1 0 1,1-1-1,0 0 0,-1 0 0,1-1 1,-1 1-1,0-1 0,0 0 0,0-1 0,0 1 1,-1-1-1,1 0 0,-1 0 0,0 0 1,0-1-1,0 0 0,-1 1 0,0-1 0,0 0 1,0-1-1,0 1 0,-1 0 0,0-1 1,0 0-1,0 1 0,-1-1 0,0 0 1,0 0-1,0-8 0,-1 12-20,0 1 1,0 0-1,0 0 0,0 0 1,-1 0-1,1 0 1,0 0-1,0 0 0,-1 0 1,1 0-1,-1 0 0,1 0 1,-1 0-1,1 0 0,-1 0 1,0 1-1,1-1 0,-1 0 1,0 0-1,1 0 1,-1 1-1,0-1 0,0 0 1,0 1-1,0-1 0,-1 0 1,-1 1-17,1-1 1,0 1 0,-1-1-1,1 1 1,-1 0-1,1 0 1,0 0 0,-1 0-1,1 1 1,0-1 0,-4 2-1,-1 0-13,0 0 0,0 1 0,1 0-1,-1 0 1,1 0 0,0 1 0,-7 5-1,8-4 27,0 1 1,0-1-1,1 1 0,0-1 0,0 1 0,0 1 0,1-1 1,-4 9-1,6-14 13,1 0 1,-1 0 0,1 0-1,0 0 1,-1 1 0,1-1-1,0 0 1,0 0-1,0 1 1,0-1 0,0 0-1,0 0 1,0 1 0,0-1-1,1 0 1,-1 0 0,0 1-1,1-1 1,-1 0 0,1 0-1,-1 0 1,1 0 0,-1 1-1,1-1 1,0 0-1,0 0 1,0 0 0,-1-1-1,1 1 1,0 0 0,0 0-1,0 0 1,0-1 0,1 1-1,-1 0 1,0-1 0,0 1-1,0-1 1,0 1 0,1-1-1,-1 0 1,0 0-1,0 1 1,1-1 0,-1 0-1,0 0 1,0 0 0,1 0-1,-1 0 1,3-1 0,14 0-182,1 0 1,-1-2-1,0 0 1,1-1 0,-1 0-1,-1-2 1,24-10-1,5 0-59,-45 15 255,-1 1 0,1-1 0,0 1 0,0-1-1,0 1 1,0-1 0,0 1 0,0 0 0,0-1 0,0 1 0,0 0 0,0 0-1,0 0 1,0 0 0,0 0 0,0 0 0,0 0 0,0 0 0,0 0-1,0 0 1,0 1 0,0-1 0,0 0 0,0 1 0,0-1 0,-1 1 0,1-1-1,0 1 1,0-1 0,0 1 0,0 0 0,-1-1 0,1 1 0,0 0 0,-1 0-1,1-1 1,0 1 0,-1 0 0,1 0 0,-1 0 0,1 0 0,-1 0 0,0 0-1,1 0 1,-1 0 0,0 0 0,0 0 0,0 0 0,0 0 0,1 0 0,-1 0-1,-1 0 1,1 1 0,0 0 21,1 0-1,-1 1 1,0-1-1,1 0 0,0 0 1,-1 1-1,1-1 1,0 0-1,0 0 1,0 0-1,1 0 1,-1 0-1,0 0 1,1-1-1,-1 1 1,1 0-1,-1-1 0,5 3 1,-2-1-15,1-2 0,0 1 0,1 0 0,-1-1 0,0 0 0,0 0 0,0-1 0,1 1 0,-1-1 0,9-1 0,-10 1-735,0-1 0,0 1 0,0-1 0,0 0 0,0 0 0,0 0 0,-1-1 0,6-2 0,7-8-7509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7.240"/>
    </inkml:context>
    <inkml:brush xml:id="br0">
      <inkml:brushProperty name="width" value="0.025" units="cm"/>
      <inkml:brushProperty name="height" value="0.025" units="cm"/>
    </inkml:brush>
  </inkml:definitions>
  <inkml:trace contextRef="#ctx0" brushRef="#br0">0 1 18770,'13'15'384,"-4"3"417,-2 10 736,-2 7-960,1 0-353,-3 1-96,-3-1-32,2-5-961,2-4-704,-3-6-1346,-1-6-3427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7.573"/>
    </inkml:context>
    <inkml:brush xml:id="br0">
      <inkml:brushProperty name="width" value="0.025" units="cm"/>
      <inkml:brushProperty name="height" value="0.025" units="cm"/>
    </inkml:brush>
  </inkml:definitions>
  <inkml:trace contextRef="#ctx0" brushRef="#br0">0 168 15310,'8'-10'1533,"0"-2"-1168,1 1 0,1 0-1,0 1 1,0 0 0,1 1 0,0 0 0,0 0 0,1 1 0,1 1 0,13-6 0,-3 3-191,1 2 0,0 0-1,1 2 1,-1 0 0,1 2 0,1 1-1,-1 1 1,0 1 0,1 1-1,31 4 1,-50-2-179,-1-1 1,1 1-1,-1 0 0,0 1 0,0 0 1,0 0-1,0 0 0,0 0 0,0 1 1,-1 0-1,0 0 0,1 1 0,-2-1 1,1 1-1,-1 0 0,1 1 0,3 5 1,-6-7 4,0-1 0,0 0 0,-1 1 0,1 0 0,-1-1 0,0 1 0,0 0 0,0 0 0,0 0 0,0 0 0,-1 0 0,0 0 0,0 0 0,0-1 0,0 1 0,-1 0 0,0 0 0,1 0 0,-1 0 0,-1 0 0,1-1 0,0 1 0,-1 0 0,0-1 0,0 1 0,0-1 0,0 0 0,-1 0 0,-4 6 0,-7 3 117,-1 0 0,0-1 0,0-1 0,-1 0 0,0-1 0,-1-1 0,0 0 0,0-1 1,-1-1-1,0-1 0,0 0 0,0-2 0,0 0 0,-33 1 0,47-4-966,30-4-5525,4-3-1073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8.328"/>
    </inkml:context>
    <inkml:brush xml:id="br0">
      <inkml:brushProperty name="width" value="0.025" units="cm"/>
      <inkml:brushProperty name="height" value="0.025" units="cm"/>
    </inkml:brush>
  </inkml:definitions>
  <inkml:trace contextRef="#ctx0" brushRef="#br0">1 154 11883,'0'0'9620,"11"0"-8120,5-2-1177,1-1-1,-1 0 1,1-1-1,-1-1 1,0 0-1,-1-2 1,0 0-1,0 0 1,0-1-1,-1-1 1,16-12-1,-29 20-300,0 1-1,0-1 0,0 0 0,0 0 1,0 1-1,0-1 0,0 0 1,0 0-1,-1 0 0,1 0 0,0 0 1,-1 0-1,1 0 0,0 0 0,-1-1 1,1 1-1,-1 0 0,0 0 0,1 0 1,-1-1-1,0 1 0,0 0 1,0 0-1,0-1 0,0 1 0,0 0 1,0 0-1,0-1 0,0 1 0,-1 0 1,1 0-1,0 0 0,-1-1 1,1 1-1,-2-1 0,1 0-35,-1 0 0,0 1 0,0-1 0,0 1 0,0 0 0,0-1 0,0 1 0,0 0-1,-1 0 1,1 0 0,0 1 0,0-1 0,-1 0 0,1 1 0,-1 0 0,1-1 0,-3 1 0,-5 0-33,0 1 0,1 0 0,-1 0 0,1 1 0,-1 0 0,1 1 0,0 0 0,-16 7 0,19-7 35,0 0 1,1 0 0,-1 0 0,1 1-1,0 0 1,0 0 0,0 0-1,1 0 1,-1 1 0,1 0 0,0 0-1,1 0 1,-1 0 0,-3 8-1,6-11 13,1-1 0,-1 0-1,1 0 1,-1 0-1,1 0 1,0 0-1,0 0 1,-1 1 0,1-1-1,0 0 1,0 0-1,0 0 1,0 0-1,0 1 1,1-1 0,-1 0-1,0 0 1,0 0-1,1 0 1,-1 1 0,1-1-1,-1 0 1,1 0-1,-1 0 1,1 0-1,0 0 1,-1 0 0,1 0-1,0-1 1,0 1-1,0 0 1,0 0 0,0 0-1,0-1 1,0 1-1,0-1 1,0 1-1,0-1 1,0 1 0,0-1-1,0 1 1,0-1-1,1 0 1,1 0 0,7 2 32,0 0 1,1-1 0,-1-1 0,13 0 0,-11-1-21,214-11-110,-225 12 95,0-1 0,0 1-1,1 0 1,-1 0-1,0 0 1,0 0-1,0 0 1,0 0 0,0 0-1,0 0 1,0 1-1,0-1 1,0 0-1,1 1 1,-1-1-1,0 1 1,0-1 0,-1 1-1,1-1 1,0 1-1,0 0 1,0-1-1,0 1 1,0 0 0,-1 0-1,1 0 1,0-1-1,-1 1 1,1 0-1,0 0 1,-1 0-1,1 0 1,-1 0 0,0 0-1,1 0 1,-1 0-1,0 0 1,0 1-1,1-1 1,-1 0 0,0 0-1,0 0 1,0 0-1,0 0 1,-1 2-1,1-3 260,-2-53 1521,1 33-1801,0 0 0,1 0 0,6-37 1,2 64-599,5 17 510,-4-9 100,-5-10-35,0 0-1,0 0 1,1 0-1,0-1 0,0 0 1,0 0-1,0 0 0,1 0 1,-1-1-1,1 0 0,0 0 1,0-1-1,0 1 0,0-1 1,1-1-1,-1 1 0,1-1 1,-1 0-1,1-1 1,-1 1-1,1-1 0,-1-1 1,10 0-1,-10 0 93,-1 0 0,1 0 0,0 0 0,0-1 1,-1 0-1,1 0 0,-1 0 0,1-1 0,-1 0 0,0 0 0,0 0 1,0-1-1,-1 1 0,1-1 0,-1 0 0,0 0 0,0-1 0,0 0 1,-1 1-1,1-1 0,-1 0 0,0 0 0,-1-1 0,1 1 0,2-10 1,-5 15-46,-1 0 0,1 0 0,0 0 0,0 0 0,0 0 0,0 0 0,0 0 1,0 0-1,-1 0 0,1 0 0,0 0 0,0 0 0,0 0 0,0 0 1,0 0-1,0 0 0,0 0 0,0 0 0,-1 0 0,1 0 0,0 0 0,0-1 1,0 1-1,0 0 0,0 0 0,0 0 0,0 0 0,0 0 0,0 0 0,0 0 1,0 0-1,0-1 0,0 1 0,0 0 0,-1 0 0,1 0 0,0 0 0,0 0 1,0 0-1,0-1 0,0 1 0,0 0 0,1 0 0,-1 0 0,0 0 0,0 0 1,0 0-1,0-1 0,0 1 0,0 0 0,0 0 0,0 0 0,0 0 1,0 0-1,0 0 0,-12 14-115,-12 22-33,20-28 28,-1 0 0,1 0 0,1 1 0,0-1 1,0 1-1,0 0 0,1 0 0,1 0 0,-1 0 0,1 16 0,1-24 54,0-1 1,0 0-1,0 1 0,0-1 1,0 0-1,0 1 0,0-1 0,0 0 1,0 1-1,0-1 0,0 0 0,0 1 1,0-1-1,0 0 0,0 1 1,0-1-1,1 0 0,-1 1 0,0-1 1,0 0-1,0 0 0,1 1 0,-1-1 1,0 0-1,0 0 0,1 1 1,-1-1-1,0 0 0,0 0 0,1 0 1,-1 0-1,0 1 0,1-1 1,-1 0-1,0 0 0,1 0 0,-1 0 1,0 0-1,1 0 0,-1 0 0,0 0 1,1 0-1,-1 0 0,0 0 1,1 0-1,-1 0 0,0 0 0,1 0 1,-1 0-1,0 0 0,1-1 0,-1 1 1,0 0-1,0 0 0,1 0 1,-1 0-1,0-1 0,1 1 0,15-16-5896,-9-5-3013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37.072"/>
    </inkml:context>
    <inkml:brush xml:id="br0">
      <inkml:brushProperty name="width" value="0.025" units="cm"/>
      <inkml:brushProperty name="height" value="0.025" units="cm"/>
    </inkml:brush>
  </inkml:definitions>
  <inkml:trace contextRef="#ctx0" brushRef="#br0">1 47 10378,'13'2'-401,"59"6"531,-1-4-1,87-5 1,157-25 910,15-1-355,607 21 473,-532 8-949,34-5 93,463 7 1104,-808-2-1536,0 5 1,165 32-1,-245-33-779,-12-5-2117,-17-1-641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8.733"/>
    </inkml:context>
    <inkml:brush xml:id="br0">
      <inkml:brushProperty name="width" value="0.025" units="cm"/>
      <inkml:brushProperty name="height" value="0.025" units="cm"/>
    </inkml:brush>
  </inkml:definitions>
  <inkml:trace contextRef="#ctx0" brushRef="#br0">2 1 14221,'0'0'2146,"-2"51"-2210,13-28-768,3 1-2403,6 0-1986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063"/>
    </inkml:context>
    <inkml:brush xml:id="br0">
      <inkml:brushProperty name="width" value="0.025" units="cm"/>
      <inkml:brushProperty name="height" value="0.025" units="cm"/>
    </inkml:brush>
  </inkml:definitions>
  <inkml:trace contextRef="#ctx0" brushRef="#br0">202 17 10282,'0'0'4991,"-12"0"-3550,4 0-1219,1 0 1,-1 1-1,1 0 0,-1 0 0,1 1 0,0 0 0,-1 0 0,1 0 0,0 1 0,0 0 0,1 1 0,-1-1 0,1 1 0,-1 1 0,1-1 0,-6 7 0,6-7-18,1 1 0,0-1 0,0 1 0,0 0 0,1 1 0,-1-1 1,1 1-1,0 0 0,1 0 0,0 0 0,0 0 0,0 1 0,1-1 0,-1 1 0,2 0 1,-3 11-1,5-16-190,-1-1 1,1 1-1,-1 0 1,1-1-1,0 1 1,0-1-1,-1 1 1,1-1 0,0 0-1,1 1 1,-1-1-1,0 0 1,0 0-1,0 0 1,1 0-1,-1 0 1,0 0-1,1 0 1,-1 0 0,1 0-1,-1-1 1,1 1-1,0-1 1,-1 1-1,1-1 1,0 1-1,-1-1 1,1 0-1,0 0 1,-1 0-1,1 0 1,0 0 0,2-1-1,5 2 78,0-2 0,0 1 0,-1-1 0,1 0 0,13-4 0,-14 1-7,-2 0 0,1 0 0,0 0 0,-1-1 0,0 0 0,0 0 0,0 0 0,0-1 0,-1 0 0,0 0 0,0 0 0,-1-1 0,0 0 0,0 0 0,0 0 0,-1 0 0,0 0 0,-1-1 0,1 1 0,-1-1 0,-1 0 0,0 1 0,0-1 0,0 0 0,-1 0 0,-1-9 0,1 17-92,1-1-1,-1 1 1,0-1-1,-1 1 0,1-1 1,0 0-1,0 1 1,0-1-1,0 1 0,0-1 1,-1 1-1,1-1 1,0 0-1,0 1 0,-1-1 1,1 1-1,0-1 0,-1 1 1,1 0-1,0-1 1,-1 1-1,1-1 0,-1 1 1,1 0-1,-1-1 1,1 1-1,-1 0 0,1-1 1,-1 1-1,1 0 0,-1 0 1,0 0-1,1-1 1,-1 1-1,1 0 0,-1 0 1,0 0-1,1 0 1,-1 0-1,1 0 0,-1 0 1,1 0-1,-1 1 1,0-1-1,0 0 0,0 0-11,0 1 0,0-1-1,0 1 1,0 0 0,0-1 0,0 1-1,0 0 1,0-1 0,0 1 0,0 0-1,0 0 1,1 0 0,-1 0 0,0 0-1,1 0 1,-1 0 0,1 0-1,-1 0 1,1 0 0,-1 0 0,0 2-1,1-1-164,-1 1-1,1 0 0,0 0 1,0 0-1,0 0 0,0 0 0,0 0 1,1 0-1,-1-1 0,1 1 1,0 0-1,0 0 0,0 0 0,0-1 1,0 1-1,0-1 0,1 1 0,0-1 1,-1 1-1,1-1 0,0 0 1,0 0-1,0 0 0,0 0 0,1 0 1,-1 0-1,0-1 0,1 1 1,-1-1-1,1 1 0,0-1 0,-1 0 1,1 0-1,0 0 0,3 0 1,6 2-1004,0-1 0,0-1 0,0 0-1,0 0 1,0-1 0,0-1 0,17-2 0,11-8-2842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414"/>
    </inkml:context>
    <inkml:brush xml:id="br0">
      <inkml:brushProperty name="width" value="0.025" units="cm"/>
      <inkml:brushProperty name="height" value="0.025" units="cm"/>
    </inkml:brush>
  </inkml:definitions>
  <inkml:trace contextRef="#ctx0" brushRef="#br0">146 195 4292,'1'-8'3993,"5"-29"-112,-5 37-3730,-1-1-1,0 0 1,0 0-1,0 0 1,0 0-1,0 0 1,0 0-1,0 0 1,0 0-1,0 0 1,-1 0-1,1 0 1,0 0-1,-1 0 1,1 0 0,0 0-1,-1 0 1,1 0-1,-1 1 1,1-1-1,-1 0 1,0 0-1,1 1 1,-1-1-1,0 0 1,0 1-1,1-1 1,-1 0-1,0 1 1,0-1-1,0 1 1,0 0-1,0-1 1,0 1-1,0 0 1,0-1 0,1 1-1,-1 0 1,0 0-1,0 0 1,-2 0-1,-1 0 94,1 0 0,-1 0 0,1 0-1,-1 1 1,0 0 0,1 0 0,-1 0 0,1 0 0,-6 3-1,2 0-85,0 1-1,1 0 1,-1 1-1,1 0 0,1 0 1,-1 0-1,1 1 0,0-1 1,0 1-1,1 0 1,0 1-1,0-1 0,1 1 1,0 0-1,0 0 0,1 0 1,0 0-1,0 0 0,1 0 1,0 0-1,1 1 1,0 15-1,1-22-140,0 1 0,0-1 1,0 0-1,1 0 0,-1 0 1,1 1-1,-1-1 0,1-1 1,-1 1-1,1 0 0,0 0 0,0-1 1,0 1-1,0-1 0,0 1 1,1-1-1,-1 0 0,0 0 1,0 0-1,1 0 0,-1 0 0,1-1 1,-1 1-1,1-1 0,-1 1 1,1-1-1,-1 0 0,4 0 1,4 0 40,0 0 1,0 0 0,0-1 0,0 0-1,18-5 1,-14 0-67,-1 0 0,1-1 1,-2-1-1,1 1 0,-1-2 0,0 0 0,-1 0 1,1-1-1,-2-1 0,0 0 0,0 0 0,-1-1 1,-1 0-1,1 0 0,-2-1 0,0 0 0,-1-1 1,0 0-1,-1 0 0,0 0 0,-1 0 0,-1-1 1,0 1-1,-1-1 0,0-22 0,-2 36-2,0 0 0,0 0 0,0 0 0,-1 0-1,1 0 1,0 0 0,0 1 0,-1-1 0,1 0 0,0 0-1,-1 0 1,1 0 0,-1 1 0,1-1 0,-1 0 0,1 0 0,-1 1-1,1-1 1,-1 1 0,0-1 0,1 0 0,-1 1 0,0-1-1,0 1 1,0-1 0,1 1 0,-1 0 0,0-1 0,0 1-1,0 0 1,0 0 0,0-1 0,1 1 0,-1 0 0,0 0 0,0 0-1,0 0 1,0 0 0,0 0 0,0 1 0,0-1 0,0 0-1,1 0 1,-1 1 0,0-1 0,-1 1 0,-2 0-14,0 1 0,1-1 0,-1 1 0,1 0 0,-1 0-1,1 0 1,0 0 0,0 1 0,0 0 0,-3 2 0,-3 8 107,0 1 1,0 0-1,2 0 0,0 0 1,0 1-1,1 0 0,1 0 0,1 0 1,0 1-1,1 0 0,1 0 0,0 0 1,1 0-1,1 16 0,0-29-71,1 0-1,-1-1 0,0 1 0,1-1 0,-1 1 0,1 0 1,0-1-1,0 1 0,0-1 0,0 0 0,0 1 0,1-1 1,-1 0-1,1 0 0,0 0 0,-1 0 0,1 0 1,0 0-1,0 0 0,3 1 0,0 0 27,0 0-1,0 0 1,0-1 0,1 0-1,-1 0 1,1 0-1,-1-1 1,1 0-1,6 1 1,1-1 21,1 0-1,0-1 0,-1 0 1,1-1-1,0-1 1,-1 0-1,21-7 1,-23 5-42,0-1 0,0-1 0,-1 0 1,0 0-1,0-1 0,0 0 0,-1-1 0,10-11 1,-15 16-3,-1 0 1,0 0 0,0-1 0,0 0 0,0 1-1,-1-1 1,0 0 0,1 0 0,-1 0 0,-1 0-1,1-1 1,-1 1 0,1 0 0,-1-1 0,0 1-1,-1-1 1,1 1 0,-1-1 0,0 1 0,0-1-1,0 0 1,-1 1 0,0-1 0,-1-6 0,1 10-11,0-1 1,0 1 0,0 0 0,0 0 0,0 0 0,0 0 0,0 0 0,0 0 0,0 0 0,0 1 0,-1-1 0,1 0 0,0 0 0,-1 1 0,1-1 0,0 1-1,-1 0 1,1-1 0,0 1 0,-1 0 0,1 0 0,-1 0 0,1 0 0,-1 0 0,1 0 0,-1 0 0,1 0 0,0 0 0,-2 1 0,-2 0-2,1 0 1,0 0-1,-1 0 1,1 1-1,0-1 1,0 1-1,0 0 1,-5 4-1,3-1 63,0 0-1,1 1 0,-1 0 1,1 0-1,1 0 0,-1 1 1,1 0-1,0-1 1,0 2-1,1-1 0,0 0 1,0 1-1,-1 8 0,3-13-47,0 1-1,1-1 1,-1 1-1,1-1 0,0 1 1,0-1-1,0 1 1,0-1-1,1 1 1,-1-1-1,1 1 0,0-1 1,0 0-1,0 1 1,1-1-1,-1 0 1,1 0-1,0 0 0,-1 0 1,2 0-1,-1 0 1,0-1-1,0 1 0,1 0 1,-1-1-1,1 0 1,0 0-1,0 0 1,0 0-1,6 3 0,5 1-256,1-1-1,0 0 1,1-1-1,-1-1 0,0-1 1,1 0-1,0 0 0,26-3 1,-29 1-1436,1-1-1,0-1 1,-1-1 0,0 0 0,26-9 0,9-11-7562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743"/>
    </inkml:context>
    <inkml:brush xml:id="br0">
      <inkml:brushProperty name="width" value="0.025" units="cm"/>
      <inkml:brushProperty name="height" value="0.025" units="cm"/>
    </inkml:brush>
  </inkml:definitions>
  <inkml:trace contextRef="#ctx0" brushRef="#br0">38 1 19154,'0'0'6054,"-31"57"-4965,28-25-96,-1 6-417,4 0-351,0 0-97,0-2-64,7 2-32,2-1-513,-2-2-928,-1-5-1570,-1-9-3203</inkml:trace>
  <inkml:trace contextRef="#ctx0" brushRef="#br0" timeOffset="1">11 598 10602,'0'0'18257,"30"14"-23157,-21-20-2499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5.146"/>
    </inkml:context>
    <inkml:brush xml:id="br0">
      <inkml:brushProperty name="width" value="0.025" units="cm"/>
      <inkml:brushProperty name="height" value="0.025" units="cm"/>
    </inkml:brush>
  </inkml:definitions>
  <inkml:trace contextRef="#ctx0" brushRef="#br0">57 36 14574,'0'0'8563,"-1"10"-8371,-54 401 2066,55-411-2240,0 0 0,0 0 0,0 0 0,0 0 0,1 0 0,-1 0 0,0 0 0,0 0 0,0 0 0,0 0 0,0 0 0,1 0 0,-1 0 0,0 0 0,0 0 0,0 0 0,0 0 0,0 0 0,1 0 0,-1 1 0,0-1 0,0 0 0,0 0-1,0 0 1,0 0 0,0 0 0,1 0 0,-1 0 0,0 1 0,0-1 0,0 0 0,0 0 0,0 0 0,0 0 0,0 0 0,0 1 0,0-1 0,0 0 0,0 0 0,0 0 0,0 0 0,0 0 0,0 1 0,0-1 0,0 0 0,0 0 0,0 0 0,0 0 0,0 1 0,0-1 0,0 0 0,0 0 0,0 0 0,0 0 0,0 0 0,-1 1 0,18-22 480,30-56-345,-22 36-94,163-263-294,-188 303 225,1 0 0,-1 0 1,1 0-1,-1 0 0,1 0 0,0 0 1,-1 0-1,1 0 0,0 0 0,0 0 0,0 0 1,0 0-1,0 0 0,0 1 0,0-1 1,0 0-1,0 1 0,0-1 0,0 1 1,0-1-1,0 1 0,0 0 0,1-1 0,-1 1 1,0 0-1,0 0 0,1 0 0,0 0 1,0 1-10,-1 0 1,1 0 0,-1 0 0,0 0-1,0 1 1,0-1 0,0 0-1,0 1 1,0-1 0,0 1 0,0-1-1,0 1 1,-1 0 0,1-1 0,0 1-1,0 3 1,2 9-42,0 0 1,-1 0-1,0 22 0,-2-32 57,0 1 1,0-1-1,-1 0 0,0 0 1,0 0-1,0 0 0,0 0 0,-1 0 1,0 0-1,0 0 0,0-1 0,0 1 1,0-1-1,-1 1 0,-3 3 1,0-1 22,0 0 0,0-1 1,-1 0-1,0 0 0,0-1 1,0 0-1,-11 5 0,1-2 49,1-2-1,-1 0 0,0 0 1,0-2-1,0 0 1,-33 1-1,47-4-62,0 0-1,1 0 1,-1 0 0,0-1-1,0 1 1,1-1-1,-1 0 1,0 1 0,-4-3-1,6 2-99,0 0 0,1 1-1,-1-1 1,0 1-1,1-1 1,-1 0 0,0 0-1,1 1 1,-1-1 0,1 0-1,0 0 1,-1 0 0,1 0-1,-1 1 1,1-1 0,0 0-1,0 0 1,0 0 0,-1 0-1,1 0 1,0 0 0,0 0-1,0 0 1,0 0 0,0 0-1,1 1 1,-1-1 0,0 0-1,0 0 1,1 0 0,0-1-1,0 0-390,1 0 0,0 0 0,0 0-1,0 1 1,0-1 0,0 1 0,0-1 0,0 1-1,0 0 1,1 0 0,-1 0 0,0 0 0,1 0-1,-1 1 1,1-1 0,-1 1 0,1-1 0,-1 1-1,1 0 1,3 0 0,0-1-942,22-2-4056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5.495"/>
    </inkml:context>
    <inkml:brush xml:id="br0">
      <inkml:brushProperty name="width" value="0.025" units="cm"/>
      <inkml:brushProperty name="height" value="0.025" units="cm"/>
    </inkml:brush>
  </inkml:definitions>
  <inkml:trace contextRef="#ctx0" brushRef="#br0">1 119 9705,'0'0'14723,"11"-4"-13666,0-1-980,0-1-1,-1 0 1,0 0-1,0-1 0,0 0 1,-1-1-1,0 0 0,0 0 1,-1-1-1,0 0 1,-1-1-1,10-15 0,-65 227 581,47-199-721,-1 31 153,7-24-859,9-17-1512,-2-11-1780,-2-7-3300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6.400"/>
    </inkml:context>
    <inkml:brush xml:id="br0">
      <inkml:brushProperty name="width" value="0.025" units="cm"/>
      <inkml:brushProperty name="height" value="0.025" units="cm"/>
    </inkml:brush>
  </inkml:definitions>
  <inkml:trace contextRef="#ctx0" brushRef="#br0">1 142 4004,'0'0'7869,"2"-10"-4485,-1 3-2913,0 0 0,1 1-1,0-1 1,1 0 0,-1 1 0,1 0 0,1-1-1,-1 1 1,1 1 0,0-1 0,0 0-1,1 1 1,-1 0 0,1 0 0,8-6 0,-9 8-363,0-1 0,0 2 1,0-1-1,0 0 1,0 1-1,0 0 1,1 0-1,-1 0 0,1 0 1,0 1-1,-1 0 1,1 0-1,0 0 1,0 1-1,5-1 1,-9 2-112,0-1 1,-1 0-1,1 1 1,-1-1-1,1 1 1,-1-1-1,1 1 1,-1-1-1,0 1 1,1-1-1,-1 1 1,0-1-1,1 1 1,-1 0-1,0-1 1,0 1-1,1 0 1,-1-1 0,0 1-1,0 0 1,0-1-1,0 1 1,0 0-1,0-1 1,0 1-1,0 0 1,0-1-1,0 1 1,0 0-1,-1-1 1,1 1-1,0 0 1,0-1-1,-1 1 1,1-1 0,0 1-1,-1-1 1,1 1-1,-1 0 1,-14 29 85,-12 4 65,-18 25-91,43-55-55,0 0 1,0-1 0,0 1-1,0 0 1,1 0 0,0 0 0,0 0-1,0 0 1,0 1 0,1-1-1,-1 0 1,1 0 0,0 0-1,1 6 1,0-9-4,-1 1 1,1-1-1,0 0 1,0 1-1,0-1 1,0 0-1,0 0 0,0 0 1,0 0-1,0 0 1,0 0-1,1 0 0,-1 0 1,0 0-1,1-1 1,-1 1-1,0 0 0,1-1 1,-1 1-1,1-1 1,-1 0-1,1 1 0,-1-1 1,1 0-1,-1 0 1,3 0-1,46 1-1321,-45-1 861,3-1-624,0 1 0,-1-1 0,1 0 0,-1-1 0,1 0 0,-1 0 0,13-6 0,14-11-6752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6.747"/>
    </inkml:context>
    <inkml:brush xml:id="br0">
      <inkml:brushProperty name="width" value="0.025" units="cm"/>
      <inkml:brushProperty name="height" value="0.025" units="cm"/>
    </inkml:brush>
  </inkml:definitions>
  <inkml:trace contextRef="#ctx0" brushRef="#br0">100 29 13901,'0'0'2637,"-8"3"-752,2-1-1744,1 1 1,-1-1-1,1 1 1,0 0-1,0 1 1,0-1-1,0 1 0,0 0 1,1 0-1,0 1 1,0-1-1,0 1 1,0 0-1,1 0 1,0 0-1,0 1 1,0-1-1,1 1 1,0-1-1,0 1 1,-3 11-1,5-15-127,-1 0 0,1-1 0,0 1 1,0 0-1,-1 0 0,1 0 0,0-1 0,1 1 0,-1 0 0,0 0 0,0-1 1,1 1-1,-1 0 0,1 0 0,-1-1 0,1 1 0,0 0 0,0-1 1,0 1-1,0-1 0,0 1 0,0-1 0,0 0 0,0 1 0,0-1 0,1 0 1,-1 0-1,1 0 0,1 2 0,-1-3 75,1 1 0,-1-1 1,1 1-1,-1-1 0,0 0 0,1 0 0,-1 0 1,1 0-1,-1 0 0,1-1 0,-1 1 0,0-1 1,1 1-1,-1-1 0,0 0 0,1 0 0,-1 0 1,0 0-1,0 0 0,0-1 0,4-2 0,-1-1-34,1 1-1,-1-1 0,0 0 1,-1 0-1,1-1 0,-1 0 0,0 1 1,0-1-1,-1 0 0,0-1 1,0 1-1,0-1 0,-1 1 1,0-1-1,0 0 0,-1 0 1,0 0-1,0 0 0,0 0 1,-1 0-1,0 0 0,-2-8 0,2 14-115,0 0-1,0 0 1,0 0-1,-1-1 1,1 1-1,-1 0 1,1 0-1,-1 0 1,1 0-1,-1 0 1,0 0-1,1 0 1,-1 0-1,0 0 1,0 0-1,0 1 1,1-1-1,-1 0 1,0 0-1,0 1 1,0-1-1,0 1 1,0-1-1,-1 1 1,1-1-1,0 1 1,0-1-1,0 1 1,0 0-1,0 0 1,-1 0-1,1 0 1,0 0-1,0 0 1,0 0-1,-1 0 1,1 0-1,0 0 1,-2 1-1,-1 0-646,0 0-1,1 0 1,0 1 0,-1-1 0,1 1-1,0-1 1,-1 1 0,1 0 0,0 0-1,0 0 1,-4 5 0,-5 8-4599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7.078"/>
    </inkml:context>
    <inkml:brush xml:id="br0">
      <inkml:brushProperty name="width" value="0.025" units="cm"/>
      <inkml:brushProperty name="height" value="0.025" units="cm"/>
    </inkml:brush>
  </inkml:definitions>
  <inkml:trace contextRef="#ctx0" brushRef="#br0">37 19 15118,'0'0'5659,"7"-4"-3566,-1 2-1750,-1-1 1,1 1-1,-1 0 1,1 1 0,0-1-1,0 1 1,8 0-1,-13 1-318,1 0 1,-1 0-1,1 1 0,-1-1 0,1 0 0,-1 1 0,1-1 0,-1 1 0,1 0 0,-1-1 1,1 1-1,-1 0 0,0 0 0,0 0 0,1 0 0,-1 0 0,0 0 0,0 0 0,0 1 0,0-1 1,0 0-1,-1 0 0,1 1 0,0-1 0,0 1 0,-1-1 0,1 1 0,-1-1 0,1 1 0,-1-1 1,0 1-1,0-1 0,0 1 0,0-1 0,0 1 0,0-1 0,0 1 0,0 0 0,-1 1 1,1 0-17,0-1 1,-1 1 0,1 0 0,-1 0 0,0 0-1,0-1 1,0 1 0,0 0 0,-1-1 0,1 1-1,-1-1 1,1 0 0,-1 1 0,0-1 0,0 0-1,0 0 1,-3 2 0,-49 34 469,46-33-183,-1 0 0,1 1 0,-1 0 0,-8 10 0,17-16-291,0 1 1,1-1-1,-1 0 1,0 1-1,1-1 1,-1 1-1,0-1 1,1 0-1,-1 1 1,1-1-1,-1 0 0,0 0 1,1 1-1,-1-1 1,1 0-1,-1 0 1,1 0-1,-1 1 1,1-1-1,-1 0 1,1 0-1,-1 0 1,1 0-1,-1 0 1,1 0-1,-1 0 0,1 0 1,-1 0-1,1 0 1,-1 0-1,1-1 1,0 1-1,24 1 132,-24-1-112,23 0-677,-1-1 1,28-5 0,-42 4-1132,0 0 0,0-1 0,0 0 0,16-7 0,-9 0-5269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7.490"/>
    </inkml:context>
    <inkml:brush xml:id="br0">
      <inkml:brushProperty name="width" value="0.025" units="cm"/>
      <inkml:brushProperty name="height" value="0.025" units="cm"/>
    </inkml:brush>
  </inkml:definitions>
  <inkml:trace contextRef="#ctx0" brushRef="#br0">0 0 7655,'0'0'14681,"8"6"-13528,-5-4-1197,1 1 250,1 0 1,-1 0-1,-1 1 0,1-1 0,0 1 1,-1 0-1,4 4 0,-7-6-106,1 0 1,0 0-1,0-1 0,0 1 0,-1 0 1,1 0-1,-1 0 0,0 0 0,0 0 1,1 0-1,-1 0 0,0 0 1,0-1-1,-1 1 0,1 0 0,0 0 1,-1 0-1,1 0 0,-1 0 0,0 0 1,1-1-1,-1 1 0,0 0 0,0 0 1,0-1-1,-2 2 0,3-2-113,0-1 0,0 1 0,-1 0 0,1-1 0,0 1-1,0-1 1,0 1 0,0-1 0,0 1 0,0-1 0,0 1 0,0-1-1,0 1 1,0 0 0,0-1 0,0 1 0,0-1 0,1 1 0,-1-1-1,0 1 1,0-1 0,1 1 0,-1-1 0,0 1 0,1-1 0,-1 1-1,0-1 1,1 0 0,-1 1 0,0-1 0,1 1 0,-1-1 0,1 0-1,-1 0 1,1 1 0,-1-1 0,1 0 0,-1 0 0,1 1 0,-1-1-1,1 0 1,-1 0 0,1 0 0,0 0 0,-1 0 0,2 0-1,35 8-106,-27-7 9,-8-1 128,1 1-1,-1-1 0,0 0 0,0 1 1,0 0-1,1-1 0,-1 1 0,0 0 0,0 0 1,0 0-1,0 0 0,-1 1 0,1-1 0,0 1 1,0-1-1,-1 1 0,1-1 0,-1 1 0,1 0 1,-1 0-1,0-1 0,1 1 0,-1 0 0,0 0 1,-1 0-1,1 1 0,0-1 0,0 0 0,-1 0 1,1 0-1,-1 1 0,0-1 0,0 0 1,0 0-1,0 1 0,0-1 0,0 0 0,-1 0 1,1 1-1,-1-1 0,1 0 0,-1 0 0,0 0 1,0 0-1,0 0 0,0 0 0,0 0 0,0 0 1,-1 0-1,1 0 0,-1-1 0,1 1 0,-1-1 1,1 1-1,-4 1 0,-1 2 326,1-1 0,-1 0 1,0 0-1,-1 0 0,1-1 0,-9 4 1,12-6-287,0 0-1,0 0 1,-1 0 0,1 0 0,0 0 0,-1-1 0,1 1 0,-1-1 0,1 0 0,-1 0 0,1 0 0,-1-1 0,1 1 0,-6-2 0,9 1-428,-1 0 0,1 0 0,-1 0 0,1 0 1,0 0-1,-1 0 0,1 0 0,0 0 0,0 0 0,-1 0 0,1 0 0,0-1 0,0 1 1,0 0-1,0 0 0,1 0 0,-1-2 0,0-1-4956,0-4-5642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38.124"/>
    </inkml:context>
    <inkml:brush xml:id="br0">
      <inkml:brushProperty name="width" value="0.025" units="cm"/>
      <inkml:brushProperty name="height" value="0.025" units="cm"/>
    </inkml:brush>
  </inkml:definitions>
  <inkml:trace contextRef="#ctx0" brushRef="#br0">1 292 9097,'8'1'-502,"61"14"715,2-3 1,-1-3-1,1-4 1,1-2-1,-1-4 1,0-2 0,83-16-1,174-52-178,48-9-6,-250 59-24,132-4 1,442 15 498,-152 6-37,572-49 733,-268 8-328,884 90-333,-1611-34-505,527 38 779,-1-49-459,-576-7-1089,86-18 0,-8-14-3208,-35 1-3018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053"/>
    </inkml:context>
    <inkml:brush xml:id="br0">
      <inkml:brushProperty name="width" value="0.025" units="cm"/>
      <inkml:brushProperty name="height" value="0.025" units="cm"/>
    </inkml:brush>
  </inkml:definitions>
  <inkml:trace contextRef="#ctx0" brushRef="#br0">315 1 17521,'0'0'6886,"-57"56"-6662,26-17-64,-6 7-63,3 1-65,-4 0 32,5-5-32,6-7 0,7-7-96,0-9-193,13-7-543,0-8-1218,4-4-1089,3-10-961,0-11-3523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447"/>
    </inkml:context>
    <inkml:brush xml:id="br0">
      <inkml:brushProperty name="width" value="0.025" units="cm"/>
      <inkml:brushProperty name="height" value="0.025" units="cm"/>
    </inkml:brush>
  </inkml:definitions>
  <inkml:trace contextRef="#ctx0" brushRef="#br0">1 1 8392,'0'0'13581,"50"34"-12428,-31-15-224,8-1-289,2 0-287,3-2-257,5-3-32,1-2-1185,-4 0-1922,0-4-3203,-8-4-5893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793"/>
    </inkml:context>
    <inkml:brush xml:id="br0">
      <inkml:brushProperty name="width" value="0.025" units="cm"/>
      <inkml:brushProperty name="height" value="0.025" units="cm"/>
    </inkml:brush>
  </inkml:definitions>
  <inkml:trace contextRef="#ctx0" brushRef="#br0">1 69 12172,'0'0'9897,"9"-5"-9401,2-2-45,0 0-1,0-1 0,-1 0 0,0-1 0,12-12 1,-22 20-410,0 1 0,0 0 0,0 0 0,0 0 0,0 0 1,0-1-1,0 1 0,0 0 0,0 0 0,1 0 0,-1 0 0,0 0 1,0 0-1,0-1 0,0 1 0,0 0 0,1 0 0,-1 0 1,0 0-1,0 0 0,0 0 0,1 0 0,-1 0 0,0 0 0,0 0 1,0 0-1,0 0 0,1 0 0,-1 0 0,0 0 0,0 0 1,0 0-1,1 0 0,-1 0 0,0 0 0,0 0 0,0 0 0,0 0 1,1 0-1,-1 0 0,0 0 0,0 0 0,0 1 0,0-1 1,0 0-1,1 0 0,-1 0 0,0 0 0,0 1 0,5 13 652,-2 28-916,-3-30 423,1-4-633,1 46 1159,-2-52-1193,0 0 0,0 0 1,0 0-1,0-1 0,-1 1 0,1 0 0,-1 0 0,1 0 1,-1 0-1,0-1 0,0 1 0,-1 3 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152"/>
    </inkml:context>
    <inkml:brush xml:id="br0">
      <inkml:brushProperty name="width" value="0.025" units="cm"/>
      <inkml:brushProperty name="height" value="0.025" units="cm"/>
    </inkml:brush>
  </inkml:definitions>
  <inkml:trace contextRef="#ctx0" brushRef="#br0">12 106 9385,'0'0'6427,"-2"-9"-3512,-8-29-684,11 37-2112,-1-1 0,0 0 0,1 1 0,-1-1 0,0 0 0,1 1 0,0-1 0,-1 1 0,1-1 0,0 1 0,0-1-1,0 1 1,0 0 0,0-1 0,0 1 0,0 0 0,1 0 0,-1 0 0,0 0 0,1 0 0,-1 0 0,0 0-1,1 0 1,-1 1 0,1-1 0,0 0 0,1 0 0,45-12 1106,-46 12-1124,10-2 85,0 1 1,1 0 0,-1 1 0,0 0 0,1 1 0,-1 0-1,13 2 1,-24-2-189,0 1 0,0-1 0,0 0 0,0 0 0,0 1 0,0-1 0,0 1 0,0-1 0,0 1 0,0-1 0,-1 1-1,1-1 1,0 1 0,0 0 0,-1 0 0,1-1 0,0 1 0,-1 0 0,1 0 0,0 0 0,-1 0 0,1 0 0,-1 0 0,0 0 0,1 0-1,-1 0 1,0 0 0,0 0 0,1 0 0,-1 0 0,0 0 0,0 0 0,0 0 0,0 0 0,0 0 0,-1 0 0,1 0 0,0 0-1,0 0 1,-1 0 0,1 0 0,0 0 0,-1 0 0,1 0 0,-1 0 0,1-1 0,-1 1 0,0 0 0,1 0 0,-1 0 0,-1 1 0,-3 4 23,0 1 1,0-1-1,-1-1 1,0 1-1,-6 5 1,-21 10-67,23-15 14,0 0 0,1 0 0,0 1 0,0 0-1,0 1 1,1 0 0,-11 13 0,19-21 25,-1 1 1,1-1-1,0 1 0,-1-1 1,1 0-1,0 1 0,0-1 0,-1 1 1,1-1-1,0 1 0,0-1 1,0 1-1,0-1 0,0 1 0,0-1 1,0 1-1,0-1 0,0 1 1,0-1-1,0 1 0,0 0 1,0-1-1,0 1 0,0-1 0,0 1 1,0-1-1,1 0 0,-1 1 1,0-1-1,0 1 0,1-1 0,-1 1 1,0-1-1,1 1 0,-1-1 1,0 0-1,1 1 0,-1-1 0,1 0 1,-1 1-1,1-1 0,-1 0 1,0 0-1,1 0 0,-1 1 1,1-1-1,-1 0 0,1 0 0,-1 0 1,1 0-1,-1 0 0,1 0 1,0 0-1,37 1-197,-27-1 25,49-4-2109,1-9-3401,-17 0-1658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513"/>
    </inkml:context>
    <inkml:brush xml:id="br0">
      <inkml:brushProperty name="width" value="0.025" units="cm"/>
      <inkml:brushProperty name="height" value="0.025" units="cm"/>
    </inkml:brush>
  </inkml:definitions>
  <inkml:trace contextRef="#ctx0" brushRef="#br0">124 21 12876,'0'0'3556,"-10"0"-919,5 0-2463,0 0 0,0 0 1,1 1-1,-1 0 0,0 0 0,0 0 1,1 0-1,-1 1 0,1 0 1,-1 0-1,1 0 0,0 0 0,0 1 1,0 0-1,0 0 0,0 0 0,1 0 1,-1 0-1,1 1 0,0-1 1,0 1-1,0 0 0,1 0 0,-1 0 1,1 1-1,0-1 0,0 0 1,0 1-1,1-1 0,0 1 0,0 0 1,0-1-1,0 6 0,1-7-138,0-1-1,0 0 0,1 1 0,-1-1 0,1 0 1,0 0-1,0 0 0,-1 0 0,1 1 0,1-1 1,-1 0-1,0-1 0,0 1 0,1 0 0,-1 0 1,1 0-1,0-1 0,-1 1 0,1-1 0,0 0 1,0 1-1,0-1 0,0 0 0,0 0 1,0 0-1,0 0 0,0 0 0,1-1 0,-1 1 1,0-1-1,0 1 0,1-1 0,-1 0 0,5 0 1,-4 0 3,1 0 0,0 0 0,0 0 0,-1 0 0,1-1 0,0 1 0,-1-1 0,1 0 1,0 0-1,-1-1 0,1 1 0,-1-1 0,0 0 0,0 1 0,1-1 0,-1-1 0,0 1 1,-1 0-1,1-1 0,0 0 0,4-5 0,-3 1-146,-1 0 0,0-1 0,0 0-1,0 1 1,-1-1 0,0 0 0,-1 0 0,0 0 0,0 0-1,-1 0 1,0 0 0,0-1 0,-2-13 0,1 21-135,1 0 0,-1 0 0,1 0 0,-1 1 0,1-1 0,-1 0 0,1 0 0,-1 0 0,0 1 0,1-1 0,-1 0 0,0 1 0,0-1 0,1 1 0,-1-1 0,0 1 0,0-1 0,0 1 0,0 0 0,0-1 0,1 1 0,-1 0 0,0-1 0,0 1 0,0 0 0,0 0 0,0 0 0,0 0 0,-2 0 0,-2 0-5913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843"/>
    </inkml:context>
    <inkml:brush xml:id="br0">
      <inkml:brushProperty name="width" value="0.025" units="cm"/>
      <inkml:brushProperty name="height" value="0.025" units="cm"/>
    </inkml:brush>
  </inkml:definitions>
  <inkml:trace contextRef="#ctx0" brushRef="#br0">47 19 2370,'0'0'18818,"9"-3"-18423,-8 3-385,12-4 102,0 0 1,0 2-1,21-3 0,-31 4-102,-1 1 1,0 0-1,0 0 0,1 0 0,-1 1 0,0-1 0,1 0 0,-1 1 0,0-1 0,0 1 1,0 0-1,1 0 0,-1 0 0,3 2 0,-4-2-9,0 0 0,0 1 0,-1-1 0,1 0 0,0 0 0,-1 1 0,1-1 0,-1 0 1,0 1-1,1-1 0,-1 0 0,0 1 0,0-1 0,0 1 0,1-1 0,-2 0 0,1 1 0,0-1 0,0 1 0,0-1 0,-1 0 0,1 1 0,-1-1 0,1 1 0,-1-1 1,1 0-1,-2 2 0,-6 10 116,0-1 1,-1 0-1,0 0 1,-1-1-1,-1-1 1,1 1-1,-21 13 0,-6 9 129,8 5 438,23-16-26,6-21-631,0-1-1,0 1 1,0-1-1,0 1 1,1 0 0,-1-1-1,0 1 1,1-1 0,-1 1-1,0-1 1,1 1-1,-1-1 1,0 1 0,1-1-1,-1 1 1,1-1 0,-1 0-1,1 1 1,-1-1-1,1 0 1,-1 1 0,1-1-1,0 0 1,-1 0 0,1 1-1,-1-1 1,1 0-1,0 0 1,-1 0 0,2 0-1,11 2 49,0-1 0,1-1 0,-1 0 0,0-1-1,0 0 1,0-1 0,22-6 0,-21 4-1653,1-1 1,-1-1-1,23-12 0,-14 4-4993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0.218"/>
    </inkml:context>
    <inkml:brush xml:id="br0">
      <inkml:brushProperty name="width" value="0.025" units="cm"/>
      <inkml:brushProperty name="height" value="0.025" units="cm"/>
    </inkml:brush>
  </inkml:definitions>
  <inkml:trace contextRef="#ctx0" brushRef="#br0">4 1 17136,'0'0'5520,"8"0"-4121,-6 0-1264,46 4 1199,-47-4-1315,0 0 0,0 1 0,0-1 0,0 0 0,-1 1 0,1-1 0,0 1 0,0-1 0,0 1 0,0-1 0,-1 1 0,1 0 0,0-1 0,-1 1 0,1 0 0,0-1 0,-1 1 0,1 0 0,-1 0 0,1 1 0,-1-1-21,0 0 0,0 1 1,0-1-1,0 0 0,0 1 0,0-1 0,0 0 1,-1 0-1,1 1 0,-1-1 0,1 0 1,-1 0-1,1 0 0,-1 1 0,0-1 1,1 0-1,-1 0 0,0 0 0,0 0 1,-1 1-1,-14 12 127,14-13-118,0 0 0,0 0-1,0 1 1,1-1-1,-1 1 1,0-1-1,1 1 1,-1 0-1,1-1 1,0 1-1,-1 0 1,1 0-1,0 0 1,0 0-1,0 0 1,1 0-1,-1 0 1,0 0 0,0 4-1,2-6-2,-1 1-1,0 0 1,1-1-1,-1 1 1,1-1-1,-1 1 1,1-1-1,-1 1 1,1-1-1,-1 1 1,1-1-1,0 0 1,-1 1 0,1-1-1,-1 0 1,1 1-1,0-1 1,-1 0-1,1 0 1,0 0-1,0 1 1,-1-1-1,1 0 1,0 0-1,-1 0 1,1 0-1,1-1 1,27 2-26,-24-1-103,2 0-102,-1 0-1,1 1 1,-1 0-1,1 0 1,-1 1-1,1-1 1,-1 1-1,7 4 1,-11-5 208,-1-1 0,1 1 0,-1 0 1,1 0-1,-1 0 0,0 0 0,0 0 1,1 0-1,-1 0 0,0 0 0,0 1 1,0-1-1,0 0 0,0 1 0,-1-1 1,1 1-1,0-1 0,-1 1 0,1-1 1,0 1-1,-1-1 0,0 1 0,0 0 1,1-1-1,-1 1 0,0 0 0,0-1 1,0 1-1,0 0 0,-1-1 0,1 1 1,0-1-1,-1 1 0,1 0 0,-1-1 1,0 1-1,1-1 0,-1 0 0,-1 3 1,-3 1 160,1 1 1,-1-1-1,0 0 1,0-1-1,-1 1 1,1-1-1,-1 0 1,0-1-1,0 1 1,0-1-1,-1 0 1,1-1-1,-1 1 1,1-1-1,-1-1 1,0 1-1,0-1 1,0 0-1,0-1 1,0 1-1,0-2 1,-7 0-1,6-4-3942,6-3-1998,1-6-11178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0.678"/>
    </inkml:context>
    <inkml:brush xml:id="br0">
      <inkml:brushProperty name="width" value="0.025" units="cm"/>
      <inkml:brushProperty name="height" value="0.025" units="cm"/>
    </inkml:brush>
  </inkml:definitions>
  <inkml:trace contextRef="#ctx0" brushRef="#br0">2 1 20083,'0'0'3075,"0"72"-2659,0-38-224,0 1-127,0 1-33,0-5-545,6-2-800,-6-6-801,0-6-961,0-4-1922,-7-7-1761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026"/>
    </inkml:context>
    <inkml:brush xml:id="br0">
      <inkml:brushProperty name="width" value="0.025" units="cm"/>
      <inkml:brushProperty name="height" value="0.025" units="cm"/>
    </inkml:brush>
  </inkml:definitions>
  <inkml:trace contextRef="#ctx0" brushRef="#br0">0 82 14446,'0'0'5157,"48"-30"-3556,-14 20-768,7 0-161,6 4-383,3 1-225,1 2-192,-1-2-1986,2 0-3428,-7-2-4067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388"/>
    </inkml:context>
    <inkml:brush xml:id="br0">
      <inkml:brushProperty name="width" value="0.025" units="cm"/>
      <inkml:brushProperty name="height" value="0.025" units="cm"/>
    </inkml:brush>
  </inkml:definitions>
  <inkml:trace contextRef="#ctx0" brushRef="#br0">136 20 9833,'0'0'7575,"-6"9"-6219,-7 12-671,1 0 0,1 1-1,2 0 1,0 1-1,-11 44 1,-18 135 538,21-99-1167,29-159-92,2 1 0,3 0 0,2 0 0,3 2 1,2 1-1,54-88 0,-76 137 29,1 0-1,-1-1 1,1 1 0,0 0-1,0 0 1,0 0 0,0 1-1,0-1 1,0 1-1,1 0 1,0 0 0,-1 0-1,1 0 1,0 0 0,0 1-1,0 0 1,6-2 0,-9 3 10,1 0 0,-1 0 0,1 0 0,-1 0 0,1 1 0,-1-1 0,1 0 0,-1 1 0,1-1 0,-1 0 0,1 1 0,-1 0 0,0-1 0,1 1 0,-1 0 0,0 0 0,1 0 0,1 2 0,-2-1 8,1 0 0,-1 0 0,1 0 0,-1 1 0,0-1 0,0 1 0,0-1 0,0 1 0,0-1 0,-1 1 1,1-1-1,-1 1 0,1-1 0,-1 5 0,-1-4 1,1 0 1,-1 0-1,0 0 0,1 0 1,-1 0-1,-1-1 1,1 1-1,0 0 1,-1 0-1,1-1 0,-1 1 1,0-1-1,0 1 1,0-1-1,0 0 1,0 0-1,-1 0 0,1 0 1,-1 0-1,1-1 1,-1 1-1,0-1 1,1 1-1,-1-1 0,0 0 1,-3 1-1,-12 5 320,-1-1 1,-32 6-1,47-11-271,-8 1-2311,26-3-3059,6-4-3099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6:00.676"/>
    </inkml:context>
    <inkml:brush xml:id="br0">
      <inkml:brushProperty name="width" value="0.025" units="cm"/>
      <inkml:brushProperty name="height" value="0.025" units="cm"/>
    </inkml:brush>
  </inkml:definitions>
  <inkml:trace contextRef="#ctx0" brushRef="#br0">1 1 14894,'0'0'2141,"9"0"-1976,103 0 1212,665 29-255,-599-6-1338,434 33 3715,-12-100-2120,-281 11-1328,-241 26-494,1 3 0,-1 4 0,113 13 0,-112 6-6572,-58-12-154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764"/>
    </inkml:context>
    <inkml:brush xml:id="br0">
      <inkml:brushProperty name="width" value="0.025" units="cm"/>
      <inkml:brushProperty name="height" value="0.025" units="cm"/>
    </inkml:brush>
  </inkml:definitions>
  <inkml:trace contextRef="#ctx0" brushRef="#br0">33 3 3651,'0'0'17302,"9"0"-14782,48-2 459,-56 2-2951,0 0 1,0 0 0,0 1 0,0-1-1,-1 0 1,1 1 0,0-1 0,0 1-1,-1-1 1,1 1 0,0-1 0,-1 1-1,1-1 1,0 1 0,-1 0 0,1 0-1,-1-1 1,1 1 0,-1 0 0,0 0-1,1-1 1,-1 1 0,0 0 0,1 0-1,-1 0 1,0 0 0,0-1 0,0 1-1,0 0 1,0 0 0,0 0 0,0 0-1,0 0 1,0-1 0,0 1 0,0 0-1,-1 0 1,1 0 0,-1 1 0,-11 35 102,-28 11 120,34-42-248,-1 1 0,1-1 1,1 1-1,-1 0 1,1 1-1,0-1 1,1 1-1,0 0 0,0 0 1,-4 13-1,8-20-7,0-1 1,0 1-1,0 0 0,-1 0 0,1 0 1,0-1-1,0 1 0,0 0 1,1 0-1,-1 0 0,0-1 0,0 1 1,0 0-1,0 0 0,1-1 0,-1 1 1,0 0-1,1 0 0,-1-1 0,1 1 1,-1 0-1,1-1 0,-1 1 0,1-1 1,-1 1-1,1-1 0,-1 1 1,1-1-1,0 1 0,-1-1 0,1 1 1,1 0-1,1-1-103,0 1 0,0-1 0,0 1 0,0-1 0,0 0 0,0 0 0,0 0 0,-1 0 0,6-2 0,2 0-1404,0 0-1,0-1 1,0-1 0,16-8 0,12-13-8088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154"/>
    </inkml:context>
    <inkml:brush xml:id="br0">
      <inkml:brushProperty name="width" value="0.025" units="cm"/>
      <inkml:brushProperty name="height" value="0.025" units="cm"/>
    </inkml:brush>
  </inkml:definitions>
  <inkml:trace contextRef="#ctx0" brushRef="#br0">0 97 9513,'0'0'3828,"8"-9"-620,-1 1-2680,-1 1 1,1 0-1,1 0 1,0 0-1,-1 1 1,2 0-1,-1 0 1,1 1-1,0 1 1,0-1-1,0 1 1,1 1-1,-1 0 1,1 0-1,0 1 1,17-2-1,-27 4-527,1 0-1,-1-1 0,0 1 0,0 0 1,1 0-1,-1 1 0,0-1 0,1 0 1,-1 0-1,0 0 0,1 0 0,-1 0 1,0 0-1,0 0 0,1 0 0,-1 0 1,0 1-1,0-1 0,1 0 0,-1 0 1,0 0-1,0 1 0,1-1 0,-1 0 1,0 0-1,0 0 0,0 1 0,0-1 1,1 0-1,-1 1 0,0-1 0,0 0 1,0 0-1,0 1 0,0-1 0,0 0 1,0 1-1,0-1 0,-5 16 26,-13 10 93,-17 6 48,-23 22-52,54-49-115,0 0-1,0 0 1,1 0 0,-1 0-1,1 0 1,0 1-1,1 0 1,-1-1-1,-2 12 1,4-16-6,1 0 1,0 1-1,0-1 0,0 1 0,0-1 1,0 0-1,0 1 0,0-1 1,0 1-1,0-1 0,0 0 1,1 1-1,-1-1 0,1 0 1,-1 1-1,1-1 0,-1 0 1,1 0-1,0 1 0,0-1 0,0 0 1,-1 0-1,1 0 0,0 0 1,2 2-1,1-1 18,-1-1-1,0 1 1,1 0-1,-1-1 1,1 0 0,-1 0-1,1 0 1,-1 0 0,8 0-1,6 0-357,0 0 1,0-2-1,23-3 0,-27 2-1045,0-1-1,0-1 1,0 0-1,0-1 1,14-8-1,16-9-6802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533"/>
    </inkml:context>
    <inkml:brush xml:id="br0">
      <inkml:brushProperty name="width" value="0.025" units="cm"/>
      <inkml:brushProperty name="height" value="0.025" units="cm"/>
    </inkml:brush>
  </inkml:definitions>
  <inkml:trace contextRef="#ctx0" brushRef="#br0">108 29 13997,'0'0'4976,"-10"4"-3647,4-2-1165,0 1 1,0 0 0,0 1-1,1-1 1,-1 1-1,1 0 1,0 0 0,0 1-1,0 0 1,1 0-1,-1 0 1,1 0 0,1 0-1,-1 1 1,1 0-1,0 0 1,0 0 0,0 0-1,1 0 1,0 0-1,0 1 1,1-1 0,-1 9-1,1-13-128,1 1 0,0-1 0,-1 0 0,1 0 0,0 0 0,0 0 0,0 0 0,0 0 0,1 0 0,-1 1 0,1-1-1,-1 0 1,1 0 0,0 0 0,0 0 0,-1 0 0,1-1 0,1 1 0,-1 0 0,0 0 0,0-1 0,1 1 0,-1-1 0,1 1 0,-1-1 0,1 1-1,0-1 1,1 1 0,2 0 32,0-1 0,0 1 0,0-1 0,-1-1 0,1 1 0,0-1 0,0 0 0,0 0 0,0 0 0,0-1 0,7-1 0,-7 2-46,-1-2 1,1 1-1,-1 0 0,1-1 0,-1 0 1,1 0-1,-1 0 0,0-1 0,0 0 1,0 1-1,0-1 0,-1 0 0,1-1 1,-1 1-1,0-1 0,0 0 1,0 1-1,0-1 0,-1 0 0,1-1 1,1-5-1,0 0 22,0 0 1,-1 0 0,0 0-1,-1 0 1,0-1 0,-1 1-1,0-1 1,-1-16 0,0 26-164,0-1 1,0 0 0,-1 1 0,1-1 0,-1 0 0,1 1 0,-1-1-1,0 0 1,1 1 0,-1-1 0,0 1 0,0-1 0,0 1 0,0 0-1,0-1 1,-2 0 0,1 0-230,1 1-1,-1-1 0,0 1 1,0 0-1,1 0 1,-1 0-1,0 0 1,0 0-1,0 0 0,0 0 1,0 1-1,0-1 1,-1 1-1,1-1 0,0 1 1,0 0-1,0 0 1,0 0-1,-1 0 1,1 0-1,0 1 0,0-1 1,0 0-1,0 1 1,0 0-1,0 0 1,0-1-1,0 1 0,0 0 1,0 0-1,0 1 1,-2 1-1,-2 10-7632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864"/>
    </inkml:context>
    <inkml:brush xml:id="br0">
      <inkml:brushProperty name="width" value="0.025" units="cm"/>
      <inkml:brushProperty name="height" value="0.025" units="cm"/>
    </inkml:brush>
  </inkml:definitions>
  <inkml:trace contextRef="#ctx0" brushRef="#br0">1 37 12460,'0'0'6630,"11"-6"-4692,-7 4-1810,2-2 154,0 0 0,0 1 0,0 0 0,0 0-1,1 1 1,-1 0 0,1 0 0,0 0 0,-1 1 0,1 0 0,0 0-1,0 0 1,0 1 0,11 1 0,-18-1-275,1 1-1,0-1 1,0 0-1,-1 0 1,1 0-1,0 1 1,-1-1-1,1 0 1,-1 1-1,1-1 1,0 1-1,-1-1 1,1 0-1,-1 1 1,1-1-1,-1 1 1,1 0-1,-1-1 1,1 1-1,-1-1 1,0 1-1,1 0 1,-1-1-1,0 1 1,0 0-1,1-1 1,-1 1-1,0 0 1,0 0-1,-6 23 100,-25 18 116,8-20-104,-22 26-40,42-45-66,1 1 1,0-1 0,0 0 0,0 1 0,0 0 0,0-1 0,1 1 0,-1 0 0,1 0-1,0 0 1,0 0 0,0 7 0,1-10-2,0 0 0,1 1 0,-1-1-1,0 0 1,1 0 0,0 1 0,-1-1-1,1 0 1,0 0 0,-1 0 0,1 0 0,0 0-1,0 0 1,0 0 0,0 0 0,0 0-1,0-1 1,0 1 0,0 0 0,0-1 0,0 1-1,1 0 1,-1-1 0,0 0 0,0 1-1,1-1 1,-1 0 0,0 1 0,0-1-1,1 0 1,0 0 0,51 2-30,-44-2-147,-8 0 122,50-4-2833,-19-11-2305,-10-3-2479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3.208"/>
    </inkml:context>
    <inkml:brush xml:id="br0">
      <inkml:brushProperty name="width" value="0.025" units="cm"/>
      <inkml:brushProperty name="height" value="0.025" units="cm"/>
    </inkml:brush>
  </inkml:definitions>
  <inkml:trace contextRef="#ctx0" brushRef="#br0">5 26 14670,'0'0'5840,"8"-4"-4340,1 0-1065,0 1 0,0-1 0,0 2 0,0-1 1,1 1-1,-1 1 0,19-2 0,-28 3-434,1 1 0,-1-1-1,1 0 1,-1 0 0,0 0 0,1 0 0,-1 0 0,1 1 0,-1-1-1,0 0 1,1 0 0,-1 1 0,1-1 0,-1 0 0,0 1 0,0-1 0,1 0-1,-1 1 1,0-1 0,1 1 0,-1-1 0,0 0 0,0 1 0,0-1-1,0 1 1,1-1 0,-1 1 0,0-1 0,0 1 0,0-1 0,0 0 0,0 1-1,0-1 1,0 1 0,0-1 0,0 1 0,0-1 0,-1 1 0,1-1-1,0 0 1,0 1 0,0-1 0,0 1 0,-1-1 0,1 1 0,-12 20 172,6-16-49,0 0 0,-1 0 0,0-1 0,0 0 0,-11 4 0,11-5 44,1 0 0,-1 0 0,1 1 0,0 0-1,-11 8 1,61-8-66,-37-3-157,9-1-146,-1 2 1,1 0-1,16 4 1,-29-5 154,0 0 1,0 0-1,0 0 1,0 1-1,0-1 1,-1 1-1,1-1 1,0 1-1,3 4 1,-5-5 31,0 0 1,0-1 0,-1 2 0,1-1-1,0 0 1,-1 0 0,1 0-1,-1 0 1,1 0 0,-1 0 0,0 1-1,1-1 1,-1 0 0,0 0-1,0 1 1,0-1 0,0 0 0,0 0-1,0 0 1,0 1 0,0-1-1,-1 0 1,1 0 0,-1 2 0,-1 1 56,-1 0 0,1-1 0,-1 1 0,1-1 0,-1 0 0,0 0 0,0 0 0,-1 0 0,1-1 0,0 1 0,-1-1 1,0 0-1,1 0 0,-1 0 0,-6 2 0,-62 19 864,44-19-1059,21-6-5072,7-4-670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3.714"/>
    </inkml:context>
    <inkml:brush xml:id="br0">
      <inkml:brushProperty name="width" value="0.025" units="cm"/>
      <inkml:brushProperty name="height" value="0.025" units="cm"/>
    </inkml:brush>
  </inkml:definitions>
  <inkml:trace contextRef="#ctx0" brushRef="#br0">231 0 16496,'0'0'5317,"-56"72"-4901,28-40-160,-1 0-160,1-2 0,3 0-31,3-7-33,6-4-129,4-9-671,3-6-706,3-9-4067,6-14-2979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043"/>
    </inkml:context>
    <inkml:brush xml:id="br0">
      <inkml:brushProperty name="width" value="0.025" units="cm"/>
      <inkml:brushProperty name="height" value="0.025" units="cm"/>
    </inkml:brush>
  </inkml:definitions>
  <inkml:trace contextRef="#ctx0" brushRef="#br0">1 1 12876,'0'0'5445,"60"8"-4131,-35 2-1,7 3-352,1 3-641,1-2-256,-1 1-576,-8-4-2435,-1-2-4997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374"/>
    </inkml:context>
    <inkml:brush xml:id="br0">
      <inkml:brushProperty name="width" value="0.025" units="cm"/>
      <inkml:brushProperty name="height" value="0.025" units="cm"/>
    </inkml:brush>
  </inkml:definitions>
  <inkml:trace contextRef="#ctx0" brushRef="#br0">81 0 11082,'0'0'11462,"6"8"-11110,-4-5-309,1 0-1,-1 0 1,0 0 0,0 0-1,0 1 1,-1-1-1,1 0 1,-1 1-1,0-1 1,0 1-1,0 0 1,0-1-1,0 1 1,-1 0 0,0-1-1,0 1 1,0 0-1,0 0 1,0-1-1,-1 1 1,0 0-1,0-1 1,0 1-1,0-1 1,0 1 0,-1-1-1,1 1 1,-1-1-1,0 0 1,0 0-1,0 0 1,-4 4-1,-78 84 2046,84-91-2083,0 0 0,0 0-1,-1 1 1,1-1 0,0 0 0,0 0 0,0 0 0,0 0 0,0 1 0,0-1 0,0 0 0,0 0 0,0 0 0,0 0 0,0 1 0,0-1 0,0 0 0,0 0 0,0 0-1,0 0 1,0 1 0,0-1 0,0 0 0,0 0 0,0 0 0,0 0 0,0 1 0,0-1 0,0 0 0,0 0 0,0 0 0,0 0 0,0 0 0,1 1 0,-1-1 0,0 0-1,0 0 1,0 0 0,0 0 0,0 0 0,0 0 0,1 1 0,-1-1 0,0 0 0,0 0 0,0 0 0,0 0 0,1 0 0,-1 0 0,0 0 0,0 0 0,17 3 158,18-5-12,-14-2-439,0 0 0,0-2 0,21-8 0,21-19-5916,-38 14-523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997"/>
    </inkml:context>
    <inkml:brush xml:id="br0">
      <inkml:brushProperty name="width" value="0.025" units="cm"/>
      <inkml:brushProperty name="height" value="0.025" units="cm"/>
    </inkml:brush>
  </inkml:definitions>
  <inkml:trace contextRef="#ctx0" brushRef="#br0">0 46 12364,'0'0'6876,"11"-7"-5456,-7 4-1338,1-1 49,1 0-1,-1 1 1,1-1-1,0 1 0,0 0 1,0 0-1,0 1 1,1 0-1,-1 0 1,1 0-1,-1 1 0,1 0 1,0 0-1,11 1 1,-17 0-131,0 0 0,0 0 0,0 1 0,0-1 0,0 0 0,0 0-1,0 1 1,0-1 0,0 1 0,-1-1 0,1 1 0,0-1 0,0 1 0,-1-1 0,1 1 0,0 0 0,-1 0 0,1-1 0,0 1 0,-1 0 0,1 0 0,-1-1 0,1 1 0,-1 0 0,0 0 0,1 0 0,-1 0 0,0 0 0,0 0-1,1 0 1,-1 0 0,0 0 0,0 0 0,0 0 0,0 0 0,0-1 0,-1 1 0,1 0 0,0 0 0,0 0 0,0 0 0,-1 0 0,1 0 0,-1 0 0,1 0 0,-1-1 0,1 1 0,-1 0 0,0 1 0,-2 4 38,-1 0 1,1 1-1,-2-1 1,1-1 0,-6 7-1,-1-1 9,-27 31 292,37-40-327,0 0-1,-1 0 0,1 0 1,0 1-1,0-1 1,0 0-1,0 1 0,0-1 1,1 1-1,-1-1 1,1 1-1,-1-1 0,1 1 1,0-1-1,0 1 1,0-1-1,1 1 0,-1-1 1,1 4-1,1-4-115,-1-1-1,1 1 0,-1 0 0,1-1 0,0 1 1,-1-1-1,1 0 0,0 1 0,0-1 1,0 0-1,0 0 0,0 0 0,1-1 1,-1 1-1,0 0 0,0-1 0,0 0 0,1 1 1,-1-1-1,0 0 0,4 0 0,50-2-4834,-30-6-1366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5.336"/>
    </inkml:context>
    <inkml:brush xml:id="br0">
      <inkml:brushProperty name="width" value="0.025" units="cm"/>
      <inkml:brushProperty name="height" value="0.025" units="cm"/>
    </inkml:brush>
  </inkml:definitions>
  <inkml:trace contextRef="#ctx0" brushRef="#br0">136 11 13229,'0'0'3112,"-9"0"-491,3 0-2492,1 0-1,0 0 1,0 0 0,0 1-1,0 0 1,0 0 0,0 0-1,0 1 1,0 0-1,0 0 1,0 0 0,1 0-1,-1 1 1,1 0 0,0 0-1,-1 0 1,1 0 0,1 1-1,-1-1 1,0 1 0,1 0-1,0 0 1,0 0 0,0 1-1,1-1 1,-1 1 0,1 0-1,0-1 1,-2 8 0,3-9-122,0 0 0,1-1 0,-1 1 0,1 0 0,0 0 1,0 0-1,0 0 0,0 0 0,0-1 0,0 1 1,1 0-1,0 0 0,-1 0 0,1-1 0,0 1 0,0 0 1,1-1-1,-1 1 0,0-1 0,1 1 0,0-1 0,-1 0 1,1 1-1,0-1 0,4 3 0,-3-3 45,1 0-1,-1 0 0,1-1 1,-1 0-1,1 1 0,-1-1 1,1-1-1,0 1 0,-1 0 1,1-1-1,0 0 1,0 0-1,-1 0 0,1 0 1,0-1-1,0 1 0,-1-1 1,1 0-1,0 0 0,4-2 1,-3 1-9,0-1 0,-1 0 0,1 0 0,0 0 1,-1 0-1,1-1 0,-1 0 0,0 0 0,-1 0 0,1 0 1,-1-1-1,1 1 0,-1-1 0,4-9 0,-5 11-74,0-1-1,-1 0 0,1 0 1,-1 0-1,1 0 1,-1 0-1,-1 0 1,1-1-1,-1 1 0,1 0 1,-1 0-1,0-1 1,-1 1-1,1 0 0,-1 0 1,0 0-1,0 0 1,0 0-1,0 0 0,-3-6 1,3 8-106,0 1 1,-1 0 0,1-1-1,0 1 1,0 0-1,-1 0 1,1 0-1,-1 0 1,1 0 0,-1 0-1,1 0 1,-1 0-1,1 0 1,-1 1 0,0-1-1,-3 0 1,-17 0-5793,16 2 388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6:01.452"/>
    </inkml:context>
    <inkml:brush xml:id="br0">
      <inkml:brushProperty name="width" value="0.025" units="cm"/>
      <inkml:brushProperty name="height" value="0.025" units="cm"/>
    </inkml:brush>
  </inkml:definitions>
  <inkml:trace contextRef="#ctx0" brushRef="#br0">1 180 14189,'0'0'-10,"10"4"-108,33 10 526,1-3 0,0-1-1,1-2 1,58 2 0,196-5 525,-187-6-728,1905-103 5048,-1491 39-5031,-178 14-5260,-206 30-2067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5.856"/>
    </inkml:context>
    <inkml:brush xml:id="br0">
      <inkml:brushProperty name="width" value="0.025" units="cm"/>
      <inkml:brushProperty name="height" value="0.025" units="cm"/>
    </inkml:brush>
  </inkml:definitions>
  <inkml:trace contextRef="#ctx0" brushRef="#br0">0 42 8392,'0'0'774,"2"-2"602,8-10 14208,-6 8-13800,-1 1-4209,1 0 2495,1 0-1,0 1 1,0-1 0,0 1-1,1 1 1,-1-1-1,0 1 1,1 0-1,-1 0 1,1 0-1,-1 1 1,1 0-1,-1 0 1,1 0-1,-1 1 1,1-1-1,-1 1 1,9 3-1,-12-4-72,0 1 1,0-1-1,0 1 0,1-1 0,-1 1 0,0 0 0,0 0 1,0 0-1,0 0 0,0 0 0,-1 0 0,1 1 1,0-1-1,0 1 0,-1-1 0,1 1 0,-1 0 0,1-1 1,-1 1-1,0 0 0,0 0 0,0 0 0,0 0 0,0 0 1,0 0-1,0 0 0,-1 0 0,1 1 0,-1-1 0,1 0 1,-1 0-1,0 0 0,0 1 0,0-1 0,0 0 1,0 0-1,-1 1 0,1-1 0,-1 0 0,0 0 0,1 0 1,-1 0-1,0 0 0,0 0 0,0 0 0,0 0 0,-2 2 1,-2 2 22,1 0 1,-2 0 0,1-1-1,0 1 1,-1-1 0,0-1 0,-12 8-1,11-8 8,0 1 1,1 0-1,0 0 0,0 1 0,0-1 0,-8 11 1,14-16-26,0 1 0,-1-1 0,1 0 0,0 1 0,0-1 0,-1 0 0,1 1 1,0-1-1,0 0 0,0 1 0,0-1 0,0 0 0,0 1 0,-1-1 0,1 1 0,0-1 1,0 0-1,0 1 0,0-1 0,0 0 0,1 1 0,-1-1 0,0 1 0,0-1 1,0 0-1,0 1 0,0-1 0,0 0 0,1 1 0,-1-1 0,0 0 0,0 1 0,0-1 1,1 0-1,-1 1 0,0-1 0,1 0 0,-1 0 0,0 1 0,0-1 0,1 0 1,-1 0-1,1 1 0,25 4 191,31-8-707,-15-9-2356,-1-6-4426,-18 5-937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6.298"/>
    </inkml:context>
    <inkml:brush xml:id="br0">
      <inkml:brushProperty name="width" value="0.025" units="cm"/>
      <inkml:brushProperty name="height" value="0.025" units="cm"/>
    </inkml:brush>
  </inkml:definitions>
  <inkml:trace contextRef="#ctx0" brushRef="#br0">27 52 11691,'0'0'5862,"1"-8"-3465,1-24-561,-2 31-1771,0 0 1,0 1-1,0-1 1,1 1-1,-1-1 0,0 1 1,0-1-1,1 1 1,-1-1-1,1 1 1,-1-1-1,0 1 0,1-1 1,-1 1-1,1 0 1,-1-1-1,1 1 1,-1 0-1,1-1 0,-1 1 1,1 0-1,-1 0 1,1-1-1,0 1 0,-1 0 1,1 0-1,-1 0 1,1 0-1,-1 0 1,1 0-1,0 0 0,-1 0 1,1 0-1,-1 0 1,1 0-1,0 0 1,0 1-1,20 6 43,-19-5-99,0-1-1,0 1 0,-1-1 0,1 1 0,0 0 1,-1 0-1,0 0 0,1 0 0,-1 0 0,0 0 0,0 0 1,0 0-1,0 1 0,0-1 0,-1 0 0,1 1 1,-1-1-1,1 0 0,-1 1 0,0-1 0,0 1 1,0-1-1,0 0 0,0 1 0,-1-1 0,1 1 1,-1-1-1,0 0 0,0 3 0,-2 1 59,1 0-1,-1-1 1,0 1-1,0-1 0,0 0 1,-1 0-1,0 0 1,0 0-1,0-1 1,-6 6-1,18-8-257,0 0-1,0 0 1,0 0-1,0 1 1,0 1-1,0-1 1,7 6-1,-14-7 226,0-1 1,1 1-1,-1 0 0,-1 0 0,1-1 1,0 1-1,0 0 0,0 0 0,-1 0 1,1 0-1,-1 0 0,0 0 0,0 0 1,1 0-1,-1 0 0,0 0 0,-1 0 0,1 0 1,0 0-1,-1 0 0,1 0 0,-1-1 1,1 1-1,-1 0 0,0 0 0,0 0 1,0 0-1,0-1 0,0 1 0,0 0 1,0-1-1,-1 1 0,-1 1 0,-4 5 528,0-1-1,0 0 1,-1 0-1,-15 10 1,19-14-327,1-1 0,-1 0 1,1 0-1,-1-1 0,0 1 1,0-1-1,-7 2 0,-4-6-1064,14 2 488,0 0-1,1 0 0,-1 1 0,1-1 1,-1 0-1,1 0 0,-1 0 0,1 1 1,0-1-1,-1 0 0,1 0 0,0 0 1,0 0-1,0 0 0,-1 0 0,1 0 1,0 0-1,1-1 0,-1-9-6288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6.774"/>
    </inkml:context>
    <inkml:brush xml:id="br0">
      <inkml:brushProperty name="width" value="0.025" units="cm"/>
      <inkml:brushProperty name="height" value="0.025" units="cm"/>
    </inkml:brush>
  </inkml:definitions>
  <inkml:trace contextRef="#ctx0" brushRef="#br0">15 0 22005,'0'0'1794,"-14"61"-1602,14-33-160,0 3-32,0-2-1057,9-2-769,3-6-1057,1-6-2850,-8-5-4677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120"/>
    </inkml:context>
    <inkml:brush xml:id="br0">
      <inkml:brushProperty name="width" value="0.025" units="cm"/>
      <inkml:brushProperty name="height" value="0.025" units="cm"/>
    </inkml:brush>
  </inkml:definitions>
  <inkml:trace contextRef="#ctx0" brushRef="#br0">0 22 11211,'0'0'7623,"75"-22"-7207,-35 22-320,8 0-64,-5 0-288,5 1-2338,2 3-2563,-2 1-6214</inkml:trace>
  <inkml:trace contextRef="#ctx0" brushRef="#br0" timeOffset="1">750 11 18097,'0'0'3043,"73"-1"-8424,-42-8-2691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482"/>
    </inkml:context>
    <inkml:brush xml:id="br0">
      <inkml:brushProperty name="width" value="0.025" units="cm"/>
      <inkml:brushProperty name="height" value="0.025" units="cm"/>
    </inkml:brush>
  </inkml:definitions>
  <inkml:trace contextRef="#ctx0" brushRef="#br0">0 28 8936,'0'0'1703,"10"0"-1051,48-4 403,10-6 3404,-47 6-4305,1 1 0,-1 1-1,30 2 1,26-3-6193,-71 1 584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859"/>
    </inkml:context>
    <inkml:brush xml:id="br0">
      <inkml:brushProperty name="width" value="0.025" units="cm"/>
      <inkml:brushProperty name="height" value="0.025" units="cm"/>
    </inkml:brush>
  </inkml:definitions>
  <inkml:trace contextRef="#ctx0" brushRef="#br0">0 1 15663,'0'0'2818,"0"55"-2369,0-15 159,0 2-127,0 5-257,2-3-128,9-11-32,1-6-32,3-6-768,-3-7-546,-5-7-1152,-1-7-2434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8.191"/>
    </inkml:context>
    <inkml:brush xml:id="br0">
      <inkml:brushProperty name="width" value="0.025" units="cm"/>
      <inkml:brushProperty name="height" value="0.025" units="cm"/>
    </inkml:brush>
  </inkml:definitions>
  <inkml:trace contextRef="#ctx0" brushRef="#br0">1 7 11883,'0'0'6855,"68"-7"-5734,-20 14-224,11 1-385,5-3-416,7-5-32,-6 0-3619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2.280"/>
    </inkml:context>
    <inkml:brush xml:id="br0">
      <inkml:brushProperty name="width" value="0.025" units="cm"/>
      <inkml:brushProperty name="height" value="0.025" units="cm"/>
    </inkml:brush>
  </inkml:definitions>
  <inkml:trace contextRef="#ctx0" brushRef="#br0">6 1 7079,'0'0'14371,"2"12"-14222,8 98 86,-8 200 0,-12-232-341,4-47 496,4-25 410,1-11 593,4-26-1261,1-1 1,2 1-1,1 1 1,1-1-1,14-31 1,2-10-159,-7 13-209,41-89 0,-57 145 224,1 1-1,-1-1 1,0 1 0,1-1 0,0 1-1,-1 0 1,1 0 0,0 0 0,0 0-1,0 0 1,0 0 0,1 0 0,-1 0-1,0 1 1,1 0 0,-1-1 0,1 1-1,0 0 1,-1 0 0,1 0 0,0 0-1,0 1 1,-1-1 0,1 1 0,0 0-1,0 0 1,5 0 0,-8 2-8,0-1 1,-1 0-1,1 1 0,-1-1 0,1 1 1,-1-1-1,0 0 0,0 0 1,1 1-1,-1-1 0,0 0 1,0 0-1,-2 2 0,-21 17 35,-40 24 1,40-29-123,1 2 1,-26 23 0,38-27-3058,11-12 2940,0-1 0,0 0-1,0 1 1,0-1 0,1 0 0,-1 1-1,0-1 1,0 0 0,0 1 0,0-1-1,0 0 1,0 1 0,1-1 0,-1 0-1,0 0 1,0 1 0,0-1 0,1 0-1,-1 0 1,0 1 0,0-1 0,1 0 0,-1 0-1,0 0 1,0 1 0,1-1 0,-1 0-1,0 0 1,1 0 0,-1 0 0,0 0-1,1 0 1,-1 0 0,0 0 0,1 0-1,-1 0 1,0 0 0,1 0 0,-1 0-1,0 0 1,0 0 0,1 0 0,-1 0-1,0 0 1,1 0 0,0 0 0,15 0-9338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2.623"/>
    </inkml:context>
    <inkml:brush xml:id="br0">
      <inkml:brushProperty name="width" value="0.025" units="cm"/>
      <inkml:brushProperty name="height" value="0.025" units="cm"/>
    </inkml:brush>
  </inkml:definitions>
  <inkml:trace contextRef="#ctx0" brushRef="#br0">44 1 15310,'0'0'5307,"0"11"-4165,-3 24-533,-3-1 0,-14 53-1,8-37-416,10-25-99,2-24-87,0-1-1,0 0 0,0 0 0,1 0 1,-1 1-1,0-1 0,0 0 0,0 0 1,1 0-1,-1 1 0,0-1 0,0 0 1,0 0-1,1 0 0,-1 0 1,0 0-1,0 1 0,1-1 0,-1 0 1,0 0-1,0 0 0,1 0 0,-1 0 1,0 0-1,0 0 0,1 0 0,-1 0 1,0 0-1,1 0 0,-1 0 1,0 0-1,0 0 0,1 0 0,-1 0 1,0-1-1,0 1 0,1 0 0,-1 0 1,0 0-1,0 0 0,1-1 0,33-29 472,-24 20-403,50-54 46,-37 37-63,49-41 1,-72 67-57,0 1-1,0 0 1,1-1-1,-1 1 1,0 0 0,1-1-1,-1 1 1,0 0 0,1 0-1,-1-1 1,0 1 0,1 0-1,-1 0 1,1-1 0,-1 1-1,0 0 1,1 0-1,-1 0 1,1 0 0,-1 0-1,1 0 1,-1 0 0,0 0-1,1 0 1,-1 0 0,1 0-1,-1 0 1,1 0 0,-1 0-1,0 0 1,1 0-1,-1 1 1,1-1 0,-1 0-1,1 0 1,-1 0 0,0 1-1,1-1 1,-1 0 0,1 1-1,2 21 61,-11 29 49,-20 8 77,23-50-8424,10-29 1142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013"/>
    </inkml:context>
    <inkml:brush xml:id="br0">
      <inkml:brushProperty name="width" value="0.025" units="cm"/>
      <inkml:brushProperty name="height" value="0.025" units="cm"/>
    </inkml:brush>
  </inkml:definitions>
  <inkml:trace contextRef="#ctx0" brushRef="#br0">0 90 13549,'0'0'2295,"2"-8"-223,-1 4-1835,1-1 1,-1 1 0,1 0 0,0 0-1,0 0 1,1 0 0,-1 0 0,1 0-1,0 0 1,0 1 0,0-1 0,0 1-1,1 0 1,-1 0 0,1 0 0,0 1-1,0-1 1,0 1 0,0 0 0,0 0-1,1 0 1,-1 1 0,0-1 0,1 1-1,0 0 1,-1 1 0,9-2 0,-10 2-202,0-1 0,0 1 0,0 0 0,0 0 0,0 0 1,0 0-1,0 0 0,0 0 0,0 1 0,0 0 0,0 0 1,0-1-1,0 2 0,-1-1 0,1 0 0,0 0 0,0 1 1,-1 0-1,1-1 0,3 5 0,-4-3-28,-1-1-1,1 1 1,-1 0 0,0 0 0,0 0-1,0 0 1,0 0 0,-1 0-1,1 0 1,-1 0 0,1 0-1,-1 0 1,0 0 0,-1 0 0,1 0-1,0 0 1,-1 0 0,0 0-1,0 0 1,1 0 0,-4 5-1,-1 4 36,-1 0 0,0 0-1,-1-1 1,-9 12 0,10-16-49,1 1 1,-1 0 0,1 0-1,1 0 1,0 1 0,0-1-1,0 1 1,1 0 0,1 0 0,-3 14-1,5-22-33,0 0-1,1 0 0,-1 0 1,0 1-1,1-1 0,-1 0 1,1 0-1,-1 0 0,1 0 1,0 0-1,-1 0 0,1 0 0,0 0 1,0 0-1,0-1 0,-1 1 1,1 0-1,0 0 0,0-1 1,0 1-1,0 0 0,0-1 1,1 1-1,-1-1 0,0 0 1,0 1-1,0-1 0,0 0 1,0 1-1,1-1 0,-1 0 1,0 0-1,0 0 0,0 0 1,1 0-1,-1-1 0,2 1 1,4-1-760,0 1 0,0-1 1,0 0-1,0 0 1,11-5-1,14-11-5458,-1-5-3095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7:02.474"/>
    </inkml:context>
    <inkml:brush xml:id="br0">
      <inkml:brushProperty name="width" value="0.025" units="cm"/>
      <inkml:brushProperty name="height" value="0.025" units="cm"/>
    </inkml:brush>
  </inkml:definitions>
  <inkml:trace contextRef="#ctx0" brushRef="#br0">0 150 5349,'0'0'4047,"9"4"-3706,11 2-147,0-1 0,0 0-1,0-2 1,1 0 0,-1-1-1,36-2 1,116-9 1595,323-58 0,3-2-1406,21 59 62,-110 5 429,87-2-562,-463 7-742,-13-2-2693,-4-6-1553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360"/>
    </inkml:context>
    <inkml:brush xml:id="br0">
      <inkml:brushProperty name="width" value="0.025" units="cm"/>
      <inkml:brushProperty name="height" value="0.025" units="cm"/>
    </inkml:brush>
  </inkml:definitions>
  <inkml:trace contextRef="#ctx0" brushRef="#br0">147 19 13389,'0'0'2284,"-9"0"97,5-1-2267,1 1-1,-1 0 1,0 0-1,0 1 1,0-1-1,0 1 0,1 0 1,-1 0-1,0 0 1,1 0-1,-1 1 1,1-1-1,-1 1 1,1 0-1,0 0 0,0 0 1,-1 0-1,2 1 1,-1 0-1,0-1 1,0 1-1,1 0 1,-4 5-1,0 0-33,0 1 1,0 0-1,1 0 1,0 0-1,1 0 1,-1 1-1,2-1 0,0 1 1,0 0-1,1 0 1,0 1-1,0-1 1,1 0-1,1 17 0,0-25-69,0-1 0,0 1-1,0-1 1,1 1-1,-1-1 1,0 1 0,1-1-1,-1 1 1,1-1-1,-1 0 1,1 1-1,0-1 1,0 0 0,-1 1-1,1-1 1,0 0-1,0 0 1,0 0-1,0 0 1,1 0 0,-1 0-1,0 0 1,0 0-1,2 0 1,0 1 61,0-1-1,0 0 1,1 0 0,-1-1 0,0 1-1,0-1 1,1 0 0,-1 1 0,0-1 0,7-1-1,-3 0 77,1-1 1,0 0-1,-1 0 0,1 0 0,-1-1 0,0 0 1,1 0-1,-1-1 0,7-4 0,-5 0-75,-1 0 1,0-1-1,0 0 0,0 0 0,-1 0 1,-1-1-1,0 0 0,7-14 0,-10 18-34,-1-1 0,1 1 0,-1-1 0,0 1 0,0-1 0,-1 0 0,0 0-1,0 1 1,-1-1 0,0 0 0,0 0 0,-1 0 0,1 0 0,-1 0 0,-3-9-1,3 15-87,1 0-1,0 0 1,-1 1-1,1-1 0,-1 0 1,1 0-1,-1 1 1,1-1-1,-1 1 1,1-1-1,-1 0 0,0 1 1,1-1-1,-1 1 1,0-1-1,0 1 0,1 0 1,-1-1-1,0 1 1,0 0-1,1 0 1,-1-1-1,0 1 0,0 0 1,0 0-1,0 0 1,1 0-1,-1 0 0,0 0 1,0 0-1,0 0 1,0 0-1,1 0 0,-1 1 1,0-1-1,0 0 1,0 1-1,1-1 1,-1 0-1,0 1 0,1-1 1,-1 1-1,0-1 1,1 1-1,-1-1 0,0 1 1,1 0-1,-1-1 1,0 2-1,-28 29-4720,20-13 328,2-1-1756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768"/>
    </inkml:context>
    <inkml:brush xml:id="br0">
      <inkml:brushProperty name="width" value="0.025" units="cm"/>
      <inkml:brushProperty name="height" value="0.025" units="cm"/>
    </inkml:brush>
  </inkml:definitions>
  <inkml:trace contextRef="#ctx0" brushRef="#br0">10 64 8680,'0'0'9871,"6"-9"-7725,-4 6-2112,0 0 172,0-1-1,1 1 1,-1-1-1,1 1 1,-1 0-1,1 0 0,0 0 1,0 0-1,1 0 1,-1 1-1,0 0 1,1-1-1,0 1 0,-1 0 1,1 1-1,0-1 1,0 1-1,0 0 0,0 0 1,0 0-1,0 0 1,0 1-1,8-1 1,-11 1-205,0 1 0,0-1 1,-1 0-1,1 1 0,0-1 1,0 0-1,0 1 1,-1-1-1,1 1 0,0 0 1,0-1-1,-1 1 0,1-1 1,-1 1-1,1 0 0,0-1 1,-1 1-1,1 0 1,-1 0-1,0 0 0,1-1 1,-1 1-1,0 0 0,1 0 1,-1 0-1,0 0 1,0 0-1,0 0 0,0-1 1,0 1-1,0 0 0,0 0 1,0 0-1,0 0 0,0 0 1,0 0-1,-1 0 1,1 0-1,0-1 0,-1 1 1,1 0-1,-1 1 0,-17 36 197,-21 3 370,32-35-344,-1 1 0,1 0 0,1 1 0,-1 0-1,1 0 1,-8 14 0,13-18-346,-1 0 0,1 0 0,0 0 1,1 0-1,-1 0 0,1 0 0,-1 1 0,1-1 0,1 0 0,-1 0 0,0 0 0,2 6 0,-1-8 127,-1-1-1,0 1 0,1 0 0,-1 0 1,1-1-1,0 1 0,-1 0 0,1-1 0,0 1 1,0 0-1,0-1 0,0 0 0,0 1 0,0-1 1,1 1-1,-1-1 0,0 0 0,1 0 0,-1 0 1,1 0-1,-1 0 0,1 0 0,0 0 0,-1-1 1,1 1-1,0 0 0,-1-1 0,4 1 0,2-2-80,0 0 0,0 0-1,0 0 1,-1-1 0,1 0-1,0 0 1,-1-1-1,0 0 1,1 0 0,9-7-1,-1-2-4332,-4 0-3912,-7 5-3065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226"/>
    </inkml:context>
    <inkml:brush xml:id="br0">
      <inkml:brushProperty name="width" value="0.025" units="cm"/>
      <inkml:brushProperty name="height" value="0.025" units="cm"/>
    </inkml:brush>
  </inkml:definitions>
  <inkml:trace contextRef="#ctx0" brushRef="#br0">1 43 10954,'0'0'11003,"9"-7"-9765,32-20-442,-40 26-773,0 0 1,0 0 0,0 1 0,-1-1 0,1 0-1,0 1 1,0-1 0,0 1 0,0-1-1,0 1 1,0 0 0,0-1 0,0 1 0,0 0-1,0-1 1,0 1 0,1 0 0,-1 0-1,0 0 1,0 0 0,0 0 0,0 0 0,0 1-1,0-1 1,0 0 0,0 0 0,0 1 0,0-1-1,0 1 1,0-1 0,0 1 0,0-1-1,0 1 1,0 0 0,0-1 0,-1 1 0,1 0-1,0 0 1,0-1 0,-1 1 0,1 0-1,0 0 1,-1 0 0,1 0 0,-1 0 0,1 0-1,-1 0 1,0 0 0,1 0 0,-1 0-1,0 0 1,0 0 0,0 2 0,1 2 60,-1 0 1,1-1 0,-1 1-1,-1 0 1,1 0-1,-1 0 1,1-1 0,-1 1-1,-3 6 1,-20 17 712,-2 2-585,31-29-355,0 0 0,0 0 1,0 0-1,0 0 1,1-1-1,-1 0 0,8-1 1,-10 1 17,-1 0 95,0 0 0,1 0-1,-1 0 1,1 0-1,-1 0 1,0 1-1,1-1 1,-1 1-1,0-1 1,1 1-1,-1 0 1,0 0-1,0 0 1,0 0 0,0 0-1,0 1 1,0-1-1,0 1 1,0-1-1,0 1 1,0 0-1,-1-1 1,1 1-1,-1 0 1,0 0-1,1 0 1,-1 0-1,0 0 1,0 1 0,0-1-1,-1 0 1,2 4-1,-2-3 75,0 1 1,0-1-1,0 0 0,0 0 0,-1 0 1,1 0-1,-1 0 0,0 0 1,0 0-1,0 0 0,0 0 0,-1 0 1,1 0-1,-1 0 0,1-1 0,-1 1 1,0-1-1,0 1 0,-1-1 1,1 0-1,0 0 0,-1 0 0,1 0 1,-5 3-1,-17 7 1609,-43 16 0,55-24-4375,7-2-3713,17-6-900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572"/>
    </inkml:context>
    <inkml:brush xml:id="br0">
      <inkml:brushProperty name="width" value="0.025" units="cm"/>
      <inkml:brushProperty name="height" value="0.025" units="cm"/>
    </inkml:brush>
  </inkml:definitions>
  <inkml:trace contextRef="#ctx0" brushRef="#br0">242 0 18417,'0'0'6951,"-21"58"-6855,3-28-32,-4 2 0,-6 2-32,5-4-32,-4 0-160,4-3-448,-1-5-33,3-8-961,8-9-1601,3-5-2946,-1-2-5286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951"/>
    </inkml:context>
    <inkml:brush xml:id="br0">
      <inkml:brushProperty name="width" value="0.025" units="cm"/>
      <inkml:brushProperty name="height" value="0.025" units="cm"/>
    </inkml:brush>
  </inkml:definitions>
  <inkml:trace contextRef="#ctx0" brushRef="#br0">1 1 17104,'0'0'7079,"50"59"-6791,-27-40-128,2-2-64,-6-1-32,8-1-1377,-2 1-1602,-3-7-1953,-5 0-2627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297"/>
    </inkml:context>
    <inkml:brush xml:id="br0">
      <inkml:brushProperty name="width" value="0.025" units="cm"/>
      <inkml:brushProperty name="height" value="0.025" units="cm"/>
    </inkml:brush>
  </inkml:definitions>
  <inkml:trace contextRef="#ctx0" brushRef="#br0">8 0 16335,'0'0'7079,"0"8"-6540,-7 139 1442,7-147-1971,0 1-1,0-1 1,0 1 0,0-1-1,0 0 1,0 1 0,0-1-1,0 1 1,0-1 0,0 1-1,0-1 1,0 0 0,0 1-1,1-1 1,-1 0 0,0 1-1,0-1 1,0 0 0,1 1 0,-1-1-1,0 0 1,0 1 0,1-1-1,-1 0 1,0 1 0,1-1-1,-1 0 1,0 0 0,1 0-1,-1 1 1,1-1 0,-1 0-1,0 0 1,1 0 0,-1 0-1,1 0 1,0 0 0,19-6 363,16-18-41,-10-5-1014,-1-1 1,25-37-1,-51 92 475,-5 20 253,5-44-56,1 0-51,-2 20-208,1-10-7018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630"/>
    </inkml:context>
    <inkml:brush xml:id="br0">
      <inkml:brushProperty name="width" value="0.025" units="cm"/>
      <inkml:brushProperty name="height" value="0.025" units="cm"/>
    </inkml:brush>
  </inkml:definitions>
  <inkml:trace contextRef="#ctx0" brushRef="#br0">0 25 10474,'0'0'12529,"8"-4"-11952,0 0-466,0 1 1,0 0 0,0 1 0,0-1 0,0 2 0,0-1-1,14 0 1,-20 1-95,0 1 1,1 0-1,-1 0 0,1 0 0,-1 0 1,0 1-1,1-1 0,-1 0 0,0 1 1,1 0-1,-1 0 0,0-1 0,0 1 0,1 0 1,-1 1-1,0-1 0,0 0 0,0 1 1,0-1-1,-1 1 0,1-1 0,0 1 1,-1 0-1,1 0 0,-1 0 0,0 0 0,1 0 1,-1 0-1,0 0 0,0 0 0,0 1 1,-1-1-1,1 0 0,0 1 0,-1-1 1,1 5-1,-2-2 37,1 1 1,-1 0-1,0-1 1,-1 1-1,1-1 1,-1 1 0,0-1-1,-1 0 1,1 1-1,-1-1 1,0 0-1,0-1 1,-1 1-1,1-1 1,-1 1-1,0-1 1,0 0 0,-5 3-1,4-3 1,0 1-1,0-1 1,1 1 0,0 0-1,0 0 1,0 0 0,1 0 0,0 1-1,0 0 1,0-1 0,0 1-1,1 0 1,0 1 0,0-1-1,-1 10 1,4-14-54,-1-1 0,1 0 1,-1 0-1,1 0 0,-1 1 1,1-1-1,0 0 0,0 0 1,0 0-1,-1 0 0,1 0 0,0 0 1,0 0-1,0-1 0,1 1 1,-1 0-1,0 0 0,0-1 0,0 1 1,0-1-1,1 1 0,-1-1 1,0 0-1,0 1 0,1-1 1,-1 0-1,0 0 0,1 0 0,-1 0 1,0 0-1,3 0 0,50-1-1850,-49 1 1223,1-1-590,0 0 1,0 0-1,1 0 1,-1-1 0,0 0-1,0 0 1,-1-1 0,7-3-1,20-12-8879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960"/>
    </inkml:context>
    <inkml:brush xml:id="br0">
      <inkml:brushProperty name="width" value="0.025" units="cm"/>
      <inkml:brushProperty name="height" value="0.025" units="cm"/>
    </inkml:brush>
  </inkml:definitions>
  <inkml:trace contextRef="#ctx0" brushRef="#br0">150 7 15791,'0'0'2717,"-9"-1"22,7 1-2613,-2-2 44,-1 1 0,1 0 0,-1 0 1,1 1-1,-1-1 0,1 1 0,-1 0 0,1 1 1,-1-1-1,1 1 0,0-1 0,-1 1 1,1 1-1,0-1 0,-1 1 0,1-1 1,0 1-1,0 0 0,0 1 0,1-1 0,-1 1 1,-4 4-1,4-3-90,0 1 0,0 0 0,1 0 0,0 0 0,0 0 0,0 1 0,1-1 0,0 1 0,0-1 0,0 1 0,1 0 1,-1 0-1,1 10 0,1-14-68,0 0 1,0 1-1,0-1 1,0 0-1,1 1 1,-1-1 0,1 0-1,0 0 1,0 1-1,0-1 1,0 0-1,0 0 1,0 0 0,0 0-1,1 0 1,-1 0-1,1 0 1,-1-1-1,1 1 1,0-1-1,0 1 1,0-1 0,0 1-1,0-1 1,0 0-1,0 0 1,0 0-1,0 0 1,0 0 0,1-1-1,-1 1 1,0-1-1,1 1 1,-1-1-1,0 0 1,3 0-1,1 1-18,-1-1 0,0 0 0,1 0 0,-1 0 0,0 0 0,1-1 0,-1 0 0,0 0 0,0-1 0,1 1 0,-1-1 0,0 0 0,-1-1 0,1 1 0,0-1 0,-1 0 0,1 0 0,-1 0 0,0 0 0,0-1 0,0 0 0,-1 0 0,1 0 0,-1 0 0,0-1 0,0 1 0,-1-1 0,1 0 0,-1 1 0,0-1 0,0 0 0,0-1 0,-1 1 0,0 0 0,0 0 0,0-1 0,-1 1 0,0-9 0,0 12-95,0 1 0,0-1 1,0 1-1,0-1 0,0 1 1,0 0-1,-1-1 1,1 1-1,0-1 0,-1 1 1,1 0-1,-1-1 1,0 1-1,1 0 0,-1 0 1,0-1-1,0 1 1,0 0-1,0 0 0,0 0 1,0 0-1,0 0 1,0 0-1,-2-1 0,-23-3-7334,18 5 1157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6.348"/>
    </inkml:context>
    <inkml:brush xml:id="br0">
      <inkml:brushProperty name="width" value="0.025" units="cm"/>
      <inkml:brushProperty name="height" value="0.025" units="cm"/>
    </inkml:brush>
  </inkml:definitions>
  <inkml:trace contextRef="#ctx0" brushRef="#br0">1 34 14542,'0'0'2263,"9"-4"-966,5-2-773,1 1 0,0 1-1,0 0 1,0 1 0,23-2-1,-30 4-436,0 0 0,0 0 0,0 1 0,0 1 0,0-1 0,0 1 0,0 1 0,-1 0 0,1 0 0,0 0 0,-1 1 0,1 0 0,-1 0 0,7 5 0,-12-7-73,-1 0 0,0 1-1,0-1 1,1 0-1,-1 1 1,0-1 0,0 1-1,0-1 1,0 1 0,-1 0-1,1-1 1,0 1 0,-1 0-1,1-1 1,-1 1-1,1 0 1,-1 0 0,0-1-1,0 1 1,0 0 0,0 0-1,0 0 1,0 0 0,-1-1-1,1 1 1,0 0-1,-1 0 1,1-1 0,-1 1-1,0 0 1,0-1 0,0 1-1,0-1 1,0 1-1,0-1 1,0 1 0,-2 1-1,-6 8 196,0-1-1,-1 1 1,-19 15 0,17-16-88,10-8-101,-36 37 458,36-38-449,1 1 1,-1-1 0,1 1 0,0 0-1,-1 0 1,1-1 0,0 1 0,0 0 0,0 0-1,1 0 1,-1 0 0,0 0 0,1 0 0,-1 1-1,1-1 1,0 0 0,0 0 0,0 0-1,0 0 1,0 1 0,0 1 0,1-2-18,0-1-1,0 0 1,0 0 0,0-1 0,0 1 0,0 0 0,0 0 0,0 0-1,0-1 1,0 1 0,0 0 0,0-1 0,0 1 0,0-1-1,1 1 1,-1-1 0,0 0 0,0 1 0,1-1 0,-1 0-1,2 0 1,34 0-179,-23 0-359,-10 0-11,1 0-1,0-1 0,0 1 1,-1-1-1,1 0 0,0 0 0,-1-1 1,1 1-1,-1-1 0,7-3 0,15-12-6951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6.727"/>
    </inkml:context>
    <inkml:brush xml:id="br0">
      <inkml:brushProperty name="width" value="0.025" units="cm"/>
      <inkml:brushProperty name="height" value="0.025" units="cm"/>
    </inkml:brush>
  </inkml:definitions>
  <inkml:trace contextRef="#ctx0" brushRef="#br0">1 0 16303,'0'0'7431,"8"0"-6534,-1 1-799,-1-1 0,0 1 0,0 0 1,0 1-1,0 0 0,0 0 0,6 2 0,-11-3-81,0-1 0,0 1 1,0-1-1,0 1 0,0 0 1,0-1-1,0 1 0,0 0 1,-1 0-1,1 0 0,0 0 1,0 0-1,-1-1 0,1 1 1,-1 0-1,1 0 0,-1 1 1,1-1-1,-1 0 0,1 2 1,-1-1 11,0-1 0,-1 1 0,1 0 0,-1 0 1,1-1-1,-1 1 0,0 0 0,1-1 0,-1 1 1,0 0-1,0-1 0,0 1 0,0-1 0,0 0 0,-1 1 1,1-1-1,0 0 0,-3 2 0,-13 17 174,17-7-596,3-11 283,0 0 1,1 0-1,-1 0 0,0-1 0,1 1 1,-1-1-1,1 0 0,-1 0 1,6 1-1,-6-1 79,7 2-66,0 0 0,0 0 0,-1 1 0,11 6 0,-17-9 96,-1 1 1,0-1-1,0 1 1,0-1-1,0 1 1,0 0-1,-1 0 1,1 0-1,0 0 1,-1 0-1,0 0 1,1 0-1,-1 0 1,0 1-1,0-1 1,0 0-1,0 1 1,0-1-1,-1 1 1,1-1-1,-1 1 1,0 3-1,0-4 147,-1 0 1,0 0-1,0 0 0,0 0 1,0 0-1,0 0 0,0 0 0,-1 0 1,1 0-1,-1-1 0,1 1 0,-1-1 1,1 1-1,-1-1 0,0 0 1,0 1-1,0-1 0,0 0 0,0 0 1,0-1-1,0 1 0,0 0 0,0-1 1,0 1-1,-3 0 0,-4 2 567,-1-1 0,0 0 0,0-1-1,-12 1 1,9-4-147,12-5-3439,17-8-6655,-5 8 656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7:46.357"/>
    </inkml:context>
    <inkml:brush xml:id="br0">
      <inkml:brushProperty name="width" value="0.025" units="cm"/>
      <inkml:brushProperty name="height" value="0.025" units="cm"/>
    </inkml:brush>
  </inkml:definitions>
  <inkml:trace contextRef="#ctx0" brushRef="#br0">0 63 6438,'0'0'7538,"10"7"-6609,-3-2-764,0-1 1,0 0-1,1 0 1,-1-1-1,1 0 1,0 0-1,0-1 1,0 0-1,0 0 1,0-1-1,0 0 1,0 0-1,13-1 1,175-19 952,33-2-779,1044-43 1540,-70 79-1667,-585 5-200,798 14 116,388 98 188,-1460-99-167,319-8 158,-1-42 231,-273 3-267,-54 7-138,-334 7 374,-35-17-1334,33 15 363,-1 1 1,1 0-1,-1-1 0,1 0 1,-1 1-1,1-1 1,0 0-1,0 1 0,0-1 1,0 0-1,0 0 1,0 0-1,1 0 0,-1 0 1,1 0-1,-1 0 1,1 0-1,-1-3 0,1-15-6465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0.226"/>
    </inkml:context>
    <inkml:brush xml:id="br0">
      <inkml:brushProperty name="width" value="0.025" units="cm"/>
      <inkml:brushProperty name="height" value="0.025" units="cm"/>
    </inkml:brush>
  </inkml:definitions>
  <inkml:trace contextRef="#ctx0" brushRef="#br0">970 199 5541,'-2'-12'758,"0"3"-536,0 1 0,0-1 0,-1 0 0,0 1 0,-1-1 0,0 1 0,0 0 0,-1 0 0,0 0 0,0 1 0,0 0 0,-1 0 0,-1 0 0,1 1 0,-1 0 0,0 0 0,0 1 0,-9-6 0,3 5-170,0 0 1,1 0-1,-2 1 0,1 1 1,-1 0-1,1 1 1,-1 1-1,0 0 1,0 0-1,0 2 1,0 0-1,0 0 0,0 1 1,0 1-1,0 0 1,-22 8-1,12-3-47,1 2 0,0 0-1,1 2 1,0 0 0,0 2 0,2 0-1,-1 2 1,-30 27 0,11-3 267,2 3-1,1 0 1,2 3 0,2 1 0,2 1 0,3 1 0,1 2-1,3 1 1,2 1 0,2 1 0,-13 55 0,27-81-257,1-1 0,2 2 1,1-1-1,0 0 1,2 1-1,2-1 0,0 0 1,2 0-1,11 46 0,-10-59 2,-1 0 0,2-1-1,0 1 1,1-1-1,0 0 1,1-1 0,0 0-1,1 0 1,0-1-1,1 0 1,0 0 0,1-1-1,0-1 1,1 1-1,0-2 1,0 0 0,1 0-1,0-1 1,19 7-1,-14-8-4,1 0-1,-1-1 0,1-1 0,0-1 0,0 0 1,0-2-1,0 0 0,32-3 0,-24-2 133,1-1 0,-1-1-1,0-1 1,-1-1-1,35-16 1,-7-3 141,0-3 0,-2-2-1,-2-2 1,79-69 0,-88 66-157,-2 0 0,-2-3 0,42-56 0,-64 76 54,-1 0-1,-2-1 1,0-1-1,-1 0 1,-1 0-1,-1-1 1,-1-1-1,-1 1 1,6-39-1,-12 53-126,0 1 0,-1-1-1,0 0 1,-1 0 0,1 0-1,-2 0 1,1 0 0,-1 1 0,-1-1-1,1 0 1,-1 1 0,-1 0 0,0 0-1,0 0 1,0 0 0,-10-12-1,4 9-283,0 1-1,-1 0 0,0 0 1,-1 1-1,0 1 0,0 0 1,-1 0-1,0 1 0,-18-6 1,-28-11-2248,3 4-1677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1.016"/>
    </inkml:context>
    <inkml:brush xml:id="br0">
      <inkml:brushProperty name="width" value="0.025" units="cm"/>
      <inkml:brushProperty name="height" value="0.025" units="cm"/>
    </inkml:brush>
  </inkml:definitions>
  <inkml:trace contextRef="#ctx0" brushRef="#br0">464 60 10602,'-6'-9'203,"4"5"-133,0 1-1,0-1 1,0 1 0,-1 0 0,1 0-1,-1 0 1,0 1 0,1-1-1,-1 0 1,-1 1 0,1 0 0,0 0-1,0 0 1,-1 0 0,1 0 0,-1 1-1,0-1 1,1 1 0,-1 0 0,0 0-1,0 1 1,0-1 0,1 1-1,-1 0 1,0 0 0,0 0 0,0 0-1,0 1 1,0-1 0,0 1 0,-4 2-1,-6 3-5,1 1 0,1 0 0,0 1 0,0 1 0,0 0 0,1 0 0,0 1 0,1 0 0,-14 18 0,-3 8 446,-43 72 1,51-74-366,2 0 1,1 2 0,2 0 0,2 1 0,1 0 0,1 1 0,3 0 0,1 0 0,2 1 0,1-1 0,4 62 0,0-86-152,1-1 0,0 1 1,1 0-1,1-1 1,0 0-1,1 0 1,0 0-1,1-1 1,0 1-1,16 21 0,-16-26 9,1 0-1,0-1 0,0 1 0,0-1 0,1-1 0,1 1 0,-1-1 1,1-1-1,0 0 0,0 0 0,0 0 0,1-1 0,-1-1 1,1 0-1,13 3 0,-1-3 139,1-1 1,0-1-1,-1-1 1,1-1-1,-1-1 1,1-1-1,-1-1 1,0-1-1,0-1 1,-1-1-1,1-1 1,-1 0-1,-1-2 1,29-17 0,-13 4 145,0-2 0,-2-1 0,-1-2 0,-1-1 0,-1-1 0,45-59 0,-59 66-220,-1 0 0,-1-1 0,17-37 0,-26 48-53,-1 0 0,0 0 0,-1-1 0,-1 0 0,0 0 1,-1 0-1,-1 0 0,0-24 0,-1 32-74,0 1 0,-1-1 0,0 0 0,-1 0 0,1 1 0,-1-1 0,0 1 1,0-1-1,-1 1 0,1 0 0,-1 0 0,-1 0 0,1 0 0,-1 1 0,1-1 0,-6-3 0,1 1-19,0 1 0,0 0-1,-1 0 1,1 1 0,-1 0 0,-1 1-1,1 0 1,-16-4 0,-7 0-816,-2 2 1,1 1 0,-1 2 0,-49 0 0,38 3-2635,17 0-2210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2.018"/>
    </inkml:context>
    <inkml:brush xml:id="br0">
      <inkml:brushProperty name="width" value="0.025" units="cm"/>
      <inkml:brushProperty name="height" value="0.025" units="cm"/>
    </inkml:brush>
  </inkml:definitions>
  <inkml:trace contextRef="#ctx0" brushRef="#br0">683 37 6951,'-10'-5'1158,"0"-1"-990,-1 2 0,0-1-1,0 1 1,0 1 0,-1 0 0,1 1 0,-1 0 0,0 1-1,1 0 1,-1 1 0,0 0 0,0 0 0,1 2 0,-1-1-1,-17 6 1,8 1 196,0 1 0,1 0-1,0 2 1,0 0 0,1 1-1,1 1 1,0 1 0,1 1-1,-21 21 1,4 3 335,0 1 0,-53 86 0,70-99-624,1 1 1,2 0 0,1 1-1,2 0 1,-14 49 0,23-68-45,-1 1 1,1 0 0,1 0 0,0 1-1,1-1 1,0 0 0,0 0 0,1 0-1,1 0 1,0 0 0,0 0 0,1 0-1,1 0 1,0-1 0,0 0 0,1 0-1,0 0 1,1 0 0,7 9 0,3-1 10,1-1 1,0-1-1,1-1 0,1 0 1,0-1-1,1-1 1,1-1-1,0-1 1,36 13-1,-19-10-17,1-2 0,1-1 0,0-2 0,73 6 1,-81-13-20,0-1 1,0-2 0,1-1 0,-2-1 0,1-2 0,0-1 0,55-20 0,-62 16 191,0-1 0,0-1-1,-2-1 1,1-1 0,-2-1 0,0-2 0,-1 0 0,0-1 0,27-32-1,-28 27 80,-2-2-1,0-1 0,-2 0 1,-1-1-1,-1 0 0,-1-1 0,-2-1 1,0 0-1,10-52 0,-18 64-216,-1-1-1,0 1 1,-1-1-1,-1 1 1,-1-1-1,0 1 1,-2-1-1,-4-18 1,4 24-97,-1 1 0,0 0 0,-1-1 0,0 1 0,-1 1 0,0-1 0,-1 1 1,0 0-1,-1 1 0,0 0 0,0 0 0,-15-13 0,4 9-801,0 0 0,0 1 0,-1 1 0,-1 0-1,1 2 1,-30-9 0,-4 3-2957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2.962"/>
    </inkml:context>
    <inkml:brush xml:id="br0">
      <inkml:brushProperty name="width" value="0.025" units="cm"/>
      <inkml:brushProperty name="height" value="0.025" units="cm"/>
    </inkml:brush>
  </inkml:definitions>
  <inkml:trace contextRef="#ctx0" brushRef="#br0">4413 1 12716,'0'0'-27,"0"7"246,0-4-212,1 4 118,0-1 0,-1 1 0,0 0-1,0 0 1,-1 0 0,0 0 0,0 0 0,-1 0 0,0-1 0,0 1 0,-3 6 0,-22 31 375,-2-1 0,-1-2 0,-3-1 0,-1-2 0,-45 40 0,55-56-444,-1-2 1,-1 0 0,-1-2 0,-1-1-1,0-1 1,-51 21 0,35-22 365,0-2 0,-1-1 1,-1-2-1,-49 3 1,-662 39-7017,431-48 7204,-570 1 3287,1 0-3759,815-5-118,1-3-1,-90-17 1,143 16-21,1-1-1,0-1 1,1-2-1,-1 0 1,1-2-1,1-1 1,0 0-1,1-2 1,0 0 0,-34-29-1,45 32 81,1-1 1,1 0-1,0 0 1,0-1-1,1 0 1,-11-24-1,3-1 76,-13-42 0,-5-17-6621,28 79-1627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3.611"/>
    </inkml:context>
    <inkml:brush xml:id="br0">
      <inkml:brushProperty name="width" value="0.025" units="cm"/>
      <inkml:brushProperty name="height" value="0.025" units="cm"/>
    </inkml:brush>
  </inkml:definitions>
  <inkml:trace contextRef="#ctx0" brushRef="#br0">3415 0 11115,'0'0'1249,"-7"8"-1030,-2 5-192,0 0 1,1 1-1,0 0 1,1 0-1,-9 26 1,8-18 252,-1-1 0,-1-1 1,-1 1-1,-1-2 0,0 1 0,-2-2 0,0 0 0,-32 31 1,20-27-127,0 0 0,-1-2 1,-1-1-1,-1-2 1,-46 21-1,7-10-35,-1-4-1,-1-3 1,-1-2 0,-144 16-1,-106-6 731,-454-18 0,585-26 71,-320-67 1,89 9-237,366 67-694,18 2-188,1-1 0,0-1 1,-46-16-1,77 21 8,1-1-1,1 0 0,-1 0 1,0 0-1,0 0 1,1-1-1,-1 1 0,-2-4 1,5 5 5,0 0 0,0 0 0,0 0 0,0 0 0,0-1 0,1 1 0,-1 0 0,0 0 0,1 0 0,-1-1 0,1 1 0,-1 0 1,1-1-1,0 1 0,0 0 0,-1-1 0,1 1 0,0 0 0,0-1 0,0 1 0,1-1 0,-1 1 0,0 0 0,0-1 0,1 1 0,-1 0 0,1-1 0,0 0 0,20-25-4427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4.538"/>
    </inkml:context>
    <inkml:brush xml:id="br0">
      <inkml:brushProperty name="width" value="0.025" units="cm"/>
      <inkml:brushProperty name="height" value="0.025" units="cm"/>
    </inkml:brush>
  </inkml:definitions>
  <inkml:trace contextRef="#ctx0" brushRef="#br0">17600 1 5061,'0'0'6449,"1"10"-3401,-1-6-2952,1 0 0,-1-1-1,0 1 1,0 0 0,0 0 0,0 0 0,-1 0 0,1 0 0,-1 0 0,0-1 0,0 1-1,0 0 1,-1-1 0,0 1 0,1-1 0,-1 1 0,0-1 0,-1 0 0,1 0 0,0 0 0,-1 0-1,0 0 1,0 0 0,0-1 0,0 1 0,-4 1 0,-13 8-59,0 0 1,-2-2-1,1-1 1,-1 0-1,-30 6 1,-123 22-717,118-27 498,-1897 330-481,582-106-107,-966 123 818,485-83 318,-56 22-1268,435-70 9,-1712 129 1207,2451-327-1540,-15 0 725,152 36 1065,510-48-327,1 5-1,1 3 0,1 5 0,-137 65 0,188-76 4,2 1-1,0 2 0,2 1 0,0 2 0,1 1 1,2 1-1,0 1 0,2 1 0,-33 49 1,43-55-166,2 1 0,0 0 1,1 0-1,2 1 1,1 1-1,0 0 1,2 0-1,1 0 1,1 1-1,1 0 0,1 0 1,1 0-1,2 0 1,4 43-1,-2-61-92,-1 0-1,1 0 0,1 0 0,-1 0 1,1-1-1,1 0 0,-1 1 1,1-1-1,1 0 0,5 7 0,-7-10-284,0-1-1,0 0 0,0 1 0,0-1 0,1 0 0,-1-1 1,1 1-1,0-1 0,0 1 0,0-1 0,0 0 1,0-1-1,0 1 0,1-1 0,-1 0 0,0 0 1,1 0-1,-1 0 0,7-1 0,15-2-4619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4.914"/>
    </inkml:context>
    <inkml:brush xml:id="br0">
      <inkml:brushProperty name="width" value="0.025" units="cm"/>
      <inkml:brushProperty name="height" value="0.025" units="cm"/>
    </inkml:brush>
  </inkml:definitions>
  <inkml:trace contextRef="#ctx0" brushRef="#br0">162 0 11531,'-9'4'42,"1"1"1,-1 0-1,1 0 1,0 1-1,1 0 0,-1 0 1,1 0-1,0 1 1,1 1-1,0-1 1,0 1-1,0 0 0,1 0 1,0 0-1,1 1 1,0 0-1,0 0 1,-4 16-1,-2 13 174,1 0 1,2 1-1,-3 74 0,11 120 1494,-1-223-1653,2 38 305,10 67-1,-9-102-328,-1 1 0,2-1 0,0 1 0,0-1-1,1 0 1,1 0 0,0-1 0,1 0 0,13 18-1,-18-27 11,0 0-1,1-1 1,-1 0-1,1 0 1,-1 1-1,1-1 1,0-1-1,0 1 1,0 0-1,0-1 1,0 0-1,0 1 1,0-1-1,1 0 1,-1-1-1,0 1 0,1-1 1,-1 1-1,0-1 1,1 0-1,-1 0 1,0 0-1,1-1 1,-1 1-1,0-1 1,1 0-1,-1 0 1,0 0-1,0 0 1,4-3-1,8-3 254,-1-2 0,0 1 0,-1-2-1,22-20 1,-32 28-268,356-322 1739,-133 94-5973,-132 123-4864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6.597"/>
    </inkml:context>
    <inkml:brush xml:id="br0">
      <inkml:brushProperty name="width" value="0.025" units="cm"/>
      <inkml:brushProperty name="height" value="0.025" units="cm"/>
    </inkml:brush>
  </inkml:definitions>
  <inkml:trace contextRef="#ctx0" brushRef="#br0">931 76 7239,'-12'-6'843,"2"2"-647,-20-11 830,-1 2 0,-56-15 1,76 25-959,0 1 0,0 0 0,0 1 0,0 0 0,0 1 0,0 0 0,0 0 1,0 1-1,1 1 0,-1 0 0,0 1 0,0 0 0,-18 7 0,-3 8 36,0 2 0,0 1 0,2 1 0,1 2 1,1 0-1,-49 57 0,29-23 827,4 2 1,-57 98 0,77-115-757,3 0 1,1 1 0,2 1 0,-14 56-1,26-76-160,1 0 0,0 1-1,2 0 1,1 0-1,2 0 1,0 0 0,1 0-1,2 0 1,8 37 0,-8-51 12,1 0 0,0 1 0,1-2 0,1 1 1,-1 0-1,2-1 0,0 0 0,0-1 0,1 0 1,0 0-1,1 0 0,0-1 0,0 0 1,1-1-1,0 0 0,1-1 0,0 0 0,0 0 1,0-1-1,1-1 0,0 0 0,0-1 0,0 0 1,1 0-1,-1-1 0,1-1 0,-1 0 0,1-1 1,0-1-1,18-1 0,-1-1 81,1-2-1,-2-1 1,1-2-1,-1-1 1,0-1-1,0-1 1,-1-2-1,-1-1 1,46-29-1,-6-1 149,-3-4-1,91-83 1,-109 86-216,-1-1 0,-2-3 0,-3-1-1,48-76 1,-72 99 3,-1-1 0,-1 0 0,-1-1 0,-2 0 0,-1-1 0,-1 0 0,-1-1 0,-2 0 0,-1 0 0,-1-1 0,-1-36 0,-3 58-76,0 0-1,-1-1 0,0 1 1,-1 0-1,0 0 1,0 0-1,-1 0 1,0 0-1,0 1 0,-1-1 1,0 1-1,-1 0 1,0 0-1,0 0 0,-1 1 1,0 0-1,0 0 1,-1 0-1,1 1 1,-1 0-1,-1 0 0,1 1 1,-1 0-1,0 0 1,0 1-1,-1 0 1,1 0-1,-1 1 0,0 0 1,-9-2-1,-8 1-701,1 2 0,-1 0 0,1 2-1,-1 0 1,1 2 0,-38 7 0,7 2-4304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7.451"/>
    </inkml:context>
    <inkml:brush xml:id="br0">
      <inkml:brushProperty name="width" value="0.025" units="cm"/>
      <inkml:brushProperty name="height" value="0.025" units="cm"/>
    </inkml:brush>
  </inkml:definitions>
  <inkml:trace contextRef="#ctx0" brushRef="#br0">678 455 8776,'-5'-13'-27,"1"0"0,0 0 0,2-1 0,-1 1 0,2-1 0,0 0 0,0 1 0,1-1 0,1 0 0,0 1-1,1-1 1,0 1 0,7-19 0,18-32 192,-20 52 38,-1-1 1,-1 0 0,1-1-1,-2 1 1,0-1 0,-1 0-1,3-26 1,-6 38-132,0-1 1,-1 1-1,1 0 1,-1 0-1,0-1 1,1 1-1,-1 0 0,0 0 1,0 0-1,-1 0 1,1 0-1,0 0 1,0 1-1,-1-1 0,1 0 1,-1 1-1,0-1 1,1 1-1,-1-1 1,0 1-1,0 0 0,0 0 1,0 0-1,0 0 1,0 0-1,0 0 1,-1 0-1,1 1 0,0-1 1,0 1-1,0 0 1,-1-1-1,-3 1 1,-7-1-44,0 1 1,0 0-1,0 1 1,-25 4-1,18 0-7,1 1-1,-1 1 0,1 1 0,1 1 0,0 0 1,0 1-1,1 1 0,0 1 0,-18 17 0,-9 10 349,-75 86-1,89-89 33,1 2 0,2 1 0,2 0 0,-38 84 1,52-97-321,1 0 1,2 0 0,0 1 0,2 1 0,1-1 0,1 1 0,1 0 0,1 0 0,4 44 0,-1-61-85,1-1 1,0 0-1,0 0 1,1 0-1,1 0 1,-1 0-1,2-1 1,-1 1-1,1-1 1,1 0-1,-1-1 1,2 1 0,-1-1-1,1 0 1,0-1-1,1 1 1,0-2-1,0 1 1,0-1-1,1 0 1,0-1-1,0 0 1,0 0-1,1-1 1,-1 0-1,1-1 1,0 0-1,18 3 1,2-2 143,1-2 0,0-1 0,1-1 0,-1-1 1,0-2-1,-1-1 0,1-2 0,-1-1 0,0-1 0,0-2 0,-1 0 0,0-2 0,38-23 0,-28 13-48,-1-2 0,-1-2 0,-1-2 0,-1-1 0,-1-1 0,-2-2 0,-2-1 0,46-63 0,-62 74 47,-1 0 1,0-1 0,-2 0-1,-1-1 1,-1 0 0,-1-1-1,-1 0 1,-1 0 0,4-40-1,-9 55-95,-1 0-1,0 0 1,0 0-1,-1 0 1,-1 1-1,0-1 1,0 0-1,-1 0 0,0 1 1,-1 0-1,-8-17 1,7 19-97,0 0 1,0 1-1,-1 0 1,1 0-1,-2 0 0,1 0 1,0 1-1,-1 0 1,0 1-1,0-1 1,-1 1-1,1 1 0,-1-1 1,0 1-1,-16-3 1,-6-1-1292,0 3 0,-1 0 1,0 2-1,1 1 0,-61 7 0,17 7-2976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8.331"/>
    </inkml:context>
    <inkml:brush xml:id="br0">
      <inkml:brushProperty name="width" value="0.025" units="cm"/>
      <inkml:brushProperty name="height" value="0.025" units="cm"/>
    </inkml:brush>
  </inkml:definitions>
  <inkml:trace contextRef="#ctx0" brushRef="#br0">848 124 6054,'-1'-10'165,"0"5"19,1 0 0,-1 0 0,0 1 0,-1-1 1,1 1-1,-1-1 0,1 1 0,-2-1 0,1 1 0,0 0 0,-1 0 0,1 0 0,-1 0 0,0 1 0,-1-1 0,1 1 0,-1-1 0,1 1 1,-1 0-1,0 1 0,0-1 0,0 1 0,0 0 0,-7-3 0,-3 0 80,0 2 0,0 0 1,-1 0-1,1 1 0,-1 1 1,1 0-1,-1 1 0,0 1 0,1 0 1,-1 1-1,1 1 0,0 0 0,0 1 1,0 0-1,0 1 0,1 1 1,-1 0-1,-12 8 0,-11 9-78,0 1 1,2 2-1,0 2 0,-53 56 0,56-51-94,0 3 0,3 0 0,1 2 0,2 1 0,-32 62-1,49-83-69,0 1 0,2 1-1,0-1 1,1 1-1,1 0 1,0 0 0,2 1-1,1-1 1,0 1 0,1 0-1,2-1 1,0 1-1,1 0 1,9 38 0,-7-48-14,0 0 0,1-1 0,0 0 0,0 1 0,1-2 0,0 1 0,1-1 0,0 0 0,1 0 0,0-1 0,0 0 0,0 0 0,1-1 0,1 0 0,-1-1 0,1 0 0,0 0 0,0-1 0,1-1 0,-1 1 0,1-2 0,0 1 0,18 2 0,-8-3 20,1 0 1,0-1-1,0-1 1,-1-1-1,1-1 1,0-1-1,0-1 1,-1-1-1,0 0 1,1-2-1,31-13 1,-18 3 262,-1-2 0,0-1 1,-2-2-1,0-2 0,-1 0 1,-1-2-1,50-55 1,-62 60-125,-1-2 0,0 1 0,-2-2 1,-1 0-1,-1-1 0,0 0 0,-2-1 1,-1 0-1,-1 0 0,-2-1 1,0-1-1,3-29 0,-8 44-199,-1 0 0,-1 0 0,0 0 0,-1 0 0,0 1 0,-1-1 0,-1 0 0,1 1 0,-2-1 0,1 1-1,-8-14 1,6 16-253,0 1-1,-1 0 1,0 0-1,0 0 1,-1 1-1,0-1 0,0 2 1,0-1-1,-1 1 1,0 0-1,-1 1 0,1 0 1,-18-8-1,9 7-1114,0-1-1,-35-6 1,-46 0-5561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08.950"/>
    </inkml:context>
    <inkml:brush xml:id="br0">
      <inkml:brushProperty name="width" value="0.025" units="cm"/>
      <inkml:brushProperty name="height" value="0.025" units="cm"/>
    </inkml:brush>
  </inkml:definitions>
  <inkml:trace contextRef="#ctx0" brushRef="#br0">0 890 7944,'0'0'6929,"9"-5"-6465,627-368 604,-70 43-566,-449 254-272,43-25-252,-150 96-852,-30 16-4135,-13 4 1464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9.346"/>
    </inkml:context>
    <inkml:brush xml:id="br0">
      <inkml:brushProperty name="width" value="0.025" units="cm"/>
      <inkml:brushProperty name="height" value="0.025" units="cm"/>
    </inkml:brush>
  </inkml:definitions>
  <inkml:trace contextRef="#ctx0" brushRef="#br0">22 104 11851,'0'0'3630,"-4"10"-3160,0 1-442,1 0 0,0-1 1,1 1-1,0 0 0,0 0 0,1 1 0,1-1 0,0 0 0,0 0 1,5 22-1,17 65 294,5-1 0,4-2-1,5 0 1,3-3 0,5-1 0,3-2 0,4-3 0,4-2 0,111 131 0,-152-198-296,1-2 1,1 0-1,0 0 0,1-2 1,0 0-1,1-1 1,1 0-1,0-2 0,0 0 1,1-2-1,0 0 1,1-1-1,0-1 1,0 0-1,0-2 0,0-1 1,1 0-1,35-2 1,9 0 117,-1-4 1,1-2 0,-1-4 0,-1-2 0,1-3-1,-2-3 1,72-29 0,101-59 18,233-143 0,-220 93 477,-202 122-575,-1-2 1,-2-3-1,42-45 1,-60 53-22,-2-2 0,-1 0 0,33-62 0,41-114 24,-3 5 302,-92 199-352,0 0 1,1 0-1,-1 0 1,1 0-1,0 0 0,0 1 1,0-1-1,0 1 1,0 0-1,1 0 1,-1 0-1,1 0 0,0 1 1,0-1-1,0 1 1,0 0-1,1 0 1,-1 1-1,1-1 1,-1 1-1,5-1 0,-6-1-4966,-3-7-2441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9.709"/>
    </inkml:context>
    <inkml:brush xml:id="br0">
      <inkml:brushProperty name="width" value="0.025" units="cm"/>
      <inkml:brushProperty name="height" value="0.025" units="cm"/>
    </inkml:brush>
  </inkml:definitions>
  <inkml:trace contextRef="#ctx0" brushRef="#br0">82 53 6406,'0'0'-833,"-82"-52"-3619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0.387"/>
    </inkml:context>
    <inkml:brush xml:id="br0">
      <inkml:brushProperty name="width" value="0.025" units="cm"/>
      <inkml:brushProperty name="height" value="0.025" units="cm"/>
    </inkml:brush>
  </inkml:definitions>
  <inkml:trace contextRef="#ctx0" brushRef="#br0">33 599 5958,'-4'-11'453,"-15"-57"268,10 33 576,8 29-250,4 11 330,11 29-990,1-1 0,1-1 0,3 0 0,0-2 1,33 41-1,134 129-206,-118-134-139,4-4 0,2-2 1,85 50-1,-112-82 13,2-1 0,0-3 0,2-2 1,1-2-1,0-3 0,91 18 0,119 6 1266,129 25-2995,-322-53 1265,1-2 0,128 2 0,-113-15 1513,0-4-1,-1-3 1,161-40 0,-41-5-126,304-125 0,-414 138-1013,-2-4 0,-2-5 0,-3-3 0,-1-4-1,98-86 1,-121 84-227,97-119 0,34-79 352,-81 104 147,-99 134-149,-5 9 84,-1 0 0,0-1 0,0 0 0,-1 0 0,-1 0 0,0-1 0,0 0 0,-1 0 0,-1 0 0,5-21 0,-9 32-143,0 0-1,-1-1 1,1 1-1,0 0 1,-1-1-1,1 1 1,-1 0-1,1-1 1,-1 1-1,0 0 1,1 0-1,-1-1 1,0 1-1,0 0 1,0 0-1,0 0 1,0 0-1,0 0 1,0 0-1,0 1 1,0-1-1,0 0 1,-1 1-1,1-1 1,0 0-1,-1 1 1,1-1-1,0 1 1,-1 0-1,1-1 1,0 1-1,-1 0 1,1 0-1,-3 0 1,-59-2-279,51 3 266,0 0-702,0 0 1,1 1-1,-21 6 1,-10 2-7127,15-6-2609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1.644"/>
    </inkml:context>
    <inkml:brush xml:id="br0">
      <inkml:brushProperty name="width" value="0.025" units="cm"/>
      <inkml:brushProperty name="height" value="0.025" units="cm"/>
    </inkml:brush>
  </inkml:definitions>
  <inkml:trace contextRef="#ctx0" brushRef="#br0">70 15 3459,'-29'-4'-64,"10"-2"-96,-3 2-3075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2.808"/>
    </inkml:context>
    <inkml:brush xml:id="br0">
      <inkml:brushProperty name="width" value="0.025" units="cm"/>
      <inkml:brushProperty name="height" value="0.025" units="cm"/>
    </inkml:brush>
  </inkml:definitions>
  <inkml:trace contextRef="#ctx0" brushRef="#br0">7348 1 9097,'0'0'3267,"-7"0"-3246,-16 2 254,1 1 0,0 1 0,0 0 0,0 2 0,1 1 0,-22 9 0,-46 14 624,-225 42-14,-57 15-67,-543 226-784,831-283-31,-949 408 158,769-319-172,-758 343-336,118-31 514,16 33-110,679-346-32,6 9 0,-312 258 0,407-295 324,-150 118 1619,316-297-10398,-29 52 3994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3.233"/>
    </inkml:context>
    <inkml:brush xml:id="br0">
      <inkml:brushProperty name="width" value="0.025" units="cm"/>
      <inkml:brushProperty name="height" value="0.025" units="cm"/>
    </inkml:brush>
  </inkml:definitions>
  <inkml:trace contextRef="#ctx0" brushRef="#br0">411 1 11659,'0'0'2242,"-8"1"-1180,3 0-1002,1 1-1,-1-1 1,1 1-1,-1 0 1,1 0-1,-1 1 1,1-1-1,0 1 1,0 0-1,0 0 1,1 1-1,-1-1 1,1 1-1,0-1 1,0 1-1,0 0 1,0 0-1,1 0 1,-1 1-1,-1 5 1,-58 110 653,6 4-1,-48 153 1,104-276-711,-25 65 107,8-24-53,2 0 0,2 1 1,2 1-1,-9 62 0,20-103-48,0-1-1,0 0 0,0 1 1,0-1-1,0 1 1,0-1-1,1 0 1,-1 1-1,1-1 0,-1 1 1,1-1-1,0 0 1,0 0-1,0 0 1,0 1-1,1-1 1,-1 0-1,1 0 0,-1-1 1,1 1-1,-1 0 1,1 0-1,0-1 1,0 1-1,0-1 0,0 1 1,0-1-1,0 0 1,0 0-1,1 0 1,-1 0-1,0 0 0,0-1 1,1 1-1,-1-1 1,1 1-1,-1-1 1,0 0-1,1 0 1,-1 0-1,1 0 0,2-1 1,11 0 98,1-1-1,0-1 1,-1 0 0,32-11 0,74-35 143,174-95 1,-275 134-258,222-134-3937,-131 66-1911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9.485"/>
    </inkml:context>
    <inkml:brush xml:id="br0">
      <inkml:brushProperty name="width" value="0.025" units="cm"/>
      <inkml:brushProperty name="height" value="0.025" units="cm"/>
    </inkml:brush>
  </inkml:definitions>
  <inkml:trace contextRef="#ctx0" brushRef="#br0">0 1 14382,'2'13'-353,"1"9"467,1 0 0,1 0 0,1-1 0,1 0 0,16 34 0,15 5 868,4-2-1,1-1 1,3-3 0,58 54 0,-19-19-553,902 858 3073,-674-658-3126,482 572 1,-609-615-424,27 34-32,-155-211 24,123 113 1,-109-124-551,0 0-4385,-61-46 239,-9-5-1479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9.925"/>
    </inkml:context>
    <inkml:brush xml:id="br0">
      <inkml:brushProperty name="width" value="0.025" units="cm"/>
      <inkml:brushProperty name="height" value="0.025" units="cm"/>
    </inkml:brush>
  </inkml:definitions>
  <inkml:trace contextRef="#ctx0" brushRef="#br0">478 4735 8840,'-358'111'1870,"271"-84"1305,86-26-3035,0-1-1,0 1 0,0-1 1,0 1-1,0-1 0,0 0 1,-1 1-1,1-1 0,0 0 1,0 0-1,0 0 1,-1 0-1,1 0 0,0 0 1,0 0-1,0-1 0,-1 1 1,1 0-1,0-1 0,0 1 1,0 0-1,0-1 1,-2-1-1,2 1-105,1 0-1,-1 0 1,1 0 0,-1 0 0,1-1 0,0 1-1,0 0 1,-1 0 0,1 0 0,0 0-1,0-1 1,0 1 0,0 0 0,1 0 0,-1 0-1,0-1 1,0 1 0,1 0 0,0-1-1,3-10-61,1 0 0,0 1 0,10-15 0,303-430 1475,-71 111-188,465-813 1288,12-17-2435,-122 319-911,-184 302-4173,-234 312-372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5.818"/>
    </inkml:context>
    <inkml:brush xml:id="br0">
      <inkml:brushProperty name="width" value="0.025" units="cm"/>
      <inkml:brushProperty name="height" value="0.025" units="cm"/>
    </inkml:brush>
  </inkml:definitions>
  <inkml:trace contextRef="#ctx0" brushRef="#br0">0 137 5349,'16'0'187,"537"-17"2172,165-10 953,2 43-1151,-77 0-2391,2667-56-704,456-26 2599,-681 51-191,-2771 11-1328,747 5 1341,-962 3-1519,68 0-3881,-136-5 395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6.600"/>
    </inkml:context>
    <inkml:brush xml:id="br0">
      <inkml:brushProperty name="width" value="0.025" units="cm"/>
      <inkml:brushProperty name="height" value="0.025" units="cm"/>
    </inkml:brush>
  </inkml:definitions>
  <inkml:trace contextRef="#ctx0" brushRef="#br0">693 1 11339,'-7'10'1141,"-1"-1"0,-1 1 0,0-1 0,-18 14 0,-6 7-574,-89 91-51,0-2-213,-151 191-1,261-294-232,1 0-1,0 1 1,1 0 0,1 0-1,1 1 1,-7 20-1,13-34-70,1 0 1,0 0-1,0 0 0,0 0 0,1 0 1,-1 0-1,1 0 0,0 0 0,0 0 0,1 0 1,-1 0-1,1 0 0,0 0 0,0 0 1,0 0-1,1 0 0,-1-1 0,1 1 1,0 0-1,0-1 0,0 1 0,0-1 0,1 0 1,-1 0-1,1 0 0,0 0 0,0 0 1,0 0-1,0-1 0,1 1 0,-1-1 1,1 0-1,-1 0 0,1-1 0,5 3 0,10 3 26,1-1-1,-1-1 1,1-1-1,0 0 1,0-2-1,39 1 0,0-5 70,67-10-1,308-78-524,-105 17-6366,-228 55 3156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09.313"/>
    </inkml:context>
    <inkml:brush xml:id="br0">
      <inkml:brushProperty name="width" value="0.025" units="cm"/>
      <inkml:brushProperty name="height" value="0.025" units="cm"/>
    </inkml:brush>
  </inkml:definitions>
  <inkml:trace contextRef="#ctx0" brushRef="#br0">413 3 13741,'0'0'165,"-8"0"428,-2-1-344,7 1-120,0-1 0,-1 1 0,1 0 0,0 0 0,0 0 0,-1 0 0,1 1-1,-6 0 1,6 1-11,1 1 0,-1-1 0,0 1-1,1-1 1,-1 1 0,1 0-1,0 0 1,0 0 0,0 0 0,0 0-1,0 0 1,-2 6 0,-5 9-47,-243 402 452,242-403-502,1 0 0,0 0-1,1 1 1,1 0 0,1 0 0,1 1-1,0 0 1,-2 23 0,7-40-26,0 0 0,0 0 0,0 0 1,1 0-1,-1 0 0,1 0 0,-1 0 0,1 0 0,0 0 1,0 0-1,0 0 0,0 0 0,0 0 0,0-1 0,0 1 0,1 0 1,-1-1-1,0 1 0,1-1 0,0 0 0,-1 1 0,1-1 1,0 0-1,-1 0 0,1 0 0,0 0 0,0 0 0,0-1 1,0 1-1,0 0 0,0-1 0,0 0 0,0 1 0,0-1 1,0 0-1,4 0 0,7 1 28,-1-1-1,0-1 1,1 0 0,-1 0-1,14-4 1,17-8 4,-1-2 0,0-2 0,50-28 0,-20 10-23,164-73-616,-77 42-3244,-64 31 189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9.043"/>
    </inkml:context>
    <inkml:brush xml:id="br0">
      <inkml:brushProperty name="width" value="0.025" units="cm"/>
      <inkml:brushProperty name="height" value="0.025" units="cm"/>
    </inkml:brush>
  </inkml:definitions>
  <inkml:trace contextRef="#ctx0" brushRef="#br0">0 0 10954,'0'0'8125,"5"12"-7452,29 90-157,-5 1-1,16 111 1,-32-148-221,-11-53-213,8 33 182,-10-43-208,1-1-1,0 0 1,0 0-1,-1 0 0,1 0 1,0 0-1,0 0 1,1 0-1,-1 0 0,0 0 1,1-1-1,-1 1 1,1 0-1,0-1 1,3 3-1,-4-4-21,0-1 0,0 1 1,1-1-1,-1 1 0,0-1 1,0 1-1,0-1 0,0 0 1,0 0-1,0 1 0,0-1 0,0 0 1,0 0-1,0 0 0,0 0 1,0 0-1,0 0 0,-1 0 0,1-1 1,-1 1-1,1 0 0,-1 0 1,1 0-1,-1-1 0,1 1 0,-1-3 1,17-43 628,-16 42-538,22-76 891,-16 49-689,2 1 1,1 0-1,1 0 0,21-37 1,-32 66-301,1 1 0,0 0 1,-1 0-1,1-1 0,0 1 1,0 0-1,0 0 0,0 0 1,0 0-1,0 0 1,0 0-1,0 0 0,0 0 1,0 1-1,1-1 0,-1 0 1,0 1-1,1-1 0,-1 1 1,0-1-1,2 0 0,-1 2-11,-1-1 0,0 0-1,0 1 1,0-1 0,0 0 0,0 1-1,0 0 1,0-1 0,0 1 0,0-1-1,0 1 1,0 0 0,0 0-1,0 0 1,0 0 0,0-1 0,-1 1-1,1 0 1,1 2 0,3 8 61,1 0 1,-2 0-1,8 23 0,-9-23 32,25 88 40,-17-57-242,18 46 0,-29-87 45,0 0 0,1 0 0,-1 0 1,0 1-1,1-1 0,-1 0 0,1-1 0,-1 1 0,1 0 0,0 0 1,-1 0-1,1 0 0,0 0 0,0-1 0,-1 1 0,1 0 0,0 0 0,0-1 1,1 1-1,-1-1-29,0 0-1,-1 0 1,1 0 0,-1-1 0,1 1 0,-1 0-1,1 0 1,-1-1 0,1 1 0,-1-1 0,1 1-1,-1 0 1,0-1 0,1 1 0,-1-1 0,1 1-1,-1-1 1,0 1 0,0-1 0,1 1 0,-1-1-1,0 1 1,0-1 0,1-1 0,11-48-4663,-11 43 3911,4-34-6042,-4-2-6293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9.407"/>
    </inkml:context>
    <inkml:brush xml:id="br0">
      <inkml:brushProperty name="width" value="0.025" units="cm"/>
      <inkml:brushProperty name="height" value="0.025" units="cm"/>
    </inkml:brush>
  </inkml:definitions>
  <inkml:trace contextRef="#ctx0" brushRef="#br0">48 251 15278,'0'0'4122,"8"-9"-2991,15-14-119,-1 2-80,30-40 1,-48 55-765,1 0 0,-1-1 1,0 0-1,0 1 1,-1-2-1,0 1 1,0 0-1,0-1 1,-1 1-1,0-1 1,-1 1-1,1-10 1,-2 16-109,0-1 0,0 1 1,0 0-1,0-1 1,0 1-1,-1 0 1,1-1-1,0 1 1,-1 0-1,1-1 1,-1 1-1,1 0 1,-1 0-1,0 0 1,1-1-1,-1 1 0,0 0 1,0 0-1,0 0 1,0 0-1,0 1 1,0-1-1,0 0 1,-1-1-1,-1 1 33,1 0-1,-1 0 0,1 1 1,-1-1-1,0 1 1,1-1-1,-1 1 0,1 0 1,-1 0-1,0 0 0,-4 1 1,0 0-26,1 0 1,-1 1-1,1 0 0,0 0 1,0 0-1,0 1 0,0 0 1,0 0-1,-8 6 0,8-1-53,-1-1 0,1 1 0,0 0-1,0 0 1,1 1 0,0 0 0,1 0-1,0 0 1,0 0 0,1 1-1,0-1 1,-2 18 0,1-8-8,2 0 0,1 1-1,0-1 1,2 1 0,3 30 0,-3-47-28,-1 0 0,0 0 1,1 0-1,-1 0 0,1 0 0,0 0 0,0-1 1,0 1-1,0 0 0,0-1 0,1 1 1,-1-1-1,1 1 0,-1-1 0,1 1 1,0-1-1,0 0 0,0 0 0,1 0 0,-1 0 1,0-1-1,1 1 0,-1 0 0,1-1 1,-1 0-1,1 0 0,0 0 0,0 0 1,-1 0-1,1 0 0,0 0 0,0-1 0,0 0 1,0 0-1,0 1 0,0-2 0,0 1 1,0 0-1,-1-1 0,1 1 0,6-2 0,0-1-647,1 0-1,-1 0 0,0-1 0,17-9 0,25-24-6773,-23 10-1403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0.097"/>
    </inkml:context>
    <inkml:brush xml:id="br0">
      <inkml:brushProperty name="width" value="0.025" units="cm"/>
      <inkml:brushProperty name="height" value="0.025" units="cm"/>
    </inkml:brush>
  </inkml:definitions>
  <inkml:trace contextRef="#ctx0" brushRef="#br0">22 104 9097,'-2'-9'2199,"0"4"-1727,-11-45 3910,8 10 3512,19 53-6330,8 19-1271,-2 0-1,-1 1 1,-1 1 0,-2 0-1,16 54 1,-6-20 135,-18-49 339,-12-29 449,-13-30-466,1 14-651,-1 0-1,-33-38 1,17 23-11,32 41-100,1-1 0,-1 1 0,1-1 0,0 0-1,-1 1 1,1-1 0,0 1 0,-1-1 0,1 0 0,0 0-1,0 1 1,0-1 0,0 0 0,0 1 0,-1-1 0,1 0 0,0 0-1,1 1 1,-1-1 0,0 0 0,0 1 0,0-1 0,0 0-1,1 0 1,-1 1 0,0-1 0,0 1 0,1-2 0,19-16-594,30-4-2490,-49 22 2949,85-26-9457,-54 15 2750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0.982"/>
    </inkml:context>
    <inkml:brush xml:id="br0">
      <inkml:brushProperty name="width" value="0.025" units="cm"/>
      <inkml:brushProperty name="height" value="0.025" units="cm"/>
    </inkml:brush>
  </inkml:definitions>
  <inkml:trace contextRef="#ctx0" brushRef="#br0">138 263 11563,'0'0'3721,"0"-11"-283,1 5-2967,-2 0-1,1 0 1,-1 0 0,1 0 0,-2 0 0,1 0 0,-1 1 0,0-1-1,-4-10 1,5 14-347,-1 0-1,1 0 0,-1 0 0,0 0 1,0 0-1,1 0 0,-1 0 1,0 1-1,-1-1 0,1 0 1,0 1-1,0 0 0,-1 0 0,1 0 1,0 0-1,-1 0 0,1 0 1,-1 0-1,0 1 0,1-1 1,-1 1-1,1 0 0,-1 0 0,0 0 1,1 0-1,-1 0 0,1 1 1,-1-1-1,0 1 0,-4 1 0,5-1-113,-1 0-1,1 0 0,-1 0 1,1 1-1,-1-1 0,1 1 1,0 0-1,0-1 0,0 1 1,0 0-1,0 0 0,0 1 1,0-1-1,1 0 0,-1 1 1,1-1-1,0 0 0,-1 1 1,1 0-1,0-1 0,1 1 0,-1 0 1,0-1-1,0 4 0,-1 9-11,0 0 0,1 0-1,1 18 1,0-24 8,0 5-3,0 1 0,2-1 0,0 0 0,0 1 0,2-1 0,7 22 0,-10-33 0,0 0 0,0-1 0,0 1 0,0 0 0,1 0 0,-1-1-1,1 1 1,0 0 0,0-1 0,0 0 0,0 1 0,0-1 0,1 0 0,-1 0 0,1 0 0,-1-1 0,1 1 0,0-1 0,-1 1 0,1-1 0,0 0 0,0 0 0,0 0 0,0 0 0,0-1 0,0 1 0,0-1 0,0 1 0,0-1 0,1 0 0,-1-1 0,0 1 0,0 0 0,0-1 0,0 0 0,0 0-1,4-1 1,-2-1 6,-1 1 0,0-1 0,0 0 0,0 0 0,0 0-1,0-1 1,0 0 0,-1 1 0,0-1 0,0 0 0,0-1-1,0 1 1,0 0 0,-1-1 0,0 0 0,0 1-1,2-11 1,1-1 17,0-1 0,-2 0 0,0 0 0,1-17 0,-4 28 5,0-72 16,-1 74 14,1 1-1,0 0 1,-1-1-1,1 1 0,-1-1 1,0 1-1,0 0 1,-1 0-1,1-1 0,-1 1 1,1 0-1,-1 0 1,0 1-1,0-1 0,0 0 1,-1 1-1,1-1 0,-1 1 1,-3-4-1,6 6-53,-1 0-1,1 0 1,0 0-1,-1 0 0,1-1 1,0 1-1,-1 0 1,1 0-1,0 0 0,-1 0 1,1 0-1,0 0 1,-1 0-1,1 0 1,0 0-1,-1 0 0,1 0 1,0 0-1,-1 0 1,1 0-1,0 0 0,-1 0 1,1 0-1,0 1 1,-1-1-1,1 0 1,0 0-1,-1 0 0,1 1 1,0-1-1,0 0 1,-1 0-1,1 1 0,0-1 1,0 0-1,-1 0 1,1 1-1,0-1 1,0 0-1,0 1 0,0-1 1,-1 0-1,1 1 1,0-1-1,0 0 0,0 1 1,-3 19-14,3-16 1,0 12 14,0 0 0,1 0 1,0 0-1,1 0 1,6 19-1,-7-31-5,0 1 0,0-1 0,0 0 0,0 0-1,1 0 1,0 0 0,0 0 0,0 0 0,0 0 0,1-1 0,0 1 0,-1-1 0,1 0-1,0 0 1,1 0 0,-1 0 0,0 0 0,1-1 0,0 1 0,-1-1 0,1 0 0,0 0 0,0 0-1,6 1 1,-8-3 3,1 1 0,-1-1 1,0 0-1,1 0 0,-1 0 0,0 0 0,1-1 0,-1 1 0,0-1 0,1 1 0,-1-1 0,0 0 0,0 0 0,1 0 0,-1 0 0,0 0 1,0 0-1,0-1 0,0 1 0,2-3 0,0 0 6,-1 0 1,0 0-1,0 0 0,-1-1 1,1 1-1,-1-1 1,0 0-1,0 1 0,1-7 1,2-7 19,-2 0 0,0 0 0,-1 0-1,0-25 1,-4-44-101,2 96 43,-1 11 17,2-1 0,0 1 0,6 26 0,-7-43 15,1 0 1,-1 1 0,1-1 0,0 0 0,0 0 0,0 0 0,0 0 0,1 0 0,-1 0 0,1 0 0,0 0 0,0-1 0,0 1 0,0-1 0,0 1 0,0-1 0,1 0-1,-1 0 1,1 0 0,-1 0 0,1 0 0,0-1 0,0 1 0,0-1 0,0 1 0,0-1 0,0 0 0,6 1 0,-6-3 4,1 1 0,-1-1 1,0 0-1,1 0 0,-1 0 1,1 0-1,-1-1 0,0 1 1,0-1-1,0 0 0,0 0 1,0 0-1,0 0 0,-1 0 1,1-1-1,-1 1 1,1-1-1,-1 0 0,0 1 1,0-1-1,0 0 0,-1 0 1,1-1-1,2-5 0,1-3 16,0 0-1,-1 0 1,0-1 0,-1 1-1,3-23 1,-4 10 26,-1 0 1,-3-39-1,0 61-213,-1 19 83,2 25 63,1-36 3,0 0 1,1 1-1,0-1 0,0 0 0,1 0 0,-1 0 1,1 0-1,0 0 0,0 0 0,1 0 1,-1 0-1,1-1 0,0 1 0,0-1 0,1 0 1,-1 0-1,1 0 0,0-1 0,6 5 1,-7-6-215,0 0 0,1-1-1,-1 0 1,0 1 0,1-1 0,-1-1 0,1 1 0,-1 0 0,1-1 0,0 0 0,-1 0 0,1 0 0,-1 0 0,1 0 0,-1-1 0,1 0 0,-1 0 0,1 0 0,-1 0 0,1 0 0,-1 0 0,0-1 0,0 0 0,0 0 0,0 0 0,0 0 0,0 0 0,0 0 0,4-6 0,0 1-1112,1-1 1,-1 0 0,-1 0 0,1-1 0,-1 0-1,-1 0 1,0 0 0,0-1 0,6-19 0,4-14-5247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1.313"/>
    </inkml:context>
    <inkml:brush xml:id="br0">
      <inkml:brushProperty name="width" value="0.025" units="cm"/>
      <inkml:brushProperty name="height" value="0.025" units="cm"/>
    </inkml:brush>
  </inkml:definitions>
  <inkml:trace contextRef="#ctx0" brushRef="#br0">94 84 7207,'-3'-11'5157,"3"9"-4213,-8-35 2014,7 35-2548,1 0 0,-1 0 0,0 0 1,1 0-1,-1 0 0,0 0 0,0 0 0,0 0 0,-1 0 1,1 1-1,0-1 0,-1 0 0,1 1 0,-1-1 1,1 1-1,-1 0 0,-3-2 0,4 3-292,0 0 0,-1 0 0,1 0 1,0 1-1,0-1 0,0 0 0,0 1 0,0-1 0,0 1 0,0 0 0,0-1 0,0 1 1,0 0-1,0-1 0,0 1 0,0 0 0,0 0 0,0 0 0,1 0 0,-1 0 1,0 0-1,1 0 0,-1 0 0,1 0 0,-1 0 0,1 0 0,0 0 0,-1 0 1,1 3-1,-15 42 442,14-41-345,-3 7-18,1-3-101,0 0 1,1 0 0,0 0-1,0 0 1,1 0 0,0 1-1,1-1 1,0 0 0,2 17 0,-1-25-104,0-1 0,0 1 1,0 0-1,0-1 1,1 1-1,-1-1 1,0 1-1,0-1 1,0 0-1,0 1 1,1-1-1,-1 0 0,0 0 1,0 0-1,1 0 1,-1 0-1,0 0 1,0 0-1,1 0 1,-1-1-1,2 0 0,27-5-430,-13 1 213,-4 0 131,0 1 0,0 1 0,0 0-1,0 1 1,1 0 0,-1 1 0,1 0 0,18 2-1,-30-1 106,0 1 0,1-1 0,-1 1 0,0 0 0,0 0 0,0-1-1,0 1 1,0 1 0,-1-1 0,1 0 0,0 0 0,0 1 0,-1-1 0,1 1-1,-1-1 1,1 1 0,-1 0 0,0-1 0,0 1 0,0 0 0,0 0 0,0 0 0,0 0-1,0 0 1,0 0 0,-1 0 0,1 0 0,-1 0 0,0 1 0,1-1 0,-1 0-1,0 0 1,0 0 0,0 0 0,-1 1 0,1-1 0,-1 2 0,0 2 27,0 0 0,0 0 0,-1-1 0,1 1 1,-1 0-1,-1-1 0,1 1 0,-1-1 0,0 0 1,0 0-1,0 0 0,-7 7 0,5-8-76,1 0-1,-1 0 0,0-1 0,0 0 1,0 0-1,0 0 0,-1-1 1,1 1-1,-12 2 0,-29 0-4267,18-5-1396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046"/>
    </inkml:context>
    <inkml:brush xml:id="br0">
      <inkml:brushProperty name="width" value="0.025" units="cm"/>
      <inkml:brushProperty name="height" value="0.025" units="cm"/>
    </inkml:brush>
  </inkml:definitions>
  <inkml:trace contextRef="#ctx0" brushRef="#br0">6 283 14157,'0'0'9732,"-2"9"-8851,0-1-710,1 1 0,1 0 0,-1-1 0,1 1-1,1 0 1,0-1 0,0 1 0,1-1 0,0 1 0,0-1 0,1 0 0,3 8-1,2 2 120,0-1 0,0-1 0,2 0 0,0 0 0,15 17 0,-23-30-226,0 0 0,1-1 0,0 1 0,-1 0 0,1-1 0,0 0 0,0 0 0,0 0 0,1 0 0,-1 0 0,0-1 0,1 0 0,-1 1 0,1-1 0,6 1 0,-8-2-26,0 0 1,0 0-1,0-1 1,0 1-1,0 0 1,0-1-1,0 1 1,0-1-1,0 0 1,0 0-1,-1 0 1,1 0-1,0 0 1,0 0-1,-1 0 0,1 0 1,-1-1-1,1 1 1,-1-1-1,1 1 1,-1-1-1,0 1 1,0-1-1,0 0 1,0 0-1,0 1 1,0-1-1,0 0 1,0-3-1,4-8 35,-2 0 0,1 0 0,-2 0 0,0-1 0,0 1 0,-1-1 0,-1 1 0,-2-25 0,0 27-61,1 1 0,-1 0 0,-1 0 0,0-1 0,0 2 0,-1-1 0,0 0 0,-1 1 0,0 0 0,0 0 0,-12-15 0,16 23-16,0-1 0,0 1-1,0 0 1,0 0 0,0 0 0,0 0-1,0 0 1,0 0 0,0 0 0,0 0 0,-1 0-1,1 1 1,0-1 0,-1 1 0,1-1 0,0 1-1,-1-1 1,1 1 0,-3-1 0,3 2-5,0-1 0,1 0 0,-1 1 0,1-1 0,-1 1 0,1-1 0,-1 1 0,1-1 0,-1 1 1,1 0-1,-1-1 0,1 1 0,-1 0 0,1-1 0,0 1 0,0 0 0,-1-1 0,1 1 0,0 0 0,0 0 1,0-1-1,0 1 0,0 0 0,0 0 0,0-1 0,0 2 0,0 3-15,0 0 0,0 0 0,1-1 0,0 1 0,0 0 0,0 0-1,0-1 1,1 1 0,0-1 0,0 1 0,2 3 0,-2-5 16,-1-1 1,1 0-1,0 1 0,0-1 0,0 0 0,0 0 1,0-1-1,0 1 0,1 0 0,-1-1 1,1 1-1,-1-1 0,1 0 0,-1 0 1,1 0-1,0 0 0,0 0 0,-1 0 1,1-1-1,0 1 0,0-1 0,3 0 0,-1-1-3,-1 0-1,1 0 0,-1 0 1,1-1-1,-1 0 0,0 0 1,0 0-1,0 0 0,0-1 0,0 1 1,0-1-1,4-5 0,7-6-75,-1-1-1,-1-1 1,-1 0-1,20-35 0,-22 34-9,-1 0-1,13-37 1,-20 47 99,0-1 0,0 1-1,0-1 1,-1 0 0,0 1 0,-1-1 0,0 0 0,0 0-1,-1 0 1,-1-9 0,2 16-2,0 0-1,0 1 1,0-1-1,0 1 1,0-1 0,0 1-1,0-1 1,0 0-1,0 1 1,-1-1-1,1 1 1,0-1 0,0 1-1,-1-1 1,1 1-1,0-1 1,-1 1-1,1-1 1,0 1 0,-1-1-1,1 1 1,-1 0-1,1-1 1,0 1 0,-1-1-1,1 1 1,-1 0-1,1 0 1,-1-1-1,0 1 1,1 0 0,-1 0-1,1 0 1,-1 0-1,1-1 1,-1 1-1,0 0 1,1 0 0,-1 0-1,1 0 1,-1 0-1,1 0 1,-1 1 0,0-1-1,1 0 1,-1 0-1,1 0 1,-1 0-1,1 1 1,-1-1 0,1 0-1,-1 1 1,1-1-1,-1 0 1,1 1-1,-1-1 1,1 1 0,0-1-1,-1 0 1,0 1-1,-20 31-144,13-5 174,1 1 0,1 0-1,1 0 1,2 0 0,1 1-1,1-1 1,5 57 0,-3-82-19,-1-1-1,0 1 1,1 0 0,-1 0 0,1-1-1,0 1 1,0 0 0,0-1 0,0 1 0,1-1-1,-1 1 1,1-1 0,-1 0 0,1 0-1,0 0 1,0 0 0,0 0 0,0 0 0,3 2-1,-3-3-15,1 0-1,-1 0 0,1 0 0,-1-1 0,1 1 1,0-1-1,-1 1 0,1-1 0,0 0 0,-1 0 0,1-1 1,-1 1-1,1 0 0,0-1 0,-1 1 0,4-3 1,7-2-542,-1 0 1,0-2-1,0 1 1,-1-2-1,1 0 0,12-11 1,40-43-7498,-36 31 1420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374"/>
    </inkml:context>
    <inkml:brush xml:id="br0">
      <inkml:brushProperty name="width" value="0.025" units="cm"/>
      <inkml:brushProperty name="height" value="0.025" units="cm"/>
    </inkml:brush>
  </inkml:definitions>
  <inkml:trace contextRef="#ctx0" brushRef="#br0">103 15 9385,'0'0'9107,"-9"-4"-6117,7 2-2827,-1 1 0,1 0 1,-1 0-1,0 0 0,1 0 1,-1 0-1,0 0 0,0 1 1,1-1-1,-1 1 0,0 0 1,-4 0-1,5 1-85,0 0 0,0 0 0,0 0 0,0 0 0,0 1 0,1-1 0,-1 0 0,0 1 0,1-1 1,-1 1-1,1 0 0,-1 0 0,1-1 0,0 1 0,0 0 0,0 0 0,0 0 0,0 0 0,0 1 0,0-1 0,1 0 0,-1 3 0,-5 12 44,2 0-1,0 1 1,0-1 0,2 1-1,0 0 1,2 25 0,0-38-91,0 0 0,1 0 0,0 0 1,0-1-1,0 1 0,1 0 1,-1-1-1,1 1 0,0-1 0,0 0 1,1 0-1,3 6 0,-3-8-23,-1 0 1,1 1-1,-1-1 0,1 0 0,0-1 1,-1 1-1,1 0 0,0-1 0,0 0 0,0 0 1,1 1-1,-1-2 0,0 1 0,0 0 0,1-1 1,-1 1-1,0-1 0,0 0 0,1 0 1,3-1-1,-2 0-285,1 0 1,-1-1-1,1 0 1,-1 0 0,0 0-1,0 0 1,0-1-1,0 0 1,0 0-1,-1 0 1,1-1-1,-1 0 1,0 1 0,0-1-1,0-1 1,0 1-1,-1-1 1,0 1-1,0-1 1,0 0 0,-1 0-1,3-7 1,2-4-1008,0-1 1,-2 1-1,0-1 1,-1 0-1,0 0 1,0-19-1,-2-20-4310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781"/>
    </inkml:context>
    <inkml:brush xml:id="br0">
      <inkml:brushProperty name="width" value="0.025" units="cm"/>
      <inkml:brushProperty name="height" value="0.025" units="cm"/>
    </inkml:brush>
  </inkml:definitions>
  <inkml:trace contextRef="#ctx0" brushRef="#br0">17 1 13357,'0'0'5258,"-2"13"-3619,-4 19-816,2 1 1,1 0 0,2 0-1,1 0 1,1 0 0,8 38-1,-6-56-543,24 94 1323,-23-97-1513,0-1 1,1-1-1,0 1 0,0-1 1,1 0-1,1 0 0,11 13 0,-17-21-82,1 1 0,1-1-1,-1 0 1,0 0-1,0 0 1,1 0 0,-1 0-1,1-1 1,0 1-1,-1-1 1,1 1 0,0-1-1,0 0 1,0 0-1,0 0 1,0-1 0,0 1-1,0-1 1,0 1-1,0-1 1,5 0 0,-4-1 0,0-1 0,-1 1 0,1-1 0,0 1 0,0-1 0,-1 0 0,1 0 0,-1-1-1,0 1 1,1-1 0,-1 1 0,0-1 0,-1 0 0,4-4 0,3-5-83,0-1 0,-1-1 0,0 1-1,-1-1 1,-1 0 0,0-1 0,5-18-1,-2 12 52,-9 21 21,0 0 1,0 0 0,0 0-1,0 0 1,1 0-1,-1-1 1,0 1-1,0 0 1,0 0-1,1 0 1,-1 0-1,0 0 1,0 0 0,1 0-1,-1 0 1,0 0-1,0 0 1,0 0-1,1 0 1,-1 0-1,0 0 1,0 0-1,0 0 1,1 0-1,-1 0 1,0 1 0,0-1-1,0 0 1,1 0-1,-1 0 1,0 0-1,0 0 1,0 0-1,0 1 1,1-1-1,-1 0 1,0 0 0,0 0-1,0 0 1,0 1-1,0-1 1,0 0-1,1 1 1,12 37-116,-9-24 208,-4-13-84,1 1 0,-1 0 0,1 0 0,-1 0 0,1 0 0,0 0 0,0-1 0,0 1 0,0 0 0,0-1 0,0 1 0,0 0 0,0-1 0,1 0 0,-1 1 0,0-1 0,1 0 0,0 0 0,-1 1 0,1-1 0,-1 0 0,1-1 0,0 1 0,0 0 0,2 0 0,-2-1 6,1 0-1,-1-1 1,0 1-1,1-1 0,-1 0 1,1 1-1,-1-1 1,0 0-1,0 0 1,1-1-1,-1 1 0,0 0 1,0-1-1,0 1 1,-1-1-1,1 0 0,0 1 1,0-1-1,2-4 1,43-58 42,-35 46-206,0 1-1,1 0 0,1 1 0,25-22 0,-39 37 155,0 0-1,1 1 1,-1-1 0,1 1 0,-1-1 0,1 1 0,-1-1-1,1 1 1,0-1 0,-1 1 0,1 0 0,0-1 0,-1 1 0,1 0-1,0 0 1,-1-1 0,1 1 0,0 0 0,-1 0 0,1 0 0,0 0-1,0 0 1,-1 0 0,1 0 0,0 0 0,0 0 0,-1 0 0,1 0-1,0 0 1,-1 1 0,1-1 0,0 0 0,-1 1 0,1-1 0,0 0-1,-1 1 1,1-1 0,0 1 0,-1-1 0,1 1 0,-1-1 0,1 1-1,-1-1 1,1 1 0,-1-1 0,0 1 0,1 0 0,-1-1-1,0 1 1,1 0 0,-1-1 0,0 1 0,0 0 0,1 0 0,6 55 726,-3-22-523,-4-33-196,0-1 0,0 1 0,1 0 0,-1 0-1,0 0 1,1 0 0,-1-1 0,0 1 0,1 0-1,-1 0 1,1-1 0,-1 1 0,1 0 0,0-1-1,-1 1 1,1 0 0,0-1 0,-1 1 0,1-1-1,0 1 1,0-1 0,-1 1 0,1-1 0,0 0 0,0 0-1,0 1 1,0-1 0,0 0 0,-1 0 0,1 0-1,1 0 1,0 0 6,0-1 0,0 0 0,0 1 0,0-1 0,0 0 0,0 0 0,0-1 1,0 1-1,-1 0 0,1-1 0,0 1 0,1-3 0,37-49-525,-40 53 484,3-6-533,20-30-652,-10 26-4755,-13 24-472,0 0 683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3.397"/>
    </inkml:context>
    <inkml:brush xml:id="br0">
      <inkml:brushProperty name="width" value="0.025" units="cm"/>
      <inkml:brushProperty name="height" value="0.025" units="cm"/>
    </inkml:brush>
  </inkml:definitions>
  <inkml:trace contextRef="#ctx0" brushRef="#br0">16 153 16816,'0'0'9235,"9"-2"-8258,-3 1-875,-1 0 0,-1-1-1,1 1 1,0-1 0,0 0 0,-1-1-1,1 1 1,-1-1 0,1 0-1,3-4 1,-6 5-42,0 0 0,0 0 0,0 0 0,-1 0 0,1-1 0,-1 1 0,1 0 0,-1-1 0,0 1 0,0-1 1,0 0-1,0 1 0,0-1 0,-1 0 0,1 0 0,-1 1 0,0-1 0,0 0 0,0 0 0,0 0 0,0 1 0,-1-1 0,1 0 0,-1 0 0,-1-3 0,2 6-55,0-1 0,0 0-1,-1 1 1,1-1 0,-1 0 0,1 1 0,0-1-1,-1 0 1,1 1 0,-1-1 0,0 1 0,1-1-1,-1 1 1,1-1 0,-1 1 0,0 0-1,1-1 1,-1 1 0,0 0 0,1-1 0,-1 1-1,0 0 1,0 0 0,1 0 0,-1-1 0,0 1-1,0 0 1,1 0 0,-1 0 0,0 0-1,0 1 1,1-1 0,-1 0 0,0 0 0,0 0-1,1 0 1,-1 1 0,0-1 0,0 1-1,-2 0-16,1 0 0,-1 0 0,1 0 0,-1 1 0,1-1 0,0 1 0,-1 0 0,1 0 0,0 0 0,-2 2 0,-2 6 16,0 1 0,0 0 0,1 0-1,1 0 1,0 1 0,1 0 0,0-1 0,0 1 0,1 0 0,1 1 0,0-1 0,1 0 0,0 0 0,4 24 0,-4-34 4,0-1 1,1 1 0,-1 0 0,1 0 0,-1-1 0,1 1 0,0-1-1,0 1 1,-1 0 0,1-1 0,0 1 0,0-1 0,1 0 0,-1 1-1,0-1 1,0 0 0,1 0 0,-1 0 0,0 0 0,1 0 0,-1 0-1,1 0 1,0 0 0,-1 0 0,1-1 0,0 1 0,-1-1-1,1 1 1,0-1 0,-1 0 0,1 0 0,0 0 0,0 1 0,0-2-1,-1 1 1,1 0 0,0 0 0,0-1 0,-1 1 0,1 0 0,0-1-1,-1 0 1,3-1 0,4-1 17,-1 0 0,0 0 0,-1-1 1,1 0-1,-1-1 0,1 0 0,-1 0 0,8-9 0,42-66-2,-46 62-33,1 1 0,1 1 0,0-1 0,18-15 0,-30 31 11,0 1 1,1-1-1,-1 1 0,1 0 1,-1-1-1,0 1 0,1 0 1,-1 0-1,1-1 1,-1 1-1,1 0 0,-1 0 1,1 0-1,0 0 0,-1 0 1,1-1-1,-1 1 1,1 0-1,-1 0 0,1 0 1,-1 1-1,1-1 0,-1 0 1,1 0-1,-1 0 1,1 0-1,-1 0 0,1 1 1,-1-1-1,1 0 0,-1 0 1,1 1-1,-1-1 1,1 0-1,-1 1 0,1-1 1,-1 0-1,0 1 0,1-1 1,-1 1-1,0-1 1,1 1-1,-1-1 0,0 0 1,0 1-1,0-1 1,1 1-1,-1 0 0,0-1 1,0 1-1,0-1 0,0 1 1,0-1-1,0 1 1,0 0-1,9 44 519,-7-28-358,-1-15-152,-1 0 1,1 0 0,-1 0 0,1 0-1,0 1 1,0-1 0,0 0-1,0-1 1,0 1 0,0 0 0,1 0-1,-1 0 1,1-1 0,-1 1 0,1-1-1,0 1 1,-1-1 0,1 1 0,0-1-1,3 1 1,-3-1 1,0-1-1,0 0 1,0 0-1,0 1 1,0-1-1,0 0 1,0-1 0,0 1-1,1 0 1,-1-1-1,0 1 1,0-1-1,0 0 1,0 1 0,0-1-1,-1 0 1,3-2-1,6-3 5,0-1 1,-1-1-1,0 0 0,-1 0 0,0-1 0,8-10 0,0-2-72,25-33-183,-39 51 220,0 1 0,1 0 0,-1-1 0,0 1 0,1 0 0,0 0 0,-1 1 0,1-1 0,0 0 0,0 1 0,0 0-1,0-1 1,0 1 0,0 0 0,5 0 0,-7 1 12,0 0 0,0 1 0,0-1 0,0 1 1,-1-1-1,1 1 0,0-1 0,0 1 0,0-1 0,-1 1 0,1 0 0,0-1 0,-1 1 0,1 0 0,-1 0 0,1 0 0,-1-1 0,1 1 0,-1 0 1,1 0-1,-1 0 0,0 0 0,0 0 0,1 0 0,-1 0 0,0 1 0,6 36 17,-4-23-33,0-2-133,1 3-1176,0-8-3306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4.537"/>
    </inkml:context>
    <inkml:brush xml:id="br0">
      <inkml:brushProperty name="width" value="0.025" units="cm"/>
      <inkml:brushProperty name="height" value="0.025" units="cm"/>
    </inkml:brush>
  </inkml:definitions>
  <inkml:trace contextRef="#ctx0" brushRef="#br0">1 138 15246,'0'0'2926,"4"9"-2280,172 344 4773,-35-74-3001,-89-163-2002,-78-188 177,-118-219-428,140 283-174,1 0 1,0 0-1,0-1 0,0 1 1,1-1-1,0 0 0,-1-17 1,3 25 2,1 1 1,-1 0 0,0-1 0,0 1 0,0-1 0,1 1-1,-1 0 1,0 0 0,0-1 0,1 1 0,-1 0 0,0-1-1,1 1 1,-1 0 0,0 0 0,1 0 0,-1-1 0,0 1 0,1 0-1,-1 0 1,1 0 0,-1 0 0,0 0 0,1 0 0,-1 0-1,1 0 1,-1 0 0,0 0 0,1 0 0,-1 0 0,1 0-1,-1 0 1,0 0 0,1 0 0,-1 0 0,0 0 0,1 0-1,-1 1 1,0-1 0,1 0 0,-1 0 0,0 0 0,1 1-1,-1-1 1,19 9-45,-16-7 48,8 7-70,2-1 1,-1 0 0,1-1-1,1 0 1,21 7 0,-32-13 60,0-1 0,0 1 0,0 0-1,0-1 1,0 0 0,0 0 0,0 0 0,0 0 0,0 0 0,0 0 0,0-1 0,0 0 0,0 1 0,-1-1 0,1 0 0,0-1 0,0 1 0,-1 0 0,1-1 0,0 1 0,-1-1 0,0 0 0,1 0-1,-1 0 1,0 0 0,0 0 0,0-1 0,0 1 0,-1 0 0,1-1 0,0 0 0,-1 1 0,0-1 0,2-4 0,2-7 34,0 1 0,-1-1 0,0 0 0,-1 0 1,1-16-1,-3 21-6,0 1 0,-1-1 0,0 1 0,-1-1 0,0 1 0,0-1 0,-1 1 0,0-1 0,-5-14 1,-4 9 56,6 27-123,7 28-57,1-30 115,0 0 0,1 0-1,1 0 1,0 0 0,0-1-1,1 0 1,9 12 0,-12-17-4,1 0 0,0 0 0,0-1 0,0 0 0,0 1 0,1-2 0,0 1 0,0 0 0,0-1 0,0 0 0,0 0 0,1 0 0,-1-1 0,1 0 0,9 3 0,-11-5 10,-1 0 0,1-1 0,-1 1 0,0-1 0,1 1 0,-1-1 0,0 0 0,0 0-1,1 0 1,-1-1 0,0 1 0,0-1 0,0 0 0,-1 0 0,1 0 0,0 0 0,-1 0 0,1-1 0,-1 1 0,0-1 0,0 1 0,0-1 0,0 0 0,0 0 0,-1 0 0,1 0 0,-1 0 0,2-6 0,4-10 60,0 0 1,-2 0 0,5-28 0,-3-51 73,16 129-427,-9 1 303,-10-21-22,0-1 0,1 0 0,0 0 0,1-1 0,10 14 0,-16-23 3,0 1-1,0-1 1,1 1-1,-1-1 1,0 1-1,1-1 1,-1 1-1,0-1 1,1 0-1,-1 1 1,1-1 0,-1 1-1,1-1 1,-1 0-1,1 1 1,-1-1-1,1 0 1,-1 0-1,1 1 1,-1-1-1,1 0 1,-1 0-1,1 0 1,0 0-1,-1 0 1,1 0-1,-1 0 1,1 0-1,0 0 1,-1 0-1,1 0 1,-1 0 0,1 0-1,-1 0 1,1-1-1,0 1 1,-1 0-1,1-1 1,7-24 142,-8-34-42,-1 55-97,0 1-1,1 0 1,-2 0 0,1 0-1,0 0 1,-1 0 0,1 0-1,-5-5 1,5 6 6,-1 0 1,1-1-1,-1 1 0,1 0 0,0-1 0,0 1 1,0 0-1,0-1 0,0 0 0,0-4 1,2 5-23,1 0 0,-1 0 0,1 0 0,-1 0 0,1 0 0,0 1 0,-1-1 0,1 1 0,0-1 0,0 1 1,0 0-1,0-1 0,4 0 0,7-6-25,-5 1-262,0 1-1,-1-1 0,0 0 0,0-1 1,11-14-1,-16 18-210,0 1 0,0-1 0,-1 0 0,1 1 0,-1-1 0,0 0 0,2-7 0,-3 8-233,0-1 1,0 1-1,0 0 0,0-1 1,0 1-1,-1 0 0,1 0 1,-1 0-1,0-1 1,-3-5-1,-15-16-9805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2.618"/>
    </inkml:context>
    <inkml:brush xml:id="br0">
      <inkml:brushProperty name="width" value="0.025" units="cm"/>
      <inkml:brushProperty name="height" value="0.025" units="cm"/>
    </inkml:brush>
  </inkml:definitions>
  <inkml:trace contextRef="#ctx0" brushRef="#br0">122 54 6566,'0'0'17927,"-8"-2"-17484,4 1-436,1 0 0,-1 0 0,0 1 0,1 0 0,-1 0 0,0 0 0,1 0 0,-1 0 0,0 1 0,1-1 0,-1 1 0,1 0 0,-1 0 0,1 1 0,-1-1 0,1 1 0,0-1 0,0 1 0,-1 0 0,1 0 0,1 1 0,-1-1 0,0 1 0,0-1 0,1 1 0,0 0 0,-1 0 0,1 0 0,0 0 0,1 0 0,-1 0 0,0 1 0,1-1 0,-2 5 0,2-5 40,0 0 0,-1 0-1,1 0 1,0 0 0,0 0 0,1 0-1,-1 0 1,1 0 0,-1 0 0,1 1 0,0-1-1,0 0 1,1 0 0,-1 0 0,0 0-1,1 0 1,0 0 0,0 1 0,0-1-1,0-1 1,0 1 0,1 0 0,-1 0-1,1 0 1,0-1 0,0 1 0,0-1-1,0 1 1,0-1 0,0 0 0,1 0-1,-1 0 1,1 0 0,-1 0 0,1-1 0,0 1-1,0-1 1,0 0 0,0 0 0,0 0-1,0 0 1,0 0 0,0 0 0,0-1-1,0 0 1,0 0 0,1 0 0,-1 0-1,0 0 1,0 0 0,0-1 0,0 1-1,5-3 1,-3 2 41,-1-1 0,1 0-1,-1-1 1,1 1 0,-1-1-1,0 1 1,0-1 0,0-1-1,-1 1 1,1 0 0,-1-1-1,1 0 1,-1 0 0,0 0-1,-1 0 1,1 0 0,-1-1-1,0 1 1,0-1 0,2-5-1,-2 5-75,0-1 0,0 0 0,0 0-1,-1-1 1,0 1 0,0 0-1,0 0 1,-1-1 0,0 1 0,0 0-1,0 0 1,-1-1 0,0 1-1,-1 0 1,-2-10 0,-14-5-593,17 20 426,0 1 0,1-1 1,-1 0-1,0 1 0,1-1 1,-1 0-1,0 1 1,0-1-1,0 1 0,1-1 1,-1 1-1,0 0 0,0-1 1,0 1-1,0 0 0,0-1 1,0 1-1,0 0 1,0 0-1,0 0 0,0 0 1,0 0-1,0 0 0,0 0 1,-1 1-1,2-1-19,0 1 0,-1-1 0,1 1 0,0-1-1,0 1 1,0-1 0,0 1 0,0-1 0,0 1 0,0-1 0,0 1-1,0-1 1,0 1 0,0-1 0,0 1 0,0-1 0,0 1 0,1-1-1,-1 1 1,0-1 0,0 1 0,0-1 0,1 1 0,-1-1 0,0 1-1,1-1 1,-1 0 0,0 1 0,1-1 0,-1 1 0,1-1 0,-1 0-1,1 1 1,0-1 0,16 14-2497,46 11-4311,-25-16 2786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0.518"/>
    </inkml:context>
    <inkml:brush xml:id="br0">
      <inkml:brushProperty name="width" value="0.025" units="cm"/>
      <inkml:brushProperty name="height" value="0.025" units="cm"/>
    </inkml:brush>
  </inkml:definitions>
  <inkml:trace contextRef="#ctx0" brushRef="#br0">23 1 12236,'0'0'6043,"-1"11"-5606,-3 15-212,-4 27 506,-1 78-1,9-117-612,0 0 0,1-1 0,0 1 0,1 0 0,1-1 0,0 1 0,1-1 0,0 0 0,1 0 0,0-1 0,12 19 0,-16-29-49,1 1-1,0-1 1,-1 1 0,1-1-1,0 0 1,1 0-1,-1 0 1,0 0 0,0 0-1,1 0 1,-1 0 0,1-1-1,0 0 1,-1 1 0,1-1-1,0 0 1,0 0 0,0-1-1,0 1 1,0 0 0,0-1-1,0 0 1,0 0-1,0 0 1,0 0 0,0 0-1,0 0 1,0-1 0,0 0-1,-1 1 1,1-1 0,0 0-1,0-1 1,0 1 0,-1 0-1,1-1 1,-1 1 0,1-1-1,2-3 1,4-2 141,0 0 1,-1-1 0,0 0-1,-1 0 1,0-1 0,0 0 0,-1 0-1,0-1 1,6-13 0,-6 9-78,-1-1 1,-1-1-1,0 1 1,-1 0-1,0-1 1,-1 0-1,-1 0 0,-1-19 1,0 28-120,0 0 0,-1 0 1,0 0-1,0 0 0,0 0 0,-1 1 1,0-1-1,-1 0 0,1 1 0,-1 0 0,0 0 1,-1-1-1,1 2 0,-1-1 0,-1 0 1,1 1-1,-1 0 0,0 0 0,0 0 0,-11-7 1,16 11-25,-1 0 0,0 1 1,1-1-1,-1 1 0,0-1 0,0 1 1,1-1-1,-1 1 0,0-1 1,0 1-1,0 0 0,0 0 1,1-1-1,-1 1 0,0 0 1,0 0-1,0 0 0,0 0 0,0 0 1,0 0-1,0 0 0,1 0 1,-1 0-1,0 1 0,0-1 1,0 0-1,0 1 0,0-1 0,1 0 1,-1 1-1,0-1 0,0 1 1,1-1-1,-1 1 0,0-1 1,0 1-1,1 0 0,-1-1 1,1 1-1,-1 0 0,1 0 0,-1-1 1,1 1-1,-1 0 0,1 0 1,0 0-1,-1 1 0,1-1 3,-1 1-1,1 0 1,0-1-1,0 1 1,0 0-1,0-1 0,0 1 1,1-1-1,-1 1 1,0 0-1,1-1 1,-1 1-1,1-1 0,0 1 1,-1-1-1,1 1 1,0-1-1,0 1 1,0-1-1,0 0 0,0 0 1,0 1-1,0-1 1,0 0-1,2 1 1,3 1 26,-1-1 0,1 1 0,-1-1 0,1 0 1,0-1-1,0 1 0,0-1 0,0 0 0,0-1 0,0 0 1,0 0-1,1 0 0,-1 0 0,0-1 0,0 0 0,0-1 1,7-1-1,42-22-1245,-10-9-4331,-41 27 1430,-4 0-2727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4.915"/>
    </inkml:context>
    <inkml:brush xml:id="br0">
      <inkml:brushProperty name="width" value="0.025" units="cm"/>
      <inkml:brushProperty name="height" value="0.025" units="cm"/>
    </inkml:brush>
  </inkml:definitions>
  <inkml:trace contextRef="#ctx0" brushRef="#br0">0 87 12780,'0'0'7591,"79"-31"-7559,-40 14-480,6-1-3204,1-2-4451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5.417"/>
    </inkml:context>
    <inkml:brush xml:id="br0">
      <inkml:brushProperty name="width" value="0.025" units="cm"/>
      <inkml:brushProperty name="height" value="0.025" units="cm"/>
    </inkml:brush>
  </inkml:definitions>
  <inkml:trace contextRef="#ctx0" brushRef="#br0">122 301 17168,'-8'3'1911,"1"-2"-1772,1 1-1,0 0 0,0 1 1,1 0-1,-1 0 0,0 0 1,1 0-1,0 1 0,0 0 1,0 0-1,0 0 0,1 1 1,-1-1-1,1 1 0,0 0 1,1 1-1,-1-1 0,1 1 1,0-1-1,0 1 0,1 0 1,-4 12-1,4-7 34,1 1 0,0 0 0,0-1 0,1 1 0,2 19 0,-1-29-92,-1 1 0,1 0 1,-1 0-1,1-1 0,0 1 1,0-1-1,0 1 0,1-1 0,-1 1 1,0-1-1,1 0 0,0 1 1,2 1-1,-3-3-39,0 0 1,1 0-1,-1 0 0,1 0 1,-1-1-1,1 1 1,0-1-1,-1 1 1,1-1-1,0 1 0,-1-1 1,1 0-1,0 0 1,-1 0-1,1 0 0,0 0 1,-1 0-1,1 0 1,0-1-1,-1 1 0,1-1 1,0 1-1,2-2 1,2-1 60,0-1 0,0 1 0,0-1 0,0-1 1,-1 1-1,1-1 0,-1 0 0,0 0 0,-1-1 0,1 1 1,-1-1-1,0 0 0,-1 0 0,6-13 0,1-3 46,0-1-1,11-47 1,-14 40 28,-2 0 0,-1 0 0,-2 0 1,0 0-1,-5-53 0,-1 68-106,-1 17-108,0 24-47,5 0 86,-1-1-4,2 1 0,5 40 0,-5-60 22,0 1 1,1-1-1,0 0 0,0 0 0,0 0 0,1 0 0,0 0 0,0-1 1,0 1-1,1-1 0,-1 0 0,1 0 0,1 0 0,-1 0 0,9 7 0,-11-11-10,0 1 0,1-1 0,-1 1 0,0-1-1,0 0 1,1 0 0,-1 0 0,1 0-1,-1 0 1,1-1 0,0 1 0,-1-1-1,1 1 1,-1-1 0,1 0 0,0 0-1,-1 0 1,1-1 0,0 1 0,4-2 0,-3 1 2,-1-1 0,1 0 0,-1 0 0,1 0 0,-1-1 0,0 1 0,0-1 0,0 0 0,0 0 0,0 0 0,-1 0 0,3-4 0,2-5-1,0 0 0,-1 0 0,0 0-1,-1-1 1,-1 1 0,0-1-1,2-15 1,-2-28 71,-3 44-46,1 43-1,-2-28-26,0 0 0,0 0 0,0 1 0,0-1 0,1 0 0,-1 0 0,1 0 0,0 0 1,0 0-1,0 0 0,0 0 0,0 0 0,1 0 0,0-1 0,-1 1 0,1 0 0,0-1 1,0 0-1,0 1 0,1-1 0,-1 0 0,0 0 0,1 0 0,0 0 0,-1-1 0,1 1 0,0-1 1,0 1-1,0-1 0,0 0 0,0 0 0,0 0 0,0-1 0,0 1 0,0-1 0,0 0 0,0 0 1,1 0-1,-1 0 0,0 0 0,0-1 0,0 1 0,0-1 0,0 0 0,0 0 0,0 0 1,0 0-1,0 0 0,0-1 0,-1 0 0,1 1 0,0-1 0,-1 0 0,1 0 0,3-4 0,6-6 12,0 0-1,0 0 0,-1-1 0,-1-1 0,16-25 0,-21 30-21,0 0 1,-1 0-1,0 0 1,-1 0-1,0-1 1,0 1-1,-1-1 1,0 0-1,-1 0 1,0 0-1,0-11 1,-1 21 2,0-1 0,0 1 1,0-1-1,0 1 0,0-1 1,-1 1-1,1-1 1,0 1-1,0-1 0,0 1 1,-1-1-1,1 1 1,0-1-1,0 1 0,-1 0 1,1-1-1,0 1 0,-1-1 1,1 1-1,-1 0 1,1-1-1,0 1 0,-1 0 1,1 0-1,-1-1 1,1 1-1,-1 0 0,1 0 1,-1-1-1,1 1 0,-1 0 1,1 0-1,-1 0 1,1 0-1,-1 0 0,1 0 1,-1 0-1,1 0 1,-1 0-1,1 0 0,-1 0 1,1 0-1,-1 1 0,0-1 1,-1 1-5,0-1 0,1 1 0,-1-1 0,1 1 0,-1 0 0,1 0 0,-1 0 0,1 0 1,0 0-1,-1 0 0,1 0 0,0 0 0,-2 3 0,0 0 9,1 1 1,0-1-1,0 1 0,1 0 1,-1 0-1,1-1 0,0 1 1,0 0-1,1 0 0,0 0 1,-1 0-1,1 0 0,1 0 1,-1 0-1,1 0 0,2 7 1,-2-9 21,0 0 0,0 0 0,0 0 0,0 0 0,1 0 0,-1 0 0,1-1 0,0 1 0,0-1 0,0 1 0,0-1 0,0 0 0,1 1 0,-1-1 0,1-1 0,-1 1 0,1 0 0,0 0 0,-1-1 0,1 0 0,0 1 1,0-1-1,0 0 0,0-1 0,0 1 0,5 0 0,-2 0-17,1-1-1,-1 0 1,1 0 0,-1 0 0,1-1 0,-1 0 0,1-1-1,-1 1 1,0-1 0,0 0 0,0-1 0,0 1 0,0-1-1,0 0 1,5-4 0,-8 4-343,1 0-1,-1 0 1,0 0-1,0 0 0,0-1 1,-1 1-1,1-1 1,-1 0-1,4-7 1,-5 6-683,1 0 1,-1 0-1,0 0 0,0 0 1,0 0-1,0 0 1,-1 0-1,0 0 0,-1-8 1,-5-21-10378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5.747"/>
    </inkml:context>
    <inkml:brush xml:id="br0">
      <inkml:brushProperty name="width" value="0.025" units="cm"/>
      <inkml:brushProperty name="height" value="0.025" units="cm"/>
    </inkml:brush>
  </inkml:definitions>
  <inkml:trace contextRef="#ctx0" brushRef="#br0">47 3 18033,'0'0'6118,"-46"0"-3940,56 0-2434,3 0-1730,-6-2-3940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6.439"/>
    </inkml:context>
    <inkml:brush xml:id="br0">
      <inkml:brushProperty name="width" value="0.025" units="cm"/>
      <inkml:brushProperty name="height" value="0.025" units="cm"/>
    </inkml:brush>
  </inkml:definitions>
  <inkml:trace contextRef="#ctx0" brushRef="#br0">99 666 4324,'0'0'3945,"-8"-9"-2818,-25-43 420,25 37-59,0 0-1,1-1 0,1 0 1,-6-25-1,-2-48 3311,13 81-4415,0-1-1,1 1 1,0 0 0,0-1 0,1 1-1,0 0 1,1-1 0,3-11 0,-5 20-377,1-1 0,-1 0 0,0 0 0,0 0 0,0 0 0,1 0 0,-1 1 0,0-1 0,1 0 0,-1 0 0,1 1 0,-1-1 0,1 0 0,-1 0 0,1 1 0,-1-1 0,1 1 0,0-1 0,-1 1 0,1-1 0,0 1 0,0-1 0,-1 1 0,1-1 0,0 1 0,0 0 0,0-1 0,-1 1 0,1 0 0,0 0 0,0 0 0,0 0 0,0 0 0,0 0 0,0 0 0,-1 0 0,1 0 0,0 0 0,0 0 0,0 0 0,0 1 0,-1-1 0,1 0 0,0 1 0,0-1 0,0 0 0,-1 1 0,1-1 0,0 1 0,-1-1 0,1 1 0,0 0 0,-1-1 0,1 1 0,-1 0 0,1-1 0,0 2 0,4 4-16,-1 0 0,0 0 0,0 0 0,-1 1 0,4 9 0,11 37-181,21 109 1,-7-22-203,-30-134 382,-1-1 0,1 0 0,0 1 0,1-1 0,-1 0 0,1 0 0,0-1 0,0 1 0,1-1 0,-1 1 0,8 5 0,-10-9 5,0 0 0,1 0 0,-1 0 0,0-1-1,1 1 1,-1 0 0,1-1 0,-1 1 0,1-1 0,-1 1 0,1-1 0,-1 0 0,1 0 0,-1 0 0,1 1-1,-1-2 1,1 1 0,1 0 0,0-1-1,-1 0 0,1 0-1,-1 0 1,0 0-1,0 0 1,1-1 0,-1 1-1,0-1 1,0 0 0,0 1-1,0-1 1,-1 0 0,1 0-1,2-3 1,9-16 22,0 0 0,-1-1 0,-1 0 0,-1-1-1,-2 0 1,0 0 0,8-43 0,-7 16 65,-2 0-1,1-89 1,-8 124-25,-4-39 322,0 51-228,-1 14-143,1 14-70,2 7 35,2 0 0,2 0 0,10 59 0,-10-81 26,0 0-1,1 0 1,0 0-1,0 0 1,1-1-1,0 1 1,1-1 0,0 0-1,1 0 1,-1-1-1,2 0 1,-1 0-1,1 0 1,1-1-1,14 13 1,-19-18 6,0 0 1,1 0-1,-1-1 0,0 1 1,1-1-1,-1 1 0,1-1 0,-1 0 1,1 0-1,-1-1 0,1 1 1,0-1-1,-1 0 0,1 0 0,0 0 1,-1 0-1,1-1 0,0 1 1,-1-1-1,1 0 0,-1 0 0,1 0 1,-1-1-1,1 1 0,-1-1 1,0 0-1,0 0 0,0 0 0,0 0 1,0 0-1,0-1 0,-1 1 1,1-1-1,-1 0 0,1 0 0,2-5 1,4-6 158,0 0-1,-2 0 1,1-1 0,-2 0 0,0-1 0,7-30 0,-6 16 157,-3 1-1,0-1 1,-2 1 0,-1-1 0,-5-48 0,3 63-260,-1 0-1,0 0 1,-2 1-1,1-1 1,-2 1 0,0 0-1,-1 0 1,0 1-1,-1 0 1,0 0-1,-1 0 1,-1 1-1,-10-12 1,16 21-135,0 0 0,1 1 1,-1 0-1,0 0 0,0 0 0,-1 0 0,1 0 1,-7-2-1,10 3 33,-1 1 1,0 0-1,1 0 0,-1 0 1,0 0-1,1 0 0,-1 0 1,0 0-1,1 0 1,-1 0-1,0 0 0,1 0 1,-1 0-1,1 1 0,-1-1 1,0 0-1,1 0 1,-1 1-1,1-1 0,-1 0 1,0 1-1,1-1 0,-1 0 1,1 1-1,-1-1 1,1 1-1,0-1 0,-1 1 1,1-1-1,-1 1 0,1 0 1,0-1-1,0 1 1,-1-1-1,1 1 0,0 0 1,0-1-1,0 1 0,-1 0 1,1-1-1,0 1 0,0 0 1,0-1-1,0 1 1,0-1-1,0 1 0,1 0 1,-1-1-1,0 2 1,1 13-1130,0-1 1,1 1 0,1-1 0,0 0-1,1 0 1,1 0 0,0 0 0,1-1-1,9 18 1,-3-4-3922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7.260"/>
    </inkml:context>
    <inkml:brush xml:id="br0">
      <inkml:brushProperty name="width" value="0.025" units="cm"/>
      <inkml:brushProperty name="height" value="0.025" units="cm"/>
    </inkml:brush>
  </inkml:definitions>
  <inkml:trace contextRef="#ctx0" brushRef="#br0">15 568 13869,'-3'-9'2894,"-1"-10"248,1-1 1,-2-38-1,27 76-2822,-14-1-291,0 0-1,-1 1 0,-1 0 0,7 36 0,-8-35 8,-5-17-28,0-1 0,0 0 0,0 0 1,0 0-1,0 1 0,1-1 0,-1 0 1,1 0-1,-1 0 0,1 0 0,-1 0 1,1 0-1,0 0 0,-1 0 0,1 0 1,0 0-1,0 0 0,0 0 0,-1 0 1,1 0-1,0-1 0,0 1 1,0 0-1,0-1 0,1 1 0,-1-1 1,2 1-1,-2-1 0,1 0 1,0-1-1,0 1 0,-1-1 1,1 1-1,0-1 0,-1 0 1,1 1-1,-1-1 0,1 0 1,-1 0-1,1 0 1,-1-1-1,1 1 0,-1 0 1,1-2-1,7-6 1,-2-1-1,1 0 1,-1 0-1,6-13 1,-1-7-21,5-10 147,-16 40-134,-1 0 1,0 0-1,1-1 0,-1 1 1,1 0-1,-1 0 1,0 0-1,1-1 0,-1 1 1,1 0-1,-1 0 1,1 0-1,-1 0 0,1 0 1,-1 0-1,0 0 1,1 0-1,-1 0 0,1 0 1,-1 0-1,1 0 1,-1 0-1,1 0 0,-1 0 1,0 1-1,1-1 1,-1 0-1,1 0 0,-1 0 1,0 1-1,1-1 1,-1 0-1,0 1 0,1-1 1,-1 1-1,17 14 12,-12-10-12,-4-4-3,1 0 1,-1 0 0,0 1-1,1-1 1,0 0-1,-1 0 1,1 0 0,-1 0-1,1-1 1,0 1-1,0 0 1,0-1 0,-1 1-1,1-1 1,0 0-1,0 1 1,0-1 0,0 0-1,0 0 1,-1 0-1,1-1 1,0 1 0,0 0-1,0-1 1,0 1-1,-1-1 1,1 0 0,0 1-1,0-1 1,-1 0-1,1 0 1,-1 0 0,1 0-1,-1 0 1,1-1-1,-1 1 1,1 0 0,-1-1-1,0 1 1,0-1-1,0 1 1,0-1 0,0 1-1,0-1 1,0 0-1,0-2 1,6-11-13,-1-1 1,0 1-1,-2-1 1,5-19-1,-8 28 14,5-30-70,-2-1-1,-2 0 1,-1 1-1,-2-1 0,-2 0 1,-1 0-1,-2 1 1,-13-44-1,12 59-606,8 46-95,0 4 870,-1-13-73,0-1 0,0 0 0,1 1 0,1-1 0,0 0 0,2 0 0,-1 0 0,11 25 0,7 15 629,25 93 0,-17-46 371,-23-89-945,-1-15 96,1-30 139,-6 23-576,1 1 0,-1-1 1,0 1-1,-1-1 0,-1 1 0,-3-18 0,-17 1-4369,-6 7-4780,11 7 3319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7.606"/>
    </inkml:context>
    <inkml:brush xml:id="br0">
      <inkml:brushProperty name="width" value="0.025" units="cm"/>
      <inkml:brushProperty name="height" value="0.025" units="cm"/>
    </inkml:brush>
  </inkml:definitions>
  <inkml:trace contextRef="#ctx0" brushRef="#br0">283 264 6246,'0'0'18738,"28"-53"-17842,-1 41-447,-4 1-321,1-1-128,-5 4 32,-4 2-865,-5 3-1537,-10 0-1089</inkml:trace>
  <inkml:trace contextRef="#ctx0" brushRef="#br0" timeOffset="1">1 61 18161,'0'0'6695,"68"-52"-11404,-40 43-1633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8.016"/>
    </inkml:context>
    <inkml:brush xml:id="br0">
      <inkml:brushProperty name="width" value="0.025" units="cm"/>
      <inkml:brushProperty name="height" value="0.025" units="cm"/>
    </inkml:brush>
  </inkml:definitions>
  <inkml:trace contextRef="#ctx0" brushRef="#br0">83 1 18706,'0'0'1825,"-5"9"119,-6 7-1265,0-1 0,-1 0 0,-1-1 0,-17 15 0,79-39-2430,-40 6 1579,-1 0 1,1 1-1,1 0 0,-1 0 1,0 1-1,1 0 0,-1 1 1,1 0-1,-1 1 0,1 0 1,0 0-1,13 2 0,-21-1 227,0 1 0,0-1-1,0 0 1,0 1 0,0-1-1,0 1 1,-1 0 0,1-1-1,0 1 1,-1 0 0,0 0-1,1 0 1,-1 0 0,0 0-1,0 0 1,0 1 0,0-1-1,0 0 1,-1 0 0,1 1-1,-1-1 1,0 1 0,1-1 0,-1 0-1,0 1 1,0-1 0,-1 0-1,1 1 1,0-1 0,-1 1-1,1-1 1,-2 3 0,0 3 120,0 0 0,0 0 0,-1 0 0,0 0 0,0 0 0,-1-1 0,0 1 0,-6 6 0,7-10-206,0 0 1,-1 0-1,1-1 1,-1 1 0,0-1-1,0 0 1,-9 5 0,12-8-58,1 0 0,-1 1 0,1-1 0,-1 0 0,0 0 0,1 0 0,-1 1 0,0-1 0,1 0 0,-1 0 0,0 0 0,1 0 0,-1 0 0,0 0 0,1 0 0,-1-1 0,0 1 0,1 0 0,-1 0 0,0 0 0,1-1 0,-1 1 1,1 0-1,-2-1 0,1 0-195,0-1 1,1 1 0,-1 0 0,0-1 0,1 1 0,-1 0-1,1-1 1,-1 1 0,1-1 0,-1 1 0,1 0 0,0-1-1,0 1 1,0-1 0,0 1 0,0-3 0,2-25-6599,5-4-4266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8.341"/>
    </inkml:context>
    <inkml:brush xml:id="br0">
      <inkml:brushProperty name="width" value="0.025" units="cm"/>
      <inkml:brushProperty name="height" value="0.025" units="cm"/>
    </inkml:brush>
  </inkml:definitions>
  <inkml:trace contextRef="#ctx0" brushRef="#br0">45 381 11211,'0'0'4847,"-1"8"-2845,-2 4-1433,-8 69 1797,10-73-2148,1 1-1,-1-1 1,2 0 0,-1 0 0,1 1 0,0-1-1,1 0 1,3 8 0,-5-14-182,0-1 1,1 0-1,-1 1 0,0-1 0,1 0 1,0 1-1,-1-1 0,1 0 1,0 0-1,0 0 0,0 1 1,-1-1-1,1 0 0,0 0 0,0 0 1,1-1-1,-1 1 0,0 0 1,0 0-1,0-1 0,1 1 0,-1 0 1,0-1-1,0 1 0,1-1 1,-1 0-1,1 1 0,-1-1 0,0 0 1,1 0-1,-1 0 0,1 0 1,-1 0-1,0 0 0,1 0 0,-1 0 1,1-1-1,-1 1 0,0-1 1,1 1-1,-1-1 0,0 1 0,0-1 1,1 0-1,-1 1 0,1-2 1,4-2 20,-1-1 1,0 1 0,0-1 0,-1 0 0,1 0 0,-1 0-1,0 0 1,4-8 0,3-9 49,-1 0 0,-1-1 0,-1 0 0,-1 0 0,-1-1 0,-1 0 1,-1 0-1,1-41 0,-5 47 14,1 1 0,-2 0 1,-1 0-1,0-1 0,-1 1 1,-1 1-1,0-1 0,-1 0 1,-1 1-1,-1 0 1,0 0-1,-19-28 0,25 42-119,-1-1-1,1 1 1,-1-1-1,0 1 1,0 0 0,0-1-1,0 1 1,-1 0-1,1 0 1,-1 1-1,1-1 1,-1 0-1,1 1 1,-1 0 0,0 0-1,0-1 1,0 2-1,0-1 1,0 0-1,0 0 1,0 1-1,0 0 1,0 0 0,-5 0-1,5 1-4,0 0-1,0 1 1,0-1 0,0 1 0,1 0-1,-1 0 1,0 0 0,1 0-1,-1 0 1,1 1 0,0-1-1,0 1 1,0-1 0,0 1-1,0 0 1,1 0 0,-1 0-1,1 0 1,0 0 0,0 0-1,0 0 1,-1 4 0,1-4 5,-2 7 28,-1 0 0,1 1 0,1-1 0,0 1 0,0 0-1,1 0 1,1-1 0,0 1 0,0 0 0,3 14 0,-3-24-27,1 0 1,0 0 0,-1 0-1,1 0 1,0 0 0,0-1-1,0 1 1,0 0 0,0 0-1,0-1 1,0 1 0,0 0-1,0-1 1,0 1 0,0-1-1,1 0 1,-1 1 0,0-1-1,0 0 1,0 1 0,1-1-1,-1 0 1,1 0-1,37 0 63,-26-1-48,-3 1-43,-1-1 1,0 2 0,1-1-1,-1 1 1,0 1 0,0 0 0,0 0-1,0 1 1,0 0 0,0 0-1,-1 1 1,1 0 0,-1 0-1,0 1 1,0 1 0,-1-1 0,0 1-1,0 0 1,0 1 0,-1-1-1,1 1 1,-2 1 0,1-1-1,-1 1 1,0 0 0,-1 0 0,0 1-1,6 15 1,-5-8-62,-5-13-78,1 1 0,0-1 0,0 1 0,1-1-1,-1 1 1,1-1 0,-1 0 0,1 0 0,0 0 0,0 0 0,4 5 0,1-8-3691,-5-6-2791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9.468"/>
    </inkml:context>
    <inkml:brush xml:id="br0">
      <inkml:brushProperty name="width" value="0.025" units="cm"/>
      <inkml:brushProperty name="height" value="0.025" units="cm"/>
    </inkml:brush>
  </inkml:definitions>
  <inkml:trace contextRef="#ctx0" brushRef="#br0">100 827 6854,'0'0'14809,"-9"-4"-13880,7 3-907,0 0 0,0 1 0,-1-1 0,1 0 0,0 1 0,0-1 0,0 1 0,0 0 0,-1 0 0,1-1-1,0 1 1,0 1 0,0-1 0,-1 0 0,1 1 0,0-1 0,-4 2 0,4 0-15,-1 0 0,0 1 0,1-1 1,0 1-1,-1 0 0,1 0 0,0 0 0,0 0 0,1 0 0,-1 0 0,1 0 0,-1 1 1,1-1-1,-1 5 0,-2 4-11,0 0-1,1 0 1,1 0 0,0 0-1,1 1 1,0-1 0,0 0 0,1 1-1,3 16 1,-3-28 1,0 0 0,0 0 0,1 0 0,-1 0 0,0 0 0,0 0 0,1 0 0,-1 0 1,1 0-1,-1 0 0,0 0 0,1 0 0,0 0 0,-1 0 0,1-1 0,0 1 0,-1 0 0,1 0 0,0-1 0,0 1 0,0 0 0,-1-1 0,1 1 0,0-1 0,0 1 0,0-1 0,0 0 0,0 1 0,0-1 0,0 0 0,0 0 1,0 1-1,0-1 0,0 0 0,0 0 0,0 0 0,0 0 0,0-1 0,0 1 0,2 0 0,0-1 4,-1-1-1,1 1 1,-1 0-1,1 0 1,-1-1 0,1 0-1,-1 1 1,0-1-1,0 0 1,0 0 0,0 0-1,0 0 1,-1 0-1,3-3 1,7-18 31,0 0-1,-1 0 1,-1-1-1,-1-1 1,-2 1-1,6-32 1,-7 19 97,-2 1 0,-1-1 0,-4-63 0,-3 162-546,5-45 413,4 77-59,-3-87 68,0-1 0,0 0 0,1 1-1,0-1 1,0 0 0,1 0 0,-1 0-1,1-1 1,0 1 0,1-1 0,-1 1-1,6 4 1,-8-9 1,0 0 0,0 0 0,0 0 0,0 0 0,0 0 1,0 0-1,0 0 0,0-1 0,0 1 0,1 0 0,-1-1 0,0 1 0,0-1 0,1 0 0,-1 1 0,0-1 0,1 0 1,-1 0-1,1 0 0,-1 0 0,0 0 0,1 0 0,-1 0 0,0 0 0,1 0 0,-1-1 0,0 1 0,1 0 0,-1-1 1,0 0-1,0 1 0,0-1 0,1 0 0,-1 1 0,0-1 0,0 0 0,0 0 0,0 0 0,0 0 0,0 0 0,0 0 1,0-2-1,5-4 122,-1-1 0,0 0 0,0 0 0,6-16 0,5-21 38,-2-1-1,-2-1 1,-2 0-1,-2 0 1,-3-1-1,-1 0 1,-5-93-1,0 146-445,2 155-27,3-120 335,2 42 33,32 147-1,-36-221-35,1-1 0,0 1 0,0 0 0,1-1 0,-1 1 0,2-1 0,8 12 0,-13-18-20,1 0 0,0 0-1,0 0 1,0-1 0,0 1 0,0 0-1,0 0 1,1 0 0,-1-1 0,0 1 0,0-1-1,0 1 1,1-1 0,-1 1 0,0-1-1,1 0 1,-1 1 0,0-1 0,1 0 0,-1 0-1,2 0 1,-1-1 0,0 0 0,0 0 0,0 1 0,-1-2 0,1 1 0,0 0 0,-1 0 0,1-1 0,0 1 0,-1-1 0,0 1 1,1-1-1,-1 1 0,0-1 0,0 0 0,0 0 0,0 0 0,1-2 0,7-15 27,-2 0 0,0 0 0,-1-1 0,-1 1 0,0-1 0,1-32 0,0-126 115,-6 142-91,-6-87 174,-31-180 1,24 217-201,30 212 218,-2 2 544,56 219-1,-60-308-747,0-2-16,1 0 0,21 44 0,-32-82-22,-1 1-1,0 0 1,0 0-1,0 0 1,0 0 0,0 0-1,0-1 1,0 1-1,0 0 1,0 0-1,0 0 1,1 0 0,-1 0-1,0 0 1,0 0-1,0 0 1,0 0-1,0-1 1,0 1 0,1 0-1,-1 0 1,0 0-1,0 0 1,0 0-1,0 0 1,0 0 0,1 0-1,-1 0 1,0 0-1,0 0 1,0 0-1,0 0 1,0 0 0,1 0-1,-1 0 1,0 0-1,0 0 1,0 0 0,0 1-1,0-1 1,1 0-1,-1 0 1,0 0-1,0 0 1,0 0 0,0 0-1,0 0 1,0 0-1,0 1 1,1-1-1,-1 0 1,0 0 0,0 0-1,0 0 1,0 0-1,0 0 1,0 1-1,0-1 1,2-24 113,-5-32-65,0 30-60,3 18-262,-1 0 1,-1-1-1,1 1 0,-1 0 0,0 0 0,-5-10 0,5 14-630,0 1-1,0-1 1,-1 1 0,0-1 0,1 1-1,-1 0 1,0 0 0,-1 0 0,-4-3-1,-10-9-6169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9.830"/>
    </inkml:context>
    <inkml:brush xml:id="br0">
      <inkml:brushProperty name="width" value="0.025" units="cm"/>
      <inkml:brushProperty name="height" value="0.025" units="cm"/>
    </inkml:brush>
  </inkml:definitions>
  <inkml:trace contextRef="#ctx0" brushRef="#br0">1 171 8008,'0'0'12555,"21"-52"-10985,-3 34-385,4-2-448,1 5-609,4 0-224,-2 5-1057,1-1-865,1 0-801,-2 3-1729,-3-2-929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1.237"/>
    </inkml:context>
    <inkml:brush xml:id="br0">
      <inkml:brushProperty name="width" value="0.025" units="cm"/>
      <inkml:brushProperty name="height" value="0.025" units="cm"/>
    </inkml:brush>
  </inkml:definitions>
  <inkml:trace contextRef="#ctx0" brushRef="#br0">133 236 8488,'0'0'7666,"-8"-3"-5803,0-1-1726,1 0-22,-1 1-1,0 0 1,0 0 0,0 1-1,0-1 1,-9 0-1,15 3-108,0 0-1,0 0 0,0 0 0,1 0 0,-1 0 1,0 1-1,0-1 0,0 0 0,0 1 0,0 0 1,1-1-1,-1 1 0,0 0 0,1 0 0,-1 0 1,0 0-1,1 0 0,-1 0 0,1 0 0,0 1 1,-1-1-1,1 0 0,0 1 0,0-1 0,0 1 1,0 0-1,0-1 0,0 1 0,0 0 0,1-1 1,-1 1-1,0 0 0,1 0 0,0 0 0,-1 0 1,1 2-1,-1-1 20,1-1 0,-1 1 0,1-1 0,-1 1 0,1 0 0,0-1 0,0 1 0,0 0 0,0-1 0,1 1 0,-1-1 0,1 1 0,-1 0 0,1-1 0,0 1 0,0-1 0,0 0 0,1 1 0,-1-1 0,0 0 0,1 0 0,0 0 0,3 4 0,-2-5-9,0 1-1,0-1 1,0 0-1,0 0 0,0 0 1,0 0-1,0-1 0,0 1 1,1-1-1,-1 0 1,0 0-1,1 0 0,-1 0 1,0 0-1,0-1 0,0 0 1,1 0-1,-1 1 1,0-2-1,3 0 0,2-2 7,1 0 0,-1-1 0,0 0 0,0-1 0,-1 1 0,1-1 0,-1-1 0,0 1 0,7-10 0,15-14 89,-29 30-113,1 0-1,-1 0 1,0 0-1,0 0 1,0 0-1,1 0 1,-1 0-1,0 0 1,0 0 0,1 0-1,-1 0 1,0 0-1,0 0 1,0 0-1,1 0 1,-1 0-1,0 0 1,0 0-1,0 0 1,1 1-1,-1-1 1,0 0-1,0 0 1,0 0-1,0 0 1,1 0-1,-1 1 1,0-1 0,0 0-1,0 0 1,0 0-1,0 1 1,0-1-1,0 0 1,0 0-1,1 0 1,-1 1-1,0-1 1,0 0-1,0 0 1,0 1-1,0-1 1,0 0-1,0 0 1,0 0-1,0 1 1,0-1 0,0 0-1,-1 0 1,1 0-1,0 1 1,0-1-1,0 0 1,0 1-1,0 19 71,0-17-10,4 145 1265,-6 130 829,1-259-1911,-1-1 0,-1 1 0,0-1-1,-1 1 1,-1-1 0,-1-1 0,-13 27 0,19-44-226,0 0 1,0-1-1,0 1 0,0 0 0,0 0 0,0-1 1,0 1-1,0 0 0,0 0 0,0-1 0,0 1 1,0 0-1,0 0 0,0-1 0,0 1 1,0 0-1,0 0 0,-1-1 0,1 1 0,0 0 1,0 0-1,0 0 0,0-1 0,-1 1 0,1 0 1,0 0-1,0 0 0,0 0 0,-1 0 1,1-1-1,0 1 0,0 0 0,-1 0 0,1 0 1,0 0-1,0 0 0,-1 0 0,1 0 1,0 0-1,0 0 0,-1 0 0,1 0 0,0 0 1,0 0-1,-1 0 0,1 0 0,0 0 0,0 0 1,-1 0-1,1 0 0,0 1 0,0-1 1,0 0-1,-1 0 0,1 0 0,0 0 0,0 0 1,0 1-1,-1-1 0,1 0 0,0 0 0,0 0 1,0 1-1,0-1 0,-1 0 0,-2-22 268,3-23-489,1 0 1,3 0 0,1 1-1,3-1 1,1 1 0,2 1-1,2 0 1,2 1 0,2 0-1,2 1 1,1 1 0,42-62-1,9-28 346,-60 107-55,-10 20-52,0 0 1,0 0 0,0 0-1,-1-1 1,0 1 0,1 0-1,-1 0 1,0 0 0,0 0-1,-1-5 1,-6-2 329,6 10-363,0 0 0,0 0 1,0 1-1,1-1 1,-1 0-1,0 1 1,0-1-1,1 0 0,-1 1 1,0-1-1,0 1 1,1 0-1,-1-1 1,1 1-1,-1-1 1,1 1-1,-1 0 0,1 0 1,-1-1-1,0 2 1,-9 15 113,1 1 1,0 0 0,1 0 0,1 0 0,1 1-1,1 0 1,0 1 0,1-1 0,2 1-1,0-1 1,1 1 0,0 0 0,4 22 0,-3-40-111,0 1 0,1-1 0,0 0 0,-1 1 0,1-1 0,0 0 0,0 1 0,1-1 0,-1 0 0,0 0 0,1 0 0,-1 0 0,1 0 0,-1-1 0,1 1 0,0 0 0,0-1 0,0 1 0,0-1 0,2 2 0,1-1 3,0 0 0,-1-1 0,1 1-1,0-1 1,0 0 0,0 0 0,0 0 0,1-1-1,6 0 1,-1 0-567,0-1 1,0 0-1,1-1 0,-1-1 1,0 0-1,-1 0 0,1-1 1,12-6-1,-17 6-905,1 0-1,-1-1 1,0 0-1,0-1 1,7-8 0,8-8-5406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161"/>
    </inkml:context>
    <inkml:brush xml:id="br0">
      <inkml:brushProperty name="width" value="0.025" units="cm"/>
      <inkml:brushProperty name="height" value="0.025" units="cm"/>
    </inkml:brush>
  </inkml:definitions>
  <inkml:trace contextRef="#ctx0" brushRef="#br0">125 51 2626,'0'0'9364,"1"-9"-6268,1-27 33,-2 36-3043,0 0 1,0 0 0,0 0 0,0 0 0,0 0 0,0-1-1,1 1 1,-1 0 0,0 0 0,0 0 0,0 0 0,0-1-1,0 1 1,0 0 0,0 0 0,0 0 0,0-1-1,0 1 1,0 0 0,-1 0 0,1 0 0,0 0 0,0-1-1,0 1 1,0 0 0,0 0 0,0 0 0,0 0 0,0 0-1,0-1 1,0 1 0,-1 0 0,1 0 0,0 0 0,0 0-1,0 0 1,0 0 0,0 0 0,-1 0 0,1-1 0,0 1-1,0 0 1,0 0 0,0 0 0,-1 0 0,1 0 0,0 0-1,0 0 1,0 0 0,0 0 0,-1 0 0,1 0 0,0 0-1,-11 8 1092,-6 13-863,1 4 135,0 1-1,2 1 0,1 0 1,1 0-1,-12 43 0,24-70-451,0 1 0,0-1-1,0 1 1,0-1 0,1 0-1,-1 0 1,0 1 0,0-1-1,1 0 1,-1 1 0,0-1-1,0 0 1,1 0-1,-1 1 1,0-1 0,1 0-1,-1 0 1,0 0 0,1 0-1,-1 1 1,1-1 0,-1 0-1,0 0 1,1 0 0,-1 0-1,0 0 1,1 0 0,-1 0-1,1 0 1,-1 0 0,0 0-1,1 0 1,-1 0 0,1 0-1,-1-1 1,0 1 0,1 0-1,-1 0 1,0 0 0,1 0-1,-1-1 1,0 1 0,1 0-1,18-7-86,39-21-767,-32 15-315,44-16 0,-62 26 1027,0 1 1,0 0-1,1 0 1,-1 1-1,1 0 1,-1 0-1,1 1 1,-1 0-1,17 3 0,-23-2 185,0-1-1,0 1 0,0 0 0,-1 0 1,1 0-1,0 0 0,0 0 0,-1 0 1,1 0-1,-1 0 0,1 1 0,-1-1 1,1 1-1,-1-1 0,0 1 0,0 0 1,0-1-1,0 1 0,0 0 0,0 0 1,0 0-1,-1 0 0,1-1 0,-1 1 1,1 0-1,-1 0 0,0 0 0,1 0 1,-1 0-1,0 0 0,0 0 0,-1 0 1,1 0-1,0 0 0,-1 0 0,1 0 1,-2 4-1,0 1 145,0 0 1,0 0-1,-1 0 1,0-1-1,0 1 1,0-1-1,-1 1 1,0-1-1,-6 8 1,3-8-35,0-1 0,0 1 0,0-1 0,-1-1 0,-8 5 0,-17 0-1147,32-9 738,0 0-1,-1 0 1,1 0 0,0 0 0,0 0 0,-1-1-1,1 1 1,0 0 0,0-1 0,0 1 0,0-1-1,0 1 1,0-1 0,0 0 0,0 1-1,0-1 1,0 0 0,0 0 0,0 0 0,0 0-1,-1-1 1,-7-14-7450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508"/>
    </inkml:context>
    <inkml:brush xml:id="br0">
      <inkml:brushProperty name="width" value="0.025" units="cm"/>
      <inkml:brushProperty name="height" value="0.025" units="cm"/>
    </inkml:brush>
  </inkml:definitions>
  <inkml:trace contextRef="#ctx0" brushRef="#br0">10 61 14189,'-1'-10'2253,"-1"3"-2551,-5-31 4397,9 33-1714,7 26-1642,107 320 2689,-39-107-2374,-74-224-1044,22 55 67,-23-60-81,1-1 0,-1 1 0,1-1 0,-1 0 0,1 0 1,0 0-1,1 0 0,-1 0 0,1-1 0,6 6 0,-9-8-58,-1-1-1,1 0 1,0 1 0,-1-1-1,1 1 1,0-1 0,0 0-1,-1 1 1,1-1 0,0 0 0,0 0-1,0 0 1,-1 0 0,1 1-1,0-1 1,0 0 0,0-1-1,-1 1 1,1 0 0,0 0-1,0 0 1,0 0 0,-1-1-1,1 1 1,0 0 0,0 0-1,-1-1 1,1 1 0,0-1-1,-1 1 1,1-1 0,0 1-1,-1-1 1,1 1 0,-1-1-1,1 0 1,-1 1 0,1-1-1,-1 0 1,1 1 0,-1-1-1,0 0 1,1 0 0,-1 1-1,0-1 1,0 0 0,1 0-1,-1 1 1,0-1 0,0 0-1,0-1 1,3-50-4645,-3 43 3828,0-35-3753,0-5-577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934"/>
    </inkml:context>
    <inkml:brush xml:id="br0">
      <inkml:brushProperty name="width" value="0.025" units="cm"/>
      <inkml:brushProperty name="height" value="0.025" units="cm"/>
    </inkml:brush>
  </inkml:definitions>
  <inkml:trace contextRef="#ctx0" brushRef="#br0">14 192 2114,'0'0'19843,"8"-1"-18978,6 1-524,-7 1-162,0-1 1,0 0 0,0-1 0,0 0-1,-1 0 1,10-3 0,-13 3-160,-1 0 0,1 0 1,-1 0-1,0-1 0,0 1 1,0-1-1,0 1 0,0-1 1,0 0-1,0 0 1,0 0-1,-1 0 0,1 0 1,-1 0-1,1 0 0,-1-1 1,0 1-1,0-1 0,0 1 1,0 0-1,-1-1 0,1 0 1,0-2-1,0 1 4,-1 0 0,1 1 0,-1-1 0,0 0 0,0 0 0,0 0 0,0 0 0,-1 0 0,0 1 0,1-1 0,-1 0 0,-1 1 0,1-1 0,-1 0 0,1 1 0,-5-7 0,4 8-9,1 0-1,-1 0 1,0 0-1,0 0 0,-1 1 1,1-1-1,0 1 1,0-1-1,-1 1 0,1 0 1,-1 0-1,1 0 1,-1 0-1,0 0 0,1 1 1,-1-1-1,0 1 1,1 0-1,-1 0 1,0 0-1,1 0 0,-1 0 1,0 0-1,-5 2 1,5-1-21,1 0 1,-1 0 0,0 1 0,0-1-1,1 1 1,-1 0 0,0 0 0,1 0-1,0 0 1,-1 0 0,1 0 0,0 1 0,0-1-1,1 1 1,-1 0 0,0-1 0,1 1-1,-1 0 1,1 0 0,0 0 0,0 0-1,0 0 1,1 0 0,-1 0 0,1 0-1,-1 4 1,-1 9-34,1 1-1,1-1 1,2 26 0,-2-35 38,1-1 1,0 1 0,1-1-1,0 0 1,0 0-1,0 0 1,1 0 0,0 0-1,0 0 1,0-1-1,1 1 1,-1-1 0,1 0-1,1 0 1,-1-1 0,1 1-1,7 5 1,-9-8 8,0 0-1,1 0 1,-1 0 0,1 0 0,-1-1 0,1 1-1,-1-1 1,1 0 0,0 0 0,0-1 0,0 1-1,-1-1 1,1 0 0,0 0 0,0 0 0,0 0-1,0-1 1,-1 1 0,1-1 0,0 0 0,-1 0-1,1 0 1,0-1 0,-1 1 0,1-1 0,-1 0-1,0 0 1,0 0 0,0-1 0,4-3 0,2-3 69,-1 0 0,0-1 0,0-1 0,-1 1 1,-1-1-1,1 0 0,-2-1 0,0 1 1,0-1-1,-1 0 0,0-1 0,2-18 0,-1 4 202,-1 0 0,-1 0 0,-2-31 0,2 88-278,2-1-1,1 1 1,1-1 0,1 0 0,2-1-1,13 28 1,-22-54-9,0 1 0,0-1 0,0 1-1,0-1 1,0 0 0,1 1 0,-1-1-1,1 0 1,0 0 0,-1 0 0,1 0-1,0 0 1,0-1 0,0 1 0,1 0-1,-1-1 1,0 0 0,1 1 0,4 1-1,-6-3-26,0 0-1,-1 0 0,1 0 0,0 0 0,0 0 0,0 0 0,0-1 0,0 1 1,0 0-1,-1 0 0,1-1 0,0 1 0,0-1 0,0 1 0,-1 0 0,1-1 1,0 0-1,0 1 0,-1-1 0,1 1 0,1-2 0,-1-1-113,1 1 0,-1-1 0,1 1 0,-1-1 0,0 0 0,0 0 0,0 1-1,0-1 1,0-5 0,1-5-1515,0 0 0,-1 0 0,-2-21-1,-3-11-5216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1.296"/>
    </inkml:context>
    <inkml:brush xml:id="br0">
      <inkml:brushProperty name="width" value="0.025" units="cm"/>
      <inkml:brushProperty name="height" value="0.025" units="cm"/>
    </inkml:brush>
  </inkml:definitions>
  <inkml:trace contextRef="#ctx0" brushRef="#br0">1 0 14189,'0'0'7431,"25"48"-6726,-8-34-449,8-6-128,0-1-192,2-4-1121,0-3-865,-2 0-1761,-2-4-866,-7-7-383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1.628"/>
    </inkml:context>
    <inkml:brush xml:id="br0">
      <inkml:brushProperty name="width" value="0.025" units="cm"/>
      <inkml:brushProperty name="height" value="0.025" units="cm"/>
    </inkml:brush>
  </inkml:definitions>
  <inkml:trace contextRef="#ctx0" brushRef="#br0">53 0 4676,'0'0'6460,"-7"12"-3866,7-12-2586,-6 9 454,0 1 0,1 0 0,0 0 0,0 0 0,1 1 0,1 0 1,0-1-1,0 1 0,-1 19 0,3-20-129,1-3 30,-1 1 1,1-1-1,1 1 1,-1 0-1,1-1 0,4 13 1,-5-19-335,1 1 1,0-1-1,0 1 0,0-1 1,0 0-1,0 1 0,0-1 1,0 0-1,0 0 0,0 0 1,0 0-1,1 0 1,-1 0-1,1 0 0,-1 0 1,0-1-1,1 1 0,-1 0 1,1-1-1,0 1 1,-1-1-1,1 0 0,-1 1 1,1-1-1,0 0 0,-1 0 1,1 0-1,0 0 1,-1 0-1,1-1 0,-1 1 1,1 0-1,-1-1 0,1 1 1,0-1-1,-1 0 0,3-1 1,46-20 125,-44 18-161,0 1 0,0-1 0,0 1 0,0 1 0,0-1-1,1 1 1,-1 0 0,1 1 0,-1 0 0,1 0 0,0 0 0,-1 1 0,1 0 0,13 1 0,-18 0 39,-1 0 0,1-1 1,-1 1-1,1 0 0,-1 0 0,0 1 1,1-1-1,-1 0 0,0 0 0,0 0 1,1 1-1,-1-1 0,0 1 0,-1-1 1,1 1-1,0-1 0,0 1 0,-1 0 1,1-1-1,-1 1 0,1 0 0,-1-1 1,0 1-1,1 0 0,-1 0 0,0-1 1,0 1-1,0 0 0,-1 0 0,1-1 1,0 1-1,-1 0 0,0 2 0,0 4 119,-1-1 0,0 0-1,0 0 1,0 0 0,-1 0-1,0 0 1,-4 6-1,-1-2-112,0 0 0,-1-1-1,0 0 1,-18 14 0,24-21-232,0-1 0,0 1 0,0-1 0,0 0 0,0 0 0,0 0 0,-1-1 0,1 1 0,-1-1 0,0 0 0,1 0 0,-1 0 0,0 0 0,1 0 0,-1-1 0,0 0 0,0 0 0,0 0 0,1 0 1,-1 0-1,-5-2 0,7 0-377,0 1 0,-1-1 0,1 0 1,0 0-1,0-1 0,0 1 0,0 0 1,0-1-1,1 1 0,-1-1 0,1 1 1,-1-1-1,1 0 0,0 0 0,0 1 1,0-1-1,0-5 0,0 7 512,-10-44-9920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2.114"/>
    </inkml:context>
    <inkml:brush xml:id="br0">
      <inkml:brushProperty name="width" value="0.025" units="cm"/>
      <inkml:brushProperty name="height" value="0.025" units="cm"/>
    </inkml:brush>
  </inkml:definitions>
  <inkml:trace contextRef="#ctx0" brushRef="#br0">0 0 17392,'0'0'3332,"0"9"-2371,2 17-451,2 1 1,0 0 0,1-1-1,2 1 1,1-1 0,1-1-1,14 30 1,14 21-106,51 76 0,-68-119-350,-10-13 41,1-2 1,1 1 0,0-2-1,2 0 1,0 0 0,25 22-1,-39-38-74,1-1 1,-1 1-1,1-1 0,-1 1 0,1-1 0,-1 1 0,1-1 1,-1 0-1,1 1 0,0-1 0,-1 1 0,1-1 0,0 0 1,-1 0-1,1 1 0,0-1 0,-1 0 0,1 0 0,0 0 1,-1 0-1,1 0 0,0 0 0,0 0 0,-1 0 1,1 0-1,0 0 0,-1 0 0,1 0 0,0-1 0,-1 1 1,1 0-1,0 0 0,-1-1 0,1 1 0,-1-1 0,1 1 1,0 0-1,-1-1 0,1 1 0,-1-1 0,1 1 1,-1-1-1,1 1 0,-1-1 0,0 0 0,1 1 0,-1-1 1,0 1-1,1-1 0,-1 0 0,0 1 0,0-1 0,0 0 1,0 0-1,1 1 0,-1-2 0,2-49 429,-3 39-436,-15-177 71,15 181-81,1 7-11,0 1 0,0-1 1,0 0-1,0 0 0,0 1 1,0-1-1,0 0 1,0 1-1,0-1 0,0 0 1,0 0-1,0 1 1,0-1-1,1 0 0,-1 1 1,0-1-1,0 0 1,1 1-1,-1-1 0,1 0 1,-1 1-1,0-1 0,1 1 1,-1-1-1,1 1 1,-1-1-1,1 1 0,0-1 1,-1 1-1,1 0 1,-1-1-1,1 1 0,0 0 1,-1-1-1,1 1 1,0 0-1,0 0 0,-1 0 1,1 0-1,0 0 0,-1-1 1,1 1-1,0 0 1,0 1-1,-1-1 0,1 0 1,1 0-1,45 12-55,-18-3 82,-23-8-31,0-1 1,0 1 0,0-1-1,0 0 1,0 0-1,0-1 1,0 1-1,0-1 1,0-1-1,0 1 1,-1-1-1,1 0 1,0 0 0,-1-1-1,1 0 1,-1 0-1,6-4 1,-5 1-18,1 0 0,-1 0 1,0-1-1,-1 0 0,1 0 0,-1-1 1,-1 1-1,0-1 0,0 0 0,0 0 1,3-12-1,3-19 56,-9 31-29,1-1 1,0 1-1,0 0 1,1 0-1,0 0 0,7-12 1,-9 19-10,-1 1 0,1-1 1,-1 1-1,1 0 0,-1-1 1,1 1-1,-1 0 0,1-1 1,0 1-1,-1 0 0,1 0 1,-1-1-1,1 1 0,0 0 1,-1 0-1,1 0 0,0 0 0,-1 0 1,1 0-1,0 0 0,-1 0 1,1 0-1,-1 0 0,1 0 1,0 1-1,-1-1 0,1 0 1,-1 0-1,1 1 0,0-1 1,-1 0-1,1 1 0,-1-1 0,1 0 1,-1 1-1,1-1 0,-1 1 1,1-1-1,-1 1 0,1 0 1,17 20-9,-17-20 16,32 39 105,68 66-1,9 9-696,-97-99 500,0 1 0,-1 0 0,-1 1-1,-1 0 1,12 29 0,-17-35 270,-2-1-1,1 1 1,-2 0-1,4 25 1,-6-35-144,0 0 1,1 0 0,-1 1 0,0-1-1,0 0 1,0 1 0,0-1-1,-1 0 1,1 0 0,-1 1-1,1-1 1,-1 0 0,0 0 0,0 0-1,0 0 1,0 0 0,0 0-1,0 0 1,0 0 0,-1 0 0,1-1-1,-1 1 1,1 0 0,-1-1-1,0 1 1,0-1 0,0 0 0,1 0-1,-1 1 1,-1-1 0,1 0-1,0-1 1,-4 2 0,-3-1 11,-1-1 1,1 0-1,-1 0 1,0-1-1,1-1 1,0 1-1,-1-1 0,1-1 1,0 0-1,0 0 1,0-1-1,1 0 1,-1-1-1,1 0 1,0 0-1,0 0 0,1-1 1,-1 0-1,1-1 1,1 0-1,-8-8 1,4 3-32,1 1 1,0-1 0,1 0 0,0-1-1,0 0 1,2 0 0,0-1 0,0 0 0,1 0-1,1 0 1,0 0 0,1-1 0,-1-15-1,4 21-5,0 1-1,0 0 0,1 0 0,1 0 1,-1 0-1,1 0 0,1 0 0,-1 0 0,1 0 1,1 1-1,-1-1 0,9-11 0,3-1-40,0 1 0,35-32 0,18-22-3086,-52 47-613,-5 1-1613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3.369"/>
    </inkml:context>
    <inkml:brush xml:id="br0">
      <inkml:brushProperty name="width" value="0.025" units="cm"/>
      <inkml:brushProperty name="height" value="0.025" units="cm"/>
    </inkml:brush>
  </inkml:definitions>
  <inkml:trace contextRef="#ctx0" brushRef="#br0">32 0 12684,'0'0'7207,"-32"55"-6855,41-34-96,16 2-224,14 2-32,10 1-1089,2-2-1889,1-1-2051,-2-2-6406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3.730"/>
    </inkml:context>
    <inkml:brush xml:id="br0">
      <inkml:brushProperty name="width" value="0.025" units="cm"/>
      <inkml:brushProperty name="height" value="0.025" units="cm"/>
    </inkml:brush>
  </inkml:definitions>
  <inkml:trace contextRef="#ctx0" brushRef="#br0">1 0 15182,'0'0'673,"0"70"1249,0-41 32,3-3-481,4-5-448,4-2-416,2-6-513,6-12-288,-1-4-2083,-5-25-4227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34.648"/>
    </inkml:context>
    <inkml:brush xml:id="br0">
      <inkml:brushProperty name="width" value="0.025" units="cm"/>
      <inkml:brushProperty name="height" value="0.025" units="cm"/>
    </inkml:brush>
  </inkml:definitions>
  <inkml:trace contextRef="#ctx0" brushRef="#br0">0 354 8552,'0'0'4212,"10"0"-3635,859-28 2668,291-102-1912,-1106 123-1326,1294-94 1568,-1326 104-1558,-22-2-16,0-1-1,0 0 1,0 0 0,0 0-1,0 1 1,1-1-1,-1 0 1,0 0 0,0 0-1,0 1 1,0-1-1,0 0 1,0 0 0,0 0-1,0 1 1,0-1-1,0 0 1,0 0 0,0 0-1,0 1 1,0-1-1,0 0 1,0 0 0,0 0-1,-1 1 1,1-1-1,0 0 1,0 0 0,0 0-1,0 1 1,0-1-1,0 0 1,-1 0 0,1 0-1,0 0 1,0 0-1,0 1 1,0-1 0,-1 0-1,1 0 1,0 0-1,0 0 1,0 0 0,-1 0-1,-37 17 36,-23-3-115,-1-2-1,-88 6 1,-132-8-316,99-5 281,-357 25-133,-434 12-344,797-43 601,-219 5 83,5 28 257,368-25-431,32 0-281,39 1 15,193-1 393,258-26-1,-404 14-50,962-71-21,-9-71 207,-1020 142-186,-19 5 14,0-1 0,0-1 0,-1 1 0,1-1 1,-1-1-1,1 1 0,-1-1 0,0-1 0,0 0 1,13-8-1,-21 12-8,1 0 1,-1-1 0,0 1-1,0 0 1,0 0-1,0 0 1,1-1 0,-1 1-1,0 0 1,0 0-1,0-1 1,0 1 0,0 0-1,0 0 1,0 0-1,0-1 1,0 1 0,0 0-1,0 0 1,0-1 0,0 1-1,0 0 1,0 0-1,0-1 1,0 1 0,0 0-1,0 0 1,0-1-1,0 1 1,0 0 0,0 0-1,-1-1 1,1 1-1,0 0 1,0 0 0,0 0-1,0-1 1,0 1 0,-1 0-1,1 0 1,0 0-1,0 0 1,0-1 0,-1 1-1,1 0 1,0 0-1,0 0 1,-1 0 0,1 0-1,0 0 1,0 0-1,-1 0 1,-15-4-315,1 0-1,-1 1 1,0 1-1,0 1 1,0 0-1,0 1 1,-21 3-1,-14-1-418,-94 5-3061,-283 53 0,269-31-2821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14.237"/>
    </inkml:context>
    <inkml:brush xml:id="br0">
      <inkml:brushProperty name="width" value="0.025" units="cm"/>
      <inkml:brushProperty name="height" value="0.025" units="cm"/>
    </inkml:brush>
  </inkml:definitions>
  <inkml:trace contextRef="#ctx0" brushRef="#br0">42 52 4805,'0'0'5562,"-4"-8"-4281,-1-1-811,4 6-265,0 0 1,-1-1-1,0 1 0,1 0 0,-1 1 1,0-1-1,-1 0 0,1 0 1,0 1-1,-4-3 0,0 5 3965,3 7-3373,3-7-804,0 1-1,0 0 1,0-1-1,0 1 1,0-1-1,1 1 1,-1-1-1,0 1 1,0-1-1,0 1 1,1-1-1,-1 1 1,0-1-1,0 1 1,1-1-1,-1 1 1,0-1-1,1 1 1,-1-1-1,1 0 1,-1 1-1,1-1 1,-1 0-1,1 1 1,-1-1-1,1 0 1,-1 1-1,1-1 1,-1 0-1,1 0 1,-1 0-1,1 0 1,-1 0-1,1 0 1,0 1-1,-1-1 1,1-1-1,110 0 101,-85-1-77,0 1 1,0 1-1,1 2 1,-1 0 0,30 8-1,2 3 134,1-1 0,80 4-1,118-8 508,9 0-450,372 9 161,-85-6-346,-106 3 20,32 3-30,922-9 190,239 47-79,-789-8-91,-464-43 2,492 0 204,-420-27-166,34 0-31,-243 16-749,-86-14-4430,-149 17 894,0 0-1361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1.645"/>
    </inkml:context>
    <inkml:brush xml:id="br0">
      <inkml:brushProperty name="width" value="0.025" units="cm"/>
      <inkml:brushProperty name="height" value="0.025" units="cm"/>
    </inkml:brush>
  </inkml:definitions>
  <inkml:trace contextRef="#ctx0" brushRef="#br0">15 0 14446,'0'0'6342,"-6"53"-3844,1-31-416,1-2-641,4-3-768,0-5-577,9-4-64,6-5-608,1-3-2467,2-10-4260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15.194"/>
    </inkml:context>
    <inkml:brush xml:id="br0">
      <inkml:brushProperty name="width" value="0.025" units="cm"/>
      <inkml:brushProperty name="height" value="0.025" units="cm"/>
    </inkml:brush>
  </inkml:definitions>
  <inkml:trace contextRef="#ctx0" brushRef="#br0">3567 626 8456,'-3'-13'378,"-1"0"1,1 1-1,-2-1 1,0 1-1,0 0 1,-1 1-1,-1-1 0,0 1 1,0 1-1,-1-1 1,-17-16-1,11 14-21,-1 1 1,-1 0-1,0 1 0,-1 0 0,0 2 1,-1 0-1,-24-9 0,-73-21-1,-131-26 0,28 9-652,163 40 297,-395-106 33,333 97-19,-226-20-1,245 40 33,-1 4 0,0 5 0,1 3 0,0 5 0,1 4 0,0 5 0,1 4 0,2 3 0,-115 53 0,113-36-84,-156 97-1,214-116 69,1 1 1,2 1-1,1 2 0,1 1 1,2 2-1,-47 63 0,70-83 38,-1 0-1,2 1 0,0 0 0,1 0 0,0 0 0,1 1 1,1 0-1,0 0 0,-2 21 0,5-25 2,0-1-1,1 0 1,1 1-1,0-1 1,0 0-1,1 1 1,0-1-1,0 0 1,1 0-1,1 0 1,0-1-1,0 1 1,1-1-1,11 16 1,7 4-12,1-1 1,2-1-1,0-2 1,2 0-1,1-2 1,1-1-1,58 32 0,-6-11-246,171 61-1,-158-73 195,2-4 0,0-4 0,135 13-1,-94-25 88,259-12 0,-268-10-36,219-50 0,116-71-1,-338 87-6,160-79-1,-216 87 382,-2-2-1,-2-4 0,99-82 1,-138 101-189,-1 0 0,-2-2-1,0-1 1,34-52 0,-48 64-159,-1-1 1,-1-1-1,0 1 0,-1-1 0,-1-1 0,-1 1 1,0-1-1,-1 0 0,-1 0 0,1-35 1,-4 45-73,-1-1 1,0 1-1,0 0 1,-1 0-1,1 0 1,-2 0-1,1 0 1,-2 0-1,1 0 1,-1 1-1,-8-14 1,4 10-10,-1 1-1,0-1 1,0 2 0,-1-1 0,0 2 0,-20-14 0,-1 4-125,0 1-1,-1 2 1,0 1 0,-61-17 0,12 11-1902,0 3 0,-126-9 0,71 16-3506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45.370"/>
    </inkml:context>
    <inkml:brush xml:id="br0">
      <inkml:brushProperty name="width" value="0.025" units="cm"/>
      <inkml:brushProperty name="height" value="0.025" units="cm"/>
    </inkml:brush>
  </inkml:definitions>
  <inkml:trace contextRef="#ctx0" brushRef="#br0">0 89 5637,'32'-3'5048,"19"-7"-3037,17-3-1297,194 0 191,-46 5-118,474-15 2306,-211 11-3031,-219 5 98,0 12 1,322 47-1,-267-11 140,0-13 1,414-16 0,-406-44 714,83-2-370,-275 28 1069,-173 6-3583,-3 1-5882,30-1 1276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53.489"/>
    </inkml:context>
    <inkml:brush xml:id="br0">
      <inkml:brushProperty name="width" value="0.025" units="cm"/>
      <inkml:brushProperty name="height" value="0.025" units="cm"/>
    </inkml:brush>
  </inkml:definitions>
  <inkml:trace contextRef="#ctx0" brushRef="#br0">37 64 5381,'0'0'4650,"-6"-8"-3599,-19-26-250,24 34-754,1-1-1,0 1 0,-1 0 0,1-1 1,-1 1-1,1 0 0,0-1 1,0 1-1,-1-1 0,1 1 0,0 0 1,0-1-1,-1 1 0,1-1 0,0 1 1,0-1-1,0 1 0,0-1 1,0 1-1,0-1 0,0 1 0,0-1 1,0 1-1,0-1 0,0 1 1,0-1-1,0 1 0,0-1 0,0 1 1,0-1-1,0 1 0,1-1 1,-1 1-1,0-1 0,0 1 0,1 0 1,-1-1-1,0 1 0,1-1 1,-1 1-1,0 0 0,1-1 0,-1 1 1,1 0-1,-1-1 0,0 1 1,1 0-1,-1 0 0,1 0 0,-1-1 1,1 1-1,-1 0 0,1 0 1,-1 0-1,1 0 0,0 0 0,31 0 948,-28 0-633,371 9 2047,-35 4-2023,-123-2 31,347 20-408,-68-2 1340,58 18-243,75 2-1127,178-45 89,-1-51-32,-34 9-51,-745 37 17,28 3 14,-102 1 628,13 1-651,2-3-737,-9 1-6405,25-2 375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1.340"/>
    </inkml:context>
    <inkml:brush xml:id="br0">
      <inkml:brushProperty name="width" value="0.025" units="cm"/>
      <inkml:brushProperty name="height" value="0.025" units="cm"/>
    </inkml:brush>
  </inkml:definitions>
  <inkml:trace contextRef="#ctx0" brushRef="#br0">1 56 8104,'0'0'3961,"9"0"-3070,250 22 3012,-40-1-3498,512-17 560,-95-5-8,107-20 805,-554 8-1732,327-40 175,-486 47-95,1 2-1,-1 1 1,1 1 0,0 2 0,0 1 0,57 10-1,-82-10-330,13 3-379,-4-5-3565,-7-1-2166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2.436"/>
    </inkml:context>
    <inkml:brush xml:id="br0">
      <inkml:brushProperty name="width" value="0.025" units="cm"/>
      <inkml:brushProperty name="height" value="0.025" units="cm"/>
    </inkml:brush>
  </inkml:definitions>
  <inkml:trace contextRef="#ctx0" brushRef="#br0">7 127 6406,'0'0'1858,"-1"-9"266,0 1-1772,-3-49 3792,4 54-3794,0 0 1,0 1-1,0-1 1,0 0-1,1 1 0,-1-1 1,1 0-1,-1 1 1,1-1-1,0 1 1,0-1-1,1 1 1,-1 0-1,0-1 0,1 1 1,-1 0-1,1 0 1,0 0-1,3-3 1,-4 12-57,1 1 1,-1-1-1,0 1 1,-1 0-1,0 11 1,-17 184 765,10-137-391,6-62-621,1 2 35,-1-1 0,0 0 0,1 1 0,0-1 0,1 0 0,1 10-1,-2-14-69,1 0-1,-1 0 0,1 0 0,-1 0 0,1 0 0,0 0 0,0 0 0,-1 0 0,1 0 0,0 0 1,0 0-1,0-1 0,0 1 0,0 0 0,0-1 0,0 1 0,0 0 0,0-1 0,0 0 1,0 1-1,1-1 0,-1 0 0,0 1 0,0-1 0,0 0 0,1 0 0,-1 0 0,0 0 0,0 0 1,0 0-1,0 0 0,1-1 0,-1 1 0,1-1 0,11-2 32,-1-1 0,0 0 0,1-1 0,-2 0 0,1-1 0,-1 0 0,0-1 0,0 0 0,13-12 1,-10 8-4,0 1 0,0 1 0,1 0 0,23-9 0,-37 18-37,-1-1 0,1 1 0,0 0 0,-1-1 0,1 1 1,0 0-1,0 0 0,-1 0 0,1-1 0,0 1 0,0 0 0,0 0 0,-1 0 0,1 0 0,0 1 1,0-1-1,-1 0 0,1 0 0,0 0 0,0 1 0,-1-1 0,1 0 0,0 1 0,-1-1 0,1 0 0,0 1 1,-1-1-1,1 1 0,-1-1 0,1 1 0,-1-1 0,1 1 0,-1 0 0,1-1 0,0 2 0,0 1 31,0 0 0,0 0 0,-1 0 0,1 0 0,-1 0 0,0 0 0,1 0 0,-1 1-1,-1 4 1,-16 76 705,15-77-679,-1 6 1150,2-8-4239,13-19-5543,1-3 2618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3.082"/>
    </inkml:context>
    <inkml:brush xml:id="br0">
      <inkml:brushProperty name="width" value="0.025" units="cm"/>
      <inkml:brushProperty name="height" value="0.025" units="cm"/>
    </inkml:brush>
  </inkml:definitions>
  <inkml:trace contextRef="#ctx0" brushRef="#br0">0 77 10570,'0'0'10324,"10"7"-9395,-4-2-778,-3-3-89,-1 1 1,1-1-1,-1 0 1,1 0-1,0 0 1,0 0-1,0-1 1,1 1-1,-1-1 1,0 0-1,0 0 1,1 0 0,-1 0-1,1 0 1,-1-1-1,1 1 1,-1-1-1,1 0 1,-1 0-1,1-1 1,-1 1-1,0-1 1,1 1-1,6-3 1,-6 1 46,0-1 1,0 1-1,0-1 1,0 1-1,0-1 1,-1 0-1,1-1 0,-1 1 1,0 0-1,0-1 1,0 0-1,0 0 1,-1 0-1,0 0 0,1 0 1,-2 0-1,1-1 1,0 1-1,-1-1 1,0 1-1,0-1 1,0 0-1,0-9 0,-1 14-96,0-1 0,0 1-1,0-1 1,0 1 0,0-1-1,-1 1 1,1 0 0,0-1-1,0 1 1,-1-1 0,1 1-1,0-1 1,0 1 0,-1 0-1,1-1 1,-1 1 0,1-1-1,0 1 1,-1 0-1,1 0 1,-1-1 0,1 1-1,-1 0 1,1 0 0,0-1-1,-1 1 1,1 0 0,-1 0-1,1 0 1,-1 0 0,1 0-1,-1 0 1,1 0 0,-1 0-1,0 0 1,1 0 0,-1 0-1,1 0 1,-1 0 0,1 0-1,-1 0 1,1 1 0,0-1-1,-1 0 1,1 0 0,-1 1-1,1-1 1,-1 0-1,1 0 1,0 1 0,-1-1-1,1 0 1,-1 1 0,-26 18-45,18-9 40,0 0 0,1 1 1,0 0-1,0 0 1,1 1-1,1 0 0,0 0 1,1 0-1,0 1 1,1 0-1,0 0 0,1 0 1,-3 25-1,7-37-6,-1 0 0,0 0 0,0-1 0,1 1 0,-1 0 0,0 0 0,1 0 0,-1 0 0,1 0 0,-1 0 0,1 0 0,0-1 0,-1 1-1,1 0 1,0 0 0,-1-1 0,1 1 0,0-1 0,0 1 0,0 0 0,-1-1 0,1 1 0,0-1 0,0 0 0,0 1 0,0-1 0,0 0 0,0 0 0,0 1 0,0-1 0,0 0 0,0 0 0,0 0-1,0 0 1,0 0 0,0-1 0,0 1 0,0 0 0,0 0 0,0-1 0,0 1 0,1-1 0,3 0 19,1 0 0,-1-1-1,0 1 1,0-1 0,0 0 0,8-6 0,-4 1-6,0 0 0,-1-1 1,0 0-1,-1-1 0,0 0 1,0 0-1,-1 0 0,0-1 0,0 0 1,-1 0-1,-1 0 0,0-1 1,0 0-1,3-18 0,-27 73-111,19-40 107,-1 0-1,1 1 1,0-1-1,0 0 1,0 1-1,1-1 1,0 1-1,-1 0 1,2 8-1,0-12-7,0 1 1,-1-1-1,1 1 0,0-1 0,0 0 0,0 0 0,0 1 0,0-1 1,0 0-1,0 0 0,0 0 0,0 0 0,0 0 0,1 0 1,-1 0-1,0-1 0,1 1 0,-1 0 0,1-1 0,-1 1 0,0-1 1,1 1-1,-1-1 0,1 0 0,0 0 0,-1 0 0,1 0 1,-1 0-1,1 0 0,2 0 0,2-1 7,1 0-1,-1 0 1,0-1 0,0 1-1,0-1 1,0 0 0,0-1-1,-1 0 1,1 0 0,-1 0-1,1 0 1,-1-1-1,0 0 1,-1 0 0,1 0-1,-1-1 1,0 0 0,0 1-1,0-2 1,0 1 0,-1 0-1,0-1 1,0 1 0,0-1-1,2-10 1,-16 50-182,8-28 191,0 0 0,1 1-1,-1-1 1,1 1 0,1 0 0,-1-1-1,1 1 1,0 0 0,1 0 0,0 0-1,0 0 1,0 0 0,2 8 0,-1-13-40,0-1 1,0 0-1,0 0 1,-1 0-1,1 0 1,0 0-1,0 0 1,0 0-1,1 0 1,-1-1-1,0 1 1,0 0-1,0-1 1,1 1-1,-1 0 1,0-1 0,0 0-1,1 1 1,-1-1-1,1 0 1,-1 0-1,0 1 1,1-1-1,-1 0 1,0 0-1,1-1 1,-1 1-1,0 0 1,1 0-1,-1-1 1,2 0-1,1 0-267,-1 0 0,0 1-1,0-2 1,0 1-1,0 0 1,-1-1 0,1 1-1,0-1 1,0 0 0,-1 0-1,1 0 1,2-4 0,2-5-1592,-1 0 0,-1 0 0,0-1 0,-1 0 0,6-24-1,0-7-3548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3.587"/>
    </inkml:context>
    <inkml:brush xml:id="br0">
      <inkml:brushProperty name="width" value="0.025" units="cm"/>
      <inkml:brushProperty name="height" value="0.025" units="cm"/>
    </inkml:brush>
  </inkml:definitions>
  <inkml:trace contextRef="#ctx0" brushRef="#br0">49 1 10570,'0'0'9828,"-1"8"-8963,-4 17-44,-11 62 280,3 0 1,0 93 0,22-326-3605,-9 145 2509,0 1 0,-1 0 0,1-1 0,0 1 0,0 0 1,0-1-1,0 1 0,0 0 0,0-1 0,0 1 1,0 0-1,0-1 0,0 1 0,0 0 0,0-1 0,1 1 1,-1 0-1,0-1 0,0 1 0,0 0 0,0-1 0,0 1 1,1 0-1,-1-1 0,0 1 0,0 0 0,1 0 0,-1-1 1,0 1-1,0 0 0,1 0 0,-1 0 0,0-1 0,1 1 1,-1 0-1,0 0 0,1 0 0,-1 0 0,0 0 0,1 0 1,-1-1-1,0 1 0,1 0 0,-1 0 0,0 0 0,1 0 1,-1 0-1,0 0 0,1 1 0,-1-1 0,0 0 0,1 0 1,-1 0-1,1 0 0,25 17 467,6 2-95,-21-16-247,0-1 0,0 0 0,0-1 0,0 0 0,0-1 0,0 0-1,0-1 1,0 0 0,0-1 0,0 0 0,0-1 0,0 0 0,-1 0 0,1-1 0,-1-1 0,0 1 0,0-2-1,-1 0 1,1 0 0,-1 0 0,0-1 0,11-12 0,-19 18-82,1-1-1,-1 0 1,0 1-1,1-1 1,-1 0-1,0 0 1,0 0 0,0 0-1,-1 0 1,1 0-1,0 0 1,-1 0-1,1 0 1,-1-1 0,0 1-1,1-2 1,-2 3-30,1 0 0,0 0 1,0 0-1,-1 0 1,1 0-1,0 0 0,-1 1 1,1-1-1,-1 0 0,0 0 1,1 0-1,-1 1 1,1-1-1,-1 0 0,0 1 1,0-1-1,1 0 0,-1 1 1,0-1-1,0 1 1,0-1-1,0 1 0,0 0 1,-1-1-1,-1 0-19,0 1-1,-1-1 1,1 1 0,0 0-1,-1 0 1,1 0-1,0 0 1,-1 0 0,1 1-1,0 0 1,0-1 0,-1 1-1,1 1 1,0-1-1,0 0 1,0 1 0,0-1-1,1 1 1,-4 3 0,-3 2 11,0 0 0,1 1 0,1 1 0,-1-1 0,1 1 1,1 0-1,0 1 0,0-1 0,-8 21 0,12-27-11,1 1 0,0 0-1,0 0 1,0 0 0,1-1-1,-1 1 1,1 0 0,0 0-1,0 0 1,0 0 0,1 0 0,-1 0-1,1 0 1,0 0 0,0 0-1,0-1 1,1 1 0,-1 0-1,1-1 1,0 1 0,0-1-1,0 0 1,0 1 0,1-1-1,-1 0 1,1 0 0,0-1-1,0 1 1,0-1 0,0 1-1,4 1 1,4 3-321,1 0 1,-1-1 0,1-1-1,0 0 1,22 6-1,34 0-5326,-24-10-1341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12.744"/>
    </inkml:context>
    <inkml:brush xml:id="br0">
      <inkml:brushProperty name="width" value="0.025" units="cm"/>
      <inkml:brushProperty name="height" value="0.025" units="cm"/>
    </inkml:brush>
  </inkml:definitions>
  <inkml:trace contextRef="#ctx0" brushRef="#br0">72 1 4516,'-2'3'191,"0"0"1,0 0-1,0-1 0,0 1 0,0-1 0,-1 1 0,1-1 0,-1 0 0,-3 3 0,5-5-154,0 1 0,0-1 0,0 1 0,1-1 0,-1 0 0,0 0 0,0 1 0,0-1 0,0 0 0,0 0 0,0 0 0,0 0 0,0 0 0,0 0-1,0 0 1,0-1 0,1 1 0,-1 0 0,0 0 0,0-1 0,0 1 0,0-1 0,0 1 0,1-1 0,-1 1 0,0-1 0,0 1 0,1-1 0,-1 1-1,0-1 1,1 0 0,-1 0 0,1 1 0,-1-1 0,1 0 0,-2-1 0,2 2-8,0-1 1,0 1-1,0 0 0,0-1 1,0 1-1,-1 0 1,1 0-1,0-1 0,0 1 1,-1 0-1,1 0 0,0 0 1,0-1-1,-1 1 0,1 0 1,0 0-1,0 0 1,-1 0-1,1-1 0,0 1 1,-1 0-1,1 0 0,0 0 1,-1 0-1,1 0 0,0 0 1,-1 0-1,1 0 1,0 0-1,-1 0 0,1 0 1,0 0-1,0 0 0,-1 0 1,1 0-1,0 1 0,-1-1 1,1 0-1,0 0 0,-1 0 1,1 0-1,0 0 1,0 1-1,-1-1 0,1 0 1,0 0-1,0 1 0,0-1 1,-1 0-1,1 0 0,0 1 1,0-1-1,0 0 1,0 1-1,-1-1 0,1 0 1,0 0-1,0 1 0,0-1 1,0 0-1,0 1 0,0-1 1,0 1 27,0 0 0,0 0 0,0-1 0,0 1 1,0 0-1,0 0 0,0-1 0,0 1 0,0 0 0,0 0 1,0-1-1,1 1 0,-1 0 0,0 0 0,0-1 0,1 1 1,-1 0-1,1-1 0,-1 1 0,1-1 0,-1 1 0,1 0 1,-1-1-1,1 1 0,-1-1 0,1 0 0,-1 1 0,1-1 1,0 1-1,-1-1 0,1 0 0,0 1 0,0-1 0,-1 0 1,2 1-1,31 4 307,0 0-1,-1-2 1,1-2 0,51-3 0,-12 0-149,376-11 596,-201 10-643,334 11-373,65 29-157,-193-14 1044,-438-22-655,151 4 310,-142-6-238,0-1 0,0-1 0,0-1 0,43-13 1,63-19-1424,-124 32-1815,-1 0-1394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7"/>
    </inkml:context>
    <inkml:brush xml:id="br0">
      <inkml:brushProperty name="width" value="0.025" units="cm"/>
      <inkml:brushProperty name="height" value="0.025" units="cm"/>
    </inkml:brush>
  </inkml:definitions>
  <inkml:trace contextRef="#ctx0" brushRef="#br0">0 12 7687,'0'0'12615,"6"0"-12007,127 2 697,-30 1-671,158-15 1,-412 8 1697,79 4-2342,-123 18-1,222-21-163,46 3 1,26 0-99,58-13-769,-296 22 877,34-1-1893,36-8-3217,55-2-1629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8.497"/>
    </inkml:context>
    <inkml:brush xml:id="br0">
      <inkml:brushProperty name="width" value="0.025" units="cm"/>
      <inkml:brushProperty name="height" value="0.025" units="cm"/>
    </inkml:brush>
  </inkml:definitions>
  <inkml:trace contextRef="#ctx0" brushRef="#br0">131 134 9929,'0'0'9401,"0"-8"-7810,1 5-1562,-1 1 67,0-1 1,0 0-1,0 1 1,0-1-1,0 1 0,0-1 1,-1 1-1,1-1 1,-1 0-1,-1-2 1,2 4-73,-1 0 1,0 0-1,0 0 1,0 1-1,0-1 1,0 0-1,0 0 1,0 0 0,0 1-1,0-1 1,0 1-1,-1-1 1,1 1-1,0-1 1,0 1-1,-1-1 1,1 1-1,0 0 1,0 0-1,-1 0 1,1 0 0,0 0-1,-1 0 1,1 0-1,0 0 1,0 0-1,-1 1 1,1-1-1,-3 2 1,2-1-28,0 0 0,0 0-1,0 0 1,0 0 0,0 1 0,0-1 0,0 1 0,0 0-1,1 0 1,-1-1 0,0 1 0,1 0 0,0 0 0,-1 0 0,1 1-1,0-1 1,0 0 0,0 0 0,0 1 0,1-1 0,-1 4-1,2-6 19,1 0-1,-1-1 0,1 1 0,0-1 1,-1 0-1,1 1 0,-1-1 0,0 0 1,1 0-1,-1 0 0,1 0 0,-1 0 1,0 0-1,2-3 0,12-12 48,-12 13-58,1-1 1,-1 1-1,0-1 1,0 1 0,0-1-1,0 0 1,-1 0-1,0 0 1,0 0 0,3-7-1,-5 10-47,7-6 3358,-7 6-3317,1 1 1,-1-1 0,0 0 0,1 1 0,-1-1 0,0 0 0,0 1-1,0-1 1,0 0 0,0 0 0,0 1 0,0-1 0,0 0 0,0 0-1,0 1 1,0-1 0,0 0 0,0 0 0,0 1 0,-1-1-1,1 0 1,0 1 0,-1-1 0,1 0 0,0 1 0,-1-1 0,1 0-1,-1 1 1,1-1 0,-1 1 0,1-1 0,-1 1 0,1-1 0,-1 1-1,0-1 1,1 1 0,-1 0 0,0-1 0,1 1 0,-2-1-1,-4 2-13,0 0-1,0 0 0,1 0 0,-1 1 0,0 0 0,1 0 0,-1 0 0,1 1 1,0 0-1,0 0 0,0 0 0,0 0 0,-7 8 0,8-8 18,1 0 0,-1 1 0,1-1 1,0 1-1,0 0 0,0 0 0,0 0 0,0 0 0,1 1 0,0-1 0,0 1 0,0-1 0,1 1 0,-1 0 0,1 0 1,-1 7-1,3-11 3,-1 0 0,1 0 0,0 0 0,-1 0 0,1-1 0,0 1 0,0 0 0,0 0 0,-1-1 0,1 1 0,0-1 0,0 1 1,0-1-1,0 1 0,0-1 0,0 1 0,0-1 0,0 0 0,0 1 0,0-1 0,0 0 0,0 0 0,0 0 0,0 0 0,0 0 0,1 0 0,-1 0 1,1-1-1,36-2 205,-28-1-182,-1 0 0,1-1-1,-1 0 1,0 0-1,0-1 1,-1 0 0,0-1-1,0 0 1,0 0 0,-1-1-1,0 0 1,-1 0 0,1 0-1,-2-1 1,1 0-1,5-12 1,-12 10 290,-10 18-308,-12 18-103,14-13 95,1 1-1,0 1 1,1-1-1,0 1 1,-8 25-1,13-32 0,0 0 1,1 0-1,0 0 0,0 0 0,0 0 0,1 1 0,0-1 1,1 0-1,-1 0 0,1 0 0,1 0 0,0 0 0,-1 0 1,6 10-1,19 54 75,-24-67-68,-1 0-1,0 0 1,0 0 0,-1 0 0,1 1-1,-1-1 1,0 0 0,0 0 0,-1 0-1,1 0 1,-1 0 0,0 0 0,0 0 0,0 0-1,0 0 1,-2 4 0,2-6 30,-1-1-1,1 1 1,0-1 0,0 0-1,-1 1 1,1-1 0,-1 0-1,1 0 1,-1 0 0,1 0-1,-1 0 1,0 0 0,1 0-1,-1 0 1,0-1 0,0 1-1,0-1 1,0 1 0,1-1-1,-1 0 1,0 0 0,0 0-1,0 0 1,0 0 0,0 0 0,0 0-1,0-1 1,1 1 0,-1-1-1,0 1 1,0-1 0,0 0-1,1 0 1,-3-1 0,-2-1 6,1 0 1,0 0 0,0-1 0,0 1 0,1-1 0,-1 0-1,1-1 1,0 1 0,-6-9 0,6 7-56,1 0 0,-1 0 0,1 0 0,1-1 0,-1 1 0,1-1 0,0 1 0,0-1 0,1 0 0,0 0 0,0 0 1,1 0-1,0-10 0,1 13-1,0 0 0,0 0 0,0 0 0,0 0 1,0 1-1,1-1 0,0 0 0,0 1 0,0 0 1,0-1-1,1 1 0,-1 0 0,1 0 0,-1 0 1,1 0-1,0 1 0,1-1 0,-1 1 0,0-1 0,1 1 1,-1 0-1,1 1 0,-1-1 0,7-1 0,6-2-429,1 1-1,0 0 0,28-1 0,3-1-4058,-3-5-5531,-30 6 2478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2.930"/>
    </inkml:context>
    <inkml:brush xml:id="br0">
      <inkml:brushProperty name="width" value="0.025" units="cm"/>
      <inkml:brushProperty name="height" value="0.025" units="cm"/>
    </inkml:brush>
  </inkml:definitions>
  <inkml:trace contextRef="#ctx0" brushRef="#br0">9 296 12684,'0'0'5797,"0"9"-5417,-4 35 214,2-19-214,0 1 0,1 0 0,5 38 0,-4-62-362,0 0 1,1 1 0,-1-1 0,1 0 0,-1 0 0,1 0 0,0 0 0,0 0 0,0 0 0,0 0 0,0-1 0,1 1 0,-1 0 0,0 0 0,1-1 0,-1 1 0,1-1-1,0 0 1,-1 1 0,1-1 0,0 0 0,0 0 0,0 0 0,0 0 0,0 0 0,0 0 0,0-1 0,0 1 0,0-1 0,1 0 0,-1 1 0,0-1 0,0 0 0,0 0 0,0 0-1,1 0 1,-1-1 0,0 1 0,0-1 0,3 0 0,3-2 54,1 1-1,-1-1 1,1-1 0,-1 0 0,0 0-1,0-1 1,-1 1 0,11-9-1,-7 3 25,0 0 0,-1 0 0,0-1 0,0 0 0,-1-1 0,-1 0 0,0 0 0,0-1 0,-2 0 0,1 0 0,4-18 0,-15 110 1414,4-78-1502,0 0 1,0-1-1,0 1 1,0 0-1,0-1 1,0 1 0,0 0-1,0-1 1,0 1-1,0-1 1,1 1-1,-1 0 1,0-1-1,0 1 1,1-1 0,-1 1-1,0-1 1,1 1-1,-1-1 1,1 1-1,-1-1 1,1 1-1,-1-1 1,1 1-1,-1-1 1,1 0 0,-1 1-1,1-1 1,-1 0-1,2 1 1,20-4 371,19-21 388,-28 13-667,-1-2-1,-1 1 1,0-1-1,-1-1 1,-1 0-1,0 0 0,10-23 1,-20 43-167,1 0 0,-1 0 0,1 0 0,0 0 1,0-1-1,1 10 0,1 6 86,-3-13-8,1-1-1,1 1 1,-1-1-1,1 1 0,1-1 1,-1 1-1,5 9 1,-6-15-6,1-1 1,0 1-1,1 0 0,-1-1 1,0 1-1,0-1 1,1 1-1,-1-1 1,0 0-1,1 1 1,0-1-1,-1 0 0,1 0 1,0 0-1,-1 0 1,1 0-1,0-1 1,0 1-1,0 0 1,0-1-1,0 0 0,0 1 1,0-1-1,0 0 1,0 0-1,0 0 1,0 0-1,0 0 1,0-1-1,-1 1 0,1 0 1,0-1-1,2 0 1,0-1 1,0 1 0,0-1-1,0 1 1,0-1 0,-1 0 0,1 0 0,0-1 0,-1 1 0,0-1 0,0 0 0,0 0-1,5-6 1,29-46-443,-24 34-16,-6 98-1381,-7-76 1830,0 0-1,0 0 1,1 1-1,-1-1 1,1 0-1,-1 0 1,1 0-1,-1 0 1,1 1-1,-1-1 1,1 0-1,0 0 1,0 0 0,-1 0-1,1 0 1,0-1-1,0 1 1,0 0-1,0 0 1,0-1-1,0 1 1,0 0-1,1-1 1,1 2 0,-1-2 1,1 0 0,-1 0 0,1 0 0,-1 0 0,0 0 0,1 0 1,-1 0-1,1-1 0,-1 1 0,0-1 0,1 0 0,2-1 0,2-1-37,0-1 0,0 0 0,0 0 0,0-1 0,-1 0 0,11-10 0,-6 2-229,0-2 0,-1 0-1,0 0 1,-1-1-1,-1 0 1,0 0-1,-2-1 1,1 0 0,4-26-1,0-10 518,6-95 0,-22 194 267,2-30-360,1 0 1,1 0 0,0 0 0,1 0 0,0 0 0,2 0 0,0 0-1,0 0 1,2-1 0,0 1 0,8 20 0,9 5-230,1-1 0,38 52-1,-74-110-474,-10-15-228,-2 1 0,-1 1 1,-2 2-1,-42-35 1,61 57 592,-10-10 2845,20 16-2628,0 1-1,-1-1 0,1 1 1,0-1-1,0 1 0,0-1 0,0 1 1,0-1-1,0 1 0,0-1 1,0 1-1,0 0 0,0-1 0,0 1 1,1-1-1,-1 1 0,0-1 1,0 1-1,0-1 0,0 1 1,1-1-1,-1 1 0,0 0 0,1-1 1,-1 1-1,0 0 0,1-1 1,-1 1-1,0 0 0,1-1 0,-1 1 1,0 0-1,1 0 0,-1-1 1,1 1-1,-1 0 0,1 0 1,-1 0-1,1 0 0,-1-1 0,0 1 1,1 0-1,-1 0 0,1 0 1,-1 0-1,2 0 0,74-19 158,9-4-867,-36-1-2993,-35 9-817,-11-4-4906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8.826"/>
    </inkml:context>
    <inkml:brush xml:id="br0">
      <inkml:brushProperty name="width" value="0.025" units="cm"/>
      <inkml:brushProperty name="height" value="0.025" units="cm"/>
    </inkml:brush>
  </inkml:definitions>
  <inkml:trace contextRef="#ctx0" brushRef="#br0">57 37 14157,'0'0'9311,"9"0"-8607,-4 0-673,39-3 522,-43 2-506,1 1 0,-1 0-1,1 0 1,-1-1 0,0 1 0,1-1-1,-1 1 1,0-1 0,1 0 0,-1 1 0,0-1-1,0 0 1,0 0 0,0 0 0,0 0-1,0 0 1,0 0 0,0 0 0,0 0 0,0 0-1,0-1 1,-1 1 0,1 0 0,0-1-1,-1 1 1,0 0 0,1-1 0,-1 1 0,0 0-1,1-4 1,-2 5-28,0 0 1,0-1-1,0 1 0,1 0 0,-1 0 0,0-1 1,0 1-1,0 0 0,0 0 0,0 0 1,0 0-1,0 0 0,0 0 0,0 0 0,0 1 1,0-1-1,0 0 0,0 1 0,1-1 1,-1 0-1,0 1 0,0-1 0,0 1 0,-1 0 1,-10 9-9,1 0 0,0 0 0,0 1 0,1 0 0,0 1 1,1 0-1,0 1 0,1 0 0,1 0 0,-9 22 0,15-33-59,0 0 0,0 0-1,1 0 1,-1 0-1,0 0 1,1 0-1,0 0 1,-1 0 0,1 0-1,0 0 1,0 0-1,0 0 1,0 0 0,0 0-1,1 0 1,0 3-1,0-4-28,-1 0 0,1-1 0,0 1 0,-1 0 0,1-1 0,0 1-1,-1-1 1,1 1 0,0-1 0,0 0 0,-1 1 0,1-1 0,0 0 0,0 1-1,0-1 1,0 0 0,-1 0 0,1 0 0,0 0 0,0 0 0,0 0 0,0 0-1,0 0 1,0 0 0,-1 0 0,2 0 0,5-2-547,-1 0-1,1 0 1,-1-1-1,0 1 1,0-1-1,0-1 1,0 1-1,7-7 1,19-17-5841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9.156"/>
    </inkml:context>
    <inkml:brush xml:id="br0">
      <inkml:brushProperty name="width" value="0.025" units="cm"/>
      <inkml:brushProperty name="height" value="0.025" units="cm"/>
    </inkml:brush>
  </inkml:definitions>
  <inkml:trace contextRef="#ctx0" brushRef="#br0">140 1 13196,'0'0'2526,"-9"5"-23,1-1-2191,-8 4 609,1 1 1,1 0 0,-1 0 0,2 2-1,-1 0 1,-17 19 0,31-30-921,0 0-1,-1 1 1,1-1 0,0 0-1,0 0 1,0 0 0,-1 1-1,1-1 1,0 0 0,0 0-1,0 1 1,0-1 0,0 0-1,0 1 1,0-1 0,0 0-1,0 0 1,0 1 0,0-1-1,0 0 1,0 1 0,0-1-1,0 0 1,0 0 0,0 1-1,0-1 1,0 0 0,0 0-1,0 1 1,0-1 0,1 0-1,-1 0 1,0 1 0,0-1-1,0 0 1,1 0 0,-1 1-1,0-1 1,15 4 30,25-3 19,-31-1-45,0-1-7,1 1-3,-1 0-1,0 0 1,1 1-1,14 3 0,-23-4 7,0 0-1,0 1 0,0-1 0,0 0 0,1 1 1,-1-1-1,0 1 0,0-1 0,0 1 0,0 0 0,0-1 1,0 1-1,0 0 0,0 0 0,-1-1 0,1 1 1,0 0-1,0 0 0,-1 0 0,1 0 0,0 0 0,-1 0 1,1 0-1,-1 0 0,1 1 0,-1-1 0,0 0 1,1 0-1,-1 0 0,0 0 0,0 1 0,0-1 0,0 0 1,0 0-1,0 1 0,0-1 0,0 0 0,-1 0 1,1 0-1,0 0 0,-1 1 0,1-1 0,-1 0 0,0 2 1,-2 1 39,0 0-1,0 0 1,0 0 0,0 0 0,-1 0 0,1 0-1,-1-1 1,0 0 0,0 0 0,0 0 0,-9 4-1,-54 24 1130,59-27-990,-19 3 220,27-7-411,-1 0 0,1 0-1,0 0 1,0 0 0,-1 0 0,1 0 0,0 0 0,0 0-1,-1 0 1,1 0 0,0 0 0,0 0 0,-1-1 0,1 1-1,0 0 1,0 0 0,-1 0 0,1 0 0,0 0 0,0-1-1,0 1 1,0 0 0,-1 0 0,1 0 0,0-1 0,0 1-1,0 0 1,0 0 0,0 0 0,0-1 0,-1 1 0,1 0-1,0 0 1,0-1 0,0 1 0,0 0 0,0 0 0,0-1-1,0 1 1,0 0 0,0 0 0,0-1 0,0 1 0,2-5-449,1 0 1,-1 0 0,1 0 0,-1 1 0,1-1 0,7-6 0,67-99-12603,-50 68 3859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0.033"/>
    </inkml:context>
    <inkml:brush xml:id="br0">
      <inkml:brushProperty name="width" value="0.025" units="cm"/>
      <inkml:brushProperty name="height" value="0.025" units="cm"/>
    </inkml:brush>
  </inkml:definitions>
  <inkml:trace contextRef="#ctx0" brushRef="#br0">31 1 10154,'0'0'9833,"-1"7"-8995,-28 380 5616,45-451-5194,-14-92-1420,0 160 126,0 0-1,0-1 1,1 1 0,-1-1-1,1 0 1,0 0 0,0 0-1,0 0 1,1 0 0,-1-1-1,0 0 1,1 1 0,6 2-1,-2-1 58,0-1-1,1 0 0,-1 0 0,1-1 0,0 0 1,0 0-1,9 0 0,-16-2-17,0 1 0,-1-1 0,1 0 0,0 1 0,0-1 0,0 0 0,-1 0 0,1-1 0,0 1 0,0 0 0,0-1 0,-1 1 0,1-1 0,0 1 0,0-1 1,-1 0-1,1 0 0,-1 0 0,1 1 0,-1-2 0,1 1 0,-1 0 0,1 0 0,-1 0 0,0-1 0,0 1 0,0-1 0,0 1 0,0-1 0,0 1 0,0-1 0,0 1 0,-1-1 0,1 0 0,0 0 0,-1 1 0,0-1 0,1 0 0,-1-3 0,0 4-5,1-1 1,-1 1-1,0 0 0,0 0 0,0-1 0,-1 1 0,1 0 0,0 0 0,0 0 0,-1-1 0,1 1 0,0 0 0,-1 0 0,1 0 0,-1 0 0,0 0 0,1 0 0,-1 0 1,0 0-1,0 0 0,-1-1 0,1 1-9,0 1 0,0 0 1,0 0-1,1-1 0,-1 1 0,0 0 1,0 0-1,0 0 0,0 0 1,0 0-1,0 0 0,0 1 1,0-1-1,0 0 0,0 0 0,0 1 1,0-1-1,0 0 0,0 1 1,-1 0-1,-2 2-7,0 0 1,-1 0-1,2 0 1,-1 1 0,0-1-1,1 1 1,-1 0-1,1 0 1,-3 6-1,4-7 30,0 0-1,0 0 1,0 0-1,1 0 1,0 1-1,0-1 1,0 1-1,0-1 1,0 1-1,0-1 1,1 7-1,0-9-6,1 0-1,0 1 1,-1-1-1,1 0 0,0 0 1,0 0-1,0 0 1,0 0-1,0 0 1,0 0-1,0 0 1,0 0-1,1-1 0,-1 1 1,0 0-1,0-1 1,1 1-1,-1-1 1,0 1-1,1-1 1,-1 0-1,0 1 0,1-1 1,-1 0-1,0 0 1,1 0-1,-1 0 1,1 0-1,-1 0 1,0-1-1,3 1 0,8-1-39,1-1 0,0 0 0,-1-1 0,0 0 0,15-6 0,-15 5-77,0 0 1,0 1 0,0 0 0,1 1 0,14-1-1,-26 4 110,0-1-1,0 1 0,0-1 1,0 1-1,0 0 0,-1-1 1,1 1-1,0 0 1,0-1-1,-1 1 0,1 0 1,0 0-1,-1 0 0,1-1 1,-1 1-1,1 0 1,-1 0-1,0 0 0,1 0 1,-1 0-1,0 0 0,1 0 1,-1 0-1,0 0 0,0 0 1,0 0-1,0 0 1,0 0-1,0 0 0,0 0 1,-1 0-1,1 0 0,-1 2 1,-5 47 542,4-39-491,2-11-45,0 0 0,0 1 1,0-1-1,0 0 1,0 0-1,0 1 1,0-1-1,0 0 0,0 0 1,0 0-1,0 1 1,0-1-1,0 0 1,0 0-1,0 0 1,0 1-1,0-1 0,0 0 1,0 0-1,1 0 1,-1 1-1,0-1 1,0 0-1,0 0 1,0 0-1,0 0 0,0 0 1,1 1-1,-1-1 1,0 0-1,0 0 1,0 0-1,0 0 1,1 0-1,-1 0 0,0 0 1,0 1-1,0-1 1,1 0-1,-1 0 1,0 0-1,1 0 1,11-4 87,11-10-54,-10 3-85,-9 7-19,0 0 1,-1 1-1,1-1 0,1 1 0,-1 0 0,0 0 0,1 1 0,0-1 0,0 1 0,8-3 0,-15 42-37,2-36 112,0-1 0,0 1 0,-1 0 0,1 0 1,0 0-1,0-1 0,0 1 0,0 0 0,0 0 1,0 0-1,0-1 0,0 1 0,1 0 0,-1 0 0,0-1 1,0 1-1,1 0 0,-1 0 0,0-1 0,1 1 1,-1 0-1,1-1 0,-1 1 0,1 0 0,-1-1 0,1 1 1,-1-1-1,1 1 0,0-1 0,-1 1 0,1-1 1,0 1-1,-1-1 0,1 0 0,0 1 0,0-1 0,-1 0 1,1 0-1,0 1 0,0-1 0,-1 0 0,1 0 0,0 0 1,0 0-1,0 0 0,-1 0 0,1 0 0,0 0 1,0-1-1,0 1 0,-1 0 0,1 0 0,0-1 0,0 1 1,0-1-1,56-28-146,-25 12-249,-31 21 353,0 0 1,-1 0-1,1 0 1,-1 1 0,0-1-1,0 0 1,-1 0-1,0 5 1,0 7-3882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2.889"/>
    </inkml:context>
    <inkml:brush xml:id="br0">
      <inkml:brushProperty name="width" value="0.025" units="cm"/>
      <inkml:brushProperty name="height" value="0.025" units="cm"/>
    </inkml:brush>
  </inkml:definitions>
  <inkml:trace contextRef="#ctx0" brushRef="#br0">175 81 3299,'-8'-2'2408,"-4"-2"-2087,-79-25 2561,27 13 4704,110 37-4613,-9-12-2744,2-2 1,-1-2-1,1-1 1,46-2-1,160-18 33,-126 6-139,904-11 1131,-770 22-1152,-229-2 17,-8 1 67,1-1 0,-1 2 0,1 0 0,-1 1 0,0 1-1,19 5 1,-34-7-58,0-1-1,0 0 1,0 0-1,0 1 1,0-1 0,0 0-1,0 0 1,0 0-1,1 0 1,-1 0 0,0-1-1,0 1 1,0 0-1,0 0 1,0-1-1,0 1 1,0-1 0,-1 1-1,1-1 1,0 1-1,0-1 1,1 0 0,-2 0-160,1 1 0,-1 0 0,0 0 0,0-1 0,1 1 1,-1 0-1,0-1 0,0 1 0,0 0 0,1-1 1,-1 1-1,0 0 0,0-1 0,0 1 0,0 0 1,0-1-1,0 1 0,0-1 0,0 1 0,0 0 1,0-1-1,0 1 0,0 0 0,0-1 0,0 1 1,0-1-1,0 1 0,0 0 0,0-1 0,-1 1 1,1 0-1,0-1 0,0 1 0,0 0 0,-1-1 1,1 1-1,0 0 0,0 0 0,-1-1 0,1 1 1,0 0-1,-1 0 0,1-1 0,0 1 0,-1 0 1,1 0-1,0 0 0,-1 0 0,1 0 0,0-1 1,-1 1-1,1 0 0,-1 0 0,0 0 0,-21-13-8205,11 2-1345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0.286"/>
    </inkml:context>
    <inkml:brush xml:id="br0">
      <inkml:brushProperty name="width" value="0.025" units="cm"/>
      <inkml:brushProperty name="height" value="0.025" units="cm"/>
    </inkml:brush>
  </inkml:definitions>
  <inkml:trace contextRef="#ctx0" brushRef="#br0">1 124 8360,'0'0'3737,"10"-1"-2221,441-29 6470,-366 29-7184,343-13-678,-320 5 1639,207-45 0,-303 51-1973,-4 1 1566,-11 0-1976,-8-2-7550,6 0 717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3.683"/>
    </inkml:context>
    <inkml:brush xml:id="br0">
      <inkml:brushProperty name="width" value="0.025" units="cm"/>
      <inkml:brushProperty name="height" value="0.025" units="cm"/>
    </inkml:brush>
  </inkml:definitions>
  <inkml:trace contextRef="#ctx0" brushRef="#br0">251 160 9545,'0'0'4281,"0"-9"-1051,0 8-3180,1-2 96,-1 1 0,1-1 0,-1 0 0,0 1-1,0-1 1,0 0 0,0 1 0,-1-1 0,1 1-1,-1-1 1,0 1 0,1-1 0,-1 1 0,0-1-1,-1 1 1,1-1 0,0 1 0,-1 0 0,1 0 0,-1 0-1,1 0 1,-1 0 0,0 0 0,0 0 0,0 1-1,0-1 1,0 1 0,-1-1 0,1 1 0,0 0-1,-1 0 1,1 0 0,-1 0 0,1 0 0,-1 0 0,-4 0-1,0 1-36,-1 0 0,1 0 0,-1 0 0,1 1 0,0 0 0,-1 0 0,1 1 0,0 0 0,0 1 0,0-1 0,-7 5 0,10-5-44,-1 0-1,1 1 1,0 0 0,0 0-1,1 0 1,-1 0-1,1 0 1,-1 1 0,1-1-1,0 1 1,0 0 0,1 0-1,-1 0 1,1 1-1,0-1 1,0 0 0,0 1-1,-1 6 1,3-10-60,0-1 0,0 0 0,0 1 0,0-1 0,-1 1-1,1-1 1,0 1 0,0 0 0,0-1 0,0 1 0,0-1 0,1 1 0,-1-1 0,0 1 0,0-1 0,0 0-1,0 1 1,0-1 0,1 1 0,-1-1 0,0 1 0,1-1 0,-1 1 0,0-1 0,0 0 0,1 1 0,-1-1-1,1 0 1,-1 1 0,0-1 0,1 0 0,-1 1 0,1-1 0,0 0 0,20 0 145,21-15 73,-34 9-201,-1 0 1,1 0 0,-1-1 0,10-12 0,11-11 60,-24 67-393,3 248 1303,-7-280-948,0 1-1,-1-1 0,0 1 0,0-1 0,0 0 0,-1 1 1,1-1-1,-1 0 0,-1 0 0,1 0 0,-1 0 0,0 0 1,0-1-1,0 1 0,0-1 0,-1 0 0,0 0 1,0 0-1,0 0 0,-1-1 0,1 1 0,-1-1 0,1 0 1,-1-1-1,0 1 0,0-1 0,0 0 0,-1 0 0,1-1 1,0 1-1,-1-1 0,1-1 0,-1 1 0,1-1 0,-1 1 1,0-2-1,1 1 0,-1-1 0,-5-1 0,9 2-32,-1-1-1,1 0 0,-1 0 1,1 0-1,-1-1 0,1 1 1,0 0-1,0-1 0,0 0 1,0 1-1,0-1 1,0 0-1,0 0 0,0 0 1,1 0-1,-1 0 0,1-1 1,0 1-1,-1 0 0,1-1 1,0 1-1,1-1 0,-1 1 1,0-1-1,1 0 0,-1 1 1,1-1-1,0 1 0,0-6 1,-1 2-5,1 1 1,1-1 0,-1 1 0,1-1-1,0 1 1,0-1 0,0 1-1,1 0 1,0 0 0,0-1 0,0 1-1,1 1 1,4-8 0,9-3 47,1 0 0,0 1 1,1 1-1,1 0 0,0 2 1,1 0-1,34-13 0,-26 12-21,-1-2-1,0-1 0,48-35 0,-69 44-25,1 1 1,-2-1-1,1 0 0,-1-1 0,1 1 0,-2-1 1,1 0-1,-1 0 0,0-1 0,-1 1 0,1-1 1,-2 0-1,1 0 0,-1 0 0,0 0 1,-1 0-1,1 0 0,-1-16 0,-1 23-11,0-1 0,0 1 0,0 0 0,0-1-1,0 1 1,0-1 0,0 1 0,-1 0 0,1 0 0,0-1-1,-1 1 1,1 0 0,-1-1 0,1 1 0,-1 0 0,0 0 0,0 0-1,1 0 1,-1 0 0,0 0 0,0 0 0,0 0 0,0 0 0,0 0-1,0 0 1,0 1 0,-1-1 0,1 0 0,0 1 0,0-1-1,0 1 1,-1-1 0,1 1 0,0-1 0,-1 1 0,1 0 0,0 0-1,-1 0 1,1 0 0,0 0 0,-1 0 0,1 0 0,0 0-1,-1 1 1,1-1 0,-2 1 0,-2 0-10,0 1 0,0-1 0,0 1 0,1 0 0,-1 0 0,0 1 0,1 0 0,0 0 0,-1 0 0,1 0 0,-4 5 0,0 1 16,1 1 0,1 0 0,0 0 0,0 0 0,1 1 0,-5 14 0,8-19-1,0 0-1,0 0 1,0 0-1,1 0 1,0 1-1,0-1 1,1 1-1,0-1 1,0 0-1,0 1 1,1-1 0,0 1-1,2 5 1,-2-10-87,0 0 0,1 0 0,-1 0 0,1-1 0,0 1 0,-1-1 0,1 1 0,0-1 0,0 0 0,0 1 0,0-1 1,0 0-1,0 0 0,1 0 0,-1-1 0,0 1 0,0 0 0,1-1 0,-1 0 0,0 1 0,0-1 0,1 0 0,-1 0 1,0 0-1,1-1 0,2 0 0,3 1-520,0-1 1,-1 0 0,1 0-1,0-1 1,0-1-1,10-3 1,14-16-4120,-1-3-2350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4.044"/>
    </inkml:context>
    <inkml:brush xml:id="br0">
      <inkml:brushProperty name="width" value="0.025" units="cm"/>
      <inkml:brushProperty name="height" value="0.025" units="cm"/>
    </inkml:brush>
  </inkml:definitions>
  <inkml:trace contextRef="#ctx0" brushRef="#br0">150 0 11787,'0'0'11227,"-11"3"-10298,-2 2-633,-1 0 0,1 1-1,-22 13 1,30-16-249,0 0-1,0 0 1,1 0-1,-1 0 1,1 1-1,0 0 1,0 0-1,0 0 1,1 0-1,0 1 1,-1 0-1,1-1 0,1 1 1,-1 0-1,-2 8 1,5-12-45,0 0 0,0-1-1,0 1 1,0 0 0,0 0 0,0 0 0,1 0 0,-1 0 0,0 0-1,0 0 1,1-1 0,-1 1 0,1 0 0,-1 0 0,1 0 0,-1-1-1,1 1 1,-1 0 0,1-1 0,0 1 0,-1 0 0,1-1 0,0 1-1,-1-1 1,1 1 0,0-1 0,0 1 0,0-1 0,-1 0 0,1 1-1,0-1 1,0 0 0,0 0 0,0 0 0,0 1 0,0-1 0,0 0-1,0 0 1,-1 0 0,2-1 0,50 1 107,-36 0-97,123 0-321,-138-1 308,-1 1 0,1 0 0,0 0 0,-1 0-1,1 0 1,-1 0 0,1 0 0,0 0 0,-1 0 0,1 0 0,0 1 0,-1-1 0,1 0 0,-1 0 0,1 0 0,0 1 0,-1-1 0,1 0 0,-1 1 0,1-1 0,-1 0 0,1 1 0,-1-1-1,1 1 1,-1-1 0,0 1 0,1-1 0,-1 1 0,0-1 0,1 1 0,-1-1 0,0 1 0,1 0 0,-1-1 0,0 1 0,0-1 0,0 1 0,0 0 0,0-1 0,0 1 0,0 0 0,0-1 0,0 1-1,0 0 1,0-1 0,0 1 0,0-1 0,0 1 0,0 0 0,-1-1 0,1 1 0,0-1 0,0 1 0,-1 0 0,1-1 0,-1 1 0,-22 30 349,10-19-108,0-1-1,-1-1 1,0 0 0,-1-1-1,0-1 1,-1 0 0,1-1 0,-1 0-1,-31 7 1,47-14-253,-1 0 0,1 0 0,-1 0 1,1 0-1,-1 1 0,1-1 0,-1 0 0,1 0 0,-1 0 0,1 0 1,-1 0-1,1 0 0,0-1 0,-1 1 0,1 0 0,-1 0 0,1 0 1,-1 0-1,1 0 0,-1-1 0,1 1 0,0 0 0,-1 0 1,1-1-1,0 1 0,-1 0 0,1-1 0,0 1 0,-1 0 0,1-1 1,0 1-1,-1-1 0,1 1 0,0 0 0,0-2 0,5-17-1241,23-20-2173,-27 38 3270,55-71-8908,-28 29 2067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5.024"/>
    </inkml:context>
    <inkml:brush xml:id="br0">
      <inkml:brushProperty name="width" value="0.025" units="cm"/>
      <inkml:brushProperty name="height" value="0.025" units="cm"/>
    </inkml:brush>
  </inkml:definitions>
  <inkml:trace contextRef="#ctx0" brushRef="#br0">43 1 12139,'0'0'10079,"-3"9"-9171,-7 24 168,2 0 0,2 0 0,-5 61 0,6 113 2082,5-197-3018,1-4 244,3-14-192,0-20-42,-4 1-83,1 9-97,-1-1 1,-1 1 0,-1 0-1,-3-19 1,13 40-49,0-1 1,0-1-1,1 0 1,-1 0 0,17 0-1,-9-1 17,1-1-1,0 0 1,31-7-1,-45 7 67,0 1 0,0-1 0,0 0 0,0 0-1,0 0 1,0 0 0,0 0 0,-1 0 0,1-1-1,0 0 1,-1 1 0,1-1 0,-1 0 0,0 0 0,0 0-1,0-1 1,0 1 0,0 0 0,0-1 0,0 0-1,-1 1 1,1-1 0,-1 0 0,0 0 0,0 1 0,0-1-1,0 0 1,-1 0 0,2-6 0,-3 8-7,0 0 0,0 0 0,1 0-1,-1 1 1,0-1 0,0 0 0,0 1 0,0-1 0,0 0 0,0 1 0,0-1 0,0 1 0,0 0-1,0-1 1,0 1 0,-1 0 0,1-1 0,0 1 0,0 0 0,0 0 0,0 0 0,0 0 0,-1 0-1,1 0 1,-1 1 0,-35 1-29,37-2 31,-5 1 13,0 0 1,1 1-1,-1 0 0,0 0 0,0 1 0,1-1 0,0 1 0,-1 0 0,1 0 0,0 0 0,0 1 0,1 0 1,-1-1-1,1 1 0,0 0 0,0 1 0,0-1 0,0 0 0,1 1 0,0 0 0,0 0 0,0-1 0,0 1 0,1 0 1,0 0-1,0 0 0,0 1 0,1-1 0,-1 0 0,2 9 0,0-13-4,0 0 0,0 1 0,0-1-1,1 0 1,-1 1 0,0-1 0,1 0 0,-1 0 0,1 0-1,-1 0 1,1 0 0,0-1 0,-1 1 0,1 0-1,0-1 1,-1 1 0,1-1 0,0 0 0,0 1 0,0-1-1,-1 0 1,1 0 0,0 0 0,0 0 0,-1-1-1,1 1 1,2-1 0,53-8 70,-9-10-176,-36 14 20,0 0 1,0 0-1,1 1 0,-1 1 1,1 0-1,0 1 0,14-2 1,-26 5 69,0-1-1,0 1 1,0-1 0,0 0 0,0 1-1,0 0 1,0-1 0,0 1 0,0 0-1,0-1 1,-1 1 0,1 0 0,0 0-1,0 0 1,-1-1 0,1 1 0,0 0-1,-1 0 1,1 0 0,-1 0 0,0 0-1,1 1 1,-1-1 0,0 0 0,1 0-1,-1 0 1,0 0 0,0 0 0,0 0-1,0 0 1,0 2 0,0 48 85,-1-37-90,5 11 103,-4-25-84,0 0 0,0 1 0,0-1 0,0 0 0,1 0 0,-1 1 0,0-1 0,0 0 0,0 1 0,1-1 0,-1 0 0,0 0 0,0 0 0,1 1 0,-1-1 0,0 0 0,1 0 0,-1 0 0,0 0 0,1 0 0,-1 1 0,0-1 1,1 0-1,-1 0 0,0 0 0,1 0 0,-1 0 0,0 0 0,1 0 0,-1 0 0,0 0 0,1 0 0,-1-1 0,4-1 29,0 0 1,-1 0 0,1-1 0,-1 0 0,0 1-1,0-1 1,4-5 0,-4 5-52,10-10-4,0 1 1,24-17-1,-34 27 3,0-1 0,0 1 0,1 0-1,-1 0 1,1 0 0,-1 1 0,1-1 0,0 1 0,-1 0-1,1 0 1,0 0 0,0 1 0,0-1 0,0 1 0,0 0-1,0 0 1,-1 0 0,1 0 0,5 2 0,-8-1 14,0 0 0,0 0 0,0 0 0,0 0 0,-1 0 0,1 1 0,0-1 0,-1 0 0,1 1 0,0-1 0,-1 0 0,0 1 0,1-1 0,-1 0 0,0 1 0,0-1 0,0 1 0,0-1 0,0 1 0,0-1 0,0 0 0,0 1 0,-1 2 0,1 4 162,2-7-124,1-1 0,0 0 0,0-1 0,0 1 0,-1 0 0,1-1 0,0 0 0,0 1 0,-1-1 0,1 0 0,3-2 0,4-1-73,0 0 0,1 0-1,-1 1 1,1 0-1,0 1 1,0 0 0,0 1-1,0 0 1,12 1 0,-22 1 44,0-1 0,1 1 0,-1-1 1,0 1-1,0-1 0,1 1 0,-1 0 1,0 0-1,0-1 0,0 1 0,0 0 1,0 0-1,0 0 0,0 0 0,0 1 1,0-1-1,-1 0 0,1 0 0,0 0 0,-1 1 1,1-1-1,-1 0 0,1 1 0,-1-1 1,0 0-1,1 1 0,-1-1 0,0 1 1,0-1-1,0 0 0,0 1 0,0-1 1,-1 3-1,1-1-125,0 0 0,-1-1 1,1 1-1,0 0 0,-1-1 0,0 1 1,0-1-1,0 1 0,0-1 0,-2 4 0,-11 5-4064,9-12-2277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6.313"/>
    </inkml:context>
    <inkml:brush xml:id="br0">
      <inkml:brushProperty name="width" value="0.025" units="cm"/>
      <inkml:brushProperty name="height" value="0.025" units="cm"/>
    </inkml:brush>
  </inkml:definitions>
  <inkml:trace contextRef="#ctx0" brushRef="#br0">68 32 10698,'0'0'10122,"-5"14"-9925,-11 34 121,3 2 1,1-1-1,3 2 0,-4 64 0,13-113 66,2-5-246,1 0 0,-1-1 0,0 1 0,0 0 0,0-1 0,-1 1 0,1-1 0,-1 1 0,1-5 0,-1 6-87,10-41-53,-1 0 0,-2 0 0,-2-1 0,0-59-1,-7 105 7,1 0-1,0 0 0,0-1 0,0 1 1,0 0-1,0 0 0,0 0 0,1-1 0,-1 1 1,0 0-1,1 0 0,-1-1 0,1 1 1,0 0-1,0-1 0,-1 1 0,1-1 0,0 1 1,1-1-1,-1 1 0,0-1 0,0 0 1,0 0-1,1 1 0,-1-1 0,1 0 0,-1 0 1,1 0-1,-1 0 0,1-1 0,0 1 1,-1 0-1,1-1 0,0 1 0,-1-1 1,1 0-1,0 1 0,0-1 0,0 0 0,-1 0 1,1 0-1,0 0 0,0 0 0,-1-1 1,1 1-1,0 0 0,0-1 0,-1 0 0,1 1 1,2-2-1,7-2 27,0-1 0,0 0 0,-1 0-1,0-1 1,0 0 0,15-13 0,-12 7-24,22-15 79,-36 39-357,-29 75 482,22-68-142,1 0-1,1 0 1,0 0-1,2 1 1,0 0-1,-1 31 1,5-50-114,0 0-1,0 1 1,0-1 0,0 1 0,1-1-1,-1 1 1,0-1 0,1 0 0,-1 1-1,1-1 1,0 0 0,-1 0 0,1 1-1,0-1 1,0 0 0,0 0 0,0 0-1,0 0 1,0 0 0,0 0-1,0 0 1,0 0 0,2 1 0,-2-2-405,0 0 1,0 1-1,1-1 1,-1 0-1,0 1 1,0-1-1,0 0 1,0 0 0,1 0-1,-1 0 1,0 0-1,0 0 1,0-1-1,0 1 1,1 0-1,-1-1 1,0 1-1,0 0 1,0-1-1,1 0 1,7-8-11353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7.760"/>
    </inkml:context>
    <inkml:brush xml:id="br0">
      <inkml:brushProperty name="width" value="0.025" units="cm"/>
      <inkml:brushProperty name="height" value="0.025" units="cm"/>
    </inkml:brush>
  </inkml:definitions>
  <inkml:trace contextRef="#ctx0" brushRef="#br0">0 86 11883,'0'0'7805,"8"4"-6898,-5-3-824,1 1-1,-1-1 1,0 0-1,1 0 1,0 0-1,-1 0 1,1 0-1,-1-1 1,1 0-1,0 0 1,-1 0-1,1 0 1,0 0-1,-1-1 0,1 0 1,0 1-1,-1-1 1,1-1-1,-1 1 1,0 0-1,1-1 1,-1 0-1,0 0 1,0 0-1,0 0 1,0 0-1,0 0 0,-1-1 1,1 0-1,-1 1 1,1-1-1,-1 0 1,0 0-1,0 0 1,0-1-1,-1 1 1,2-4-1,-2 6-39,0-1-1,-1 1 1,0 0-1,1 0 1,-1 0 0,1 0-1,-1-1 1,0 1-1,0 0 1,0 0-1,0 0 1,0-1 0,0 1-1,0 0 1,0 0-1,0-1 1,-1 1-1,1 0 1,0 0-1,-1 0 1,1 0 0,-1 0-1,1-1 1,-1 1-1,0 0 1,1 0-1,-1 0 1,0 0 0,0 1-1,1-1 1,-1 0-1,0 0 1,0 0-1,0 1 1,0-1 0,0 0-1,-1 1 1,1-1-1,0 1 1,0-1-1,-2 1 1,1-1-34,-1 1 0,1 0 0,-1 0 0,1 0 0,0 0 0,-1 1 0,1-1 0,0 0 0,-1 1 0,1 0 0,0 0 0,0-1 0,-1 1 0,1 1 0,0-1 0,0 0 0,0 0 0,0 1 0,0-1 0,1 1 0,-3 2 0,0 0-5,1 1 0,-1 0 0,1 0 0,0 0 0,1 0 0,-1 1 0,1-1 0,0 1 0,1-1 0,-1 1 0,1 0 0,0 0 0,0-1 0,1 1 0,0 10 0,1-15-2,0 0 0,-1 0 1,1 0-1,0 0 0,0 0 0,0 0 0,0 0 0,0 0 0,0-1 1,0 1-1,0 0 0,1-1 0,-1 1 0,0 0 0,0-1 1,1 0-1,-1 1 0,0-1 0,0 0 0,1 1 0,-1-1 0,0 0 1,1 0-1,-1 0 0,3-1 0,37-2 156,-31 0-145,-1-1 0,0 0 1,1 0-1,-1-1 0,-1 0 1,1 0-1,10-10 0,38-20 25,-57 35-38,0 0 0,0-1 1,0 1-1,1 0 1,-1 0-1,0 0 0,1 0 1,-1 0-1,0 0 0,0 0 1,1 0-1,-1 0 0,0 0 1,0 0-1,1 0 0,-1 0 1,0 0-1,0 0 0,1 0 1,-1 1-1,0-1 1,0 0-1,0 0 0,1 0 1,-1 0-1,0 0 0,0 1 1,1-1-1,-1 0 0,0 0 1,0 0-1,0 0 0,0 1 1,0-1-1,1 0 1,-1 0-1,0 1 0,0-1 1,0 0-1,0 0 0,0 1 1,3 18 37,-7 28 64,3-36-65,1-10-30,0 0 0,-1 0 0,1 0 0,0-1 0,0 1 0,0 0 1,0 0-1,0 0 0,0 0 0,1 0 0,-1 0 0,0-1 0,0 1 0,1 0 0,-1 0 0,0 0 0,1-1 0,-1 1 1,1 0-1,-1 0 0,1-1 0,-1 1 0,1 0 0,-1-1 0,1 1 0,0 0 0,-1-1 0,1 1 0,0-1 1,0 1-1,1 0 0,0-1-37,0 0 0,0 0 1,0 0-1,0 0 1,0-1-1,0 1 0,0 0 1,0-1-1,0 1 0,0-1 1,0 0-1,0 0 0,2-1 1,4-2-543,-1 0 0,1-1 0,-1 0 1,0 0-1,0-1 0,6-7 0,-10 9-291,1 0 0,0-1 0,-1 0 0,0 0-1,0 0 1,-1 0 0,1 0 0,-1 0 0,0-1 0,-1 1-1,1-1 1,1-10 0,-23 33 3351,10 6-372,24-18-392,1-4-1593,-14 1-35,1 0 0,-1 0-1,0 1 1,0-1-1,0 0 1,0 1-1,0-1 1,0 0-1,0 1 1,-1-1-1,1 1 1,-1-1-1,0 1 1,0 0-1,0 2 1,1 0 174,5 78 1733,-6-75-1886,-1 0 1,1 0-1,-1 0 0,-1-1 1,1 1-1,-1-1 1,0 1-1,-6 10 0,7-16-83,-1 0 1,0 0-1,0 0 0,0-1 0,0 1 0,0-1 0,0 1 0,0-1 0,-1 0 0,1 0 1,0 0-1,-1 0 0,1 0 0,-1 0 0,1-1 0,-1 1 0,1-1 0,-1 0 1,1 0-1,-1 0 0,0 0 0,1 0 0,-1 0 0,-3-2 0,5 2-9,0 0 0,0 0 0,-1-1 0,1 1 0,0 0 0,0-1 0,0 1 0,0-1 0,0 1 0,0-1 0,0 0 0,0 1 0,0-1 0,1 0 0,-1 0 0,0 0 0,0 0 0,1 1 0,-1-1 0,0 0 0,0-2 0,1 2-15,0-1 0,0 1 1,0 0-1,0-1 0,0 1 0,0 0 1,1-1-1,-1 1 0,0 0 1,1-1-1,-1 1 0,1 0 1,-1 0-1,1-1 0,0 1 0,0 0 1,-1 0-1,1 0 0,0 0 1,0 0-1,0 0 0,0 0 1,2-1-1,19-18 4,38-24 0,-45 34 3,0 0-1,-1-1 1,0-1-1,-1 0 1,0-1-1,0 0 1,16-26-1,-22 18 809,-7 21-793,0-1 0,0 1 0,0 0 0,-1 0 0,1-1-1,0 1 1,0 0 0,-1 0 0,1-1 0,0 1 0,0 0 0,-1 0-1,1 0 1,0-1 0,-1 1 0,1 0 0,0 0 0,0 0-1,-1 0 1,1 0 0,0 0 0,-1 0 0,1 0 0,0 0-1,-1 0 1,1 0 0,0 0 0,-1 0 0,1 0 0,0 0-1,-1 0 1,1 0 0,0 0 0,-1 0 0,-2 1 12,0 0 0,0 0 1,1 0-1,-1 1 0,0-1 1,1 1-1,-1 0 0,1-1 1,0 1-1,-1 0 0,-2 4 1,2-2-35,0 0 1,0 0 0,0 1-1,0-1 1,1 1 0,0-1-1,0 1 1,1 0 0,-1 0 0,1 0-1,-2 9 1,4-13-5,0-1 0,-1 1 0,1 0 0,0 0 0,0-1 0,0 1 0,-1 0 1,1-1-1,0 1 0,0-1 0,0 1 0,0-1 0,0 1 0,0-1 0,0 0 0,0 0 0,0 1 0,0-1 0,0 0 0,0 0 1,0 0-1,1 0 0,-1 0 0,0 0 0,0 0 0,0-1 0,1 1 0,34-4 107,-25 1-105,-1-1 1,0 0-1,0 0 1,12-9-1,-15 9-26,0 0-1,0 1 1,0-1 0,1 1-1,-1 0 1,1 1 0,0 0-1,14-2 1,-20 47 1006,-1-42-972,1 0 0,-1 0 0,0-1 1,1 1-1,-1 0 0,0-1 0,1 1 0,-1-1 1,1 0-1,-1 1 0,1-1 0,-1 0 1,1 0-1,-1 0 0,1 0 0,-1 0 1,1 0-1,-1 0 0,0-1 0,1 1 0,-1 0 1,1-1-1,-1 1 0,1-1 0,-1 0 1,0 1-1,2-2 0,36-20-273,-38 22 241,-1-1 0,1 1 0,-1-1 0,0 1-1,1 0 1,-1-1 0,1 1 0,-1-1 0,1 1 0,0 0 0,-1 0-1,1-1 1,-1 1 0,1 0 0,0 0 0,-1 0 0,1-1 0,-1 1-1,1 0 1,0 0 0,-1 0 0,1 0 0,0 0 0,-1 1 0,1-1-1,0 0 1,0 0 0,0 16-956,-1-2-1971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3.259"/>
    </inkml:context>
    <inkml:brush xml:id="br0">
      <inkml:brushProperty name="width" value="0.025" units="cm"/>
      <inkml:brushProperty name="height" value="0.025" units="cm"/>
    </inkml:brush>
  </inkml:definitions>
  <inkml:trace contextRef="#ctx0" brushRef="#br0">0 0 14798,'0'0'4100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8.391"/>
    </inkml:context>
    <inkml:brush xml:id="br0">
      <inkml:brushProperty name="width" value="0.025" units="cm"/>
      <inkml:brushProperty name="height" value="0.025" units="cm"/>
    </inkml:brush>
  </inkml:definitions>
  <inkml:trace contextRef="#ctx0" brushRef="#br0">139 30 11659,'0'-1'154,"0"1"0,0 0 0,0 0 0,0 0 0,0-1 0,0 1 0,0 0 1,0 0-1,0 0 0,0 0 0,0-1 0,0 1 0,0 0 0,0 0 0,0 0 0,0-1 0,0 1 0,-1 0 0,1 0 0,0 0 0,0 0 0,0 0 0,0-1 1,0 1-1,0 0 0,0 0 0,-1 0 0,1 0 0,0 0 0,0 0 0,0-1 0,0 1 0,0 0 0,-1 0 0,1 0 0,0 0 0,0 0 0,0 0 1,-1 0-1,1 0 0,0 0 0,0 0 0,0 0 0,0 0 0,-1 0 0,1 0 0,-11 6 3114,-7 14-1392,14-8-1733,0-1-1,1 1 1,0 0 0,1 1-1,0-1 1,1 24-1,1-22-145,-1-1-1,0 1 1,-1-1-1,-1 1 1,-7 25-1,-12 5 259,21-43-203,0 1 0,0 0 1,0-1-1,0 1 0,0-1 0,-1 1 0,1-1 0,0 1 0,-1-1 0,1 0 0,-1 0 0,1 0 0,-1 0 1,1 0-1,-1 0 0,0 0 0,0 0 0,1-1 0,-1 1 0,0-1 0,0 1 0,0-1 0,-3 0 0,5 0-36,-1-1-1,0 0 1,0 0-1,1 0 1,-1 0-1,1 0 1,-1 0-1,1 0 1,-1 0-1,1 0 1,-1 0-1,1 0 1,0 0-1,0 0 1,-1 0-1,1-1 1,0 1-1,0 0 1,0 0-1,0 0 1,0 0-1,1 0 1,-1 0-1,0 0 0,0-1 1,2-1-1,8-32-134,1 19 74,1 1 0,1 1-1,0 0 1,0 1-1,2 0 1,25-17 0,-26 20 56,-1 0 1,1-1-1,-2 0 1,0-1 0,0 0-1,-1-1 1,0 0-1,16-29 1,-22 23 153,-16 19 186,-18 25-152,25-21-190,0 2-1,0-1 1,0 0 0,1 1-1,0 0 1,0-1 0,0 1-1,1 0 1,0 1-1,0-1 1,1 0 0,-2 10-1,6-15-539,0 0 0,1 0 0,-1-1 0,0 1 0,0-1 1,0 1-1,1-1 0,-1 0 0,0-1 0,0 1 0,1 0 0,2-2 0,13-6-4749,3-4-2962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8.814"/>
    </inkml:context>
    <inkml:brush xml:id="br0">
      <inkml:brushProperty name="width" value="0.025" units="cm"/>
      <inkml:brushProperty name="height" value="0.025" units="cm"/>
    </inkml:brush>
  </inkml:definitions>
  <inkml:trace contextRef="#ctx0" brushRef="#br0">82 1 9321,'0'0'11307,"-9"0"-9556,7 0-1716,-39 6 1732,39-6-1717,1 1-1,-1-1 1,1 1-1,-1-1 1,1 1-1,-1 0 1,1-1 0,-1 1-1,1 0 1,0 0-1,0 0 1,0 0 0,-1 0-1,1 0 1,0 1-1,0-1 1,0 0-1,1 1 1,-1-1 0,0 0-1,0 1 1,1-1-1,-1 1 1,1-1 0,-1 1-1,1-1 1,0 1-1,-1 2 1,2-3-73,0 0 1,0 0 0,0 0-1,0 0 1,0-1-1,0 1 1,1 0-1,-1-1 1,0 1-1,0-1 1,1 1-1,-1-1 1,0 0-1,0 0 1,1 1 0,-1-1-1,0 0 1,3 0-1,33 4-1082,-32-4 768,2 1 37,1-1 76,-1 1-1,1 0 0,-1 1 0,0-1 1,9 4-1,-15-4 245,0-1-1,0 1 1,0-1 0,0 1 0,0-1-1,0 1 1,0 0 0,-1-1 0,1 1-1,0 0 1,0-1 0,-1 1 0,1 0-1,-1 0 1,1 0 0,-1 0 0,1 0-1,-1 0 1,1 0 0,-1 0 0,0 0-1,1 0 1,-1 0 0,0 0-1,0 0 1,0 0 0,0 0 0,0 0-1,0 0 1,0 0 0,0 0 0,0 0-1,-1 0 1,1 0 0,0 0 0,-1 0-1,1 0 1,0 0 0,-1 0 0,1 0-1,-1-1 1,0 1 0,1 0 0,-1 0-1,0 0 1,-1 0 0,-44 50 2881,43-48-2721,0 0 1,-1 0-1,0 0 1,1-1-1,-1 0 1,0 1-1,0-1 1,0 0-1,-1-1 1,1 1-1,0-1 1,-8 2-1,11-3-238,1-1 0,0 1 0,-1 0 0,1-1 0,-1 1 0,1 0 0,0-1 0,-1 1 0,1-1 0,0 1 0,-1-1 0,1 1-1,0-1 1,-1 1 0,1-1 0,0 1 0,0-1 0,0 1 0,0-1 0,0 1 0,-1-1 0,1 1 0,0-1 0,0 1 0,0-1 0,1 0-1,-1 1 1,0-1 0,0 1 0,0-1 0,0 1 0,0-1 0,1 1 0,-1-1 0,0 1 0,0-1 0,1 1 0,-1-1 0,0 1 0,1 0-1,0-2 1,10-22-2974,24-32-8830,-12 24 982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9.444"/>
    </inkml:context>
    <inkml:brush xml:id="br0">
      <inkml:brushProperty name="width" value="0.025" units="cm"/>
      <inkml:brushProperty name="height" value="0.025" units="cm"/>
    </inkml:brush>
  </inkml:definitions>
  <inkml:trace contextRef="#ctx0" brushRef="#br0">81 0 10410,'0'0'11456,"-1"9"-10911,-3 15-133,-2 0 0,-1 0 1,-15 35-1,10-27 1443,-14 56 0,26-87-1812,-1 0-1,1 0 1,0 0 0,0-1-1,-1 1 1,1 0-1,0 0 1,0 0-1,0 0 1,0 0-1,0 0 1,0 0 0,0 0-1,0 0 1,1 0-1,-1 0 1,0 0-1,1 0 1,-1-1 0,0 1-1,1 0 1,-1 0-1,2 1 1,-1-2-23,-1 0 0,1 0 1,0 1-1,0-1 0,0 0 1,-1 0-1,1 0 0,0-1 0,0 1 1,0 0-1,-1 0 0,1 0 1,0-1-1,0 1 0,-1 0 0,1-1 1,0 1-1,0 0 0,-1-1 1,1 1-1,0-1 0,4-3-25,0 0-1,0 0 1,-1 0 0,0 0 0,1-1-1,3-6 1,-4 3-173,0 0 0,0 0 0,-1 0 0,-1 0-1,1 0 1,-1-1 0,-1 1 0,0-1 0,0 0 0,0-15 0,-1 24 172,0 0 0,-1 0 1,1 0-1,0-1 0,0 1 1,0 0-1,0 0 0,0 0 1,0-1-1,0 1 0,0 0 1,-1 0-1,1 0 0,0 0 1,0 0-1,0-1 0,0 1 1,0 0-1,-1 0 0,1 0 1,0 0-1,0 0 0,0 0 1,-1 0-1,1 0 0,0 0 1,0-1-1,0 1 0,-1 0 1,1 0-1,0 0 0,0 0 1,0 0-1,-1 0 0,1 0 1,0 0-1,0 1 0,0-1 1,-1 0-1,1 0 0,0 0 1,0 0-1,0 0 0,0 0 1,-1 0-1,1 0 0,0 0 1,0 1-1,0-1 0,0 0 1,-1 0-1,1 0 0,0 0 1,0 1-1,0-1 0,0 0 1,0 0-1,0 0 0,0 0 1,0 1-1,-1-1 0,1 0 1,0 0-1,0 0 0,0 1 1,0-1-1,0 0 0,0 0 1,0 1-1,-10 12-158,9-11 154,0 0 0,0 0-1,0 0 1,0 0 0,1-1 0,-1 1-1,1 0 1,-1 0 0,1 0 0,0 0-1,0 0 1,0 1 0,0-1-1,0 0 1,0 0 0,0 0 0,1 0-1,-1 0 1,2 3 0,-1-4 18,1 0 1,-1 0 0,1 1-1,0-1 1,-1 0 0,1 0-1,0-1 1,0 1 0,-1 0-1,1 0 1,0-1 0,0 1 0,0-1-1,0 0 1,0 0 0,0 1-1,0-1 1,0 0 0,3-1-1,-1 0 5,0 1-1,0-1 1,-1 0-1,1 0 0,0 0 1,0-1-1,-1 0 1,1 1-1,-1-1 1,0 0-1,1-1 1,-1 1-1,3-4 0,-2 3-26,-1 1-1,1-1 0,-1 1 0,1-1 1,0 1-1,0 0 0,0 0 0,1 1 1,3-2-1,-7 3-17,-1 0 47,-3 5 86,1-1 0,-1 1 0,1 0 0,0 0 0,1 0 0,-1 0 0,1 0 0,0 0 1,0 0-1,1 0 0,-1 6 0,3-11-76,-1 1 0,1 0 0,0 0 0,-1 0 0,1-1 0,0 1 0,-1-1 0,1 1 0,0-1 0,0 0 0,-1 1 0,1-1 0,0 0 0,0 0 0,2-1 0,35-1 209,-37 2-217,59-11-1,-45 7-159,0 1 0,0 1 1,16-1-1,-31 3 147,0 0 0,-1 1 0,1-1 0,0 0 0,-1 0 0,1 0 0,-1 1 0,1-1 1,-1 0-1,1 1 0,-1-1 0,1 1 0,-1-1 0,1 0 0,-1 1 0,1-1 0,-1 1 0,0-1 0,1 1 1,-1-1-1,0 1 0,1-1 0,-1 1 0,0 0 0,0-1 0,0 1 0,0-1 0,1 1 0,-1 0 0,0-1 0,0 1 1,0 0-1,0-1 0,0 1 0,0-1 0,0 1 0,-1 0 0,1-1 0,0 1 0,0-1 0,0 1 0,-1 0 0,0 0 1,1 0 13,0 0 1,-1-1-1,1 1 1,0 0-1,0-1 1,-1 1-1,1 0 1,0 0 0,0 0-1,0-1 1,0 1-1,0 0 1,0 0-1,0-1 1,0 1-1,0 0 1,1 0-1,-1-1 1,0 1 0,0 0-1,1 0 1,-1-1-1,0 1 1,1 0-1,-1-1 1,1 1-1,-1 0 1,1-1 0,-1 1-1,1-1 1,-1 1-1,1-1 1,-1 1-1,1-1 1,0 1-1,-1-1 1,1 0 0,0 1-1,0-1 1,-1 0-1,1 0 1,0 1-1,0-1 1,-1 0-1,1 0 1,1 0-1,11-1-157,-1 0-1,1-1 1,0-1 0,12-4-1,-12 4-187,0 0 0,0 0 0,0 1 0,15-1 0,-28 4 342,0-1 1,1 0-1,-1 0 1,0 0 0,0 0-1,1 0 1,-1 0 0,0 0-1,0 1 1,1-1-1,-1 0 1,0 0 0,0 0-1,0 1 1,1-1 0,-1 0-1,0 0 1,0 1-1,0-1 1,0 0 0,1 0-1,-1 1 1,0-1 0,0 0-1,0 0 1,0 1-1,0-1 1,0 0 0,0 1-1,0-1 1,0 0 0,0 0-1,0 1 1,0-1-1,0 0 1,0 1 0,0-1-1,0 0 1,0 0 0,0 1-1,-1-1 1,1 0-1,0 0 1,0 1 0,0-1-1,0 0 1,-1 1 0,-4 9-124,3-4-3417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1.642"/>
    </inkml:context>
    <inkml:brush xml:id="br0">
      <inkml:brushProperty name="width" value="0.025" units="cm"/>
      <inkml:brushProperty name="height" value="0.025" units="cm"/>
    </inkml:brush>
  </inkml:definitions>
  <inkml:trace contextRef="#ctx0" brushRef="#br0">150 58 4708,'2'-24'9652,"-11"8"-4270,7 14-5152,1 1 1,-1 0-1,0 0 1,0 0-1,0 0 1,0 0-1,0 0 1,-1 0-1,1 1 1,0-1-1,0 1 1,0-1-1,-1 1 1,1 0-1,-4 0 1,2 0-230,0 1 1,0-1-1,0 1 0,0-1 1,0 1-1,0 0 0,0 1 1,0-1-1,0 1 0,1 0 1,-1 0-1,1 0 0,-1 0 1,1 0-1,0 1 0,-1 0 1,1-1-1,1 1 1,-6 7-1,6-8 18,1 0 0,0 0-1,-1 1 1,1-1 0,0 0 0,0 1 0,0-1 0,1 1-1,-1-1 1,1 1 0,-1-1 0,1 1 0,0-1 0,0 1-1,0 0 1,0-1 0,1 5 0,0-6 0,1 0 0,-1 1 0,1-1 0,-1 0-1,1 0 1,0 0 0,-1 0 0,1 0 0,0 0 0,0-1 0,0 1 0,0 0 0,0-1 0,-1 0 0,1 1 0,0-1-1,0 0 1,0 0 0,0 0 0,0 0 0,0-1 0,4 0 0,32-10 128,-34 9-140,-1 0 0,1 1 0,0-1 0,0 1 0,0 0 0,0 0 0,8 0 0,-11 1-9,0 1 1,0 0-1,0-1 0,-1 1 1,1 0-1,0 0 1,0 0-1,-1 0 0,1-1 1,0 1-1,-1 0 1,1 0-1,-1 1 0,1-1 1,-1 0-1,0 0 1,1 0-1,-1 0 0,0 0 1,0 0-1,0 0 1,0 1-1,0-1 0,0 0 1,0 0-1,0 0 1,0 2-1,-3 39 202,3-41-195,-1 13 81,-2 1 0,0-1 0,-1 0 0,0 0 0,-1 0 0,-9 19 0,12-29-2,0-1 0,1 1 0,-1 0 0,-1-1 1,1 1-1,0-1 0,-1 0 0,0 0 0,0 0 0,0 0 0,0 0 0,0-1 1,0 1-1,-1-1 0,1 0 0,-1 0 0,0 0 0,0-1 0,1 1 0,-1-1 1,0 0-1,0 0 0,0 0 0,-1-1 0,1 1 0,0-1 0,-4 0 0,7 0-88,0 0 0,0 0 0,1 0-1,-1 0 1,0 0 0,0 0-1,0-1 1,1 1 0,-1 0-1,0 0 1,0-1 0,1 1 0,-1-1-1,0 1 1,1-1 0,-1 1-1,0-1 1,1 1 0,-1-1 0,1 1-1,-1-1 1,1 1 0,-1-1-1,1 0 1,-1 0 0,1 1 0,0-1-1,-1 0 1,1 1 0,0-1-1,-1 0 1,1 0 0,0 0 0,0 1-1,0-1 1,0 0 0,0 0-1,0 0 1,0 1 0,0-1-1,0 0 1,0 0 0,1 0 0,-1 1-1,0-1 1,0 0 0,1 0-1,-1 1 1,1-2 0,1-1-31,-1 1 0,0-1 0,1 1 1,0-1-1,-1 1 0,1 0 0,0 0 0,0 0 0,0 0 1,0 0-1,1 0 0,4-2 0,34-12 35,74-43-1,-104 52 16,0 0 0,0 0-1,-1-1 1,0 0 0,-1-1 0,0 0-1,0-1 1,-1 0 0,0 0 0,-1-1-1,8-14 1,-13 22 15,-1-1 1,1 0-1,-1 1 0,0-1 0,0 0 0,0 1 0,-1-1 1,1 0-1,-1 0 0,0 0 0,0 0 0,-1-7 1,0 10-28,1-1 1,-1 1-1,1 0 1,-1-1-1,0 1 1,0 0-1,0 0 1,0 0-1,0 0 1,0 0-1,0 0 1,0 0 0,0 0-1,0 0 1,0 0-1,-1 0 1,1 1-1,0-1 1,-1 1-1,1-1 1,0 1-1,-1-1 1,1 1-1,-1 0 1,1-1 0,0 1-1,-1 0 1,1 0-1,-1 0 1,1 0-1,-1 1 1,1-1-1,-1 0 1,1 0-1,0 1 1,-2 0-1,-3 1-4,1 1 0,0 0-1,0 0 1,0 0 0,0 0-1,0 1 1,0 0 0,1 0-1,0 0 1,0 1-1,0-1 1,1 1 0,-1 0-1,-3 8 1,5-10-8,0 1-1,0-1 1,1 1-1,-1 0 1,1-1-1,0 1 1,0 0-1,0 0 1,0 0-1,1 6 1,0-9-8,0 1 0,0 0 0,0-1 0,1 1 0,-1 0 0,1-1 0,-1 1 0,1-1 0,0 1 0,-1-1 0,1 1 0,0-1 0,0 1 0,0-1 0,0 0 0,0 0 0,1 1 0,-1-1 0,0 0 0,0 0 0,1 0 0,-1 0 0,1 0 0,1 0 0,7 3-948,0-1 0,0 0 0,1 0 0,-1-1 0,0-1 0,1 0 0,16 0 0,13-1-5761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2.225"/>
    </inkml:context>
    <inkml:brush xml:id="br0">
      <inkml:brushProperty name="width" value="0.025" units="cm"/>
      <inkml:brushProperty name="height" value="0.025" units="cm"/>
    </inkml:brush>
  </inkml:definitions>
  <inkml:trace contextRef="#ctx0" brushRef="#br0">137 48 6662,'0'0'11206,"4"-8"-9055,-3 6-1996,9-26 1383,-17 19-703,-17 11-75,15 2-615,0-1 0,0 2-1,0-1 1,1 1-1,-1 1 1,-13 11 0,18-15-106,1 1 1,-1 1 0,1-1-1,-1 0 1,1 1 0,0-1-1,0 1 1,1 0 0,-1 0-1,1 0 1,0 0 0,0 1 0,0-1-1,1 1 1,-1-1 0,0 7-1,5-10-20,0 1-1,0-1 0,0-1 0,0 1 1,0 0-1,0-1 0,0 1 0,0-1 1,0 0-1,0 0 0,0 0 1,5-1-1,-4 0 1,20 1-87,37-1-263,-59 1 321,1 0 0,0 1 1,0-1-1,0 1 0,0 0 0,0-1 0,0 1 1,0 0-1,-1 1 0,1-1 0,0 0 1,-1 1-1,1-1 0,-1 1 0,4 3 0,-6-4 35,1-1-1,-1 1 1,1-1-1,-1 1 1,1 0-1,-1-1 1,1 1-1,-1 0 1,0 0-1,1-1 0,-1 1 1,0 0-1,0 0 1,0 0-1,0-1 1,1 1-1,-1 0 1,0 0-1,0 0 1,0-1-1,-1 1 1,1 0-1,0 0 0,0 0 1,0-1-1,-1 1 1,1 0-1,0 0 1,-1-1-1,1 1 1,-1 1-1,-1 0 66,0 0 0,0-1 0,0 1 0,0 0 0,0-1 0,0 0 0,-1 1 0,1-1 0,0 0 0,-3 1 0,-56 12 1084,6-15-907,54 1-342,0 0 1,0 0-1,0 0 1,-1 0-1,1 0 1,0-1 0,0 1-1,0 0 1,0-1-1,0 1 1,0-1 0,1 1-1,-1-1 1,0 0-1,0 1 1,0-1-1,-1-1 1,2 1-87,0 0 0,0 0 0,0 0 0,1 0-1,-1 1 1,0-1 0,0 0 0,1 0 0,-1 0 0,1 1 0,-1-1 0,0 0 0,1 0 0,-1 1-1,1-1 1,0 0 0,-1 1 0,1-1 0,0 1 0,-1-1 0,1 1 0,0-1 0,-1 1 0,1-1-1,0 1 1,0 0 0,1-1 0,40-21-9304,-18 8-181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3.117"/>
    </inkml:context>
    <inkml:brush xml:id="br0">
      <inkml:brushProperty name="width" value="0.025" units="cm"/>
      <inkml:brushProperty name="height" value="0.025" units="cm"/>
    </inkml:brush>
  </inkml:definitions>
  <inkml:trace contextRef="#ctx0" brushRef="#br0">54 0 9513,'0'0'11445,"0"11"-9976,-3 18-635,0 1 0,-2-1 1,-10 33-1,5-23-135,-8 65 0,48-144-362,-6 4-194,-22 35-150,1 0 0,-1 0-1,1 0 1,0 0 0,-1 0-1,1 0 1,0 1 0,0-1 0,-1 1-1,1 0 1,0 0 0,0 0-1,0 0 1,0 1 0,-1-1 0,1 1-1,0-1 1,0 1 0,2 1-1,17 2-17,-17-3 28,0-1-1,0 1 0,1-1 0,-1 0 1,0-1-1,0 1 0,0-1 1,1 0-1,-1 0 0,0-1 0,0 0 1,-1 0-1,1 0 0,0 0 1,-1-1-1,1 1 0,-1-1 1,0 0-1,1-1 0,5-6 0,-14 16 15,-1-1 0,1 2 0,0-1 0,0 0 0,0 1 0,1-1 0,0 1 0,1 0 0,-3 10 0,4-15-8,1 0-1,-1 0 1,1-1-1,0 1 1,0 0-1,0 0 1,0 0-1,0 0 1,0-1-1,0 1 1,1 0-1,-1 0 1,1 0-1,-1-1 1,1 1-1,0 0 1,-1-1-1,1 1 1,0 0-1,0-1 1,0 1 0,1-1-1,-1 0 1,0 1-1,0-1 1,1 0-1,-1 0 1,1 0-1,-1 0 1,1 0-1,-1 0 1,1 0-1,0 0 1,-1 0-1,1-1 1,0 1-1,0-1 1,-1 0-1,1 1 1,0-1-1,0 0 1,0 0-1,3 0 1,7 0-27,0 0 0,0-1 1,0 0-1,0-1 0,0 0 1,0-1-1,19-7 0,9-3-96,-39 13 117,-1 0 1,0 0 0,1 0-1,-1 0 1,0 0 0,1 0-1,-1 0 1,1 0 0,-1 0-1,0 0 1,1 1 0,-1-1-1,0 0 1,1 0 0,-1 0-1,0 0 1,1 1 0,-1-1-1,0 0 1,0 0 0,1 1-1,-1-1 1,0 0 0,0 0-1,1 1 1,-1-1 0,0 0-1,0 1 1,0-1-1,0 0 1,0 1 0,1-1-1,-1 0 1,0 1 0,0-1-1,0 1 1,0-1 0,0 0-1,0 1 1,0-1 0,0 0-1,0 1 1,0-1 0,0 0-1,0 1 1,-1 0 0,3 5 479,9-17-343,-8 7-388,1 0-1,-1 0 1,1 0-1,0 1 1,0-1-1,0 1 1,1 0-1,-1 0 1,1 1 0,-1-1-1,7-1 1,35-11-10460,-42 14 9604,25-6-11905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3.635"/>
    </inkml:context>
    <inkml:brush xml:id="br0">
      <inkml:brushProperty name="width" value="0.025" units="cm"/>
      <inkml:brushProperty name="height" value="0.025" units="cm"/>
    </inkml:brush>
  </inkml:definitions>
  <inkml:trace contextRef="#ctx0" brushRef="#br0">1 115 5477,'0'0'14862,"68"-5"-13677,-22 0-448,18-1-417,4 1-95,6-3-129,-7-1-32,-4-2-64,-10 0-417,-8 1-512,-13-1-288,-12 2-1057,-9-3-2370,-11 0-1442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4.014"/>
    </inkml:context>
    <inkml:brush xml:id="br0">
      <inkml:brushProperty name="width" value="0.025" units="cm"/>
      <inkml:brushProperty name="height" value="0.025" units="cm"/>
    </inkml:brush>
  </inkml:definitions>
  <inkml:trace contextRef="#ctx0" brushRef="#br0">529 1 6854,'-15'0'4111,"-8"-1"-3126,1 2-1,-1 0 1,1 2 0,0 0-1,0 2 1,0 0-1,0 2 1,-24 10 0,22-2-60,-1 1 0,2 1 0,-34 32 0,-29 22-686,75-64-298,1 0 0,1 1 0,-15 15-1,22-21 33,0 0 0,0 0 0,1 0 0,-1 1 0,0-1 0,1 0 0,0 1 0,-1-1 0,1 1 0,0-1 0,0 1 0,1-1 0,-1 1 0,0 0 0,1-1 0,0 1 0,-1 0 0,1 0 0,0-1-1,1 1 1,-1 0 0,0-1 0,2 5 0,-2-6 26,1 1 1,0-1-1,0 0 0,1 1 0,-1-1 0,0 0 0,0 1 1,1-1-1,-1 0 0,0 0 0,1 0 0,-1 0 0,1 0 1,-1-1-1,1 1 0,0 0 0,-1-1 0,1 1 0,2-1 0,37 6 87,-33-5-64,259 6 345,-17-2-616,-120 1-5079,-77-6-2247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5.701"/>
    </inkml:context>
    <inkml:brush xml:id="br0">
      <inkml:brushProperty name="width" value="0.025" units="cm"/>
      <inkml:brushProperty name="height" value="0.025" units="cm"/>
    </inkml:brush>
  </inkml:definitions>
  <inkml:trace contextRef="#ctx0" brushRef="#br0">6 82 8072,'0'0'7879,"1"-9"-5493,4-20-52,-2 64-776,-17 305 102,25-487-7126,-5-28 5791,-6 173 551,-2 7-751,-1 0 1,1 1-1,0-1 1,1 0-1,-1 1 1,1-1-1,0 1 1,1 0-1,-1-1 1,1 1-1,0 0 1,0-1-1,2 10 1,-1 4 108,-1-15-154,0-1 0,1 1 0,0 0 0,-1-1 0,1 1-1,1-1 1,-1 1 0,0-1 0,1 1 0,0-1 0,0 0 0,0 0 0,0 0-1,0 0 1,0 0 0,1 0 0,0-1 0,-1 1 0,1-1 0,0 0 0,0 0-1,0 0 1,1 0 0,-1 0 0,0-1 0,1 1 0,5 1 0,-5-2 50,1 1 1,-1-1 0,1 0-1,0-1 1,0 1 0,0-1-1,0 0 1,-1 0 0,1 0-1,0-1 1,0 1 0,0-1-1,-1-1 1,1 1 0,-1 0-1,1-1 1,-1 0 0,1 0-1,-1-1 1,8-4 0,-4-1 10,0 0 1,0-1-1,-1 1 1,0-1-1,0-1 1,-1 1-1,-1-1 1,1 0-1,-1-1 0,-1 1 1,0-1-1,-1 0 1,0 0-1,0 0 1,-1 0-1,-1-1 1,0 1-1,0 0 1,-3-23-1,2 32-164,0 0 0,0 1 1,-1-1-1,1 0 0,-1 1 0,1-1 0,-1 0 0,1 1 1,-1-1-1,0 1 0,0-1 0,0 1 0,0-1 0,0 1 1,0 0-1,0-1 0,-1 1 0,1 0 0,0 0 0,-1 0 0,1 0 1,0 0-1,-1 0 0,1 1 0,-1-1 0,0 0 0,1 1 1,-1-1-1,0 1 0,1-1 0,-1 1 0,0 0 0,1 0 0,-1 0 1,0 0-1,0 0 0,1 0 0,-1 0 0,0 1 0,1-1 1,-1 0-1,0 1 0,1 0 0,-1-1 0,1 1 0,-1 0 0,1 0 1,-1 0-1,1 0 0,-1 0 0,1 0 0,0 0 0,0 0 1,0 1-1,-1-1 0,1 0 0,0 1 0,1-1 0,-1 1 0,0-1 1,0 1-1,1 0 0,-1-1 0,1 1 0,-1-1 0,1 1 1,-1 3-1,-3 38-3644,11-17-2745,2-16-10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6.330"/>
    </inkml:context>
    <inkml:brush xml:id="br0">
      <inkml:brushProperty name="width" value="0.025" units="cm"/>
      <inkml:brushProperty name="height" value="0.025" units="cm"/>
    </inkml:brush>
  </inkml:definitions>
  <inkml:trace contextRef="#ctx0" brushRef="#br0">74 54 12716,'0'0'12449,"-8"6"-12379,1-2-39,1 2 1,0-1 0,0 1 0,0 0 0,1 0 0,-7 10 0,10-13 0,0 0 0,0 1 0,0-1-1,0 0 1,1 1 0,0 0 0,-1-1 0,1 1-1,0 0 1,1-1 0,-1 1 0,1 0-1,0 0 1,-1 0 0,2-1 0,-1 1 0,0 0-1,1 0 1,1 5 0,-1-8-23,-1 0 0,1 0-1,0 0 1,-1-1 0,1 1 0,0 0-1,0 0 1,0 0 0,-1-1 0,1 1-1,0-1 1,0 1 0,0 0 0,0-1 0,0 0-1,0 1 1,0-1 0,1 0 0,-1 1-1,0-1 1,0 0 0,0 0 0,0 0-1,0 0 1,0 0 0,0 0 0,1 0 0,-1 0-1,0-1 1,0 1 0,0 0 0,0-1-1,0 1 1,0 0 0,2-2 0,36-18 252,45-59-3,-57 52-256,35-28-1,-62 55-5,0 0 1,1-1-1,-1 1 0,1 0 1,-1-1-1,0 1 0,1 0 1,-1-1-1,1 1 0,-1 0 1,1 0-1,-1-1 0,0 1 1,1 0-1,-1 0 0,1 0 1,-1 0-1,1 0 0,-1 0 1,1 0-1,0 0 0,-1 0 1,1 0-1,-1 0 0,1 0 1,-1 0-1,1 0 0,-1 0 1,1 0-1,-1 1 0,0-1 1,1 0-1,-1 0 0,1 1 0,-1-1 1,1 0-1,-1 1 0,0-1 1,1 0-1,-1 1 0,1 0 1,6 29 18,-11 46 113,4-69-138,-1-6 32,1 0 0,0 0 0,-1 0 1,1 0-1,0 0 0,0 0 0,0 0 0,0 0 1,0 0-1,0 1 0,1-1 0,-1 0 0,0 0 1,1 0-1,-1 0 0,0 0 0,1 0 0,-1 0 1,1 0-1,1 1 0,-2-2-1,1 1 0,0-1 0,0-1 0,-1 1 0,1 0 0,0 0 0,0 0 0,-1 0 0,1 0 0,0-1 0,-1 1-1,1 0 1,0-1 0,-1 1 0,1 0 0,0-1 0,-1 1 0,1-1 0,-1 1 0,1-1 0,-1 1 0,2-2 0,39-51 555,-30 39-637,27-26 46,-37 39 11,-1 1 0,1-1-1,0 0 1,-1 1-1,1-1 1,0 1 0,-1 0-1,1-1 1,0 1-1,0-1 1,-1 1 0,1 0-1,0 0 1,0-1-1,0 1 1,-1 0 0,1 0-1,0 0 1,0 0-1,0 0 1,0 0 0,-1 0-1,1 0 1,0 0 0,0 1-1,0-1 1,-1 0-1,1 0 1,0 1 0,0-1-1,-1 0 1,1 1-1,0-1 1,-1 1 0,1-1-1,0 1 1,-1-1-1,1 1 1,-1 0 0,1-1-1,-1 1 1,1 0-1,-1-1 1,1 1 0,-1 0-1,0 0 1,1-1 0,-1 1-1,0 0 1,0 0-1,1 0 1,-1-1 0,0 1-1,0 0 1,0 0-1,0 0 1,0-1 0,0 1-1,-1 2 1,2 7 26,8 31-31,-9-40 14,1 0-1,-1-1 0,0 1 1,1-1-1,-1 1 0,1-1 1,-1 1-1,1 0 0,-1-1 1,1 0-1,-1 1 0,1-1 1,-1 1-1,1-1 0,0 0 1,-1 1-1,1-1 0,0 0 1,-1 0-1,1 1 0,0-1 1,-1 0-1,1 0 0,0 0 1,-1 0-1,1 0 1,0 0-1,0 0 0,-1 0 1,1 0-1,0 0 0,-1 0 1,1-1-1,0 1 0,-1 0 1,1-1-1,0 1 0,-1 0 1,1-1-1,0 1 0,-1 0 1,1-1-1,-1 1 0,1-1 1,-1 1-1,1-1 0,-1 1 1,1-1-1,-1 0 0,1 0 1,31-35 256,10-11-199,-39 45-67,0-1-1,0 1 1,0 0-1,0 0 0,0 0 1,0 0-1,1 1 1,-1-1-1,1 1 1,-1 0-1,1 0 1,-1 0-1,7 0 0,-9 1 6,0 0-1,0 0 0,0 0 0,0 0 1,0 0-1,0 1 0,0-1 0,0 0 1,0 1-1,0-1 0,0 0 0,0 1 1,0-1-1,-1 1 0,1-1 1,0 1-1,0 0 0,0-1 0,-1 1 1,1 0-1,0 0 0,-1 0 0,1-1 1,-1 1-1,1 0 0,-1 0 0,1 0 1,-1 0-1,0 0 0,1 0 0,-1 0 1,1 1-1,1 41 188,1-10-222,-3-33-6,0 0-1,0-1 1,0 1-1,0 0 0,0 0 1,0 0-1,0 0 0,0 0 1,0 0-1,0 0 0,0 0 1,0 0-1,1 0 0,-1 0 1,0 0-1,0 0 0,0 0 1,0 0-1,0 0 0,0 0 1,0 0-1,0 0 1,0 0-1,0 0 0,0 0 1,1 0-1,-1 0 0,0 0 1,0 0-1,0 0 0,0 0 1,0 0-1,0 0 0,0 0 1,0 0-1,0 0 0,0 0 1,0 0-1,1 0 0,-1 0 1,0 0-1,0 0 0,0 0 1,0 0-1,0 0 1,0 0-1,0 0 0,0 1 1,0-1-1,0 0 0,0 0 1,0 0-1,0 0 0,0 0 1,0 0-1,0 0 0,0 0 1,0 0-1,0 0 0,0 1 1,2-10-4184,-2 8 3581,5-19-8544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3.655"/>
    </inkml:context>
    <inkml:brush xml:id="br0">
      <inkml:brushProperty name="width" value="0.025" units="cm"/>
      <inkml:brushProperty name="height" value="0.025" units="cm"/>
    </inkml:brush>
  </inkml:definitions>
  <inkml:trace contextRef="#ctx0" brushRef="#br0">1 19 14862,'0'0'3732,"2"13"-2713,7 34 296,-1 1-530,1 1 1,3-2-1,2 0 1,24 56 0,-37-102-756,-1 1 1,1-1 0,0 1 0,-1-1 0,1 0 0,0 1 0,0-1 0,0 0 0,0 1 0,1-1 0,-1 0 0,0 0 0,0 0 0,1 0 0,-1 0 0,0 0 0,1-1 0,-1 1 0,1 0 0,-1-1 0,1 1 0,0-1 0,-1 0-1,3 1 1,-2-1 50,1-1 0,-1 1 0,1-1-1,-1 0 1,0 0 0,0 0 0,1 0-1,-1 0 1,0 0 0,0-1 0,0 1-1,0-1 1,0 1 0,2-4 0,8-8 289,0-1 1,-2 0-1,16-26 1,-19 29-523,127-244-442,-131 249 483,-2 5-135,4-17-1676,-5 18 1729,0 0 0,0 0 0,0-1 0,0 1 0,0 0 0,0 0 0,0-1 1,0 1-1,0 0 0,0 0 0,0-1 0,-1 1 0,1 0 0,0 0 0,0-1 1,0 1-1,0 0 0,-1 0 0,1 0 0,0-1 0,0 1 0,0 0 0,-1 0 1,1 0-1,0 0 0,0 0 0,-1-1 0,1 1 0,0 0 0,0 0 0,-1 0 1,1 0-1,0 0 0,0 0 0,-1 0 0,1 0 0,-13 0-9096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6.662"/>
    </inkml:context>
    <inkml:brush xml:id="br0">
      <inkml:brushProperty name="width" value="0.025" units="cm"/>
      <inkml:brushProperty name="height" value="0.025" units="cm"/>
    </inkml:brush>
  </inkml:definitions>
  <inkml:trace contextRef="#ctx0" brushRef="#br0">1 1 3844,'0'0'-3620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038"/>
    </inkml:context>
    <inkml:brush xml:id="br0">
      <inkml:brushProperty name="width" value="0.025" units="cm"/>
      <inkml:brushProperty name="height" value="0.025" units="cm"/>
    </inkml:brush>
  </inkml:definitions>
  <inkml:trace contextRef="#ctx0" brushRef="#br0">1 16 13164,'0'0'10101,"1"10"-9055,0 4-653,0-4-187,0 1 0,1 0 1,0-1-1,0 1 0,5 10 0,-7-19-186,1-1-1,0 1 1,-1 0-1,1 0 1,0-1-1,0 1 1,0 0-1,0-1 1,1 1-1,-1-1 1,0 0-1,1 1 1,-1-1-1,1 0 0,-1 0 1,1 0-1,0 0 1,-1 0-1,1 0 1,0 0-1,0 0 1,-1-1-1,1 1 1,0-1-1,0 0 1,0 1-1,0-1 1,0 0-1,0 0 1,0 0-1,-1 0 0,1 0 1,0-1-1,0 1 1,0-1-1,0 1 1,2-2-1,6-3 52,0 0-1,0-1 1,-1 0-1,0 0 1,0-1-1,0-1 1,-1 1-1,8-11 1,-10 11-66,1 0 1,0 0 0,0 0 0,0 1 0,1 0 0,0 0 0,0 1-1,1 0 1,-1 1 0,1-1 0,14-3 0,-22 8-9,0 0 0,0-1 0,0 1 1,1 0-1,-1 1 0,0-1 0,0 0 0,0 0 0,0 0 1,0 1-1,0-1 0,1 0 0,-1 1 0,0-1 1,0 1-1,0-1 0,0 1 0,0 0 0,0 0 0,-1-1 1,1 1-1,0 0 0,0 0 0,0 0 0,-1 0 0,1 0 1,0 0-1,-1 0 0,1 0 0,-1 0 0,1 0 0,-1 0 1,0 0-1,1 0 0,-1 0 0,0 0 0,0 2 1,4 59 98,-2-24-80,-2-37-6,1-1-1,-1 1 1,0 0-1,0-1 0,1 0 1,-1 1-1,0-1 1,1 1-1,-1-1 1,1 1-1,-1-1 1,0 0-1,1 1 0,-1-1 1,1 0-1,-1 1 1,1-1-1,-1 0 1,1 0-1,-1 1 0,1-1 1,0 0-1,-1 0 1,1 0-1,-1 0 1,1 0-1,-1 0 1,1 0-1,0 0 0,-1 0 1,1 0-1,-1 0 1,1 0-1,-1 0 1,1 0-1,-1 0 1,1-1-1,0 1 0,-1 0 1,1-1-1,-1 1 1,0 0-1,1 0 1,-1-1-1,1 1 0,-1-1 1,1 1-1,-1-1 1,0 1-1,1 0 1,-1-1-1,0 1 1,1-2-1,28-27 418,-26 25-451,9-11-165,24-24 660,-34 37-694,0 0 1,0 0-1,0 0 0,1 1 0,-1-1 1,1 1-1,-1-1 0,1 1 1,-1 0-1,1 0 0,0 0 0,0 0 1,-1 0-1,4 0 0,-2 6-5403,-4-4 5124,0 7-5483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417"/>
    </inkml:context>
    <inkml:brush xml:id="br0">
      <inkml:brushProperty name="width" value="0.025" units="cm"/>
      <inkml:brushProperty name="height" value="0.025" units="cm"/>
    </inkml:brush>
  </inkml:definitions>
  <inkml:trace contextRef="#ctx0" brushRef="#br0">1 0 18225,'0'0'4709,"62"34"-8841,-40-22-1954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925"/>
    </inkml:context>
    <inkml:brush xml:id="br0">
      <inkml:brushProperty name="width" value="0.025" units="cm"/>
      <inkml:brushProperty name="height" value="0.025" units="cm"/>
    </inkml:brush>
  </inkml:definitions>
  <inkml:trace contextRef="#ctx0" brushRef="#br0">130 328 11147,'0'0'3208,"-4"-7"-2242,-11-21 812,15 27-1656,-1 1 1,1-1 0,0 1-1,-1-1 1,1 1 0,0-1-1,-1 1 1,1-1-1,-1 1 1,1-1 0,-1 1-1,1 0 1,-1-1-1,1 1 1,-1 0 0,0 0-1,1-1 1,-1 1 0,1 0-1,-1 0 1,0 0-1,1 0 1,-1 0 0,1 0-1,-1 0 1,0 0-1,1 0 1,-1 0 0,0 0-1,1 0 1,-1 0 0,1 0-1,-1 0 1,0 1-1,1-1 1,-1 0 0,1 1-1,-1-1 1,1 0-1,-1 1 1,1-1 0,-1 0-1,1 1 1,-1-1 0,1 1-1,0-1 1,-1 1-1,1-1 1,-1 2 0,-19 30 577,17-25-266,-6 5-226,0 2-1,2-1 1,-1 1 0,2 0-1,0 1 1,1 0-1,-5 17 1,10-31-203,0-1-1,0 1 1,-1 0 0,1 0 0,0 0 0,0 0 0,0 0 0,0 0 0,0 0 0,0 0 0,0 0 0,0 0-1,1 0 1,-1 0 0,0-1 0,1 1 0,-1 0 0,0 0 0,1 0 0,-1 0 0,1-1 0,-1 1 0,1 0-1,0 0 1,-1-1 0,1 1 0,0 0 0,-1-1 0,1 1 0,0-1 0,1 1 0,0 0 11,0-1 0,0 1 1,0-1-1,1 0 0,-1 0 1,0 0-1,0 0 0,1-1 1,-1 1-1,0-1 0,0 1 1,4-2-1,4-2 57,0 0 1,-1-1-1,1 0 1,13-10-1,-16 9-23,1-1 0,-1 0-1,-1 0 1,1 0-1,-1-1 1,0 0 0,-1-1-1,0 1 1,0-1-1,-1 0 1,0 0 0,0 0-1,-1-1 1,-1 1 0,1-1-1,1-15 1,-4 24-46,0 1 0,0 0-1,0 0 1,0 0 0,0 0 0,0 0 0,0 0 0,0 0 0,0 0-1,0 0 1,0 0 0,0-1 0,0 1 0,0 0 0,0 0 0,0 0-1,0 0 1,-1 0 0,1 0 0,0 0 0,0 0 0,0 0 0,0 0-1,0-1 1,0 1 0,0 0 0,0 0 0,0 0 0,0 0 0,0 0-1,0 0 1,0 0 0,0 0 0,-1 0 0,1 0 0,0 0 0,0 0 0,0 0-1,0 0 1,0 0 0,0 0 0,0 0 0,0 0 0,0 0 0,0 0-1,-1 0 1,1 0 0,0 0 0,0 0 0,0 0 0,0 0 0,0 0-1,0 0 1,0 0 0,0 0 0,0 0 0,0 0 0,-1 0 0,1 0-1,0 0 1,0 0 0,0 0 0,0 0 0,0 0 0,0 1 0,0-1-1,0 0 1,0 0 0,0 0 0,-9 9 54,-4 12-34,6-9-16,2 0 0,-1 1 0,2 0 0,0 0 0,0 0 0,1 0 0,1 1 0,0-1 0,0 15 0,2-27-13,1 0 0,-1-1 0,0 1 0,0-1 0,0 1 1,1 0-1,-1-1 0,0 1 0,1-1 0,-1 1 0,0-1 0,1 1 0,-1-1 0,1 1 0,-1-1 0,1 0 0,-1 1 0,1-1 0,-1 1 0,1-1 0,-1 0 0,1 0 1,-1 1-1,1-1 0,0 0 0,-1 0 0,1 0 0,0 0 0,-1 1 0,1-1 0,-1 0 0,1 0 0,0 0 0,-1 0 0,1-1 0,0 1 0,-1 0 0,1 0 0,-1 0 0,1 0 1,0-1-1,-1 1 0,2-1 0,29-11-605,-14 0-94,-2 0 1,0-1-1,0-1 1,-1 0 0,-1 0-1,0-2 1,-1 0-1,-1 0 1,0-1-1,11-25 1,-9 14 1277,-1 0 0,-1-1 0,-2 0-1,-1 0 1,-2-1 0,4-34 0,-13 32 164,3 32-700,0-1-1,0 1 1,-1-1-1,1 0 1,0 1 0,-1-1-1,1 1 1,-1-1 0,1 1-1,-1-1 1,1 1-1,-1 0 1,1-1 0,-1 1-1,1-1 1,-1 1 0,1 0-1,-1 0 1,0-1-1,1 1 1,-1 0 0,0 0-1,1 0 1,-1 0 0,-1 0-1,0 0 27,-1 1 1,1 0-1,-1 0 0,1 0 0,0 0 0,-1 0 1,1 1-1,0-1 0,0 1 0,0-1 0,0 1 1,0 0-1,0 0 0,0 0 0,1 0 0,-1 0 1,1 0-1,-2 3 0,-13 21 97,1 1 1,2 0-1,-20 58 1,27-66-47,0 0 0,2 1 0,0 0 1,2 0-1,0 0 0,2 40 0,0-58-98,0 0 0,0 0 0,1-1 0,0 1 1,-1 0-1,1 0 0,0 0 0,0-1 0,0 1 0,0 0 0,0-1 0,0 1 0,0-1 1,0 1-1,1-1 0,-1 0 0,0 1 0,1-1 0,0 0 0,-1 0 0,3 1 0,1 0 51,0 0-1,0 0 1,0 0-1,1 0 0,-1-1 1,1 0-1,7 0 1,0 0-383,1-1 1,-1 0-1,0-2 1,0 1-1,23-7 0,-13-2-2815,-12 0-2164,-3-5-4987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8.683"/>
    </inkml:context>
    <inkml:brush xml:id="br0">
      <inkml:brushProperty name="width" value="0.025" units="cm"/>
      <inkml:brushProperty name="height" value="0.025" units="cm"/>
    </inkml:brush>
  </inkml:definitions>
  <inkml:trace contextRef="#ctx0" brushRef="#br0">1 342 4164,'0'1'401,"0"0"-1,-1-1 1,1 1 0,0 0 0,0 0 0,1 0-1,-1 0 1,0 0 0,0-1 0,0 1-1,1 0 1,-1 0 0,0 0 0,1-1-1,-1 1 1,0 0 0,1 0 0,-1-1 0,1 1-1,0 0 1,-1-1 0,1 1 0,-1-1-1,1 1 1,0 0 0,-1-1 0,1 0-1,0 1 1,0-1 0,1 1 0,0-1-113,0 1 1,1-1 0,-1 0-1,0 0 1,0-1-1,1 1 1,-1 0 0,0-1-1,0 1 1,0-1-1,4-1 1,5-3-49,-1 0 0,0-1 1,0 0-1,10-8 0,15-16 387,0-1-1,32-39 1,-55 56-377,0-1-1,-1 0 0,0-1 1,-1 0-1,-1-1 1,0 0-1,11-33 1,-20 48-221,1 1 0,-1 0 0,1-1 1,-1 1-1,0 0 0,0-1 0,0 1 1,0-1-1,0 1 0,0 0 0,0-1 1,0 1-1,0-1 0,-1 1 0,1 0 1,0-1-1,-2-1 0,2 3-10,-1-1-1,1 1 1,-1-1-1,1 1 0,-1-1 1,1 1-1,-1 0 1,0-1-1,1 1 1,-1 0-1,0-1 1,1 1-1,-1 0 1,0 0-1,1 0 1,-1 0-1,0 0 1,0 0-1,1 0 1,-1 0-1,0 0 1,1 0-1,-2 0 1,-3 1 1,1 1 1,0-1-1,0 1 0,0-1 1,0 1-1,0 0 1,0 1-1,1-1 1,-6 5-1,-1 2-6,1 0 0,0 0-1,0 1 1,1 0 0,0 1-1,1-1 1,0 2 0,1-1-1,0 1 1,1 0 0,0 0-1,1 0 1,0 1 0,1-1-1,-2 23 1,5-34-10,0 0-1,0 0 1,0-1 0,0 1-1,0 0 1,1 0-1,-1 0 1,0 0 0,1 0-1,-1 0 1,1-1-1,-1 1 1,1 0 0,-1 0-1,1 0 1,0-1-1,-1 1 1,1 0 0,0-1-1,0 1 1,-1-1-1,1 1 1,0-1 0,0 1-1,1 0 1,32 6 96,33-11-626,-67 4 522,16-3-1934,0 0 0,30-12 0,-13 2-5557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0.343"/>
    </inkml:context>
    <inkml:brush xml:id="br0">
      <inkml:brushProperty name="width" value="0.025" units="cm"/>
      <inkml:brushProperty name="height" value="0.025" units="cm"/>
    </inkml:brush>
  </inkml:definitions>
  <inkml:trace contextRef="#ctx0" brushRef="#br0">1 92 3491,'2'-8'107,"27"-75"9951,-29 83-9997,0 0 0,0 0 0,0 0 1,0 0-1,0 0 0,0 0 1,0 0-1,0 1 0,0-1 0,0 0 1,0 0-1,0 0 0,0 0 0,0 0 1,1 0-1,-1 0 0,0 0 1,0 0-1,0 1 0,0-1 0,0 0 1,0 0-1,0 0 0,1 0 0,-1 0 1,0 0-1,0 0 0,0 0 1,0 0-1,0 0 0,0 0 0,0 0 1,1 0-1,-1 0 0,0 0 0,0 0 1,0 0-1,0 0 0,0 0 1,0 0-1,1 0 0,-1 0 0,0 0 1,0-1-1,0 1 0,0 0 0,0 0 1,0 0-1,0 0 0,0 0 1,0 0-1,1 0 0,-1 0 0,0 0 1,0 0-1,0-1 0,0 1 0,0 0 1,0 0-1,5 20 818,0 27-843,-4-8-78,0 84-297,-10-43-3482,5-72 1168,-1-6-1308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0.798"/>
    </inkml:context>
    <inkml:brush xml:id="br0">
      <inkml:brushProperty name="width" value="0.025" units="cm"/>
      <inkml:brushProperty name="height" value="0.025" units="cm"/>
    </inkml:brush>
  </inkml:definitions>
  <inkml:trace contextRef="#ctx0" brushRef="#br0">3 111 11723,'-1'-8'1671,"1"5"-1447,-1 0-1,1 0 1,-1-1-1,1 1 1,0 0 0,0 0-1,1 0 1,-1-1-1,0 1 1,1 0-1,0 0 1,0 0 0,0 0-1,0 0 1,0 0-1,1 0 1,-1 1 0,1-1-1,0 0 1,0 1-1,0-1 1,0 1-1,0 0 1,1-1 0,-1 1-1,0 0 1,1 1-1,0-1 1,-1 0 0,1 1-1,0-1 1,0 1-1,4-1 1,3-2-33,1 1 0,0 1 0,0 0 0,1 0 0,-1 1 0,0 1 0,0 0 0,1 0 0,-1 1 0,20 4 0,-28-4-183,0-1 1,0 1-1,1 0 0,-1 0 1,0 1-1,0-1 1,0 1-1,0-1 0,-1 1 1,1 0-1,0 0 0,-1 0 1,1 1-1,-1-1 1,0 0-1,1 1 0,-1 0 1,-1-1-1,1 1 1,0 0-1,-1 0 0,1 0 1,-1 0-1,0 0 1,0 1-1,0-1 0,0 0 1,-1 0-1,1 1 1,-1-1-1,0 0 0,0 1 1,0-1-1,0 0 0,-1 1 1,1-1-1,-1 0 1,0 0-1,0 1 0,-2 2 1,1-1 33,0 0 1,-1 0 0,0 0-1,0 0 1,0 0 0,-6 6-1,7-9-20,1 0 0,-1 1 0,0-1-1,0-1 1,0 1 0,-1 0 0,1 0-1,0-1 1,0 1 0,-1-1-1,1 0 1,-1 0 0,0 0 0,-5 2-1,27-20 60,-14 14-119,1 0 1,0 0 0,0 1 0,1 0 0,-1 1-1,0-1 1,1 1 0,-1 0 0,0 1 0,1-1-1,-1 1 1,1 1 0,-1-1 0,1 1 0,-1 0-1,12 4 1,-14-4-19,0 1-1,0 0 0,-1-1 1,1 2-1,-1-1 0,1 0 1,-1 1-1,0-1 0,0 1 1,0 0-1,0 0 0,0 0 1,-1 0-1,1 1 0,-1-1 1,0 1-1,0-1 0,0 1 1,-1 0-1,1 0 0,-1 0 1,0 0-1,0 0 0,0 0 1,0 0-1,-1 8 0,0-6 99,0 0-1,0 1 0,0-1 0,-1 0 0,0 0 0,-1 0 0,1 0 0,-1 0 0,0 0 0,-1 0 0,1 0 0,-1-1 0,-6 9 0,3-6 190,-1-1-1,1 0 0,-1 0 1,-1-1-1,1 0 0,-1-1 1,0 1-1,-13 5 0,10-6 29,0 1-1,0-2 0,-1 0 0,0 0 1,0-1-1,0 0 0,0-1 1,0-1-1,0 0 0,-1 0 1,1-1-1,-20-3 0,30 3-279,0 0-1,0-1 1,1 1 0,-1-1-1,0 0 1,0 1 0,1-1-1,-1 0 1,1 0-1,-1 0 1,1 0 0,-1 0-1,1-1 1,0 1 0,-1 0-1,1-1 1,0 1-1,0-1 1,0 1 0,0-1-1,-1-2 1,2 3-75,-1 0 1,1 0-1,0 0 0,0 0 1,0 0-1,0 0 0,0 0 1,0 0-1,0 0 0,1 0 0,-1 0 1,0 0-1,0 1 0,1-1 1,-1 0-1,1 0 0,-1 0 1,1 0-1,-1 0 0,1 1 1,-1-1-1,1 0 0,0 0 1,-1 1-1,1-1 0,0 1 1,0-1-1,-1 0 0,1 1 1,0-1-1,0 1 0,0 0 1,0-1-1,0 1 0,0 0 0,0-1 1,-1 1-1,1 0 0,2 0 1,79-23-8596,-48 11 2242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126"/>
    </inkml:context>
    <inkml:brush xml:id="br0">
      <inkml:brushProperty name="width" value="0.025" units="cm"/>
      <inkml:brushProperty name="height" value="0.025" units="cm"/>
    </inkml:brush>
  </inkml:definitions>
  <inkml:trace contextRef="#ctx0" brushRef="#br0">1 0 14350,'0'0'6630,"0"51"-5797,0-26-161,3 6 257,3 0-480,-5 2-257,3-2-128,-2-3-32,3-6 0,0-4-384,3-6-1506,6-10-1922,-5-2-3555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457"/>
    </inkml:context>
    <inkml:brush xml:id="br0">
      <inkml:brushProperty name="width" value="0.025" units="cm"/>
      <inkml:brushProperty name="height" value="0.025" units="cm"/>
    </inkml:brush>
  </inkml:definitions>
  <inkml:trace contextRef="#ctx0" brushRef="#br0">34 0 15246,'0'0'5542,"-34"53"-5126,34-28-320,0 5-64,0 0 0,4 0 0,3-2-96,0-1-256,-2 2-673,1-2-609,-3-3-1697,-3-6-1537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833"/>
    </inkml:context>
    <inkml:brush xml:id="br0">
      <inkml:brushProperty name="width" value="0.025" units="cm"/>
      <inkml:brushProperty name="height" value="0.025" units="cm"/>
    </inkml:brush>
  </inkml:definitions>
  <inkml:trace contextRef="#ctx0" brushRef="#br0">0 146 13421,'0'-12'2952,"0"6"-2807,0-3 476,0 1 1,1-1-1,0 0 1,0 0-1,4-11 0,-4 17-483,0 0 0,0 0-1,0 0 1,1 0 0,0 0-1,-1 0 1,1 0 0,0 1-1,0-1 1,1 1 0,-1-1-1,0 1 1,1 0 0,0 0 0,-1 0-1,1 0 1,0 0 0,0 1-1,0-1 1,0 1 0,5-2-1,6 0-54,1 0-1,-1 1 1,1 0-1,0 1 1,0 1-1,-1 0 0,17 3 1,-22-2-180,0 1-1,0-1 1,0 1-1,-1 1 1,1 0-1,-1 0 1,0 1-1,0 0 1,0 0-1,-1 1 1,1 0 0,-1 0-1,7 6 1,-12-8 109,0-1-1,1 1 1,-1 0 0,0 0 0,-1 0 0,1 0 0,0 0 0,-1 0-1,0 0 1,0 0 0,0 1 0,0-1 0,0 0 0,-1 1 0,1-1 0,-1 1-1,0-1 1,0 1 0,-1 3 0,0-1 177,0 0-1,-1 0 1,0 0 0,0 0-1,0-1 1,-1 1 0,0-1-1,0 0 1,0 0 0,-6 7-1,3-5-108,1-1 0,-1 0 0,0 0 0,0 0 0,0-1 0,-1 0 0,0-1 0,0 1 0,0-1 0,0-1 0,-1 1 0,0-1 0,1 0 0,-1-1 0,0 0 0,-10 1 0,17-3-335,0-1-1,1 1 0,-1-1 0,0 1 0,1-1 1,-1 1-1,0-1 0,1 0 0,-1 1 0,1-1 0,-1 0 1,1 1-1,-1-1 0,1 0 0,0 0 0,-1 0 0,1 1 1,0-1-1,0 0 0,0 0 0,0 0 0,-1 0 0,1 1 1,0-1-1,0 0 0,1 0 0,-1 0 0,0 0 0,0 0 1,0 1-1,0-1 0,1 0 0,-1 0 0,1-1 1,-1 1-491,6-26-10321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3.986"/>
    </inkml:context>
    <inkml:brush xml:id="br0">
      <inkml:brushProperty name="width" value="0.025" units="cm"/>
      <inkml:brushProperty name="height" value="0.025" units="cm"/>
    </inkml:brush>
  </inkml:definitions>
  <inkml:trace contextRef="#ctx0" brushRef="#br0">1 0 11627,'0'0'4324,"3"58"-2530,10-48-513,5-4-704,3-3-225,8-1-224,3-2-384,2 0-1762,-1-11-2050,1-5-1954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2.601"/>
    </inkml:context>
    <inkml:brush xml:id="br0">
      <inkml:brushProperty name="width" value="0.025" units="cm"/>
      <inkml:brushProperty name="height" value="0.025" units="cm"/>
    </inkml:brush>
  </inkml:definitions>
  <inkml:trace contextRef="#ctx0" brushRef="#br0">1 196 3683,'0'0'11937,"1"-9"-9898,1 2-1774,1-1 0,0 0-1,0 1 1,0 0-1,1 0 1,0 0 0,1 0-1,-1 0 1,1 1-1,1 0 1,-1 0 0,1 0-1,0 1 1,0 0-1,0 0 1,1 1 0,0-1-1,0 1 1,0 1-1,0-1 1,1 1 0,12-3-1,-19 6-258,0 0-1,0 0 1,0 0 0,0 0-1,0 0 1,0 0-1,0 0 1,0 0 0,0 0-1,0 0 1,0 1-1,-1-1 1,1 0 0,0 1-1,0-1 1,0 1-1,0-1 1,-1 1 0,1-1-1,0 1 1,0-1-1,-1 1 1,1 0 0,-1-1-1,1 1 1,0 0-1,-1 0 1,1-1 0,-1 1-1,0 0 1,1 0 0,-1 0-1,0 0 1,1 0-1,-1 0 1,0-1 0,0 1-1,0 0 1,0 0-1,0 2 1,-1 42 208,0-41-183,-14 64 102,11-56-138,1 1-1,0-1 0,1 1 0,0 0 0,1 0 0,0-1 0,2 21 0,-1-32 4,1-1 1,-1 1-1,0-1 1,1 1 0,-1-1-1,0 1 1,1-1-1,-1 0 1,1 1 0,-1-1-1,1 1 1,-1-1-1,1 0 1,-1 1-1,1-1 1,-1 0 0,1 0-1,0 0 1,-1 1-1,1-1 1,-1 0 0,1 0-1,0 0 1,-1 0-1,1 0 1,-1 0 0,1 0-1,0 0 1,-1 0-1,1-1 1,-1 1-1,1 0 1,0 0 0,-1 0-1,1-1 1,-1 1-1,1 0 1,-1 0 0,2-2-1,23-10 155,-6-4-90,0-1 0,-1 0 0,-1-1 1,-1-1-1,-1-1 0,0 0 0,-1-1 1,-1 0-1,-2-1 0,0-1 0,-1 1 1,12-41-1,-34 99-291,7-25 223,0 1-1,1 0 1,1 0-1,0 0 1,1 1-1,0-1 0,1 1 1,0 24-1,1-37 7,0 1-1,0-1 1,1 1-1,-1 0 0,0-1 1,0 1-1,0-1 1,1 1-1,-1-1 1,0 1-1,1-1 0,-1 1 1,0-1-1,1 1 1,-1-1-1,1 1 1,-1-1-1,0 0 1,1 1-1,-1-1 0,1 0 1,-1 1-1,1-1 1,0 0-1,-1 0 1,1 0-1,-1 1 0,1-1 1,-1 0-1,1 0 1,0 0-1,23-5 119,17-19 95,-19 5-117,37-42 0,-40 40-74,36-32 0,-54 53-23,-1-1 0,0 1 0,1-1 0,-1 1 0,0 0-1,1-1 1,-1 1 0,1 0 0,-1-1 0,1 1-1,-1 0 1,1-1 0,-1 1 0,1 0 0,-1 0 0,1 0-1,-1 0 1,1-1 0,-1 1 0,1 0 0,-1 0-1,1 0 1,-1 0 0,1 0 0,-1 0 0,1 0 0,-1 1-1,1-1 1,0 0 0,-1 0 0,1 0 0,-1 0-1,1 1 1,-1-1 0,0 0 0,1 0 0,-1 1 0,1-1-1,-1 0 1,1 1 0,-1-1 0,0 1 0,1-1 0,-1 0-1,0 1 1,1-1 0,-1 1 0,0-1 0,0 1-1,1-1 1,-1 1 0,0-1 0,0 1 0,0-1 0,0 1-1,0 0 1,4 36 64,-4-31-37,0-5-26,0 9 21,0 1-1,1-1 1,0 0 0,1 0-1,5 17 1,-7-25-6,1-1 0,0 1 0,-1-1 1,1 1-1,0-1 0,0 0 0,0 1 0,0-1 1,0 0-1,0 0 0,0 0 0,1 0 0,-1 0 1,0 0-1,0 0 0,1 0 0,-1 0 0,3 0 1,-2-1 27,0 1 1,1-1-1,-1 0 1,0 0-1,1 0 1,-1-1-1,0 1 1,0 0-1,1-1 1,-1 0-1,0 1 1,0-1-1,0 0 1,0 0-1,0 0 1,4-3-1,54-43 461,-52 39-516,0 0 1,0 1-1,1 0 1,0 0 0,0 1-1,1 0 1,0 1-1,0 0 1,0 1-1,18-6 1,-27 10 2,1 0 0,-1 0 0,0 1-1,1-1 1,-1 0 0,0 1 0,0-1 0,1 1-1,-1-1 1,0 1 0,0-1 0,0 1 0,0 0 0,0 0-1,0-1 1,0 1 0,0 0 0,0 0 0,0 0 0,0 0-1,-1 0 1,1 0 0,0 0 0,-1 1 0,1-1-1,0 0 1,-1 0 0,0 0 0,1 1 0,-1-1 0,0 0-1,0 1 1,1-1 0,-1 0 0,0 0 0,0 1-1,-1 1 1,2 65 106,-2-51-109,1-17 12,0 1 1,0-1-1,0 1 1,0-1-1,0 0 0,0 1 1,0-1-1,0 1 1,0-1-1,0 0 1,1 1-1,-1-1 0,0 1 1,0-1-1,0 0 1,0 1-1,1-1 1,-1 0-1,0 1 0,1-1 1,-1 0-1,0 0 1,0 1-1,1-1 1,-1 0-1,0 0 1,1 1-1,-1-1 0,1 0 1,-1 0-1,0 0 1,1 0-1,-1 1 1,0-1-1,1 0 0,-1 0 1,1 0-1,-1 0 1,1 0-1,-1 0 1,0 0-1,1 0 0,-1 0 1,1 0-1,-1-1 1,0 1-1,1 0 1,-1 0-1,0 0 0,1 0 1,-1-1-1,1 1 1,-1 0-1,0 0 1,1-1-1,-1 1 0,0 0 1,0 0-1,1-1 1,-1 1-1,0-1 1,23-18 245,9-20-52,-22 25-181,1 1-1,0 0 0,0 1 0,26-21 1,-36 32-19,0 0 1,0 0 0,0 0-1,-1 1 1,1-1 0,0 0-1,0 0 1,0 1-1,0-1 1,0 1 0,0-1-1,1 1 1,-1-1 0,0 1-1,0 0 1,0 0-1,0-1 1,0 1 0,1 0-1,-1 0 1,0 0 0,0 0-1,0 0 1,0 1-1,1-1 1,-1 0 0,0 0-1,0 1 1,0-1 0,0 1-1,0-1 1,0 1-1,0-1 1,0 1 0,0 0-1,0-1 1,0 1 0,0 0-1,0 0 1,1 2-1,1 2-7,-1 1 0,0 0 0,0 0-1,-1 1 1,1-1 0,0 10 0,3 13-17,7-17-938,-1-16-2854,-3-10-1374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3.177"/>
    </inkml:context>
    <inkml:brush xml:id="br0">
      <inkml:brushProperty name="width" value="0.025" units="cm"/>
      <inkml:brushProperty name="height" value="0.025" units="cm"/>
    </inkml:brush>
  </inkml:definitions>
  <inkml:trace contextRef="#ctx0" brushRef="#br0">4 39 5381,'36'-22'11579,"7"7"-7578,-42 15-3965,1-1-1,0 1 0,0 0 1,0 0-1,0 0 0,0 0 1,0 0-1,-1 0 0,1 0 1,0 0-1,0 1 0,0-1 0,0 1 1,-1-1-1,1 1 0,0 0 1,0 0-1,-1-1 0,1 1 1,-1 1-1,1-1 0,-1 0 1,1 0-1,-1 0 0,0 1 1,1-1-1,-1 1 0,0-1 1,0 1-1,0-1 0,0 1 0,0 0 1,-1 0-1,1-1 0,0 1 1,-1 0-1,1 0 0,-1 0 1,0 0-1,0-1 0,1 1 1,-1 2-1,0 5 20,0 0 1,0 0-1,0 0 0,-1 0 0,-1 0 1,0 0-1,0 0 0,0 0 1,-1-1-1,-4 10 0,-8 11-25,-27 42 0,28-48 2,0 0-1,-15 36 1,28-57-23,0 0 0,1-1 0,-1 1-1,0 0 1,1 0 0,-1 0 0,1 0 0,0-1-1,0 1 1,0 0 0,0 0 0,0 0-1,0 0 1,0 0 0,0-1 0,1 1 0,-1 0-1,1 0 1,-1 0 0,2 1 0,-1-2 23,0 0 1,0 0 0,0 0 0,0 0-1,0 0 1,1 0 0,-1-1 0,0 1-1,1 0 1,-1-1 0,0 0 0,1 1-1,-1-1 1,0 1 0,1-1-1,-1 0 1,1 0 0,-1 0 0,3 0-1,8-2 106,-1 1-1,1-2 1,-1 0 0,21-8-1,-12 5-408,0-2-1,0 0 1,-1-2-1,0 0 1,-1-1-1,33-26 1,-37 13-2962,-14 23 2911,1 0 0,-1 1 1,0-1-1,0 0 1,0 0-1,0 0 0,0 1 1,0-1-1,0 0 1,-1 0-1,1 0 0,0 1 1,0-1-1,-1 0 0,1 0 1,0 0-1,-1 1 1,1-1-1,0 0 0,-1 1 1,0-2-1,-19-10-8523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3.524"/>
    </inkml:context>
    <inkml:brush xml:id="br0">
      <inkml:brushProperty name="width" value="0.025" units="cm"/>
      <inkml:brushProperty name="height" value="0.025" units="cm"/>
    </inkml:brush>
  </inkml:definitions>
  <inkml:trace contextRef="#ctx0" brushRef="#br0">0 10 14318,'0'0'6117,"61"29"-5924,-27-29-193,9 0-641,7-6-1153,0-9-2594,-4-2-4580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196"/>
    </inkml:context>
    <inkml:brush xml:id="br0">
      <inkml:brushProperty name="width" value="0.025" units="cm"/>
      <inkml:brushProperty name="height" value="0.025" units="cm"/>
    </inkml:brush>
  </inkml:definitions>
  <inkml:trace contextRef="#ctx0" brushRef="#br0">1 488 10090,'0'0'5365,"11"-2"-4132,-4 0-1075,1 1 0,-1-1 0,0-1 0,0 1 1,0-1-1,0 0 0,-1-1 0,1 0 0,-1 0 0,0 0 0,0-1 1,0 1-1,-1-2 0,1 1 0,6-10 0,-6 9-117,-1-1-1,-1 1 1,1-1-1,-1 0 1,0 0 0,-1 0-1,1-1 1,-2 1-1,1-1 1,-1 0-1,0 0 1,0 0 0,-1 0-1,0-9 1,-1 17-38,0 0-1,0-1 1,0 1 0,0 0 0,0-1 0,0 1-1,0 0 1,0-1 0,0 1 0,0 0 0,0-1 0,0 1-1,0 0 1,0-1 0,0 1 0,-1 0 0,1-1-1,0 1 1,0 0 0,0 0 0,-1-1 0,1 1-1,0 0 1,0 0 0,-1-1 0,1 1 0,0 0 0,0 0-1,-1 0 1,1-1 0,0 1 0,-1 0 0,1 0-1,0 0 1,-1 0 0,1 0 0,0 0 0,-1 0-1,1 0 1,0 0 0,-1 0 0,1 0 0,0 0 0,-1 0-1,1 0 1,0 0 0,-1 0 0,1 0 0,0 0-1,-1 0 1,1 0 0,0 0 0,-1 1 0,1-1-1,0 0 1,0 0 0,-1 0 0,1 1 0,0-1 0,0 0-1,-1 0 1,1 1 0,0-1 0,0 0 0,0 1-1,-1-1 1,1 0 0,0 1 0,-19 20 6,11-5 40,2 0 1,0 1 0,0-1 0,2 1 0,0 0 0,0 0-1,2 0 1,-1 34 0,3-50-30,1-1 1,-1 1-1,0-1 0,0 0 0,0 1 1,0-1-1,1 1 0,-1-1 0,0 0 1,0 1-1,1-1 0,-1 0 0,0 1 1,0-1-1,1 0 0,-1 1 1,0-1-1,1 0 0,-1 1 0,1-1 1,-1 0-1,0 0 0,1 0 0,-1 1 1,1-1-1,-1 0 0,1 0 0,-1 0 1,0 0-1,1 0 0,-1 0 1,1 0-1,-1 0 0,1 0 0,-1 0 1,1 0-1,-1 0 0,1 0 0,-1 0 1,0-1-1,1 1 0,-1 0 0,1 0 1,-1 0-1,0-1 0,1 1 0,-1 0 1,1 0-1,-1-1 0,0 1 1,0 0-1,1-1 0,-1 1 0,1-1 1,22-16 423,10-27-246,-30 38-275,1 0 1,-1 0 0,1 1-1,0 0 1,1-1 0,0 1-1,0 1 1,0-1-1,8-5 1,-13 59-255,2-47 369,2-7 64,11-19 221,14-32 276,54-146 1029,-32 75-901,-38 105-948,-8 22 72,-3 14 86,-4 2 67,0 0-1,-2 0 1,1-1-1,-2 1 0,0-1 1,-9 20-1,-10 28 80,21-50 1,-26 101 565,26-102-626,2 0 0,-1 0 0,2 0 0,0 0 1,0 0-1,1 0 0,3 18 0,-4-29-18,0 0 0,0-1 0,0 1 0,1 0 0,-1 0 0,0-1 0,0 1 1,0 0-1,1-1 0,-1 1 0,0 0 0,1 0 0,-1-1 0,1 1 0,-1-1 0,1 1 0,-1 0 0,1-1 0,-1 1 0,1-1 0,-1 1 0,1-1 0,0 0 0,-1 1 0,1-1 0,0 0 0,-1 1 0,1-1 1,0 0-1,-1 0 0,1 1 0,0-1 0,0 0 0,-1 0 0,1 0 0,0 0 0,0 0 0,0-1-5,0 1 1,0-1-1,0 1 1,0-1-1,0 0 0,0 0 1,-1 1-1,1-1 1,0 0-1,-1 0 0,1 0 1,0 0-1,-1 0 1,1 0-1,-1 0 1,0 0-1,1 0 0,-1 0 1,0 0-1,1 0 1,-1 0-1,0 0 0,0 0 1,0 0-1,0 0 1,0-1-1,-1-5-160,-1-1 0,0 1 1,0 0-1,0 0 0,-1 1 0,0-1 0,0 0 1,-1 1-1,1 0 0,-1 0 0,-1 0 0,1 0 1,-1 1-1,-6-6 0,4 3 43,-1-1 1,2 0-1,-1 0 1,1 0-1,-7-16 1,12 23 160,1 1 0,0 0 0,0-1 0,0 1 0,0-1 0,0 1 0,0 0 0,0-1 0,0 1 0,1 0 1,-1-1-1,1 1 0,-1 0 0,1 0 0,-1-1 0,1 1 0,0 0 0,-1 0 0,1 0 0,0 0 0,0 0 0,0 0 0,0 0 0,0 0 1,0 0-1,0 0 0,0 1 0,0-1 0,0 0 0,1 1 0,-1-1 0,0 0 0,0 1 0,1 0 0,1-1 0,58-17 200,-47 15-227,8-1-243,18-5-1518,-20-2-4080,-14 3-908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528"/>
    </inkml:context>
    <inkml:brush xml:id="br0">
      <inkml:brushProperty name="width" value="0.025" units="cm"/>
      <inkml:brushProperty name="height" value="0.025" units="cm"/>
    </inkml:brush>
  </inkml:definitions>
  <inkml:trace contextRef="#ctx0" brushRef="#br0">0 1 8520,'0'0'6598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856"/>
    </inkml:context>
    <inkml:brush xml:id="br0">
      <inkml:brushProperty name="width" value="0.025" units="cm"/>
      <inkml:brushProperty name="height" value="0.025" units="cm"/>
    </inkml:brush>
  </inkml:definitions>
  <inkml:trace contextRef="#ctx0" brushRef="#br0">77 0 13741,'-4'10'1297,"-4"12"165,1 1 0,-7 46-1,-1 118 296,9-85-1605,5-93-90,2-3 57,-2 0 1,1 1-1,0-1 1,-1 0-1,0 0 0,-1 0 1,1 0-1,-1 0 1,0 0-1,-1-1 1,-5 11-1,7-53 1151,6-14-1150,23-88-1,-13 73-101,-10 38-60,-3 13-22,0 1 0,1 0 0,1-1-1,0 2 1,1-1 0,1 0 0,0 1 0,13-21-1,-17 31 54,1 1-1,0 0 1,-1 0-1,1 0 0,0 0 1,0 1-1,0-1 1,0 1-1,0-1 0,0 1 1,1 0-1,-1 0 0,0 1 1,1-1-1,-1 1 1,0 0-1,1-1 0,-1 2 1,0-1-1,1 0 1,-1 1-1,1-1 0,-1 1 1,0 0-1,0 0 1,1 0-1,-1 0 0,0 1 1,0-1-1,0 1 0,-1 0 1,1 0-1,4 3 1,-5-3 22,1 0 0,-1 0 0,1 0 1,-1 0-1,0 1 0,1-1 0,-1 0 1,-1 1-1,1 0 0,0-1 0,0 1 1,-1 0-1,0 0 0,1 0 0,-1 0 1,0 0-1,-1 0 0,1 0 0,-1 0 1,1 0-1,-1 1 0,0-1 0,0 0 1,0 0-1,0 0 0,-1 1 0,1-1 1,-1 0-1,0 0 0,0 0 0,0 0 1,0 0-1,-1 0 0,1 0 0,-1-1 1,-2 5-1,-6 5 334,-1 0 1,-1-1 0,1 0-1,-15 9 1,21-16-332,-1 1 0,0-2 0,0 1 0,0-1 0,-1 0-1,1 0 1,-1 0 0,0-1 0,1 0 0,-1-1 0,-11 2 0,18-3-79,0 0 1,-1 0-1,1 0 1,0 0-1,-1 0 1,1-1 0,0 1-1,0 0 1,-1 0-1,1 0 1,0 0-1,0-1 1,-1 1-1,1 0 1,0 0-1,0-1 1,0 1-1,0 0 1,-1 0-1,1-1 1,0 1-1,0 0 1,0 0-1,0-1 1,0 1-1,0 0 1,0-1-1,0 1 1,0 0-1,0-1 1,0 1-1,0 0 1,0 0-1,0-1 1,0 1-1,0 0 1,0-1-1,0 1 1,0 0-1,0 0 1,0-1-1,0 1 1,1 0-1,-1-1 1,0 1-1,0 0 1,0 0-1,1-1 1,8-15-2301,36-25-4906,-17 16 3513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5.406"/>
    </inkml:context>
    <inkml:brush xml:id="br0">
      <inkml:brushProperty name="width" value="0.025" units="cm"/>
      <inkml:brushProperty name="height" value="0.025" units="cm"/>
    </inkml:brush>
  </inkml:definitions>
  <inkml:trace contextRef="#ctx0" brushRef="#br0">3 300 1537,'0'0'17414,"-1"8"-16197,1 7-819,-2 13 724,4 43 1,-2-70-1112,0 1 1,0-1-1,0 0 0,0 1 1,1-1-1,-1 0 0,0 0 1,1 1-1,-1-1 1,1 0-1,-1 0 0,1 0 1,0 0-1,0 0 0,-1 0 1,1 0-1,0 0 0,0 0 1,0 0-1,0 0 1,0 0-1,0-1 0,0 1 1,0 0-1,0-1 0,1 1 1,-1-1-1,0 1 0,0-1 1,0 1-1,1-1 1,-1 0-1,0 0 0,1 0 1,-1 0-1,0 0 0,0 0 1,1 0-1,-1 0 0,0 0 1,1 0-1,-1-1 1,0 1-1,0-1 0,0 1 1,1-1-1,-1 1 0,1-2 1,6-1 26,0-1 0,0-1 0,0 0 0,-1 0 0,11-9 0,4-8-49,-17 16-144,0 0 0,0 0 0,0 1 1,1 0-1,0 0 0,0 0 0,0 1 0,0 0 1,1 0-1,0 0 0,13-4 0,-19 8 119,0 1-1,0-1 1,-1 1 0,1 0-1,0-1 1,0 1-1,-1 0 1,1-1 0,-1 1-1,1 0 1,-1 0 0,1 0-1,-1 0 1,1-1-1,-1 1 1,0 0 0,1 0-1,-1 0 1,0 0-1,0 0 1,0 0 0,0 0-1,0 0 1,0 0 0,0 0-1,0 0 1,0 0-1,-1 2 1,6 18-842,-5-21 865,1 0 0,0 0 0,0 0 0,0 0 0,0 0 0,-1 0 0,1 0 0,0 0 0,0-1 0,0 1 0,-1 0-1,1-1 1,0 1 0,0 0 0,-1-1 0,1 1 0,0-1 0,-1 1 0,1-1 0,0 1 0,-1-1 0,1 1 0,-1-1 0,1 0-1,-1 1 1,1-1 0,-1 0 0,0 1 0,1-1 0,0-1 0,10-13-120,0 0 0,-1-1 1,0 0-1,-1-1 0,-1 0 0,8-25 1,24-110-1158,-23 81 1197,-32 131 1332,2 0 0,3 0-1,-3 97 1,17-127-1132,-4-29-99,1 0 1,-1-1 0,0 1 0,1 0-1,-1 0 1,1 0 0,-1-1 0,1 1-1,-1 0 1,1 0 0,-1-1 0,1 1 0,0 0-1,-1-1 1,1 1 0,0-1 0,0 1-1,0-1 1,-1 0 0,1 1 0,0-1-1,0 0 1,0 1 0,0-1 0,0 0-1,-1 0 1,3 0 0,-3 0-18,0 0 0,0-1 1,1 1-1,-1 0 0,0-1 0,0 1 1,0-1-1,0 1 0,0 0 0,0-1 1,0 1-1,0-1 0,0 1 1,0-1-1,0 1 0,0 0 0,0-1 1,0 1-1,0-1 0,0 1 0,0 0 1,0-1-1,0 1 0,-1-1 0,1 1 1,0 0-1,0-1 0,-1 1 0,1 0 1,0-1-1,0 1 0,-1 0 0,1-1 1,0 1-1,-1 0 0,1 0 1,0-1-1,-1 1 0,-11-15-77,-15-5 127,17 13 174,0 0 1,1 0 0,-1-1 0,1-1-1,1 1 1,0-1 0,-13-19 0,20 27-149,1 0 0,-1 0 0,1-1 1,0 1-1,0 0 0,-1 0 0,1 0 0,0 0 1,0 0-1,0-1 0,0 1 0,0 0 0,0 0 1,1 0-1,-1 0 0,0 0 0,0 0 1,1-1-1,-1 1 0,1 0 0,-1 0 0,1 0 1,-1 0-1,1 0 0,0 1 0,0-1 0,-1 0 1,1 0-1,0 0 0,0 0 0,0 1 0,0-1 1,0 0-1,0 1 0,0-1 0,0 1 0,0-1 1,0 1-1,0 0 0,0-1 0,0 1 1,0 0-1,2 0 0,59-12-72,-51 11 85,-2-1-137,53-7-1798,-21 1-2137,-5-2-2222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161"/>
    </inkml:context>
    <inkml:brush xml:id="br0">
      <inkml:brushProperty name="width" value="0.025" units="cm"/>
      <inkml:brushProperty name="height" value="0.025" units="cm"/>
    </inkml:brush>
  </inkml:definitions>
  <inkml:trace contextRef="#ctx0" brushRef="#br0">1 18 3683,'3'-7'129,"-1"2"-97,2 0-1378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490"/>
    </inkml:context>
    <inkml:brush xml:id="br0">
      <inkml:brushProperty name="width" value="0.025" units="cm"/>
      <inkml:brushProperty name="height" value="0.025" units="cm"/>
    </inkml:brush>
  </inkml:definitions>
  <inkml:trace contextRef="#ctx0" brushRef="#br0">29 40 7559,'0'0'9663,"9"-7"-7336,26-21-795,-35 28-1499,1-1 0,-1 1 0,0 0 0,0-1 1,0 1-1,1 0 0,-1-1 0,0 1 0,1 0 0,-1 0 0,0-1 0,0 1 0,1 0 0,-1 0 0,0 0 0,1 0 0,-1-1 0,1 1 0,-1 0 0,0 0 0,1 0 0,-1 0 0,0 0 0,1 0 0,-1 0 1,1 0-1,-1 0 0,0 0 0,1 0 0,-1 0 0,0 0 0,1 0 0,-1 1 0,0-1 0,1 0 0,-1 0 0,0 0 0,1 0 0,-1 1 0,0-1 0,1 0 0,-1 0 0,0 1 0,0-1 0,1 0 0,-1 1 1,0-1-1,0 0 0,1 1 0,-1-1 0,0 0 0,0 1 0,0-1 0,0 0 0,0 1 0,1 19 428,-1-17-269,-2 13 140,0-1 0,-1 1 0,-1-1 0,-1 0 0,0 0-1,-1 0 1,-8 15 0,-18 53 307,30-74-555,-2 3 42,1-1 1,1 1-1,-2 20 0,3-31-113,1 1-1,0 0 0,0 0 0,0-1 0,0 1 1,0 0-1,0 0 0,0-1 0,1 1 1,-1 0-1,1-1 0,-1 1 0,1 0 0,0-1 1,-1 1-1,1-1 0,0 1 0,0-1 1,0 1-1,0-1 0,1 0 0,-1 0 0,0 1 1,0-1-1,1 0 0,-1 0 0,1 0 1,-1 0-1,1-1 0,-1 1 0,1 0 0,2 0 1,6 1-45,0-1 0,0 0 0,0 0 1,-1-1-1,1 0 0,0-1 0,0-1 0,0 1 1,-1-1-1,1-1 0,-1 0 0,1 0 0,-1-1 1,0 0-1,-1 0 0,1-1 0,-1-1 1,0 1-1,0-1 0,0 0 0,9-11 0,-16 15-235,0 0 0,1 0 0,-1 0 0,0 0 0,-1 0 0,1 0 0,0 0 0,-1 0 0,1 0 0,-1-1 0,1-3 0,-1 4-236,0 0 0,0 0 1,-1 0-1,1 0 0,0 0 0,-1 0 1,1 0-1,-1 0 0,0 1 0,0-1 0,1 0 1,-1 0-1,0 0 0,-2-1 0,-21-18-9133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822"/>
    </inkml:context>
    <inkml:brush xml:id="br0">
      <inkml:brushProperty name="width" value="0.025" units="cm"/>
      <inkml:brushProperty name="height" value="0.025" units="cm"/>
    </inkml:brush>
  </inkml:definitions>
  <inkml:trace contextRef="#ctx0" brushRef="#br0">0 90 15599,'0'0'6982,"63"0"-5572,-20-4-129,10-5-96,8-3-833,0 1-288,-2 0-288,-11-2-1473,-11 1-2115,-12-5-4772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4.360"/>
    </inkml:context>
    <inkml:brush xml:id="br0">
      <inkml:brushProperty name="width" value="0.025" units="cm"/>
      <inkml:brushProperty name="height" value="0.025" units="cm"/>
    </inkml:brush>
  </inkml:definitions>
  <inkml:trace contextRef="#ctx0" brushRef="#br0">108 364 13741,'0'0'6865,"-10"4"-6294,2-1-425,0 1-1,0-1 1,0 2-1,1-1 1,0 1-1,-12 10 1,16-13-110,1 1 0,-1-1 0,0 1 1,1 0-1,0 0 0,0 0 1,0 0-1,0 0 0,0 0 0,0 0 1,1 1-1,0-1 0,-1 1 0,1-1 1,1 1-1,-1-1 0,0 1 0,1-1 1,0 1-1,0 0 0,0-1 1,1 7-1,0-10-33,-1 1 0,1 0 0,0 0 0,-1 0 0,1 0 0,0 0-1,0-1 1,0 1 0,0 0 0,0-1 0,0 1 0,0-1 0,0 1 0,0-1 0,0 1 0,0-1 0,0 0 0,0 0 0,0 1 0,1-1 0,-1 0 0,0 0 0,0 0 0,0 0 0,0 0 0,0 0 0,3-1 0,33-7 127,-30 4-138,1 0 0,-2 0 0,1-1-1,0 0 1,-1 0 0,0 0 0,0-1 0,0 0-1,-1 0 1,5-8 0,3-5-26,-2 0 0,13-29 0,-28 103-500,2-47 571,0 1 0,1 0-1,0-1 1,0 1-1,1 0 1,1 14 0,0-21-25,-1-1 1,1 1-1,-1 0 1,1-1-1,0 1 1,-1 0-1,1-1 1,0 1-1,0-1 1,0 1-1,0-1 1,1 1-1,-1-1 1,0 0-1,0 0 1,1 0-1,-1 0 1,1 0-1,-1 0 1,1 0-1,-1 0 1,1 0-1,0-1 1,-1 1-1,1-1 1,0 1-1,0-1 1,-1 1-1,1-1 1,0 0-1,0 0 1,0 0-1,-1 0 1,1 0-1,0-1 1,0 1-1,2-1 1,3-1 2,0 0 0,-1 0 1,1-1-1,-1 1 0,1-1 1,-1-1-1,0 1 0,0-1 0,0 0 1,-1-1-1,1 1 0,-1-1 1,0 0-1,-1-1 0,1 1 1,-1-1-1,0 0 0,6-10 0,4-10-73,-1-1 0,-1 0 0,8-29 0,-10 25-101,0 0 0,-2 0-1,-2 0 1,-1-1-1,-1 0 1,-1-51 0,-3 83 159,0 0 0,0-1-1,0 1 1,0 0 0,0-1 0,0 1 0,0 0 0,0-1 0,-1 1 0,1 0 0,0-1 0,0 1 0,0 0 0,-1-1-1,1 1 1,0 0 0,0 0 0,-1-1 0,1 1 0,0 0 0,-1 0 0,1 0 0,0-1 0,-1 1 0,1 0 0,0 0-1,-1 0 1,1 0 0,0 0 0,-1 0 0,1 0 0,0 0 0,-1 0 0,1 0 0,-1 0 0,1 0 0,0 0 0,-1 0-1,1 0 1,0 0 0,-1 0 0,1 0 0,0 0 0,-1 0 0,1 1 0,0-1 0,-1 0 0,1 0 0,0 0 0,-1 1-1,1-1 1,0 0 0,0 0 0,-1 1 0,1-1 0,0 0 0,0 1 0,0-1 0,-1 0 0,1 1 0,0-1 0,0 1-1,-18 18-127,-10 21 338,2 1 0,-24 52 1,40-71-83,1-1 1,1 2 0,1-1 0,1 1 0,1 0 0,-4 38-1,9-58-120,0 0-1,0 1 0,0-1 1,0 0-1,0 0 0,1 1 0,-1-1 1,1 0-1,0 0 0,0 0 1,0 0-1,0 0 0,0 0 1,1 0-1,0 0 0,-1 0 1,1-1-1,0 1 0,0-1 1,1 1-1,-1-1 0,0 0 0,1 0 1,-1 0-1,1 0 0,0 0 1,0-1-1,-1 1 0,5 1 1,1-1-118,1 0 0,-1 0 0,1-1 1,-1 0-1,1 0 0,0-1 1,0 0-1,-1-1 0,1 0 0,8-2 1,-7 1-915,-1 0 0,0-1 0,0-1 0,17-8 0,3-5-4960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7.343"/>
    </inkml:context>
    <inkml:brush xml:id="br0">
      <inkml:brushProperty name="width" value="0.025" units="cm"/>
      <inkml:brushProperty name="height" value="0.025" units="cm"/>
    </inkml:brush>
  </inkml:definitions>
  <inkml:trace contextRef="#ctx0" brushRef="#br0">152 1 5862,'0'0'15972,"-10"5"-15684,2 1-264,0-1 0,1 1 0,0 0 0,0 1-1,0 0 1,0 0 0,1 0 0,1 1 0,-1-1 0,1 2 0,0-1-1,1 0 1,0 1 0,-4 12 0,-2 6 32,1 0 1,1 1-1,2 0 0,0 1 1,2-1-1,1 1 0,2 0 1,2 33-1,-1-59-53,0-1 0,1 1 0,-1-1 0,1 0 0,0 0 0,0 1 0,0-1 0,0 0 0,0 0 0,0 0 0,0 0 0,1 0 0,-1 0 0,1 0 0,-1 0 0,1 0 0,0-1 0,0 1 0,0-1 0,2 2 0,1-1-77,-1 0 0,1 0-1,0 0 1,0 0-1,0-1 1,0 0-1,0 0 1,0 0 0,6-1-1,3 0-925,0 0 0,0-2 0,0 1 0,-1-2-1,1 0 1,17-6 0,16-11-5497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8.019"/>
    </inkml:context>
    <inkml:brush xml:id="br0">
      <inkml:brushProperty name="width" value="0.025" units="cm"/>
      <inkml:brushProperty name="height" value="0.025" units="cm"/>
    </inkml:brush>
  </inkml:definitions>
  <inkml:trace contextRef="#ctx0" brushRef="#br0">182 56 13036,'0'0'4693,"-11"-2"-3060,-36-4-720,45 6-870,-1 0 0,0 1-1,0-1 1,1 1 0,-1 0 0,1 0-1,-1 0 1,0 0 0,1 1 0,0-1-1,-1 0 1,1 1 0,0 0-1,0-1 1,0 1 0,0 0 0,0 0-1,0 0 1,-3 5 0,-20 40 538,25-46-554,0-1-1,-1 1 0,1 0 1,0-1-1,-1 1 0,1-1 1,0 1-1,0 0 1,-1-1-1,1 1 0,0 0 1,0-1-1,0 1 1,0 0-1,0-1 0,0 1 1,0 0-1,0-1 0,0 1 1,0 0-1,0-1 1,0 1-1,1 0 0,-1-1 1,0 1-1,0 0 0,1-1 1,0 2-1,16-7 503,21-25 46,-19 7-438,-16 17-130,1 0 0,0 1 0,1 0 0,-1 0 0,1 0 0,0 0 1,0 1-1,1 0 0,6-5 0,-11 55-402,-1 21 406,-7 187 144,4-224-135,-1-1 0,-2 1-1,-1-1 1,-1-1 0,-1 0-1,-19 39 1,26-61-11,-1 0 0,0 0 0,0-1 0,-1 1 0,1-1 0,-1 0 0,0 0 0,-1 0 0,1 0 0,-1-1 0,0 0 0,0 0 0,0 0 0,-1 0 0,-11 5 0,16-9-4,1 0 0,-1 0 0,0 0 0,1 1 0,-1-1 0,0 0 0,0 0 0,1 0-1,-1 0 1,0-1 0,0 1 0,1 0 0,-1 0 0,0 0 0,1 0 0,-1-1 0,0 1 0,1 0 0,-1-1 0,0 1-1,1-1 1,-1 1 0,1-1 0,-1 1 0,1-1 0,-1 1 0,1-1 0,-2 0 0,-4-25-12,12-31-177,0 34 149,1 0 1,1 1-1,1 0 0,1 0 0,1 1 0,1 0 1,1 1-1,21-25 0,18-16 32,70-62 1,-27 29-32,-85 84 45,-2 0-1,1-1 1,8-15 0,-14 23 2,-2 0 0,1-1 0,0 1 1,-1 0-1,1-1 0,-1 0 0,0 1 0,0-1 0,-1 0 1,1 1-1,-1-1 0,0 0 0,0 1 0,0-1 0,0 0 1,-2-6-1,2 9-4,-1 0 0,1 0 1,-1 0-1,0 1 0,0-1 0,1 0 1,-1 0-1,0 1 0,0-1 0,0 0 1,0 1-1,0-1 0,0 1 0,0-1 1,0 1-1,0 0 0,0-1 0,0 1 1,0 0-1,0 0 0,0 0 0,0 0 1,0 0-1,0 0 0,-1 0 1,1 0-1,0 0 0,0 0 0,0 1 1,-1-1-1,-34 13-8,29-8-23,1-1 0,0 1 0,0 1-1,0-1 1,1 1 0,-1 0 0,2 0 0,-1 1 0,1-1 0,0 1-1,0 0 1,1 0 0,-1 1 0,2-1 0,-1 1 0,1-1-1,0 1 1,1 0 0,-1 12 0,2-19-217,0 0 1,0-1-1,0 1 0,1 0 1,-1 0-1,0 0 0,1 0 1,-1-1-1,1 1 1,-1 0-1,1 0 0,-1-1 1,1 1-1,-1 0 0,1-1 1,0 1-1,-1 0 0,1-1 1,0 1-1,-1-1 0,1 1 1,0-1-1,0 0 1,0 1-1,0-1 0,-1 0 1,1 1-1,0-1 0,0 0 1,0 0-1,0 0 0,0 0 1,0 0-1,0 0 0,-1 0 1,1 0-1,0 0 1,0 0-1,0-1 0,0 1 1,0 0-1,-1-1 0,2 0 1,-1 1 109,25-3-8375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8.364"/>
    </inkml:context>
    <inkml:brush xml:id="br0">
      <inkml:brushProperty name="width" value="0.025" units="cm"/>
      <inkml:brushProperty name="height" value="0.025" units="cm"/>
    </inkml:brush>
  </inkml:definitions>
  <inkml:trace contextRef="#ctx0" brushRef="#br0">85 1 10442,'0'0'11008,"-9"3"-9119,5-2-1837,0 1-1,-1 0 0,1 0 1,0 0-1,0 1 0,0-1 0,0 1 1,0 0-1,1 0 0,-1 1 1,1-1-1,0 1 0,0-1 0,0 1 1,1 0-1,-1 0 0,1 0 1,0 1-1,0-1 0,0 0 0,1 1 1,-1 0-1,1-1 0,0 1 1,1-1-1,-1 1 0,1 7 0,39-12 51,-25-2-240,-1 0-1,1 1 1,-1 1 0,22 2 0,-32-1 76,0-1 0,0 1 0,0-1 1,0 1-1,0 0 0,0 0 0,0 0 1,-1 1-1,1-1 0,-1 1 1,1-1-1,2 4 0,-4-4 54,0 0 0,0 0 0,0 1 0,0-1 0,-1 0 0,1 1 0,0-1 0,-1 0 1,1 1-1,-1-1 0,0 1 0,0-1 0,1 1 0,-1-1 0,0 1 0,0-1 0,0 1 0,0-1 0,-1 1 0,1-1 0,0 1 0,-1-1 0,1 1 0,-1-1 0,1 0 1,-2 2-1,0 1 69,-1 1 0,0-1 0,0 0 0,0-1 0,-1 1 0,1-1 0,-1 1 0,0-1 0,0 0 1,-7 4-1,-48 26 386,55-32-445,-2 2-36,1 0 1,-1 0 0,0-1-1,0 0 1,0 0-1,0-1 1,-10 2 0,22-22-3176,37-40-4387,-15 18 1969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9.213"/>
    </inkml:context>
    <inkml:brush xml:id="br0">
      <inkml:brushProperty name="width" value="0.025" units="cm"/>
      <inkml:brushProperty name="height" value="0.025" units="cm"/>
    </inkml:brush>
  </inkml:definitions>
  <inkml:trace contextRef="#ctx0" brushRef="#br0">93 1 2947,'0'0'14718,"-3"10"-14056,-21 73 836,4 1 0,3 1 0,4 1-1,-3 112 1,21-175-1310,-5-23-176,0 0-1,1 1 0,-1-1 1,0 0-1,0 1 1,1-1-1,-1 0 0,0 0 1,1 0-1,-1 1 0,0-1 1,1 0-1,-1 0 1,0 0-1,1 0 0,-1 1 1,0-1-1,1 0 0,-1 0 1,1 0-1,-1 0 1,0 0-1,1 0 0,-1 0 1,0 0-1,1 0 0,-1 0 1,1 0-1,-1 0 1,0-1-1,1 1 0,1-1 26,0 0-1,0-1 0,-1 1 0,1-1 1,0 1-1,-1-1 0,1 0 0,-1 1 0,0-1 1,1 0-1,-1 0 0,0 0 0,0 0 1,0 0-1,0-3 0,6-26-99,-2-1 0,-2 1 0,-1-1 0,-3-59 0,1 94 50,1-1 0,-1 0 0,1 0-1,0 1 1,0-1 0,0 0 0,0 0-1,0 0 1,0 0 0,1 0 0,-1 0 0,1-1-1,-1 1 1,1 0 0,0-1 0,0 1-1,-1-1 1,1 1 0,0-1 0,0 0 0,1 0-1,-1 0 1,0 0 0,0 0 0,0-1 0,1 1-1,-1 0 1,0-1 0,0 0 0,1 0-1,-1 0 1,0 0 0,1 0 0,-1 0 0,0 0-1,1-1 1,2 0 0,2 0 1,-1-1 1,0 0-1,0 0 1,0 0 0,0-1-1,-1 0 1,1 0-1,-1 0 1,1-1-1,-1 1 1,0-1-1,7-8 1,-6 5 31,0-1 0,-1 1 1,0-1-1,0 0 0,-1 0 0,0 0 0,-1-1 1,0 1-1,0-1 0,0 0 0,-1 0 0,-1 0 1,2-17-1,-21 44 204,7 1-163,1 0 0,1 1 0,1-1 0,1 2 0,0-1 0,-3 25 0,10-44-51,-1-1-1,1 1 0,0-1 1,0 1-1,0-1 1,0 1-1,0 0 1,0-1-1,0 1 1,0-1-1,0 1 0,0-1 1,1 1-1,-1 0 1,0-1-1,0 1 1,0-1-1,1 1 0,-1-1 1,0 1-1,1-1 1,-1 1-1,0-1 1,1 0-1,-1 1 0,0-1 1,1 1-1,-1-1 1,1 0-1,-1 1 1,1-1-1,-1 0 1,2 1-1,21-4 192,21-21-8,-2-11-209,-32 25-88,1 1 0,0 0 0,0 0 0,1 2 0,0-1 0,0 1 0,17-6 0,-28 12 109,-1 1 0,1 0 1,0 0-1,-1 0 1,1 0-1,-1 0 0,1 0 1,-1-1-1,1 2 1,-1-1-1,1 0 0,0 0 1,-1 0-1,1 0 1,-1 0-1,1 0 0,-1 0 1,1 1-1,-1-1 1,1 0-1,-1 0 0,1 1 1,-1-1-1,1 0 0,-1 1 1,1-1-1,-1 1 1,0-1-1,1 1 0,-1 0 1,6 21 105,-13 41 157,4-36 72,3-27-323,0 1 0,0-1 0,0 0 0,-1 0 0,1 1 0,0-1 0,1 0 0,-1 0 0,0 1 0,0-1 0,0 0 0,0 0 0,0 0 0,0 1 0,0-1 0,0 0 1,0 0-1,0 1 0,0-1 0,1 0 0,-1 0 0,0 0 0,0 0 0,0 1 0,0-1 0,1 0 0,-1 0 0,0 0 0,0 0 0,0 0 0,1 1 0,-1-1 0,0 0 0,0 0 0,1 0 0,-1 0 0,0 0 0,0 0 0,0 0 0,1 0 1,-1 0-1,0 0 0,1 0 0,13-6 289,12-15-142,-25 21-146,6-7-12,1-1-31,0 1 0,1-1-1,-1 1 1,2 1 0,-1 0 0,1 0 0,0 1 0,0 0 0,20-7 0,-29 12 16,-1 0 1,1 0-1,-1 0 1,1 0 0,-1 0-1,1-1 1,0 1-1,-1 1 1,1-1 0,-1 0-1,1 0 1,-1 0-1,1 0 1,-1 0-1,1 0 1,-1 0 0,1 1-1,-1-1 1,1 0-1,-1 0 1,1 1-1,-1-1 1,1 0 0,-1 1-1,0-1 1,1 1-1,-1-1 1,0 0-1,1 1 1,-1-1 0,0 1-1,1-1 1,-1 1-1,0-1 1,0 1-1,1 0 1,-1 25-87,1 2 181,0-27-79,-1 0 0,0 0 0,0-1 0,0 1 0,1 0 0,-1-1 0,0 1 0,1-1 0,-1 1 0,1 0 0,-1-1 0,1 1 0,-1-1 0,1 1 0,-1-1 0,1 1 0,-1-1 0,1 0 0,0 1 0,-1-1 0,1 0 0,0 1 0,-1-1 0,1 0 0,0 0 0,-1 1 1,1-1-1,0 0 0,0 0 0,-1 0 0,2 0 0,4-1 56,0 0 0,-1 0 1,1-1-1,-1 0 0,1 0 1,-1 0-1,0 0 0,0-1 1,0 0-1,0 0 0,0 0 1,4-5-1,-4 4-93,-1 1 1,1-1-1,0 1 0,1 0 1,-1 0-1,0 0 0,1 1 1,0 0-1,-1 0 0,1 1 1,0-1-1,7 0 0,-12 3 4,0 0-1,0 0 0,0 0 0,0 0 0,0 0 0,0 1 0,-1-1 1,1 0-1,0 0 0,-1 0 0,1 1 0,-1-1 0,1 0 0,-1 1 1,1-1-1,-1 1 0,0-1 0,0 0 0,0 1 0,0-1 1,0 1-1,0 1 0,-2 25-2948,-2-17-4526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9.734"/>
    </inkml:context>
    <inkml:brush xml:id="br0">
      <inkml:brushProperty name="width" value="0.025" units="cm"/>
      <inkml:brushProperty name="height" value="0.025" units="cm"/>
    </inkml:brush>
  </inkml:definitions>
  <inkml:trace contextRef="#ctx0" brushRef="#br0">57 1 12460,'17'16'2818,"0"5"-351,8 7-1,6 9-864,-3 5-673,-5 6-65,-3 4-159,-11 6-257,-9 5 97,-7 4-1,-20 1-383,-12 2-97,-8-4-1217,-3-12-3043,-7-10-7560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5.932"/>
    </inkml:context>
    <inkml:brush xml:id="br0">
      <inkml:brushProperty name="width" value="0.025" units="cm"/>
      <inkml:brushProperty name="height" value="0.025" units="cm"/>
    </inkml:brush>
  </inkml:definitions>
  <inkml:trace contextRef="#ctx0" brushRef="#br0">57 132 10282,'0'0'9224,"-1"8"-9031,-23 98 152,15-74 164,2 0 0,1 0 0,-4 53 0,11-92-302,0 0 1,0 0-1,1 0 1,0 0-1,0 0 1,5-10-1,8-24-53,-4-27 206,-3 0-1,-1-82 1,-6 160-365,-1-1-1,2 0 1,-1 1 0,1-1 0,1 0 0,0 0-1,0 0 1,1 0 0,0-1 0,0 1-1,1-1 1,6 9 0,-9-15 29,0 1 0,0 0 0,0-1 0,0 0 0,0 0 0,1 1 0,0-1 0,-1 0 1,1-1-1,0 1 0,0-1 0,0 1 0,0-1 0,0 0 0,0 0 0,0 0 0,0 0 0,0 0 0,0-1 0,1 0 0,-1 1 0,0-1 0,0-1 0,1 1 0,-1 0 0,0-1 0,0 1 0,0-1 0,1 0 0,-1 0 1,0 0-1,0-1 0,-1 1 0,1-1 0,0 0 0,0 1 0,-1-1 0,4-3 0,2-1 9,0-1 1,-1 0-1,0 0 1,-1 0-1,1-1 1,-1 0-1,-1 0 0,1-1 1,-1 1-1,-1-1 1,0 0-1,0-1 1,-1 1-1,0-1 0,0 1 1,-1-1-1,-1 0 1,1-12-1,-5 17 253,-6 12-217,-6 15-66,0 10 72,-18 61 1,29-80-72,0 1 0,2 0-1,0 0 1,0 0 0,1 0 0,1 0 0,2 22-1,-2-35-88,1 0 0,-1 0 0,0 1 0,1-1 0,-1 0 0,1 0 0,0 1 0,-1-1 0,1 0 0,0 0 0,0 0 0,0 0 0,0 0 0,0 0 0,0 0 0,0 0 0,0 0 0,0-1 0,0 1 0,0 0 0,0-1-1,1 1 1,-1-1 0,0 1 0,0-1 0,1 0 0,0 1 0,24 1-6347,-11-3-930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6.326"/>
    </inkml:context>
    <inkml:brush xml:id="br0">
      <inkml:brushProperty name="width" value="0.025" units="cm"/>
      <inkml:brushProperty name="height" value="0.025" units="cm"/>
    </inkml:brush>
  </inkml:definitions>
  <inkml:trace contextRef="#ctx0" brushRef="#br0">1 65 12011,'0'0'9935,"10"-1"-9785,-6 0-114,47-10 6,-49 10-25,0 1-1,0-1 0,0 0 1,0 0-1,-1 0 1,1 0-1,0 0 1,0 0-1,0-1 1,-1 1-1,1-1 1,-1 1-1,1-1 1,-1 1-1,0-1 1,1 0-1,-1 0 1,0 0-1,0 1 0,0-1 1,-1 0-1,1 0 1,0 0-1,-1-1 1,1 1-1,-1-3 1,0 5 7,0 0 0,0-1 0,0 1 1,0 0-1,0 0 0,0 0 0,0 0 0,0 0 1,0-1-1,0 1 0,0 0 0,0 0 0,0 0 1,0 0-1,0 0 0,0 0 0,0-1 0,0 1 1,0 0-1,0 0 0,0 0 0,0 0 0,-1 0 1,1 0-1,0 0 0,0-1 0,0 1 0,0 0 1,0 0-1,0 0 0,-1 0 0,1 0 0,0 0 1,0 0-1,0 0 0,0 0 0,0 0 1,-1 0-1,1 0 0,0 0 0,0 0 0,0 0 1,0 0-1,0 0 0,0 0 0,-1 0 0,1 0 1,0 0-1,0 0 0,0 0 0,0 0 0,0 0 1,-1 0-1,-10 8 433,-8 10-203,16-12-200,0-1 0,0 1 1,0-1-1,1 1 0,0 0 1,0 0-1,1 0 0,-1 0 1,1 0-1,0 11 1,1-16-52,1 0 1,0-1 0,-1 1 0,1 0 0,0 0 0,-1 0 0,1-1-1,0 1 1,0 0 0,0-1 0,0 1 0,-1-1 0,1 1 0,0-1-1,0 1 1,0-1 0,0 0 0,0 1 0,1-1 0,-1 0 0,0 0-1,0 0 1,0 0 0,0 0 0,0 0 0,0 0 0,0 0 0,0 0-1,0 0 1,0-1 0,0 1 0,2-1 0,38-8 146,-29 3-221,0 0 0,0-1 0,-1 0 0,20-17 0,31-17-364,-61 41 422,-1 0-1,1 0 1,-1 1-1,1-1 1,-1 0-1,0 1 1,1-1 0,-1 0-1,1 1 1,-1-1-1,0 1 1,1-1-1,-1 0 1,0 1-1,1-1 1,-1 1 0,0-1-1,0 1 1,1-1-1,-1 1 1,0-1-1,0 1 1,0-1-1,0 1 1,0 0 0,0-1-1,0 1 1,0-1-1,0 1 1,0-1-1,0 1 1,0 0-1,0 1 8,-1 0 0,1-1-1,1 1 1,-1-1 0,0 1 0,0-1-1,1 1 1,-1 0 0,1-1-1,-1 1 1,1-1 0,0 0-1,-1 1 1,1-1 0,0 0 0,0 1-1,0-1 1,0 0 0,0 0-1,0 0 1,0 1 0,1-1-1,-1-1 1,0 1 0,1 0-1,2 1 1,0-1-340,0-1-1,0-1 1,0 1-1,0 0 1,1-1 0,-1 0-1,0 0 1,-1 0-1,1 0 1,0-1-1,0 0 1,3-2-1,39-32-8009,-28 18 4539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7.017"/>
    </inkml:context>
    <inkml:brush xml:id="br0">
      <inkml:brushProperty name="width" value="0.025" units="cm"/>
      <inkml:brushProperty name="height" value="0.025" units="cm"/>
    </inkml:brush>
  </inkml:definitions>
  <inkml:trace contextRef="#ctx0" brushRef="#br0">51 9 5445,'0'0'4709,"-7"9"-2889,4-4-1836,-1 0 346,-1 0 0,1 1 0,1 0 0,-1-1-1,1 1 1,0 1 0,0-1 0,1 0 0,0 1 0,0 0-1,0-1 1,1 1 0,0 0 0,0 0 0,1-1 0,0 1 0,0 0-1,2 13 1,4-2-252,1 3-185,-1 1 0,0 1-1,-2-1 1,0 1 0,0 25-1,-4-47 122,0-1-1,-1 1 1,1-1-1,0 1 0,-1-1 1,1 1-1,0-1 1,-1 1-1,1-1 0,0 1 1,-1-1-1,1 0 1,-1 1-1,1-1 0,-1 0 1,1 1-1,-1-1 0,1 0 1,-1 0-1,1 1 1,-1-1-1,1 0 0,-1 0 1,1 0-1,-1 0 1,0 0-1,1 0 0,-1 0 1,1 0-1,-1 0 1,1 0-1,-1 0 0,0 0 1,1 0-1,-1 0 1,1-1-1,-1 1 0,1 0 1,-1 0-1,1-1 1,-1 1-1,1 0 0,-1-1 1,1 1-1,0 0 1,-1-1-1,1 1 0,-1-1 1,1 1-1,0-1 0,-1 1 1,1-1-1,0 1 1,-1-1-1,-1-5 27,0 0 0,0-1 0,1 1 0,0 0-1,0-1 1,0 1 0,1 0 0,0-1 0,0 1 0,0-1 0,1 1 0,0 0 0,0-1-1,1 1 1,0 0 0,0 0 0,4-8 0,5-6 226,0 0-1,2 2 1,24-30 0,7-10 361,-43 55-579,1 1 1,-1-1-1,0 0 1,0 1 0,0-1-1,0 0 1,-1 0-1,1 0 1,-1 0-1,0 0 1,0-5 0,0 8-35,0-1 1,0 1 0,0 0 0,0-1 0,0 1 0,0-1 0,0 1 0,0 0 0,0-1 0,0 1 0,-1-1 0,1 1 0,0 0 0,0-1 0,0 1 0,-1 0 0,1-1 0,0 1 0,0 0 0,-1-1 0,1 1 0,0 0 0,-1 0 0,1-1-1,0 1 1,-1 0 0,1 0 0,-1 0 0,0-1 0,0 1-7,0 1 0,0-1 0,0 0-1,0 1 1,0-1 0,0 1 0,0-1-1,0 1 1,0-1 0,0 1 0,0 0 0,0-1-1,0 1 1,0 0 0,0 0 0,-1 1-1,-1 2 47,-1 0 0,1 0-1,0 0 1,0 0 0,0 1-1,1-1 1,-1 1 0,1 0-1,0 0 1,1 0 0,-1 0-1,1 0 1,0 0 0,0 0-1,0 0 1,1 0 0,0 0-1,0 1 1,1 4-1,0-8-38,0-1 0,0 0-1,0 0 1,1-1 0,-1 1-1,0 0 1,1 0 0,-1-1-1,1 1 1,-1 0-1,1-1 1,-1 1 0,1-1-1,-1 0 1,1 0 0,-1 1-1,1-1 1,-1 0 0,1 0-1,2-1 1,35-2 163,-28-1-170,-1 0 0,0 0 0,0-1 0,0 0-1,10-7 1,-12 7-6,-1 0-1,1 0 0,0 1 0,1 0 1,-1 1-1,1 0 0,0 0 1,12-2-1,-20 9 302,0 0 0,0-1 0,0 1 0,-1 0-1,0 0 1,0 0 0,0 0 0,0 4 0,0-4-61,-1-3-202,1 0 0,0 0 0,0 0 0,0 0 0,0 0 0,0 0 0,0 1 0,1-1 0,-1 0 1,0 0-1,1 0 0,-1 0 0,0 0 0,1 0 0,-1 0 0,1 0 0,0 0 0,-1-1 0,1 1 0,0 0 0,-1 0 0,3 1 0,-2-2-15,1 1-1,-1-1 0,1 0 1,-1 0-1,1 0 1,-1 0-1,1 0 1,-1 0-1,1 0 1,-1 0-1,1-1 1,-1 1-1,0 0 1,1-1-1,-1 1 0,1-1 1,1-1-1,38-27 136,-36 24-224,0 1 0,1 0 0,-1 0 0,1 0 0,0 0 0,10-4 0,-16 8 61,1 1 0,-1-1 0,0 0 0,1 0 0,-1 0 0,0 0 0,1 1 0,-1-1 1,0 0-1,0 0 0,1 1 0,-1-1 0,0 0 0,0 1 0,1-1 0,-1 0 0,0 1 0,0-1 0,0 0 0,1 1 0,-1-1 0,0 0 0,0 1 0,0-1 0,0 0 0,0 1 0,0-1 0,0 1 0,0-1 0,0 0 1,0 1-1,0-1 0,0 1 0,0-1 0,0 0 0,0 1 0,0-1 0,-1 0 0,1 1 0,0-1 0,0 0 0,0 1 0,-1-1 0,1 0 0,0 1 0,0-1 0,-1 1 0,-9 28-112,7-22 100,0 13-8852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7.663"/>
    </inkml:context>
    <inkml:brush xml:id="br0">
      <inkml:brushProperty name="width" value="0.025" units="cm"/>
      <inkml:brushProperty name="height" value="0.025" units="cm"/>
    </inkml:brush>
  </inkml:definitions>
  <inkml:trace contextRef="#ctx0" brushRef="#br0">13 0 12588,'0'0'7228,"3"10"-5706,1 1-1212,-2-1 1,1 1 0,-1 0 0,-1 0 0,1 0 0,-2 0 0,0 0 0,0-1 0,-1 1 0,0 0 0,-4 12 0,-1-5 54,2 1 0,-1 0 0,2-1 1,-2 28-1,5-46-362,1 1 1,-1-1-1,0 0 1,0 1 0,0-1-1,0 0 1,1 0-1,-1 1 1,0-1-1,0 0 1,1 0-1,-1 1 1,0-1 0,0 0-1,1 0 1,-1 0-1,0 0 1,0 1-1,1-1 1,-1 0-1,0 0 1,1 0-1,-1 0 1,0 0 0,1 0-1,-1 0 1,0 0-1,1 0 1,-1 0-1,0 0 1,1 0-1,-1 0 1,0 0 0,0 0-1,1 0 1,-1 0-1,0-1 1,1 1-1,-1 0 1,0 0-1,0 0 1,1 0 0,-1-1-1,0 1 1,0 0-1,1-1 1,15-7 112,40-41-142,-49 41-56,1 0-1,0 0 1,0 1 0,1 0-1,0 0 1,0 1 0,1 0 0,0 1-1,19-8 1,-29 13 76,1 1-1,-1-1 1,1 1 0,-1-1 0,0 1-1,1-1 1,-1 0 0,1 1-1,-1-1 1,0 1 0,0 0 0,1-1-1,-1 1 1,0-1 0,0 1 0,0-1-1,1 1 1,-1 0 0,0-1-1,0 1 1,0-1 0,0 1 0,0 0-1,0-1 1,0 1 0,0-1 0,-1 1-1,1 0 1,0-1 0,0 1-1,-1 0 1,-3 24 63,-7 4 64,-1-1 0,-22 37 0,75-110-8476,-18 20 1591,-2 5 300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8.707"/>
    </inkml:context>
    <inkml:brush xml:id="br0">
      <inkml:brushProperty name="width" value="0.025" units="cm"/>
      <inkml:brushProperty name="height" value="0.025" units="cm"/>
    </inkml:brush>
  </inkml:definitions>
  <inkml:trace contextRef="#ctx0" brushRef="#br0">0 222 5349,'0'0'13939,"9"-1"-13235,3 1-406,1 0-115,-1-1 0,1 0-1,-1-1 1,16-4 0,-26 6-107,0-1-1,-1 1 0,1-1 1,0 1-1,0-1 1,0 0-1,-1 0 1,1 0-1,0 0 0,-1 0 1,1 0-1,-1 0 1,1 0-1,-1-1 1,1 1-1,-1 0 1,0-1-1,0 1 0,0-1 1,0 0-1,0 1 1,0-1-1,0 0 1,0 0-1,-1 0 0,1 1 1,-1-1-1,1 0 1,-1 0-1,0 0 1,0 0-1,0 0 1,0 0-1,0 0 0,0 0 1,0 1-1,-2-4 1,2 4-61,-1 0 0,1 1 0,-1-1 0,0 0 0,1 1 0,-1-1 0,0 1 0,0-1 0,1 1 0,-1 0 0,0-1-1,0 1 1,0 0 0,0-1 0,1 1 0,-1 0 0,0 0 0,0 0 0,0 0 0,0 0 0,0 0 0,0 0 0,0 0 0,1 0 0,-1 0 0,-1 1 0,-25 6 141,20-2-75,1 0-1,1 1 0,-1-1 1,1 1-1,0 0 0,0 0 1,1 1-1,-1 0 0,1 0 0,1 0 1,0 0-1,0 0 0,0 1 1,1-1-1,0 1 0,0 0 1,1-1-1,0 1 0,0 0 1,1 0-1,1 12 0,-1-19-73,1 1-1,0-1 1,-1 0-1,1 1 0,0-1 1,0 0-1,0 1 0,0-1 1,0 0-1,0 0 1,0 0-1,1 0 0,-1 0 1,0 0-1,1-1 1,-1 1-1,0 0 0,1-1 1,-1 1-1,1-1 1,-1 1-1,1-1 0,-1 1 1,1-1-1,-1 0 1,1 0-1,-1 0 0,1 0 1,0 0-1,-1 0 1,1-1-1,1 1 0,3-1 18,0 1 0,-1-1-1,1 0 1,0-1 0,0 1-1,-1-1 1,9-4 0,-4-1-38,-1 0-1,1 0 1,-2-1 0,1 0 0,-1 0 0,0-1 0,-1 0 0,0-1 0,-1 1 0,0-1-1,0-1 1,-1 1 0,8-22 0,-13 26-23,-23 44-91,22-36 143,1-1 1,-1 0 0,0 1-1,1-1 1,-1 1 0,1 0-1,-1-1 1,1 1 0,0-1-1,0 1 1,-1 0 0,1-1-1,0 1 1,1-1 0,-1 1-1,0 0 1,0-1-1,1 1 1,-1-1 0,1 1-1,0 2 1,0-4-10,1 1 0,-1-1 0,0 0 0,0 1 0,0-1 0,0 0 0,0 0 0,0 0 0,0 0 0,1 0 0,-1 0 0,0 0 0,0 0 1,0-1-1,0 1 0,0 0 0,0-1 0,0 1 0,0 0 0,0-1 0,0 0 0,2 0 0,7-5-550,1-1 0,-1 0 0,0-1 0,10-9 0,-14 16-1203,-5 11 950,-4 29 1082,1-31 12,1 0 0,1 0 0,-1 0 0,2 15 0,0-22-272,0 0 0,-1 0 0,1 0 0,0 0 1,0 0-1,0 0 0,0 0 0,0 0 0,0 0 0,0-1 0,0 1 1,0 0-1,0-1 0,0 1 0,0-1 0,0 1 0,1-1 1,-1 0-1,0 0 0,0 1 0,1-1 0,-1 0 0,0 0 0,0 0 1,1 0-1,-1 0 0,0 0 0,0-1 0,1 1 0,-1 0 0,0-1 1,0 1-1,0-1 0,0 1 0,0-1 0,1 1 0,-1-1 1,1 0-1,4-3 60,0 1 1,1-1 0,-1 1-1,-1-2 1,8-5 0,3-6-216,0-2 0,0 0 0,-2-1 0,0 0 0,-2-1 0,0-1 0,-1 0 0,-1 0 0,-1-1 1,-1 0-1,8-32 0,-15 42 677,-4 11-187,-10 22-6,-13 38 269,17-29-249,2 0 0,2 0-1,1 1 1,1-1 0,1 48-1,-3-208 204,6 130-590,-1 0 0,0-1 0,1 1 0,-1-1 0,0 1 1,1 0-1,-1-1 0,1 1 0,-1 0 0,0-1 0,1 1 0,-1 0 0,1 0 1,-1 0-1,1-1 0,-1 1 0,1 0 0,-1 0 0,1 0 0,-1 0 0,1 0 0,-1 0 1,1 0-1,0 0 0,-1 0 0,1 0 0,-1 0 0,1 0 0,0 1 0,26 1 88,-20-1-89,8 0 6,0-1 0,0-1 0,0 0 0,0-1 0,0 0 0,-1-1 0,17-6 0,-27 8 11,0-1-1,0 1 1,0 0-1,-1-1 0,1 0 1,0 0-1,-1 0 1,1-1-1,-1 1 0,0-1 1,0 0-1,0 1 1,0-2-1,0 1 0,-1 0 1,1 0-1,-1-1 1,0 1-1,0-1 0,0 0 1,-1 0-1,1 1 1,-1-1-1,0 0 1,0 0-1,0 0 0,-1-1 1,1 1-1,-1 0 1,0-6-1,-1 9 3,1 0 1,0 1-1,-1-1 1,1 0-1,-1 1 1,1-1-1,-1 1 1,0-1 0,1 1-1,-1-1 1,0 1-1,1-1 1,-1 1-1,0 0 1,1-1-1,-1 1 1,0 0-1,0 0 1,1-1-1,-1 1 1,0 0-1,0 0 1,0 0-1,1 0 1,-1 0-1,0 0 1,0 0-1,0 0 1,1 0-1,-3 1 1,-26 6 133,21-2-26,1 0 1,0 0 0,1 0 0,-1 1 0,1 0-1,0 0 1,0 1 0,1 0 0,0 0 0,0 0-1,1 0 1,0 1 0,0 0 0,1 0 0,0 0-1,0 0 1,1 0 0,0 1 0,0-1 0,1 1-1,-1 12 1,3-18-119,0 0 0,0 0 0,0-1 0,0 1 0,0-1 0,0 1 0,0-1 0,1 1 0,0-1 0,-1 0 0,1 0 0,0 1 0,0-1 0,0-1 0,0 1 0,0 0 0,1 0 0,-1-1 0,0 1 0,1-1 0,-1 0 0,1 0 0,0 0 0,-1 0 0,1 0 0,0-1 0,0 1 0,4 0 0,10 2-1528,0-1 0,0 0 0,21-1-1,-3-3-5902,3-7-7298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4.972"/>
    </inkml:context>
    <inkml:brush xml:id="br0">
      <inkml:brushProperty name="width" value="0.025" units="cm"/>
      <inkml:brushProperty name="height" value="0.025" units="cm"/>
    </inkml:brush>
  </inkml:definitions>
  <inkml:trace contextRef="#ctx0" brushRef="#br0">0 1 12908,'0'0'5429,"7"13"-4089,0 6-792,0 0-1,-1 0 1,-1 0 0,-1 1-1,0 0 1,1 31-1,-7 30 410,1-43-621,5 75-1,-4-111-331,0 1 0,1-1 0,-1 0-1,0 0 1,1 0 0,-1 0-1,1 1 1,0-1 0,-1 0-1,1 0 1,0 0 0,0 0 0,0 0-1,1-1 1,-1 1 0,0 0-1,1 0 1,-1-1 0,1 1 0,0-1-1,-1 0 1,1 1 0,3 1-1,-3-3 20,0 0-1,1 0 1,-1 0 0,0 0-1,1 0 1,-1 0-1,0 0 1,1-1-1,-1 1 1,0-1-1,0 0 1,1 0 0,-1 1-1,0-1 1,0-1-1,0 1 1,3-3-1,7-5 62,0-1 0,0 0 0,-1-1 0,-1 0 0,11-15 0,5-11 47,31-59 1,-47 77-463,0-1 0,-2 0-1,-1 0 1,0-1 0,4-25-1,-11 44-126,-2-6-4134,-10 7-1766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0.001"/>
    </inkml:context>
    <inkml:brush xml:id="br0">
      <inkml:brushProperty name="width" value="0.025" units="cm"/>
      <inkml:brushProperty name="height" value="0.025" units="cm"/>
    </inkml:brush>
  </inkml:definitions>
  <inkml:trace contextRef="#ctx0" brushRef="#br0">10 1 8360,'0'0'8477,"-10"8"-7057,74 2-267,-19 8-797,1-1 0,95 19 0,-122-31-222,-1 1 0,1 1-1,-1 0 1,0 1 0,-1 1 0,0 0 0,26 20-1,26 14 41,-57-37-149,0 0-1,0-1 1,1-1 0,0 0-1,-1 0 1,2-1 0,-1-1-1,0 0 1,0-1 0,1-1-1,-1 0 1,17-2 0,13-4 157,0-3 1,60-19 0,-59 14-54,83-13-1,-90 22-126,324-52 82,-303 45-82,1 3 0,118-3 1,118 22 21,-231-6-23,237 1 10,23 1 10,133 0 5,-278-7-20,-50 2 6,159-3 29,-226-10-46,-51 9 4,0 0-1,0 1 1,20-2-1,-30 4 45,-13 6-3411,-3 4-1570,-3 2-1863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1.957"/>
    </inkml:context>
    <inkml:brush xml:id="br0">
      <inkml:brushProperty name="width" value="0.025" units="cm"/>
      <inkml:brushProperty name="height" value="0.025" units="cm"/>
    </inkml:brush>
  </inkml:definitions>
  <inkml:trace contextRef="#ctx0" brushRef="#br0">4116 134 7911,'-1'1'203,"1"0"-1,-1 1 0,0-1 0,0 0 0,0 0 0,0 0 0,0 0 1,0 0-1,0 0 0,0 0 0,0 0 0,0 0 0,-1-1 0,1 1 0,0 0 1,0-1-1,-1 1 0,1-1 0,-1 1 0,1-1 0,0 0 0,-1 0 1,1 0-1,-1 1 0,1-1 0,-1 0 0,1-1 0,0 1 0,-1 0 0,-1-1 1,-45-3 1116,16-5-859,0 1 0,-1 2 0,0 1 0,0 2 0,-48 1 0,-302-11-578,-1 1-623,177 12 1413,-354-46 1,393 25-465,-291 0 0,-297 21-26,699 4-165,-1 2-1,-83 21 1,87-15 34,-1-2 0,-101 5 0,106-16-57,24-1-15,-1 2 0,-39 4 1,59-3 17,0 1 0,0-1 0,0 1 0,0 0 0,0 1 0,1-1 0,-1 1 0,1 1 0,0-1 0,0 1 0,0 0 1,0 1-1,1-1 0,-6 7 0,1 0 24,0 1 0,2-1 1,-1 2-1,1-1 0,1 1 1,0 1-1,-9 27 1,16-39-31,-1 1 1,1 0 0,0 0 0,1 0 0,-1 0-1,0 0 1,1-1 0,0 1 0,-1 0 0,1 0-1,0-1 1,1 1 0,-1 0 0,0-1 0,1 1-1,1 1 1,33 42-186,-25-34 175,29 33 12,3-1 0,1-2-1,2-2 1,2-2 0,92 55 0,-70-55 14,1-3 0,1-3 0,145 42 1,-99-45 13,231 27 1,122-34-24,-35-15 30,286-5-77,-63-73 133,-380 33-78,-247 34-6,24-1 23,1-3 0,-1-3 0,-1-2 0,62-22 0,-102 28-8,0 0 0,0-1 0,0 0 0,-1-1 0,-1-1 0,1 0 0,21-22 0,-27 22-2,0 0-1,0-1 1,-1 1-1,0-1 1,-1-1-1,0 1 0,-1-1 1,0 0-1,-1 0 1,-1 0-1,4-20 1,-4 12 3,0-1 0,-1 1 0,-1-1 0,-1 0 0,-1 1 0,-6-38 1,4 46-12,0-1 0,-2 1 0,1 0 1,-2 0-1,1 0 0,-2 0 0,1 1 1,-2 0-1,1 1 0,-2 0 1,-16-17-1,8 11-68,0 1 1,0 1-1,-2 1 1,1 1-1,-2 0 1,0 1-1,0 2 1,-1 0-1,0 1 1,0 0-1,-1 2 1,0 1-1,0 1 1,0 0-1,-31 0 1,31 5-644,-1 0 1,1 1 0,0 1 0,-1 1-1,-34 11 1,-4 7-5066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3.172"/>
    </inkml:context>
    <inkml:brush xml:id="br0">
      <inkml:brushProperty name="width" value="0.025" units="cm"/>
      <inkml:brushProperty name="height" value="0.025" units="cm"/>
    </inkml:brush>
  </inkml:definitions>
  <inkml:trace contextRef="#ctx0" brushRef="#br0">446 28 6406,'2'-4'131,"8"-16"-135,-7 16 1151,-6 13 1775,-7 16-2502,-2-1 1,-19 28-1,-1 3 284,-1 7-189,-107 191 225,107-200-682,-2-2 1,-68 76-1,102-127-144,1 1 1,-1 0-1,1-1 0,-1 1 0,1 0 1,-1-1-1,1 1 0,-1-1 0,1 1 1,-1-1-1,0 1 0,1-1 0,-1 0 1,0 1-1,0-1 0,1 0 0,-1 1 1,0-1-1,0 0 0,1 0 0,-1 0 0,0 0 1,0 0-1,0 0 0,1 0 0,-1 0 1,-1 0-1,1-1-21,0 1-1,1-1 1,-1 0 0,0 0-1,1 0 1,-1 0 0,1 0-1,-1 0 1,1 0 0,-1 0-1,1 0 1,-1 0 0,1 0 0,0 0-1,0 0 1,0 0 0,-1-2-1,2-65-3126,0 50 2036,0-36-3265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3.533"/>
    </inkml:context>
    <inkml:brush xml:id="br0">
      <inkml:brushProperty name="width" value="0.025" units="cm"/>
      <inkml:brushProperty name="height" value="0.025" units="cm"/>
    </inkml:brush>
  </inkml:definitions>
  <inkml:trace contextRef="#ctx0" brushRef="#br0">75 0 4068,'0'0'7079,"-1"15"-6503,-33 302 476,16-206-854,-3 151-1,21-261-201,0-1 0,0 1-1,-1 0 1,1 0 0,0 0 0,0 0 0,0 0 0,0-1-1,0 1 1,0 0 0,0 0 0,0 0 0,1 0 0,-1 0 0,0-1-1,0 1 1,1 0 0,-1 0 0,0 0 0,1-1 0,-1 1 0,1 0-1,-1 0 1,1-1 0,-1 1 0,1 0 0,0-1 0,-1 1 0,1-1-1,0 1 1,-1-1 0,1 1 0,0-1 0,0 1 0,0-1 0,-1 0-1,1 0 1,0 1 0,0-1 0,0 0 0,0 0 0,0 0 0,-1 0-1,1 0 1,0 0 0,0 0 0,0 0 0,0 0 0,0 0-1,-1 0 1,1-1 0,0 1 0,0 0 0,0-1 0,0 1 0,-1 0-1,1-1 1,0 1 0,-1-1 0,1 1 0,0-1 0,0 0 0,11-8 53,0 1 1,0-2 0,11-11-1,-7 6-13,269-200 893,-231 177-2995,-12 4-3246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6.836"/>
    </inkml:context>
    <inkml:brush xml:id="br0">
      <inkml:brushProperty name="width" value="0.025" units="cm"/>
      <inkml:brushProperty name="height" value="0.025" units="cm"/>
    </inkml:brush>
  </inkml:definitions>
  <inkml:trace contextRef="#ctx0" brushRef="#br0">78 886 7687,'0'0'283,"-9"-3"54,6 2-455,-5-2 270,0 1 0,1-1 0,-1-1 0,-11-6 0,18 9-131,0 1 0,0-1 0,0 1 1,0-1-1,0 0 0,0 1 0,1-1 0,-1 0 1,0 0-1,0 0 0,1 1 0,-1-1 1,0 0-1,1 0 0,-1 0 0,1 0 0,-1 0 1,1 0-1,0 0 0,-1 0 0,1 0 1,0 0-1,0-1 0,0 1 0,0 0 0,0 0 1,0 0-1,0 0 0,0 0 0,0 0 0,0 0 1,0 0-1,1 0 0,-1-1 0,1 1 1,-1 0-1,0 0 0,1 1 0,0-1 0,-1 0 1,1 0-1,0 0 0,-1 0 0,1 0 1,0 1-1,0-1 0,0 0 0,0 1 0,-1-1 1,3 0-1,0-2-15,1 0-1,-1 0 1,1 1 0,0 0 0,-1 0 0,1 0 0,0 0-1,0 0 1,1 1 0,-1 0 0,0 0 0,0 0 0,1 0-1,-1 1 1,1 0 0,-1 0 0,0 0 0,1 0 0,-1 1-1,0-1 1,1 1 0,-1 0 0,0 1 0,7 2 0,6 4 13,-2 1 0,1 1 1,-1 0-1,25 23 0,8 6 193,-18-21-22,1 0-1,0-2 1,2-1 0,-1-2 0,2-1 0,-1-1 0,2-2 0,66 8 0,12-7 611,163-6-1,-154-6-390,278-2-233,164 1 127,-2 35-149,-503-26-154,627 62 138,2-34-7,715-101-63,-82-132 1156,-16-83 620,-497 71-1546,-19-56-91,-755 254-271,40-17-131,-69 27 51,1 0-1,0-1 1,-1 1-1,1-1 0,-1 0 1,0-1-1,-1 1 1,1-1-1,4-6 1,-8 9-36,0 0 1,0 0-1,0 0 1,0 0 0,0 0-1,0 0 1,-1 0-1,1 0 1,-1 0-1,1 0 1,-1 0-1,0 0 1,0-4-1,-8-26-4107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7.498"/>
    </inkml:context>
    <inkml:brush xml:id="br0">
      <inkml:brushProperty name="width" value="0.025" units="cm"/>
      <inkml:brushProperty name="height" value="0.025" units="cm"/>
    </inkml:brush>
  </inkml:definitions>
  <inkml:trace contextRef="#ctx0" brushRef="#br0">1021 69 7976,'4'-11'471,"-1"5"380,-1 1 1,0-1-1,0-1 0,-1 1 0,1 0 1,-1 0-1,0-7 0,-3 13-815,-1-1 0,1 0-1,0 1 1,0 0 0,0 0-1,-1-1 1,1 1 0,0 1 0,0-1-1,-1 0 1,1 0 0,-3 2 0,-15 5-7,0 2 1,0 0 0,1 1 0,0 1 0,0 1 0,-29 25 0,11-10-37,-9 6 54,-593 464 1059,625-484-1002,-51 52 326,60-59-397,0 0 0,1 0 0,0 1 0,0-1 1,1 1-1,0 0 0,0 0 0,0 0 0,-2 12 0,5-17-37,-1 0 0,1 0 0,0 0 1,0 0-1,0 0 0,0 0 0,0 0 0,0 0 0,1 0 0,-1 0 0,1-1 0,-1 1 0,1 0 0,0 0 0,0 0 0,0-1 0,-1 1 0,2 0 0,-1-1 0,0 1 0,0-1 1,0 1-1,1-1 0,-1 1 0,1-1 0,-1 0 0,1 0 0,0 0 0,-1 0 0,1 0 0,0 0 0,0 0 0,3 0 0,6 2-6,0 0-1,0-1 1,1 0-1,18 0 1,-29-2 15,58 1-15,0-2 0,100-15 1,120-37-1461,-109 18 289,23 0-976,0 1-1702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8.540"/>
    </inkml:context>
    <inkml:brush xml:id="br0">
      <inkml:brushProperty name="width" value="0.025" units="cm"/>
      <inkml:brushProperty name="height" value="0.025" units="cm"/>
    </inkml:brush>
  </inkml:definitions>
  <inkml:trace contextRef="#ctx0" brushRef="#br0">1 1942 10762,'0'0'160,"3"-9"75,6-8-195,1 0 1,1 0-1,0 1 0,1 1 0,1 0 0,0 0 0,1 1 1,0 1-1,1 0 0,1 1 0,22-13 0,31-15 1113,114-48 0,-52 27-172,36-30 379,198-144 1,133-140-656,-93 68-666,-60 75 132,-14 9-1693,-318 214 719,-1 0 0,1-1 0,-2-1 1,13-13-1,-5-4-3319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2.888"/>
    </inkml:context>
    <inkml:brush xml:id="br0">
      <inkml:brushProperty name="width" value="0.025" units="cm"/>
      <inkml:brushProperty name="height" value="0.025" units="cm"/>
    </inkml:brush>
  </inkml:definitions>
  <inkml:trace contextRef="#ctx0" brushRef="#br0">19 137 5317,'-2'-10'3027,"-2"-7"-1837,-9-50 3032,14 24 1550,11 54-4528,7 26-882,-1 1 1,-1 1-1,-3 1 1,13 54 0,-3-15-607,-14-41-557,-7-25-320,1 1 0,0-1 0,9 19 0,-13-36-4756,-4-12 1681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3.263"/>
    </inkml:context>
    <inkml:brush xml:id="br0">
      <inkml:brushProperty name="width" value="0.025" units="cm"/>
      <inkml:brushProperty name="height" value="0.025" units="cm"/>
    </inkml:brush>
  </inkml:definitions>
  <inkml:trace contextRef="#ctx0" brushRef="#br0">40 309 9801,'0'0'1479,"-7"-11"582,5 8-1980,-2-1 216,1-1 0,0-1 0,0 1 0,0 0 0,0-1 0,1 0 0,0 1 0,0-1 0,0 0 0,1 0 0,0 0 0,0 0-1,1 0 1,-1 0 0,1 0 0,1 0 0,-1-1 0,1 1 0,0 0 0,0 0 0,4-10 0,2 4-104,0 2 0,0-1 1,1 1-1,0 0 0,1 0 0,0 1 1,1 0-1,0 1 0,0 0 1,0 1-1,21-11 0,-21 12-155,0 1-1,1 1 1,-1 0-1,1 0 1,0 1 0,1 0-1,-1 1 1,0 0-1,1 1 1,-1 0-1,1 1 1,-1 0 0,17 3-1,-20-1-35,0 1 0,0 0-1,-1 1 1,1 0-1,-1 0 1,0 0 0,0 1-1,0 0 1,-1 1 0,1-1-1,-1 1 1,-1 0-1,1 1 1,-1-1 0,0 1-1,-1 0 1,0 1 0,0-1-1,0 1 1,-1-1 0,4 13-1,-1-3 164,-1 2-1,0-1 1,-2 0-1,0 1 0,-1 0 1,0-1-1,-2 1 1,-2 30-1,-1-38 195,0 0 0,0-1-1,-1 0 1,0 0 0,-1 0 0,0 0-1,0-1 1,-1 0 0,-1 0-1,1-1 1,-1 1 0,-13 11 0,2-4-126,0-1 0,0 0 0,-2-1 1,-35 19-1,22-22-2406,51-19-12369,-2-8 6876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3.752"/>
    </inkml:context>
    <inkml:brush xml:id="br0">
      <inkml:brushProperty name="width" value="0.025" units="cm"/>
      <inkml:brushProperty name="height" value="0.025" units="cm"/>
    </inkml:brush>
  </inkml:definitions>
  <inkml:trace contextRef="#ctx0" brushRef="#br0">8 119 18257,'0'0'3945,"-1"10"-2808,0-2-914,-4 95 1366,4-89-1538,2 0 1,0-1 0,0 1-1,1-1 1,1 0 0,4 15-1,-7-28-81,0 0-1,0 1 1,0-1 0,0 1-1,0-1 1,0 0-1,1 1 1,-1-1 0,0 0-1,0 1 1,0-1 0,0 0-1,0 0 1,1 1-1,-1-1 1,0 0 0,0 1-1,0-1 1,1 0 0,-1 0-1,0 1 1,0-1-1,1 0 1,-1 0 0,0 0-1,1 1 1,-1-1-1,0 0 1,1 0 0,-1 0-1,0 0 1,1 0 0,-1 0-1,0 0 1,1 0-1,-1 1 1,0-1 0,1-1-1,-1 1 1,0 0 0,1 0-1,0 0 1,8-15-1250,0-26-1045,-8-22-3051,0-10-6972,-1 73 12415,0-1-1,0 1 0,0-1 0,0 1 0,0 0 0,0-1 0,0 1 1,0 0-1,0-1 0,0 1 0,0-1 0,0 1 0,0 0 1,0-1-1,0 1 0,0 0 0,0-1 0,1 1 0,-1 0 1,0-1-1,0 1 0,1 0 0,-1-1 0,0 1 0,0 0 0,1-1 1,-1 1-1,0 0 0,1 0 0,-1 0 0,0-1 0,1 1 1,-1 0-1,0 0 0,1 0 0,-1 0 0,0 0 0,1-1 1,-1 1-1,1 0 0,-1 0 0,0 0 0,1 0 0,-1 0 0,1 0 1,-1 0-1,0 1 0,1-1 0,-1 0 0,0 0 0,1 0 1,-1 0-1,1 0 0,-1 0 0,0 1 0,1-1 0,-1 0 0,0 0 1,0 1-1,1-1 0,-1 0 0,1 1 0,20 22 4303,-17-18-4049,-1-1-50,0 0 0,1-1 1,-1 1-1,1-1 0,-1 0 0,1 0 1,0-1-1,0 1 0,0-1 0,1 0 1,-1 0-1,1 0 0,-1-1 1,1 1-1,-1-1 0,1 0 0,0 0 1,-1-1-1,1 0 0,0 1 0,0-2 1,5 1-1,-4-2-7,0 1-1,0-1 1,0 0 0,-1-1-1,1 1 1,0-1 0,-1 0 0,0-1-1,1 1 1,-1-1 0,-1 0-1,1 0 1,0-1 0,-1 1-1,0-1 1,5-8 0,-3 5 58,-1 0 1,0 0-1,0-1 1,-1 0-1,0 0 1,0 0-1,-1-1 0,0 1 1,-1-1-1,0 1 1,0-1-1,-1 0 1,0-16-1,-1 26-301,0-1-1,0 0 1,0 1-1,0-1 1,0 0 0,0 1-1,0-1 1,0 0-1,0 1 1,0-1-1,0 0 1,0 1-1,0-1 1,0 1 0,-1-1-1,1 0 1,0 1-1,-1-1 1,1 1-1,0-1 1,-1 0-1,1 1 1,0-1 0,-1 1-1,1 0 1,-1-1-1,1 1 1,-1-1-1,1 1 1,-1 0 0,0-1-1,1 1 1,-1 0-1,1-1 1,-1 1-1,0 0 1,1 0-1,-1 0 1,0 0 0,1 0-1,-1-1 1,0 1-1,1 0 1,-1 0-1,0 1 1,1-1 0,-1 0-1,0 0 1,1 0-1,-1 0 1,1 1-1,-1-1 1,0 0-1,1 0 1,-1 1 0,1-1-1,-1 0 1,1 1-1,-1-1 1,1 1-1,-2 0 1,-1 2-25,0-1 0,0 1 0,0 0 1,0 1-1,1-1 0,-1 0 0,1 1 0,-4 5 0,0 12-15,0 0-1,2 1 0,0-1 1,1 1-1,1-1 1,2 45-1,0-64 16,0-1-1,0 1 1,0 0 0,0 0-1,0 0 1,1 0 0,-1 0-1,0 0 1,1-1-1,0 1 1,-1 0 0,1 0-1,0 0 1,0-1 0,0 1-1,0-1 1,0 1-1,0-1 1,0 1 0,1-1-1,-1 1 1,1-1 0,-1 0-1,1 0 1,-1 0-1,1 0 1,0 0 0,-1 0-1,1 0 1,0-1 0,0 1-1,-1 0 1,1-1-1,0 0 1,0 1 0,0-1-1,0 0 1,0 0 0,0 0-1,0 0 1,1-1 0,4 0-85,-1 0 0,1 0 1,-1-1-1,1 0 0,-1 0 1,0-1-1,0 0 0,0 0 1,0 0-1,9-8 0,-9 6-533,0 0 0,-1-1 0,0 1 0,0-1 0,0 0-1,-1-1 1,5-6 0,5-30-6179,-9 4-1734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5.319"/>
    </inkml:context>
    <inkml:brush xml:id="br0">
      <inkml:brushProperty name="width" value="0.025" units="cm"/>
      <inkml:brushProperty name="height" value="0.025" units="cm"/>
    </inkml:brush>
  </inkml:definitions>
  <inkml:trace contextRef="#ctx0" brushRef="#br0">0 0 13100,'0'0'6791,"18"47"-5734,-7-39-513,5 0-351,-2 1-129,2 1-32,0-1-193,-3-1-1152,1-2-737,-7-4-1409,0-2-321,-1-5-3074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128"/>
    </inkml:context>
    <inkml:brush xml:id="br0">
      <inkml:brushProperty name="width" value="0.025" units="cm"/>
      <inkml:brushProperty name="height" value="0.025" units="cm"/>
    </inkml:brush>
  </inkml:definitions>
  <inkml:trace contextRef="#ctx0" brushRef="#br0">72 30 16784,'0'0'3107,"-54"-25"128,42 20-1057,7 5-1602,13 0-2946,5 2-1473,-2-2-4645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494"/>
    </inkml:context>
    <inkml:brush xml:id="br0">
      <inkml:brushProperty name="width" value="0.025" units="cm"/>
      <inkml:brushProperty name="height" value="0.025" units="cm"/>
    </inkml:brush>
  </inkml:definitions>
  <inkml:trace contextRef="#ctx0" brushRef="#br0">99 3 14029,'0'0'10346,"-10"-1"-10122,7 1-222,0-1-1,0 1 1,1 0-1,-1 0 0,0 0 1,0 0-1,1 1 1,-1-1-1,0 1 0,1 0 1,-1 0-1,0 0 1,1 0-1,-5 2 1,4 0-3,1 0 0,-1 0 0,0 0 1,1 0-1,0 1 0,0-1 0,0 1 1,0-1-1,1 1 0,-1 0 0,1-1 0,0 1 1,-1 5-1,-2 9-21,0 1-1,1-1 1,0 1-1,2 34 1,1-51-6,0 1 0,1-1 0,-1 0 0,1 0 1,0 0-1,-1 0 0,1 0 0,0 0 0,0 0 0,1 0 1,-1 0-1,0 0 0,1-1 0,-1 1 0,1-1 0,-1 1 0,1-1 1,0 1-1,-1-1 0,1 0 0,0 0 0,0 0 0,0 0 1,0 0-1,0 0 0,0 0 0,0-1 0,4 1 0,10 3-28,-1-2-1,1 0 1,20 0-1,9 2 98,-39-3 25,0 1-1,0 0 1,0 0-1,0 0 1,0 0 0,0 1-1,-1 0 1,1 0-1,-1 1 1,0-1 0,0 1-1,0 0 1,0 1-1,-1-1 1,0 1 0,0 0-1,0 0 1,0 0-1,-1 0 1,0 1 0,0 0-1,0-1 1,-1 1-1,0 0 1,0 0 0,0 0-1,-1 1 1,0-1-1,0 0 1,-1 1 0,1-1-1,-1 0 1,-1 1-1,1-1 1,-1 0 0,0 0-1,-4 12 1,2-11 110,1 0 0,-1-1-1,-1 1 1,1 0 0,-1-1 0,0 0 0,-1 0-1,1 0 1,-1-1 0,-11 10 0,14-13-177,0 0-1,0 0 1,0-1 0,0 1 0,0 0 0,-1-1-1,1 0 1,0 1 0,-1-1 0,0 0 0,1 0 0,-1-1-1,1 1 1,-1 0 0,0-1 0,0 1 0,1-1 0,-1 0-1,0 0 1,0 0 0,1-1 0,-1 1 0,0-1 0,1 1-1,-1-1 1,0 0 0,1 0 0,-1 0 0,1 0 0,-1 0-1,1-1 1,-4-2 0,4 2-275,-1-1 1,0 0-1,1 0 0,0-1 1,0 1-1,0 0 0,0-1 1,0 1-1,1-1 0,-1 0 1,1 0-1,0 1 0,0-1 1,0 0-1,1 0 0,0 0 1,-1 0-1,1 0 0,1 0 1,-1 0-1,0 1 0,1-1 1,2-7-1,0 1-844,0 0 0,0 1-1,1 0 1,0 0 0,1 0-1,0 0 1,0 1 0,9-11 0,13-11-3269,3 4-47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840"/>
    </inkml:context>
    <inkml:brush xml:id="br0">
      <inkml:brushProperty name="width" value="0.025" units="cm"/>
      <inkml:brushProperty name="height" value="0.025" units="cm"/>
    </inkml:brush>
  </inkml:definitions>
  <inkml:trace contextRef="#ctx0" brushRef="#br0">0 192 4484,'10'-7'2648,"-9"6"-2627,17-12 2537,-1 0 0,27-28 0,-40 36-1913,1 0 1,-1-1-1,0 1 1,0-1-1,0 0 1,-1 0-1,0 0 0,0-1 1,0 1-1,-1-1 1,0 1-1,-1-1 1,1 0-1,0-12 1,-2 19-596,0-1 1,0 1 0,0-1-1,-1 0 1,1 1 0,0-1-1,0 1 1,0-1 0,-1 1-1,1-1 1,0 1 0,-1-1-1,1 1 1,-1-1 0,1 1-1,0-1 1,-1 1 0,1 0 0,-1-1-1,1 1 1,-1 0 0,1-1-1,-1 1 1,1 0 0,-1 0-1,1 0 1,-1-1 0,0 1-1,1 0 1,-1 0 0,1 0-1,-1 0 1,0 0 0,1 0-1,-1 0 1,1 0 0,-1 0 0,0 0-1,1 0 1,-1 1 0,1-1-1,-1 0 1,1 0 0,-1 1-1,1-1 1,-1 0 0,1 0-1,-1 1 1,0 0 0,-29 17 292,23-7-331,0 0 0,0 0 0,1 0 0,0 1 1,1-1-1,0 1 0,1 1 0,-4 18 0,4-11 17,1 1 1,0 0-1,2 0 1,1 31-1,0-49-23,1 1 0,-1-1-1,0 1 1,1-1 0,0 1 0,0-1 0,0 0-1,0 0 1,1 1 0,-1-1 0,1 0 0,-1 0-1,1 0 1,0 0 0,1-1 0,-1 1-1,0 0 1,1-1 0,-1 0 0,1 1 0,4 1-1,-3-2 4,0 0-1,0-1 0,0 0 0,0 0 0,0 0 1,0 0-1,0-1 0,0 0 0,0 1 0,0-1 1,0-1-1,1 1 0,-1-1 0,0 1 0,0-1 0,0-1 1,0 1-1,5-3 0,2-1-208,1-2 1,-1 1-1,-1-2 0,1 1 0,-1-1 1,-1-1-1,0 0 0,0 0 0,0-1 1,9-13-1,-9 10-1574,-1-1 0,0 1 0,-1-1 1,10-25-1,-6-12-8615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5.457"/>
    </inkml:context>
    <inkml:brush xml:id="br0">
      <inkml:brushProperty name="width" value="0.025" units="cm"/>
      <inkml:brushProperty name="height" value="0.025" units="cm"/>
    </inkml:brush>
  </inkml:definitions>
  <inkml:trace contextRef="#ctx0" brushRef="#br0">23 0 16432,'0'0'8231,"-3"15"-7617,-5 33-268,2 0-1,2 0 1,3 0-1,1 1 1,3-1-1,14 83 1,-15-125-346,-1 1 0,1-1 0,0 0 0,1 1 0,-1-1 0,1 0 0,7 10-1,-9-15 11,0 0-1,0 0 1,0 0-1,0 0 1,0 0-1,0-1 0,1 1 1,-1 0-1,0 0 1,0-1-1,1 1 0,-1-1 1,1 1-1,-1-1 1,0 0-1,1 1 0,-1-1 1,1 0-1,-1 0 1,1 0-1,-1 0 0,1 0 1,-1 0-1,0-1 1,1 1-1,-1 0 0,1-1 1,-1 1-1,0-1 1,1 1-1,-1-1 0,0 0 1,0 0-1,1 1 1,-1-1-1,0 0 1,0 0-1,0 0 0,0 0 1,0 0-1,1-2 1,12-11 141,-1-1 1,-1 0 0,15-24 0,25-30-124,-51 68-31,-1 0 0,1 1 0,-1-1 0,0 0 0,1 1 0,0-1 0,-1 0 0,1 1 0,-1-1 0,1 1 0,0-1 0,-1 1 0,1-1 1,0 1-1,-1-1 0,1 1 0,0 0 0,0-1 0,0 1 0,-1 0 0,1 0 0,0 0 0,0-1 0,0 1 0,-1 0 0,1 0 0,0 0 0,0 0 0,0 1 0,0-1 0,-1 0 0,1 0 0,0 0 1,0 1-1,0-1 0,-1 0 0,1 1 0,0-1 0,0 1 0,-1-1 0,1 1 0,0-1 0,-1 1 0,1-1 0,-1 1 0,1-1 0,-1 1 0,1 0 0,-1 0 0,1-1 0,-1 1 0,0 0 0,1 0 0,-1-1 1,1 2-1,12 55-220,-10-42 200,-2-8 10,1 0 1,0 0-1,0 0 0,1 0 1,0 0-1,6 10 1,-9-16 9,1 0 1,0 0-1,0 0 1,0 0-1,-1 0 1,1 0-1,0 0 1,0-1-1,0 1 1,1 0-1,-1-1 1,0 1 0,0 0-1,0-1 1,0 0-1,1 1 1,-1-1-1,2 1 1,-1-1 2,0-1 0,0 1 1,0 0-1,0-1 1,-1 1-1,1-1 0,0 0 1,-1 0-1,1 1 1,0-1-1,-1 0 0,1-1 1,-1 1-1,1 0 1,-1 0-1,0 0 0,2-3 1,18-20 76,32-50 1,-41 56-81,0 0-1,1 0 1,1 1 0,0 1 0,1 0 0,22-17 0,-36 32 0,0 1-1,0-1 1,0 0-1,0 0 1,0 0 0,0 1-1,0-1 1,1 0-1,-1 1 1,0-1 0,0 1-1,1 0 1,-1-1-1,0 1 1,0 0 0,1 0-1,-1 0 1,0-1-1,1 1 1,-1 1 0,0-1-1,1 0 1,-1 0-1,0 0 1,0 1-1,1-1 1,-1 1 0,0-1-1,0 1 1,0-1-1,1 1 1,-1 0 0,0 0-1,0-1 1,0 1-1,0 0 1,0 0 0,0 0-1,0 1 1,3 5-32,0 0 0,-1 0-1,0 0 1,0 1 0,2 13 0,6 11-18,-11-30 49,1 0-1,0 1 1,0-1 0,1 0 0,-1 0 0,0 0 0,1 0 0,-1 0-1,1 0 1,-1 0 0,1 0 0,0 0 0,0-1 0,0 1-1,0-1 1,0 1 0,0-1 0,1 0 0,-1 0 0,0 0 0,1 0-1,2 1 1,1-2-35,0-1 0,0 1 0,0-1 0,0 0-1,0 0 1,0 0 0,9-5 0,-6 4-17,-5 0-22,0 1 0,0 0 0,0 1 0,1-1 0,-1 1 0,0-1 0,1 1 0,-1 1 0,0-1 0,1 1 0,-1-1 0,0 1 0,0 0 1,0 1-1,0-1 0,0 1 0,6 3 0,-4-1 42,0 0 1,0 1 0,0 0 0,-1 0 0,0 0 0,0 1 0,0-1 0,0 1 0,4 10 0,2 3 46,-2 1 0,-1 0 0,0 0 1,-2 1-1,0 0 0,3 24 0,5 72 48,-13-103 149,-1-1 0,-1 0 0,0 0 1,0 0-1,-1 0 0,-8 23 0,10-34-158,0-1 0,-1 1 0,1-1 0,-1 1 0,1-1 1,-1 0-1,0 1 0,0-1 0,0 0 0,1 0 0,-1 1 0,0-1 0,0 0 0,-1 0 0,1 0 0,0 0 0,0 0 0,0-1 0,-1 1 0,1 0 0,0-1 1,-1 1-1,1 0 0,-3 0 0,2-1-2,0-1 0,0 1 0,0 0 0,-1-1 0,1 1 0,0-1 0,0 0 0,0 0 1,1 0-1,-1 0 0,0 0 0,0 0 0,0 0 0,1 0 0,-3-2 0,-5-7 82,-1 0-1,1 0 1,1-1 0,-8-12-1,8 11-63,1-1-1,0 1 1,1-1-1,1-1 1,0 1-1,1-1 1,0 1 0,1-1-1,-1-16 1,3 20-66,0 1 0,1-1 1,1 1-1,0 0 1,0 0-1,0-1 1,1 1-1,1 0 1,0 0-1,0 0 1,0 1-1,1-1 0,1 1 1,10-16-1,4 2-1119,1 0 0,32-27 0,-18 18-1572,11-13-2925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6.816"/>
    </inkml:context>
    <inkml:brush xml:id="br0">
      <inkml:brushProperty name="width" value="0.025" units="cm"/>
      <inkml:brushProperty name="height" value="0.025" units="cm"/>
    </inkml:brush>
  </inkml:definitions>
  <inkml:trace contextRef="#ctx0" brushRef="#br0">4 0 2723,'-3'0'32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7.969"/>
    </inkml:context>
    <inkml:brush xml:id="br0">
      <inkml:brushProperty name="width" value="0.025" units="cm"/>
      <inkml:brushProperty name="height" value="0.025" units="cm"/>
    </inkml:brush>
  </inkml:definitions>
  <inkml:trace contextRef="#ctx0" brushRef="#br0">33 239 3459,'-10'29'-517,"4"11"3622,6-39-2883,-1 1 1,1-1-1,0 0 0,0 1 1,0-1-1,0 0 0,0 0 1,0 1-1,0-1 0,0 0 1,0 0-1,1 1 0,-1-1 1,1 0-1,-1 0 0,1 1 1,-1-1-1,1 0 0,-1 0 1,1 0-1,0 0 0,0 0 1,0 0-1,0 0 0,-1 0 1,1 0-1,0-1 0,0 1 1,1 0-1,-1 0 0,0-1 1,0 1-1,0-1 0,0 1 1,1-1-1,-1 0 0,0 1 1,0-1-1,1 0 0,-1 0 1,0 0-1,0 0 0,1 0 1,-1 0-1,0 0 0,1 0 1,-1 0-1,0-1 0,0 1 1,1 0-1,-1-1 0,0 1 1,0-1-1,0 0 0,1 0 0,3-2 101,-1 1-1,0-1 1,0 0-1,0 0 0,-1-1 1,1 1-1,-1-1 0,0 1 1,0-1-1,0 0 0,0-1 1,-1 1-1,4-8 0,23-62 974,-24 58-1008,-1-1 0,-1 1 0,0 0 1,-1-1-1,-1-29 0,-1 45-276,0 1 1,0-1-1,0 0 0,0 0 0,0 0 0,0 1 1,-1-1-1,1 0 0,0 0 0,0 1 0,-1-1 1,1 0-1,-1 0 0,1 1 0,0-1 0,-1 0 0,1 1 1,-1-1-1,0 1 0,1-1 0,-1 1 0,1-1 1,-1 1-1,0-1 0,1 1 0,-1-1 0,0 1 0,0 0 1,1-1-1,-1 1 0,0 0 0,0 0 0,1 0 1,-1 0-1,0-1 0,0 1 0,0 0 0,1 0 1,-1 1-1,0-1 0,0 0 0,-1 0 0,-1 1-18,1-1 1,-1 1-1,0 0 0,0 0 0,1 0 0,-1 0 0,0 0 0,1 0 1,-1 1-1,1-1 0,-4 4 0,-5 7-13,1 1 0,0 1-1,1-1 1,0 1 0,1 1 0,1 0 0,1 0-1,0 0 1,0 1 0,2 0 0,0 0-1,0 0 1,2 0 0,-1 28 0,2-42 14,1 1 1,0-1-1,-1 1 1,1-1-1,0 1 0,0-1 1,1 1-1,-1 0 1,1-1-1,-1 0 1,1 1-1,0-1 1,0 1-1,0-1 0,0 0 1,0 1-1,0-1 1,1 0-1,-1 0 1,1 0-1,-1 0 1,1 0-1,0 0 0,0-1 1,0 1-1,0-1 1,0 1-1,0-1 1,0 0-1,1 0 1,-1 1-1,0-2 0,1 1 1,-1 0-1,1 0 1,-1-1-1,1 1 1,-1-1-1,1 0 1,-1 0-1,1 0 0,-1 0 1,1 0-1,-1-1 1,1 1-1,2-2 1,6 0 30,0 0 0,0-1 0,-1-1 1,0 0-1,1 0 0,-1-1 0,-1 0 0,1-1 1,15-11-1,-12 5 136,-1-1 0,0 0 0,-1 0 0,0-1 1,-1 0-1,0-1 0,-2-1 0,0 1 0,0-1 0,-1 0 1,-1-1-1,-1 0 0,-1 0 0,0 0 0,3-30 0,-12 122-270,2-52 64,1 0 1,2 1-1,1 23 0,0-46 40,-1 0-1,0 0 0,0 0 0,1 0 1,-1 0-1,1 0 0,-1 0 0,1 0 1,-1-1-1,1 1 0,0 0 0,-1 0 1,1 0-1,0-1 0,0 1 0,-1 0 1,1-1-1,0 1 0,0-1 0,0 1 0,0-1 1,0 1-1,0-1 0,0 0 0,0 1 1,0-1-1,0 0 0,0 0 0,0 0 1,0 0-1,0 0 0,0 0 0,0 0 1,0 0-1,0 0 0,0 0 0,0-1 1,0 1-1,0 0 0,2-1 0,1-1 25,1 1 0,0-1-1,0 1 1,-1-1 0,1-1 0,-1 1-1,6-5 1,1-3 20,0-1 0,-1 0 0,-1-1 0,0 0 0,0-1 0,-1 1 0,-1-2 0,0 1 0,-1-1 0,0 0 0,-1 0 0,-1-1 0,4-23 1,-8 50-48,-1-6-5,1-1-1,0 0 1,1 1 0,-1-1 0,1 0 0,2 10-1,-3-14 12,1-1 0,-1 1 0,1 0 0,0 0 1,-1 0-1,1 0 0,0-1 0,-1 1 0,1 0 0,0-1 0,0 1 0,0-1 0,0 1 0,-1 0 0,1-1 0,0 0 0,0 1 0,0-1 0,0 0 0,0 1 0,0-1 0,0 0 0,0 0 0,0 0 0,0 0 0,0 0 0,0 0 0,0 0 0,1 0 1,-1-1-1,0 1 0,0 0 0,-1 0 0,1-1 0,0 1 0,0-1 0,0 1 0,0-1 0,0 1 0,0-1 0,0 0 0,0 0 0,30-23-16,-26 20 5,-1 0 0,1 0 0,0 0 0,0 1 0,1-1-1,-1 1 1,8-3 0,-12 6 10,1 0 1,-1 0-1,1 0 0,-1 0 1,1 0-1,-1 0 0,0 0 1,1 0-1,-1 1 0,1-1 1,-1 0-1,0 1 0,1-1 1,-1 1-1,0 0 0,1 0 0,-1-1 1,0 1-1,0 0 0,0 0 1,0 0-1,0 0 0,0 0 1,0 0-1,0 0 0,0 1 1,0-1-1,-1 0 0,1 0 1,0 1-1,-1-1 0,1 0 1,-1 1-1,0-1 0,1 1 1,-1 2-1,4 7 24,-2 0-1,1 0 1,-2 0 0,1 0 0,-1 1-1,-1 13 1,0-19-9,-1 0 1,1-1-1,-1 1 0,0 0 1,0-1-1,0 1 0,-1-1 1,0 0-1,0 1 0,0-1 1,-1 0-1,0 0 1,0 0-1,-4 5 0,22-53 462,21-38-464,-21 45-168,1 0 1,29-45-1,-45 82 148,0-1-1,0 1 0,0-1 1,0 1-1,0-1 0,1 0 1,-1 1-1,0-1 0,0 1 1,0-1-1,0 1 0,1-1 1,-1 1-1,0-1 0,0 1 1,1-1-1,-1 0 0,0 1 1,1-1-1,-1 0 0,1 1 1,-1-1-1,0 0 0,1 1 1,-1-1-1,1 0 0,-1 0 1,1 0-1,-1 1 0,1-1 1,-1 0-1,0 0 0,1 0 1,-1 0-1,1 0 0,-1 0 1,1 0-1,-1 0 0,1 0 1,-1 0-1,1 0 0,-1 0 1,1 0-1,-1 0 0,1-1 1,-1 1-1,1 0 0,-1 0 1,1 0-1,-1-1 0,1 1 1,-1 0-1,0-1 0,1 1 1,-1 0-1,0-1 0,1 1 1,-1 0-1,0-1 0,1 1 1,-1-1-1,0 1 0,0-1 1,0 1-1,1-1 0,-1 0 1,4 40-43,-4-24-150,1 0 125,-1-1 0,-1 0 0,-4 19 0,4-28-600,0 0 0,-1-1 0,0 1 0,1 0 0,-2-1 0,1 1 0,-6 7 0,-1-6-3796,0-6-2168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8.346"/>
    </inkml:context>
    <inkml:brush xml:id="br0">
      <inkml:brushProperty name="width" value="0.025" units="cm"/>
      <inkml:brushProperty name="height" value="0.025" units="cm"/>
    </inkml:brush>
  </inkml:definitions>
  <inkml:trace contextRef="#ctx0" brushRef="#br0">1 6 12684,'0'-6'5541,"5"6"-5669,6 14 160,3 1 32,4 2-1441,0-2-4164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8.696"/>
    </inkml:context>
    <inkml:brush xml:id="br0">
      <inkml:brushProperty name="width" value="0.025" units="cm"/>
      <inkml:brushProperty name="height" value="0.025" units="cm"/>
    </inkml:brush>
  </inkml:definitions>
  <inkml:trace contextRef="#ctx0" brushRef="#br0">58 135 14350,'0'0'9374,"6"-4"-9246,4-1-122,-1-2 0,0 1 0,0-1 0,14-15 1,-19 19 303,-1-1 0,1 0 0,-1 0 0,0-1 0,0 1 0,-1 0 0,1-1 0,-1 0 0,0 1 0,0-1 0,0 0 0,-1 0 1,0 0-1,1-9 0,-2 14-289,0-1 1,0 1-1,0-1 0,-1 1 1,1 0-1,0-1 1,0 1-1,-1-1 1,1 1-1,0 0 0,0-1 1,-1 1-1,1 0 1,-1 0-1,1-1 1,0 1-1,-1 0 0,1 0 1,0-1-1,-1 1 1,1 0-1,-1 0 1,1 0-1,-1 0 1,1-1-1,-1 1 0,1 0 1,0 0-1,-1 0 1,1 0-1,-1 0 1,1 0-1,-1 0 0,1 0 1,-1 1-1,1-1 1,-1 0-1,1 0 1,0 0-1,-1 0 0,1 1 1,-1-1-1,1 0 1,0 0-1,-1 1 1,1-1-1,0 0 1,-1 1-1,1-1 0,0 0 1,-1 1-1,-21 14-84,4 8 42,1 1 0,1 0 0,-15 32 0,25-44 16,0 0-1,1 1 1,1-1-1,0 1 1,0 0-1,1 1 1,1-1-1,-1 27 1,3-38-5,1-1 0,-1 1 1,1-1-1,-1 0 0,1 1 0,-1-1 0,1 0 1,0 0-1,0 1 0,0-1 0,0 0 1,0 0-1,0 0 0,0 0 0,0 0 1,0 0-1,1-1 0,-1 1 0,0 0 1,0 0-1,1-1 0,-1 1 0,0-1 0,1 1 1,-1-1-1,1 0 0,-1 0 0,1 1 1,-1-1-1,1 0 0,-1 0 0,2-1 1,54-3-1409,-46 2 658,-1-2 0,0 1 0,1-1 0,13-9 0,38-26-6849,-22 8-526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026"/>
    </inkml:context>
    <inkml:brush xml:id="br0">
      <inkml:brushProperty name="width" value="0.025" units="cm"/>
      <inkml:brushProperty name="height" value="0.025" units="cm"/>
    </inkml:brush>
  </inkml:definitions>
  <inkml:trace contextRef="#ctx0" brushRef="#br0">69 1 11883,'0'0'12412,"-8"0"-12369,6 0-45,1 0-2,-1 0 0,0 0 0,1 0 0,-1 0 1,0 0-1,1 0 0,-1 0 0,0 0 0,1 1 1,-1-1-1,0 0 0,1 1 0,-1 0 0,1-1 0,-1 1 1,1 0-1,-1 0 0,1 0 0,-1 0 0,1 0 1,0 0-1,-1 0 0,1 0 0,0 1 0,0-1 0,0 0 1,0 1-1,0-1 0,1 1 0,-1-1 0,0 1 1,1 0-1,-1-1 0,1 1 0,-1 0 0,1-1 0,0 1 1,-1 0-1,1-1 0,0 1 0,0 0 0,0-1 0,1 1 1,-1 0-1,0-1 0,1 3 0,0-2-52,0 0 0,1 0 0,-1 0 0,0 0-1,0-1 1,1 1 0,-1 0 0,1-1 0,0 0 0,-1 1 0,1-1-1,0 0 1,0 0 0,0 0 0,0 0 0,0 0 0,0 0 0,0 0-1,0-1 1,0 1 0,0-1 0,0 1 0,4-1 0,54 4-1176,-55-4 1105,21-1-127,30 3 1122,-56-2-827,1 0 1,-1 0 0,1 0 0,-1 0 0,0 0-1,1 0 1,-1 0 0,1 0 0,-1 1 0,1-1-1,-1 0 1,0 0 0,1 0 0,-1 1 0,1-1-1,-1 0 1,0 0 0,1 1 0,-1-1 0,0 0-1,1 1 1,-1-1 0,0 1 0,0-1 0,1 0-1,-1 1 1,0-1 0,0 1 0,0-1 0,0 1-1,1-1 1,-1 0 0,0 1 0,0-1 0,0 1-1,0-1 1,0 1 0,-11 18 939,-23 12-257,21-21-700,-1-1-1,1 0 0,-1-1 0,-19 8 0,25-14-899,1 1 0,0-1 0,-1 0 0,1-1 0,-1 0 0,-12 1 0,1-2-7094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359"/>
    </inkml:context>
    <inkml:brush xml:id="br0">
      <inkml:brushProperty name="width" value="0.025" units="cm"/>
      <inkml:brushProperty name="height" value="0.025" units="cm"/>
    </inkml:brush>
  </inkml:definitions>
  <inkml:trace contextRef="#ctx0" brushRef="#br0">0 29 7623,'11'-5'7623,"-1"1"-7066,0 0 0,1 0 0,-1 1 0,1 1 0,0 0-1,-1 0 1,15 0 0,-19 2-398,-1 0 0,1 0 0,0 1 0,0 0 0,-1 0-1,1 0 1,-1 1 0,1 0 0,-1 0 0,0 0 0,1 1 0,-1-1 0,0 1 0,-1 0 0,1 1-1,0-1 1,-1 1 0,5 5 0,-4-3-39,0 1 0,-1 0 0,0 0 0,0 1 0,0-1 0,-1 1 0,0 0 0,-1 0 0,0-1 0,0 2 0,0-1 0,-1 0-1,0 0 1,-1 0 0,0 1 0,0-1 0,-2 11 0,-2 3 25,0 0-1,-1 0 1,-1 0 0,-1-1-1,-12 24 1,-43 67 281,25-49 349,36-62-727,0 1-1,0 0 1,0-1-1,0 1 1,0 0 0,1 0-1,-1-1 1,1 1-1,-1 0 1,1 0-1,0 0 1,0 3 0,0-4-30,0-1 1,0 1-1,1 0 1,-1-1 0,0 1-1,0-1 1,1 1 0,-1 0-1,0-1 1,1 1-1,-1-1 1,1 1 0,-1-1-1,1 1 1,-1-1-1,1 0 1,-1 1 0,1-1-1,-1 0 1,1 1-1,-1-1 1,1 0 0,-1 0-1,2 1 1,4 0 64,-1-1 1,0 1-1,0-1 1,0-1-1,1 1 0,-1-1 1,10-2-1,19-6 38,0-1 1,-1-2-1,0-2 0,-1 0 0,0-3 1,40-27-1,-70 43-263,1-1 1,-1 0-1,1 0 1,-1 0-1,0 0 1,0 0-1,0 0 1,0-1-1,0 1 1,0-1-1,-1 1 1,1-1-1,-1 0 1,2-4-1,-3 6-148,0-1 1,0 1-1,0 0 1,0-1-1,0 1 0,0-1 1,-1 1-1,1 0 0,0-1 1,-1 1-1,1 0 1,-1 0-1,0-1 0,1 1 1,-1 0-1,0 0 1,0 0-1,0 0 0,0 0 1,0 0-1,0 0 0,0 0 1,0 0-1,0 0 1,0 0-1,0 1 0,-1-1 1,1 1-1,0-1 0,0 1 1,-1-1-1,-1 0 1,-30-11-8578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3.233"/>
    </inkml:context>
    <inkml:brush xml:id="br0">
      <inkml:brushProperty name="width" value="0.025" units="cm"/>
      <inkml:brushProperty name="height" value="0.025" units="cm"/>
    </inkml:brush>
  </inkml:definitions>
  <inkml:trace contextRef="#ctx0" brushRef="#br0">165 229 12236,'0'0'6769,"-6"-8"-5045,4 6-1677,1 0-9,0-1 0,-1 1-1,1 0 1,-1 0 0,0 0 0,0 0-1,0 0 1,0 0 0,0 0-1,0 1 1,0-1 0,0 1-1,-1-1 1,1 1 0,-1 0-1,1 0 1,-1 0 0,1 0 0,-1 0-1,1 1 1,-1-1 0,0 1-1,1 0 1,-1 0 0,0 0-1,0 0 1,1 0 0,-1 0-1,0 1 1,1-1 0,-1 1-1,1 0 1,-1 0 0,-2 1 0,0 1 59,0 0 1,0 0 0,0 1 0,0 0 0,1 0 0,0 0 0,-1 0 0,2 1-1,-1-1 1,0 1 0,1 0 0,0 0 0,0 1 0,0-1 0,1 0-1,0 1 1,0 0 0,0-1 0,1 1 0,0 0 0,0 0 0,0 0 0,1 7-1,0-12-88,0 1 0,0-1 0,0 1 0,0-1 0,1 1 0,-1-1 0,0 1-1,1-1 1,-1 0 0,1 1 0,0-1 0,-1 1 0,1-1 0,0 0 0,0 0-1,0 0 1,0 1 0,0-1 0,0 0 0,0 0 0,0 0 0,0 0 0,1-1-1,0 2 1,2 0 50,0-1-1,-1 0 1,1 0-1,0 0 1,-1 0-1,1 0 1,0-1-1,0 0 1,6 0-1,-1 0 56,-1-1 0,0 0 0,1 0 0,-1-1-1,0 0 1,0-1 0,0 0 0,14-7 0,-8-1-74,0-1 0,-1 0 0,0-1 0,0-1 0,-2 0 1,0-1-1,0 0 0,-2 0 0,1-1 0,-2 0 0,0-1 1,-2 0-1,1 0 0,-2-1 0,0 1 0,-1-1 1,-1 0-1,1-25 0,-4 42-38,0 1 1,0 0-1,0-1 0,1 1 1,-1 0-1,0-1 0,0 1 1,0 0-1,0-1 0,0 1 1,0 0-1,0-1 0,0 1 1,0-1-1,0 1 0,0 0 1,0-1-1,-1 1 1,1 0-1,0-1 0,0 1 1,0 0-1,0-1 0,0 1 1,-1 0-1,1-1 0,0 1 1,0 0-1,-1 0 0,1-1 1,0 1-1,0 0 0,-1 0 1,1 0-1,0-1 0,-1 1 1,1 0-1,0 0 0,-1 0 1,1 0-1,0 0 1,-1 0-1,1-1 0,0 1 1,-1 0-1,1 0 0,-1 0 1,1 0-1,0 0 0,-1 0 1,1 0-1,0 1 0,-1-1 1,1 0-1,0 0 0,-1 0 1,1 0-1,0 0 0,-1 1 1,1-1-1,0 0 0,-1 0 1,-18 17-50,11-5 77,-1 0-1,1 1 0,1-1 1,0 1-1,1 1 1,1 0-1,0-1 0,0 2 1,2-1-1,0 0 0,0 1 1,1-1-1,1 1 0,1 0 1,0 14-1,1-25-12,0 0 0,0 0 0,0 0 0,0-1 0,1 1 0,-1-1 0,1 1 0,0-1-1,0 1 1,0-1 0,1 0 0,-1 0 0,1 0 0,0 0 0,-1-1 0,1 1 0,0-1 0,1 0 0,-1 0 0,0 0 0,1 0-1,-1 0 1,1-1 0,-1 1 0,1-1 0,0 0 0,0 0 0,-1 0 0,1-1 0,0 0 0,0 1 0,0-1 0,0 0 0,0-1-1,0 1 1,-1-1 0,1 0 0,0 0 0,0 0 0,-1 0 0,1-1 0,0 1 0,-1-1 0,0 0 0,1 0 0,4-4 0,-2 0 15,0 0 0,0 0 1,0-1-1,-1 1 0,0-1 1,-1-1-1,1 1 1,-1-1-1,-1 1 0,1-1 1,-1 0-1,-1 0 1,1-1-1,0-8 0,-26 40-74,20-18 73,0 0 0,1 0 1,-1 0-1,1 1 0,1 0 0,-1-1 1,1 1-1,-1 0 0,2 0 1,-1-1-1,1 10 0,0-13-18,0 0 0,0 0 0,0 0 0,1 0-1,-1 0 1,1 0 0,-1 0 0,1 0 0,0 0-1,0 0 1,0 0 0,0 0 0,0 0 0,1 0 0,-1-1-1,0 1 1,1 0 0,-1-1 0,1 1 0,0-1-1,-1 0 1,1 0 0,0 1 0,0-1 0,0 0 0,0-1-1,0 1 1,0 0 0,0 0 0,0-1 0,0 1-1,0-1 1,3 0 0,4 1 3,-1-1 1,1 0-1,0-1 1,-1 0-1,1 0 0,-1-1 1,1 0-1,-1 0 1,0-1-1,0 0 0,0-1 1,0 0-1,-1 0 1,1-1-1,-1 1 0,0-2 1,-1 1-1,1-1 1,-1 0-1,0 0 0,0-1 1,-1 1-1,0-1 1,0-1-1,-1 1 0,0-1 1,4-8-1,-7 13-686,-5 16 437,-5 28 202,9-37 27,0-1 0,0 1 0,0-1 0,1 1 0,0-1 0,-1 1 1,2-1-1,-1 0 0,0 1 0,0-1 0,1 0 0,0 0 0,0 0 0,0 0 0,0 0 0,0 0 0,0-1 1,1 1-1,-1-1 0,1 1 0,0-1 0,0 0 0,-1 0 0,6 2 0,37 11-1860,3-11-3493,-1-5-3505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5.696"/>
    </inkml:context>
    <inkml:brush xml:id="br0">
      <inkml:brushProperty name="width" value="0.025" units="cm"/>
      <inkml:brushProperty name="height" value="0.025" units="cm"/>
    </inkml:brush>
  </inkml:definitions>
  <inkml:trace contextRef="#ctx0" brushRef="#br0">29 1 11659,'0'0'9572,"-4"9"-8665,-1 2-531,1 1-1,0-1 0,1 1 0,-3 17 1,5-27-355,1 0 0,-1 0 0,1 1 0,-1-1 0,1 0 1,0 0-1,0 0 0,0 0 0,0 0 0,1 0 0,-1 0 0,1 0 1,-1 0-1,1 1 0,-1-2 0,1 1 0,0 0 0,0 0 1,0 0-1,0 0 0,0 0 0,1-1 0,-1 1 0,1-1 1,-1 1-1,1-1 0,-1 1 0,1-1 0,0 0 0,-1 0 0,1 0 1,0 0-1,0 0 0,0 0 0,0 0 0,0 0 0,0-1 1,0 1-1,4-1 0,-1 0 4,0 0 1,0-1-1,0 0 1,0 0 0,0 0-1,-1-1 1,1 0-1,0 0 1,-1 0-1,1 0 1,-1-1-1,0 1 1,0-1-1,0 0 1,0-1-1,0 1 1,-1 0 0,1-1-1,-1 0 1,0 0-1,0 0 1,2-6-1,1 1 17,0 0 0,-1-1 0,0 0-1,0-1 1,3-13 0,-9 37 144,0 0 0,1 0 1,0 0-1,4 25 0,-3-35-303,-1-1 0,1 1 0,0-1 0,0 1 0,0-1 0,0 0 1,0 1-1,1-1 0,-1 0 0,1 0 0,-1 0 0,1 0 0,4 4 0,-5-5-325,1 0 0,0 0 0,0-1 0,0 1 0,0 0 0,0-1 0,0 1 0,0-1 0,0 1 0,0-1 0,0 0 0,0 0 0,0 0 0,1 0 0,-1 0 0,0-1 0,0 1 0,0-1 0,0 1 0,2-2 0,7-5-11874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690"/>
    </inkml:context>
    <inkml:brush xml:id="br0">
      <inkml:brushProperty name="width" value="0.025" units="cm"/>
      <inkml:brushProperty name="height" value="0.025" units="cm"/>
    </inkml:brush>
  </inkml:definitions>
  <inkml:trace contextRef="#ctx0" brushRef="#br0">1 82 14734,'0'0'9385,"57"-40"-9417,-27 26-321,10 3-2113,-7 2-2659,1 2-5092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230"/>
    </inkml:context>
    <inkml:brush xml:id="br0">
      <inkml:brushProperty name="width" value="0.025" units="cm"/>
      <inkml:brushProperty name="height" value="0.025" units="cm"/>
    </inkml:brush>
  </inkml:definitions>
  <inkml:trace contextRef="#ctx0" brushRef="#br0">23 500 16143,'0'0'5114,"6"-10"-5033,-3 5-63,3-4-8,0-1 0,-1 1 0,-1-1 0,0 0 0,0 0-1,-1 0 1,0 0 0,0-1 0,0-13 0,-2 24-3,-1-1 0,0 1-1,0-1 1,0 1 0,0 0 0,0-1 0,0 1-1,0-1 1,0 1 0,0-1 0,0 1 0,0-1 0,0 1-1,-1 0 1,1-1 0,0 1 0,0-1 0,0 1-1,-1 0 1,1-1 0,0 1 0,0-1 0,-1 1-1,1 0 1,0-1 0,-1 1 0,1 0 0,0 0 0,-1-1-1,1 1 1,-1 0 0,1 0 0,0-1 0,-1 1-1,1 0 1,-1 0 0,1 0 0,-1 0 0,1 0-1,0 0 1,-1 0 0,1 0 0,-1 0 0,1 0 0,-1 0-1,1 0 1,-1 0 0,1 0 0,0 0 0,-1 0-1,1 0 1,-1 1 0,1-1 0,-1 0 0,1 0-1,0 0 1,-1 1 0,1-1 0,0 0 0,-1 1 0,1-1-1,-1 1 1,-22 22 327,17-11-230,1 0-1,0 1 1,1-1-1,1 1 1,0 0-1,1-1 1,0 1-1,1 0 1,0 0-1,1 1 1,1-1-1,2 16 1,-2-27-93,-1 1 0,1-1 0,-1 0 1,1 1-1,0-1 0,0 0 0,0 0 1,1 0-1,-1 0 0,0 0 0,1 0 1,-1 0-1,1 0 0,0 0 0,-1-1 1,1 1-1,0-1 0,0 1 0,0-1 1,0 0-1,0 0 0,1 0 0,-1 0 1,0 0-1,0 0 0,1-1 0,-1 1 1,1-1-1,-1 1 0,0-1 0,1 0 1,-1 0-1,1 0 0,-1-1 0,0 1 1,3-1-1,2 0 26,-1 0 1,0-1-1,1 0 0,-1 0 1,0-1-1,0 1 1,-1-1-1,1-1 0,0 1 1,-1-1-1,0 0 0,8-7 1,-1-4 34,0 1 0,-1-2 1,0 0-1,-2 0 0,0-1 0,0 0 1,-2-1-1,0 0 0,-1 0 0,-1 0 1,0-1-1,-2 1 0,0-1 0,0-24 1,-19 223-453,16-179 378,0 0-1,0 0 0,0 0 0,0 0 0,0 0 0,0 1 0,0-1 0,0 0 0,0 0 0,1 0 1,-1 0-1,0 0 0,1 0 0,-1 0 0,1 0 0,-1 0 0,1 0 0,0 0 0,-1 0 0,1-1 0,2 3 1,-3-3 17,1 0 0,0 1 0,0-1 0,0 0 0,0 0 0,0 0 0,0 0 0,0 0 0,0 0 0,0 0 0,0 0 0,0 0 0,0-1 0,-1 1 0,1 0 1,0-1-1,0 1 0,0 0 0,1-2 0,4-1 146,-1-1 0,0 1 1,0-1-1,-1 0 0,1-1 1,5-7-1,5-9 139,-2-1 0,0 0 0,-1-1 0,-1 0 0,-2-1 0,10-34 0,-1-11 174,8-73 0,-22 103-507,-3 27-148,-2 32 38,-15 77 157,10-69 16,-4 54 0,9-51-28,1 0 0,2 0-1,7 38 1,-6-53-2,1-1 0,0 0 0,1 0-1,1 0 1,0 0 0,1-1 0,1 0 0,11 16 0,-89-125-641,6 28-705,41 45 1327,1-1 1,2 0 0,-25-37-1,45 59 40,0 1 1,0 0-1,0 0 0,0-1 0,0 1 0,-1 0 1,1 0-1,0-1 0,0 1 0,0 0 0,0-1 1,0 1-1,0 0 0,0 0 0,0-1 0,0 1 1,1 0-1,-1 0 0,0-1 0,0 1 0,0 0 1,0 0-1,0-1 0,0 1 0,1 0 0,-1 0 1,0-1-1,0 1 0,0 0 0,0 0 1,1 0-1,-1 0 0,0-1 0,0 1 0,1 0 1,-1 0-1,0 0 0,0 0 0,1 0 0,-1 0 1,0-1-1,0 1 0,1 0 0,21-5 186,31 3-411,-47 2 277,24 1-265,27-2-1369,-22-5-5323,-24 0-371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562"/>
    </inkml:context>
    <inkml:brush xml:id="br0">
      <inkml:brushProperty name="width" value="0.025" units="cm"/>
      <inkml:brushProperty name="height" value="0.025" units="cm"/>
    </inkml:brush>
  </inkml:definitions>
  <inkml:trace contextRef="#ctx0" brushRef="#br0">0 1 16400,'0'0'3203,"7"59"-2883,11-46-256,9-3 32,-4-3-1826,0-6-4035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890"/>
    </inkml:context>
    <inkml:brush xml:id="br0">
      <inkml:brushProperty name="width" value="0.025" units="cm"/>
      <inkml:brushProperty name="height" value="0.025" units="cm"/>
    </inkml:brush>
  </inkml:definitions>
  <inkml:trace contextRef="#ctx0" brushRef="#br0">2 0 13004,'0'14'1645,"0"19"-526,-2 10 354,3 1 1,1-1 0,2 0 0,17 72 0,-6-76-1340,-10-27 13,-1-1 0,0 1 0,0 0 0,-1 0 0,0 0 0,1 21 0,-21-87 2811,11 14-3046,1 0 0,1 0 0,3-1-1,1 1 1,8-55 0,-8 89 68,1 0 0,0 0 0,1 1-1,0-1 1,0 0 0,0 1 0,0-1 0,1 1-1,0 0 1,0-1 0,1 2 0,-1-1 0,1 0-1,8-8 1,-7 10 3,-1 1-1,0-1 0,1 1 1,0-1-1,-1 1 1,1 1-1,0-1 1,0 1-1,0 0 1,0 0-1,0 0 0,0 0 1,0 1-1,1 0 1,-1 0-1,0 1 1,9 1-1,-12-2 15,0 0 0,0 0 1,0 1-1,0-1 0,0 0 0,0 1 0,0 0 0,0-1 1,0 1-1,0 0 0,0 0 0,-1 0 0,1 0 0,0 0 1,-1 0-1,1 0 0,-1 1 0,1-1 0,-1 1 1,1-1-1,-1 1 0,0-1 0,0 1 0,0 0 0,0 0 1,0-1-1,0 1 0,0 0 0,-1 0 0,1 0 0,-1 0 1,1 0-1,-1 0 0,0 0 0,0 0 0,0 0 1,0 0-1,0 0 0,0 0 0,-1 0 0,1 0 0,-1 2 1,-2 4 45,1 0 1,-2-1 0,1 0-1,-1 0 1,0 0-1,0 0 1,-1 0 0,0-1-1,-7 8 1,-111 94 1013,208-179-12454,-47 32 4024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1.633"/>
    </inkml:context>
    <inkml:brush xml:id="br0">
      <inkml:brushProperty name="width" value="0.025" units="cm"/>
      <inkml:brushProperty name="height" value="0.025" units="cm"/>
    </inkml:brush>
  </inkml:definitions>
  <inkml:trace contextRef="#ctx0" brushRef="#br0">44 356 14670,'0'0'3817,"-3"9"-1554,-4 12-1390,-1 2 244,1 0 0,1 1 1,1-1-1,-2 32 1,7-54-1111,0 0 0,0 1 0,0-1 0,0 0 0,0 0 0,0 1 0,0-1 0,0 0 0,1 0 0,-1 0 0,0 0 0,1 1 0,-1-1 0,1 0 0,0 0 0,-1 0 0,1 0 0,0 0 0,-1 0 0,1 0 0,0 0 0,0-1 0,0 1 0,0 0 0,0 0 0,2 0 0,-1 0 11,0-1 1,0 1-1,1-1 0,-1 0 1,0 0-1,0 0 0,1 0 1,-1 0-1,0 0 0,0-1 1,1 1-1,-1-1 0,3 0 0,4-3 18,0 0-1,-1 0 1,0 0-1,1-1 1,-2 0-1,9-8 1,30-32-308,-33 30-228,0 2 1,1-1-1,0 2 0,29-19 0,-40 29 368,0 1 0,0 0 0,0 0 0,0 1 1,0-1-1,1 0 0,-1 1 0,0 0 0,0 0 0,0 0 0,0 0 0,1 0 0,2 2 0,-4-2 36,1 1 0,-1-1 0,1 0 0,0 1 0,-1-1 0,1 0 0,-1 0-1,1-1 1,-1 1 0,1-1 0,-1 1 0,1-1 0,-1 0 0,0 1 0,1-1 0,-1-1 0,0 1-1,1 0 1,-1 0 0,0-1 0,0 0 0,3-2 0,11-15-778,-1-1-1,-1-1 1,0 0 0,-2 0 0,0-2 0,14-38-1,-13 25 2451,13-65 0,-26 95 1298,-3 10-1198,-11 27-790,-16 49-1032,23-51 382,1 0 0,1 0-1,1 0 1,2 0 0,2 58 0,0-85-256,0 0 0,0 1 0,0-1 0,1 0 0,-1 0-1,0 0 1,1 0 0,0 0 0,-1 0 0,1 1 0,0-2 0,0 1 0,0 0 0,1 0 0,-1 0 0,0 0 0,1-1 0,-1 1 0,1-1 0,-1 1 0,1-1 0,0 1 0,-1-1-1,1 0 1,0 0 0,0 0 0,0 0 0,0 0 0,0 0 0,0-1 0,0 1 0,1-1 0,-1 1 0,3-1 0,-1 0-20,0 0 0,0-1 0,0 1 0,0-1 0,0 0 0,0 0 1,0-1-1,0 1 0,0-1 0,-1 0 0,1 0 0,-1 0 0,1 0 0,-1-1 0,0 1 1,1-1-1,3-4 0,8-11 136,-2-1-1,1 0 1,-2-1 0,-1 0 0,13-30-1,34-114 742,-38 102-727,-12 38-208,-3 10 585,-16 38-48,5-5-417,1 0 0,0 0 1,2 1-1,0-1 0,1 1 0,1 0 1,1 0-1,1-1 0,1 1 1,0 0-1,1-1 0,2 1 1,0-1-1,0 0 0,2-1 0,15 30 1,-22-47-19,0 0-1,0-1 1,0 1 0,1 0 0,-1 0-1,1-1 1,-1 1 0,0 0 0,1 0 0,-1-1-1,1 1 1,-1-1 0,1 1 0,0 0-1,-1-1 1,1 1 0,0-1 0,-1 1 0,1-1-1,0 0 1,1 1 0,2-14 364,-4 8-371,-1 0 0,1 0 0,-1 0 0,0 0 0,0 1 0,0-1 0,-3-6 0,-5-1-1033,0 1 0,0 1 0,-1-1 1,-1 1-1,0 1 0,0 0 0,-1 1 1,-22-13-1,-4-3 1137,3-4 3936,40 26-920,30-3-2593,88 0-41,-69 5-3683,-43-1-1023,-3-3-2824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2.093"/>
    </inkml:context>
    <inkml:brush xml:id="br0">
      <inkml:brushProperty name="width" value="0.025" units="cm"/>
      <inkml:brushProperty name="height" value="0.025" units="cm"/>
    </inkml:brush>
  </inkml:definitions>
  <inkml:trace contextRef="#ctx0" brushRef="#br0">170 6 15246,'0'0'13416,"-9"-1"-12808,-26-2-426,34 2-218,0 1 0,0 0 0,0 0 0,0 0 0,0 0 0,0 0 0,0 0 1,-1 0-1,1 0 0,0 0 0,0 1 0,0-1 0,0 0 0,0 1 0,0-1 0,1 0 0,-1 1 0,0-1 0,0 1 1,0 0-1,0-1 0,0 1 0,1 0 0,-1 0 0,0-1 0,1 1 0,-1 0 0,0 0 0,1 0 0,-1 0 0,1 0 1,-1 0-1,1 0 0,0 0 0,-1 0 0,1 0 0,0 0 0,0 0 0,0 0 0,0 0 0,0 0 0,0 0 0,0 0 1,0 0-1,0 1 0,0 0 4,1 1 0,-1-1 0,0 0 0,1 0 0,0 0 0,-1 0 1,1 1-1,0-1 0,0 0 0,0 0 0,0-1 0,1 1 0,-1 0 0,0 0 0,1 0 1,-1-1-1,4 3 0,6 1 2,0-2 0,0 0-1,0 0 1,18 2 0,-20-4-34,1 0-1,-1 1 0,1 0 1,-1 1-1,0 0 0,13 7 1,-20-10 71,-1 1 1,0 0-1,0-1 1,1 1-1,-1 0 1,0 0 0,0 0-1,0 0 1,0 0-1,0 1 1,0-1-1,0 0 1,0 0 0,0 1-1,-1-1 1,1 0-1,-1 1 1,1-1 0,-1 1-1,1-1 1,-1 0-1,0 1 1,1-1-1,-1 1 1,0-1 0,0 1-1,0-1 1,0 1-1,-1-1 1,1 1-1,0-1 1,-1 1 0,1-1-1,-1 1 1,1-1-1,-1 0 1,0 1-1,1-1 1,-1 0 0,0 1-1,0-1 1,0 0-1,0 0 1,0 0 0,-2 2-1,-4 5 178,-1-1-1,0 0 0,0 0 1,-18 11-1,13-10-192,-1-1 0,0 0 0,-1-1 0,1-1 0,-1 0 0,-29 5 0,-14-5-5728,28-5-4642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2.754"/>
    </inkml:context>
    <inkml:brush xml:id="br0">
      <inkml:brushProperty name="width" value="0.025" units="cm"/>
      <inkml:brushProperty name="height" value="0.025" units="cm"/>
    </inkml:brush>
  </inkml:definitions>
  <inkml:trace contextRef="#ctx0" brushRef="#br0">1 32 12524,'0'0'3662,"8"-6"-1425,29-16-620,-36 21-1560,0 1 0,0-1 0,0 1 0,0 0 1,0-1-1,0 1 0,0 0 0,0 0 0,0 0 0,0 0 0,0 0 0,0 0 0,0 0 0,0 0 0,0 0 0,0 0 0,0 0 0,0 1 0,1-1 0,-1 0 0,0 1 0,-1-1 0,1 1 0,0-1 0,0 1 0,0 0 0,0-1 1,0 1-1,0 0 0,-1 0 0,1-1 0,0 1 0,-1 0 0,1 0 0,0 1 0,14 37 996,-13-33-754,6 29 298,-2 0 0,-2 1 0,-1-1 0,-3 69 0,-1-15-325,1-86-270,0 1 0,0-1 1,0 0-1,1 0 0,-1 0 1,1 0-1,0 0 0,0 0 1,0 0-1,0 0 0,0-1 1,0 1-1,1 0 0,0 0 1,-1-1-1,1 1 0,0-1 1,0 0-1,0 0 0,1 1 1,-1-1-1,0 0 0,1-1 1,3 3-1,-3-3 13,0 0-1,1 0 1,-1 0-1,1-1 1,-1 0-1,1 1 1,-1-1 0,1 0-1,-1 0 1,1-1-1,-1 1 1,1-1-1,-1 0 1,0 0 0,1 0-1,-1 0 1,0-1-1,0 1 1,0-1-1,0 0 1,5-3 0,0 0-41,0-1 0,0-1 0,0 0 1,-1 0-1,0 0 0,0-1 0,7-11 0,-11 14-418,0 0 0,-1 0-1,1 0 1,-1 0 0,0-1-1,-1 1 1,1-1 0,-1 1-1,1-7 1,-2 11 144,0-1-1,0 1 1,0-1-1,0 1 1,0-1 0,0 1-1,0-1 1,-1 1 0,1 0-1,0-1 1,-1 1-1,1-1 1,-1 1 0,0 0-1,0 0 1,1-1 0,-1 1-1,0 0 1,0 0-1,0 0 1,0 0 0,0 0-1,0 0 1,0 0 0,0 0-1,-1 0 1,1 1-1,0-1 1,-2 0 0,-29-14-7932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3.104"/>
    </inkml:context>
    <inkml:brush xml:id="br0">
      <inkml:brushProperty name="width" value="0.025" units="cm"/>
      <inkml:brushProperty name="height" value="0.025" units="cm"/>
    </inkml:brush>
  </inkml:definitions>
  <inkml:trace contextRef="#ctx0" brushRef="#br0">47 159 13004,'0'0'5734,"-46"-2"-1410,55 0-3587,16-2-129,14-4 417,9-2-384,9-5-417,13-3-160,-6-3 0,-1-2-1089,-6-3-2242,-7-3-3267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5.397"/>
    </inkml:context>
    <inkml:brush xml:id="br0">
      <inkml:brushProperty name="width" value="0.025" units="cm"/>
      <inkml:brushProperty name="height" value="0.025" units="cm"/>
    </inkml:brush>
  </inkml:definitions>
  <inkml:trace contextRef="#ctx0" brushRef="#br0">1 1 10890,'0'0'8568,"1"7"-8082,100 401 1222,-95-388-1743,3 23-2946,-19-45-8768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5.739"/>
    </inkml:context>
    <inkml:brush xml:id="br0">
      <inkml:brushProperty name="width" value="0.025" units="cm"/>
      <inkml:brushProperty name="height" value="0.025" units="cm"/>
    </inkml:brush>
  </inkml:definitions>
  <inkml:trace contextRef="#ctx0" brushRef="#br0">0 259 13869,'0'0'5862,"74"-24"-4293,-35-9-288,7-4-704,1-1-449,1 2-96,-3 9-192,-15 7-1057,-7 5-641,-9 4-865,-14 2-2305,0 0-1314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6.166"/>
    </inkml:context>
    <inkml:brush xml:id="br0">
      <inkml:brushProperty name="width" value="0.025" units="cm"/>
      <inkml:brushProperty name="height" value="0.025" units="cm"/>
    </inkml:brush>
  </inkml:definitions>
  <inkml:trace contextRef="#ctx0" brushRef="#br0">0 1 14382,'0'0'5530,"2"11"-4692,3 39 588,-1 51 0,3 48 456,-5-129-1725,1 1 0,1-1 1,1 0-1,14 39 0,-17-56-198,-1 0 0,1 0-1,-1 0 1,1 0 0,0 0 0,0 0-1,1 0 1,-1 0 0,1-1 0,-1 1-1,1-1 1,0 0 0,0 0 0,0 0-1,0 0 1,0 0 0,0-1 0,0 1-1,6 1 1,-5-3-283,-1 1 0,0-1 0,1 0 0,-1 0 0,0 0 0,0 0 0,1-1 0,-1 0 0,0 1 0,0-1 0,0 0 0,1 0 0,-1-1 1,0 1-1,0-1 0,-1 1 0,1-1 0,0 0 0,-1 0 0,5-4 0,18-20-5634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088"/>
    </inkml:context>
    <inkml:brush xml:id="br0">
      <inkml:brushProperty name="width" value="0.025" units="cm"/>
      <inkml:brushProperty name="height" value="0.025" units="cm"/>
    </inkml:brush>
  </inkml:definitions>
  <inkml:trace contextRef="#ctx0" brushRef="#br0">18 153 13741,'0'0'5509,"-18"-54"-4996,42 33 63,8-3 65,3 2-545,5 6-32,1 5-384,-2 7-833,-1 4-1410,-10 0-2402,-5 3-1985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464"/>
    </inkml:context>
    <inkml:brush xml:id="br0">
      <inkml:brushProperty name="width" value="0.025" units="cm"/>
      <inkml:brushProperty name="height" value="0.025" units="cm"/>
    </inkml:brush>
  </inkml:definitions>
  <inkml:trace contextRef="#ctx0" brushRef="#br0">1 316 8520,'2'11'1319,"4"9"-106,0-1-1,1 1 1,15 28 0,-21-45-1036,0 0-1,1 0 0,0 0 0,0-1 0,0 1 1,0-1-1,0 1 0,0-1 0,1 0 1,-1 0-1,1 0 0,-1 0 0,1 0 1,0 0-1,5 1 0,-6-3-139,0 0 0,1 0 1,-1 0-1,0 0 0,0-1 0,0 1 0,1-1 0,-1 0 1,0 0-1,0 0 0,0 0 0,0 0 0,0 0 0,0 0 1,-1 0-1,1-1 0,0 1 0,-1-1 0,1 1 0,-1-1 1,1 0-1,-1 0 0,0 0 0,0 0 0,0 0 1,0 0-1,1-2 0,8-17 609,0-1 1,-2 0 0,0 0-1,6-35 1,-12 50-405,-2 6-225,0 1 0,-1 0 0,1 0 1,0 0-1,0-1 0,0 1 0,0 0 0,0 0 0,0 0 0,0-1 0,0 1 0,0 0 0,0 0 0,0 0 1,0 0-1,0-1 0,0 1 0,0 0 0,0 0 0,1 0 0,-1-1 0,0 1 0,0 0 0,0 0 0,0 0 1,0 0-1,0-1 0,0 1 0,0 0 0,1 0 0,-1 0 0,0 0 0,0 0 0,0 0 0,0-1 0,1 1 1,-1 0-1,0 0 0,0 0 0,0 0 0,0 0 0,1 0 0,-1 0 0,0 0 0,0 0 0,0 0 0,1 0 1,-1 0-1,0 0 0,0 0 0,0 0 0,1 0 0,-1 0 0,0 0 0,0 0 0,0 0 0,1 0 0,-1 0 1,0 1-1,8 15 441,4 31-97,-11-43-252,6 34 8,-5-25-96,1 0 1,-1-1-1,2 1 1,0 0-1,1-1 0,9 18 1,-14-29-42,0 0-1,1 0 1,-1-1 0,0 1 0,1 0 0,-1 0-1,1-1 1,0 1 0,-1 0 0,1-1-1,-1 1 1,1-1 0,0 1 0,0-1-1,-1 1 1,1-1 0,0 0 0,0 1-1,-1-1 1,1 0 0,0 1 0,0-1-1,0 0 1,0 0 0,-1 0 0,1 0 0,0 0-1,1 0 1,-1 0-77,1-1 0,-1 0 0,0 0 0,0 1-1,0-1 1,0 0 0,0 0 0,0 0 0,0 0 0,0 0 0,0-1 0,0 1 0,0 0-1,-1 0 1,2-2 0,16-49-4670,-12 20-1618</inkml:trace>
  <inkml:trace contextRef="#ctx0" brushRef="#br0" timeOffset="1">351 224 12940,'0'0'1276,"-6"8"283,-1 1-1326,2 0 0,-1 0 0,1 1 0,0-1 0,1 1 0,1 0 0,-1 1 0,1-1 0,1 1 0,0-1 0,1 1 0,-1-1 0,2 20 0,0-29-225,0 0 0,0 0 0,0 0 0,0 0 0,0 0 0,1 0 1,-1 0-1,0 0 0,0 0 0,1 0 0,-1-1 0,1 1 0,-1 0 1,1 0-1,-1 0 0,1 0 0,-1-1 0,1 1 0,0 0 0,0 0 1,-1-1-1,1 1 0,0-1 0,0 1 0,0-1 0,-1 1 0,1-1 0,0 1 1,0-1-1,0 0 0,0 1 0,0-1 0,0 0 0,0 0 0,0 0 1,0 0-1,0 0 0,0 0 0,0 0 0,0 0 0,0 0 0,0 0 0,0 0 1,0-1-1,0 1 0,-1 0 0,1-1 0,0 1 0,0-1 0,0 1 1,1-2-1,3 0 155,-1-1 1,0 0-1,0 0 1,0 0 0,0-1-1,0 0 1,0 1-1,4-8 1,3-10 207,0-1 1,-2 0 0,-1-1-1,0 0 1,-2 0 0,-1 0-1,0-1 1,-2 0 0,-1 0-1,-1 0 1,0 0-1,-4-24 1,2 44-288,1 0-1,-1 1 1,0-1-1,0 1 1,0-1-1,0 1 1,-1 0-1,1-1 1,-1 1-1,-3-5 0,4 7-73,1 1 0,0 0-1,0-1 1,-1 1-1,1 0 1,0-1-1,-1 1 1,1 0-1,0 0 1,-1-1-1,1 1 1,0 0-1,-1 0 1,1 0-1,-1-1 1,1 1-1,0 0 1,-1 0-1,1 0 1,-1 0-1,1 0 1,-1 0-1,1 0 1,0 0-1,-1 0 1,1 0 0,-1 0-1,1 0 1,-1 0-1,0 0 1,0 1-9,0 0 0,1 0 0,-1 0 0,0 1 1,0-1-1,0 0 0,1 0 0,-1 0 1,1 0-1,-1 1 0,1-1 0,-1 0 1,1 1-1,0-1 0,-1 2 0,-2 19-17,0 0 0,1 0 0,1 0 0,3 32 0,-2-43-24,2 1-1,-1 0 1,2-1 0,0 1 0,0-1-1,1 0 1,0 0 0,1 0 0,0 0-1,7 9 1,-10-17-278,0-1-1,0 1 0,0-1 1,1 0-1,-1 0 1,1 0-1,-1 0 1,1 0-1,0 0 1,4 1-1,-5-2 9,-1-1 0,0 1-1,0-1 1,0 0 0,1 0-1,-1 1 1,0-1 0,0 0-1,1 0 1,-1 0 0,0-1-1,0 1 1,0 0 0,1 0-1,-1-1 1,0 1 0,0 0-1,0-1 1,2 0 0,5-10-5723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794"/>
    </inkml:context>
    <inkml:brush xml:id="br0">
      <inkml:brushProperty name="width" value="0.025" units="cm"/>
      <inkml:brushProperty name="height" value="0.025" units="cm"/>
    </inkml:brush>
  </inkml:definitions>
  <inkml:trace contextRef="#ctx0" brushRef="#br0">0 105 9449,'0'0'11109,"7"-9"-10666,-3 5-268,0-1-1,-1 1 1,1-1-1,-1 0 1,0 0-1,-1 0 1,1-1-1,-1 1 1,0-1-1,-1 1 1,1-1-1,-1 1 1,0-1-1,-1 0 1,1-10-1,-1 15 349,-1 5-497,0 0 0,0 0 0,1 1 0,0-1 0,-1 0 0,1 1 0,1-1 0,0 8 0,1 9-19,-2 140 265,22-192-258,-9 15-1192,26-44-10823,-31 43 7448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125"/>
    </inkml:context>
    <inkml:brush xml:id="br0">
      <inkml:brushProperty name="width" value="0.025" units="cm"/>
      <inkml:brushProperty name="height" value="0.025" units="cm"/>
    </inkml:brush>
  </inkml:definitions>
  <inkml:trace contextRef="#ctx0" brushRef="#br0">85 0 8904,'0'0'9428,"1"10"-7928,1 5-1152,0 0 0,-2 0 0,0 0 0,-1 0 0,0 1 0,-5 21 0,-30 98-66,24-96-144,2-16-632,9-23 356,1 0 0,-1 0 1,1 0-1,0 1 1,-1-1-1,1 0 1,-1 0-1,1 0 1,0 0-1,-1 0 0,1 0 1,-1 0-1,1 0 1,0 0-1,-1 0 1,1 0-1,-1 0 1,1 0-1,-1-1 0,1 1 1,0 0-1,-1 0 1,1 0-1,0 0 1,-1-1-1,1 1 1,0 0-1,-1 0 0,1-1 1,0 1-1,-1 0 1,1-1-1,0 1 1,0 0-1,-1-1 1,1 1-1,0 0 0,0-1 1,0 1-1,-1-1 1,1 1-1,0 0 1,0-1-1,0 1 1,0-1-1,0 1 0,0 0 1,0-1-1,0 0 1,-8-20-6723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500"/>
    </inkml:context>
    <inkml:brush xml:id="br0">
      <inkml:brushProperty name="width" value="0.025" units="cm"/>
      <inkml:brushProperty name="height" value="0.025" units="cm"/>
    </inkml:brush>
  </inkml:definitions>
  <inkml:trace contextRef="#ctx0" brushRef="#br0">0 581 13196,'0'0'6342,"56"17"-5124,-35-5-578,4 1-255,2 0-257,1 0-128,-1-3-1474,-7-2-2433,1-8-4806</inkml:trace>
  <inkml:trace contextRef="#ctx0" brushRef="#br0" timeOffset="1">204 0 11787,'0'0'6246,"-7"12"-5312,-7 17-346,2 2 1,1 0-1,1 0 0,2 1 0,-7 54 0,7-32 87,3 0 1,2 0-1,8 95 0,-4-139-655,1 0 0,0 0 0,0-1 0,1 1 0,1 0 0,-1-1 0,2 0 0,-1 0 1,1 0-1,0 0 0,1-1 0,0 0 0,1 0 0,-1-1 0,2 1 0,-1-2 0,1 1 0,0-1 0,0 0 0,0 0 0,1-1 0,13 5 0,-13-6-496,0-1-1,1 0 1,0-1 0,0 0 0,0-1-1,0 0 1,0 0 0,0-1-1,0 0 1,0-1 0,0 0-1,0-1 1,-1 0 0,17-6 0,19-10-4617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879"/>
    </inkml:context>
    <inkml:brush xml:id="br0">
      <inkml:brushProperty name="width" value="0.025" units="cm"/>
      <inkml:brushProperty name="height" value="0.025" units="cm"/>
    </inkml:brush>
  </inkml:definitions>
  <inkml:trace contextRef="#ctx0" brushRef="#br0">0 0 5701,'0'0'11734,"9"7"-10607,20 17 324,0 0 1,37 42 0,-53-51-1190,-1 1 0,-1 0-1,0 0 1,-1 2-1,-1-1 1,0 1 0,6 22-1,-5-8-44,-2 0-1,-2 0 0,-1 1 1,-1 0-1,-2 64 1,-3-71-624,-1-1 1,-2-1-1,0 1 1,-1 0-1,-2-1 1,0 0 0,-2 0-1,-15 31 1,-3-16-5664,-1-11-6956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9.760"/>
    </inkml:context>
    <inkml:brush xml:id="br0">
      <inkml:brushProperty name="width" value="0.025" units="cm"/>
      <inkml:brushProperty name="height" value="0.025" units="cm"/>
    </inkml:brush>
  </inkml:definitions>
  <inkml:trace contextRef="#ctx0" brushRef="#br0">216 492 11883,'0'-8'2936,"1"6"-2760,-1 0 0,0 0 0,0 0-1,0-1 1,0 1 0,0 0-1,-1 0 1,1 0 0,-1 0 0,1-1-1,-1 1 1,0 0 0,1 0 0,-1 0-1,0 0 1,-1 0 0,1 1 0,0-1-1,0 0 1,-1 0 0,1 1-1,-1-1 1,1 1 0,-1-1 0,0 1-1,0 0 1,0 0 0,0 0 0,1 0-1,-1 0 1,-1 0 0,1 0-1,0 1 1,0-1 0,0 1 0,0-1-1,0 1 1,-1 0 0,1 0 0,0 0-1,0 0 1,0 0 0,0 0 0,-1 1-1,1-1 1,0 1 0,0 0-1,-2 0 1,-3 2-113,0 1 0,0 0 0,0 0 0,1 0 1,0 1-1,0 0 0,0 0 0,0 1 0,1-1 0,0 1 0,0 1 0,0-1 0,1 0 0,-5 10 0,0 1-62,1 1 0,0 0 0,1 0 0,-7 31-1,11-37 11,1 1-1,0-1 0,1 1 0,1 23 0,-1-35-9,1 1 0,0-1 0,0 1-1,0 0 1,1-1 0,-1 1-1,0 0 1,0-1 0,1 1-1,-1-1 1,1 1 0,0-1 0,-1 1-1,1-1 1,0 1 0,0-1-1,0 0 1,0 1 0,0-1-1,0 0 1,0 0 0,0 0 0,0 0-1,1 0 1,-1 0 0,0 0-1,1 0 1,-1 0 0,1-1-1,-1 1 1,1-1 0,-1 1 0,1-1-1,0 1 1,-1-1 0,1 0-1,-1 0 1,1 0 0,0 0-1,-1 0 1,1 0 0,-1 0 0,1-1-1,0 1 1,-1 0 0,1-1-1,-1 1 1,3-2 0,4-2 32,-1 0 0,1 0 0,-1-1 0,0 0 0,-1 0 0,1 0 0,-1-1 0,0 0 0,0-1 0,-1 1 0,6-9 0,6-10 78,24-50 1,-32 56 129,0 0 1,-2 0-1,-1-1 1,0-1-1,-2 1 1,0 0-1,-1-1 0,0-34 1,-5 47 187,-2 12-402,-3 16-280,1 82 53,6-90 199,0 0-1,1 0 1,1 0 0,0 0 0,0-1 0,6 18-1,-7-27 6,-1-1-1,0 1 0,1 0 0,0 0 0,0 0 0,-1-1 0,1 1 0,0 0 0,0-1 0,0 1 0,1 0 0,-1-1 0,0 0 0,1 1 0,-1-1 0,0 0 0,1 0 0,0 0 1,-1 1-1,1-2 0,0 1 0,-1 0 0,1 0 0,0-1 0,0 1 0,0 0 0,0-1 0,-1 0 0,1 0 0,0 1 0,0-1 0,0 0 0,0 0 0,0-1 0,0 1 1,0 0-1,0-1 0,0 1 0,-1-1 0,1 0 0,0 1 0,0-1 0,-1 0 0,1 0 0,0 0 0,2-2 0,4-3 36,-1-1 0,0 1-1,0-1 1,0-1 0,-1 1 0,0-1-1,9-16 1,-4 4 32,-1-2 0,-1 1-1,-1-1 1,-2-1 0,0 1 0,-1-1-1,3-29 1,-10 74-171,1 0-1,1-1 0,1 1 1,1 0-1,9 41 1,-11-60 97,1-1 0,-1 0 1,1 1-1,0-1 0,0 0 0,0 1 0,0-1 1,0 0-1,0 0 0,1 0 0,-1 0 1,1 0-1,-1-1 0,1 1 0,0 0 1,3 2-1,-4-4 10,0 1 1,0-1-1,1 0 1,-1 1-1,0-1 1,1 0-1,-1 0 1,0 0-1,1 0 1,-1 0-1,0 0 1,1 0-1,-1 0 1,0-1-1,1 1 1,-1 0-1,0-1 1,0 1-1,1-1 1,-1 1-1,2-2 1,2-2 37,0 0-1,1 0 1,-1-1 0,-1 0 0,1 0 0,-1 0-1,1 0 1,-2-1 0,6-9 0,1-7-50,-2-1 1,0 0-1,-2 0 0,0-1 1,-2 1-1,3-43 1,-8 109-257,-1-27 254,1-1 0,1 1 0,0 0 0,1-1 0,1 1 0,6 24 0,-7-38 8,-1-1 0,1 1 0,-1 0-1,1-1 1,0 1 0,0 0 0,0-1 0,0 1 0,0-1-1,0 0 1,0 1 0,0-1 0,0 0 0,1 1 0,-1-1-1,0 0 1,1 0 0,-1 0 0,1 0 0,0-1 0,-1 1-1,1 0 1,-1-1 0,1 1 0,0-1 0,0 1 0,-1-1-1,1 0 1,0 0 0,0 0 0,0 0 0,-1 0 0,1 0-1,0 0 1,0 0 0,3-2 0,-1 0 18,1 0 0,0 0 1,-1 0-1,1-1 0,-1 0 0,0 0 0,0 0 1,0 0-1,-1-1 0,1 0 0,4-5 1,11-20 75,-1 0 1,-1-1 0,-2-1-1,-1 0 1,-1-1 0,-2-1-1,-2 1 1,0-2-1,-2 1 1,-2-1 0,2-69-1,-40 258-751,29-123 653,1-1-1,1 1 1,2 0 0,6 47 0,-3-58 1,1-1 0,1 0 0,1 0 0,1 0 0,1-1 0,1 1 0,20 32 0,-16-32 4,8 13-2,32 67-1,-48-91 21,-1 1 0,-1 0 0,0 0 0,0 0 0,-1 1 0,0-1 0,-1 0 0,0 1 0,-1-1 0,0 1 0,0 0 0,-3 11 0,2-20 1,1 0 0,-1 1-1,0-1 1,0 0-1,0 0 1,0-1 0,0 1-1,-1 0 1,1 0 0,-1 0-1,1-1 1,-1 1-1,1-1 1,-1 1 0,0-1-1,0 0 1,1 0-1,-1 0 1,0 0 0,0 0-1,0 0 1,-1 0 0,1 0-1,0-1 1,0 1-1,0-1 1,0 0 0,-1 0-1,1 0 1,0 0 0,0 0-1,0 0 1,-1 0-1,1-1 1,0 1 0,0-1-1,0 1 1,0-1-1,0 0 1,0 0 0,0 0-1,0 0 1,0 0 0,0-1-1,0 1 1,1-1-1,-1 1 1,0-1 0,1 1-1,-2-3 1,-9-12-21,0 0-1,2 0 1,0-1 0,1 0 0,0-1-1,2 0 1,0 0 0,1-1-1,1 1 1,0-1 0,2-1 0,0 1-1,1 0 1,1-1 0,1 1-1,1-1 1,0 1 0,5-20 0,-4 30-21,1 0 1,0 1-1,0 0 0,1-1 1,0 1-1,0 1 1,1-1-1,0 0 1,0 1-1,1 0 0,0 1 1,9-9-1,7-3-1864,1 1 0,37-22 0,-39 27-632,20-14-5032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0.655"/>
    </inkml:context>
    <inkml:brush xml:id="br0">
      <inkml:brushProperty name="width" value="0.025" units="cm"/>
      <inkml:brushProperty name="height" value="0.025" units="cm"/>
    </inkml:brush>
  </inkml:definitions>
  <inkml:trace contextRef="#ctx0" brushRef="#br0">0 721 11563,'10'-8'6853,"2"-16"-5522,-7 13-194,145-294 4679,-118 231-5013,-4-2 1,22-95-1,-43 131-404,-5 28-162,-5 28 104,-10 83-508,5 1 0,4 113-1,5-204 0,0 0-1,0 0 0,1 0 1,0 0-1,0 0 0,6 12 1,-8-20 88,1 0 1,-1 1 0,1-1 0,0 0-1,0 1 1,0-1 0,0 0 0,0 0-1,0 0 1,0 0 0,0 0 0,0 0-1,0 0 1,1 0 0,-1 0 0,0-1-1,1 1 1,1 1 0,-1-2-22,0 0 0,0-1 0,-1 1-1,1 0 1,0 0 0,0-1 0,-1 1 0,1-1 0,-1 1 0,1-1-1,0 0 1,-1 0 0,1 0 0,-1 0 0,0 0 0,1 0 0,-1 0 0,0 0-1,1 0 1,-1-1 0,1-1 0,7-9-1605,0 0 1,-1-1-1,0-1 1,-1 1-1,0-1 0,-2-1 1,8-24-1,7-21-6857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034"/>
    </inkml:context>
    <inkml:brush xml:id="br0">
      <inkml:brushProperty name="width" value="0.025" units="cm"/>
      <inkml:brushProperty name="height" value="0.025" units="cm"/>
    </inkml:brush>
  </inkml:definitions>
  <inkml:trace contextRef="#ctx0" brushRef="#br0">33 20 8584,'0'0'10015,"-2"12"-8515,-5 32-523,-2 3-237,2 0 0,2 0 0,3 1 0,3 54-1,-1-99-726,1 0 0,-1 0 0,1 0 0,-1 0 0,1 0 0,0 0 0,0 0 0,1 0 0,-1-1 0,0 1 0,1 0 0,0-1 0,-1 1 0,1-1 0,0 0 0,4 4 0,-4-5 7,-1 0 0,1 0 0,0 0 0,0 0-1,0 0 1,1-1 0,-1 1 0,0-1 0,0 1-1,0-1 1,0 0 0,1 1 0,-1-1 0,0-1-1,0 1 1,0 0 0,4-1 0,1-1 84,-1 0 0,0-1 0,0 1 0,0-1 0,0-1 0,-1 1 0,1-1 0,-1 0 0,0 0 0,0 0 0,0-1 0,-1 0 0,7-8 0,-3 0 57,-1 0-1,0 0 1,0-1-1,-2 1 0,0-1 1,0-1-1,-2 1 1,1-1-1,-2 1 0,2-24 1,-4 29-84,1 0-1,-1 0 1,-1 0 0,0 0 0,0 0 0,-1 0 0,0 0-1,0 0 1,-1 1 0,0-1 0,-1 1 0,0-1 0,0 1 0,-1 1-1,1-1 1,-2 1 0,1-1 0,-9-7 0,12 13-109,-1 0 0,1 0 0,0 0 0,0 0 0,-1 1 0,1-1 0,-1 1 0,0 0-1,1-1 1,-1 1 0,0 0 0,0 1 0,1-1 0,-1 0 0,0 1 0,0 0 0,-5 0 0,6 0-43,0 1 0,-1-1 0,1 1 0,0 0 0,0 0 0,0 0 0,0 0 1,0 0-1,0 1 0,0-1 0,0 0 0,0 1 0,0 0 0,1-1 0,-1 1 0,0 0 0,0 2 0,-3 3-174,1 0 1,1 0-1,0 1 1,0-1-1,0 1 0,1 0 1,0 0-1,0 0 1,1 0-1,-1 16 0,2-23 81,1 0 0,-1-1-1,1 1 1,-1-1 0,1 1-1,-1-1 1,1 1 0,-1 0 0,1-1-1,0 0 1,-1 1 0,1-1-1,0 1 1,-1-1 0,1 0-1,0 1 1,-1-1 0,1 0-1,0 0 1,0 0 0,-1 0-1,1 1 1,0-1 0,0 0 0,0 0-1,-1-1 1,1 1 0,0 0-1,0 0 1,-1 0 0,1 0-1,1-1 1,29-7-5243,-6-6-221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395"/>
    </inkml:context>
    <inkml:brush xml:id="br0">
      <inkml:brushProperty name="width" value="0.025" units="cm"/>
      <inkml:brushProperty name="height" value="0.025" units="cm"/>
    </inkml:brush>
  </inkml:definitions>
  <inkml:trace contextRef="#ctx0" brushRef="#br0">116 1 13293,'0'0'4836,"-5"14"-3576,-30 77 310,-18 50 1050,47-125-2396,1 1-1,2 0 1,-1 0-1,2 0 1,0 0-1,1 19 1,1-34-216,1-1 1,-1 1-1,0 0 1,1-1-1,-1 1 1,1-1-1,-1 1 1,1-1-1,0 1 1,0-1-1,0 1 0,0-1 1,0 0-1,0 1 1,0-1-1,0 0 1,0 0-1,0 0 1,1 0-1,-1 0 1,1 0-1,-1 0 1,0 0-1,1-1 1,-1 1-1,1 0 1,0-1-1,-1 0 1,1 1-1,-1-1 1,1 0-1,0 0 1,-1 0-1,1 0 0,0 0 1,-1 0-1,1 0 1,0 0-1,2-2 1,4 1 54,0 0 0,0-1 0,-1 0 0,1-1 0,-1 0 0,0 0 0,9-5 0,-6 1 121,0-1 0,0 0-1,0 0 1,-1-1 0,-1-1-1,0 1 1,0-1 0,0-1-1,-2 1 1,8-15 0,-10 17 6,0-1 0,0 1 0,-1-1 0,0 0 0,-1 0 0,0 0 0,0 0 0,-1 0 0,-1 0 0,1 0 0,-1 0 0,-1 0 0,1 0 0,-2-1 0,-1-8 0,0 14-157,1 0 0,0 0 0,-1 0 0,0 1-1,0-1 1,0 1 0,-1-1 0,1 1 0,-1 0 0,1 0 0,-1 1 0,0-1-1,0 1 1,-1 0 0,1 0 0,0 0 0,-1 0 0,1 1 0,-1 0 0,1 0-1,-1 0 1,0 1 0,-8-1 0,7 0-199,-1 1 0,0 0-1,0 1 1,1-1 0,-1 1 0,0 0-1,-10 4 1,14-4-159,0 0 0,1 0 1,-1 0-1,0 1 0,0-1 0,1 1 0,-1 0 0,1 0 0,-1 0 0,1 0 1,0 0-1,0 0 0,0 1 0,0-1 0,-3 6 0,2 3-4132,3-5-3070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6.529"/>
    </inkml:context>
    <inkml:brush xml:id="br0">
      <inkml:brushProperty name="width" value="0.025" units="cm"/>
      <inkml:brushProperty name="height" value="0.025" units="cm"/>
    </inkml:brush>
  </inkml:definitions>
  <inkml:trace contextRef="#ctx0" brushRef="#br0">149 0 16848,'-8'4'1201,"-9"2"-639,-1 1 200,1 1-1,-25 14 0,38-21-693,1 1-1,0 0 1,0 0 0,0 0 0,1 1 0,-1-1 0,0 1 0,1-1-1,-1 1 1,1 0 0,0 0 0,0 0 0,0 0 0,1 0 0,-1 0-1,1 1 1,-1-1 0,1 0 0,0 1 0,-1 6 0,3-9-62,0 1-1,-1 0 1,1-1 0,0 1 0,0-1 0,0 0-1,0 1 1,0-1 0,0 0 0,0 0 0,0 1 0,0-1-1,1 0 1,-1 0 0,1 0 0,-1 0 0,0-1-1,1 1 1,0 0 0,-1-1 0,1 1 0,-1-1 0,1 1-1,0-1 1,-1 0 0,1 1 0,0-1 0,-1 0-1,1 0 1,2-1 0,5 2 49,0-1-1,0 0 1,0 0 0,13-3 0,-15 1 14,0-1 0,-1 1 0,1-1 0,-1-1 0,0 1 0,1-1 0,-2 0 0,1-1 0,0 1 0,-1-1 0,0 0 0,0 0 0,0-1 0,3-6 0,-12 22 47,-1 0 0,1 0 1,1 0-1,0 1 0,0 0 0,1-1 0,0 1 0,1 0 0,1 0 0,-1 0 0,3 14 1,-2-23-140,1 0 1,0-1-1,-1 1 1,1 0 0,0-1-1,0 1 1,0-1 0,0 1-1,0-1 1,0 1-1,0-1 1,1 0 0,-1 0-1,0 0 1,1 1 0,-1-1-1,1 0 1,0-1 0,-1 1-1,1 0 1,0 0-1,-1-1 1,1 1 0,0-1-1,0 1 1,-1-1 0,1 0-1,0 0 1,0 0-1,0 0 1,-1 0 0,1 0-1,2-1 1,1 1-411,0-1 0,-1 1 0,1-1 0,0-1 0,-1 1 0,0-1 0,1 1 0,-1-1 0,0 0 0,0-1 0,0 1 0,4-4-1,13-18-5310,-2-5-2616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914"/>
    </inkml:context>
    <inkml:brush xml:id="br0">
      <inkml:brushProperty name="width" value="0.025" units="cm"/>
      <inkml:brushProperty name="height" value="0.025" units="cm"/>
    </inkml:brush>
  </inkml:definitions>
  <inkml:trace contextRef="#ctx0" brushRef="#br0">4 0 18065,'0'0'1463,"0"9"-636,-3 81 1858,2 79-21,2-144-2495,2 0-1,0 0 1,2 0 0,10 36 0,-14-58-162,0 0 0,0-1 0,0 1 0,0 0 0,0-1 0,1 1 0,-1-1 0,1 0 1,-1 1-1,1-1 0,0 0 0,0 0 0,0 0 0,0 0 0,0 0 0,1-1 0,-1 1 0,3 1 0,-2-2 9,-1-1 0,0 1-1,0-1 1,0 0-1,1 0 1,-1 0-1,0 0 1,0 0 0,1 0-1,-1-1 1,0 1-1,0-1 1,0 1-1,0-1 1,0 0 0,0 0-1,0 0 1,2-1-1,5-4 47,-1-1-1,0 1 0,0-1 1,-1-1-1,1 1 0,-2-1 0,1 0 1,6-12-1,9-20 109,29-69-1,-38 79 149,-9 76-164,-5-11-202,-1-23-62,1 0-1,1 1 1,0-1 0,1 0 0,0 0-1,1 0 1,1 0 0,5 19-1,-7-30 10,-1 0-1,1 0 1,-1 0-1,1-1 0,-1 1 1,1 0-1,0-1 0,-1 1 1,1 0-1,0-1 0,0 1 1,-1-1-1,1 1 0,0-1 1,0 0-1,0 1 0,0-1 1,-1 0-1,1 1 0,0-1 1,0 0-1,0 0 0,0 0 1,0 0-1,0 0 0,0 0 1,0 0-1,0 0 0,-1 0 1,1 0-1,0-1 0,0 1 1,0 0-1,0-1 0,0 1 1,-1 0-1,1-1 1,0 1-1,0-1 0,0 0 1,-1 1-1,1-1 0,0 1 1,-1-1-1,1 0 0,0-1 1,30-34-4245,-8-1-1243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2.544"/>
    </inkml:context>
    <inkml:brush xml:id="br0">
      <inkml:brushProperty name="width" value="0.025" units="cm"/>
      <inkml:brushProperty name="height" value="0.025" units="cm"/>
    </inkml:brush>
  </inkml:definitions>
  <inkml:trace contextRef="#ctx0" brushRef="#br0">67 356 13741,'0'0'6518,"-5"13"-5103,-38 113 1293,38-109-2443,0 0 1,2 1-1,0 0 0,1-1 0,1 1 0,2 25 0,-1-42-258,0 0 0,0 0 0,0 0 0,0 0 0,0-1 0,0 1 1,1 0-1,-1 0 0,0 0 0,1 0 0,-1 0 0,1-1 0,-1 1 0,1 0 0,-1 0 0,1-1 0,0 1 0,-1 0 0,1-1 0,0 1 0,-1-1 0,1 1 0,0-1 0,0 1 1,0-1-1,-1 1 0,1-1 0,0 0 0,0 1 0,0-1 0,0 0 0,0 0 0,0 0 0,0 0 0,-1 0 0,1 0 0,0 0 0,0 0 0,0 0 0,0 0 0,0 0 0,0-1 1,0 1-1,0 0 0,1-1 0,2-1 31,0 1 1,0-1-1,-1 0 1,1 0-1,0-1 1,-1 1 0,0-1-1,1 1 1,2-4-1,3-6 12,-1-1 0,0 0-1,-1 0 1,0 0 0,-1-1-1,-1 0 1,0 0 0,5-24-1,-5 13-273,0 0 1,0-42-1,-5 82 180,0-3 21,-1-1 0,2 1 1,0-1-1,0 1 1,4 12-1,-5-22 26,1 0 0,0 0 0,-1 0 1,1 0-1,0 0 0,0 0 0,0 0 0,0-1 0,0 1 0,1 0 0,-1-1 1,0 1-1,1-1 0,-1 0 0,1 1 0,0-1 0,-1 0 0,1 0 0,0 0 1,0 0-1,0 0 0,-1 0 0,1 0 0,0-1 0,0 1 0,0-1 1,0 0-1,0 1 0,1-1 0,-1 0 0,0 0 0,0 0 0,0 0 0,0-1 1,0 1-1,2-1 0,1-1 55,1 0 0,-1 0 0,0-1-1,0 1 1,-1-1 0,1 0 0,-1-1 0,1 1 0,-1-1 0,0 0 0,0 0 0,0 0 0,-1 0-1,0-1 1,4-5 0,8-15 329,20-42 0,-28 53-320,5-17 170,0 0-1,-2 0 1,-2-1 0,0-1-1,-2 1 1,-2-1 0,-1 0-1,-2-55 1,-29 209-1000,3 34 756,23-135 14,1 0-1,1 0 0,0 1 1,2-1-1,7 35 1,11-8 10,-19-45-5,0 0 1,1 0 0,-1 0 0,0-1 0,1 1 0,-1 0 0,1-1 0,-1 1 0,1-1 0,0 0 0,-1 1 0,1-1-1,0 0 1,0 0 0,0 0 0,0 0 0,0 0 0,0-1 0,0 1 0,3 0 0,-4-2-6,0 1 1,0-1 0,-1 1-1,1-1 1,-1 1 0,1-1-1,0 1 1,-1-1 0,1 0-1,-1 1 1,1-1 0,-1 0 0,0 1-1,1-1 1,-1 0 0,0 0-1,1 0 1,-1 1 0,0-1-1,0 0 1,0 0 0,0 0-1,0 1 1,0-1 0,0 0-1,0 0 1,0 0 0,0 0-1,0 1 1,0-1 0,-1 0-1,0-1 1,-6-31-197,-2 14 15,-2 1-1,0 0 1,-1 0 0,-1 1-1,-1 1 1,0 0 0,-24-20-1,-13-16 630,51 52-429,-1 0 0,1 0-1,0-1 1,-1 1-1,1 0 1,0 0-1,0-1 1,-1 1 0,1 0-1,0 0 1,0-1-1,0 1 1,0 0 0,-1-1-1,1 1 1,0 0-1,0-1 1,0 1 0,0 0-1,0-1 1,0 1-1,0 0 1,0-1 0,0 1-1,0-1 1,0 1-1,0 0 1,0-1-1,0 1 1,0 0 0,0-1-1,0 1 1,0 0-1,1-1 1,-1 1 0,0 0-1,0-1 1,0 1-1,1 0 1,-1 0 0,0-1-1,0 1 1,1 0-1,-1 0 1,0-1 0,0 1-1,1 0 1,-1 0-1,1 0 1,18-6 31,-15 5 0,93-14 36,-16 3-2749,-28-1-4326,-13-1-4432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3.224"/>
    </inkml:context>
    <inkml:brush xml:id="br0">
      <inkml:brushProperty name="width" value="0.025" units="cm"/>
      <inkml:brushProperty name="height" value="0.025" units="cm"/>
    </inkml:brush>
  </inkml:definitions>
  <inkml:trace contextRef="#ctx0" brushRef="#br0">0 306 15407,'0'0'3998,"2"8"-3400,10 140 2346,-10-90-1955,20 107 0,-21-159-942,0-1 0,1 1 0,0 0 0,0-1 0,1 1-1,0-1 1,5 8 0,-8-12-9,1 0 0,0 0-1,0 0 1,0 0 0,0 0-1,0 0 1,0 0 0,0-1 0,0 1-1,0 0 1,0-1 0,1 1-1,-1-1 1,0 1 0,0-1-1,1 0 1,-1 0 0,0 1 0,0-1-1,1 0 1,-1 0 0,0 0-1,1 0 1,-1 0 0,0-1 0,0 1-1,1 0 1,-1 0 0,0-1-1,0 1 1,1-1 0,-1 1-1,0-1 1,0 0 0,0 1 0,0-1-1,0 0 1,0 0 0,0 0-1,0 0 1,0 0 0,0-1-1,10-9 383,-1-1 0,-1 0-1,0 0 1,-1-1-1,0 0 1,11-27-1,31-93 482,-49 129-879,21-56 98,-4-2 0,-2 0 0,-3 0 1,-2-1-1,3-107 0,-16 163-1588,-4 17-35,-3 19-1841,-7 29-5673,6-26 3161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3.579"/>
    </inkml:context>
    <inkml:brush xml:id="br0">
      <inkml:brushProperty name="width" value="0.025" units="cm"/>
      <inkml:brushProperty name="height" value="0.025" units="cm"/>
    </inkml:brush>
  </inkml:definitions>
  <inkml:trace contextRef="#ctx0" brushRef="#br0">1 0 12011,'0'0'2851,"9"82"-769,3-38-480,4-3-449,2 0-321,0-6 65,2-5-544,-1-13-257,5-8-64,1-9-321,-2-5-1568,-7-19-2660,-2-6-3939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099"/>
    </inkml:context>
    <inkml:brush xml:id="br0">
      <inkml:brushProperty name="width" value="0.025" units="cm"/>
      <inkml:brushProperty name="height" value="0.025" units="cm"/>
    </inkml:brush>
  </inkml:definitions>
  <inkml:trace contextRef="#ctx0" brushRef="#br0">9 242 11115,'0'0'3790,"-2"9"-1537,-4 29-572,6-37-1616,0 0 0,0 0 0,0 0 0,0 0 0,0 0 0,1 0 0,-1-1 0,0 1 0,0 0 0,1 0 0,-1 0 0,1 0 0,-1 0 0,1-1 0,-1 1 0,1 0 0,-1 0 0,1-1 0,0 1 0,0 0 0,-1-1 0,1 1 0,0-1 0,0 1 0,-1-1 0,1 1 0,0-1 0,0 0 0,0 1 0,0-1 0,0 0 0,0 0 0,0 1 0,0-1 0,-1 0 0,1 0 0,0 0 0,0 0 0,0 0 0,0 0 0,0-1 0,0 1 0,2-1 0,37-9 721,-30 4-697,-1 0 1,0 0-1,0-1 0,0 0 0,-1 0 0,0-1 0,-1 0 0,1-1 0,-2 0 1,12-18-1,-14 20 23,0-1 0,0 1 0,0-1 1,-1 0-1,0-1 0,-1 1 0,0 0 1,0-1-1,-1 1 0,0-1 0,-1 0 0,1 1 1,-2-1-1,-1-12 0,2 19-104,0 1-1,0 0 0,-1 0 1,1 0-1,0-1 0,-1 1 1,1 0-1,-1 0 0,1 0 1,-1 0-1,0 0 1,1 0-1,-1 0 0,0 0 1,0 0-1,0 0 0,0 0 1,0 1-1,0-1 0,0 0 1,0 1-1,0-1 1,0 1-1,0-1 0,0 1 1,0-1-1,0 1 0,-1 0 1,1-1-1,0 1 1,0 0-1,0 0 0,-1 0 1,1 0-1,0 0 0,0 0 1,-1 0-1,1 1 0,0-1 1,0 0-1,0 1 1,0-1-1,-1 1 0,1-1 1,-1 1-1,-2 1-17,0 0 0,0 0 0,0 1 0,1-1 0,-1 1 0,1-1 0,-1 1 0,1 0 0,0 1 0,0-1 0,-3 6 0,-4 14 79,2 0 1,0 0-1,2 0 1,0 1-1,2 0 0,1 0 1,0 1-1,2-1 1,3 35-1,-3-57-59,1 0-1,0 1 1,0-1-1,0 1 1,0-1-1,1 0 1,-1 0-1,1 1 1,-1-1 0,1 0-1,0 0 1,0 1-1,0-1 1,0 0-1,0 0 1,0 0-1,0 0 1,1 0 0,-1-1-1,1 1 1,0 0-1,-1-1 1,1 1-1,0-1 1,0 1-1,0-1 1,0 0 0,0 0-1,0 0 1,0 0-1,1 0 1,-1 0-1,0-1 1,0 1-1,1-1 1,-1 0 0,0 1-1,4-1 1,0-1-1,-1 0 0,1 1 1,-1-2-1,1 1 1,-1-1-1,0 0 0,1 0 1,-1 0-1,0-1 1,-1 0-1,1 0 1,0 0-1,-1 0 0,1-1 1,4-5-1,4-7 11,0-1 0,-1 0-1,-2-1 1,1 0 0,-2-1-1,0 0 1,-2 0 0,0-1-1,-1 1 1,-1-2 0,-1 1-1,0-1 1,-2 1 0,0-1-1,-2-30 1,-1 111-148,2 84 213,0-141-76,-1-1-1,0 1 1,0-1-1,1 0 1,-1 1-1,1-1 1,0 1-1,0-1 1,0 0-1,0 0 1,0 1-1,1-1 1,-1 0-1,3 2 1,-3-3-2,0 0 1,0 0 0,0 0-1,0 0 1,0-1 0,1 1 0,-1-1-1,0 1 1,0-1 0,1 1-1,-1-1 1,1 0 0,-1 1 0,0-1-1,1 0 1,-1 0 0,0 0-1,1 0 1,1-1 0,1 0 26,0 0 0,0 0 0,1-1-1,-1 0 1,-1 0 0,1 0 0,0 0 0,0 0 0,-1-1 0,1 0 0,-1 0 0,0 0 0,0 0 0,4-6-1,6-10 47,0 0 0,11-28 0,-15 29-68,0 0 0,1 1 0,19-24 1,-28 40-15,-1 0-1,0 1 1,0-1 0,1 1 0,-1-1 0,0 1 0,1 0 0,-1-1 0,1 1-1,-1-1 1,0 1 0,1-1 0,-1 1 0,1 0 0,-1 0 0,1-1-1,-1 1 1,1 0 0,0 0 0,-1-1 0,1 1 0,-1 0 0,1 0-1,-1 0 1,1 0 0,0 0 0,-1 0 0,1 0 0,-1 0 0,1 0-1,-1 0 1,1 0 0,0 0 0,-1 0 0,1 1 0,-1-1 0,1 0-1,-1 0 1,1 1 0,-1-1 0,1 0 0,-1 1 0,1-1 0,-1 0 0,1 1-1,-1-1 1,0 1 0,1-1 0,-1 0 0,0 1 0,1-1 0,-1 1-1,0-1 1,1 1 0,-1 0 0,0-1 0,0 1 0,0 0 0,11 43 162,-8-28-109,-2-14-46,-1 0 0,0-1 0,1 1 0,-1 0 0,1-1-1,-1 1 1,1 0 0,0-1 0,0 1 0,0-1 0,0 1 0,0-1-1,0 1 1,0-1 0,0 0 0,0 0 0,1 1 0,-1-1 0,1 0-1,-1 0 1,3 1 0,-2-3 22,-1 0 0,1 0 0,0 0 0,0 0 0,0 0 0,0 0 0,-1 0 0,1 0 0,0-1 0,-1 1 0,0-1 0,1 1 0,-1-1 0,0 0 0,1 0 0,-1 1 0,0-1-1,1-3 1,14-20 167,-10 12-192,2 1 1,0 0-1,0 1 1,1-1-1,1 2 1,-1-1-1,13-8 1,-22 18-9,1 1 1,0-1 0,0 0-1,0 1 1,0-1-1,-1 0 1,1 1-1,0-1 1,0 1-1,0-1 1,0 1-1,0 0 1,1 0-1,-1-1 1,0 1-1,0 0 1,0 0-1,0 0 1,0 0-1,0 0 1,0 0-1,0 0 1,0 1-1,0-1 1,0 0-1,0 0 1,1 1 0,-1-1-1,-1 1 1,1-1-1,0 1 1,0-1-1,0 1 1,0 0-1,0-1 1,0 1-1,-1 0 1,1 0-1,0 0 1,-1-1-1,1 1 1,0 0-1,-1 0 1,1 0-1,-1 0 1,1 0-1,-1 0 1,0 0-1,0 0 1,1 0-1,-1 1 1,0-1 0,0 0-1,0 2 1,2 9 47,0 1 0,-1 0 0,-2 20 1,1-23-39,1 4-90,-1-10 10,1-1 0,-1 1 0,0-1 0,0 1 0,0-1 0,0 1-1,0 0 1,-1-1 0,0 1 0,0-1 0,0 0 0,0 1-1,0-1 1,-3 6 0,3-9-140,1 0 0,-1 0 0,1 0 0,-1 0 0,1 0 0,-1 0 0,0 0 0,1 0 1,-1 0-1,1 0 0,-1 0 0,1 0 0,-1 0 0,1 0 0,-1 0 0,1 0 0,-1 0 0,1-1 0,0 1 0,-1 0 0,1 0 0,-1-1 0,1 1 0,-1 0 0,1-1 0,0 1 0,-1 0 1,1-1-1,0 1 0,-1-1 0,-10-16-7039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427"/>
    </inkml:context>
    <inkml:brush xml:id="br0">
      <inkml:brushProperty name="width" value="0.025" units="cm"/>
      <inkml:brushProperty name="height" value="0.025" units="cm"/>
    </inkml:brush>
  </inkml:definitions>
  <inkml:trace contextRef="#ctx0" brushRef="#br0">1 1 16271,'0'0'4164,"43"51"-10538,-17-38-672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933"/>
    </inkml:context>
    <inkml:brush xml:id="br0">
      <inkml:brushProperty name="width" value="0.025" units="cm"/>
      <inkml:brushProperty name="height" value="0.025" units="cm"/>
    </inkml:brush>
  </inkml:definitions>
  <inkml:trace contextRef="#ctx0" brushRef="#br0">60 189 12011,'0'0'12620,"2"-6"-12123,2-17-316,-5 22-180,1 0 0,0 1 0,-1-1 0,1 0 0,-1 0 0,1 1 0,-1-1 0,0 1 0,1-1 0,-1 0 0,0 1 0,1-1 0,-1 1 0,0-1 1,1 1-1,-1 0 0,0-1 0,0 1 0,0 0 0,1 0 0,-1-1 0,0 1 0,0 0 0,0 0 0,0 0 0,1 0 0,-1 0 0,0 0 0,0 0 0,0 0 0,0 1 0,0-1 0,1 0 0,-1 0 0,0 1 0,-1 0 0,0-1-12,0 2 1,0-1-1,0 0 1,0 0 0,1 1-1,-1-1 1,0 0 0,1 1-1,-1 0 1,1-1-1,-1 1 1,1 0 0,0 0-1,0 0 1,0 0-1,0 0 1,0 0 0,0 0-1,0 0 1,1 1 0,-1-1-1,0 4 1,-5 52-24,6-53 35,4 48-84,-4-52 83,0 0 0,0-1 0,1 1 0,-1 0 0,0 0-1,0 0 1,1 0 0,-1-1 0,0 1 0,1 0 0,-1 0 0,1-1 0,-1 1 0,1 0 0,-1-1 0,1 1 0,-1 0 0,1-1 0,0 1 0,-1-1 0,1 1 0,0-1 0,-1 1 0,1-1-1,0 1 1,0-1 0,0 0 0,-1 0 0,1 1 0,0-1 0,0 0 0,0 0 0,0 0 0,-1 0 0,1 0 0,0 0 0,0 0 0,0 0 0,0 0 0,0 0 0,-1 0 0,1-1 0,0 1 0,0 0-1,0-1 1,-1 1 0,1-1 0,0 1 0,0 0 0,-1-1 0,1 0 0,0 1 0,-1-1 0,1 1 0,0-2 0,8-8 17,0-1 0,-1 0 1,0-1-1,-1 1 0,-1-2 0,1 1 1,-2-1-1,6-16 0,0 1-7,-8 21 27,6-10 135,-2-1-1,0 1 1,-1-1 0,-1 0-1,0-1 1,-2 1-1,2-21 1,-18 68-71,5-15-117,-12 33 296,2 2-1,-14 57 0,32-104-263,-1-1-1,0 1 1,1 0 0,0-1-1,-1 1 1,1 0-1,0 0 1,0-1 0,0 1-1,0 0 1,0 0-1,0-1 1,1 1-1,-1 0 1,0 0 0,1-1-1,-1 1 1,1-1-1,0 1 1,0 0-1,1 1 1,-1-2-8,0 0 0,0-1 0,1 1-1,-1-1 1,0 0 0,0 1 0,1-1 0,-1 0 0,0 0 0,0 0 0,1 0-1,-1 0 1,0 0 0,1 0 0,-1 0 0,0-1 0,0 1 0,1 0 0,-1-1-1,0 1 1,2-2 0,6-2 5,0-1 0,0 0 0,-1-1-1,0 0 1,15-13 0,25-45-173,-39 50 171,1 1-1,0 0 1,15-15-1,-24 27 8,-1 0-1,1 0 0,-1 1 1,1-1-1,-1 0 1,1 1-1,-1-1 0,1 1 1,-1-1-1,1 0 0,0 1 1,-1 0-1,1-1 0,0 1 1,0-1-1,-1 1 0,1 0 1,0-1-1,0 1 0,0 0 1,-1 0-1,1 0 0,0 0 1,0-1-1,0 1 0,0 0 1,-1 1-1,1-1 0,0 0 1,0 0-1,0 0 0,-1 0 1,1 1-1,0-1 0,0 0 1,0 1-1,-1-1 0,1 0 1,0 1-1,-1-1 1,1 1-1,0-1 0,-1 1 1,1 0-1,-1-1 0,1 1 1,-1-1-1,1 1 0,-1 0 1,1 0-1,-1-1 0,0 1 1,1 0-1,-1 0 0,0-1 1,0 1-1,1 0 0,-1 0 1,0 0-1,0 0 0,0-1 1,0 1-1,0 2 0,2 64 996,-2-55-1027,-1-12 16,1 1 0,0-1 1,0 1-1,0-1 0,0 1 0,0 0 0,0-1 0,0 1 1,0-1-1,0 1 0,0-1 0,0 1 0,0-1 0,0 1 0,0-1 1,1 1-1,-1-1 0,0 1 0,0-1 0,1 1 0,-1-1 1,0 1-1,0-1 0,1 1 0,-1-1 0,1 0 0,-1 1 0,0-1 1,1 0-1,-1 1 0,1-1 0,-1 0 0,1 1 0,0-1 0,17-11 121,15-31 41,-31 40-168,18-28 24,24-34-1,-41 60-25,0 1 1,0 0 0,0 0-1,0 0 1,1 0-1,-1 0 1,1 1-1,0-1 1,0 1-1,0 0 1,0 0-1,0 1 1,7-3-1,-10 4 4,0 0-1,0 0 0,0 0 1,0 1-1,0-1 0,0 0 0,0 0 1,0 0-1,0 1 0,-1-1 1,1 1-1,0-1 0,0 1 0,0-1 1,0 1-1,0-1 0,-1 1 0,1 0 1,0-1-1,-1 1 0,1 0 1,0 0-1,-1-1 0,1 1 0,-1 0 1,1 0-1,-1 0 0,1 0 1,-1 0-1,0 0 0,0 0 0,1 0 1,-1 0-1,0 0 0,0 0 1,0 0-1,0 0 0,0 1 0,1 48-98,-2-37 90,1 5-340,-2 39-3664,1-55 3739,1 0 0,-1 1 0,1-1 0,-1 0 0,0 0 0,0 0 0,0 0 0,0 0 0,0 0 0,0-1 0,-1 1 0,1 0 0,-1 0 0,1-1 0,-1 1-1,0-1 1,1 0 0,-1 1 0,0-1 0,0 0 0,0 0 0,-2 1 0,-14 3-9189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5.297"/>
    </inkml:context>
    <inkml:brush xml:id="br0">
      <inkml:brushProperty name="width" value="0.025" units="cm"/>
      <inkml:brushProperty name="height" value="0.025" units="cm"/>
    </inkml:brush>
  </inkml:definitions>
  <inkml:trace contextRef="#ctx0" brushRef="#br0">1 764 13261,'0'0'7847,"12"3"-6528,-4-1-1129,-1-1 0,1 0 1,0 0-1,0-1 1,0 1-1,0-2 0,-1 1 1,1-1-1,0 0 1,0-1-1,-1 0 0,1 0 1,-1-1-1,11-5 1,208-99 2680,201-87-1103,14 39-1901,54-21-4149,-477 169 3821,5-2-463,-1-1 1,22-13 0,-36 18-260,-1 0 0,0-1-1,0 0 1,0 0 0,7-9 0,7-14-7620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5.788"/>
    </inkml:context>
    <inkml:brush xml:id="br0">
      <inkml:brushProperty name="width" value="0.025" units="cm"/>
      <inkml:brushProperty name="height" value="0.025" units="cm"/>
    </inkml:brush>
  </inkml:definitions>
  <inkml:trace contextRef="#ctx0" brushRef="#br0">6 1 20083,'0'0'1473,"-6"47"-992,6-8 191,6 5-383,4 2 63,-3-3-224,4-2-128,3-6 32,-5-4 0,2-10-736,-2-4-866,-9-9-1377,-14-8-14862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137"/>
    </inkml:context>
    <inkml:brush xml:id="br0">
      <inkml:brushProperty name="width" value="0.025" units="cm"/>
      <inkml:brushProperty name="height" value="0.025" units="cm"/>
    </inkml:brush>
  </inkml:definitions>
  <inkml:trace contextRef="#ctx0" brushRef="#br0">1 209 15791,'0'0'3812,"64"-43"-1506,-25 24-673,6-3-736,7 1-128,7 0-481,-1-1-256,-6 5-32,-9 3-416,-9 1-1442,-13 2-576,-19 5-1666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7.361"/>
    </inkml:context>
    <inkml:brush xml:id="br0">
      <inkml:brushProperty name="width" value="0.025" units="cm"/>
      <inkml:brushProperty name="height" value="0.025" units="cm"/>
    </inkml:brush>
  </inkml:definitions>
  <inkml:trace contextRef="#ctx0" brushRef="#br0">41 1 17232,'0'0'1372,"-3"9"-379,-6 21 118,1 0 0,1 1 0,-5 58 0,11-73-1011,1 0 0,0 0-1,1 0 1,1 0 0,0-1 0,1 1-1,1-1 1,0 1 0,2-1 0,6 16-1,-5-18-91,-6-10 2,0 0 0,1 1 0,-1-1 0,1 0 0,0 0 0,0-1 0,0 1 0,0 0 0,0-1 0,4 4 0,-5-49 759,-2 33-890,0-1 0,0 1 1,-2 0-1,1 0 0,-6-14 0,7 19 15,-1 0 0,0 0 0,-1 0 0,1 0 0,-1 0 0,0 1 0,0 0 0,0-1 0,-1 1 0,1 0-1,-1 0 1,-6-4 0,10 8 95,0 0-1,-1 0 1,1 0 0,0 0-1,0 0 1,0 0-1,-1 0 1,1 0 0,0 0-1,0 0 1,-1 0-1,1 0 1,0 0 0,0 1-1,0-1 1,-1 0-1,1 0 1,0 0-1,0 0 1,0 0 0,0 1-1,-1-1 1,1 0-1,0 0 1,0 0 0,0 1-1,0-1 1,0 0-1,0 0 1,0 0 0,-1 1-1,1-1 1,0 0-1,0 0 1,0 1-1,0-1 1,0 0 0,0 0-1,0 0 1,0 1-1,0-1 1,0 0 0,0 0-1,0 1 1,1-1-1,-1 0 1,0 0 0,0 0-1,0 1 1,0-1-1,0 0 1,0 0-1,0 0 1,1 1 0,-1-1-1,0 0 1,0 0-1,0 0 1,0 0 0,1 1-1,-1-1 1,10 19-205,-5-16 40,0 0 0,1 0 0,-1 0 0,0 0 0,1-1 0,0 0 0,0 0 0,0-1 0,0 0 0,0 0-1,0 0 1,0 0 0,0-1 0,0 0 0,0-1 0,10-1 0,-8 1 53,-1 0 0,0-1 0,0 0 1,0-1-1,0 0 0,0 0 0,-1 0 0,1-1 0,-1 0 0,0 0 0,0 0 0,0-1 0,6-6 0,4-4 35,-9 16 741,-10 30 1233,-2 4-1737,5-33-141,0 1 0,1-1-1,-1 1 1,1-1 0,0 1 0,0-1 0,0 0 0,0 1 0,0-1 0,0 0 0,0 0 0,1 0 0,2 4-1,-3-6-16,-1 1 0,1-1-1,-1 1 1,1-1 0,-1 1 0,1-1-1,0 1 1,-1-1 0,1 1-1,0-1 1,-1 0 0,1 1-1,0-1 1,0 0 0,-1 0-1,1 0 1,0 0 0,0 1-1,-1-1 1,1 0 0,0 0 0,0 0-1,-1 0 1,1-1 0,0 1-1,0 0 1,-1 0 0,1 0-1,0-1 1,0 1 0,-1 0-1,1-1 1,0 1 0,-1 0-1,1-1 1,0 1 0,-1-1 0,1 1-1,-1-1 1,1 0 0,-1 1-1,1-1 1,-1 1 0,1-1-1,-1 0 1,0 1 0,1-2-1,8-14-271,-8 14 335,0 0 1,0 0-1,-1 1 0,1-1 0,0 1 0,0-1 1,0 1-1,0-1 0,1 1 0,-1-1 0,0 1 0,1 0 1,-1 0-1,1 0 0,-1 0 0,1 0 0,-1 0 1,1 0-1,0 0 0,-1 1 0,1-1 0,0 1 1,0-1-1,0 1 0,-1 0 0,1-1 0,0 1 1,0 0-1,0 0 0,2 1 0,8-2-13,0 0-1,1 0 0,-1-1 1,0 0-1,-1-1 1,1-1-1,0 0 1,-1-1-1,0 0 1,0 0-1,0-1 1,-1 0-1,0-1 1,0-1-1,-1 1 0,0-1 1,0-1-1,14-17 1,-22 25-4,-17 40-240,9-24 544,1 1-1,1-1 1,0 1-1,1 0 1,1 0-1,0 1 1,2-1-1,-1 30 1,2-45-328,1 1 1,-1 0 0,0-1 0,0 1-1,1-1 1,-1 1 0,1 0 0,-1-1-1,1 1 1,0-1 0,0 1 0,0-1-1,0 0 1,0 1 0,0-1 0,0 0-1,0 0 1,0 1 0,0-1 0,1 0-1,-1 0 1,0-1 0,1 1 0,-1 0-1,1 0 1,-1-1 0,1 1-1,-1 0 1,1-1 0,0 0 0,-1 1-1,1-1 1,0 0 0,-1 0 0,1 0-1,0 0 1,-1 0 0,1 0 0,2-1-1,0 1-109,0-1-1,1 0 0,-1 0 0,0 0 0,0 0 1,0-1-1,0 1 0,0-1 0,-1 0 0,1-1 1,0 1-1,-1 0 0,1-1 0,5-5 0,-6 3-474,0-1-1,1 1 0,-2 0 0,1-1 1,-1 1-1,1-1 0,1-11 0,2-23-5231,-5-5-2798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471"/>
    </inkml:context>
    <inkml:brush xml:id="br0">
      <inkml:brushProperty name="width" value="0.025" units="cm"/>
      <inkml:brushProperty name="height" value="0.025" units="cm"/>
    </inkml:brush>
  </inkml:definitions>
  <inkml:trace contextRef="#ctx0" brushRef="#br0">1 120 11755,'0'0'8040,"46"6"-6631,-1-24-320,5-5-416,5-1-385,-3 2-288,-6 2 0,-8 10-673,-15 2-1280,-12 8-482</inkml:trace>
  <inkml:trace contextRef="#ctx0" brushRef="#br0" timeOffset="1">72 320 12300,'0'0'4388,"-14"52"-2787,30-52-512,7 0-192,11-12 0,9-11-320,3-7-481,-1-3-96,2-5-128,-5-1-801,-8 1-1025,-14 0-3011,-2-1-2786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881"/>
    </inkml:context>
    <inkml:brush xml:id="br0">
      <inkml:brushProperty name="width" value="0.025" units="cm"/>
      <inkml:brushProperty name="height" value="0.025" units="cm"/>
    </inkml:brush>
  </inkml:definitions>
  <inkml:trace contextRef="#ctx0" brushRef="#br0">2 430 15278,'0'0'748,"0"10"576,0 2-1013,-1-5 56,1-1 0,0 1 0,0-1-1,1 1 1,0-1 0,3 13 0,-4-17-319,1-1 0,0 1 0,-1-1 0,1 0 0,0 1 0,0-1 0,0 0 0,0 0 0,0 0 0,1 1 0,-1-1 0,0 0 0,0 0 0,1-1 0,-1 1 0,1 0 0,-1 0 0,1-1 0,-1 1 0,1-1 0,-1 1 0,1-1 0,-1 0 0,1 1 0,-1-1 0,1 0 0,0 0 0,-1 0 0,1 0 0,0-1 0,-1 1 0,1 0 0,-1-1 0,1 1 0,-1-1 0,1 1 0,1-2 0,5-1 47,-1 0-1,1-1 1,-1 0-1,0 0 1,-1 0 0,1-1-1,-1 0 1,8-7 0,46-54 34,-26 27-58,-32 38-82,-1-1 0,1 0 0,0 0 0,0 1 0,0-1 0,0 1 1,0 0-1,0 0 0,0 0 0,0 0 0,3-2 0,-4 3 26,0 0-1,0 0 0,-1 0 1,1 0-1,0 0 0,-1 0 1,1 0-1,0 0 0,-1 1 1,1-1-1,0 0 0,-1 0 0,1 1 1,0-1-1,-1 0 0,1 1 1,0-1-1,-1 0 0,1 1 1,-1-1-1,1 1 0,-1-1 1,1 1-1,-1-1 0,1 2 1,2 4 177,0 0 1,-1 0 0,1 0-1,-1 1 1,-1-1 0,3 12 0,-4-13-138,1 0 1,0-1 0,0 1 0,0 0-1,0-1 1,1 1 0,0-1 0,0 1 0,0-1-1,4 5 1,-5-9-39,0 1 0,1-1-1,-1 0 1,0 1 0,1-1-1,-1 0 1,0 0 0,1 0-1,-1 0 1,0 0 0,1 0-1,-1-1 1,0 1 0,1 0 0,-1-1-1,0 1 1,1-1 0,-1 1-1,0-1 1,0 0 0,0 1-1,1-1 1,-1 0 0,0 0-1,0 0 1,0 0 0,0 0-1,-1 0 1,1 0 0,0 0 0,0 0-1,0-2 1,31-41-249,-30 41 121,25-46-4987,-17 23-651</inkml:trace>
  <inkml:trace contextRef="#ctx0" brushRef="#br0" timeOffset="1">308 0 14798,'0'0'11147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7.848"/>
    </inkml:context>
    <inkml:brush xml:id="br0">
      <inkml:brushProperty name="width" value="0.025" units="cm"/>
      <inkml:brushProperty name="height" value="0.025" units="cm"/>
    </inkml:brush>
  </inkml:definitions>
  <inkml:trace contextRef="#ctx0" brushRef="#br0">0 100 11979,'0'0'6930,"2"11"-5687,52 284 3339,15 77-3121,-66-356-1440,-2-9 5,0 0-1,1 0 1,0 0-1,0 0 0,0-1 1,1 1-1,6 10 1,-5-51 1362,-8-27-1357,-2 1 1,-3 0-1,-19-66 1,-13-90-1637,41 216 1593,0 0 0,0 0 0,0 0 0,0 0 0,0 0 1,0 0-1,0 0 0,0 0 0,1 0 0,-1 0 0,0 0 0,0 0 0,0 0 0,0 1 1,0-1-1,0 0 0,0 0 0,0 0 0,0 0 0,1 0 0,-1-1 0,0 1 0,0 0 1,0 0-1,0 0 0,0 0 0,0 0 0,0 0 0,0 0 0,0 0 0,0 0 0,1 0 1,-1 0-1,0 0 0,0 0 0,0 0 0,0 0 0,0 0 0,0 0 0,0 0 0,0 0 1,0-1-1,0 1 0,0 0 0,0 0 0,0 0 0,0 0 0,0 0 0,0 0 0,0 0 1,0 0-1,0 0 0,0-1 0,0 1 0,0 0 0,0 0 0,0 0 0,0 0 0,0 0 0,12 12-256,-9-8 271,0 1 1,1-1 0,0 0-1,-1-1 1,2 1 0,-1-1 0,0 1-1,1-1 1,-1 0 0,1-1-1,0 1 1,6 1 0,-7-3 18,-1-1 0,1 0 1,-1 0-1,1 0 1,-1 0-1,0-1 0,1 1 1,-1-1-1,0 0 1,1 0-1,-1 0 0,0-1 1,0 1-1,0-1 0,0 1 1,0-1-1,0 0 1,4-4-1,-2 1 26,-1 0 0,0 0-1,0 0 1,0-1 0,-1 0 0,0 0 0,0 0 0,0 0-1,2-7 1,1-8 132,-1 0-1,-1-1 1,-1 1-1,-1-1 1,-1-22-1,0 23 21,0 15-177,-1-1-1,1 1 0,-1 0 0,0-1 1,-1 1-1,0-1 0,0 1 0,0 0 1,0 0-1,-1 0 0,0 0 0,-1 0 1,1 0-1,-5-7 0,7 13-31,0 0 0,0 0 0,0 0 0,0 0 0,-1-1 0,1 1 0,0 0 0,0 0 0,0 0 0,0 0 0,-1 0 0,1-1 0,0 1 0,0 0 0,0 0 0,-1 0 0,1 0 0,0 0 0,0 0 0,0 0 0,-1 0 0,1 0 0,0 0 0,0 0 0,0 0 0,-1 0 0,1 0 0,0 0 0,0 0 0,-1 0 0,1 0 0,0 0 0,0 0 0,0 0 0,-1 0 0,1 1 0,0-1-1,0 0 1,0 0 0,0 0 0,-1 0 0,1 0 0,0 0 0,0 1 0,-6 12-259,3 16 93,1 21 145,2 103-41,1-138 76,1 0 0,0-1 1,1 1-1,0-1 0,2 1 1,-1-1-1,14 26 1,-17-38 4,0 1 0,1-1 0,-1 1 0,1-1 0,0 0 0,-1 0 1,1 0-1,0 0 0,0 0 0,0 0 0,1 0 0,-1-1 1,0 1-1,1-1 0,-1 1 0,1-1 0,-1 0 0,6 1 1,-6-1 35,1-1 0,-1 0 0,0-1 0,1 1 0,-1 0 0,1-1 0,-1 1 0,1-1 0,-1 0 0,0 0 1,0 0-1,1 0 0,-1 0 0,0 0 0,0 0 0,0-1 0,2-1 0,4-5 57,0 0 0,-1 0 0,0-1 0,0 1 0,-1-2-1,0 1 1,-1-1 0,5-10 0,1-13 14,10-59-1,-15 66-279,-4 21-69,-2 7-129,0 9 326,4 82-19,-3-86 56,0 1 0,0-1 0,1 1 0,0-1 0,0 0 0,1 0 0,0 0 0,0 0 0,8 12 0,-10-18 9,0 1 1,0-1 0,1 0 0,-1 1 0,0-1 0,1 0 0,-1 0-1,1 0 1,-1 0 0,1 0 0,-1 0 0,1-1 0,0 1 0,-1 0-1,1-1 1,0 0 0,0 1 0,-1-1 0,1 0 0,0 0 0,0 0 0,0 0-1,-1 0 1,1 0 0,0 0 0,0-1 0,-1 1 0,1-1 0,0 1-1,0-1 1,-1 0 0,1 0 0,-1 1 0,1-1 0,-1 0 0,1 0 0,-1-1-1,1 1 1,-1 0 0,0 0 0,2-2 0,4-5 69,0 1-1,0-1 1,-1 0-1,0-1 1,9-16 0,-7 5-214,-1 0 0,-1-1 1,0 0-1,-2 0 0,0 0 1,1-24-1,-11 137-374,2-65 57,2 0 0,1 0 1,6 54-1,-5-80 257,0 0 0,0-1-1,0 1 1,1 0 0,-1 0 0,0 0 0,0 0 0,1 0 0,-1-1 0,1 1 0,-1 0 0,1 0 0,-1-1-1,1 1 1,-1 0 0,1 0 0,0-1 0,-1 1 0,1-1 0,0 1 0,0-1 0,-1 1 0,1-1 0,0 1-1,0-1 1,0 0 0,0 1 0,0-1 0,-1 0 0,1 0 0,0 0 0,0 0 0,0 0 0,0 0 0,0 0-1,0 0 1,0 0 0,0 0 0,-1 0 0,1 0 0,0-1 0,0 1 0,0 0 0,0-1 0,0 1 0,0-1-1,14-17-5016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8.379"/>
    </inkml:context>
    <inkml:brush xml:id="br0">
      <inkml:brushProperty name="width" value="0.025" units="cm"/>
      <inkml:brushProperty name="height" value="0.025" units="cm"/>
    </inkml:brush>
  </inkml:definitions>
  <inkml:trace contextRef="#ctx0" brushRef="#br0">2 136 7399,'0'10'5141,"-1"107"-1333,3 166 1310,12-172-3234,-22-192-1182,4 1 0,6-99-1,-1 152-655,9-106-581,-8 117 513,1 0 0,1 0 0,0 1 0,1 0 1,1-1-1,8-15 0,-13 29 19,-1 0 1,1 0-1,0 1 1,0-1 0,0 0-1,0 1 1,1-1-1,-1 0 1,0 1-1,1-1 1,-1 1-1,1 0 1,-1 0 0,1-1-1,0 1 1,0 0-1,-1 0 1,1 1-1,0-1 1,0 0-1,0 1 1,0-1 0,0 1-1,0-1 1,0 1-1,0 0 1,0 0-1,3 0 1,-3 1 7,0 0 0,-1 0 0,1 0 0,0 0 0,-1 0 0,1 1 0,-1-1 0,1 0 0,-1 1 0,0-1 0,0 1 0,1 0 0,-1-1 0,0 1 0,0 0 0,-1 0 0,1-1 0,0 1 0,-1 0 0,1 0 0,-1 0 0,1 0 0,-1 0 0,0 0 0,0 0 0,0 0 0,0 3 0,-11 115 508,12-117-519,-1 0 1,0 0-1,0-1 1,1 1-1,0 0 1,-1 0-1,1-1 1,0 1-1,1-1 1,-1 1-1,0-1 1,1 1-1,-1-1 1,1 1-1,0-1 1,0 0-1,0 0 1,0 0-1,0 0 1,0-1-1,0 1 1,4 2-1,9 5-197,0 0-1,27 11 1,-8-4-326,-26-11 436,-1 0 0,0 0 0,0 0-1,0 1 1,0 0 0,-1 1 0,0-1-1,9 14 1,-13-18 149,-1 0-1,0 0 0,0 0 0,0 0 1,0 1-1,0-1 0,0 0 1,0 1-1,-1-1 0,1 0 0,-1 1 1,0-1-1,0 1 0,1-1 1,-2 0-1,1 1 0,0-1 0,0 1 1,-1-1-1,1 0 0,-1 1 1,0-1-1,0 0 0,0 0 0,0 1 1,0-1-1,0 0 0,-1 0 1,1 0-1,0 0 0,-1 0 1,0-1-1,0 1 0,1 0 0,-1-1 1,-4 3-1,-6 4 430,-1-1-1,0 0 1,0-1 0,-1 0-1,1-1 1,-2-1 0,-13 3-1,18-4-516,0-2 0,0 0-1,1 0 1,-1-1 0,0 0 0,-18-2-1,28 2-171,-1-1 0,0 1-1,1-1 1,-1 1-1,0 0 1,1-1 0,-1 1-1,0-1 1,1 0 0,-1 1-1,1-1 1,-1 1-1,1-1 1,0 0 0,-1 1-1,1-1 1,-1 0-1,1 0 1,0 1 0,0-1-1,-1 0 1,1 0-1,0 1 1,0-1 0,0 0-1,0 0 1,0 0 0,0 1-1,0-1 1,0 0-1,0 0 1,1 0 0,-1 1-1,0-2 1,1-5-3026,-1-9-7110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9.764"/>
    </inkml:context>
    <inkml:brush xml:id="br0">
      <inkml:brushProperty name="width" value="0.025" units="cm"/>
      <inkml:brushProperty name="height" value="0.025" units="cm"/>
    </inkml:brush>
  </inkml:definitions>
  <inkml:trace contextRef="#ctx0" brushRef="#br0">126 406 14286,'-3'-9'2557,"3"9"-2542,-20-51 3052,19 49-2908,0 0 0,0 1 0,0-1-1,0 0 1,0 1 0,-1-1 0,1 1-1,-1-1 1,1 1 0,-1 0 0,0 0-1,1-1 1,-4 0 0,4 2-86,0 0 1,0 0-1,0-1 1,0 1-1,0 0 1,0 0-1,-1 1 0,1-1 1,0 0-1,0 0 1,0 0-1,0 1 1,0-1-1,0 1 1,0-1-1,0 1 0,0-1 1,0 1-1,0-1 1,0 1-1,0 0 1,0 0-1,0-1 0,1 1 1,-1 0-1,0 0 1,0 1-1,-5 6-56,1 0 0,1 0-1,0 0 1,0 1 0,0-1-1,1 1 1,0 0 0,1 0-1,-2 10 1,-9 86-8,13-104-9,0 1 8,0 45-4,0-46-3,0-1-1,0 0 1,0 1-1,0-1 1,0 1-1,0-1 0,1 1 1,-1-1-1,0 0 1,0 1-1,0-1 1,1 1-1,-1-1 1,0 0-1,0 1 1,1-1-1,-1 0 0,0 1 1,1-1-1,-1 0 1,0 1-1,1-1 1,-1 0-1,1 0 1,-1 1-1,0-1 1,1 0-1,-1 0 0,1 0 1,0 0-1,0 0 8,1-1-1,-1 1 0,1-1 0,-1 0 0,1 1 0,-1-1 1,0 0-1,0 0 0,1 0 0,-1 0 0,0 0 0,0-1 1,0 1-1,1-2 0,13-16 26,-2 1 0,0-2 1,-2 1-1,0-2 0,-1 0 0,-1 0 1,-1 0-1,0-1 0,-2 0 0,-1-1 1,-1 0-1,2-24 0,-23 144-454,15-78 399,1-3 40,-1 0 0,2 0 0,0 0-1,1 1 1,4 18 0,-5-35-5,0 1 0,0 0 0,0 0 0,1 0 0,-1-1 0,0 1 0,1 0 0,-1 0 0,1-1 0,-1 1 0,0 0 1,1-1-1,-1 1 0,1 0 0,0-1 0,-1 1 0,1-1 0,0 1 0,-1-1 0,1 1 0,0-1 0,-1 0 0,1 1 0,0-1 0,0 0 0,-1 1 0,1-1 0,0 0 0,0 0 0,0 0 0,-1 0 0,1 0 0,0 0 1,0 0-1,0 0 0,0 0 0,-1 0 0,1 0 0,0-1 0,0 1 0,0 0 0,-1 0 0,1-1 0,0 1 0,0-1 0,-1 1 0,1-1 0,0 1 0,-1-1 0,1 1 0,-1-1 0,2 0 0,30-34 849,-20 19-792,-1 0-1,-1-1 1,-1 0-1,0-1 0,-1 0 1,-1 0-1,-1-1 1,-1 0-1,0 0 0,-1 0 1,1-25-1,-17 68-811,6 0 721,2 0-1,1 1 1,1-1 0,1 1-1,1-1 1,5 38 0,-5-60 26,0-1 0,0 1-1,0 0 1,0 0 0,1 0 0,-1-1 0,0 1 0,1 0 0,0 0 0,-1-1 0,1 1 0,0 0 0,0-1 0,0 1-1,0-1 1,0 1 0,0-1 0,0 0 0,1 1 0,-1-1 0,1 0 0,-1 0 0,1 0 0,-1 0 0,1 0 0,-1 0-1,1 0 1,0-1 0,-1 1 0,1-1 0,0 1 0,0-1 0,-1 1 0,1-1 0,0 0 0,0 0 0,2 0 0,0-1 16,0 0 1,0 0 0,0-1-1,0 1 1,0-1 0,0 0-1,-1 0 1,1 0 0,0 0-1,-1-1 1,0 0 0,0 1-1,0-1 1,0 0 0,3-4 0,6-9 23,0-1 0,-1 0 0,-1 0 0,0-1 0,-1 0 1,-2-1-1,1 0 0,-2 0 0,-1 0 0,0-1 0,-2 0 1,3-28-1,-14 108-547,8-59 503,0 10-12,1 1 1,0-1 0,0 1-1,5 16 1,-6-26 14,0-1-1,0 0 1,1 1-1,-1-1 1,1 1-1,-1-1 1,1 0-1,-1 1 1,1-1-1,0 0 1,0 1-1,-1-1 1,1 0-1,0 0 1,0 0-1,0 0 1,0 0-1,1 0 1,-1 0-1,0 0 1,0-1-1,1 1 1,-1 0-1,0-1 1,1 1-1,-1-1 1,0 1-1,1-1 1,-1 0-1,1 1 1,-1-1-1,1 0 1,-1 0-1,1 0 1,-1 0-1,0 0 1,1-1-1,-1 1 1,1 0 0,-1-1-1,1 1 1,-1-1-1,0 1 1,1-1-1,-1 0 1,0 1-1,0-1 1,1 0-1,-1 0 1,1-1-1,6-4 51,0-1 1,-1-1-1,0 1 0,0-1 0,0 0 0,-1-1 1,-1 1-1,1-1 0,-1 0 0,4-11 1,7-17-1,13-47 0,-21 61 8,-2-1 0,0 0 0,-2 0-1,2-39 1,-11 72-351,-1 14 215,0 41 216,5 106 0,2-113 60,-1-29-248,2 0 0,0 0-1,2 0 1,1 0 0,1 0 0,2-1-1,1 0 1,0-1 0,2 0-1,2 0 1,29 46 0,-26-40-119,-17-21 210,-17-13 102,11-3-139,0-1 0,0 0 0,0 0 0,0 0 0,1-1 1,0 0-1,1 0 0,0 0 0,0-1 0,-6-12 0,2 5-1,-8-13 7,-27-61 1,39 79-2,2 0 0,-1 0 0,1 0-1,1 0 1,0-1 0,0 1 0,1-1 0,0 0 0,1 1 0,2-16 0,-1 23-96,0-1 1,0 1-1,1 0 1,0 0-1,-1-1 1,1 1 0,1 0-1,-1 1 1,0-1-1,0 0 1,1 1 0,0-1-1,-1 1 1,1 0-1,0 0 1,4-2-1,59-30-5861,-37 21 376,1-3-3897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0.476"/>
    </inkml:context>
    <inkml:brush xml:id="br0">
      <inkml:brushProperty name="width" value="0.025" units="cm"/>
      <inkml:brushProperty name="height" value="0.025" units="cm"/>
    </inkml:brush>
  </inkml:definitions>
  <inkml:trace contextRef="#ctx0" brushRef="#br0">145 221 18674,'0'0'1532,"-11"-2"123,-36-10-508,44 11-1117,1 1 0,-1 0 0,1-1-1,-1 1 1,0 0 0,1 1-1,-1-1 1,1 0 0,-1 1-1,0-1 1,1 1 0,-1 0 0,1 0-1,0 0 1,-1 0 0,1 1-1,0-1 1,-1 0 0,1 1 0,0 0-1,0-1 1,0 1 0,1 0-1,-1 0 1,0 0 0,1 0 0,-1 0-1,1 1 1,0-1 0,0 0-1,0 1 1,-1 2 0,-2 5 39,1-1 0,1 0-1,-1 0 1,2 1 0,-1-1 0,1 18 0,0-25-43,1-1 0,0 1 0,0 0 0,0 0 0,1 0-1,-1 0 1,0-1 0,1 1 0,-1 0 0,1 0 0,-1-1 0,1 1-1,0 0 1,0-1 0,0 1 0,0 0 0,0-1 0,0 0 0,0 1 0,0-1-1,1 0 1,-1 1 0,0-1 0,1 0 0,1 1 0,-1-2 2,0 1 0,0-1 0,0 0 0,-1 0 0,1 0 1,0 0-1,0 0 0,0-1 0,0 1 0,0-1 0,-1 1 0,1-1 0,0 1 1,0-1-1,-1 0 0,1 0 0,0 0 0,-1 0 0,1 0 0,-1 0 0,1 0 1,-1-1-1,0 1 0,1-1 0,1-2 0,11-15 61,0 0 0,-2 0 0,0-1 0,-1-1 0,-1 0 0,-1-1 0,-1 0 0,-1 0 0,0-1 0,-2 1 0,-1-1 0,-1 0 0,-1-1 0,-1-30 0,-6 312-580,5-255 504,0 1 0,0-1 0,1 1 0,-1-1 0,1 1 0,0-1 1,-1 1-1,2-1 0,-1 0 0,0 1 0,1-1 0,-1 0 0,1 0 0,4 5 1,-5-7-5,1 0 0,-1 0 1,0 0-1,1 0 0,-1-1 1,1 1-1,-1-1 0,1 1 1,-1-1-1,1 1 0,-1-1 1,1 0-1,0 1 1,-1-1-1,1 0 0,-1 0 1,1-1-1,0 1 0,-1 0 1,1 0-1,-1-1 0,1 1 1,-1-1-1,1 1 1,-1-1-1,1 0 0,-1 1 1,1-1-1,-1 0 0,0 0 1,0 0-1,1 0 0,-1 0 1,0 0-1,2-3 0,7-6-48,-1 0-1,0 0 1,-1-1-1,0-1 1,-1 1-1,0-1 0,0 0 1,-1-1-1,-1 1 1,0-1-1,-1 0 1,-1-1-1,0 1 1,0-1-1,-1 1 0,0-21 1,-5 70-302,1-26 366,1 1 0,0 0 0,1-1 0,0 1 0,1 0 0,2 13 0,-3-22-4,1 0 0,0 0 0,-1-1 0,1 1 0,0-1-1,0 1 1,0 0 0,0-1 0,0 0 0,0 1 0,0-1 0,0 0 0,1 1 0,-1-1-1,0 0 1,1 0 0,2 2 0,-1-2 9,0-1 0,0 1 0,0 0 0,0-1 1,0 0-1,0 1 0,0-1 0,-1 0 0,1-1 0,0 1 0,0 0 0,0-1 1,0 0-1,4-1 0,-1-1 29,0 0 0,-1 0 0,1 0-1,-1-1 1,1 0 0,-1 0 0,0 0 0,-1-1 0,1 0 0,-1 0 0,0 0 0,6-11 0,5-6-26,18-43 1,-22 28-505,-11 37 465,0 0 1,0 0-1,0 0 0,0 0 0,0 0 0,0 0 0,0 0 0,0 0 0,0 0 0,0 0 0,-1 0 0,1 0 0,0 0 0,0 0 0,0 0 0,0 0 0,0 0 0,0 0 0,0 0 0,0 0 0,0 0 0,0-1 0,0 1 0,0 0 0,0 0 0,-1 0 0,1 0 0,0 0 0,0 0 0,0 0 0,0 0 0,0 0 0,0 0 1,0 0-1,0 0 0,0 0 0,0-1 0,0 1 0,0 0 0,0 0 0,0 0 0,0 0 0,0 0 0,0 0 0,0 0 0,0 0 0,0 0 0,0 0 0,-8 19 59,5-12 2,1-1 1,0 1 0,0 0-1,1-1 1,0 1 0,0 0-1,1 0 1,0 0 0,0 0-1,0 0 1,3 11 0,-2-15-34,0 0 0,0 0 0,0 0 0,1-1 0,-1 1 0,1 0 0,0-1 0,0 1 0,0-1 0,0 0 0,0 0 0,0 0 0,0 0 0,1 0 1,-1 0-1,1 0 0,-1-1 0,1 1 0,0-1 0,0 0 0,-1 0 0,1 0 0,0 0 0,0 0 0,0-1 0,0 1 0,0-1 0,4 0 0,0 0-5,-1 1-1,0-1 0,0-1 0,0 1 0,1-1 0,-1 0 0,0-1 1,0 1-1,0-1 0,0 0 0,-1-1 0,9-4 0,-11 5-265,1-1-1,-1 1 0,0-1 1,0 1-1,0-1 0,0 0 1,-1-1-1,4-4 0,-4 4-542,0 0-1,0 0 0,0 0 1,-1 0-1,1 0 0,-1-1 1,0 1-1,0-8 0,0-22-8106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0.850"/>
    </inkml:context>
    <inkml:brush xml:id="br0">
      <inkml:brushProperty name="width" value="0.025" units="cm"/>
      <inkml:brushProperty name="height" value="0.025" units="cm"/>
    </inkml:brush>
  </inkml:definitions>
  <inkml:trace contextRef="#ctx0" brushRef="#br0">1 0 15022,'0'0'13197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1.228"/>
    </inkml:context>
    <inkml:brush xml:id="br0">
      <inkml:brushProperty name="width" value="0.025" units="cm"/>
      <inkml:brushProperty name="height" value="0.025" units="cm"/>
    </inkml:brush>
  </inkml:definitions>
  <inkml:trace contextRef="#ctx0" brushRef="#br0">1 306 10922,'0'0'10442,"7"15"-9807,9 28-167,-1 1-1,-3 0 0,11 66 0,-22-103-409,0 8 73,2 1 0,-1-1 0,2 0 0,0 0-1,10 23 1,-14-37-116,0 0-1,1 0 0,-1 0 0,1-1 0,-1 1 1,1 0-1,-1 0 0,1 0 0,-1 0 0,1-1 1,0 1-1,-1 0 0,1-1 0,0 1 1,0 0-1,-1-1 0,1 1 0,0-1 0,0 0 1,0 1-1,0-1 0,0 1 0,0-1 0,0 0 1,0 0-1,0 0 0,0 1 0,0-1 0,0 0 1,0 0-1,0 0 0,0-1 0,-1 1 1,1 0-1,0 0 0,0 0 0,0-1 0,0 1 1,0 0-1,0-1 0,0 1 0,0-1 0,0 1 1,-1-1-1,1 0 0,0 1 0,0-1 0,-1 0 1,1 1-1,-1-1 0,1 0 0,0-1 1,5-5 230,0 0 0,-1-1 1,0 0-1,5-11 1,14-31 330,-3-2 0,-1 0 0,20-94-1,-23 55-277,10-135 0,-23 205-913,2 27-2997,2 33-5385,-7-18 2623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1.735"/>
    </inkml:context>
    <inkml:brush xml:id="br0">
      <inkml:brushProperty name="width" value="0.025" units="cm"/>
      <inkml:brushProperty name="height" value="0.025" units="cm"/>
    </inkml:brush>
  </inkml:definitions>
  <inkml:trace contextRef="#ctx0" brushRef="#br0">11 360 13869,'0'0'8985,"10"-14"-6946,3-4-1770,0 0 0,-2-1 1,0 0-1,-1-1 0,-1 0 1,-1 0-1,-1-1 0,7-35 1,-12 40-205,0 0 0,-2 0 0,-2-24 0,2 38-50,0-1 0,-1 1 0,1-1-1,-1 1 1,0-1 0,1 1 0,-1 0 0,0-1-1,0 1 1,-1 0 0,1 0 0,-1-1-1,-2-2 1,3 4-13,0 1-1,0-1 1,0 1-1,0-1 1,-1 1-1,1 0 1,0-1-1,0 1 1,-1 0-1,1 0 1,0 0-1,0 0 1,-1 0-1,1 0 1,0 0-1,-1 0 1,1 0-1,0 1 1,0-1-1,0 0 1,-1 1-1,1-1 1,0 1-1,0-1 1,0 1-1,0 0 1,0 0-1,0-1 1,-2 2-1,-1 2-13,0 1 0,0-1 0,0 1 0,0-1 0,0 1 0,1 0 0,0 0 0,0 1 0,1-1 0,-1 1 0,1-1 0,0 1 0,-1 6 0,-14 79-82,16-84 124,0 0-99,0 0 1,0 0-1,1 0 0,0 0 0,0 0 0,3 12 0,-3-17 50,1-1 0,-1 1 0,1-1 0,0 0 0,0 1 0,0-1 0,0 0 0,0 0 0,0 0 0,0 0 0,0 0 0,0 0 0,1 0 0,-1 0 0,0 0 0,1 0 0,-1 0 0,0-1 0,1 1 0,-1-1 0,1 1 0,-1-1 0,1 0 0,-1 1 0,1-1 0,-1 0 0,1 0 0,0 0 0,-1 0-1,1 0 1,-1-1 0,1 1 0,-1 0 0,1-1 0,1 0 0,75-22 3,-63 18-7,0-1-1,0 2 1,1 0-1,19-2 1,111 5 39,-145 0 58,-1 1 0,1-1 0,0 0 0,0 0 0,-1 0-1,1 1 1,-1-1 0,1 0 0,-1 0 0,1 0 0,-1 0 0,0 0 0,1 0 0,-1 0 0,0 0 0,0 0 0,0 0 0,1 0 0,-1 0-1,0 0 1,0 0 0,-1 0 0,1 0 0,0 0 0,0 0 0,0 0 0,-1 0 0,0-2 0,-7-33 857,0 19-795,-1 0-1,-1 1 1,-1 1 0,0 0 0,-1 0 0,0 1 0,-2 1-1,-26-22 1,40 34-616,67 6-6341,2-1-3350,-36-4 3439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2.223"/>
    </inkml:context>
    <inkml:brush xml:id="br0">
      <inkml:brushProperty name="width" value="0.025" units="cm"/>
      <inkml:brushProperty name="height" value="0.025" units="cm"/>
    </inkml:brush>
  </inkml:definitions>
  <inkml:trace contextRef="#ctx0" brushRef="#br0">104 60 8616,'0'0'3486,"-1"-8"-737,-3-28-149,4 36-2537,-1-1 1,1 0-1,0 0 0,0 0 0,-1 1 1,1-1-1,0 0 0,-1 1 0,1-1 1,0 0-1,-1 1 0,1-1 1,-1 0-1,1 1 0,-1-1 0,1 1 1,-1-1-1,0 1 0,1-1 0,-1 1 1,0-1-1,1 1 0,-1 0 0,0-1 1,0 1-1,1 0 0,-1 0 0,0 0 1,0-1-1,1 1 0,-1 0 0,0 0 1,0 0-1,0 0 0,1 0 0,-1 0 1,0 1-1,0-1 0,1 0 0,-1 0 1,0 0-1,0 1 0,1-1 0,-1 0 1,0 1-1,1-1 0,-1 1 0,0-1 1,1 1-1,-1-1 0,1 1 0,-1-1 1,0 2-1,-27 28 557,21-13-431,1 0-1,0 0 1,1 1-1,1 0 1,1 0 0,0 0-1,2 0 1,0 26 0,1-43-175,-1 1 0,1-1 0,0 1 0,0-1 0,0 1 0,0 0 0,0-1 0,0 1 0,0 0 0,1-1 0,-1 1 0,0-1 0,1 1 0,-1-1 1,1 1-1,0-1 0,0 1 0,-1-1 0,1 0 0,0 1 0,0-1 0,0 0 0,1 0 0,-1 0 0,0 0 0,0 0 0,0 0 0,1 0 0,-1 0 0,1 0 0,-1 0 1,0-1-1,1 1 0,0-1 0,-1 1 0,1-1 0,-1 0 0,1 1 0,-1-1 0,1 0 0,2 0 0,0-1 7,0 0 0,0 0 1,0 0-1,-1 0 0,1-1 0,0 0 0,-1 1 0,1-1 0,-1-1 1,1 1-1,-1 0 0,0-1 0,0 0 0,0 0 0,4-4 0,3-8-7,-1 0-1,-1-1 0,0 0 0,-1 0 0,0 0 0,-2-1 0,8-34 1,5-15 9,-18 67-25,0-1 0,0 0 0,0 0 0,0 0 0,0 0 0,0 0 0,0 0 0,0 0 1,0 0-1,0 0 0,1 0 0,-1 0 0,0 0 0,0 1 0,0-1 0,0 0 0,0 0 0,0 0 1,0 0-1,0 0 0,1 0 0,-1 0 0,0 0 0,0 0 0,0 0 0,0 0 0,0 0 1,0 0-1,0 0 0,1 0 0,-1 0 0,0 0 0,0 0 0,0-1 0,0 1 0,0 0 0,0 0 1,0 0-1,0 0 0,0 0 0,1 0 0,-1 0 0,0 0 0,0 0 0,0 0 0,0 0 0,0 0 1,0-1-1,0 1 0,0 0 0,0 0 0,0 0 0,0 0 0,0 0 0,0 0 0,0 0 1,0 0-1,0-1 0,0 1 0,0 0 0,0 0 0,0 0 0,0 0 0,0 0 0,0 0 0,0 0 1,0-1-1,0 1 0,0 0 0,4 13-70,1 16 95,-2 2 86,6 43-94,-9-70 20,1 0-1,0 0 1,0 1 0,1-1-1,-1-1 1,1 1-1,0 0 1,0 0 0,0-1-1,1 1 1,-1-1-1,1 0 1,5 5 0,-7-7-7,1 0 0,-1 0 1,1 0-1,0-1 0,0 1 1,-1-1-1,1 1 0,0-1 1,0 0-1,-1 0 0,1 0 1,0 0-1,0 0 0,0 0 1,-1 0-1,1-1 0,0 1 1,0 0-1,-1-1 0,1 0 1,0 1-1,-1-1 0,1 0 1,0 0-1,-1 0 0,1 0 1,-1 0-1,0 0 0,1 0 1,-1-1-1,0 1 0,0 0 1,2-4-1,7-6 23,0-1 0,-2-1 0,8-13 1,-8 14-9,60-97 43,-68 108-90,0 1 0,0 0 0,0 0 0,1-1 0,-1 1 0,0 0 0,0 0 0,0-1 0,0 1 0,0 0 0,1 0 0,-1 0 0,0-1 0,0 1 0,0 0 0,1 0 0,-1 0 0,0 0 0,0 0 0,1-1 0,-1 1 0,0 0 0,0 0 0,1 0 0,-1 0 0,0 0 0,0 0 0,1 0 0,-1 0 0,0 0 0,1 0 0,-1 0 0,0 0 0,0 0 0,1 0 0,-1 0 0,0 0 0,0 0 0,1 0 0,-1 1 0,0-1 0,0 0 0,1 0 0,-1 0 0,0 0 0,0 0 0,1 1 0,5 17 17,-3 31 321,-3-43-254,0-4-11,0 0 1,-1 1-1,1-1 1,1 0-1,-1 1 1,0-1-1,1 0 1,-1 0-1,1 1 0,-1-1 1,1 0-1,0 0 1,0 0-1,0 0 1,0 0-1,0 0 1,1 0-1,-1 0 1,1 0-1,-1 0 1,1-1-1,0 1 1,-1-1-1,1 1 1,0-1-1,2 1 0,-2-1-166,-1-1-1,1 0 1,-1 0-1,0 0 1,1 0-1,-1 0 1,1 0-1,-1 0 0,1 0 1,-1-1-1,1 1 1,-1 0-1,0-1 1,1 1-1,-1-1 1,2-1-1,26-24-8095,-18 10-2697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7.834"/>
    </inkml:context>
    <inkml:brush xml:id="br0">
      <inkml:brushProperty name="width" value="0.025" units="cm"/>
      <inkml:brushProperty name="height" value="0.025" units="cm"/>
    </inkml:brush>
  </inkml:definitions>
  <inkml:trace contextRef="#ctx0" brushRef="#br0">1 0 13901,'0'0'8558,"1"9"-8254,-1-6-295,0 0 0,0 0 0,0 0 0,1 0 0,-1 0 0,1 0 0,0-1 0,0 1 0,0 0 0,0 0 1,0-1-1,0 1 0,1-1 0,0 1 0,-1-1 0,1 0 0,0 0 0,0 1 0,0-1 0,0 0 0,1-1 0,-1 1 0,0 0 0,1-1 0,-1 1 0,1-1 0,0 0 0,-1 0 1,1 0-1,0 0 0,0 0 0,5 0 0,61 16-719,100 9-8639,-144-23 8720,-36 3 9792,-25 16-8275,22-14 96,13-7-993,0-1-1,-1 1 1,1 0 0,0-1-1,0 1 1,0 0 0,0 0-1,0 0 1,0 0 0,0-1-1,1 1 1,-1 0 0,0 1 0,0-1-1,1 0 1,-1 0 0,0 0-1,1 0 1,-1 1 0,0 1-1,2-2-37,-1 0-1,0 0 0,0 0 1,1 0-1,-1 0 0,1 0 0,-1 0 1,1 0-1,-1-1 0,1 1 0,-1 0 1,1 0-1,0-1 0,0 1 1,-1 0-1,1-1 0,0 1 0,0 0 1,0-1-1,1 1 0,8 4-479,1 0-1,0-1 1,20 5-1,-18-5 409,-2-1-25,0 1 0,0 1 1,0 0-1,-1 0 0,13 10 1,-21-14 203,-1 0 0,1 0 0,-1 1 0,1-1 0,-1 0 0,0 1 0,0-1 0,0 1 0,1-1 0,-2 1 0,1 0 0,0-1 0,0 1 0,0 0 0,-1 0 0,1 0 0,0 2 0,-1-3 91,-1 1 0,1 0 1,-1 0-1,1-1 1,-1 1-1,1 0 0,-1-1 1,0 1-1,0-1 0,0 1 1,0-1-1,0 1 0,0-1 1,0 0-1,0 1 1,-1-1-1,1 0 0,0 0 1,-1 0-1,1 0 0,-1 0 1,-2 1-1,-49 21 2217,50-22-2371,0 0-1,-1 0 1,1 0 0,-1 0 0,0-1-1,1 1 1,-1-1 0,1 0 0,-1 0-1,0 0 1,1-1 0,-1 1 0,-5-3-1,8 3-162,0-1-1,0 0 0,1 1 1,-1-1-1,0 0 1,1 0-1,-1 0 0,1 0 1,-1 0-1,1 1 1,-1-1-1,1 0 0,-1 0 1,1 0-1,0 0 1,0 0-1,-1 0 0,1-1 1,0 1-1,0 0 0,0 0 1,0 0-1,0 0 1,0 0-1,1 0 0,-1 0 1,0 0-1,0 0 1,1 0-1,-1 0 0,1-1 1,16-30-8735,4 9-2614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3.233"/>
    </inkml:context>
    <inkml:brush xml:id="br0">
      <inkml:brushProperty name="width" value="0.025" units="cm"/>
      <inkml:brushProperty name="height" value="0.025" units="cm"/>
    </inkml:brush>
  </inkml:definitions>
  <inkml:trace contextRef="#ctx0" brushRef="#br0">158 379 10250,'0'0'6230,"-11"-6"-3705,-35-20-726,43 25-1734,1 0-1,0 0 1,0 0 0,-1 0 0,1 0 0,-1 1 0,1-1 0,-1 1-1,1-1 1,-1 1 0,1 0 0,-1 0 0,1 0 0,-1 1 0,1-1-1,-1 1 1,1-1 0,0 1 0,-1 0 0,1 0 0,0 0 0,-1 0 0,1 0-1,0 0 1,0 1 0,0-1 0,0 1 0,0-1 0,0 1 0,1 0-1,-1 0 1,0 0 0,1 0 0,0 0 0,-1 0 0,1 0 0,0 0-1,0 1 1,0-1 0,0 0 0,0 5 0,-3 5-13,1 0 1,0 1-1,1-1 0,0 1 1,1-1-1,1 17 1,0-28-51,0 0 1,0 0 0,0 0 0,-1 0 0,1 0 0,0 0 0,0 0 0,1 0 0,-1 0-1,0 0 1,0 0 0,0 0 0,1 0 0,-1 0 0,0 0 0,1 0 0,-1 0 0,1 0-1,-1-1 1,1 1 0,-1 0 0,1 0 0,0-1 0,0 1 0,-1 0 0,1-1-1,0 1 1,0 0 0,-1-1 0,1 1 0,0-1 0,0 0 0,0 1 0,0-1 0,0 0-1,0 1 1,0-1 0,0 0 0,0 0 0,0 0 0,0 0 0,0 0 0,0 0 0,0 0-1,0 0 1,0 0 0,0 0 0,0-1 0,-1 1 0,1 0 0,0-1 0,0 1-1,0-1 1,0 1 0,0-1 0,0 1 0,0-2 0,6-1 58,-1-1 1,0-1-1,-1 1 1,1-1-1,-1 0 1,9-10 0,4-10-1,-1-2 1,-1 0 0,-2 0 0,0-1-1,-2-1 1,-1 0 0,-2-1 0,0 0-1,-3-1 1,0 1 0,-2-1 0,-1 0 0,-2-53-1,-4 72-148,-4 16-8,-4 19-38,3 13 226,1 1-1,2 0 1,2 1-1,1-1 1,7 73 0,-5-106-73,1 0 0,0 1 0,1-1 0,-1 0 1,1 0-1,-1 0 0,1-1 0,1 1 1,-1 0-1,0-1 0,1 1 0,-1-1 1,1 0-1,0 0 0,0 0 0,5 3 0,-6-5-7,1 1-1,-1-1 0,1 0 0,-1 0 0,1 0 1,0-1-1,-1 1 0,1-1 0,0 1 0,-1-1 0,1 0 1,0 0-1,0 0 0,-1 0 0,1-1 0,0 1 0,-1-1 1,1 0-1,0 0 0,-1 1 0,1-2 0,-1 1 0,1 0 1,-1 0-1,0-1 0,5-3 0,10-9 2,-1-2-1,0 0 0,-1-1 1,0-1-1,-2 0 0,0-1 1,-1 0-1,-1-1 0,-1 0 1,0-1-1,11-40 0,-22 69-68,0-1-1,0 0 1,1 1-1,0-1 0,1 13 1,-1-19 52,0 1 0,0 0 1,0 0-1,0-1 0,0 1 0,1 0 0,-1 0 1,0-1-1,1 1 0,0 0 0,-1-1 1,1 1-1,0-1 0,0 1 0,0-1 1,0 1-1,0-1 0,0 1 0,0-1 1,0 0-1,1 0 0,-1 0 0,0 1 1,1-1-1,-1-1 0,1 1 0,-1 0 0,1 0 1,2 0-1,37-2 22,-36 0-90,0 0-1,-1 0 1,1 1-1,0-1 1,0 1-1,0 0 1,-1 1-1,1-1 1,0 1-1,-1 0 1,1 0-1,0 1 1,-1-1-1,0 1 1,1 0-1,-1 0 1,0 1-1,0-1 1,0 1-1,0 0 1,4 4-1,3 7 81,0 0-1,-1 2 1,-1-1-1,0 1 1,-2 0-1,1 1 1,-2 0-1,9 35 1,-8-17 421,0 1 1,-3 0 0,1 54 0,-5-78-105,-1 0 1,0 0 0,-1 0-1,0-1 1,-1 1 0,0-1-1,-5 12 1,7-20-298,0 0 0,0 0 0,-1-1 0,1 1 0,-1 0 0,1-1 0,-1 1 0,0-1 0,0 1 0,0-1 0,0 0 0,0 0 0,-1 0 0,1 0 0,-1 0 0,1-1 0,-1 1 0,0-1 0,0 1 0,1-1 1,-1 0-1,0 0 0,0 0 0,0-1 0,0 1 0,0-1 0,0 0 0,0 1 0,0-1 0,-1-1 0,1 1 0,-3-1 0,1-1-10,1 0-1,-1 0 1,1 0 0,0 0-1,0-1 1,0 0 0,0 0-1,0 0 1,1-1 0,-1 1-1,1-1 1,0 1 0,0-1 0,0 0-1,-2-6 1,-34-69 13,29 57-209,1 0-1,1-1 1,1 0 0,1 0 0,1-1-1,1 0 1,1 0 0,1 0 0,2-35 0,3 49-633,0-1 1,0 1-1,1 1 1,0-1-1,1 0 1,0 1-1,1 0 1,-1 0-1,2 1 1,-1 0-1,13-12 1,-4 2-2669,11-16-5218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3.596"/>
    </inkml:context>
    <inkml:brush xml:id="br0">
      <inkml:brushProperty name="width" value="0.025" units="cm"/>
      <inkml:brushProperty name="height" value="0.025" units="cm"/>
    </inkml:brush>
  </inkml:definitions>
  <inkml:trace contextRef="#ctx0" brushRef="#br0">75 1 12396,'0'0'8167,"-9"3"-6827,4-1-1208,-1 0-1,1 1 0,0 0 0,0 0 0,0 0 1,0 1-1,-4 3 0,7-5-141,0 0-1,0 0 0,0 0 1,1 0-1,-1 0 1,1 1-1,0-1 0,-1 0 1,1 1-1,0-1 1,0 1-1,1-1 0,-1 1 1,0-1-1,1 1 1,-1 0-1,1-1 0,0 1 1,0 0-1,0-1 1,0 1-1,2 4 0,1-6-182,0 1 0,0-1-1,0 0 1,0 0-1,0-1 1,0 1-1,0 0 1,0-1-1,0 0 1,5 0 0,1 1 94,15 2 103,43 8-112,-63-10 108,1 0 1,0 0-1,-1 1 0,1-1 0,-1 1 1,1 0-1,-1 1 0,0-1 0,0 1 1,5 4-1,-8-6 111,0 0 1,0 1-1,0-1 1,-1 0-1,1 1 1,0-1-1,-1 0 0,1 1 1,-1-1-1,1 1 1,-1-1-1,0 1 1,0-1-1,0 1 1,0-1-1,0 1 0,0-1 1,0 1-1,0-1 1,-1 1-1,1-1 1,0 1-1,-1-1 1,1 0-1,-1 1 0,0-1 1,1 1-1,-1-1 1,0 0-1,0 0 1,0 0-1,-2 3 1,-39 36 1767,36-35-1905,1-1 12,0 0 1,-1 0-1,1-1 1,-1 0 0,1 0-1,-12 4 1,-6-4-2381,23-3 2195,-1 0 0,0 0 0,1 0 0,-1-1 0,1 1 0,-1 0 0,1 0 0,-1-1 0,1 1 0,-1 0 0,1 0 0,-1-1 0,1 1 0,0-1-1,-1 1 1,1 0 0,-1-1 0,1 1 0,0-1 0,0 1 0,-1-1 0,1 1 0,0-1 0,0 1 0,-1-1 0,1 0 0,0 1 0,0-1 0,0 1 0,0-1 0,0 1 0,0-1 0,0 0 0,0 1 0,0-1 0,0 0 0,0-2-717,0-21-6734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4.714"/>
    </inkml:context>
    <inkml:brush xml:id="br0">
      <inkml:brushProperty name="width" value="0.025" units="cm"/>
      <inkml:brushProperty name="height" value="0.025" units="cm"/>
    </inkml:brush>
  </inkml:definitions>
  <inkml:trace contextRef="#ctx0" brushRef="#br0">0 473 11627,'0'0'8216,"4"11"-6657,10 34 29,11 75 1,3 10 551,-28-129-2132,0 0 0,0 0 1,0 0-1,0 0 1,0 0-1,0 0 1,1 0-1,-1 0 1,0 0-1,1 0 0,-1 0 1,1 0-1,-1 0 1,1 0-1,0-1 1,-1 1-1,1 0 0,0 0 1,-1-1-1,1 1 1,0 0-1,0-1 1,0 1-1,0-1 0,0 1 1,0-1-1,-1 1 1,1-1-1,0 0 1,0 1-1,1-1 1,0 0 2,-1-1 0,0 0 0,0 0 0,0 1 0,0-1 0,0 0 0,0 0 0,0 0 0,0 0 0,0 0 0,0 0 0,0 0-1,-1-1 1,1 1 0,-1 0 0,1 0 0,-1 0 0,1-1 0,-1 1 0,1 0 0,-1-1 0,0 1 0,0-2 0,2-10-46,0 0 0,-1-1 0,-1 1-1,0 0 1,-1-1 0,0 1-1,-1 0 1,-1 0 0,0 0 0,-1 0-1,0 0 1,-1 1 0,0-1-1,-1 1 1,0 0 0,-1 1-1,-12-16 1,15 25-391,7 12 316,14 15-16,-14-22-154,1-1-1,-1 1 0,1-1 1,-1 0-1,1-1 0,0 1 1,0 0-1,-1-1 0,1 0 1,7 1-1,-5-1-431,-1-1-1,1 0 1,-1 0-1,0 0 1,1-1 0,-1 0-1,1 0 1,-1 0-1,0 0 1,1-1-1,-1 0 1,6-3-1,-6 2 138,0 0 0,0 0-1,0-1 1,0 0-1,-1 1 1,0-2 0,1 1-1,-1 0 1,-1-1 0,1 0-1,3-5 1,-5 6 685,0 0 0,0 0 1,-1 0-1,1 0 0,-1 0 1,0 0-1,0-1 0,-1 1 0,1-8 1,-1 11 25,1 1 0,-1-1 0,0 0 1,0 0-1,0 0 0,0 1 1,0-1-1,0 0 0,0 0 0,-1 1 1,1-1-1,0 0 0,0 0 0,-1 1 1,1-1-1,0 0 0,-1 1 0,1-1 1,0 0-1,-1 1 0,1-1 0,-1 1 1,0-2-1,-13 8 2348,-10 28 511,17-15-2254,0 1 0,2 0-1,0 0 1,1 0 0,1 1 0,1-1-1,2 38 1,-1-58-732,1 1 0,0-1 0,0 1 1,0-1-1,0 1 0,0 0 0,0-1 0,0 1 0,0-1 0,1 1 1,-1-1-1,0 1 0,0-1 0,0 1 0,1 0 0,-1-1 1,0 1-1,0-1 0,1 1 0,-1-1 0,1 0 0,-1 1 0,0-1 1,1 1-1,-1-1 0,1 0 0,-1 1 0,1-1 0,-1 0 0,1 1 1,-1-1-1,1 0 0,-1 0 0,1 0 0,-1 0 0,1 1 1,-1-1-1,1 0 0,0 0 0,-1 0 0,1 0 0,-1 0 0,1 0 1,0 0-1,-1 0 0,1-1 0,-1 1 0,1 0 0,-1 0 1,1 0-1,-1-1 0,1 1 0,2-1 15,0 0 1,-1-1-1,0 1 0,1 0 1,-1-1-1,0 0 0,1 0 1,-1 1-1,0-1 0,2-4 1,5-8-132,-1 0 1,-1 0-1,0 0 1,-1-1 0,-1 0-1,0-1 1,-1 1 0,-1-1-1,-1 0 1,0 1-1,0-1 1,-2 0 0,-2-32-1,-5 113-400,7-58 563,-1 10 71,2-1-1,0 1 1,1-1 0,4 20 0,-5-33-101,-1-1-1,0 0 1,1 1 0,0-1 0,-1 0 0,1 0 0,0 0 0,0 0-1,0 0 1,0 1 0,1-2 0,-1 1 0,0 0 0,1 0 0,0 0 0,-1-1-1,1 1 1,0-1 0,0 1 0,0-1 0,0 0 0,0 0 0,0 0 0,0 0-1,0 0 1,0 0 0,0 0 0,1-1 0,-1 1 0,0-1 0,1 0-1,-1 0 1,0 1 0,1-1 0,-1-1 0,0 1 0,1 0 0,-1-1 0,4 0-1,-2-1 78,0 0-1,0 0 0,0 0 1,0-1-1,-1 1 0,1-1 0,-1 0 1,1 0-1,-1 0 0,0 0 0,-1-1 1,1 1-1,3-7 0,28-55 539,-29 55-642,11-28 164,-2 0 0,-2-1 1,-1-1-1,-2 1 0,-2-2 1,-1 1-1,-2-1 1,-2 0-1,-4-54 0,1 92-155,-4-44 30,4 45-31,1-1 1,-1 1-1,1-1 1,-1 1-1,0 0 1,0 0-1,0-1 1,0 1-1,-1 0 1,1 0-1,0 0 1,-1 0-1,0 0 1,1 1-1,-5-4 1,6 5-2,-1 0 1,1 0-1,-1 0 1,1 0-1,-1 0 1,1 0-1,-1 0 0,0 0 1,1 0-1,-1 0 1,1 0-1,-1 0 1,1 1-1,-1-1 1,1 0-1,-1 0 1,1 1-1,-1-1 1,1 0-1,-1 0 1,1 1-1,0-1 0,-1 1 1,1-1-1,-1 0 1,1 1-1,0-1 1,0 1-1,-1-1 1,1 1-1,0-1 1,0 1-1,-1-1 1,1 1-1,0-1 1,0 1-1,0 0 0,0-1 1,0 1-1,0-1 1,0 1-1,0-1 1,0 2-1,-5 31 54,5-30-47,-11 222 630,12-195-500,1 1 0,2-1 0,1 1 0,1-1 0,13 39-1,5-24-106,-24-44-27,1 1 0,0-1-1,-1 0 1,1 0 0,0 0-1,0 0 1,0 0-1,-1 0 1,1 0 0,0 0-1,0-1 1,1 1 0,-1 0-1,0-1 1,0 1 0,0 0-1,0-1 1,1 1 0,-1-1-1,0 0 1,0 1-1,1-1 1,-1 0 0,0 0-1,1 0 1,-1 0 0,0 0-1,1 0 1,-1 0 0,0-1-1,0 1 1,1 0 0,-1-1-1,0 1 1,2-1-1,-2-2 9,1 1-1,-1 0 0,0-1 1,0 1-1,0-1 0,0 0 1,0 1-1,0-1 0,-1 0 1,0 1-1,1-1 0,-1 0 0,0 1 1,0-1-1,-1-4 0,-3-45 54,-2 30-113,0-1-1,-2 1 1,0 1-1,-1-1 0,-14-22 1,52 57-352,-17-7 404,1-1-1,-1 0 1,1-1 0,0 0-1,0-1 1,1-1 0,-1 0-1,0-1 1,1 0 0,-1-1-1,1 0 1,18-4 0,-22 3 2,0-1 1,-1 0 0,1 0 0,0-1 0,-1-1 0,0 1-1,0-1 1,0-1 0,0 0 0,-1 0 0,1-1 0,-1 0-1,-1 0 1,1-1 0,-1 0 0,0 0 0,8-12-1,-14 18-2,1-1 0,-1 1 0,0-1 0,0 1 0,0-1-1,0 0 1,0 1 0,0-1 0,-1 0 0,1 0 0,-1 0-1,1 1 1,-1-1 0,1 0 0,-1 0 0,0 0 0,0 0-1,0 0 1,0 0 0,0 0 0,-1 0 0,1 0 0,0 0-1,-1 1 1,0-1 0,1 0 0,-1 0 0,0 0-1,0 1 1,0-1 0,0 1 0,0-1 0,0 0 0,-1 1-1,1 0 1,0-1 0,-1 1 0,1 0 0,-1 0 0,1 0-1,-1 0 1,0 0 0,1 0 0,-1 0 0,-3-1 0,-1 0-7,-1 0 0,0 1 1,1-1-1,-1 1 1,0 0-1,0 1 1,1 0-1,-1 0 0,0 1 1,0-1-1,0 1 1,-9 3-1,8 0 43,1-1 0,0 2 0,-1-1 0,1 1 0,1 0 0,-1 0 0,1 1 0,0 0 0,0 0 0,0 1 0,1-1 0,0 1 0,0 0 0,1 1 1,0-1-1,0 1 0,1 0 0,0-1 0,0 2 0,1-1 0,0 0 0,1 0 0,-1 1 0,2-1 0,-1 1 0,1-1 0,0 1 0,1-1 0,3 17 0,-2-21-29,0 0 0,0 0 1,0 0-1,1-1 0,0 1 0,-1-1 1,1 1-1,0-1 0,1 0 0,-1 0 1,1-1-1,-1 1 0,1-1 1,0 1-1,0-1 0,0 0 0,0-1 1,0 1-1,0-1 0,0 1 0,0-1 1,1-1-1,7 2 0,8 0-219,-1 0 0,1-2 0,0 0 0,19-3 0,-30 2-392,-1 0 0,0-1-1,0 0 1,1-1-1,-1 1 1,8-5 0,21-19-7778,-14 3-4257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5.044"/>
    </inkml:context>
    <inkml:brush xml:id="br0">
      <inkml:brushProperty name="width" value="0.025" units="cm"/>
      <inkml:brushProperty name="height" value="0.025" units="cm"/>
    </inkml:brush>
  </inkml:definitions>
  <inkml:trace contextRef="#ctx0" brushRef="#br0">2 32 18001,'-2'-20'641,"2"8"5765,0 40-6022,7 11 385,6 13 224,3 12-481,0 8-127,2 5-161,5-1-64,0-2-96,4-3-192,0-8-1698,-7-8-2754,1-9-3107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5.374"/>
    </inkml:context>
    <inkml:brush xml:id="br0">
      <inkml:brushProperty name="width" value="0.025" units="cm"/>
      <inkml:brushProperty name="height" value="0.025" units="cm"/>
    </inkml:brush>
  </inkml:definitions>
  <inkml:trace contextRef="#ctx0" brushRef="#br0">0 1 18353,'0'0'8104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9.962"/>
    </inkml:context>
    <inkml:brush xml:id="br0">
      <inkml:brushProperty name="width" value="0.025" units="cm"/>
      <inkml:brushProperty name="height" value="0.025" units="cm"/>
    </inkml:brush>
  </inkml:definitions>
  <inkml:trace contextRef="#ctx0" brushRef="#br0">3 191 5637,'0'0'4298,"0"0"-4243,-1 0 0,1 0 0,0 1 0,0-1 0,0 0 0,-1 0-1,1 1 1,0-1 0,0 0 0,0 0 0,0 1 0,0-1 0,0 0 0,0 0 0,-1 1 0,1-1 0,0 0 0,0 0 0,0 1 0,0-1 0,0 0 0,0 1 0,0-1 0,0 0 0,0 0 0,1 1 0,-1-1 0,0 0 0,0 0 0,0 1 0,0-1-1,0 0 1,0 0 0,1 1 0,-1-1 0,0 0 0,0 0 0,0 0 0,0 1 0,1-1 0,-1 0 0,0 0 0,1 1 0,16-1 202,108 0 1200,233-28 0,-242 9-867,221-6 0,2 28-317,275-4 265,-105-25-230,276-4-253,-607 30-39,572-23 59,-133-28-43,-517 49-32,145 16 0,-94-8 36,-26-2-40,177 21 4,-38-24 51,3 1-75,-235 7-291,-28-7-546,1 0 0,-1-1 0,1 1 0,0-1 0,-1 0 0,9 0 0,1-1-3874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49.191"/>
    </inkml:context>
    <inkml:brush xml:id="br0">
      <inkml:brushProperty name="width" value="0.025" units="cm"/>
      <inkml:brushProperty name="height" value="0.025" units="cm"/>
    </inkml:brush>
  </inkml:definitions>
  <inkml:trace contextRef="#ctx0" brushRef="#br0">1 1 8488,'0'0'5824,"11"1"-4890,74 4 324,104-7 0,-49-1-587,242 18-265,-177-4-166,-83-3 356,-58-2-95,-1-3 0,71-6-1,-91-10-332,-38 11 118,0-1 1,1 1-1,-1 1 1,1-1-1,0 1 1,8-1-1,-14 2-254,0 0-264,0 1-1,0-1 1,0 1-1,-1-1 1,1 0-1,0 1 1,0-1 0,-1 0-1,1 1 1,0-1-1,0 0 1,-1 1-1,1-1 1,0 0-1,-1 1 1,1-1-1,0 0 1,-1 0 0,1 0-1,0 1 1,-1-1-1,1 0 1,-1 0-1,1 0 1,0 0-1,-1 0 1,1 0-1,-1 0 1,1 0 0,0 0-1,-1 0 1,1 0-1,-1 0 1,1 0-1,0 0 1,-1 0-1,1 0 1,-1 0-1,1 0 1,0-1 0,-1 1-1,1 0 1,0 0-1,-1 0 1,0-1-1,-6-5-9061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1.145"/>
    </inkml:context>
    <inkml:brush xml:id="br0">
      <inkml:brushProperty name="width" value="0.025" units="cm"/>
      <inkml:brushProperty name="height" value="0.025" units="cm"/>
    </inkml:brush>
  </inkml:definitions>
  <inkml:trace contextRef="#ctx0" brushRef="#br0">1 47 6118,'0'0'315,"9"-2"395,37-9 1968,54-5 0,137 3 299,888 24 2009,-916-27-2317,-209 16-2637,0 0 43,-3 2-1490,0 0-686,-7-2-7499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2.399"/>
    </inkml:context>
    <inkml:brush xml:id="br0">
      <inkml:brushProperty name="width" value="0.025" units="cm"/>
      <inkml:brushProperty name="height" value="0.025" units="cm"/>
    </inkml:brush>
  </inkml:definitions>
  <inkml:trace contextRef="#ctx0" brushRef="#br0">0 45 7527,'0'0'9001,"11"-2"-8179,28 0-363,0 2 0,54 5 0,4 1-256,346-33 345,-393 22-322,229-9 1114,-262 18-1164,-21 6 269,2-8-418,1-1 0,-1 1 0,0-1 0,0 0 0,0 0 0,0 0 0,-1 0 0,1 0 0,0 0 0,0 0 0,0-1-1,-5 1 1,6-1-395,3-2-329,0 0 0,0 0 0,1 0-1,-1 0 1,0 0 0,1 0 0,0 1 0,-1-1-1,1 1 1,0 0 0,2-1 0,0 0-818,15-8-3525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3.292"/>
    </inkml:context>
    <inkml:brush xml:id="br0">
      <inkml:brushProperty name="width" value="0.025" units="cm"/>
      <inkml:brushProperty name="height" value="0.025" units="cm"/>
    </inkml:brush>
  </inkml:definitions>
  <inkml:trace contextRef="#ctx0" brushRef="#br0">0 20 5445,'0'0'10191,"13"-5"-9417,-4 2-663,0 0-1,1 1 1,-1-1-1,0 2 1,1-1-1,0 2 1,-1-1-1,1 1 1,17 2-1,147 22 765,199 0 1,180-25-608,-427-1-173,160-8 316,-95-3 2814,-183 13-2548,-24 1-660,-8-1-2388,6-2-4115,10-4 32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18.434"/>
    </inkml:context>
    <inkml:brush xml:id="br0">
      <inkml:brushProperty name="width" value="0.025" units="cm"/>
      <inkml:brushProperty name="height" value="0.025" units="cm"/>
    </inkml:brush>
  </inkml:definitions>
  <inkml:trace contextRef="#ctx0" brushRef="#br0">0 186 7303,'0'0'9022,"1"9"-6625,-1 90 2429,0-98-4796,1 0 0,-1 0 0,1 0 0,-1 1 0,1-1 0,-1 0 0,1 0 0,0 0 0,0 0 0,0 0 0,-1 0 0,1-1 0,0 1 0,0 0 0,0 0 0,0-1-1,1 1 1,-1 0 0,0-1 0,0 1 0,0-1 0,0 0 0,1 1 0,-1-1 0,0 0 0,0 0 0,1 1 0,-1-1 0,2 0 0,43-1 179,-38 0-127,3 0-104,-1-1 0,1 0 0,-1-1 0,1 0 0,-1-1 0,0 0 0,0 0 0,-1-1 0,1 0 0,-1-1 0,0 0 0,0-1 0,-1 0 0,0 0 0,0 0 0,6-10 0,-6 8-104,0-1 0,-1 0 0,-1 0 1,0-1-1,0 0 0,-1 0 0,0 0 0,-1 0 1,-1-1-1,1 0 0,-2 0 0,0 0 0,1-23 1,-2 33 113,-1-1 0,0 1 0,0 0 0,-1 0 0,1 0 0,0 0 0,-1 0 1,1-1-1,-1 1 0,0 0 0,0 0 0,0 0 0,0 0 0,0 1 0,0-1 0,-2-3 0,2 4 5,-1 1-1,1-1 0,0 0 0,0 0 0,0 1 0,-1-1 0,1 1 0,0-1 0,0 1 0,-1-1 0,1 1 0,-1 0 0,1 0 0,0 0 0,-1 0 0,1 0 0,0 0 0,-1 0 0,-1 1 0,-2 0 44,1 0 1,-1 1-1,1-1 1,0 1 0,0 1-1,0-1 1,0 0-1,0 1 1,0 0-1,1 0 1,-1 0-1,1 0 1,-6 8-1,5-5 78,0 0-1,0 1 1,1 0 0,0 0-1,0 0 1,0 0-1,1 0 1,0 1-1,1-1 1,-1 1 0,2-1-1,-1 9 1,1-13-94,0 1 0,0-1 0,0 1 0,1-1 0,-1 0 1,1 1-1,0-1 0,0 0 0,0 1 0,1-1 0,-1 0 0,1 0 1,0 0-1,-1 0 0,1 0 0,1-1 0,-1 1 0,0 0 0,1-1 1,-1 0-1,1 0 0,0 1 0,0-1 0,0-1 0,0 1 0,0 0 1,0-1-1,4 2 0,7 1-163,0-1 1,0 0-1,1-1 1,-1 0-1,0-2 0,1 1 1,-1-2-1,21-2 1,-4-2 75,-1-2 0,55-19 0,-84 25 80,0 1 1,-1-1 0,1 1-1,0 0 1,0-1-1,-1 1 1,1 0 0,0-1-1,0 1 1,-1 0 0,1 0-1,0 0 1,0 0-1,0 0 1,-1 0 0,1 0-1,0 0 1,0 0-1,0 0 1,0 0 0,-1 1-1,1-1 1,0 0 0,0 0-1,-1 1 1,1-1-1,0 1 1,-1-1 0,1 0-1,0 1 1,-1 0-1,1-1 1,0 1 0,-1-1-1,1 1 1,-1 0 0,1-1-1,-1 2 1,2 33 781,-3-17-701,1-10-78,-1-1 0,2 0 0,-1 0 0,1 0 0,0 0 1,1 0-1,0 0 0,3 8 0,-4-13-3,0 0 0,1 0 1,-1 0-1,1 0 0,-1 0 0,1-1 1,0 1-1,0-1 0,-1 1 0,1-1 0,0 0 1,0 0-1,0 0 0,1 0 0,-1 0 0,0 0 1,0 0-1,0-1 0,1 1 0,-1-1 1,0 0-1,1 1 0,-1-1 0,0 0 0,1 0 1,-1-1-1,0 1 0,5-1 0,-5 0 10,0 0 0,0 0 0,0 0-1,0 0 1,0 0 0,0-1-1,0 1 1,0-1 0,-1 1 0,1-1-1,0 0 1,-1 1 0,1-1 0,-1 0-1,0 0 1,0 0 0,0 0 0,0 0-1,0 0 1,0 0 0,0-1 0,-1 1-1,1 0 1,-1 0 0,1-1 0,-1-2-1,5-63 438,-5 67-455,-2-110 123,3 110-140,-1 0 1,0 0-1,1 1 1,-1-1-1,0 0 1,1 0-1,-1 1 1,1-1-1,-1 0 1,1 1-1,-1-1 0,1 1 1,0-1-1,-1 1 1,1-1-1,0 1 1,0-1-1,-1 1 1,1-1-1,0 1 1,0 0-1,-1 0 1,1-1-1,0 1 1,0 0-1,0 0 1,1 0-1,33-5-1074,-22 4 55,34-7-3645,5-7-4538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12.802"/>
    </inkml:context>
    <inkml:brush xml:id="br0">
      <inkml:brushProperty name="width" value="0.025" units="cm"/>
      <inkml:brushProperty name="height" value="0.025" units="cm"/>
    </inkml:brush>
  </inkml:definitions>
  <inkml:trace contextRef="#ctx0" brushRef="#br0">6783 730 7111,'-7'-5'-134,"-21"-10"239,-1 1 0,0 1 0,0 1 0,-47-11 0,-141-24 64,100 23 253,-83-20 646,-858-157 117,187 102-1091,341 41-338,40-8-265,-281-27 960,-243 77-249,901 23-228,1 5 0,0 5 0,-145 41 0,199-41-111,1 3 1,1 2-1,1 2 0,1 3 1,2 2-1,0 2 0,3 3 1,-47 40-1,76-56 100,1 1 0,1 1-1,0 0 1,2 1 0,0 1 0,2 1 0,0 0 0,-18 45 0,27-55 56,0 0 0,1 0 0,0 1 0,1-1 0,1 1 0,0 0 0,1 0 0,1 0 0,0 0 0,1 0 0,0 0 0,1 0 0,0 0 0,2-1 0,-1 1 0,2-1 0,-1 0 0,11 19 0,6 1 19,1-1 1,2 0-1,1-2 1,1-1 0,2-1-1,0-1 1,2-1 0,1-2-1,1-1 1,1-2 0,49 24-1,-14-12 0,2-4-1,1-2 1,1-4-1,148 28 1,-72-29 14,172 1 1,153-20 26,-262-4-76,298 3 195,624-7-81,203-100-39,-1048 75-28,411-69 350,-566 70-227,-1-5-1,-1-6 0,143-65 0,-238 89-151,0-2 0,-1-1 1,45-34-1,-71 47 11,-1-1-1,0 0 0,0 0 1,0-1-1,-1 0 1,0 0-1,0-1 1,-1 0-1,-1 0 1,1 0-1,-1-1 0,-1 0 1,0 0-1,0 0 1,-1 0-1,0-1 1,2-15-1,-5 12 93,0 1 0,0-1 0,-1 1 0,-1-1 0,0 1 0,-1 0 0,0 0 1,-1 0-1,-1 0 0,0 0 0,0 1 0,-1 0 0,-1 0 0,0 1 0,-1-1 0,0 2 0,-1-1 0,0 1 0,0 0 0,-12-8 0,-4-2-70,-2 1 0,0 1 0,-1 1 0,0 2 0,-1 0 0,-1 2 0,-1 2-1,1 1 1,-42-9 0,-13 3-283,-1 3-1,-110-1 1,-26 11-2513,-288 33 1,360-16 633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18.770"/>
    </inkml:context>
    <inkml:brush xml:id="br0">
      <inkml:brushProperty name="width" value="0.025" units="cm"/>
      <inkml:brushProperty name="height" value="0.025" units="cm"/>
    </inkml:brush>
  </inkml:definitions>
  <inkml:trace contextRef="#ctx0" brushRef="#br0">51 6 4708,'0'0'2467,"-18"-6"-1789,12 6 4884,3 11-4880,0-2-1333,-4-4-3469,-6-1-5206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24.634"/>
    </inkml:context>
    <inkml:brush xml:id="br0">
      <inkml:brushProperty name="width" value="0.025" units="cm"/>
      <inkml:brushProperty name="height" value="0.025" units="cm"/>
      <inkml:brushProperty name="color" value="#E71224"/>
    </inkml:brush>
  </inkml:definitions>
  <inkml:trace contextRef="#ctx0" brushRef="#br0">1880 207 9513,'-767'202'4249,"696"-185"-4184,1 3 1,1 4-1,2 2 0,0 3 0,2 3 0,1 3 0,2 2 0,1 4 1,-94 81-1,113-83-21,2 1 1,2 1 0,2 3 0,-53 81 0,72-96-23,1 1 1,2 1-1,0 0 1,2 1-1,2 0 0,1 1 1,1 0-1,2 0 1,-3 40-1,8-34-20,1 0 1,2 0-1,2 0 0,2 0 0,1-1 0,1 0 1,3 0-1,22 52 0,-10-39 6,2-2 0,2-1 0,2-2 0,3 0 0,50 55 0,-17-30 11,2-4 1,107 80-1,160 84 31,-199-150 289,4-5 1,251 97-1,-291-138-164,2-5-1,0-4 1,2-4 0,1-5-1,111 4 1,-103-19-148,0-4 0,0-6-1,0-4 1,-2-5 0,0-5-1,-1-4 1,-2-6 0,-1-4-1,-1-4 1,-3-5 0,-1-5-1,-3-4 1,-2-4 0,-3-4 0,-3-4-1,-2-4 1,82-87 0,-88 71 8,-4-3 1,-4-3-1,-4-4 1,94-172-1,-129 201-12,-3-2-1,-4-1 0,-2-1 1,-4-2-1,-2 0 0,-4-1 1,-3 0-1,4-106 1,-16 117 13,-2 0 1,-3 0 0,-3 1-1,-3 0 1,-32-113 0,31 141-18,-2 0 0,-1 0 0,-2 1 0,-1 1 0,-2 1 0,-1 0 0,-1 2 0,-1 0 0,-2 1 0,-1 2 0,-42-36 0,45 46-6,-1 1-1,-1 0 1,0 2 0,-1 1 0,-1 1-1,1 1 1,-2 2 0,1 0-1,-1 2 1,-31-4 0,-33 1 78,-157 4 0,179 6-2,-1007-10 1475,694 16-1633,317-1-828,1 3 0,0 3 0,-116 37 1,45 5-3824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26.627"/>
    </inkml:context>
    <inkml:brush xml:id="br0">
      <inkml:brushProperty name="width" value="0.025" units="cm"/>
      <inkml:brushProperty name="height" value="0.025" units="cm"/>
      <inkml:brushProperty name="color" value="#E71224"/>
    </inkml:brush>
  </inkml:definitions>
  <inkml:trace contextRef="#ctx0" brushRef="#br0">797 207 10282,'-10'2'32,"-71"5"-349,-45 8 503,111-12-130,0 0 0,1 1 0,-1 1 0,1 1 0,0 0 0,-20 12 0,-21 18 263,1 3-1,-63 60 1,91-75-63,2 1 0,0 1 1,2 2-1,1 0 0,2 1 0,-18 35 1,25-38-205,2 1 1,1 1-1,1 0 1,2 0 0,1 0-1,-3 47 1,7 176 980,2-221-897,2 6-76,1 1 1,3-1-1,0-1 0,3 1 1,0-2-1,3 1 0,1-1 1,1-1-1,31 49 0,22 22 256,119 137 0,-135-176-120,-13-18 79,2-1 0,1-2 0,67 53 0,-82-77-137,1-1 0,0-1 0,1-2 0,1-1 0,0-1 0,1-1 0,61 15 0,-6-11 107,1-3 0,112 3 0,177-19-67,-312-3-166,0-3-1,0-2 0,-1-4 0,0-2 1,68-27-1,295-146 82,-116 46-61,-210 101-13,-2-3 1,179-114-1,-245 137-14,-1-2 0,-1 0 0,-1-2 0,-2-2 0,0 0 0,-2-2 0,-1 0-1,-1-2 1,-2 0 0,-1-2 0,25-60 0,-15 16 110,-4-2 0,-4-1-1,-3 0 1,-4-2 0,-3 1 0,-4-2-1,-4-108 1,-6 161-108,-1 1 0,-1-1 1,-2 1-1,-1 1 0,-2-1 0,-1 1 0,-1 1 0,-1 0 0,-28-47 1,29 57 4,-1 1 1,-1 0 0,0 1 0,-1 0 0,-1 1 0,0 1 0,-1 1 0,-1 0 0,0 1-1,0 0 1,-1 2 0,-1 0 0,1 1 0,-2 1 0,-22-7 0,-1 5-4,0 2 1,0 2-1,-59 0 1,-133 12 48,-268 51 2,388-42-56,-106 22-11,2 8 0,-340 118 0,127-3-2301,298-103-283,-145 85 0,176-79-4408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35.303"/>
    </inkml:context>
    <inkml:brush xml:id="br0">
      <inkml:brushProperty name="width" value="0.025" units="cm"/>
      <inkml:brushProperty name="height" value="0.025" units="cm"/>
      <inkml:brushProperty name="color" value="#E71224"/>
    </inkml:brush>
  </inkml:definitions>
  <inkml:trace contextRef="#ctx0" brushRef="#br0">7597 294 5830,'0'0'7810,"-6"-10"-7720,1 11-88,0-1 0,0 1 0,0 0 0,0 0 0,0 1-1,-9 3 1,-10 3 33,-5-3 270,0-1 0,0-2 0,-57-2-1,-90-18-293,83 7 67,-468-87 1767,106 14-1768,-706-7 177,-7 87-124,615 7-98,114-10-32,-245 3 0,493 16-1,1 8-1,-284 67 0,361-56 13,2 5 0,2 4-1,1 5 1,2 5 0,3 5-1,-171 119 1,246-154-3,1 2 0,1 0 1,0 2-1,-30 38 0,45-47-3,0 0 0,1 0 0,1 1 0,0 1 0,1-1 0,1 1 0,1 1 0,0-1 0,-6 37 0,-3 70-146,4 1 0,8 158 1,4-271 147,0 0-1,1 1 1,0-1 0,1 0-1,0 0 1,1 0 0,0 0-1,1-1 1,0 0 0,1 0-1,9 15 1,-5-13 12,1 0 0,0-1 0,1 0 0,1-1-1,-1 0 1,2-1 0,21 13 0,15 3 43,2-3 0,0-2 1,108 28-1,-118-37-56,241 60-81,2-13 0,528 41 0,590-68-149,-742-62 247,1-33 10,-292 26-30,-108 13-7,675-77 17,-671 59 14,387-111 1,-525 113-11,239-109-1,-316 124-3,-2-3-1,-1-2 1,-1-2-1,-2-2 1,-1-1-1,-1-3 1,48-57 0,-78 79 20,-1 0 0,0-1 0,-2 0-1,0-1 1,0 0 0,-2-1 0,-1 0 0,0 0 0,6-31 0,-10 38 6,-2-1 0,1 1-1,-2 0 1,1 0 0,-2-1-1,0 1 1,0 0-1,-1 0 1,0-1 0,-1 1-1,-1 1 1,0-1-1,0 1 1,-1-1 0,-1 1-1,0 1 1,-7-11-1,-6-2-6,0 1 0,-2 1-1,0 1 1,-1 1-1,-1 1 1,-1 1-1,-40-22 1,-193-83 155,233 112-151,-86-33-167,-2 5 1,-2 5-1,-122-20 1,-158 4-5899,307 43 2848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44.464"/>
    </inkml:context>
    <inkml:brush xml:id="br0">
      <inkml:brushProperty name="width" value="0.025" units="cm"/>
      <inkml:brushProperty name="height" value="0.025" units="cm"/>
      <inkml:brushProperty name="color" value="#E71224"/>
    </inkml:brush>
  </inkml:definitions>
  <inkml:trace contextRef="#ctx0" brushRef="#br0">7287 601 6790,'0'0'2328,"1"-9"-2301,0-4 41,4-53-555,-5 63 496,0 1-1,0 0 0,0 0 0,-1-1 0,1 1 0,0 0 0,-1 0 0,0-1 0,0 1 0,1 0 0,-1 0 0,-1 0 0,1 0 1,0 0-1,0 0 0,-1 0 0,1 1 0,-1-1 0,1 0 0,-1 1 0,0-1 0,0 1 0,0 0 0,0-1 0,-2 0 0,-25-5 521,0 1-1,0 2 1,0 1 0,0 1-1,0 2 1,-34 3-1,-8-1-106,-17-3-203,1-4-1,0-3 1,-95-22 0,-544-88 582,522 90-369,-1182-87-186,499 91-555,4-55 575,703 57-228,-1 8-1,-316 15 0,385 11 325,1 4-1,1 5 0,1 5 0,1 5 0,-192 82 1,214-74-368,2 4 1,2 3 0,2 4-1,2 4 1,-96 85 0,158-124-1,1 1 1,1 0 0,0 2-1,1-1 1,-19 35 0,28-43 3,-1 0-1,1 1 1,1-1 0,-1 1 0,2 0 0,-1 0 0,1 0 0,1 1-1,0-1 1,1 0 0,0 1 0,0-1 0,1 0 0,2 13 0,0-15 0,0-1 0,0 0 0,0 0 0,1 0 0,0 0 0,0 0 0,1-1 0,0 0 0,0 0 0,1 0 0,-1 0 0,1-1 0,8 5 0,6 5-3,1-1 0,41 19 0,17 0-303,3-4 0,0-3 0,96 17 0,-71-18 200,154 30 186,1-11 1,314 13-1,536-37 71,-127-69-152,-1-53 48,-885 90-44,-33 5-2,1300-168 18,-939 90-180,-332 60 93,-2-4 0,130-60-1,-203 80 64,-1-1 0,-1-1 1,1-1-1,-2 0 0,1-2 0,-2 0 0,27-29 0,-37 37 31,-1-1-1,0 1 1,-1-1 0,0 0 0,0 0-1,0 0 1,-1-1 0,0 1 0,0-1 0,-1 0-1,0 0 1,0 0 0,-1 0 0,0 0 0,-1 0-1,1 0 1,-2 0 0,1 0 0,-1 0 0,0 0-1,-1 0 1,0 0 0,0 0 0,-4-8 0,0 5 17,0 0 0,-1 0 1,0 0-1,-1 1 1,0 0-1,0 1 1,-1 0-1,-1 0 0,1 1 1,-1 0-1,-1 0 1,1 1-1,-1 1 1,-1 0-1,-22-9 1,-1 2-59,-1 2 1,0 1 0,0 2 0,-48-5-1,-71 1-16,-175 10-1,-5 1-1409,254-8-442,2-6-1510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36.546"/>
    </inkml:context>
    <inkml:brush xml:id="br0">
      <inkml:brushProperty name="width" value="0.025" units="cm"/>
      <inkml:brushProperty name="height" value="0.025" units="cm"/>
    </inkml:brush>
  </inkml:definitions>
  <inkml:trace contextRef="#ctx0" brushRef="#br0">10905 480 6854,'-327'-48'1398,"-167"-29"-137,-998-114-1651,497 138 764,123 11 122,-388-27-79,-39 133-185,739-25 385,-186 27 329,614-46-915,2 7 1,0 4 0,-201 79 0,-434 267-370,497-235 414,127-69-26,3 6 0,-190 144-1,276-181 1,3 2 0,2 3-1,-55 70 1,73-79-17,2 2 0,1 1-1,3 0 1,1 2 0,-23 65 0,27-55-34,3 0 1,2 2 0,2-1-1,2 1 1,4 1 0,1-1-1,4 58 1,4-67-17,1 0-1,3 0 1,1-1-1,2 0 1,3-1-1,1-1 0,2 0 1,42 76-1,-16-52-29,2-2 0,3-1 0,3-3 0,2-2-1,89 75 1,-48-57 24,3-3 0,201 112 0,-141-106-11,262 95 0,184 15 38,-270-103-43,4-14 0,491 42 0,938-3 722,-1224-96-664,841-82-1,-426-60 6,1624-432 0,-860 2-75,-1142 357-319,29-25-135,-481 169 374,-2-6 1,190-124-1,-290 168 191,-1 0 1,-1-2 0,-1-1 0,-1 0-1,0-2 1,-2 0 0,20-29 0,-31 38-22,-1 0 1,0 0 0,-1-1 0,0 0 0,-1 0 0,-1 0 0,0-1 0,-1 1-1,-1-1 1,0 0 0,-1 0 0,0 0 0,-2 0 0,1 0 0,-2 0 0,-3-14 0,-2-1 119,-2 1 1,-1 1 0,-1 0 0,-1 0 0,-2 1 0,-17-26 0,-111-146 493,71 112-603,-3 3 0,-4 4 1,-3 3-1,-4 3 0,-3 4 0,-3 5 1,-2 3-1,-3 4 0,-3 5 1,-2 4-1,-154-52 0,4 23-211,-264-47-1,-270-6 143,422 86-578,-2 15-1,-507 24 0,394 30-2482,260-22 175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5.224"/>
    </inkml:context>
    <inkml:brush xml:id="br0">
      <inkml:brushProperty name="width" value="0.025" units="cm"/>
      <inkml:brushProperty name="height" value="0.025" units="cm"/>
    </inkml:brush>
  </inkml:definitions>
  <inkml:trace contextRef="#ctx0" brushRef="#br0">59 86 5285,'0'0'6753,"3"-9"-4676,5-5-1238,10-23 1410,-8 11 2104,-21 87-466,-8 35-4026,7-45 201,-4 5-20,3 1 0,3 1 0,-5 88-1,14-145-40,1 0-1,0 0 0,0 1 0,0-1 0,0 0 0,0 0 0,0 1 0,0-1 0,1 0 0,-1 0 0,0 0 0,1 1 1,-1-1-1,1 0 0,-1 0 0,1 0 0,-1 0 0,1 0 0,0 0 0,0 0 0,-1 0 0,1 0 0,0 0 0,0 0 0,0 0 1,0-1-1,1 2 0,0-2 7,0 0 0,0 0 1,0 0-1,0 0 1,0 0-1,0 0 0,-1 0 1,1-1-1,0 1 0,0-1 1,0 1-1,-1-1 1,1 0-1,0 0 0,2-1 1,8-6 38,0 0 0,-1-1 0,16-15 0,40-48-21,24-22-2,-91 94-24,1 0 0,-1-1 1,0 1-1,0 0 0,1-1 0,-1 1 1,0 0-1,1-1 0,-1 1 0,0 0 1,1 0-1,-1 0 0,1-1 0,-1 1 1,0 0-1,1 0 0,-1 0 0,1 0 0,-1 0 1,1 0-1,-1 0 0,0 0 0,1 0 1,-1 0-1,1 0 0,-1 0 0,1 0 1,-1 0-1,0 0 0,1 0 0,-1 0 1,1 0-1,-1 1 0,0-1 0,1 0 1,0 1-1,5 17-55,-6 40-55,-1-43 98,1-5 17,-1 1 1,-1-1 0,0 0 0,-3 10 0,2-10-4,0 0 1,1 0 0,1 0-1,-1 11 1,2-21-75,0 0 1,0 1 0,0-1 0,0 0 0,0 1 0,0-1-1,0 0 1,0 0 0,0 1 0,0-1 0,1 0 0,-1 1-1,0-1 1,0 0 0,0 0 0,0 1 0,1-1 0,-1 0-1,0 0 1,0 0 0,0 1 0,1-1 0,-1 0 0,0 0-1,0 0 1,1 0 0,-1 1 0,0-1 0,1 0 0,-1 0-1,0 0 1,0 0 0,1 0 0,-1 0 0,0 0 0,1 0-1,-1 0 1,0 0 0,1 0 0,-1 0 0,0 0 0,0 0-1,1 0 1,-1 0 0,0 0 0,1 0 0,-1 0 0,0-1-1,0 1 1,1 0 0,-1 0 0,0 0 0,0 0-1,1-1 1,-1 1 0,0 0 0,17-13-5413,-5-6-2362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6.300"/>
    </inkml:context>
    <inkml:brush xml:id="br0">
      <inkml:brushProperty name="width" value="0.025" units="cm"/>
      <inkml:brushProperty name="height" value="0.025" units="cm"/>
    </inkml:brush>
  </inkml:definitions>
  <inkml:trace contextRef="#ctx0" brushRef="#br0">17 271 15054,'0'0'3513,"-2"7"-2168,-5 24-736,7-30-593,0 0-1,0-1 1,0 1 0,0 0 0,0-1 0,1 1-1,-1-1 1,0 1 0,0 0 0,1-1 0,-1 1-1,0-1 1,0 1 0,1-1 0,-1 1 0,1-1-1,-1 1 1,1-1 0,-1 1 0,0-1 0,1 0 0,-1 1-1,1-1 1,0 0 0,-1 1 0,1-1 0,-1 0-1,1 0 1,-1 1 0,1-1 0,0 0 0,-1 0-1,1 0 1,0 0 0,-1 0 0,1 0 0,0 0-1,-1 0 1,1 0 0,-1 0 0,1 0 0,0-1-1,28-3 208,-25 2-159,-1 0 0,1 0 1,0 0-1,-1-1 0,0 1 0,0-1 1,1 0-1,-2 0 0,1 0 1,0 0-1,0 0 0,-1-1 0,0 1 1,0-1-1,0 0 0,0 1 0,0-1 1,-1 0-1,0 0 0,0 0 0,0 0 1,0 0-1,-1-1 0,1 1 0,-1 0 1,-1-8-1,1 12-42,0 0-1,0-1 1,-1 1 0,1 0-1,0-1 1,0 1 0,-1 0 0,1 0-1,0-1 1,-1 1 0,1 0-1,0 0 1,-1 0 0,1-1-1,-1 1 1,1 0 0,0 0 0,-1 0-1,1 0 1,-1 0 0,1 0-1,0 0 1,-1 0 0,1 0-1,-1 0 1,1 0 0,0 0 0,-1 0-1,1 0 1,-1 0 0,1 0-1,0 1 1,-1-1 0,1 0-1,0 0 1,-1 0 0,1 1 0,0-1-1,-1 0 1,1 0 0,0 1-1,-1-1 1,-14 12 59,4 2-18,2 1 0,0 0 0,0 0 1,2 1-1,0 0 0,0 0 0,2 1 0,0 0 0,1 0 0,-4 32 0,8-47-61,-1 0-1,1 0 0,0 0 1,0 0-1,0 0 0,0 0 1,0 0-1,1 0 0,-1-1 1,0 1-1,1 0 0,0 0 1,-1 0-1,1-1 0,0 1 1,0 0-1,0 0 0,0-1 1,0 1-1,0-1 0,0 1 1,1-1-1,-1 0 0,0 1 1,1-1-1,-1 0 0,4 2 1,-2-2 14,0-1 0,1 1 0,-1-1 0,1 1 0,-1-1 0,1 0 0,-1 0 0,1-1 0,-1 1 0,0-1 0,1 1 0,-1-1 0,1 0 0,-1 0 0,4-3 0,5-1 4,-2 0 0,1-1 0,-1-1 0,0 0 1,0 0-1,-1-1 0,0 0 0,0 0 0,-1-1 0,9-11 0,-6 4 152,0 0-1,-1-1 0,-1 0 0,0-1 1,9-28-1,-22 63-88,0 0-1,0 0 1,2 0 0,0 0 0,1 24-1,1-40-81,0 1 1,0-1-1,0 1 0,0-1 0,1 0 0,-1 1 0,0-1 0,1 1 0,-1-1 0,1 0 0,-1 1 0,1-1 0,0 0 0,-1 0 0,1 1 0,0-1 0,0 0 0,0 0 0,0 0 0,0 0 0,0 0 0,0 0 0,0 0 0,1-1 0,1 2 0,0-1 4,-1 0 0,1-1 0,0 1-1,0-1 1,0 0 0,0 0-1,-1 0 1,1 0 0,0 0-1,0 0 1,0-1 0,3-1 0,2 0 8,1-1 0,-1 0 0,0 0 0,0-1 0,-1 0 0,1-1 0,12-9 0,-12 5 3,-1 0 1,0 0 0,0 0-1,-1-1 1,8-17 0,-4 10 5,-11 23-86,0 1-1,0-1 0,1 1 1,0 0-1,1 10 0,0 8 69,-1-24-6,0 0 1,-1 0-1,1 0 1,0 1-1,0-1 1,0 0-1,0 0 0,1 0 1,-1 1-1,0-1 1,0 0-1,1 0 0,-1 0 1,1 0-1,-1 0 1,1 1-1,-1-1 1,1 0-1,0 0 0,-1 0 1,1-1-1,0 1 1,0 0-1,0 0 1,0 0-1,2 1 0,-2-2 4,1 1 0,0-1-1,0 0 1,0 0-1,0 0 1,0 0 0,0 0-1,0 0 1,0 0 0,0 0-1,0-1 1,0 1-1,0-1 1,3-1 0,5-3 12,0 0 1,-1 0 0,1-1-1,-1-1 1,8-6-1,8-11 3,-1-1 0,-2-1 0,0 0 0,-2-2 0,-1 0 0,-1-2 0,-1 0 0,-2-1 0,-1 0 0,13-43 0,-67 186-150,-13 36 170,46-125-35,1 1 1,1 0-1,2 0 0,-2 35 0,9-29 18,-4-30-16,0 1 0,0 0 0,0-1 0,0 1-1,0-1 1,0 1 0,0-1 0,1 1 0,-1-1 0,0 1 0,0-1 0,1 1 0,-1-1-1,0 1 1,1-1 0,-1 0 0,0 1 0,1-1 0,-1 1 0,0-1 0,1 0 0,-1 1-1,1-1 1,-1 0 0,1 0 0,-1 1 0,1-1 0,-1 0 0,1 0 0,-1 0 0,1 0-1,-1 0 1,1 0 0,0 1 0,-1-1 0,1 0 0,-1-1 0,1 1 0,-1 0 0,1 0-1,-1 0 1,1 0 0,-1 0 0,1 0 0,-1-1 0,2 1 0,0-5 23,0 0 1,0 1-1,0-1 1,-1 0 0,0 0-1,0 0 1,0 0-1,0-1 1,-1 1-1,0 0 1,-1-8 0,1 6 4,1-70-347,3 81 312,0-1 0,0 0 0,1 0 0,-1 0 0,1-1 0,0 1 0,0-1 0,0 0 0,0-1 0,0 1 0,1-1 0,-1 0 0,0 0 0,0-1 0,1 1 0,8-2 0,-3 1 18,0 0-1,0-1 0,-1 0 1,1-1-1,0 0 0,-1-1 1,14-5-1,-14 4 60,-1-1 0,0-1 0,0 0 0,-1 0 0,11-10 0,-16 14 7,0-1-1,-1 0 1,1 0 0,0 0-1,-1 0 1,0-1 0,0 1-1,0-1 1,0 1-1,0-1 1,-1 0 0,0 0-1,0 1 1,0-1 0,0 0-1,0-5 1,-1 8-67,0 1 0,-1-1 0,1 1 1,0 0-1,0-1 0,-1 1 0,1 0 0,-1-1 1,1 1-1,0 0 0,-1-1 0,1 1 0,-1 0 1,1 0-1,0-1 0,-1 1 0,1 0 0,-1 0 0,1 0 1,-1 0-1,1 0 0,-1 0 0,1 0 0,-1 0 1,1 0-1,-1 0 0,1 0 0,-1 0 0,1 0 1,-1 0-1,1 0 0,-1 0 0,1 0 0,0 1 0,-1-1 1,1 0-1,-1 0 0,1 1 0,-1-1 0,1 0 1,0 0-1,-1 1 0,1-1 0,0 1 0,-1-1 0,-21 14-25,15-7 23,0 0 0,1 0 1,0 0-1,0 0 0,1 1 1,0 0-1,0 0 0,1 1 1,0-1-1,1 1 0,0 0 1,0 0-1,1 0 1,0 0-1,0 1 0,1-1 1,0 0-1,1 11 0,1-17-76,1 0 0,-1 0 0,0 0 0,1 0 0,0 0 0,0 0 0,0-1 0,0 1 0,0-1 0,1 1 0,-1-1 0,1 0 0,-1 0 0,1 0-1,0 0 1,0-1 0,0 1 0,0-1 0,0 1 0,0-1 0,0 0 0,0 0 0,1-1 0,-1 1 0,5 0 0,12 2-1292,0-1 0,34 1 0,-4-3-4474</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7.409"/>
    </inkml:context>
    <inkml:brush xml:id="br0">
      <inkml:brushProperty name="width" value="0.025" units="cm"/>
      <inkml:brushProperty name="height" value="0.025" units="cm"/>
    </inkml:brush>
  </inkml:definitions>
  <inkml:trace contextRef="#ctx0" brushRef="#br0">252 54 14189,'0'0'6759,"-8"-7"-5494,3 2-1060,3 3-145,0-1-1,0 1 0,0 0 0,0 0 0,-1 0 0,1 1 0,0-1 0,-1 0 0,1 1 0,-1 0 0,0-1 0,1 1 0,-1 0 0,0 0 0,0 1 0,1-1 0,-1 0 1,0 1-1,0 0 0,0 0 0,0 0 0,0 0 0,-4 1 0,-7 4 7,1 1 0,0 1 0,0 0 0,1 0 0,0 2 0,0-1 0,1 2 0,0-1 0,1 1 0,0 1 0,0 0-1,1 0 1,-8 15 0,16-25-66,0 0-1,1-1 1,-1 1 0,1 0-1,0-1 1,-1 1-1,1 0 1,-1 0-1,1 0 1,0-1-1,0 1 1,-1 0-1,1 0 1,0 0-1,0-1 1,0 1-1,0 0 1,0 0-1,0 0 1,0 0-1,0 0 1,1-1-1,-1 1 1,0 0-1,0 0 1,1 0 0,-1-1-1,0 1 1,2 1-1,-1-1 8,0-1 0,1 1 0,-1-1 0,1 1 0,-1-1 0,1 1 0,-1-1 0,1 0 0,-1 0 0,1 0 0,-1 0 0,1 0 0,-1 0 0,1 0 0,1-1 0,67-20 241,-60 18-247,-5 0-9,1 2-1,-1-1 1,1 0-1,-1 1 0,1 0 1,0 1-1,-1-1 1,1 1-1,0 0 1,0 0-1,-1 1 0,9 1 1,-11 0 1,0-1-1,0 1 1,0 0 0,-1 0 0,1 0-1,-1 0 1,1 0 0,-1 0 0,0 1 0,0-1-1,0 1 1,0 0 0,0-1 0,0 1 0,-1 0-1,0 0 1,1 0 0,-1 0 0,0 0-1,0 1 1,-1-1 0,1 5 0,4 16 40,-2-1 0,-1 1 0,0-1 1,-2 1-1,-1-1 0,-1 1 0,0-1 0,-2 1 0,-1-1 1,-1 0-1,-1-1 0,-1 0 0,-14 29 0,14-36 437,-1 0 0,0-1-1,-22 25 1,26-34-369,1 0 1,-1-1-1,1 0 1,-1 0-1,0 0 1,-1 0-1,1-1 1,-1 0-1,0 0 1,1 0-1,-1-1 0,0 0 1,-10 2-1,15-4-87,-1 0 0,1 0 0,-1 0-1,1 0 1,0-1 0,-1 1 0,1 0 0,0-1-1,-1 1 1,1-1 0,0 1 0,-1-1-1,1 0 1,0 1 0,0-1 0,0 0 0,0 0-1,0 0 1,0 0 0,0 0 0,0 0-1,0 0 1,0-1 0,0 1 0,1 0 0,-1 0-1,0-1 1,1 1 0,-1 0 0,1-1-1,0 1 1,-1 0 0,1-1 0,0-2 0,-5-55-3,5 53-13,0-8-6,1 0 0,1 0 0,0 0 0,1 1 0,0-1 0,1 0 0,0 1 0,1 0 0,1 0-1,0 0 1,1 1 0,0 0 0,1 0 0,12-14 0,1 4-8,0 1 0,1 0-1,1 2 1,1 1-1,46-26 1,-52 33 61,8-4-65,0-1 0,35-30 0,-56 42 70,1-1 0,-1 0 0,0 0 0,-1 0 1,1-1-1,-1 0 0,0 0 0,-1 0 0,1 0 0,-1 0 1,0-1-1,-1 0 0,0 1 0,0-1 0,0 0 1,1-10-1,-3 15-18,0 1 0,0-1 0,0 0 0,0 0 0,0 1 0,0-1 0,-1 0 0,1 1 0,0-1 0,-1 0 0,0 1 1,1-1-1,-1 1 0,0-1 0,0 1 0,1-1 0,-1 1 0,0 0 0,-1-1 0,1 1 0,0 0 0,0 0 0,0-1 0,-1 1 0,1 0 0,-1 1 0,1-1 0,-1 0 1,1 0-1,-1 1 0,1-1 0,-1 0 0,0 1 0,1 0 0,-1-1 0,0 1 0,1 0 0,-1 0 0,0 0 0,1 0 0,-1 0 0,-2 1 0,-1-1-39,0 1-1,0 0 0,0 0 1,0 0-1,0 1 0,0-1 0,1 1 1,-1 0-1,0 1 0,1-1 0,0 1 1,-1 0-1,-4 4 0,-1 4 18,1 0-1,0 0 0,1 1 0,0 0 0,-7 15 1,11-19-231,1-1 1,0 0-1,0 1 1,0 0-1,1-1 1,1 1-1,-1 0 1,1 0-1,1 0 1,0 15-1,0-22 24,0 1 1,0-1-1,1 0 0,-1 1 1,0-1-1,1 0 1,-1 1-1,1-1 0,0 0 1,-1 1-1,1-1 0,0 0 1,0 0-1,0 0 0,0 0 1,0 0-1,0 0 0,0 0 1,0 0-1,0 0 0,0 0 1,0-1-1,3 2 0,33 5-6032,-2-7-1592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0.286"/>
    </inkml:context>
    <inkml:brush xml:id="br0">
      <inkml:brushProperty name="width" value="0.025" units="cm"/>
      <inkml:brushProperty name="height" value="0.025" units="cm"/>
    </inkml:brush>
  </inkml:definitions>
  <inkml:trace contextRef="#ctx0" brushRef="#br0">1 178 7239,'0'0'3011,"1"-8"-1138,-1 0-1277,-1 5-375,1 0-1,0 1 1,0-1 0,0 0 0,0 0 0,1 1 0,-1-1 0,1 0 0,0 0-1,-1 1 1,3-4 0,4 30 1920,15 201 346,-7-48-2113,-14-164-359,0-8-7,-1 1-1,1 0 1,-1-1-1,2 1 1,-1-1-1,1 1 1,3 8-1,-4-14 8,-1 0 1,0 0-1,1 0 1,-1 0-1,1 0 0,-1 0 1,1-1-1,-1 1 0,1 0 1,-1 0-1,1 0 1,-1-1-1,0 1 0,1 0 1,-1 0-1,0-1 0,1 1 1,-1 0-1,0-1 1,1 1-1,-1-1 0,0 1 1,1 0-1,-1-1 0,0 1 1,0-1-1,0 1 0,0 0 1,1-1-1,-1 1 1,0-1-1,0 1 0,0-1 1,0 1-1,0-1 0,0 1 1,0-1-1,0 1 1,0-1-1,6-24 662,-1-3-477,-2 1 1,0-1-1,-2 0 0,-1 0 1,-2 0-1,0 1 1,-2-1-1,-1 0 0,-1 1 1,-2 0-1,0 1 1,-20-42-1,21 60-275,5 16-157,4 18 59,-1-23 171,0 0 0,0 0 1,0-1-1,1 1 0,-1 0 1,1-1-1,-1 1 1,1-1-1,0 1 0,0-1 1,0 0-1,0 0 0,0 0 1,1 0-1,-1 0 0,1 0 1,-1 0-1,1-1 1,0 0-1,-1 1 0,1-1 1,0 0-1,0 0 0,0-1 1,0 1-1,0 0 0,0-1 1,0 0-1,5 0 1,-2 0 17,0-1 0,0 0 0,0 0 0,-1-1 0,1 0 0,-1 0 0,1 0 0,-1 0 0,0-1 0,1 0 0,-1 0 1,-1-1-1,1 1 0,6-7 0,1-2 118,-1-1 0,0 0-1,-1-1 1,0 0 0,-1-1 0,-1 0 0,-1 0 0,0-1 0,0 0-1,-2 0 1,0 0 0,4-29 0,-20 138-297,3 170 0,8-232 169,0-21 18,0 0 0,1 0 0,0 0 0,1 0 0,0 0 0,0-1 0,8 19 0,-9-26-27,0 1 1,0-1-1,1 1 1,-1-1-1,1 0 1,0 0-1,0 0 0,0 0 1,0 0-1,0 0 1,0 0-1,0 0 0,0-1 1,1 1-1,-1-1 1,1 0-1,-1 0 0,1 0 1,0 0-1,-1 0 1,1 0-1,0-1 0,0 1 1,-1-1-1,1 0 1,0 0-1,0 0 0,0 0 1,-1 0-1,1-1 1,0 1-1,3-2 1,-3 1-188,-1 0 0,0 1 1,0-1-1,1 0 0,-1-1 1,0 1-1,0 0 1,0-1-1,-1 1 0,1-1 1,0 1-1,0-1 0,-1 0 1,2-2-1,8-19-5955,-11 10-486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7.757"/>
    </inkml:context>
    <inkml:brush xml:id="br0">
      <inkml:brushProperty name="width" value="0.025" units="cm"/>
      <inkml:brushProperty name="height" value="0.025" units="cm"/>
    </inkml:brush>
  </inkml:definitions>
  <inkml:trace contextRef="#ctx0" brushRef="#br0">95 5 15471,'0'0'7367,"-9"-1"-5125,6 0-2193,1 0 0,-1 1 0,0-1 1,0 1-1,0 0 0,0 0 0,0 0 0,1 0 1,-1 0-1,0 1 0,0-1 0,0 1 1,1 0-1,-1 0 0,0 0 0,1 0 0,-1 0 1,0 1-1,1-1 0,0 1 0,-1-1 1,1 1-1,0 0 0,0 0 0,0 0 0,0 0 1,0 1-1,1-1 0,-1 0 0,0 1 0,1-1 1,0 1-1,0 0 0,0-1 0,0 1 1,0 0-1,0 0 0,1-1 0,-1 1 0,1 4 1,0-5-57,0 0 1,0 0 0,0 0 0,1 0-1,-1 1 1,1-1 0,0 0-1,-1-1 1,1 1 0,0 0 0,0 0-1,0 0 1,0 0 0,0-1 0,1 1-1,-1 0 1,1-1 0,-1 1-1,1-1 1,-1 0 0,1 1 0,0-1-1,-1 0 1,1 0 0,0 0-1,0 0 1,0 0 0,0-1 0,0 1-1,0-1 1,0 1 0,0-1 0,3 1-1,13 1-97,-1 0 0,1-1 0,23-2 0,-2 2-83,-31-1-24,0 1 1,1 0-1,-1 1 1,0 0-1,16 6 0,-23-8 204,1 1 0,-1-1-1,0 1 1,1 0 0,-1 0 0,0-1-1,0 1 1,0 0 0,1 0-1,-1 0 1,0 1 0,0-1 0,-1 0-1,1 0 1,0 0 0,0 1-1,0-1 1,-1 0 0,1 1 0,-1-1-1,1 1 1,-1-1 0,1 1-1,-1-1 1,0 1 0,0-1 0,0 1-1,0-1 1,0 1 0,0-1-1,0 1 1,-1-1 0,1 0 0,0 1-1,-1-1 1,1 1 0,-1-1-1,1 1 1,-1-1 0,0 0 0,-1 2-1,-3 5 118,0-1 0,-1 1-1,0-1 1,-1 0-1,1-1 1,-1 0 0,-15 11-1,-60 33 803,75-46-881,0 0 1,0 0-1,-1-1 0,1 0 1,-1-1-1,0 1 1,1-1-1,-12 1 1,18-3-76,1 0 1,-1-1 0,1 1-1,-1 0 1,1 0 0,0 0-1,-1 0 1,1 0 0,-1-1 0,1 1-1,-1 0 1,1 0 0,0-1-1,-1 1 1,1 0 0,0-1-1,-1 1 1,1 0 0,0-1-1,-1 1 1,1 0 0,0-1-1,0 1 1,-1-1 0,1 1-1,0-1 1,0 1 0,0 0-1,0-1 1,0 1 0,0-1 0,-1 1-1,1-1 1,0 1 0,0-1-1,0 1 1,1-1 0,-1 1-1,0-1 1,0 1 0,0-1-1,0 1 1,0 0 0,0-1-1,1 0 1,8-23-2187,39-56-7545,-15 28 161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8.407"/>
    </inkml:context>
    <inkml:brush xml:id="br0">
      <inkml:brushProperty name="width" value="0.025" units="cm"/>
      <inkml:brushProperty name="height" value="0.025" units="cm"/>
    </inkml:brush>
  </inkml:definitions>
  <inkml:trace contextRef="#ctx0" brushRef="#br0">162 1 12556,'0'0'10041,"-4"9"-9165,-72 189 2781,54-133-3535,3 1 1,-20 125 0,39-190-110,-1 1 0,1-1 0,0 0 0,0 0-1,0 1 1,-1-1 0,1 0 0,0 1 0,0-1 0,1 0 0,-1 1 0,0-1 0,0 0-1,1 0 1,-1 1 0,1-1 0,-1 0 0,1 0 0,0 2 0,0-3 4,0 0 1,-1 0 0,1-1 0,0 1-1,0 0 1,-1 0 0,1 0 0,0-1-1,-1 1 1,1 0 0,0-1-1,-1 1 1,1-1 0,0 1 0,-1-1-1,1 1 1,-1-1 0,1 1 0,-1-1-1,1 1 1,-1-1 0,1-1-1,29-46 375,-13 7-419,-1 0 1,14-66-1,-31 115-34,-1-1 1,2 1-1,-1 0 1,1 0-1,0 0 1,1 0-1,-1 0 1,2 0-1,-1 0 1,5 11-1,-5-15 65,0-1-1,1 0 1,-1 0-1,1 0 1,0 0 0,0 0-1,0-1 1,0 1-1,1 0 1,-1-1-1,1 0 1,-1 1 0,1-1-1,0 0 1,0-1-1,0 1 1,0 0-1,0-1 1,0 0 0,1 1-1,-1-1 1,0 0-1,1-1 1,-1 1-1,0-1 1,1 1-1,3-1 1,-2 0 14,0 0 0,-1-1 0,1 1 0,-1-1-1,1 0 1,0 0 0,-1 0 0,0-1 0,1 0 0,-1 1 0,0-1 0,0-1 0,0 1-1,0-1 1,4-3 0,0-1 70,-1-1-1,0 0 1,0-1-1,-1 1 1,8-15 0,-13 40-136,-7 16 42,4-25 27,0-1 1,1 1-1,0-1 0,0 1 1,0-1-1,1 1 0,0 0 1,1-1-1,1 9 1,-1-14 7,0 1 0,0-1 1,0 0-1,0 1 0,0-1 1,1 0-1,-1 0 0,1 0 1,-1 0-1,1 0 1,0 0-1,0 0 0,0-1 1,0 1-1,0 0 0,0-1 1,0 0-1,1 0 0,-1 1 1,0-1-1,1-1 1,-1 1-1,1 0 0,-1 0 1,1-1-1,-1 0 0,1 1 1,0-1-1,2 0 0,17-1 91,-1 0 0,1-1-1,-1-1 1,1 0 0,-1-2-1,-1-1 1,1-1-1,38-17 1,43-14-107,-102 38-16,1 0 0,-1 0 0,0-1 0,1 1 0,-1 0 0,1 0 0,-1-1 0,1 1 1,-1 0-1,1 0 0,-1 0 0,1 0 0,-1 0 0,1 0 0,-1 0 0,1 0 0,-1 0 1,1 0-1,0 0 0,-1 0 0,1 0 0,-1 1 0,1-1 0,-1 0 0,0 0 0,1 0 1,-1 1-1,1-1 0,-1 0 0,1 1 0,-1-1 0,0 0 0,1 1 0,-1-1 0,0 1 1,1-1-1,-1 0 0,0 1 0,1-1 0,-1 1 0,0-1 0,0 1 0,-3 26 192,0-2 4,2-24-192,1-1 0,0 1 0,0-1 0,0 1 0,1-1-1,-1 1 1,0-1 0,0 1 0,0-1 0,0 1 0,0-1 0,0 1 0,1-1 0,-1 0 0,0 1 0,0-1-1,1 1 1,-1-1 0,0 0 0,1 1 0,-1-1 0,1 1 0,-1-1 0,0 0 0,1 0 0,-1 1-1,1-1 1,-1 0 0,1 0 0,-1 1 0,1-1 0,-1 0 0,1 0 0,11 2-152,0-2 0,0 1 0,23-4 0,10-6-8182,-41 7 2627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1.549"/>
    </inkml:context>
    <inkml:brush xml:id="br0">
      <inkml:brushProperty name="width" value="0.025" units="cm"/>
      <inkml:brushProperty name="height" value="0.025" units="cm"/>
    </inkml:brush>
  </inkml:definitions>
  <inkml:trace contextRef="#ctx0" brushRef="#br0">0 0 16143,'0'0'4260,"47"0"-2466,-3 0-257,19 0-127,10 0-193,11 0-705,-2 0-255,-5 0-193,-9 0-32,-18 6-417,-13 5-1440,-23 3-994,-14-1-608,-7 0-3011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1.913"/>
    </inkml:context>
    <inkml:brush xml:id="br0">
      <inkml:brushProperty name="width" value="0.025" units="cm"/>
      <inkml:brushProperty name="height" value="0.025" units="cm"/>
    </inkml:brush>
  </inkml:definitions>
  <inkml:trace contextRef="#ctx0" brushRef="#br0">9 0 12684,'0'0'7303,"-9"47"-5990,42-39 96,11-3 193,15-5-545,14 0-609,6 0-351,1 0-33,-7-6-1153,-8-9-3043,-14-6-8328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5.344"/>
    </inkml:context>
    <inkml:brush xml:id="br0">
      <inkml:brushProperty name="width" value="0.025" units="cm"/>
      <inkml:brushProperty name="height" value="0.025" units="cm"/>
    </inkml:brush>
  </inkml:definitions>
  <inkml:trace contextRef="#ctx0" brushRef="#br0">6 0 7111,'0'0'14253,"-5"65"-14125,5-27-128,0 4 32,0-2-512,0-2-865,9-7-994,-4-4-1632,-5-8 383,0-10-1280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5.786"/>
    </inkml:context>
    <inkml:brush xml:id="br0">
      <inkml:brushProperty name="width" value="0.025" units="cm"/>
      <inkml:brushProperty name="height" value="0.025" units="cm"/>
    </inkml:brush>
  </inkml:definitions>
  <inkml:trace contextRef="#ctx0" brushRef="#br0">1 178 11307,'0'-10'2567,"-1"5"-2314,1 0-1,0 0 0,0 0 0,1 0 0,0 0 0,-1 0 0,2 0 0,-1 1 1,0-1-1,1 0 0,0 1 0,0-1 0,1 1 0,-1-1 0,1 1 0,0 0 0,0 0 1,0 1-1,0-1 0,1 0 0,7-5 0,3 0-55,0 1 0,0 1 1,1 0-1,0 0 0,0 2 0,1 0 0,-1 1 1,1 0-1,0 1 0,0 1 0,0 1 0,1 0 0,-1 1 1,0 0-1,25 5 0,-39-4-199,1 0 0,0 0 0,-1 0 0,1 0 1,0 0-1,-1 0 0,1 1 0,-1-1 0,0 1 0,1 0 0,-1 0 0,0 0 1,0 0-1,0 0 0,0 0 0,-1 0 0,1 1 0,-1-1 0,1 1 0,-1-1 0,0 1 1,0-1-1,0 1 0,0 0 0,0 0 0,-1-1 0,1 1 0,-1 0 0,0 0 0,0 0 1,0 0-1,0 5 0,-1 0 36,0 0-1,-1 0 1,0 0 0,0-1 0,0 1 0,-1-1-1,0 1 1,-1-1 0,0 0 0,-7 10 0,-11 10 497,15-20-161,0 2 0,0-1 0,1 1 0,-8 15 0,18-23-386,0 1 1,1-1 0,-1 0-1,1 0 1,-1 0 0,1-1 0,-1 0-1,1 0 1,-1 0 0,6-1 0,2 2-234,-8-1 183,-1 0 1,1 0-1,-1 1 0,1 0 1,-1-1-1,0 1 0,1 1 1,-1-1-1,0 0 0,0 1 0,0-1 1,0 1-1,0 0 0,0 0 1,0 0-1,-1 1 0,1-1 1,-1 1-1,1-1 0,-1 1 0,0 0 1,0 0-1,0 0 0,-1 0 1,1 0-1,1 5 0,-2-5 96,-1 1-1,1 0 0,-1 0 1,0 0-1,0 0 0,0-1 1,0 1-1,-1 0 0,0 0 0,0 0 1,0-1-1,0 1 0,0 0 1,-1-1-1,0 1 0,1-1 1,-1 0-1,0 1 0,-1-1 1,1 0-1,-1 0 0,1 0 1,-1-1-1,-3 4 0,-7 4 326,0 0 0,-1 0 0,0-2 0,0 1 0,0-2 0,-29 11 0,34-15-173,-1 1 0,0-2 1,0 0-1,0 0 0,0 0 0,0-1 0,0-1 0,-1 0 0,1 0 0,0-1 1,0-1-1,-12-2 0,20 4-211,-1-1 0,1 0 0,-1 0 0,1 0 0,-1 0 1,1 0-1,-1-1 0,1 1 0,0-1 0,0 1 0,0-1 0,0 0 0,0 0 1,0 0-1,0 0 0,1 0 0,-1 0 0,1 0 0,-1-1 0,1 1 1,0 0-1,0-1 0,0 1 0,0-1 0,1 0 0,-1 1 0,1-1 0,-1 1 1,1-1-1,0-4 0,0 3-324,1-1 0,0 1 1,0 0-1,0 0 0,1 0 1,-1 0-1,1 0 0,0 0 0,0 1 1,0-1-1,0 0 0,1 1 1,0 0-1,0-1 0,0 1 0,0 0 1,0 1-1,6-5 0,25-12-4649,7-1-1932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145"/>
    </inkml:context>
    <inkml:brush xml:id="br0">
      <inkml:brushProperty name="width" value="0.025" units="cm"/>
      <inkml:brushProperty name="height" value="0.025" units="cm"/>
    </inkml:brush>
  </inkml:definitions>
  <inkml:trace contextRef="#ctx0" brushRef="#br0">0 1 17617,'0'0'7142,"9"53"-7110,-9-22 0,0-1-64,0 0-1057,0-4-256,5-4-929,3-9-1666,2-10-2434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490"/>
    </inkml:context>
    <inkml:brush xml:id="br0">
      <inkml:brushProperty name="width" value="0.025" units="cm"/>
      <inkml:brushProperty name="height" value="0.025" units="cm"/>
    </inkml:brush>
  </inkml:definitions>
  <inkml:trace contextRef="#ctx0" brushRef="#br0">291 62 13453,'0'0'4420,"-10"60"-2851,-1-19-416,-1 3-544,3 6-321,1-1-128,7-2-127,1-5-33,0-7-481,0-5-1056,7-9-930,-2-9-2049,1-7-769</inkml:trace>
  <inkml:trace contextRef="#ctx0" brushRef="#br0" timeOffset="1">0 125 9257,'0'-9'4719,"0"5"-4509,0 1 1,0-1-1,1 0 1,-1 1-1,1-1 1,0 1-1,0-1 1,0 1-1,0-1 1,0 1-1,1-1 1,0 1-1,-1 0 1,1 0-1,0 0 1,1 0-1,-1 0 1,0 1-1,1-1 1,0 1-1,0-1 1,-1 1-1,1 0 1,0 0-1,1 0 1,-1 0-1,7-2 0,5-2 87,0 1-1,1 0 0,-1 1 0,1 1 1,0 0-1,0 1 0,23 0 0,-28 2-276,0 0 0,-1 0 1,1 1-1,0 1 0,0 0 0,-1 0 0,1 1 0,-1 1 0,0-1 0,0 2 0,18 10 0,-25-13 0,0 0 1,0 0-1,0 0 1,-1 1-1,1-1 1,-1 1-1,0 0 0,0-1 1,0 1-1,0 0 1,0 1-1,0-1 1,-1 0-1,0 0 0,1 1 1,-1-1-1,-1 1 1,1-1-1,0 1 1,-1 3-1,0-1 172,0-1 0,-1 0 0,0 1-1,0-1 1,-1 0 0,0 1 0,0-1 0,0 0 0,0 0-1,-1 0 1,-6 8 0,0-1 264,-1 0 1,0-1-1,-1 0 1,0 0-1,0-1 0,-2-1 1,1 0-1,-21 11 0,28-17-441,-1-1 0,1 0 0,-1 0 0,1 0 0,-1 0-1,0-1 1,0 0 0,-11 0 0,17-1-83,0 0 0,-1 0 0,1 0 0,0 0 1,0 0-1,0 0 0,-1 0 0,1 0 0,0 0 0,0 0 1,-1 0-1,1 0 0,0 0 0,0 0 0,-1 0 0,1 0 1,0 0-1,0 0 0,0 0 0,-1-1 0,1 1 0,0 0 1,0 0-1,0 0 0,0 0 0,-1-1 0,1 1 0,0 0 0,0 0 1,0 0-1,0 0 0,0-1 0,-1 1 0,1 0 0,0 0 1,0-1-1,0 1 0,0 0 0,0 0 0,0-1 0,0 1 0,6-12-3316,13-9-5250,3 9-3195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897"/>
    </inkml:context>
    <inkml:brush xml:id="br0">
      <inkml:brushProperty name="width" value="0.025" units="cm"/>
      <inkml:brushProperty name="height" value="0.025" units="cm"/>
    </inkml:brush>
  </inkml:definitions>
  <inkml:trace contextRef="#ctx0" brushRef="#br0">0 45 14990,'0'0'13421,"49"17"-12716,-21-17-545,3-9-288,4-4-1954,5-4-3332,1-6-7750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246"/>
    </inkml:context>
    <inkml:brush xml:id="br0">
      <inkml:brushProperty name="width" value="0.025" units="cm"/>
      <inkml:brushProperty name="height" value="0.025" units="cm"/>
    </inkml:brush>
  </inkml:definitions>
  <inkml:trace contextRef="#ctx0" brushRef="#br0">27 1 14734,'0'0'5765,"0"54"-4515,0-25-482,-4 6-223,3 0-97,-3 2-256,0 2-160,4-1 0,0-2-1153,-9-4-1761,4-5-3845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0.681"/>
    </inkml:context>
    <inkml:brush xml:id="br0">
      <inkml:brushProperty name="width" value="0.025" units="cm"/>
      <inkml:brushProperty name="height" value="0.025" units="cm"/>
    </inkml:brush>
  </inkml:definitions>
  <inkml:trace contextRef="#ctx0" brushRef="#br0">0 1 15631,'0'0'4639,"0"12"-3876,7 112 703,-5-109-1325,0-1 0,1 0 0,0 0 0,1 0 0,0 0 0,1-1 1,12 23-1,-16-35-186,-1 0 0,0-1 0,0 1 0,1 0 1,-1-1-1,0 1 0,1-1 0,-1 1 0,1 0 0,-1-1 0,1 1 1,-1-1-1,1 1 0,-1-1 0,1 0 0,-1 1 0,1-1 1,0 0-1,-1 1 0,1-1 0,0 0 0,-1 1 0,1-1 1,0 0-1,-1 0 0,1 0 0,0 0 0,-1 0 0,1 0 1,0 0-1,0 0 0,-1 0 0,2 0 0,-1-1-210,0 0-1,0-1 1,0 1-1,0 0 1,0 0 0,0-1-1,0 1 1,0 0-1,0-1 1,-1 1-1,1-1 1,-1 1-1,1-4 1,8-51-7072,-9 26 2597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577"/>
    </inkml:context>
    <inkml:brush xml:id="br0">
      <inkml:brushProperty name="width" value="0.025" units="cm"/>
      <inkml:brushProperty name="height" value="0.025" units="cm"/>
    </inkml:brush>
  </inkml:definitions>
  <inkml:trace contextRef="#ctx0" brushRef="#br0">13 381 10634,'0'0'8904,"55"-24"-7494,-12 21-161,5-1-640,8-3-353,1 1-32,0-1-160,-9 1-160,-12 0-1666,-13-3-1056,-12 1-1635,-11-2-607</inkml:trace>
  <inkml:trace contextRef="#ctx0" brushRef="#br0" timeOffset="1">1 5 10410,'0'0'9609,"76"-4"-8840,-38 4-481,5 0-224,-2 0-416,-2 0-1570,-2 0-3107,-8 0-2754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908"/>
    </inkml:context>
    <inkml:brush xml:id="br0">
      <inkml:brushProperty name="width" value="0.025" units="cm"/>
      <inkml:brushProperty name="height" value="0.025" units="cm"/>
    </inkml:brush>
  </inkml:definitions>
  <inkml:trace contextRef="#ctx0" brushRef="#br0">5 0 9641,'0'11'3550,"-2"20"-1265,0-10-543,1-1 1,1 0-1,1 1 1,4 25-1,-5-45-1694,1 0 0,-1 0 1,0 0-1,1 0 0,-1 0 0,0 0 0,1 0 0,0 0 0,-1 0 0,1 0 0,-1 0 1,1-1-1,0 1 0,0 0 0,0 0 0,-1-1 0,1 1 0,0 0 0,0-1 0,0 1 0,0-1 1,0 1-1,0-1 0,0 1 0,0-1 0,2 1 0,0-1-3,-1 0 0,1-1 0,0 1 0,-1 0-1,1-1 1,0 1 0,-1-1 0,1 0 0,-1 0 0,5-2 0,5-3-54,0-1 1,-1-1-1,14-10 1,-23 15 11,18-14-524,-15 13 305,-1-1 1,1 0 0,0 1-1,0 0 1,1 0 0,-1 1-1,1-1 1,0 1 0,0 0-1,0 1 1,0 0 0,8-2-1,-13 6 207,0 0-1,-1 1 1,1-1-1,-1 1 0,1 0 1,-1-1-1,0 1 0,0-1 1,0 1-1,-1 4 1,1-2 50,-5 75 680,5-79-749,0 0-1,0 0 1,0 0 0,1-1 0,-1 1-1,0 0 1,0 0 0,1-1 0,-1 1-1,1 0 1,-1 0 0,0-1-1,1 1 1,-1 0 0,1-1 0,0 1-1,-1-1 1,1 1 0,-1-1 0,1 1-1,0-1 1,-1 1 0,1-1-1,0 0 1,0 1 0,-1-1 0,1 0-1,0 0 1,0 1 0,0-1-1,-1 0 1,1 0 0,0 0 0,0 0-1,0 0 1,0 0 0,-1 0 0,1 0-1,0-1 1,0 1 0,0 0-1,-1 0 1,1-1 0,0 1 0,0 0-1,0-1 1,4-1-671,-1 1 1,0-1-1,0 1 0,0-1 1,0-1-1,0 1 0,6-5 0,11-16-5819,1-3-3331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8.254"/>
    </inkml:context>
    <inkml:brush xml:id="br0">
      <inkml:brushProperty name="width" value="0.025" units="cm"/>
      <inkml:brushProperty name="height" value="0.025" units="cm"/>
    </inkml:brush>
  </inkml:definitions>
  <inkml:trace contextRef="#ctx0" brushRef="#br0">111 28 13004,'0'0'5953,"-9"9"-4544,-1 1-1045,0 2 0,0-1 0,1 1 0,1 1 0,0-1 0,1 1 0,0 1 1,1 0-1,0 0 0,1 0 0,1 0 0,0 1 0,1-1 0,-2 22 0,5-34-359,1-1 0,-1 1 0,0-1 0,1 1 0,-1-1 0,1 0 0,-1 1 0,1-1 0,0 1 0,-1-1 0,1 0 0,0 0 0,0 1 0,0-1 0,0 0 0,0 0 0,1 0 0,-1 0 0,0 0 0,0 0 0,1 0 0,-1-1 0,0 1-1,1 0 1,-1-1 0,1 1 0,-1-1 0,1 0 0,-1 1 0,1-1 0,-1 0 0,1 0 0,-1 0 0,1 0 0,-1 0 0,1 0 0,-1 0 0,4-1 0,1 0 0,0 0 0,0 0 0,0 0 1,0 0-1,0-1 0,0 0 0,0 0 0,11-7 0,-9 2-20,1 0-1,-1-1 1,0 0-1,0 0 0,-1-1 1,0 0-1,-1 0 1,0-1-1,-1 1 0,1-1 1,4-15-1,-4 8 44,-1 1-1,0-2 1,-1 1-1,-1-1 1,-1 1-1,1-27 1,-21 74 425,3 2-100,-14 48-1,26-70-267,0 0 1,1 0-1,0 1 1,0-1-1,1 0 0,1 1 1,0-1-1,0 1 1,3 15-1,-1-23-77,-1 0-1,1 0 1,-1 0-1,1-1 1,0 1-1,0 0 1,0-1-1,0 1 1,0-1-1,1 0 1,-1 0-1,1 0 1,-1 0-1,1 0 1,0-1-1,0 1 1,0-1-1,0 0 1,0 0-1,0 0 1,0 0-1,0 0 1,0-1-1,0 1 1,1-1-1,-1 0 1,0 0-1,5-1 0,1 2-1,0-2-1,0 1 1,0-1-1,0-1 1,-1 0-1,1 0 1,-1 0-1,1-1 1,10-6-1,-12 5 4,-1 0 0,0 0 0,1-1 0,-1 0 0,-1 0 0,1-1 0,-1 1 0,0-1 0,0-1-1,-1 1 1,0-1 0,0 1 0,0-1 0,-1 0 0,0 0 0,-1-1 0,1 1 0,-1-1 0,-1 1-1,2-14 1,-3 20 2,0 1-1,0-1 0,0 0 1,0 0-1,0 0 0,0 0 0,0 1 1,0-1-1,-1 0 0,1 0 1,0 1-1,0-1 0,-1 0 1,1 0-1,-1 1 0,1-1 1,-1 0-1,1 1 0,-1-1 1,1 1-1,-1-1 0,1 1 0,-1-1 1,0 1-1,1-1 0,-1 1 1,0-1-1,0 1 0,-26 0 221,20 1-203,1 1 0,-1 1 0,1-1 0,0 1 0,0 0 0,-9 6 0,4 1-17,-1 1 0,2-1-1,-15 19 1,22-25-14,-1 0 1,1 0-1,1 1 1,-1-1-1,0 0 1,1 1-1,0 0 1,0-1-1,1 1 1,-1 0 0,1 0-1,0 0 1,0 0-1,1 7 1,0-11-82,1 0 0,0 1 1,-1-1-1,1 1 0,0-1 0,0 0 1,0 0-1,0 0 0,0 1 1,1-1-1,-1 0 0,0 0 1,1-1-1,-1 1 0,0 0 0,1 0 1,-1-1-1,1 1 0,-1 0 1,1-1-1,-1 0 0,1 1 1,-1-1-1,1 0 0,-1 0 0,1 0 1,0 0-1,-1 0 0,4 0 1,3 0-1048,0-1 1,0 1 0,0-1 0,15-4-1,11-10-3860,3-4-2611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8.630"/>
    </inkml:context>
    <inkml:brush xml:id="br0">
      <inkml:brushProperty name="width" value="0.025" units="cm"/>
      <inkml:brushProperty name="height" value="0.025" units="cm"/>
    </inkml:brush>
  </inkml:definitions>
  <inkml:trace contextRef="#ctx0" brushRef="#br0">195 0 10570,'0'0'15407,"-58"72"-14158,27-40-192,8 0-160,0-6-321,12-1-480,0-8-128,10-5-865,1-4-992</inkml:trace>
  <inkml:trace contextRef="#ctx0" brushRef="#br0" timeOffset="1">1 89 13389,'0'0'13100,"48"22"-11883,-19-11-704,8-4-353,-1 2-96,-2 0-673,0 0-2081,-6-1-2883,-3 0-10347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164"/>
    </inkml:context>
    <inkml:brush xml:id="br0">
      <inkml:brushProperty name="width" value="0.025" units="cm"/>
      <inkml:brushProperty name="height" value="0.025" units="cm"/>
    </inkml:brush>
  </inkml:definitions>
  <inkml:trace contextRef="#ctx0" brushRef="#br0">155 61 11082,'0'0'3631,"2"-9"-226,1-1-2360,4-32 3003,-10 43-1118,-12 12-2811,-3 12-116,0 1 0,2 1 1,1 0-1,1 1 0,1 0 1,1 1-1,2 1 1,1 0-1,2 0 0,-8 59 1,14-82 4,1 0 1,0 0-1,0 1 1,0-1-1,1 0 1,2 10-1,-2-16-37,-1 1 0,1 0 0,0 0 0,0 0 0,0-1 0,0 1 0,1-1-1,-1 1 1,0-1 0,1 1 0,-1-1 0,1 0 0,-1 1 0,1-1 0,0 0 0,-1 0 0,1 0 0,0-1 0,0 1-1,0 0 1,0-1 0,-1 1 0,1-1 0,0 1 0,0-1 0,3 0 0,5 1-863,0 0 0,0-1 0,0 0 0,1-1 0,17-3 0,20-14-5709,-6-11-4487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495"/>
    </inkml:context>
    <inkml:brush xml:id="br0">
      <inkml:brushProperty name="width" value="0.025" units="cm"/>
      <inkml:brushProperty name="height" value="0.025" units="cm"/>
    </inkml:brush>
  </inkml:definitions>
  <inkml:trace contextRef="#ctx0" brushRef="#br0">104 1 15086,'0'0'8803,"-9"7"-7746,1 0-871,0 1 1,0 0-1,1 0 0,0 1 0,1-1 0,0 1 0,0 1 0,1-1 0,0 1 1,0 0-1,1 0 0,1 1 0,0-1 0,-2 12 0,1 0-24,2-1-1,0 1 1,2 27-1,0-40-348,1 1-1,0-1 1,1 0 0,0 0 0,1 0-1,-1 0 1,2 0 0,-1-1-1,1 1 1,6 8 0,-27-35-16752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841"/>
    </inkml:context>
    <inkml:brush xml:id="br0">
      <inkml:brushProperty name="width" value="0.025" units="cm"/>
      <inkml:brushProperty name="height" value="0.025" units="cm"/>
    </inkml:brush>
  </inkml:definitions>
  <inkml:trace contextRef="#ctx0" brushRef="#br0">0 319 9321,'0'0'14862,"81"-24"-14286,-30 24-512,6 0-224,1-3-1537,-8-3-1698,-11-6-4901</inkml:trace>
  <inkml:trace contextRef="#ctx0" brushRef="#br0" timeOffset="1">359 0 13036,'0'0'7688,"-2"62"-5863,9-29-63,4 5-417,2 5-320,-3 1-480,-4 7-289,-6 5-192,0 2 0,-20 4-32,-14-3 0,-9-4-544,-1-9-1122,-1-12-2177,2-13-5414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0.360"/>
    </inkml:context>
    <inkml:brush xml:id="br0">
      <inkml:brushProperty name="width" value="0.025" units="cm"/>
      <inkml:brushProperty name="height" value="0.025" units="cm"/>
    </inkml:brush>
  </inkml:definitions>
  <inkml:trace contextRef="#ctx0" brushRef="#br0">1 121 10922,'0'0'2750,"9"2"-1475,33 2-361,1-1 0,0-2 0,-1-1 0,49-8 0,30 0-241,737 26-106,-598-7-1759,491-14-1418,-253-43 4622,-328 18 62,-88 12-990,1 4 1,86-1 0,-190 21-1288,16-8-503,1 0 1,-1 0-1,0-1 0,1 1 0,-1-1 1,1 0-1,-1 0 0,1-1 1,-9-3-1,-18-17-8257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0.865"/>
    </inkml:context>
    <inkml:brush xml:id="br0">
      <inkml:brushProperty name="width" value="0.025" units="cm"/>
      <inkml:brushProperty name="height" value="0.025" units="cm"/>
    </inkml:brush>
  </inkml:definitions>
  <inkml:trace contextRef="#ctx0" brushRef="#br0">74 1 15278,'0'0'6214,"-18"71"-5349,12-29-160,6 6-225,0 3-320,0-2-96,-1-2-128,1-6-768,0-8-674,-6-7-928,-3-12-833,-3-9-128,-10-5-2499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1.289"/>
    </inkml:context>
    <inkml:brush xml:id="br0">
      <inkml:brushProperty name="width" value="0.025" units="cm"/>
      <inkml:brushProperty name="height" value="0.025" units="cm"/>
    </inkml:brush>
  </inkml:definitions>
  <inkml:trace contextRef="#ctx0" brushRef="#br0">0 109 9545,'8'-9'2162,"-2"0"-1632,1 1 1,0 0-1,1 1 0,-1 0 0,2 0 1,-1 0-1,1 1 0,0 1 1,0-1-1,0 1 0,1 1 0,-1 0 1,1 0-1,12-2 0,-7 3-257,-1 1-1,0 1 1,1 0 0,-1 1-1,1 1 1,-1 0-1,1 0 1,17 6 0,-29-6-215,1 0 0,-1 0 0,0 0 0,1 0-1,-1 1 1,0 0 0,0-1 0,0 1 0,0 1 0,0-1 0,-1 0 0,1 1 0,0-1 0,-1 1 0,0 0 0,0-1 0,0 1 0,0 0 0,0 0 0,-1 1 0,1-1 0,-1 0 0,0 1 0,0-1 0,0 0 0,0 1 0,0 0 0,-1-1-1,0 1 1,0-1 0,0 1 0,0-1 0,0 1 0,-1-1 0,0 1 0,1-1 0,-1 1 0,-3 5 0,0 2 79,-2 1-1,1-1 1,-1 0-1,-1 0 1,0-1-1,-1 0 1,-11 12-1,-15 22-150,34-44-55,0 1-1,0-1 1,-1 1 0,1-1-1,0 1 1,0-1-1,0 1 1,0-1-1,0 1 1,0-1-1,0 1 1,0-1-1,0 1 1,0-1-1,0 1 1,0-1-1,0 1 1,0-1 0,1 0-1,-1 1 1,0-1-1,0 1 1,1-1-1,-1 1 1,0-1-1,0 0 1,1 1-1,-1-1 1,0 1-1,1-1 1,-1 0-1,1 1 1,-1-1 0,0 0-1,1 0 1,-1 1-1,1-1 1,-1 0-1,1 0 1,-1 0-1,1 0 1,-1 0-1,1 1 1,-1-1-1,1 0 1,-1 0-1,1 0 1,-1 0 0,1 0-1,38 5-1401,-21-2 1157,-11-1 328,1 0-1,-2 1 0,1 0 1,0 0-1,0 1 1,-1 0-1,0 0 0,0 0 1,0 1-1,0 0 1,-1 0-1,0 1 0,0-1 1,7 12-1,-10-14 91,0 0 0,0 0 0,-1 0 0,1 0 0,-1 0 0,0 1 0,0-1-1,0 1 1,0-1 0,-1 1 0,1-1 0,-1 1 0,0-1 0,0 1 0,0-1 0,-1 1 0,1-1 0,-1 1-1,0-1 1,0 1 0,0-1 0,0 0 0,0 1 0,-1-1 0,0 0 0,1 0 0,-1 0 0,0 0 0,-1 0 0,1-1-1,0 1 1,-6 4 0,-2 0 254,0 0 0,0 0 0,0-1 0,-1 0 0,0-1 0,0 0 0,-1-1 0,1 0 0,-1-1 0,-15 3 0,6-3-275,1 0 0,-1-2 0,0 0 0,1-2 0,-26-3 0,44 4-136,1 0-1,-1 0 1,1-1-1,-1 1 1,1 0-1,-1-1 1,1 1-1,-1-1 1,1 0-1,0 1 1,-1-1-1,1 0 0,0 0 1,-1-1-1,1 2-76,1-1 0,0 1 0,-1-1 0,1 1 0,0-1 0,0 1-1,-1-1 1,1 0 0,0 1 0,0-1 0,0 1 0,0-1 0,0 1-1,0-1 1,0 0 0,0 1 0,0-1 0,0 1 0,0-1 0,0 0-1,0 1 1,0-1 0,1 0 0,0-2-367,0 1 0,1 0 0,-1 0 0,1 0 0,0 0 0,-1 0 0,1 0 0,0 1 0,0-1 0,0 1 0,0-1 0,1 1 0,-1 0 0,3-2 0,27-9-4719,3-2-843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1.046"/>
    </inkml:context>
    <inkml:brush xml:id="br0">
      <inkml:brushProperty name="width" value="0.025" units="cm"/>
      <inkml:brushProperty name="height" value="0.025" units="cm"/>
    </inkml:brush>
  </inkml:definitions>
  <inkml:trace contextRef="#ctx0" brushRef="#br0">0 132 7687,'0'0'7058,"10"8"-5766,31 22 170,-39-29-1326,0 0-1,1 0 0,-1 0 0,1 0 1,-1-1-1,1 1 0,0-1 1,-1 1-1,1-1 0,-1 0 1,1 0-1,0 0 0,-1 0 1,1-1-1,-1 1 0,1-1 1,-1 1-1,1-1 0,-1 0 1,1 0-1,-1 0 0,1-1 0,-1 1 1,0 0-1,0-1 0,0 1 1,0-1-1,2-2 0,6-5 329,-2 0-1,1 0 0,-2-1 0,9-11 0,-14 18-302,1-2-45,1 1-1,-1-1 1,0 0 0,0 0-1,-1-1 1,0 1 0,1 0-1,-2-1 1,1 0 0,-1 1-1,0-1 1,0 0 0,0 1-1,-1-11 1,0 16-109,0-1 0,-1 1 0,1-1-1,0 1 1,0 0 0,-1-1 0,1 1 0,0 0 0,-1-1 0,1 1-1,-1 0 1,1-1 0,0 1 0,-1 0 0,1 0 0,-1 0 0,1-1 0,-1 1-1,1 0 1,-1 0 0,1 0 0,-1 0 0,1 0 0,0 0 0,-1 0-1,1 0 1,-1 0 0,1 0 0,-1 0 0,1 0 0,-1 0 0,1 0 0,-1 1-1,1-1 1,-1 0 0,1 0 0,-1 1 0,-18 6-87,12-1 71,1-1 0,-1 1-1,1 0 1,1 1-1,-1-1 1,1 1-1,0 0 1,1 0-1,0 1 1,-4 9-1,-4 10-18,-12 46 0,19-59 52,2 0-1,0 0 1,1 1 0,0-1-1,1 16 1,1-27-19,0 0 1,0-1-1,0 1 1,0 0 0,0-1-1,1 1 1,-1 0-1,1-1 1,0 1-1,0-1 1,0 1 0,0-1-1,0 1 1,1-1-1,-1 0 1,1 0 0,-1 0-1,1 0 1,0 0-1,0 0 1,0 0-1,0 0 1,0-1 0,0 1-1,1-1 1,-1 1-1,0-1 1,1 0-1,-1 0 1,1 0 0,-1 0-1,1-1 1,5 2-1,1-2-53,1 0-1,-1-1 1,1 1-1,-1-2 0,0 1 1,1-1-1,-1-1 1,0 0-1,0 0 0,-1-1 1,1 0-1,-1 0 1,13-10-1,39-34-3028,-14-7-3330,-21 14 321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1.643"/>
    </inkml:context>
    <inkml:brush xml:id="br0">
      <inkml:brushProperty name="width" value="0.025" units="cm"/>
      <inkml:brushProperty name="height" value="0.025" units="cm"/>
    </inkml:brush>
  </inkml:definitions>
  <inkml:trace contextRef="#ctx0" brushRef="#br0">61 0 11050,'0'0'14318,"-29"78"-13645,19-35-225,1 4-64,1-1-255,3-4-97,5-6 0,0-7-32,0-5-193,0-10-1376,5-9-641,1-5-801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067"/>
    </inkml:context>
    <inkml:brush xml:id="br0">
      <inkml:brushProperty name="width" value="0.025" units="cm"/>
      <inkml:brushProperty name="height" value="0.025" units="cm"/>
    </inkml:brush>
  </inkml:definitions>
  <inkml:trace contextRef="#ctx0" brushRef="#br0">32 0 4356,'0'0'19475,"-3"11"-19326,-4 28-25,2 2 0,1-1 0,2 1-1,5 59 1,-1-9-2008,-8-92-6198,-4-13-305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430"/>
    </inkml:context>
    <inkml:brush xml:id="br0">
      <inkml:brushProperty name="width" value="0.025" units="cm"/>
      <inkml:brushProperty name="height" value="0.025" units="cm"/>
    </inkml:brush>
  </inkml:definitions>
  <inkml:trace contextRef="#ctx0" brushRef="#br0">0 43 12332,'0'0'3277,"11"-6"-469,7-1-2102,0 1-1,1 0 0,0 1 1,0 1-1,0 0 0,0 2 1,34 0-1,-27 1-401,66 4 146,-86-2-441,1 0 0,-1 0-1,0 1 1,1 0 0,-1 0 0,0 0 0,0 1-1,0 0 1,-1 0 0,1 0 0,7 6 0,-12-8 38,0 0 1,0 0 0,1 1 0,-1-1 0,0 0 0,0 0 0,0 1 0,-1-1-1,1 0 1,0 1 0,0-1 0,-1 1 0,1-1 0,-1 1 0,1-1 0,-1 1-1,0-1 1,1 1 0,-1-1 0,0 1 0,0 0 0,0-1 0,0 1 0,-1-1-1,1 1 1,0 0 0,-1-1 0,1 1 0,-1-1 0,1 1 0,-1-1 0,0 0-1,0 1 1,1-1 0,-1 0 0,0 1 0,0-1 0,0 0 0,-1 0 0,1 0-1,0 0 1,0 0 0,-1 0 0,-1 1 0,-6 5 366,-1 0-1,0-1 1,0-1 0,-18 8-1,9-5-444,0-1 0,-1-1-1,0-1 1,0-1 0,0 0 0,-26 0-1,49-15-5877,11-5-417</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809"/>
    </inkml:context>
    <inkml:brush xml:id="br0">
      <inkml:brushProperty name="width" value="0.025" units="cm"/>
      <inkml:brushProperty name="height" value="0.025" units="cm"/>
    </inkml:brush>
  </inkml:definitions>
  <inkml:trace contextRef="#ctx0" brushRef="#br0">1 39 11755,'0'0'12940,"78"1"-12459,-40-1-353,7 0-64,-8-1-961,6-7-1761,-9-5-3236,-6-4-8103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140"/>
    </inkml:context>
    <inkml:brush xml:id="br0">
      <inkml:brushProperty name="width" value="0.025" units="cm"/>
      <inkml:brushProperty name="height" value="0.025" units="cm"/>
    </inkml:brush>
  </inkml:definitions>
  <inkml:trace contextRef="#ctx0" brushRef="#br0">32 0 10090,'0'0'8840,"-5"66"-7815,1-38-288,4 4-225,0 3-31,0 0-385,0 2-32,0-1-64,0-2-961,0 0-993,-5-6-1313,1-4-705,-10-5 32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506"/>
    </inkml:context>
    <inkml:brush xml:id="br0">
      <inkml:brushProperty name="width" value="0.025" units="cm"/>
      <inkml:brushProperty name="height" value="0.025" units="cm"/>
    </inkml:brush>
  </inkml:definitions>
  <inkml:trace contextRef="#ctx0" brushRef="#br0">0 211 9705,'0'0'12172,"77"-34"-11051,-27 20-192,3-4-225,1-4-191,-2 3-417,-8 0-96,-10 2-320,-12 2-545,-12 2-160,-10 1-865,-5-1-1729,-16-1-2659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901"/>
    </inkml:context>
    <inkml:brush xml:id="br0">
      <inkml:brushProperty name="width" value="0.025" units="cm"/>
      <inkml:brushProperty name="height" value="0.025" units="cm"/>
    </inkml:brush>
  </inkml:definitions>
  <inkml:trace contextRef="#ctx0" brushRef="#br0">1 4 11082,'0'0'12893,"12"-1"-12322,134-2-147,-63 11-2065,-8 9-4205,-72-16 5005,-1 0 1,1 0-1,-1 1 0,1-1 0,-1 0 1,0 1-1,1 0 0,-1-1 0,0 1 0,0 0 1,2 3-1,-2-3 632,-1 0 1,1 0-1,-1 0 1,0 0-1,0 1 1,0-1 0,-1 0-1,1 1 1,0-1-1,0 5 1,-1 3 1529,-1-1-1,1 1 1,-1 0 0,-1-1 0,-4 15 0,-3 28 4844,8-39-5310,0-6-259,1 0-1,0 0 0,0 0 1,0 0-1,1 0 0,0 0 0,3 11 1,-3-17-519,-1 0 1,1 0 0,-1 1-1,1-1 1,0-1 0,0 1-1,-1 0 1,1 0 0,0 0-1,0 0 1,0 0 0,0-1 0,0 1-1,0 0 1,0-1 0,0 1-1,0-1 1,0 1 0,0-1-1,2 1 1,0-1-38,0 0-1,0 0 1,0 0 0,0 0-1,0 0 1,0-1 0,0 1-1,-1-1 1,1 0 0,0 0-1,4-2 1,2-2 2,0 0 1,0 0-1,-1-1 1,9-9-1,-12 10-90,0 1 0,1-1 0,-1 1 0,1 0 0,0 1 1,0-1-1,0 1 0,0 0 0,0 1 0,1-1 0,10-1 0,-17 4 44,1 0 0,0 1 0,0-1 0,-1 1 0,1-1 0,0 1 0,0-1 0,-1 1 0,1 0 0,-1-1 0,1 1 0,0 0 0,-1-1 0,0 1 0,1 0 0,-1 0 0,1-1 0,-1 1 0,0 0 0,1 0 0,-1 0 0,0 0 0,0 0 0,0-1 0,0 1 0,0 0 0,0 0 0,0 0 0,0 0 0,0 1 0,0 37-114,-1-29 104,1-9-69,0 0 0,-1 0 0,1 1 0,0-1 0,0 0 0,0 1 0,0-1 0,0 0 0,0 1 0,1-1 0,-1 0 0,0 1 0,1-1 0,-1 0 0,1 0 0,-1 0 0,1 1 0,-1-1 0,1 0 0,0 0 0,0 0 0,0 0 0,-1 0 0,1 0 0,0 0 0,0 0 0,0-1 0,1 1 0,-1 0 0,0 0 0,0-1 0,0 1 0,0-1 0,1 1 0,1 0 0,0-2-223,0 1 1,0-1 0,-1 1-1,1-1 1,0 0-1,0 0 1,0-1 0,-1 1-1,1 0 1,0-1 0,-1 0-1,1 1 1,-1-1 0,0 0-1,3-3 1,15-15-4163,-1-1-486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263"/>
    </inkml:context>
    <inkml:brush xml:id="br0">
      <inkml:brushProperty name="width" value="0.025" units="cm"/>
      <inkml:brushProperty name="height" value="0.025" units="cm"/>
    </inkml:brush>
  </inkml:definitions>
  <inkml:trace contextRef="#ctx0" brushRef="#br0">97 105 6694,'0'0'14692,"-10"4"-14100,5-3-469,0 1 0,0 0-1,0 0 1,1 1 0,-1-1 0,1 1 0,-1 0-1,1 0 1,0 1 0,0-1 0,1 1 0,-1 0-1,1 0 1,-1 0 0,1 0 0,1 1-1,-1-1 1,0 1 0,1 0 0,0-1 0,0 1-1,1 0 1,-1 1 0,1-1 0,0 0-1,0 7 1,1-11-112,1 0-1,-1 0 1,1 0-1,-1 0 1,0 0-1,1 0 1,0-1-1,-1 1 1,1 0-1,-1 0 1,1 0-1,0-1 1,0 1-1,-1 0 1,1-1-1,0 1 1,0-1-1,0 1 1,0-1-1,0 1 1,0-1-1,0 0 1,0 1-1,0-1 1,0 0-1,0 0 1,0 0-1,0 0 1,0 1-1,0-2 1,0 1-1,0 0 0,0 0 1,0 0-1,0 0 1,0-1-1,1 1 1,43-11 194,-34 5-197,-1 0 0,0-1 1,0-1-1,0 1 0,-1-1 1,-1-1-1,1 0 1,-1 0-1,-1 0 0,0-1 1,0 0-1,-1-1 1,0 1-1,0-1 0,-2 0 1,1-1-1,-1 1 0,-1-1 1,0 0-1,2-22 1,-21 52 658,6 2-598,1 1 1,0 0-1,-6 27 1,12-38 27,1 1 0,0-1 0,1 0 0,0 1 0,0-1 1,1 0-1,0 1 0,1-1 0,3 15 0,-3-24-86,-1 1-1,1 0 1,0 0 0,0-1 0,0 1-1,0 0 1,1-1 0,-1 1-1,0-1 1,1 0 0,-1 1-1,1-1 1,-1 0 0,1 0-1,0 0 1,0 0 0,-1 0-1,1 0 1,0-1 0,0 1-1,0-1 1,0 1 0,0-1-1,-1 1 1,1-1 0,0 0-1,0 0 1,0 0 0,0 0-1,0-1 1,0 1 0,0 0-1,0-1 1,0 1 0,0-1-1,2-1 1,4 0 15,1-1 0,0 0 0,-1 0 0,0-1 0,0 0 0,12-9 0,-13 8-23,0-1 0,0 0 0,0 0 0,-1-1 0,0 0 0,0 0 0,-1 0 0,0-1 0,0 0 0,0 0 0,-1 0 0,-1 0 0,1-1 0,-1 0 0,2-12 0,-5 20 9,1 1 0,-1 0 1,0-1-1,0 1 1,0-1-1,0 1 0,0 0 1,0-1-1,0 1 0,0-1 1,0 1-1,0 0 0,0-1 1,0 1-1,0-1 0,0 1 1,0 0-1,-1-1 0,1 1 1,0 0-1,0-1 1,0 1-1,-1 0 0,1-1 1,0 1-1,0 0 0,-1-1 1,1 1-1,0 0 0,-1 0 1,1-1-1,0 1 0,-1 0 1,1 0-1,0 0 1,-1-1-1,-15 8 123,-13 19-1,-8 32 569,35-55-672,0 0-1,1 1 1,-1-1-1,1 1 1,0-1-1,0 1 1,0 0 0,1-1-1,-1 1 1,1 0-1,0 0 1,0-1-1,0 1 1,0 0-1,1 0 1,1 5-1,-1-7-62,1-1-1,0 1 1,0-1 0,-1 1-1,1-1 1,0 0 0,0 1-1,0-1 1,0 0-1,1 0 1,-1-1 0,0 1-1,0 0 1,1-1-1,-1 1 1,0-1 0,0 0-1,1 0 1,-1 0 0,0 0-1,4-1 1,53-4-3943,6-22-6920,-34 9 1200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611"/>
    </inkml:context>
    <inkml:brush xml:id="br0">
      <inkml:brushProperty name="width" value="0.025" units="cm"/>
      <inkml:brushProperty name="height" value="0.025" units="cm"/>
    </inkml:brush>
  </inkml:definitions>
  <inkml:trace contextRef="#ctx0" brushRef="#br0">146 1 7079,'0'0'15668,"-4"9"-14344,-15 21 163,-30 38 1,-22 31-443,68-105-7706,3-9 2816,0 14 3305,0-19-6223</inkml:trace>
  <inkml:trace contextRef="#ctx0" brushRef="#br0" timeOffset="1">0 35 10410,'0'0'15951,"63"25"-15118,-37-19-449,-2 2-320,-1 4-96,2-2-1537,-11 1-2627,-3-2-5638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988"/>
    </inkml:context>
    <inkml:brush xml:id="br0">
      <inkml:brushProperty name="width" value="0.025" units="cm"/>
      <inkml:brushProperty name="height" value="0.025" units="cm"/>
    </inkml:brush>
  </inkml:definitions>
  <inkml:trace contextRef="#ctx0" brushRef="#br0">141 0 14798,'0'0'6593,"-9"1"-5600,6-1-913,0 1-1,0-1 1,0 1 0,0 0 0,0 0 0,0 0-1,0 1 1,0-1 0,0 0 0,0 1-1,0 0 1,1 0 0,-1 0 0,1 0 0,-4 4-1,0 1 82,1 0 0,1 0 0,-1 1 0,1 0-1,0 0 1,-2 8 0,-6 14 123,2 0 0,-10 54-1,17-68-197,1 1 0,1-1 0,0 1 0,1-1-1,1 1 1,0-1 0,4 17 0,-4-29-93,0-1 1,0 0-1,1 1 1,-1-1-1,1 0 1,-1 0 0,1 0-1,0 0 1,0 0-1,0 0 1,1-1 0,-1 1-1,1-1 1,-1 1-1,1-1 1,0 0-1,0 0 1,0 0 0,0 0-1,0-1 1,0 1-1,0-1 1,1 0-1,-1 0 1,1 0 0,-1 0-1,1-1 1,-1 1-1,1-1 1,-1 0-1,1 0 1,4-1 0,1 1-519,-1-1 1,1-1 0,0 0 0,-1 0 0,1 0 0,-1-1-1,1-1 1,-1 1 0,0-1 0,-1-1 0,15-9-1,14-21-5667,-2-6-3497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1.410"/>
    </inkml:context>
    <inkml:brush xml:id="br0">
      <inkml:brushProperty name="width" value="0.025" units="cm"/>
      <inkml:brushProperty name="height" value="0.025" units="cm"/>
    </inkml:brush>
  </inkml:definitions>
  <inkml:trace contextRef="#ctx0" brushRef="#br0">51 1 16944,'0'0'4052,"-5"8"-3257,1 3-676,-1 0 0,1 1 0,1 0 0,0 0 0,0 0 0,2 1 0,-2 12 0,2 100 1109,2-66-1037,1-15 5,1 1 0,2-1 0,19 76 0,-16-100-100,-5-36-64,-5-36-368,-4 17-16,-2-1-1,-2 1 1,-1 1 0,-16-35-1,27 71 386,0 0-1,0 0 0,0 0 1,1 0-1,-1 0 0,0 0 1,1 0-1,0 0 1,-1-1-1,1 1 0,0 0 1,0 0-1,0-1 0,0 1 1,0 0-1,2 1 0,0 0 12,1 0 0,0 1 0,0-2 0,0 1-1,0 0 1,1-1 0,-1 0 0,1 0 0,-1 0-1,1-1 1,0 1 0,0-1 0,-1 0 0,1 0 0,0-1-1,0 0 1,0 1 0,0-2 0,0 1 0,0-1 0,0 1-1,0-1 1,-1-1 0,1 1 0,0-1 0,-1 1-1,1-1 1,-1-1 0,1 1 0,-1-1 0,5-3 0,0 0 43,1-1 1,-1-1-1,0 1 1,0-1 0,-1-1-1,-1 0 1,1 0-1,-1 0 1,-1-1 0,1 0-1,-2 0 1,7-15-1,-11 23-78,-1 1 1,1 0-1,0 0 0,-1 0 0,1 0 0,-1 0 0,0-1 0,1 1 0,-1 0 1,0 0-1,0 0 0,0-1 0,0 1 0,0 0 0,0-1 0,0 1 0,0 0 1,-1 0-1,1 0 0,0-1 0,-1 1 0,1 0 0,-1 0 0,1 0 0,-1 0 0,1 0 1,-1-1-1,0 1 0,0 1 0,1-1 0,-1 0 0,0 0 0,0 0 0,0 0 1,0 0-1,-2 0 0,1 0-17,0 1 0,0 0 0,0 0 0,0 0 0,0 0-1,0 0 1,0 1 0,1-1 0,-1 0 0,0 1 0,0-1 0,0 1 0,0 0 0,0 0 0,1 0 0,-1 0 0,0 0 0,1 0 0,-1 0 0,1 0 0,-1 1 0,1-1 0,-2 2-1,-5 8 26,1 0-1,0 1 1,0-1-1,1 1 0,0 1 1,1-1-1,1 1 0,0 0 1,1 0-1,0 0 0,1 0 1,0 0-1,1 1 0,1-1 1,1 17-1,0-26 16,-1 0-1,1 0 1,1 0-1,-1 0 1,0 0 0,1-1-1,0 1 1,0 0-1,0-1 1,0 1 0,1-1-1,-1 0 1,1 0-1,0 0 1,0 0 0,0 0-1,0-1 1,1 1-1,-1-1 1,0 0 0,1 0-1,0 0 1,0 0-1,-1-1 1,1 1 0,0-1-1,0 0 1,5 0-1,-4 0-166,-1 1 0,1-2 0,-1 1 0,1 0 0,-1-1 0,1 0 1,-1 0-1,1 0 0,-1-1 0,1 0 0,-1 0 0,0 0 0,1 0 0,-1 0 0,0-1 0,0 0 0,0 0 0,0 0 0,0 0 0,0-1 0,-1 0 0,1 1 0,-1-1 0,1-1 0,-1 1 0,3-4 0,2-17-3527,-7-3-2360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5.395"/>
    </inkml:context>
    <inkml:brush xml:id="br0">
      <inkml:brushProperty name="width" value="0.025" units="cm"/>
      <inkml:brushProperty name="height" value="0.025" units="cm"/>
    </inkml:brush>
  </inkml:definitions>
  <inkml:trace contextRef="#ctx0" brushRef="#br0">245 0 9833,'0'0'10597,"-5"9"-9124,-12 26-691,2 0-1,1 0 0,2 1 0,2 1 1,-11 62-1,14-42-1361,-1 89 1,8-146 479,0 0 0,0 0 0,0 1-1,0-1 1,0 0 0,1 0 0,-1 0 0,0 1 0,0-1 0,0 0-1,0 0 1,0 0 0,0 1 0,0-1 0,-1 0 0,1 0 0,0 0-1,0 1 1,0-1 0,0 0 0,0 0 0,0 0 0,0 0 0,0 1-1,0-1 1,-1 0 0,1 0 0,0 0 0,0 0 0,0 1 0,0-1-1,0 0 1,-1 0 0,1 0 0,0 0 0,0 0 0,0 0 0,-1 0-1,1 0 1,0 0 0,0 1 0,0-1 0,-1 0 0,1 0 0,0 0-1,0 0 1,0 0 0,-1 0 0,1 0 0,0 0 0,0-1 0,0 1-1,-1 0 1,-7 0-5478</inkml:trace>
  <inkml:trace contextRef="#ctx0" brushRef="#br0" timeOffset="1">0 290 9449,'0'0'15118,"72"-20"-14413,-28 19-449,5 1-224,2 0-224,-4 0-2050,1 0-2403,-12 0-6341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5.752"/>
    </inkml:context>
    <inkml:brush xml:id="br0">
      <inkml:brushProperty name="width" value="0.025" units="cm"/>
      <inkml:brushProperty name="height" value="0.025" units="cm"/>
    </inkml:brush>
  </inkml:definitions>
  <inkml:trace contextRef="#ctx0" brushRef="#br0">1 23 14830,'0'0'11979,"60"22"-11754,-29-29-161,6-2-289,-1-3-1632,-2 3-1571,-6 1-3170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116"/>
    </inkml:context>
    <inkml:brush xml:id="br0">
      <inkml:brushProperty name="width" value="0.025" units="cm"/>
      <inkml:brushProperty name="height" value="0.025" units="cm"/>
    </inkml:brush>
  </inkml:definitions>
  <inkml:trace contextRef="#ctx0" brushRef="#br0">0 282 13901,'0'0'13752,"10"-11"-13288,11-13-385,73-90 159,-82 98-220,-1 0-1,0 0 1,-1-2-1,-1 1 1,11-33-1,-23 142-311,-8-28 565,4-25 61,-4 77 0,11-116-402,0 0 0,0 1 0,0-1 0,0 0 0,0 1 0,0-1 0,0 0 0,0 1 0,0-1 0,0 0 0,1 1 0,-1-1 0,0 0 0,0 1 0,0-1 0,0 0 0,1 1 0,-1-1 0,0 0 1,0 0-1,0 1 0,1-1 0,-1 0 0,0 0 0,1 1 0,-1-1 0,0 0 0,0 0 0,1 0 0,-1 0 0,1 1 0,12-6-5907,0-11-2271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460"/>
    </inkml:context>
    <inkml:brush xml:id="br0">
      <inkml:brushProperty name="width" value="0.025" units="cm"/>
      <inkml:brushProperty name="height" value="0.025" units="cm"/>
    </inkml:brush>
  </inkml:definitions>
  <inkml:trace contextRef="#ctx0" brushRef="#br0">127 0 14574,'0'0'9150,"4"10"-7810,14 25-524,-3 1 1,-1 1 0,17 67-1,-28-89-784,-1-1-1,0 0 0,-1 1 1,0-1-1,-2 0 0,1 1 1,-2-1-1,0 0 1,0 1-1,-2-1 0,0 0 1,0-1-1,-1 1 0,-10 19 1,2-12-328,-1 1 0,-1-2 0,-22 25 0,24-31-2226,-1 0 0,-24 17 0,3-8-8240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854"/>
    </inkml:context>
    <inkml:brush xml:id="br0">
      <inkml:brushProperty name="width" value="0.025" units="cm"/>
      <inkml:brushProperty name="height" value="0.025" units="cm"/>
    </inkml:brush>
  </inkml:definitions>
  <inkml:trace contextRef="#ctx0" brushRef="#br0">1 8 15663,'0'0'7527,"60"21"-5093,-15-18-640,12-2-545,5-1-480,5 0-577,-3 0-128,-2-3-160,-8-3-1506,-15-5-1889,-16-2-3523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8.442"/>
    </inkml:context>
    <inkml:brush xml:id="br0">
      <inkml:brushProperty name="width" value="0.025" units="cm"/>
      <inkml:brushProperty name="height" value="0.025" units="cm"/>
    </inkml:brush>
  </inkml:definitions>
  <inkml:trace contextRef="#ctx0" brushRef="#br0">0 114 6951,'9'0'1505,"154"-9"2906,214-38 1,-150 14-3738,-171 27-736,45-7 238,-71 9-566,-27 3-47,-9 0-206,-108 7-7167,95-6 1714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9.132"/>
    </inkml:context>
    <inkml:brush xml:id="br0">
      <inkml:brushProperty name="width" value="0.025" units="cm"/>
      <inkml:brushProperty name="height" value="0.025" units="cm"/>
    </inkml:brush>
  </inkml:definitions>
  <inkml:trace contextRef="#ctx0" brushRef="#br0">0 26 7559,'0'0'6983,"96"25"-5414,-28-22-640,20-3-545,14 0-255,10 0-33,2-9 0,-5-2-64,-7 2 0,-9 3-160,-25 0-1218,-15 2-2081,-10-4-2691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24.327"/>
    </inkml:context>
    <inkml:brush xml:id="br0">
      <inkml:brushProperty name="width" value="0.025" units="cm"/>
      <inkml:brushProperty name="height" value="0.025" units="cm"/>
    </inkml:brush>
  </inkml:definitions>
  <inkml:trace contextRef="#ctx0" brushRef="#br0">34 696 5605,'0'0'8045,"-5"9"-6582,-23 39 1804,65-74-123,119-153 456,62-105-2359,-210 274-1213,21-29-31,-4 8 49,-1-1-1,-2-1 0,-1-1 1,22-50-1,-74 124 302,8 4-352,2 1 0,3 1-1,1 0 1,2 1-1,3 1 1,2 1 0,1-1-1,3 2 1,2-1 0,3 62-1,2-96-15,1 0-1,0-1 0,1 1 1,1-1-1,0 0 1,1 0-1,1 0 0,0-1 1,13 20-1,-13-23-680,1 0 0,0-1 0,1 0 0,9 8 0,-4-8-4049,-8-8-4100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0.428"/>
    </inkml:context>
    <inkml:brush xml:id="br0">
      <inkml:brushProperty name="width" value="0.025" units="cm"/>
      <inkml:brushProperty name="height" value="0.025" units="cm"/>
    </inkml:brush>
  </inkml:definitions>
  <inkml:trace contextRef="#ctx0" brushRef="#br0">0 977 5445,'0'0'5702,"63"-80"-5350,-19 20 0,17-12 193,12-10-321,8-9-128,8-3-64,0-2-32,-1 5 32,-6 9-192,-9 9-353,-16 12 33,-12 17-673,-15 13-417,-17 11-2017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0.772"/>
    </inkml:context>
    <inkml:brush xml:id="br0">
      <inkml:brushProperty name="width" value="0.025" units="cm"/>
      <inkml:brushProperty name="height" value="0.025" units="cm"/>
    </inkml:brush>
  </inkml:definitions>
  <inkml:trace contextRef="#ctx0" brushRef="#br0">315 0 11082,'-13'16'225,"-14"22"179,1 0 0,2 2 1,-35 78-1,-53 198 1983,97-266-2147,3 1 0,2 1 0,3 0 1,-2 70-1,8-118-242,1-1 1,0 1 0,1-1-1,-1 0 1,1 1 0,-1-1 0,1 0-1,0 1 1,0-1 0,3 5-1,-3-7 3,-1-1-1,1 1 0,0 0 0,0 0 0,0 0 0,0-1 0,0 1 0,0 0 0,0-1 1,0 1-1,0-1 0,0 1 0,1-1 0,-1 0 0,0 1 0,0-1 0,0 0 0,1 0 0,-1 0 1,0 0-1,0 0 0,0 0 0,1 0 0,-1 0 0,0-1 0,0 1 0,0 0 0,0-1 0,0 1 1,1-1-1,-1 1 0,0-1 0,2-1 0,12-7 89,0 0 1,-1-2 0,0 1-1,-1-2 1,24-25-1,1 0-39,24-18-69,2 3 1,3 3-1,100-55 0,-57 40-1203,-2-2-3166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4.194"/>
    </inkml:context>
    <inkml:brush xml:id="br0">
      <inkml:brushProperty name="width" value="0.025" units="cm"/>
      <inkml:brushProperty name="height" value="0.025" units="cm"/>
    </inkml:brush>
  </inkml:definitions>
  <inkml:trace contextRef="#ctx0" brushRef="#br0">24 28 12844,'0'0'10469,"2"15"-9781,-2 29-382,-2 1 0,-1-1-1,-10 45 1,9-66-231,1 47-1,3-69-66,0 0-1,0 0 0,0 0 0,0 0 1,0-1-1,0 1 0,1 0 0,-1 0 1,0 0-1,0 0 0,1 0 1,-1 0-1,1-1 0,-1 1 0,1 0 1,-1 0-1,1 0 0,-1-1 0,1 1 1,0 0-1,-1-1 0,1 1 1,0-1-1,-1 1 0,1-1 0,0 1 1,0-1-1,0 1 0,0-1 0,-1 0 1,1 1-1,0-1 0,0 0 0,0 0 1,0 0-1,0 0 0,0 1 1,0-1-1,0-1 0,0 1 0,0 0 1,-1 0-1,1 0 0,0 0 0,0-1 1,0 1-1,1-1 0,2 0 35,1 0-1,-1-1 1,0 0-1,0 0 1,0 0-1,0 0 0,-1 0 1,1-1-1,4-4 1,2-4-86,-1 0 0,-1-1 0,10-17 1,12-16-829,-27 103-852,-3-55 1735,0 0-1,0 0 1,1-1 0,-1 1 0,0 0-1,1 0 1,0 0 0,0-1-1,0 1 1,0 0 0,0-1-1,1 1 1,-1-1 0,1 0-1,-1 1 1,1-1 0,0 0-1,0 0 1,0 0 0,0 0-1,0 0 1,1 0 0,-1-1 0,0 1-1,1-1 1,-1 0 0,1 1-1,0-1 1,-1 0 0,1-1-1,0 1 1,3 0 0,0 0 58,1 0 1,-1-1 0,1 0 0,-1 0-1,1 0 1,-1-1 0,0 0 0,1 0 0,-1-1-1,0 0 1,0 0 0,0 0 0,11-7-1,1-3-8,0-1 0,-1-1 0,0 0 0,-2-2-1,0 0 1,0 0 0,-2-2 0,0 1 0,-1-2-1,0 0 1,-2 0 0,0-1 0,-1 0 0,-2-1-1,0 1 1,-1-2 0,6-37 0,-31 98-371,2-8 294,8-11 24,2 0 1,0 1-1,2 0 0,0 0 0,1 0 0,-1 24 1,4-36 9,1 0 0,0-1 1,1 1-1,0 0 1,0-1-1,1 1 1,0-1-1,0 0 1,1 0-1,0 1 1,1-2-1,0 1 0,0 0 1,0-1-1,1 0 1,0 0-1,12 12 1,-13-15 7,0 1-1,0-2 1,1 1 0,-1 0 0,1-1-1,0 0 1,0 0 0,0 0 0,0-1-1,1 0 1,-1 0 0,1 0 0,-1 0-1,1-1 1,0 0 0,11 1 0,-17-3-25,1 1 1,0-1 0,-1 1 0,1-1 0,0 1 0,-1-1 0,1 1-1,-1-1 1,1 0 0,-1 1 0,0-1 0,1 0 0,-1 1 0,1-1-1,-1 0 1,0 0 0,0 1 0,1-1 0,-1 0 0,0 0 0,0 1-1,0-1 1,0 0 0,0 0 0,0 0 0,0 1 0,0-1 0,0 0-1,0 0 1,-1 1 0,1-1 0,0 0 0,-1 0 0,1 1 0,0-1-1,-1 0 1,1 1 0,0-1 0,-1 0 0,-15-33-536,-1 15-706,0 1-1,-2 1 1,0 0-1,0 1 0,-35-21 1,-33-12-1079,3 9 5489,140 39 1075,-11-1-3622,7 2-585,183-6 617,-192 2-4589,68-16 0,-29-3-12647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1.756"/>
    </inkml:context>
    <inkml:brush xml:id="br0">
      <inkml:brushProperty name="width" value="0.025" units="cm"/>
      <inkml:brushProperty name="height" value="0.025" units="cm"/>
    </inkml:brush>
  </inkml:definitions>
  <inkml:trace contextRef="#ctx0" brushRef="#br0">1 0 19186,'0'0'5125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1.665"/>
    </inkml:context>
    <inkml:brush xml:id="br0">
      <inkml:brushProperty name="width" value="0.025" units="cm"/>
      <inkml:brushProperty name="height" value="0.025" units="cm"/>
    </inkml:brush>
  </inkml:definitions>
  <inkml:trace contextRef="#ctx0" brushRef="#br0">1 64 16015,'0'0'4319,"1"10"-4239,2 12-16,1 0 1,1-1-1,1 1 1,1-1 0,1 0-1,1-1 1,1 0-1,0-1 1,2 1-1,0-2 1,16 19-1,-28-36-25,1-1 0,-1 1 0,1 0 0,-1 0 0,1-1 0,0 1 0,-1 0 0,1-1 0,0 1 1,-1-1-1,1 1 0,0-1 0,0 1 0,-1-1 0,1 0 0,0 1 0,0-1 0,0 0 0,0 0 0,0 1 0,-1-1 0,1 0 0,0 0 0,0 0 0,0 0 0,0 0 0,0 0 0,0 0 0,0-1 0,-1 1 0,2 0 0,0-2 33,0 1-1,-1 0 0,1-1 1,-1 1-1,1-1 0,-1 0 0,0 1 1,0-1-1,0 0 0,0 0 0,0 0 1,1-3-1,15-60 951,-13 37-612,-1 0 0,0-52 0,-3 73-357,0 0 1,-1 0-1,0 0 0,0 1 0,-1-1 1,0 0-1,0 1 0,0-1 0,-1 1 1,0 0-1,0 0 0,-1 0 0,1 0 1,-1 0-1,0 1 0,-1 0 0,-8-8 0,49 26-2319,-17-9 387,-1-1 1,1 0-1,0-2 1,0-1-1,25-1 0,-7-8-3598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2.238"/>
    </inkml:context>
    <inkml:brush xml:id="br0">
      <inkml:brushProperty name="width" value="0.025" units="cm"/>
      <inkml:brushProperty name="height" value="0.025" units="cm"/>
    </inkml:brush>
  </inkml:definitions>
  <inkml:trace contextRef="#ctx0" brushRef="#br0">105 277 7175,'0'0'7821,"-9"1"-5862,4-1-1846,1 1 1,0 0-1,0-1 1,0 2-1,0-1 1,0 0-1,0 1 1,0-1-1,0 1 1,1 0-1,-1 1 1,1-1-1,-1 1 0,1-1 1,0 1-1,0 0 1,0 0-1,0 0 1,1 1-1,-1-1 1,1 1-1,0-1 1,0 1-1,0 0 1,0 0-1,1 0 1,-1 0-1,1 0 1,0 0-1,0 6 1,0-8-105,0 1 0,0-1 0,1 0 0,-1 0 0,1 0 0,0 0 1,-1 1-1,1-1 0,0 0 0,0 0 0,1 1 0,-1-1 0,0 0 0,1 0 0,-1 0 1,1 0-1,0 1 0,-1-1 0,1 0 0,0 0 0,0 0 0,1-1 0,-1 1 1,0 0-1,1 0 0,-1-1 0,1 1 0,-1 0 0,1-1 0,0 0 0,0 1 1,3 1-1,-1-2 11,-1-1 0,1 1 0,0-1 0,0 1 0,-1-1 0,1 0 1,0-1-1,0 1 0,0-1 0,-1 1 0,1-1 0,0 0 0,-1-1 0,1 1 1,-1-1-1,1 1 0,-1-1 0,6-4 0,25-22 99,12-6-35,-46 34-90,1 0 0,-1 0 1,0 0-1,1 0 0,-1-1 0,0 1 1,0 0-1,1 0 0,-1 0 0,0 0 1,1 0-1,-1 0 0,0 0 0,1 0 1,-1 1-1,0-1 0,1 0 0,-1 0 1,0 0-1,1 0 0,-1 0 0,0 0 1,0 1-1,1-1 0,-1 0 0,0 0 1,0 0-1,1 1 0,-1-1 0,0 0 1,0 0-1,0 1 0,1-1 0,-1 0 1,0 0-1,0 1 0,0-1 0,0 0 1,0 1-1,0-1 0,1 0 0,-1 1 1,0-1-1,0 0 0,0 1 0,2 19-137,-2-16 161,36 330 698,-34-321-662,-1 0 1,0 0 0,-1 0 0,-1 0-1,-3 19 1,4-29-29,-1 0 0,0 0 0,0 0 0,0 0 0,0 0-1,0-1 1,0 1 0,-1 0 0,1-1 0,-1 1 0,0-1 0,0 0 0,0 1-1,0-1 1,0 0 0,0 0 0,-1 0 0,1-1 0,-1 1 0,1 0 0,-1-1 0,0 0-1,1 0 1,-1 1 0,0-2 0,0 1 0,0 0 0,0 0 0,-4-1 0,6 0-17,-1 0 0,1 0 0,-1 0 0,1 0 0,-1-1-1,1 1 1,-1 0 0,1-1 0,-1 1 0,1-1 0,0 0 0,-1 1 0,1-1 0,0 0 0,0 0 0,0 0 0,-1 0 0,1 0 0,0 0 0,0 0 0,0 0 0,0-1 0,1 1 0,-1 0 0,0-1 0,0 1 0,1 0 0,-1-1 0,1 1 0,-1-1 0,1 1 0,0-1 0,0 1 0,-1-3 0,0-6-8,0 1 0,1-1 1,-1 1-1,3-16 0,2-1-3,1 0 1,1 0-1,1 1 1,13-30-1,51-99 44,-35 78-33,-10 21 3,43-100-24,-60 131 46,-1 0 0,-1-1 0,-1 0 0,3-36 0,-8 61-23,-1-1-1,0 1 0,0-1 0,1 0 0,-1 1 1,0-1-1,0 1 0,0-1 0,0 0 0,0 1 1,0-1-1,0 1 0,0-1 0,0 0 0,0 1 1,0-1-1,0 0 0,0 1 0,0-1 1,-1 1-1,1-1 0,0 0 0,-1 1 0,1-1 1,0 1-1,-1-1 0,1 1 0,0-1 0,-1 1 1,1-1-1,-1 1 0,1 0 0,-1-1 0,1 1 1,-1 0-1,1-1 0,-1 1 0,1 0 0,-1 0 1,0-1-1,1 1 0,-1 0 0,1 0 0,-1 0 1,0 0-1,1 0 0,-1 0 0,0 0 0,1 0 1,-1 0-1,1 0 0,-1 0 0,0 0 0,1 0 1,-1 0-1,1 1 0,-1-1 0,0 0 0,1 0 1,-1 1-1,1-1 0,-1 0 0,1 1 1,-1 0-1,-35 28-28,21-11 17,0 0 1,1 1-1,1 1 0,1 0 0,0 1 0,2 1 0,1-1 0,0 1 0,1 1 0,2 0 1,-8 46-1,14-67-3,0 0 1,0 0-1,0 1 1,0-1-1,0 0 1,1 0-1,-1 0 1,1 1-1,-1-1 0,1 0 1,0 0-1,-1 0 1,1 0-1,0 0 1,1 0-1,-1 0 1,0 0-1,1-1 1,-1 1-1,1 0 1,-1-1-1,3 2 1,0 0 19,-1-1 0,2 0 0,-1 0 0,0 0 0,0-1 0,0 1 0,1-1 0,-1 0 0,1 0 0,6 0 0,9-1-259,0 0 0,0-1-1,0-1 1,20-5 0,-12 0-2342,0-1-1,-1-1 1,40-19 0,-28 10-2833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2.632"/>
    </inkml:context>
    <inkml:brush xml:id="br0">
      <inkml:brushProperty name="width" value="0.025" units="cm"/>
      <inkml:brushProperty name="height" value="0.025" units="cm"/>
    </inkml:brush>
  </inkml:definitions>
  <inkml:trace contextRef="#ctx0" brushRef="#br0">0 0 9737,'0'0'5349,"38"45"-5285,-36-38 289,-2-6-289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4.263"/>
    </inkml:context>
    <inkml:brush xml:id="br0">
      <inkml:brushProperty name="width" value="0.025" units="cm"/>
      <inkml:brushProperty name="height" value="0.025" units="cm"/>
    </inkml:brush>
  </inkml:definitions>
  <inkml:trace contextRef="#ctx0" brushRef="#br0">0 439 12268,'0'0'7361,"0"10"-6795,0 6-254,2 56 680,-2-67-946,1 1 0,0-1 0,0 1 0,0-1 1,1 0-1,-1 1 0,1-1 0,1 0 0,-1 0 1,1 0-1,4 5 0,-6-9-26,0 0 1,0 0-1,0 0 1,0 0-1,0 0 0,1-1 1,-1 1-1,0 0 1,0-1-1,1 1 0,-1-1 1,1 1-1,-1-1 1,0 0-1,1 1 1,-1-1-1,1 0 0,-1 0 1,1 0-1,-1 0 1,1 0-1,-1-1 0,0 1 1,1 0-1,-1-1 1,1 1-1,-1-1 1,0 1-1,1-1 0,-1 0 1,0 1-1,0-1 1,1 0-1,-1 0 0,0 0 1,0 0-1,0 0 1,0 0-1,0 0 1,0 0-1,0-2 0,6-5 281,0 0-1,-1-1 1,0 0-1,5-11 0,5-18 536,13-50-1,-29 104-926,4 65-7,-4-77 96,1 0-1,0 0 0,0 0 1,0 0-1,0-1 0,0 1 1,1 0-1,0-1 0,0 1 0,0-1 1,0 0-1,0 1 0,1-1 1,0 0-1,-1 0 0,7 4 0,-7-6 6,0 0 0,0 0 0,0 0 0,0-1 0,0 1 0,0-1 0,0 0 0,0 1 0,0-1 0,0 0 0,0 0 0,0 0 0,0 0 0,0-1 0,0 1 0,0 0 0,0-1 0,0 0 0,0 1 0,0-1 0,0 0 0,-1 0 0,1 0-1,0 0 1,0 0 0,-1-1 0,1 1 0,-1 0 0,1-1 0,-1 1 0,0-1 0,2-2 0,4-4 23,0-1 1,-1 0-1,0 0 1,7-15-1,19-71 133,-26 76-286,-9 71 18,0-22 83,3 46 1,0-74 24,0-1 0,0 1 0,0 0 0,1-1 0,-1 1 0,0 0 0,1-1 0,-1 1 0,1 0 0,0-1 0,-1 1 0,1-1 0,0 1 0,0-1 1,0 1-1,3 1 0,-4-2 5,1-1 1,0 1 0,0-1 0,0 1 0,0-1 0,0 0 0,0 0-1,0 1 1,-1-1 0,1 0 0,0 0 0,0 0 0,0 0 0,0 0-1,0 0 1,0 0 0,0 0 0,0-1 0,0 1 0,0 0 0,1-1-1,2-1 20,0 0 0,-1 0 0,1-1 0,-1 1 0,0-1-1,0 1 1,0-1 0,0 0 0,0 0 0,0-1 0,-1 1-1,3-5 1,4-10 40,-2 0 0,9-28 1,11-26-18,-21 68-110,1 13-76,2 23-142,-7-26 247,0 0 32,0-1 0,0 1 0,1-1 1,0 0-1,0 1 0,0-1 1,1-1-1,-1 1 0,6 5 0,-7-9 3,-1 1 0,1-1 0,0 0-1,0 1 1,0-1 0,0 0 0,0 0-1,0-1 1,0 1 0,0 0 0,0-1-1,0 1 1,0-1 0,0 0 0,0 0-1,1 1 1,-1-2 0,0 1 0,0 0-1,0 0 1,0-1 0,0 1 0,1-1-1,-1 1 1,0-1 0,0 0 0,0 0-1,0 0 1,2-1 0,4-4 21,0-1-1,0 1 1,-1-1-1,0 0 1,0-1-1,-1 0 1,1 0-1,-2 0 1,1-1-1,5-13 1,4-7 28,19-62-1,-25 64-31,-2-1-1,0 0 0,-2-1 1,-1 1-1,-1-1 0,-2 0 1,-2-29-1,1 57-16,0 0 1,0 1-1,0-1 0,0 0 0,0 1 1,0-1-1,0 0 0,0 0 0,0 1 1,0-1-1,-1 0 0,1 0 0,0 1 1,0-1-1,-1 0 0,1 1 0,-1-1 0,1 1 1,0-1-1,-1 0 0,1 1 0,-1-1 1,1 1-1,-1-1 0,0 1 0,1 0 1,-2-1-1,-11 12-109,-8 30-118,10-4 200,-10 71 0,18-90 62,2 1 1,0-1-1,1 0 1,1 0-1,1 0 1,4 22-1,-4-36-31,-1 1-1,1-1 1,-1 1 0,1-1 0,1 0-1,-1 0 1,0 0 0,1 0 0,0-1-1,0 1 1,0-1 0,0 1-1,1-1 1,-1 0 0,1 0 0,0-1-1,0 1 1,0-1 0,5 3 0,1-1 23,0-1 1,0 0 0,0 0 0,0-1 0,1 0 0,-1-1 0,21 0 0,-36-3-73,1 0-1,0 0 1,0 0 0,0 0 0,1-1 0,-1 0 0,0 1-1,-4-7 1,-1 2-183,-46-36-988,-105-73 1128,210 113 732,112-6-511,-94 0-2600,-57 3-1137,-13-1-1960,-8-5-3283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4.590"/>
    </inkml:context>
    <inkml:brush xml:id="br0">
      <inkml:brushProperty name="width" value="0.025" units="cm"/>
      <inkml:brushProperty name="height" value="0.025" units="cm"/>
    </inkml:brush>
  </inkml:definitions>
  <inkml:trace contextRef="#ctx0" brushRef="#br0">1 0 15214,'0'0'6823,"59"20"-15920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096"/>
    </inkml:context>
    <inkml:brush xml:id="br0">
      <inkml:brushProperty name="width" value="0.025" units="cm"/>
      <inkml:brushProperty name="height" value="0.025" units="cm"/>
    </inkml:brush>
  </inkml:definitions>
  <inkml:trace contextRef="#ctx0" brushRef="#br0">1 89 13229,'0'0'1681,"3"-8"86,0 2-1568,0 1 0,0 0 0,1 0 0,-1 0 0,1 1 0,0-1 0,0 1 0,1 0 1,-1 0-1,1 1 0,0-1 0,0 1 0,0 0 0,1 0 0,-1 1 0,1-1 0,-1 1 0,1 0 0,0 1 0,7-2 0,-5 2-136,1-1-1,-1 1 1,0 0-1,1 1 1,-1 0-1,1 1 1,-1-1 0,10 3-1,-17-2-60,1-1 0,-1 1-1,1-1 1,-1 1 0,0-1 0,1 1 0,-1 0-1,0 0 1,1 0 0,-1 0 0,0 0-1,0 0 1,0 0 0,0 0 0,0 0-1,0 0 1,0 1 0,0-1 0,1 3 0,-2-1 12,1-1 0,-1 0 0,0 1 0,0-1 0,0 1 0,0-1 0,0 1 0,-1-1 0,1 1 1,-1-1-1,1 1 0,-1-1 0,0 0 0,0 1 0,0-1 0,-3 4 0,-4 6 97,-1 1 0,0-1 1,-1-1-1,0 1 0,-1-2 0,-13 11 0,-15 15 376,38-36-465,0 1-1,0 0 0,0 1 0,0-1 1,0 0-1,0 0 0,0 0 0,0 1 0,0-1 1,0 0-1,1 1 0,-1-1 0,0 0 1,1 1-1,0-1 0,-1 1 0,1-1 0,0 1 1,-1 0-1,1-1 0,0 3 0,1-3-14,0 0 1,-1 1-1,1-1 0,0 0 0,0 0 0,-1 0 0,1 0 0,0-1 1,0 1-1,0 0 0,0 0 0,0 0 0,1-1 0,-1 1 0,0-1 1,0 1-1,0-1 0,0 1 0,1-1 0,0 1 0,11 1 6,-1 0 0,1 0-1,24-1 1,-32-1 19,13 0-125,52-1-2074,-24-7-3042,-9-5-3807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427"/>
    </inkml:context>
    <inkml:brush xml:id="br0">
      <inkml:brushProperty name="width" value="0.025" units="cm"/>
      <inkml:brushProperty name="height" value="0.025" units="cm"/>
    </inkml:brush>
  </inkml:definitions>
  <inkml:trace contextRef="#ctx0" brushRef="#br0">1 321 17873,'0'0'5189,"69"12"-9802,-44-37-2273</inkml:trace>
  <inkml:trace contextRef="#ctx0" brushRef="#br0" timeOffset="1">313 1 13677,'0'0'1986,"-21"72"-865,10-38 288,4 3-544,7 0-449,0 0-319,3-2-162,13-5-1056,4-5-1729,-2-6-1603,-2-6-6629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912"/>
    </inkml:context>
    <inkml:brush xml:id="br0">
      <inkml:brushProperty name="width" value="0.025" units="cm"/>
      <inkml:brushProperty name="height" value="0.025" units="cm"/>
    </inkml:brush>
  </inkml:definitions>
  <inkml:trace contextRef="#ctx0" brushRef="#br0">38 234 12460,'-6'-11'1591,"3"5"-1261,-20-42 2026,22 44-2197,0 1-1,0 0 1,0-1 0,1 1 0,-1-1 0,1 1 0,0-1-1,0 1 1,0-1 0,0 1 0,1-1 0,-1 1 0,1-1 0,0 1-1,0-1 1,2-3 0,2 0-7,0 0 0,0 0 1,1 0-1,-1 1 0,2 0 0,-1 0 0,1 0 1,0 1-1,0 0 0,0 0 0,1 1 0,-1 0 0,1 0 1,0 1-1,0 0 0,14-3 0,-4 2-92,1 0 0,0 1-1,0 1 1,0 1 0,0 0 0,30 4 0,-45-3-60,0 0 1,-1 0 0,1 1-1,0 0 1,0-1 0,-1 1-1,1 1 1,-1-1 0,1 0-1,-1 1 1,0 0 0,1 0-1,-1 0 1,0 0 0,0 0-1,0 1 1,0-1 0,-1 1-1,1 0 1,-1 0 0,0 0-1,0 0 1,0 0 0,0 0-1,0 0 1,0 1 0,-1-1-1,0 1 1,2 6 0,-3-4 44,1 1 1,-1-1 0,-1 1-1,1-1 1,-1 1-1,-1-1 1,1 0 0,-1 1-1,0-1 1,0 0-1,-1 0 1,1 0 0,-2-1-1,1 1 1,0-1-1,-7 8 1,9-12-28,-5 7 69,1-1-1,-1 0 1,0-1-1,-1 1 0,1-1 1,-1 0-1,-11 6 1,27-16-344,0 0 0,0 0 1,0 1-1,1 0 0,-1 1 0,1 0 0,0 0 0,-1 1 1,1 0-1,0 1 0,0 0 0,0 1 0,15 2 0,-20-1 241,-1-1-1,1 1 0,-1 0 0,0 0 0,1 0 0,-1 0 0,0 1 0,0-1 0,-1 1 0,1 0 0,-1 0 0,1 1 0,-1-1 0,0 1 0,0 0 0,-1-1 0,1 1 0,-1 1 0,1-1 0,-1 0 0,-1 0 0,1 1 0,-1-1 0,1 1 1,-1-1-1,-1 1 0,1 0 0,-1-1 0,1 1 0,-2 5 0,2-2 147,-1-1-1,0 0 1,-1 0 0,0 1 0,0-1-1,-1 0 1,1 0 0,-2 0 0,1 0-1,-1-1 1,-4 9 0,1-6 292,0-1 0,-1 0 0,0 0 0,0-1 0,0 0 0,-1-1-1,-13 10 1,9-7-157,0-1 0,-1 1 0,0-2 0,0 0 0,-1-1 0,0 0-1,0-1 1,-1 0 0,1-2 0,-1 1 0,0-2 0,-17 2 0,30-4-353,1 0 1,-1 0-1,1 0 1,-1 0-1,1 0 0,-1 0 1,1 0-1,0 0 1,-1-1-1,1 1 1,-1-1-1,1 1 1,0-1-1,-1 1 1,1-1-1,0 0 1,-1 1-1,1-1 0,0 0 1,0 0-1,0 0 1,0 0-1,0 0 1,0 0-1,0-1 1,0 1-1,0 0 1,1 0-1,-1-1 1,0 1-1,1 0 0,-1-1 1,1 1-1,-1 0 1,1-1-1,0 1 1,0-1-1,0 1 1,-1-1-1,1 1 1,1-1-1,-1 1 1,0-3-1,1 0-706,0 0 0,0-1 1,1 1-1,-1 0 0,1 0 0,0 0 0,0 0 0,0 1 1,0-1-1,1 0 0,0 1 0,-1 0 0,1-1 1,4-2-1,19-11-6301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6.243"/>
    </inkml:context>
    <inkml:brush xml:id="br0">
      <inkml:brushProperty name="width" value="0.025" units="cm"/>
      <inkml:brushProperty name="height" value="0.025" units="cm"/>
    </inkml:brush>
  </inkml:definitions>
  <inkml:trace contextRef="#ctx0" brushRef="#br0">10 0 17392,'0'0'9193,"-9"49"-9193,9-41-224,0-5-1954,3-3-1442,3-12-3074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7.287"/>
    </inkml:context>
    <inkml:brush xml:id="br0">
      <inkml:brushProperty name="width" value="0.025" units="cm"/>
      <inkml:brushProperty name="height" value="0.025" units="cm"/>
    </inkml:brush>
  </inkml:definitions>
  <inkml:trace contextRef="#ctx0" brushRef="#br0">48 72 9257,'0'0'4874,"-8"14"-4607,5-7-232,-2 2 16,0-1 0,0 1-1,1 0 1,1 1-1,0-1 1,0 1 0,1-1-1,0 1 1,0 0 0,1 13-1,0 23 728,3 69 893,-1-105-1592,0 0 0,1 0 0,1 0 0,-1 0 0,2 0 0,-1-1 0,1 1 0,9 15 1,-11-23-75,-1 1 1,1-1-1,0 1 1,-1-1-1,1 0 1,0 0 0,0 0-1,0 0 1,1 0-1,-1 0 1,0 0 0,1-1-1,-1 1 1,1-1-1,0 0 1,-1 0-1,1 0 1,0 0 0,0 0-1,0 0 1,-1-1-1,1 0 1,4 1 0,-3-2 22,1 0 1,-1 0-1,1 0 1,-1-1-1,1 0 1,-1 1-1,0-2 1,0 1-1,0 0 1,0-1-1,-1 0 1,1 0-1,4-4 1,6-8 123,0 0 0,-1-2 1,0 1-1,-2-2 0,13-24 0,-11 19 5,-2-1 0,-1 0-1,0-1 1,-2 0 0,-1 0 0,-1 0-1,-2-1 1,0 0 0,-1-1 0,-2-36 0,-1 60-133,0 0 0,-1 0 1,1 0-1,-1 0 1,0 0-1,0 0 1,0 1-1,0-1 1,-2-4-1,3 7-23,-1-1 0,1 0 0,-1 1 0,0-1-1,1 0 1,-1 1 0,1-1 0,-1 1 0,0-1 0,1 1 0,-1-1-1,0 1 1,0-1 0,1 1 0,-1 0 0,0-1 0,0 1 0,0 0-1,1 0 1,-1 0 0,-2-1 0,1 2-9,1 0 0,-1-1 0,0 1 0,0 0 0,0 0 0,1 0-1,-1 0 1,1 0 0,-1 0 0,1 1 0,-1-1 0,1 1 0,-1-1 0,1 1 0,0-1 0,0 1 0,0-1 0,0 1-1,0 0 1,0 0 0,1 0 0,-1-1 0,1 1 0,-1 0 0,0 3 0,-6 33 38,1 1 0,2 0 0,2 0-1,5 72 1,-3-107-16,0 0 0,0 0-1,0 1 1,1-1 0,0 0-1,0 0 1,0 0 0,1 0-1,-1 0 1,1 0 0,0 0-1,0 0 1,0-1 0,0 1-1,1-1 1,0 0-1,-1 0 1,5 4 0,-5-6-5,1 1 1,-1-1-1,1 0 0,0 0 1,0 0-1,0 0 0,0-1 1,0 1-1,-1-1 1,1 1-1,0-1 0,0 0 1,0 0-1,0-1 0,0 1 1,0 0-1,0-1 1,0 0-1,0 0 0,0 0 1,-1 0-1,1 0 0,0 0 1,-1-1-1,1 1 0,4-5 1,10-7 26,-1 0 1,-1-2 0,0 0-1,0 0 1,-2-2 0,0 0-1,13-21 1,5-7 49,-31 45-89,0-1 1,1 1-1,-1-1 1,0 1-1,1-1 1,-1 1-1,0-1 1,1 1 0,-1 0-1,0-1 1,1 1-1,-1 0 1,1-1-1,-1 1 1,0 0-1,1-1 1,-1 1-1,1 0 1,-1 0-1,1 0 1,-1-1-1,1 1 1,-1 0-1,1 0 1,-1 0-1,1 0 1,0 0-1,-1 0 1,1 0-1,-1 0 1,1 0-1,-1 0 1,1 0-1,-1 0 1,1 1-1,-1-1 1,1 0 0,-1 0-1,1 1 1,-1-1-1,1 0 1,-1 0-1,0 1 1,1-1-1,-1 0 1,1 1-1,-1-1 1,0 1-1,1-1 1,-1 0-1,0 1 1,0-1-1,1 1 1,-1-1-1,0 1 1,0-1-1,0 1 1,1-1-1,-1 1 1,0-1-1,0 1 1,0 0-1,0 0 1,10 43 148,-9-36-80,0-3-37,2 9-9,0-1 0,0 0-1,1 0 1,7 14-1,-10-25-12,-1-1 0,1 0 0,-1 1-1,1-1 1,-1 0 0,1 1-1,0-1 1,0 0 0,0 0 0,0 0-1,0 0 1,0 0 0,0 0-1,0 0 1,0 0 0,0 0 0,0 0-1,1-1 1,-1 1 0,0 0-1,0-1 1,1 1 0,-1-1 0,1 0-1,-1 1 1,0-1 0,1 0-1,-1 0 1,1 0 0,-1 0 0,1 0-1,-1 0 1,0 0 0,1 0 0,-1-1-1,1 1 1,-1 0 0,0-1-1,1 0 1,-1 1 0,0-1 0,1 0-1,-1 1 1,0-1 0,0 0-1,0 0 1,0 0 0,0 0 0,0 0-1,2-2 1,10-12 111,-1 1-1,15-24 1,27-32-88,-50 66-38,0-1 1,0 1-1,1 0 1,0 1 0,0-1-1,0 1 1,0 0-1,0 0 1,1 0-1,-1 1 1,9-3 0,-13 5 0,1 0 0,-1 0-1,1 1 1,-1-1 0,1 0 0,-1 0 0,0 1 0,1-1 0,-1 1 0,0-1 0,1 1 0,-1-1 0,0 1 0,1 0 0,-1 0 0,0 0 0,0-1 0,0 1-1,0 0 1,0 0 0,0 1 0,0-1 0,0 0 0,0 0 0,-1 0 0,1 1 0,0-1 0,-1 0 0,1 1 0,-1-1 0,1 2 0,15 53 192,-12-39-182,-4-16 6,0 0 0,1 0-1,-1 0 1,0 1 0,1-1 0,-1 0-1,1 0 1,-1 0 0,1 0-1,0 0 1,-1 0 0,1 0-1,0 0 1,0 0 0,0 0 0,0 0-1,0 0 1,2 1 0,-3-2 10,1 0 0,0 0 0,0 0 0,-1 0 0,1 0-1,0 0 1,0 0 0,-1 0 0,1-1 0,0 1 0,0 0 0,-1 0 0,1-1 0,0 1 0,-1 0 0,1-1 0,0 1 0,-1-1 0,1 1 0,-1-1 0,1 1 0,0-2 0,31-46 803,-24 36-794,-2 1-26,7-13-148,2 1 1,0 1 0,1 0 0,1 1-1,30-28 1,-46 48 120,0 0-1,0 1 1,-1-1 0,1 0-1,0 0 1,0 1 0,0-1-1,0 1 1,0-1 0,0 1-1,0-1 1,0 1 0,0 0-1,0-1 1,0 1-1,0 0 1,0 0 0,0 0-1,0 0 1,0 0 0,0 0-1,0 0 1,1 0 0,-1 0-1,2 1 1,-2 0 14,0 0 0,0 0 0,0 0 0,0 0-1,0 1 1,0-1 0,0 0 0,0 1 0,-1-1 0,1 0 0,0 1 0,-1-1 0,1 1 0,-1-1 0,1 1-1,-1 1 1,2 11 34,0 0-1,-2 0 1,0 17-1,0-21-65,0-10 48,3 32-965,-3-32 819,0 1-1,0-1 1,0 1-1,1-1 1,-1 1-1,0-1 1,0 1-1,0-1 1,0 1-1,1-1 1,-1 1-1,0-1 1,1 1-1,-1-1 0,0 1 1,1-1-1,-1 0 1,0 1-1,1-1 1,-1 0-1,1 1 1,-1-1-1,1 0 1,-1 0-1,1 1 1,-1-1-1,1 0 1,-1 0-1,1 0 1,-1 0-1,1 1 1,-1-1-1,1 0 1,-1 0-1,1 0 0,-1 0 1,1 0-1,-1 0 1,1 0-1,-1-1 1,1 1-1,-1 0 1,1 0-1,-1 0 1,1-1-1,-1 1 1,1 0-1,-1 0 1,1-1-1,-1 1 1,1 0-1,-1-1 1,0 1-1,1 0 1,-1-1-1,1 0 1,16-20-5678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7.960"/>
    </inkml:context>
    <inkml:brush xml:id="br0">
      <inkml:brushProperty name="width" value="0.025" units="cm"/>
      <inkml:brushProperty name="height" value="0.025" units="cm"/>
    </inkml:brush>
  </inkml:definitions>
  <inkml:trace contextRef="#ctx0" brushRef="#br0">1 236 13261,'8'0'-38,"247"12"1202,15 2 16,519-46-187,-616 13-83,1165-102 1324,-8 39-1017,-1292 79-1147,20-1 469,105 5 0,-157-1-938,0 1 1,0 0-1,0 1 0,0-1 1,0 1-1,0 0 1,0 1-1,8 4 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7.651"/>
    </inkml:context>
    <inkml:brush xml:id="br0">
      <inkml:brushProperty name="width" value="0.025" units="cm"/>
      <inkml:brushProperty name="height" value="0.025" units="cm"/>
    </inkml:brush>
  </inkml:definitions>
  <inkml:trace contextRef="#ctx0" brushRef="#br0">94 0 13164,'-8'11'2734,"5"-7"-2552,-14 20 1423,-23 39 0,37-56-1409,-1-1-1,1 1 0,0 0 1,0 0-1,1 0 1,0 0-1,0 0 1,1 1-1,0-1 0,0 1 1,1-1-1,-1 1 1,3 10-1,-2-18-194,1 1 0,-1 0-1,1 0 1,-1-1 0,1 1-1,0 0 1,0-1 0,-1 1-1,1-1 1,0 1 0,0-1 0,0 1-1,-1-1 1,1 0 0,0 1-1,0-1 1,0 0 0,0 0-1,0 1 1,0-1 0,0 0-1,0 0 1,0 0 0,-1 0 0,1 0-1,0 0 1,0-1 0,0 1-1,0 0 1,0 0 0,0-1-1,0 1 1,0 0 0,-1-1 0,1 1-1,0-1 1,1 0 0,32-17-113,-4-8-269,-26 21 319,0 1 1,0-1-1,1 1 0,0 0 1,0 0-1,0 0 1,1 1-1,-1 0 0,1 0 1,0 0-1,-1 1 1,1-1-1,1 1 0,-1 1 1,6-2-1,-11 4 97,0-1 0,0 1-1,0-1 1,0 1 0,-1 0-1,1 0 1,0-1 0,0 1 0,-1 0-1,1 0 1,-1 0 0,1 0-1,-1-1 1,1 1 0,-1 0 0,1 0-1,-1 0 1,0 0 0,0 0-1,1 0 1,-1 0 0,0 0 0,0 0-1,0 0 1,0 0 0,0 1-1,0-1 1,-1 1 0,-2 32 901,-3-19-838,0 0 0,-1-1 0,-1 0 0,0 0 0,-1 0 0,-1-1-1,0 0 1,-1-1 0,0 0 0,0-1 0,-14 10 0,5-13-340,20-8 164,0 0-1,-1 0 1,1 0 0,0 0 0,-1-1 0,1 1 0,0 0 0,0 0 0,-1-1 0,1 1 0,0 0 0,0-1 0,-1 1 0,1 0 0,0-1 0,0 1-1,0 0 1,0-1 0,0 1 0,-1 0 0,1-1 0,0 1 0,0 0 0,0-1 0,0 1 0,0-1 0,0 1 0,0 0 0,0-1 0,0 1 0,1-1 0,11-36-6177,8 5 1455,4-2-1125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045"/>
    </inkml:context>
    <inkml:brush xml:id="br0">
      <inkml:brushProperty name="width" value="0.025" units="cm"/>
      <inkml:brushProperty name="height" value="0.025" units="cm"/>
    </inkml:brush>
  </inkml:definitions>
  <inkml:trace contextRef="#ctx0" brushRef="#br0">144 11 8392,'0'0'2872,"-10"8"-571,-2 2-1687,1 0 0,0 0 0,1 1-1,0 1 1,1-1 0,0 2 0,1-1 0,-12 26 0,14-26-290,0 1 0,2 0 0,-1 0 0,2 0-1,0 0 1,0 1 0,1-1 0,0 28 0,2-40-318,1 0 1,-1 0-1,0 0 0,1 0 1,-1 0-1,0 0 0,1-1 1,-1 1-1,1 0 1,-1 0-1,1 0 0,0 0 1,-1-1-1,1 1 0,0 0 1,0-1-1,-1 1 1,1 0-1,0-1 0,0 1 1,0-1-1,0 0 0,0 1 1,-1-1-1,1 1 1,0-1-1,0 0 0,0 0 1,0 0-1,0 0 1,0 0-1,0 0 0,0 0 1,0 0-1,0 0 0,0 0 1,0 0-1,0 0 1,0-1-1,0 1 0,0 0 1,0-1-1,0 1 0,1-1 1,3-1 32,1 0 0,-1-1 0,0 1 0,0-1 0,0 0 0,8-6 0,3-7-23,-1 0-1,0-1 0,-2 0 0,0-1 0,-1-1 1,-1 0-1,0 0 0,-2-2 0,0 1 0,-1-1 0,-2 0 1,8-38-1,-23 129-306,-1 119 0,10-188 268,0 1 0,0-1 0,-1 0 0,1 0 0,0 1 0,1-1 0,-1 0 0,0 0 0,0 1 0,1-1 0,-1 0 0,0 0 0,1 0 0,-1 1 0,1-1 0,0 0 0,-1 0-1,1 0 1,0 0 0,-1 0 0,1 0 0,0 0 0,0 0 0,0 0 0,0-1 0,0 1 0,0 0 0,0-1 0,0 1 0,1 0 0,-1-1 0,0 0 0,0 1 0,0-1 0,1 0 0,-1 1 0,0-1 0,0 0 0,1 0 0,-1 0 0,0 0 0,1 0 0,-1 0 0,0 0 0,0-1 0,0 1 0,1 0 0,-1-1 0,1 0 0,3-1-269,1-1 0,-1 1 1,-1-1-1,1 0 0,0-1 1,-1 1-1,0-1 0,1 0 1,5-8-1,3-6-1898,0-1-1,17-37 1,-6-2-2145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374"/>
    </inkml:context>
    <inkml:brush xml:id="br0">
      <inkml:brushProperty name="width" value="0.025" units="cm"/>
      <inkml:brushProperty name="height" value="0.025" units="cm"/>
    </inkml:brush>
  </inkml:definitions>
  <inkml:trace contextRef="#ctx0" brushRef="#br0">94 0 11499,'0'0'5322,"-2"8"-4067,-23 67-156,9-35-500,3 2 0,1 0 0,2 0 0,-5 51 0,15-92-594,0 0-1,0-1 1,0 1-1,0 0 1,0-1-1,0 1 1,0 0-1,0 0 1,0-1-1,0 1 1,0 0-1,0-1 1,0 1-1,1 0 1,-1-1-1,0 1 1,0 0-1,1-1 1,-1 1-1,1 0 1,-1-1-1,0 1 1,1-1-1,-1 1 1,1-1-1,0 1 1,-1-1-1,1 1 1,-1-1-1,1 1 1,0-1-1,-1 0 1,1 0-1,0 1 1,-1-1-1,1 0 1,0 0-1,-1 0 1,1 1-1,0-1 1,-1 0-1,1 0 1,0 0-1,0 0 1,-1 0-1,1 0 1,0-1-1,-1 1 1,1 0-1,0 0 1,0-1-1,-1 1 1,1 0-1,-1 0 1,1-1-1,0 1 1,0-1-1,42-26 364,-38 23-356,14-10 2,-15 10-24,0 0 0,1 0 0,0 0-1,0 1 1,0 0 0,0 0 0,0 0-1,0 1 1,1-1 0,-1 2 0,1-1-1,0 0 1,-1 1 0,1 0 0,10 0-1,-15 1 2,1 1-1,-1-1 1,0 1-1,1 0 1,-1 0-1,0 0 0,0-1 1,0 1-1,1 0 1,-1 1-1,0-1 0,-1 0 1,1 0-1,0 0 1,0 0-1,0 1 0,-1-1 1,1 0-1,0 1 1,-1-1-1,0 1 1,1-1-1,-1 1 0,0-1 1,1 0-1,-1 1 1,0-1-1,0 3 0,1 51 173,-1-43-106,-16 83 1347,31-99-278,42-34 590,-33 21-1756,2 1 0,37-18 0,-51 30-446,17-8-1218,-17 1-2720,-13 4 127,-11 1-1848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708"/>
    </inkml:context>
    <inkml:brush xml:id="br0">
      <inkml:brushProperty name="width" value="0.025" units="cm"/>
      <inkml:brushProperty name="height" value="0.025" units="cm"/>
    </inkml:brush>
  </inkml:definitions>
  <inkml:trace contextRef="#ctx0" brushRef="#br0">1 116 15791,'0'0'6406,"80"-43"-5829,-24 32-225,6 0-288,6-3-288,-4-2-2595,-3-4-4548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9.259"/>
    </inkml:context>
    <inkml:brush xml:id="br0">
      <inkml:brushProperty name="width" value="0.025" units="cm"/>
      <inkml:brushProperty name="height" value="0.025" units="cm"/>
    </inkml:brush>
  </inkml:definitions>
  <inkml:trace contextRef="#ctx0" brushRef="#br0">0 146 2434,'0'0'19138,"1"12"-18572,-1 1-320,-1 3-141,1 0-1,1-1 1,1 1 0,0 0 0,5 16 0,-7-29-93,1-1 0,0 0 0,0 0 0,0 0 0,0 1 0,0-1 1,0 0-1,1 0 0,-1-1 0,1 1 0,-1 0 0,1 0 0,0-1 1,-1 1-1,1-1 0,0 1 0,0-1 0,3 2 0,-2-3 7,0 1 0,0-1 0,0 0 0,0 0 0,0 0 0,-1 0 0,1 0 0,0-1 0,0 0 0,0 1 0,0-1 0,-1 0 0,1 0 0,0 0 0,-1-1 0,1 1 0,-1-1-1,1 1 1,3-4 0,6-5 67,1-1 1,-2-1-1,1 0 0,-2 0 0,0-1 0,0-1 0,-1 1 0,-1-2 0,0 1 1,-1-1-1,0 0 0,-1 0 0,-1-1 0,4-23 0,-9 51-164,-1 0-1,2 0 1,-1 0-1,2 0 0,0-1 1,0 1-1,1 0 1,0-1-1,9 20 1,-11-27 103,1 0 1,0-1 0,-1 1 0,2 0 0,-1-1-1,0 1 1,1-1 0,-1 0 0,1 0 0,0 0-1,0 0 1,0 0 0,1-1 0,-1 1 0,0-1-1,1 0 1,0 0 0,0 0 0,-1 0 0,1-1-1,0 0 1,0 0 0,0 0 0,1 0 0,-1 0-1,0-1 1,0 0 0,0 0 0,0 0 0,0 0-1,1-1 1,-1 1 0,0-1 0,8-3 0,-6 1 122,1 0-1,-1 0 1,0-1 0,0 1 0,0-1 0,-1-1 0,1 1 0,-1-1-1,0 0 1,-1 0 0,1-1 0,-1 1 0,0-1 0,0 0 0,-1 0-1,0-1 1,3-6 0,-2 3-55,0 0 0,-1 1-1,0-2 1,-1 1 0,0 0 0,-1 0-1,0-1 1,0 1 0,-1 0-1,0-1 1,-3-10 0,3 19-120,-1-1-1,0 1 1,1 0-1,-1-1 1,0 1 0,0 0-1,-1 0 1,1-1-1,0 1 1,-1 0 0,0 0-1,1 0 1,-1 1-1,0-1 1,0 0 0,0 1-1,0-1 1,0 1-1,0-1 1,0 1 0,-1 0-1,1 0 1,0 0 0,-1 0-1,-3 0 1,5 1-68,0 0 0,0-1 0,0 1 0,0 0 1,-1 0-1,1 1 0,0-1 0,0 0 0,0 0 0,0 0 1,0 1-1,0-1 0,0 1 0,0-1 0,0 0 0,0 1 0,0 0 1,0-1-1,1 1 0,-1 0 0,0-1 0,-1 2 0,1 0-107,0 0 0,1-1 0,-1 1-1,0 0 1,1 0 0,-1 0 0,1-1-1,0 1 1,-1 0 0,1 0 0,0 0-1,0 0 1,0 0 0,0-1 0,1 1-1,-1 0 1,2 3 0,-2-3-59,1 0 1,-1 0-1,1 0 0,0 0 1,0 0-1,0 0 1,0 0-1,0-1 1,1 1-1,-1 0 0,0-1 1,1 1-1,-1-1 1,1 0-1,0 1 1,-1-1-1,1 0 0,0 0 1,0 0-1,4 1 1,-1 0-983,1 0 0,0 0 0,0-1 0,1 0 0,11 0 0,13-1-6305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9.592"/>
    </inkml:context>
    <inkml:brush xml:id="br0">
      <inkml:brushProperty name="width" value="0.025" units="cm"/>
      <inkml:brushProperty name="height" value="0.025" units="cm"/>
    </inkml:brush>
  </inkml:definitions>
  <inkml:trace contextRef="#ctx0" brushRef="#br0">124 49 8456,'0'0'5264,"-9"7"-3401,-2 3-1419,0 1 0,1 0 0,0 1 1,1 0-1,0 0 0,1 1 0,1 0 1,0 0-1,0 1 0,1 0 0,1 0 1,1 1-1,-4 19 0,7-29-299,0 1 1,0-1-1,1 1 1,0-1-1,0 0 1,2 11-1,-2-15-127,1 0 1,-1 0-1,0 0 1,1 0-1,-1 0 1,1 0-1,-1 0 1,1-1-1,0 1 0,-1 0 1,1 0-1,0 0 1,0 0-1,-1-1 1,1 1-1,0 0 1,0-1-1,0 1 0,0-1 1,0 1-1,0-1 1,0 1-1,0-1 1,0 0-1,0 0 1,0 1-1,0-1 0,0 0 1,1 0-1,-1 0 1,0 0-1,0 0 1,0 0-1,0 0 1,0-1-1,0 1 0,2-1 1,4-1 105,1-1 0,0 0-1,-1-1 1,0 1 0,0-1 0,0-1 0,0 1 0,-1-1-1,0-1 1,0 1 0,0-1 0,7-8 0,2-5-68,-1 0 1,-1 0 0,12-22-1,-19 30-23,0 0-1,-1-1 1,0 0 0,-1 0-1,0 0 1,-1-1-1,0 1 1,-1-1-1,0-20 1,-2 33-41,1-1-1,-1 1 1,0-1-1,0 1 1,0-1 0,0 1-1,0-1 1,0 1-1,0-1 1,0 1-1,0-1 1,0 1 0,0-1-1,-1 1 1,1-1-1,0 1 1,0-1 0,0 1-1,-1-1 1,1 1-1,0-1 1,0 1 0,-1 0-1,1-1 1,0 1-1,-1-1 1,1 1 0,-1 0-1,1-1 1,0 1-1,-1 0 1,1 0 0,-1-1-1,1 1 1,-1 0-1,1 0 1,-1 0-1,1 0 1,-1 0 0,1-1-1,-1 1 1,1 0-1,-1 0 1,1 0 0,-1 0-1,1 0 1,-1 1-1,1-1 1,-1 0 0,1 0-1,-1 0 1,1 0-1,-1 0 1,1 1 0,-1-1-1,1 0 1,0 1-1,-1-1 1,1 0-1,-1 0 1,1 1 0,0-1-1,-1 1 1,1-1-1,0 0 1,-1 2 0,-26 28-475,19-14 442,1 0 1,-9 31 0,13-40 10,2 0 1,-1 0-1,1 0 1,0 1-1,1-1 0,0 0 1,0 1-1,1-1 1,1 12-1,-1-18-88,0 1 0,-1-1 0,1 0-1,0 1 1,0-1 0,0 0 0,0 0 0,0 1 0,0-1-1,0 0 1,0 0 0,0 0 0,1 0 0,-1 0-1,0-1 1,1 1 0,-1 0 0,1-1 0,-1 1-1,1-1 1,-1 1 0,1-1 0,-1 1 0,1-1-1,-1 0 1,1 0 0,-1 0 0,1 0 0,0 0-1,-1 0 1,1-1 0,-1 1 0,2-1 0,4 0-661,-1 0 0,0-1 0,0 0 0,0 0 0,0 0 0,0-1 0,7-4 1,26-22-5025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015"/>
    </inkml:context>
    <inkml:brush xml:id="br0">
      <inkml:brushProperty name="width" value="0.025" units="cm"/>
      <inkml:brushProperty name="height" value="0.025" units="cm"/>
    </inkml:brush>
  </inkml:definitions>
  <inkml:trace contextRef="#ctx0" brushRef="#br0">113 172 12332,'-8'12'1265,"-11"13"197,2 2-1,-19 38 1,30-54-1070,1 0 1,1 1-1,0-1 0,0 1 1,1 0-1,1 0 1,0 0-1,0 0 1,1 0-1,1 21 0,1-31-380,-1-1-1,0 1 1,1-1-1,-1 1 1,1-1-1,0 1 1,0-1-1,-1 0 1,1 1-1,0-1 1,0 0-1,0 0 1,0 0-1,0 0 1,1 0-1,-1 0 1,0 0-1,0 0 1,1 0-1,-1 0 1,0-1-1,1 1 1,-1-1-1,1 1 1,-1-1-1,1 1 1,-1-1-1,1 0 1,-1 0-1,1 0 1,-1 0-1,1 0 1,-1 0-1,1 0 1,0 0-1,2-1 1,2 0 21,1 0 1,-1-1-1,1 0 1,-1 0 0,1 0-1,-1 0 1,10-7-1,0-3-7,-1 0 0,0-1 0,-1-1 0,-1-1 0,0 0 0,-1 0 0,0-2 0,-2 1 0,0-1 0,0-1 0,-2 1 0,0-2 0,-1 1 0,-1-1 0,-1 0 0,0 0 0,-2-1 0,0 1 0,-1-1 0,-1 0 0,-1 0 0,-3-30 0,3 48-30,-1 1-1,1-1 0,0 0 1,-1 0-1,1 0 1,-1 1-1,0-1 0,1 0 1,-1 0-1,0 1 1,0-1-1,0 1 0,-1-1 1,1 1-1,0-1 1,-3-1-1,3 2-3,0 1-1,0-1 1,0 1 0,0-1 0,-1 1-1,1 0 1,0 0 0,0 0 0,0-1-1,-1 1 1,1 0 0,0 0 0,0 0-1,0 1 1,-1-1 0,1 0 0,0 0 0,0 1-1,-2 0 1,-1 1-10,-1 0 0,1 1 0,0-1 0,0 1 0,0 0 0,1 0 0,-1 0 0,1 1 0,0-1 0,-1 1 0,-1 4 0,-6 8 32,2 1-1,0 0 0,-9 26 1,15-34 28,0 0 0,0 0 0,1 0 0,0 0 1,1 1-1,0-1 0,1 1 0,0-1 0,1 10 0,-1-17-39,1-1 1,0 1-1,0-1 0,0 0 0,0 1 0,0-1 0,0 0 0,0 0 1,0 1-1,0-1 0,0 0 0,1 0 0,-1 0 0,0-1 0,1 1 0,-1 0 1,1 0-1,-1-1 0,1 1 0,-1-1 0,1 1 0,0-1 0,-1 0 1,1 0-1,-1 0 0,1 0 0,0 0 0,-1 0 0,1 0 0,-1 0 0,3-1 1,54-8 120,-29 0-502,-17 5 194,1 0 0,0 1 1,0 0-1,25-2 0,-36 5 181,0-1 0,0 1 0,0 1 0,0-1 0,0 0 0,1 0 0,-1 1 0,0-1 0,0 1 0,0 0 0,0 0 0,0 0 0,0 0 0,0 0 1,-1 0-1,1 0 0,0 0 0,0 1 0,-1-1 0,1 1 0,-1-1 0,1 1 0,-1 0 0,0 0 0,0-1 0,0 1 0,0 0 0,0 0 0,0 0 0,0 0 0,0 0 0,-1 0 0,1 0 0,-1 1 0,0 3 0,2 8 115,0 0 0,-1 0 0,-1 0 0,-1 0 0,0 0 0,-1 0 0,0 0 0,-5 18 1,12-63-6904,5-1-1014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362"/>
    </inkml:context>
    <inkml:brush xml:id="br0">
      <inkml:brushProperty name="width" value="0.025" units="cm"/>
      <inkml:brushProperty name="height" value="0.025" units="cm"/>
    </inkml:brush>
  </inkml:definitions>
  <inkml:trace contextRef="#ctx0" brushRef="#br0">145 1 16303,'-9'6'1452,"-8"3"-917,-3 2 384,1 1 0,1 0 0,-1 1 0,-21 22 1,40-35-922,-1 0 0,1 0 0,0 0 0,0 1 0,0-1 0,0 0 0,0 0 0,0 0 0,-1 0 1,1 1-1,0-1 0,0 0 0,0 0 0,0 0 0,0 1 0,0-1 0,0 0 0,0 0 0,0 1 0,0-1 1,0 0-1,0 0 0,0 0 0,0 1 0,0-1 0,0 0 0,0 0 0,0 0 0,0 1 0,0-1 0,0 0 1,1 0-1,-1 0 0,0 1 0,0-1 0,0 0 0,0 0 0,0 0 0,0 0 0,1 0 0,-1 1 0,0-1 1,0 0-1,0 0 0,0 0 0,1 0 0,-1 0 0,0 0 0,0 0 0,0 0 0,1 0 0,-1 1 0,0-1 1,21 3 30,22-5-51,17-5-199,-42 3 46,0 1 1,1 1 0,-1 1-1,1 1 1,-1 0 0,31 6-1,-47-6 149,-1 0 0,1 0 1,-1 1-1,1-1 0,-1 1 0,1-1 0,-1 1 0,1 0 0,-1 0 0,0-1 1,1 1-1,-1 0 0,0 0 0,0 0 0,1 1 0,-1-1 0,0 0 0,0 0 1,0 1-1,-1-1 0,1 0 0,0 1 0,0-1 0,0 3 0,-1-1 80,1-1 0,-1 1-1,0 0 1,-1 0-1,1-1 1,0 1-1,-1 0 1,1-1 0,-1 1-1,0-1 1,0 1-1,0-1 1,-2 4-1,-4 6 336,-1 0-1,0-1 0,0 0 1,-14 14-1,19-22-279,0 2-49,-1-1 0,1-1-1,-1 1 1,1 0-1,-1-1 1,0 0-1,0 0 1,-1 0-1,1 0 1,0-1-1,-1 0 1,0 0 0,0 0-1,1 0 1,-7 1-1,10-4-145,1 1 0,-1 0 0,0 0 0,1-1 0,-1 1 0,0-1 0,1 1 0,-1 0 0,1-1 0,-1 1 0,1-1 0,-1 1 0,1-1 0,-1 0 0,1 1 0,-1-1 0,1 0 0,0 1 0,-1-1 0,1 0 0,0 1 0,0-1 0,-1 0 0,1 1 0,0-1 0,0 0 0,0 0 0,0 1 0,0-1 0,0-1 0,-1-28-3275,1 24 2117,0-36-5306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977"/>
    </inkml:context>
    <inkml:brush xml:id="br0">
      <inkml:brushProperty name="width" value="0.025" units="cm"/>
      <inkml:brushProperty name="height" value="0.025" units="cm"/>
    </inkml:brush>
  </inkml:definitions>
  <inkml:trace contextRef="#ctx0" brushRef="#br0">1 1 10282,'0'0'8568,"1"9"-7452,6 92 1416,10 74 481,-12-152-2741,0 0-1,1 1 1,1-2-1,2 1 1,16 32-1,-25-54-257,1 0-1,-1 0 0,0 0 1,1 0-1,-1 0 0,1 0 1,-1-1-1,1 1 0,0 0 0,-1 0 1,1 0-1,0-1 0,-1 1 1,1 0-1,0-1 0,0 1 1,0-1-1,0 1 0,0-1 1,-1 1-1,3-1 0,-2 0 10,-1 0-1,1-1 0,-1 1 1,1 0-1,-1-1 1,1 1-1,-1-1 1,1 1-1,-1-1 1,1 1-1,-1-1 0,1 1 1,-1-1-1,0 0 1,1 1-1,-1-1 1,0 1-1,0-1 1,1 0-1,-1 1 0,0-1 1,0-1-1,6-45 523,-5 45-569,-1 0 46,0-62-205,-1 60 87,1 1 1,-1-1-1,1 0 0,-1 0 1,0 0-1,-1 1 0,1-1 1,-1 0-1,1 1 0,-1-1 1,0 1-1,0 0 0,-5-6 0,6 9 85,1-1-1,0 1 0,0 0 1,0 0-1,0-1 0,-1 1 0,1 0 1,0 0-1,0 0 0,-1-1 1,1 1-1,0 0 0,-1 0 0,1 0 1,0 0-1,0 0 0,-1-1 1,1 1-1,0 0 0,-1 0 0,1 0 1,0 0-1,-1 0 0,1 0 0,0 0 1,-1 0-1,1 0 0,0 0 1,-1 0-1,1 0 0,0 1 0,-1-1 1,1 0-1,0 0 0,0 0 1,-1 0-1,1 0 0,0 1 0,-1-1 1,1 0-1,0 0 0,-1 1 0,-4 17-216,5-14 208,0-1-1,0 1 0,0 0 0,1 0 1,-1 0-1,1-1 0,0 1 0,0 0 1,1 4-1,1-5 33,0 1 1,1-1-1,-1 0 0,1 0 0,-1 0 1,1-1-1,0 1 0,0-1 0,0 0 1,0 0-1,0 0 0,1-1 1,-1 1-1,1-1 0,-1 0 0,1-1 1,-1 1-1,1-1 0,-1 1 0,1-2 1,-1 1-1,1 0 0,5-2 1,2 1 23,0-2 1,0 1-1,-1-1 1,1-1-1,-1 0 1,0-1 0,19-11-1,-15 6 6,-1-1 0,24-24-1,4-4 32,-42 39-81,1 0 0,-1-1 0,0 1 0,1 0 0,-1 0 0,1 0 0,-1-1 0,0 1 0,1 0 0,-1 0 0,1 0 0,-1 0 0,0 0 1,1 0-1,-1-1 0,1 1 0,-1 0 0,1 0 0,-1 1 0,0-1 0,1 0 0,-1 0 0,1 0 0,-1 0 0,1 0 0,-1 0 0,0 0 0,1 1 0,-1-1 0,0 0 1,1 0-1,-1 1 0,1-1 0,-1 0 0,0 0 0,0 1 0,1-1 0,-1 0 0,0 1 0,0-1 0,1 0 0,-1 1 0,0-1 0,0 1 0,0-1 0,1 0 0,-1 1 1,10 30 105,-2-7 73,-6-22-133,0 1 1,1-1-1,-1 0 1,1 0-1,-1-1 1,1 1-1,0-1 1,0 1-1,-1-1 1,1 0-1,0 0 1,0 0 0,0 0-1,0-1 1,1 1-1,-1-1 1,0 0-1,0 0 1,0 0-1,0 0 1,0 0-1,4-2 1,8 0 28,-1 0-1,0-2 1,19-6 0,-6 0-54,16-6-573,54-13 1,-84 26 539,1 1 0,-1 0 0,1 1 0,-1 0 0,1 1-1,-1 1 1,1 0 0,23 5 0,-25-4 172,0-1-1,0 0 1,1-1-1,-1 0 1,0-1-1,0 0 1,1-1-1,-1-1 0,0 0 1,19-7-1,-14 5-546,-1 0 0,1 1 0,0 1 0,28-2 0,-33 5-667,7 0-1258,-5 0-3678,-9 0-2618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1.910"/>
    </inkml:context>
    <inkml:brush xml:id="br0">
      <inkml:brushProperty name="width" value="0.025" units="cm"/>
      <inkml:brushProperty name="height" value="0.025" units="cm"/>
    </inkml:brush>
  </inkml:definitions>
  <inkml:trace contextRef="#ctx0" brushRef="#br0">127 211 9737,'0'0'3801,"-11"2"-2653,6-1-1039,-1 0 1,1 0 0,-1 1-1,1 0 1,0 0-1,-1 0 1,1 1-1,0-1 1,1 1-1,-1 0 1,0 1-1,1-1 1,0 1 0,-1 0-1,1 0 1,1 0-1,-1 1 1,1-1-1,0 1 1,0 0-1,0 0 1,0 0-1,1 0 1,-3 9-1,4-9-30,-1-1-1,1 1 0,0-1 1,0 1-1,0-1 0,1 1 1,0 0-1,0-1 0,0 1 0,0 0 1,1-1-1,0 1 0,0-1 1,0 1-1,3 6 0,-4-10-62,1 1 0,0-1 0,0 0 0,0 1 0,0-1 0,0 0 0,1 0 0,-1 0 0,0 0 0,0 0 0,1 0 1,-1-1-1,1 1 0,-1 0 0,0-1 0,1 1 0,-1-1 0,3 1 0,0 0 11,-1-1-1,1 0 1,0 0 0,-1 0 0,1-1 0,-1 1 0,1-1-1,-1 0 1,1 0 0,-1 0 0,4-2 0,5-3 16,-1-1 0,0 1 0,0-2 0,-1 0 0,1 0 0,-2-1 0,1 0 0,-1 0 0,-1-1 0,11-16 0,-6 6-7,0-1-1,-1 0 1,-1-1-1,14-38 1,-22 50 15,0 0 1,-1 0 0,0 1-1,-1-1 1,1-18 0,-2 28-52,0 0 1,-1 0-1,1-1 1,0 1-1,-1 0 1,1 0-1,0 0 1,-1 0-1,1 0 1,0 0-1,-1 0 1,1-1-1,0 1 1,-1 0 0,1 0-1,0 0 1,-1 1-1,1-1 1,0 0-1,-1 0 1,1 0-1,0 0 1,-1 0-1,1 0 1,0 0-1,-1 1 1,1-1-1,0 0 1,-1 0 0,1 0-1,0 1 1,0-1-1,-1 0 1,1 0-1,0 1 1,0-1-1,-1 0 1,1 0-1,0 1 1,-4 5 9,0 0 1,1 1-1,0-1 1,0 1-1,0 0 1,1 0-1,0 0 1,-2 12-1,-6 61 387,10-77-365,-2 15 172,1-1 0,1 1 0,3 32-1,-2-47-162,-1 0 0,1-1 0,0 1-1,0 0 1,0 0 0,0-1 0,0 1-1,0-1 1,1 1 0,-1-1-1,1 1 1,0-1 0,-1 0 0,4 3-1,-4-5-5,1 1 0,0 0 0,-1 0-1,1 0 1,0-1 0,0 1 0,-1-1-1,1 0 1,0 1 0,0-1 0,0 0 0,0 0-1,-1 0 1,1 0 0,0-1 0,0 1-1,0 0 1,0-1 0,-1 1 0,1-1-1,0 0 1,0 1 0,-1-1 0,3-2 0,5-2 146,0-1 1,0 0 0,-1-1 0,0 1-1,0-2 1,-1 1 0,10-14-1,44-65 154,-54 76-319,-7 10-16,15-21 17,-1 0 1,-1-1 0,-1-1-1,-1 0 1,-1 0-1,8-29 1,-32 101-748,9-33 834,0 0 0,1 0 0,0 1 0,2 0-1,0-1 1,0 1 0,2 25 0,1-41-88,-1 0 0,0 0 0,1 0 0,-1 0 0,1 0 0,-1 0 0,1 0 0,-1 0-1,1 0 1,0 0 0,0 0 0,-1 0 0,1 0 0,0 0 0,0 0 0,0-1 0,0 1 0,0 0 0,0-1 0,0 1 0,0-1-1,0 1 1,0-1 0,0 0 0,1 1 0,-1-1 0,0 0 0,0 0 0,0 0 0,0 0 0,1 0 0,-1 0 0,0 0 0,0 0-1,0 0 1,0 0 0,1-1 0,-1 1 0,0-1 0,0 1 0,0-1 0,2 0 0,3-1 70,1-1 0,-1 1 0,1-1 0,-1-1 0,0 1 0,6-6 0,3-4-44,0-2 0,-1 1 0,-1-2 1,0 0-1,-1 0 0,-1-1 0,-1-1 1,0 1-1,-1-2 0,-1 1 1,6-22-1,-20 63-115,1 0 0,0 1 0,2 0 0,1 0 0,2 35 0,0-57-18,0 0-1,0 0 1,0 0-1,0 0 1,1 0-1,-1 0 1,1 0-1,0 0 1,0 0-1,0 0 1,0 0-1,0 0 1,0 0-1,0 0 1,0-1-1,1 1 1,-1-1-1,0 1 1,1-1-1,0 1 1,-1-1-1,1 0 1,0 0-1,0 0 1,0 0-1,-1 0 1,1 0-1,0 0 1,0-1-1,0 1 1,1-1 0,-1 1-1,0-1 1,0 0-1,0 0 1,0 0-1,0 0 1,0 0-1,3-1 1,2 0-563,-1 0 1,1-1 0,-1 0-1,0 0 1,0 0 0,0-1 0,0 0-1,0 0 1,0-1 0,-1 1-1,9-8 1,15-22-9436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1:52.538"/>
    </inkml:context>
    <inkml:brush xml:id="br0">
      <inkml:brushProperty name="width" value="0.025" units="cm"/>
      <inkml:brushProperty name="height" value="0.025" units="cm"/>
    </inkml:brush>
  </inkml:definitions>
  <inkml:trace contextRef="#ctx0" brushRef="#br0">1710 106 7559,'-150'-12'652,"-157"10"0,161 3-354,93 0-265,0 3 0,1 1 1,-1 3-1,1 2 0,1 3 1,0 1-1,-93 42 1,105-39 1,2 2 1,0 2 0,1 1 0,1 2 0,1 1-1,1 2 1,2 1 0,0 2 0,2 0 0,2 2-1,1 2 1,1 0 0,2 1 0,1 2 0,2 0-1,-29 77 1,35-74-34,1 0 0,3 0-1,1 1 1,2 0 0,-4 85 0,11-107-16,1 1 0,1-1 1,1 1-1,0-1 0,1 0 1,1 0-1,1 0 0,1-1 1,0 1-1,2-2 0,0 1 1,1-1-1,0-1 0,1 0 1,14 15-1,-1-7 7,2 0 0,0-2-1,2-1 1,0-1 0,1-2 0,1-1 0,55 24 0,-31-20-2,2-2 1,0-2 0,101 16-1,-83-24 26,-1-4 0,1-4 1,-1-2-1,1-4 0,-1-3 0,0-3 0,-1-3 0,0-3 0,-1-4 0,97-42 0,-58 14 24,-3-5 0,-2-5 0,-3-4-1,-3-5 1,149-131 0,-232 185 48,-1-1 0,0 0 0,-1 0 0,0-2 0,12-19 1,-22 29 47,0 0 0,-1 0 0,0-1 0,0 1 0,-1-1 1,0 1-1,0-1 0,-1 0 0,0 0 0,0 1 0,0-1 1,-1 0-1,-1 0 0,1 0 0,-1 0 0,-4-14 0,-2 0-34,-1 0 1,-1 1-1,-1 0 0,-1 0 0,-1 1 0,-14-18 0,-10-10-26,-48-49 0,34 47-56,-2 3 1,-1 2-1,-3 2 1,-1 2-1,-2 3 0,-2 3 1,-1 3-1,-68-26 1,68 35-42,0 2 0,-2 3 1,0 3-1,0 3 0,-2 2 1,1 4-1,-1 2 1,-111 8-1,146 0-13,-1 1 1,2 1-1,-1 1 1,1 2-1,0 1 1,1 2-1,0 1 1,1 0-1,-42 29 1,48-27-230,2 1 0,0 1 1,0 1-1,2 1 0,0 0 1,1 1-1,1 1 1,1 1-1,1 0 0,1 1 1,-17 42-1,-6 38-2156,7-8-406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2.412"/>
    </inkml:context>
    <inkml:brush xml:id="br0">
      <inkml:brushProperty name="width" value="0.025" units="cm"/>
      <inkml:brushProperty name="height" value="0.025" units="cm"/>
    </inkml:brush>
  </inkml:definitions>
  <inkml:trace contextRef="#ctx0" brushRef="#br0">242 1 15310,'0'0'3903,"-12"8"-2504,-149 130 2353,161-138-3884,3-3 38,1 0-1,-1 1 1,1-1-1,0 0 1,0 1-1,0 0 1,0 0 0,8-3-1,-12 5-28,-5 22 780,3-18-594,-1 1 220,0 0 0,0 0 0,0 1 0,1-1 1,-3 11-1,4-15-260,1 0 0,0 0 0,0 0 0,0-1 0,0 1 0,1 0 0,-1 0 0,0 0 1,0 0-1,0 0 0,1-1 0,-1 1 0,0 0 0,1 0 0,-1 0 0,1-1 0,-1 1 0,1 0 0,-1-1 1,1 1-1,0 0 0,-1-1 0,1 1 0,0-1 0,-1 1 0,1-1 0,0 1 0,0-1 0,-1 1 0,1-1 1,0 0-1,0 0 0,0 1 0,0-1 0,-1 0 0,1 0 0,0 0 0,0 0 0,0 0 0,0 0 1,0 0-1,0 0 0,-1 0 0,1 0 0,1-1 0,1 1-21,-1-1 1,0 1-1,0 0 1,1 0-1,-1 1 0,0-1 1,0 0-1,0 1 1,1-1-1,-1 1 0,0 0 1,0-1-1,0 1 1,0 0-1,0 0 1,0 1-1,0-1 0,-1 0 1,1 1-1,3 2 1,-3 0 18,-1 0 1,1 0-1,-1 0 1,0 0 0,0 0-1,-1 0 1,1 0-1,-1 0 1,0 1 0,0 6-1,0-8 17,0-1-1,0 0 0,0 1 1,0-1-1,-1 0 1,1 0-1,-1 1 1,1-1-1,-1 0 0,0 0 1,0 0-1,0 0 1,0 0-1,0 0 0,-1 0 1,1 0-1,0 0 1,-1 0-1,0-1 1,1 1-1,-3 2 0,-2-1 103,-1 0-1,1 0 1,0 0-1,-1-1 1,-13 3-1,6-1-93,2 0-66,-1-1 0,0 0 1,0-1-1,-15 0 0,66-38-9109,-17 13 2531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3.362"/>
    </inkml:context>
    <inkml:brush xml:id="br0">
      <inkml:brushProperty name="width" value="0.025" units="cm"/>
      <inkml:brushProperty name="height" value="0.025" units="cm"/>
    </inkml:brush>
  </inkml:definitions>
  <inkml:trace contextRef="#ctx0" brushRef="#br0">97 401 9033,'1'-11'1516,"0"2"-1063,6-50 3226,-7 54-3160,0 1-1,1-1 1,-2 1 0,1 0-1,0-1 1,-1 1 0,0-1-1,0 1 1,0 0 0,0 0-1,-4-7 1,5 11-441,-1-1 1,1 0-1,-1 0 1,1 1-1,-1-1 0,0 0 1,1 1-1,-1-1 0,0 1 1,0-1-1,1 1 1,-1-1-1,0 1 0,0-1 1,0 1-1,0 0 0,1 0 1,-1-1-1,0 1 1,0 0-1,0 0 0,0 0 1,0 0-1,0 0 0,0 0 1,0 0-1,-1 0 1,0 1-25,0 0 1,1 0-1,-1 0 1,0 0-1,0 0 1,1 0-1,-1 1 1,0-1-1,1 1 1,-1-1-1,-1 3 1,-2 3-30,0 0 0,0 1 0,1-1 0,-6 15 0,6-12-22,0 0 1,1 0 0,0 0 0,1 1-1,0-1 1,0 1 0,1 0-1,1 0 1,1 14 0,-1-25-4,0 1-1,0 0 1,0 0-1,1-1 1,-1 1-1,0 0 1,1-1-1,-1 1 1,1-1-1,-1 1 1,1 0-1,-1-1 1,1 1 0,-1-1-1,1 1 1,0-1-1,-1 0 1,1 1-1,-1-1 1,1 1-1,0-1 1,0 0-1,-1 0 1,1 1-1,0-1 1,-1 0 0,1 0-1,0 0 1,0 0-1,-1 0 1,1 0-1,0 0 1,0 0-1,-1 0 1,1 0-1,0-1 1,0 1-1,-1 0 1,1 0 0,1-1-1,31-14 111,-14 0-61,-1 0 1,-1-1-1,0-1 1,0 0 0,24-36-1,-14 14-11,41-83 0,-61 104-4,-1 0 0,7-26 0,-13 46-45,-10 33-21,3 1 0,1 1 0,1-1 0,1 65 0,4-99 42,0 1-1,0-1 1,0 1-1,0-1 1,1 0-1,-1 1 1,0-1-1,1 0 1,0 0-1,0 1 1,-1-1-1,1 0 1,0 0-1,1 0 1,-1 0-1,0 0 1,1 0-1,-1 0 1,1 0-1,-1-1 1,1 1-1,0 0 1,0-1-1,0 0 1,0 1-1,0-1 1,0 0-1,0 0 1,0 0 0,1 0-1,-1-1 1,0 1-1,4 0 1,-1-1 30,-1 0 1,0-1 0,1 0 0,-1 1-1,0-2 1,0 1 0,0 0 0,1-1-1,-1 0 1,-1 0 0,1 0 0,0 0-1,0-1 1,-1 1 0,0-1 0,1 0-1,4-5 1,-1-2-1,1 1 1,-2-1-1,1 0 0,-1 0 1,-1-1-1,6-14 0,-8 20-34,-1-1 0,0 0-1,0 0 1,-1 0 0,0 0 0,0 0-1,0 0 1,-1 0 0,0 0 0,0-1-1,0 1 1,-1 0 0,0 0 0,-2-6-1,3 11-22,0 0 0,0 0 1,-1 0-1,1 0 0,0 0 0,0 0 0,-1 0 0,1 0 0,-1 0 0,1 0 0,0 1 0,-1-1 0,0 0 0,1 0 0,-1 1 0,1-1 0,-1 0 0,0 1 1,0-1-1,1 0 0,-1 1 0,0-1 0,0 1 0,0-1 0,0 1 0,0 0 0,1-1 0,-1 1 0,0 0 0,0 0 0,0 0 0,0-1 0,0 1 0,0 0 0,0 0 1,0 0-1,0 0 0,0 1 0,0-1 0,0 0 0,0 0 0,0 1 0,0-1 0,1 0 0,-1 1 0,0-1 0,0 1 0,0-1 0,0 1 0,0 0 0,-2 2-22,0 0-1,0 0 0,0 0 0,1 0 0,-1 0 0,1 1 0,0-1 0,0 1 1,0 0-1,-2 4 0,1 2 16,0 1 0,0-1 0,1 1 0,1-1 0,0 1 0,0 20 0,1-28 21,0-1-1,1 1 1,-1 0-1,1-1 1,-1 1-1,1 0 1,0-1 0,0 1-1,0-1 1,0 1-1,0-1 1,1 0-1,-1 1 1,1-1 0,0 0-1,-1 0 1,1 0-1,0 0 1,0 0-1,0-1 1,0 1 0,1-1-1,-1 1 1,0-1-1,1 0 1,-1 1-1,1-1 1,-1-1-1,1 1 1,0 0 0,4 0-1,4 0-26,-1-1-1,1 0 1,-1 0-1,0-1 1,1 0 0,-1-1-1,0 0 1,0-1-1,0 0 1,0-1-1,18-9 1,-8 2-121,-1-1 0,0-1-1,0 0 1,23-23 0,-41 35 178,0-1 0,1 1-1,-1 0 1,0 0 0,0 0-1,0-1 1,0 1 0,0 0-1,0-1 1,0 1 0,0-1-1,-1 1 1,1-1 0,0 0 0,-1 1-1,0-1 1,1 0 0,-1 1-1,0-1 1,0 0 0,0 1-1,0-1 1,0 0 0,0 1-1,0-1 1,0 0 0,-1 1 0,1-1-1,-1 0 1,1 1 0,-1-1-1,0 1 1,0-1 0,-1-2-1,-4-3 258,-1-1-1,0 1 1,0 1-1,0-1 1,-12-6-1,13 8-47,0 1 0,0-1 0,0 0 1,1 0-1,-9-11 0,13 15-236,1 1 0,0-1 0,0 1 0,-1-1 0,1 0 0,0 1 0,0-1 0,0 0 0,0 1 0,0-1 0,0 0 0,0 1 0,0-1 0,0 0 0,0 1 0,0-1 0,0 0 0,0 1 0,1-1 0,-1 0 0,0 1 0,0-1 0,1 1 0,-1-1 0,0 1 0,1-1 0,-1 0 0,1 1 0,-1-1 0,1 1 0,-1 0 0,1-1 0,-1 1 0,1-1 0,-1 1 0,1 0 0,0-1 0,-1 1 0,1 0 0,-1 0 0,1 0 0,0-1 0,0 1 0,36-8-889,-30 6 534,133-27-8822,-85 14 4138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3.748"/>
    </inkml:context>
    <inkml:brush xml:id="br0">
      <inkml:brushProperty name="width" value="0.025" units="cm"/>
      <inkml:brushProperty name="height" value="0.025" units="cm"/>
    </inkml:brush>
  </inkml:definitions>
  <inkml:trace contextRef="#ctx0" brushRef="#br0">40 0 17713,'0'0'352,"-30"55"-64,21-18 257,9 1-33,0 3 33,0-2-97,16-2-288,0 1-128,5-3-96,-3-6-1505,-5-7-2659,-8-6-5029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112"/>
    </inkml:context>
    <inkml:brush xml:id="br0">
      <inkml:brushProperty name="width" value="0.025" units="cm"/>
      <inkml:brushProperty name="height" value="0.025" units="cm"/>
    </inkml:brush>
  </inkml:definitions>
  <inkml:trace contextRef="#ctx0" brushRef="#br0">1 156 17264,'1'-9'1703,"0"3"-1528,0 1-1,0 0 0,0-1 1,1 1-1,0 0 1,0 0-1,0 0 0,1 0 1,0 1-1,0-1 1,0 1-1,0-1 0,1 1 1,-1 0-1,1 0 0,0 1 1,0-1-1,1 1 1,-1 0-1,6-3 0,8-3-89,1 1 0,0 1 0,0 1 0,1 0 0,0 1 0,0 2 0,0 0 0,0 1 0,0 0 0,0 2 0,22 2 0,-38-2-90,0 0 0,0 1-1,0-1 1,0 1 0,0 0 0,-1 0 0,1 0-1,0 0 1,0 1 0,-1 0 0,1-1 0,-1 1-1,0 0 1,1 1 0,-1-1 0,0 1-1,0-1 1,-1 1 0,1 0 0,0 0 0,-1 0-1,0 0 1,0 1 0,0-1 0,3 7 0,-3-4 58,-1-1 0,0 0 0,-1 1 0,1-1 1,-1 0-1,0 1 0,0-1 0,-1 0 0,1 1 1,-1-1-1,0 0 0,-1 0 0,1 1 1,-1-1-1,0 0 0,-1-1 0,1 1 0,-6 7 1,0 3 115,-2-1 0,0-1 0,0 0 0,-1 0 0,-1-1 0,0 0 0,0-1 0,-27 17 0,57-34-557,1 1 1,-1 0-1,1 1 0,0 1 0,1 1 1,-1 1-1,34 2 0,-49-1 381,1 0 0,-1 0 0,0 1 0,0 0 0,1-1 0,-1 1 0,0 1 0,0-1 0,0 1 1,0-1-1,0 1 0,0 0 0,-1 1 0,1-1 0,-1 1 0,1-1 0,-1 1 0,0 0 0,0 0 0,0 1 0,-1-1 0,1 0 0,-1 1 0,0 0 0,1-1 0,-2 1 0,3 6 0,-2-5 103,-1 0 1,0 0 0,0 0-1,-1 0 1,0 0 0,0 0-1,0 0 1,0 0 0,-1 0 0,1 0-1,-1 0 1,-1 0 0,1-1-1,-1 1 1,1 0 0,-2 0-1,1-1 1,0 1 0,-1-1-1,0 0 1,0 0 0,0 0-1,-4 4 1,-6 3 229,0 1-1,0-2 1,-1 0 0,-1-1-1,1 0 1,-28 11 0,32-16-331,-1 1 0,0-2 0,0 1 0,0-1 0,0-1 0,0 0 1,-1-1-1,1 0 0,-1-1 0,-19-2 0,29 2-143,1 0 0,-1-1 1,1 1-1,0-1 0,-1 1 0,1-1 0,0 0 1,0 0-1,-1 0 0,1 1 0,0-1 0,0 0 0,0 0 1,0 0-1,0-1 0,0 1 0,1 0 0,-1 0 0,0 0 1,0-1-1,1 1 0,-1 0 0,1-1 0,-1 1 0,1-1 1,0 1-1,0 0 0,-1-1 0,1 1 0,0-1 0,0 1 1,0-1-1,1-1 0,-1-3-678,1 0 0,0 0 1,0 0-1,1 0 0,0 0 0,0 0 1,3-6-1,19-29-4555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460"/>
    </inkml:context>
    <inkml:brush xml:id="br0">
      <inkml:brushProperty name="width" value="0.025" units="cm"/>
      <inkml:brushProperty name="height" value="0.025" units="cm"/>
    </inkml:brush>
  </inkml:definitions>
  <inkml:trace contextRef="#ctx0" brushRef="#br0">18 119 14830,'0'0'6844,"-4"13"-6316,0 4-213,1 1 0,0 0 0,1 0 0,1 1 0,1-1 0,3 31 0,-3-44-277,1 1-1,0-1 1,0 0 0,0 0-1,1 1 1,0-1 0,0 0 0,0 0-1,0-1 1,1 1 0,0 0-1,0-1 1,0 0 0,0 1 0,1-1-1,0-1 1,0 1 0,0 0 0,0-1-1,1 0 1,-1 0 0,1 0-1,-1-1 1,1 1 0,0-1 0,0 0-1,0-1 1,1 1 0,-1-1-1,7 1 1,-5-2 12,-1 0-1,1 0 1,-1 0-1,1-1 1,-1 0-1,1 0 1,-1 0 0,1-1-1,-1 0 1,0 0-1,0-1 1,0 0-1,0 0 1,-1 0-1,1-1 1,-1 0-1,0 0 1,0 0 0,0 0-1,-1-1 1,1 0-1,-1 0 1,0 0-1,-1-1 1,1 1-1,-1-1 1,4-8-1,0-2-23,0 0-1,-1 0 0,-1-1 0,-1 1 0,0-1 0,-1 0 1,-1 0-1,0 0 0,-2-23 0,0 39-39,1 1 1,-1-1-1,0 0 0,0 1 1,0-1-1,0 1 0,-1-1 1,1 0-1,0 1 0,0-1 1,0 1-1,0-1 0,-1 1 1,1-1-1,0 1 0,0-1 1,-1 1-1,1-1 0,0 1 0,-1-1 1,1 1-1,-1-1 0,1 1 1,-1 0-1,1-1 0,0 1 1,-1 0-1,1-1 0,-1 1 1,0 0-1,1-1 0,-1 1 1,1 0-1,-1 0 0,1 0 1,-1 0-1,0 0 0,1 0 1,-1 0-1,1 0 0,-1 0 1,0 0-1,-1 0-4,1 0-1,0 1 1,0-1 0,0 1 0,0-1-1,0 1 1,0 0 0,0-1 0,0 1-1,0 0 1,0 0 0,0 0 0,0-1-1,0 1 1,0 0 0,1 0 0,-1 0-1,0 1 1,1-1 0,-1 1-1,-2 6 15,0 0 0,1 0 0,0 0 0,1 0 0,0 0 0,0 1 0,1-1 0,0 0 0,0 1 0,1-1 0,0 0 0,0 0 0,1 0 0,0 1 0,4 9 0,-4-14 33,0 1-1,1-1 1,-1 0-1,1 0 0,0 0 1,0 0-1,0 0 1,1-1-1,-1 1 0,1-1 1,0 0-1,0 0 1,0 0-1,0-1 0,0 1 1,0-1-1,1 0 1,-1-1-1,1 1 1,0-1-1,0 1 0,-1-1 1,1-1-1,0 1 1,0-1-1,0 0 0,6 0 1,-4-1 52,-1 0-1,1-1 1,-1 0 0,1 0 0,-1 0 0,0-1-1,0 0 1,0 0 0,0 0 0,-1-1-1,1 0 1,-1 0 0,0 0 0,0-1 0,-1 1-1,1-1 1,-1-1 0,0 1 0,0 0-1,-1-1 1,0 0 0,4-7 0,-1 1-40,-1-1-1,0 1 1,-1-1 0,0 0 0,-1 0-1,0 0 1,-1-1 0,-1 1 0,0 0-1,-1-17 1,0 25-162,-1 1-1,0-1 1,0 0 0,-1 0 0,1 1-1,-1-1 1,0 1 0,0-1 0,-6-7-1,-13-7-3115,-5 11-5413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789"/>
    </inkml:context>
    <inkml:brush xml:id="br0">
      <inkml:brushProperty name="width" value="0.025" units="cm"/>
      <inkml:brushProperty name="height" value="0.025" units="cm"/>
    </inkml:brush>
  </inkml:definitions>
  <inkml:trace contextRef="#ctx0" brushRef="#br0">147 3 14446,'0'0'9465,"-10"-1"-9252,6 0-210,1 1 0,-1 0 0,1-1-1,-1 1 1,1 0 0,-1 1 0,0-1 0,1 1 0,-1 0-1,1-1 1,0 2 0,-7 1 0,6 0 8,0 0-1,0 0 1,0 0 0,1 1 0,-1-1-1,1 1 1,0 0 0,0-1-1,0 2 1,1-1 0,-5 9 0,0 0 231,1 0 1,1 1 0,0 0-1,0 0 1,1 0 0,1 1-1,1 0 1,0-1 0,1 1 0,0 0-1,1 0 1,3 20 0,-2-31-188,0 0 0,1-1 1,-1 1-1,1-1 1,0 1-1,0-1 1,0 0-1,0 0 0,1 0 1,-1 0-1,1 0 1,0-1-1,0 1 1,0-1-1,0 0 0,0 1 1,0-1-1,1-1 1,-1 1-1,1 0 0,-1-1 1,1 0-1,-1 0 1,1 0-1,0 0 1,5 0-1,10 1 186,0 0 0,1-1 0,34-3 1,7-5-512,1-3-1,-2-2 1,1-3 0,64-25 0,-61 12-4262,-6-8-3860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05.736"/>
    </inkml:context>
    <inkml:brush xml:id="br0">
      <inkml:brushProperty name="width" value="0.025" units="cm"/>
      <inkml:brushProperty name="height" value="0.025" units="cm"/>
    </inkml:brush>
  </inkml:definitions>
  <inkml:trace contextRef="#ctx0" brushRef="#br0">5446 318 6983,'0'0'2284,"-3"-8"-1606,0 0-571,-2-8 514,-1 1-1,-1-1 1,-11-18 0,14 29-489,0 0 1,1-1 0,-2 2-1,1-1 1,-1 0 0,1 1 0,-1 0-1,0 0 1,-1 0 0,1 1-1,-1 0 1,1 0 0,-9-3-1,-36-10 120,-1 2 0,-79-11 0,-109-1-116,204 23-56,-416-14 764,-41-4 308,-665-16-1010,967 37-123,-536 49-5,7 72 4,636-104-7,1 3 1,1 4 0,1 4 0,-88 43 0,128-51 0,1 2 1,1 2 0,1 1 0,2 2 0,0 2-1,2 1 1,1 1 0,2 2 0,-44 59-1,48-51-20,1 1-1,2 1 1,2 1-1,2 1 0,1 1 1,3 0-1,-9 49 0,12-30 2,3 1 0,3 0 0,3 0 0,8 102 0,6-56-8,52 213 1,63 92-34,65 52 89,-140-368-24,4-3-1,100 136 1,-120-190-14,2-2 1,1-2 0,2-1-1,2-2 1,1-2-1,62 38 1,-46-38 3,2-3-1,0-3 1,2-2 0,117 32-1,6-14 7,366 41-1,198-63 6,-612-31-45,-1-6-1,-1-5 1,173-49-1,-98 6 3,264-115 0,-318 108 35,-4-6-1,-3-8 1,-4-5-1,244-195 1,-301 205 15,-5-3 0,145-179-1,-173 184-2,-4-2-1,-3-3 1,-3-1-1,40-105 1,-62 120-4,-2-1 1,-4-2 0,-3 1-1,-3-2 1,-3 0 0,-3 0-1,-4-95 1,-4 128 6,-2 0-1,-2 0 1,-1 1 0,-2-1-1,-1 2 1,-2-1 0,-2 2-1,-1 0 1,-2 0 0,-1 2 0,-1 0-1,-2 1 1,-2 1 0,0 1-1,-38-36 1,14 21 100,-2 2 0,-2 3 0,-1 2 1,-2 2-1,-2 2 0,0 3 0,-3 2 0,-77-26 0,-45-3-38,91 31-103,-94-41-1,170 62-135,0-1 0,0-1 0,0 0 0,1-1 0,1 0 0,0-1 0,-18-18 0,23 19-314,0 0 0,0 0 0,1 0 0,0-1 0,1 0 0,0 0 0,-3-11 0,-14-60-5005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15.264"/>
    </inkml:context>
    <inkml:brush xml:id="br0">
      <inkml:brushProperty name="width" value="0.025" units="cm"/>
      <inkml:brushProperty name="height" value="0.025" units="cm"/>
    </inkml:brush>
  </inkml:definitions>
  <inkml:trace contextRef="#ctx0" brushRef="#br0">44 39 9929,'0'0'5227,"-8"-4"-4122,-18-8-344,17 7-152,27 9-218,7 3-216,1-1 0,0-2 0,1 0-1,37-1 1,109-7 253,-167 4-416,184-20 97,58-1-330,-194 23 139,-1 4 1,1 1-1,73 21 1,-58-12 49,-34-11 31,19 7 7,-54-12-9,0 0 1,1 0-1,-1 0 0,0 0 1,0 0-1,0 0 0,0 0 1,0 0-1,0 0 0,0 0 0,1 0 1,-1 0-1,0 0 0,0 0 1,0 0-1,0 0 0,0 1 0,0-1 1,0 0-1,0 0 0,0 0 1,0 0-1,0 0 0,1 0 0,-1 0 1,0 0-1,0 1 0,0-1 1,0 0-1,0 0 0,0 0 0,0 0 1,0 0-1,0 0 0,0 1 1,0-1-1,0 0 0,0 0 0,0 0 1,0 0-1,0 0 0,0 0 1,0 0-1,-1 1 0,1-1 0,0 0 1,0 0-1,0 0 0,0 0 1,0 0-1,0 0 0,0 0 1,0 0-1,0 1 0,0-1 0,0 0 1,-1 0-1,1 0 0,-11 6-130,-13 3-102,-40 2 240,0-2-1,0-4 1,-67-2 0,-66 5 13,-379 78 212,569-84 57,12-1-141,26 0-131,51-6-74,168-27-58,258-29-6652,-450 58 4772,-58 3 1965,0 0-1,0 0 1,1 0 0,-1 0-1,0 0 1,0 0-1,0 0 1,0 0 0,0 0-1,1 0 1,-1 0-1,0 0 1,0 0 0,0 0-1,0 0 1,0 0-1,1 0 1,-1 0 0,0 0-1,0 0 1,0 0-1,0 0 1,0 1 0,1-1-1,-1 0 1,0 0-1,0 0 1,0 0 0,0 0-1,0 0 1,0 0-1,0 1 1,0-1 0,0 0-1,0 0 1,1 0-1,-1 0 1,0 0 0,0 1-1,0-1 1,0 0-1,0 0 1,0 0 0,0 0-1,0 0 1,0 1-1,0-1 1,0 0 0,0 0-1,0 0 1,0 0-1,0 0 1,-1 1 0,1-1-1,0 0 1,0 0-1,-9 12-599,-15 8 559,-13 3 170,-1-3 0,-1 0 0,-1-3 0,0-1 0,-45 10 0,22-13-588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28.339"/>
    </inkml:context>
    <inkml:brush xml:id="br0">
      <inkml:brushProperty name="width" value="0.025" units="cm"/>
      <inkml:brushProperty name="height" value="0.025" units="cm"/>
    </inkml:brush>
  </inkml:definitions>
  <inkml:trace contextRef="#ctx0" brushRef="#br0">2 271 11691,'0'0'2402,"-1"-10"-2252,1 5-132,-1-1 1,2 0-1,-1 1 0,0-1 1,1 1-1,0 0 1,1-1-1,-1 1 1,1 0-1,0 0 0,0-1 1,1 1-1,-1 1 1,1-1-1,0 0 0,0 1 1,1 0-1,-1-1 1,9-6-1,0-1 75,0 1-1,1 1 1,0-1 0,0 2-1,1 0 1,1 1-1,-1 0 1,1 1 0,1 1-1,-1 0 1,1 1-1,0 1 1,0 0 0,0 2-1,1-1 1,-1 2 0,1 0-1,-1 1 1,1 1-1,-1 0 1,0 2 0,32 7-1,27 15-37,-29-9-10,0-1 1,1-3-1,1-1 0,-1-3 0,58 3 0,-53-14-34,-1-2-1,1-2 1,-2-2 0,1-3-1,52-19 1,-55 15-151,0 2 1,1 3-1,0 1 0,0 3 0,80-2 1,-98 12 193,0 2 1,0 1-1,-1 1 0,57 22 1,-56-17 190,1-2 1,-1-1 0,2-2-1,50 6 1,-20-13-185,0-3 1,-1-2-1,0-4 0,0-2 1,99-31-1,-113 28-72,0 3 0,67-7 0,-95 16 12,-1 1-1,1 1 1,-1 1 0,0 1 0,1 1-1,-1 0 1,0 1 0,35 14-1,-29-9 203,1-1-1,1-1 0,-1-1 0,1-2 0,0 0 0,0-2 0,37-1 0,19-6 258,87-18-1,-94 11-817,115-3 1,-131 15-5579,-45 0-172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0.163"/>
    </inkml:context>
    <inkml:brush xml:id="br0">
      <inkml:brushProperty name="width" value="0.025" units="cm"/>
      <inkml:brushProperty name="height" value="0.025" units="cm"/>
    </inkml:brush>
  </inkml:definitions>
  <inkml:trace contextRef="#ctx0" brushRef="#br0">1 1 14253,'0'0'5072,"2"11"-3908,17 95 1385,5 169-2071,-21-120 4347,-2-218-4602,2 0-1,4 0 0,2 1 0,29-107 0,-36 163-239,-1 0 1,2-1-1,-1 1 1,1 0-1,0 1 1,0-1-1,1 0 1,-1 1-1,1 0 1,0 0-1,1 0 1,-1 0-1,1 1 1,0 0-1,0 0 1,1 0-1,-1 0 1,1 1-1,-1 0 1,1 0-1,0 1 1,0-1-1,1 1 1,-1 1-1,0-1 1,1 1-1,-1 0 1,1 0-1,-1 1 1,1 0-1,-1 0 1,11 2-1,-16-1 12,0-1 0,1 1 0,-1 0 0,0-1-1,1 1 1,-1 0 0,0 0 0,0 0-1,0 0 1,0 0 0,0 0 0,0 0 0,0 0-1,0 0 1,0 0 0,0 1 0,-1-1 0,1 0-1,-1 1 1,1-1 0,-1 0 0,1 1 0,-1-1-1,0 1 1,1-1 0,-1 1 0,0-1 0,0 1-1,0-1 1,0 1 0,0-1 0,-1 0 0,1 1-1,0-1 1,-1 1 0,0 1 0,0 3 29,-1 0 1,0 0 0,0 0 0,0 0-1,-1-1 1,0 1 0,-5 7 0,-9 8 88,-2 0 0,-38 33 0,45-45-54,1 0 0,-1 0 0,-1-1 0,0-1 0,0 0 0,0-1 0,-15 5 0,27-10-71,0-1-1,0 0 1,0 1-1,0-1 1,0 0-1,0 0 1,0 1-1,0-1 1,0 0-1,-1 0 0,1 0 1,0 0-1,0-1 1,0 1-1,0 0 1,0 0-1,0-1 1,-1 1-1,2-13-2065,22-19-2514,44-29-4504,-26 25 1814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08.381"/>
    </inkml:context>
    <inkml:brush xml:id="br0">
      <inkml:brushProperty name="width" value="0.025" units="cm"/>
      <inkml:brushProperty name="height" value="0.025" units="cm"/>
    </inkml:brush>
  </inkml:definitions>
  <inkml:trace contextRef="#ctx0" brushRef="#br0">13 188 4837,'0'0'11210,"-13"-4"-10964,66 13 527,-20-1-676,72 7 5,0-4 1,121-4-1,217-25 500,-237 7-198,1025-62-45,755-27 248,-1908 99-599,295-14 22,-548 11-1162,-415 35 1223,209-5-81,-1553-58-1312,855-2 1323,938 32-14,-189 7 18,329-5-32,-1 0 1,1 0-1,-1 0 0,1 0 0,0 1 0,-1-1 1,1 0-1,0 0 0,-1 1 0,1-1 0,0 1 1,0-1-1,0 1 0,-1 0 0,1-1 0,-2 3 0,3-3-2,1 1-1,-1-1 0,0 1 1,0-1-1,0 1 0,0-1 1,1 1-1,-1-1 0,0 1 0,0-1 1,1 1-1,-1-1 0,1 0 1,-1 1-1,0-1 0,1 0 1,-1 1-1,1-1 0,-1 0 0,0 1 1,1-1-1,-1 0 0,1 0 1,-1 1-1,1-1 0,0 0 1,47 18-441,70 7 436,1-5 0,192 7 0,-222-21 18,1080 46 6,-233-15 226,845 16-1832,-1506-67-3711,-160-4-688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0.802"/>
    </inkml:context>
    <inkml:brush xml:id="br0">
      <inkml:brushProperty name="width" value="0.025" units="cm"/>
      <inkml:brushProperty name="height" value="0.025" units="cm"/>
    </inkml:brush>
  </inkml:definitions>
  <inkml:trace contextRef="#ctx0" brushRef="#br0">37 66 14350,'0'0'11552,"-3"12"-10789,-6 23-444,1 1 1,1 0-1,3 0 0,-2 52 0,6-86-324,1 0 0,-1-1 0,0 1 0,0 0 0,1 0 0,-1 0 0,1-1 0,0 1 0,-1 0 0,1-1 0,0 1 0,0 0 0,1 1 0,-1-3 8,-1 1 1,1-1-1,-1 1 0,1-1 0,0 1 1,-1-1-1,1 0 0,-1 1 1,1-1-1,0 0 0,-1 0 0,1 0 1,0 1-1,-1-1 0,1 0 0,0 0 1,-1 0-1,1 0 0,0 0 1,0 0-1,-1 0 0,1 0 0,1-1 1,0 0 16,0 0 1,0 0 0,0 0-1,0 0 1,0 0-1,0-1 1,0 1 0,-1-1-1,1 0 1,0 1 0,-1-1-1,1 0 1,-1 0 0,0 0-1,0 0 1,1 0 0,-1 0-1,0-3 1,6-18 18,-1 0 0,-1-1-1,-2 0 1,0 0 0,-1 0 0,-3-35 0,1 61-58,0 1 1,0-1-1,0 1 0,0-1 1,1 1-1,-1-1 1,1 1-1,-1-1 0,1 0 1,0 1-1,0-1 0,0 0 1,0 0-1,1 0 1,-1 1-1,1-1 0,-1 0 1,1-1-1,0 1 0,-1 0 1,1 0-1,0-1 0,0 1 1,0-1-1,0 0 1,5 3-1,-4-3 25,1-1-1,-1 1 1,1 0 0,0-1-1,-1 1 1,1-1 0,0 0-1,-1-1 1,1 1 0,0 0-1,-1-1 1,1 0 0,-1 0 0,1 0-1,-1 0 1,1-1 0,-1 0-1,5-2 1,-1-1 8,1 0 0,-1 0 0,-1 0 1,1-1-1,-1 0 0,0-1 0,0 1 0,0-1 0,-1 0 0,0-1 1,-1 1-1,0-1 0,0 0 0,0 0 0,-1 0 0,0-1 0,-1 1 1,0-1-1,1-12 0,-3 27-35,-1-1 0,0 0 1,-1 0-1,1 0 0,-1 0 0,-3 7 1,-6 18-22,8-17 27,0-2 24,1 1-1,0 0 1,1 0 0,-1 16 0,2-27-8,0 1-1,0 0 1,0 0-1,1 0 1,-1-1 0,0 1-1,1 0 1,-1 0-1,1 0 1,-1-1-1,1 1 1,0 0-1,0-1 1,0 1-1,0-1 1,0 1-1,0-1 1,0 0 0,1 1-1,-1-1 1,0 0-1,1 0 1,-1 0-1,1 0 1,-1 0-1,1 0 1,0 0-1,-1 0 1,1-1-1,0 1 1,-1-1 0,1 1-1,0-1 1,3 1-1,0-1 11,1 0 0,-1-1 0,1 1 0,-1-1 0,1 0 0,-1 0 0,1-1 0,-1 0-1,0 0 1,0 0 0,0-1 0,0 1 0,0-1 0,0 0 0,-1-1 0,0 1 0,1-1 0,-1 0 0,-1 0 0,6-6 0,-3 2-49,0 0 1,0 0-1,-1-1 1,0 0 0,-1 0-1,0 0 1,0 0 0,-1-1-1,4-18 1,-11 57-150,-1-2 371,1 1 1,2-1-1,1 37 0,1-62-177,0-1 0,1 1 0,-1 0 0,1 0 0,-1 0 0,1 0 0,0 0 1,0-1-1,0 1 0,0 0 0,0-1 0,0 1 0,1-1 0,-1 1 0,0-1 0,1 0 0,-1 1 0,1-1 0,0 0 1,-1 0-1,1 0 0,0 0 0,-1 0 0,1-1 0,0 1 0,0 0 0,0-1 0,0 0 0,0 1 0,0-1 1,0 0-1,0 0 0,0 0 0,-1 0 0,5-1 0,-2 1-185,1 0 0,-1-1 1,0 1-1,1-1 0,-1 0 0,0-1 1,0 1-1,0-1 0,0 1 0,0-1 1,0 0-1,0-1 0,-1 1 0,1-1 1,4-4-1,-5 3-560,0 0 0,-1 0 1,0 0-1,0 0 0,0 0 1,-1 0-1,1 0 0,-1-1 1,0 1-1,1-9 0,2-24-8262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1.161"/>
    </inkml:context>
    <inkml:brush xml:id="br0">
      <inkml:brushProperty name="width" value="0.025" units="cm"/>
      <inkml:brushProperty name="height" value="0.025" units="cm"/>
    </inkml:brush>
  </inkml:definitions>
  <inkml:trace contextRef="#ctx0" brushRef="#br0">0 0 13837,'0'0'13165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2.831"/>
    </inkml:context>
    <inkml:brush xml:id="br0">
      <inkml:brushProperty name="width" value="0.025" units="cm"/>
      <inkml:brushProperty name="height" value="0.025" units="cm"/>
    </inkml:brush>
  </inkml:definitions>
  <inkml:trace contextRef="#ctx0" brushRef="#br0">91 94 11403,'0'0'2130,"2"-10"181,0-1-1524,8-61 5409,-26 92-3965,0 13-2196,2 1-1,1 0 0,2 0 0,1 1 0,2 1 0,1 0 1,2 0-1,2 0 0,2 72 0,0-105-28,1 0 0,0 0-1,0 0 1,1 0 0,-1 0 0,1 0 0,-1 0-1,1 0 1,0 0 0,0-1 0,0 1 0,1 0-1,-1 0 1,1-1 0,-1 1 0,1-1 0,0 1-1,0-1 1,0 0 0,0 0 0,0 0 0,1 0-1,-1 0 1,1 0 0,-1-1 0,1 1 0,0-1-1,0 1 1,-1-1 0,1 0 0,0 0 0,0-1-1,0 1 1,0-1 0,0 1 0,0-1 0,0 0-1,0 0 1,0 0 0,0 0 0,6-2 0,-1 1 17,1-1-1,-1 0 1,0-1 0,0 0 0,0 0 0,0 0 0,-1-1 0,1-1 0,-1 1 0,0-1 0,0 0 0,0-1-1,-1 1 1,7-9 0,-11 11 6,1 0 0,-1 0 0,0 0 0,0-1 0,0 1 0,0-1 0,-1 1 0,1-1 0,-1 0 0,0 0-1,0 1 1,0-1 0,-1 0 0,1 0 0,-1 0 0,0 0 0,0 0 0,-1-4 0,0 5 7,0 1 0,0 0 0,0-1 0,0 1 1,0 0-1,0 0 0,-1 0 0,1 0 0,-1 0 0,1 0 0,-1 1 0,0-1 1,0 0-1,0 1 0,0 0 0,0-1 0,0 1 0,0 0 0,-1 0 1,1 0-1,0 0 0,-1 0 0,1 1 0,0-1 0,-1 1 0,1 0 0,-1-1 1,1 1-1,-4 0 0,0 0-23,-1 0 0,1 1 0,0-1 0,0 1-1,0 0 1,0 1 0,-8 2 0,11-3-14,1 0 0,-1 0 0,1 0 0,0 0-1,-1 1 1,1-1 0,0 1 0,0-1 0,0 1 0,0 0-1,0 0 1,1 0 0,-1 0 0,0 0 0,1 1 0,-1-1-1,1 0 1,0 1 0,-1 3 0,1-6-2,1 0 1,0 1-1,0-1 1,0 0-1,0 1 0,0-1 1,0 0-1,0 1 1,0-1-1,0 0 0,0 1 1,0-1-1,0 0 1,0 1-1,0-1 1,0 0-1,0 0 0,0 1 1,0-1-1,0 0 1,1 1-1,-1-1 0,0 0 1,0 0-1,0 1 1,0-1-1,1 0 0,-1 0 1,0 1-1,0-1 1,1 0-1,-1 0 1,0 0-1,0 1 0,1-1 1,-1 0-1,0 0 1,0 0-1,1 0 0,-1 0 1,1 0-1,18-1-8,19-12 72,-1-8-286,63-49 1,-10 7-533,-89 62 742,0 1 0,-1-1 0,1 1 0,0-1 0,-1 1 0,1-1 0,0 1 0,0 0 0,-1-1 0,1 1 0,0 0 0,0 0 0,0 0 0,-1-1 0,1 1 0,0 0 0,0 0 0,0 0 0,-1 0 0,1 0 0,0 1 0,0-1 0,0 0 0,0 0 0,-1 0 0,1 1 0,0-1 0,1 1 0,-1 1 16,0-1 1,0 0-1,0 1 0,0-1 0,-1 1 0,1-1 0,0 1 0,-1-1 0,1 1 0,-1-1 0,0 1 0,1 0 0,-1 2 0,-3 65 602,2-60-493,-9 64 296,4-44-278,-1 55 0,7-84-142,-1 1 0,1-1-1,0 1 1,0 0 0,0-1-1,0 1 1,0-1 0,0 1 0,0 0-1,0-1 1,1 1 0,-1-1-1,0 1 1,0-1 0,0 1-1,1 0 1,-1-1 0,0 1-1,0-1 1,1 1 0,-1-1 0,1 1-1,-1-1 1,0 0 0,1 1-1,-1-1 1,1 1 0,-1-1-1,1 0 1,0 1 0,16-8-1291,13-28-4324,-18 4-1925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3.213"/>
    </inkml:context>
    <inkml:brush xml:id="br0">
      <inkml:brushProperty name="width" value="0.025" units="cm"/>
      <inkml:brushProperty name="height" value="0.025" units="cm"/>
    </inkml:brush>
  </inkml:definitions>
  <inkml:trace contextRef="#ctx0" brushRef="#br0">0 198 15278,'0'0'7714,"9"4"-6609,-3-2-1021,-1 0 0,1 0-1,0 0 1,-1-1-1,1 0 1,0 0-1,0 0 1,0-1-1,0 0 1,0 0-1,0 0 1,-1-1-1,1 0 1,0 0-1,0 0 1,10-5-1,-3 1-60,-1-1 0,1 0 0,-1-1 0,0-1-1,-1 0 1,0 0 0,18-18 0,-24 20 17,0 0 0,0 0 0,-1 0 0,0-1 0,0 1 0,-1-1 0,0 0 0,0 0 0,0 0 0,-1 0 0,0-1 0,0 1 0,-1-1 0,0 1 0,0-13 0,-1 20-17,0 0 0,0-1 1,-1 1-1,1-1 0,0 1 1,0 0-1,0-1 0,0 1 0,0 0 1,-1-1-1,1 1 0,0 0 1,0 0-1,0-1 0,-1 1 1,1 0-1,0-1 0,-1 1 1,1 0-1,0 0 0,0 0 1,-1-1-1,1 1 0,0 0 1,-1 0-1,1 0 0,0 0 0,-1 0 1,1-1-1,-1 1 0,1 0 1,0 0-1,-1 0 0,1 0 1,0 0-1,-1 0 0,1 0 1,-1 0-1,1 1 0,0-1 1,-1 0-1,1 0 0,0 0 1,-1 0-1,1 0 0,0 1 1,-1-1-1,1 0 0,0 0 0,0 0 1,-1 1-1,-19 11 131,1 7-109,0 1 0,2 0 0,1 1 0,0 1-1,2 0 1,0 1 0,2 1 0,0 0 0,-12 41 0,23-62-36,0 1 0,0 0 0,0-1 0,1 1 0,0-1 0,0 1 0,0 0 0,0 0 0,1 4 0,-1-7-9,0 0 0,1 1 0,-1-1 0,1 0 0,0 1 1,-1-1-1,1 0 0,0 0 0,0 1 0,-1-1 0,1 0 0,0 0 0,0 0 0,0 0 0,1 0 0,-1 0 0,2 0 1,1 1-29,1 0 0,0-1 1,0 0-1,0 0 1,0 0-1,0-1 0,0 0 1,0 0-1,0 0 1,0 0-1,0-1 0,5-1 1,1 0-409,-1 0 0,0-1 1,0-1-1,0 1 0,11-7 0,43-29-5752,-24 7-1270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3.542"/>
    </inkml:context>
    <inkml:brush xml:id="br0">
      <inkml:brushProperty name="width" value="0.025" units="cm"/>
      <inkml:brushProperty name="height" value="0.025" units="cm"/>
    </inkml:brush>
  </inkml:definitions>
  <inkml:trace contextRef="#ctx0" brushRef="#br0">90 0 11115,'0'0'7655,"-9"8"-7394,7-7-270,-45 43 661,44-40-536,0 0-1,0 0 1,0 0 0,0 0 0,1 0 0,-1 1-1,1-1 1,0 1 0,0 0 0,1 0-1,-1-1 1,1 1 0,-1 8 0,3-12-113,-1 0 0,1 0 0,-1 0 0,1 0 0,-1-1 0,1 1 0,0 0 1,-1 0-1,1-1 0,0 1 0,-1 0 0,1-1 0,0 1 0,0-1 0,0 1 0,-1-1 0,1 1 1,0-1-1,0 0 0,0 1 0,0-1 0,0 0 0,0 0 0,0 0 0,0 0 0,0 0 0,0 0 1,0 0-1,1 0 0,40 0 269,-32 0-242,100 0-799,-109 0 811,0 1 0,-1-1 0,1 0-1,0 1 1,0-1 0,0 0 0,-1 1 0,1-1 0,0 1 0,-1 0-1,1-1 1,-1 1 0,1-1 0,0 1 0,-1 0 0,1-1-1,-1 1 1,0 0 0,1 0 0,-1-1 0,0 1 0,1 0-1,-1 0 1,0 0 0,0-1 0,0 1 0,1 0 0,-1 0-1,0 0 1,0 0 0,0 0 0,0-1 0,-1 1 0,1 0-1,0 0 1,0 0 0,0-1 0,-1 1 0,1 0 0,-1 1 0,-13 32 2534,4-23-1827,0 0 0,-1-1 0,0 0 0,-12 9 0,18-16-632,0 1-1,-1 0 0,0-1 1,1 0-1,-1-1 0,0 1 1,0-1-1,-1 0 0,1 0 0,0-1 1,-11 1-1,17-2-187,-1 0 0,1 0-1,-1 0 1,1 0 0,-1 0 0,1 0-1,-1 0 1,1 0 0,0 0 0,-1 0-1,1 0 1,-1 0 0,1 0 0,-1-1-1,1 1 1,0 0 0,-1 0 0,1 0 0,-1-1-1,1 1 1,0 0 0,-1-1 0,1 1-1,0 0 1,-1-1 0,1 1 0,0 0-1,0-1 1,-1 1 0,1-1 0,0 1-1,0 0 1,-1-1 0,6-17-3181,19-13-3785,0 11 188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4.497"/>
    </inkml:context>
    <inkml:brush xml:id="br0">
      <inkml:brushProperty name="width" value="0.025" units="cm"/>
      <inkml:brushProperty name="height" value="0.025" units="cm"/>
    </inkml:brush>
  </inkml:definitions>
  <inkml:trace contextRef="#ctx0" brushRef="#br0">160 385 11691,'0'0'10373,"-8"-4"-9204,6 2-1131,-1 1 7,1-1 0,-1 0-1,0 1 1,0 0 0,1-1-1,-1 1 1,0 0 0,0 0-1,0 1 1,0-1 0,0 1 0,0-1-1,0 1 1,0 0 0,0 0-1,-1 0 1,1 1 0,0-1-1,0 1 1,0 0 0,0 0-1,1 0 1,-1 0 0,0 0-1,0 0 1,0 1 0,1-1 0,-4 4-1,-2 2 135,0 0 0,1 1 0,-13 17 0,18-22-86,-1 0 0,1 0 0,0 0 0,1 0 0,-1 0 0,1 1 0,-1-1 0,1 1 0,0-1 0,0 1 1,0-1-1,1 1 0,-1 0 0,1-1 0,0 6 0,1-9-84,-1 1 0,1 0 0,-1 0 0,1 0-1,0 0 1,0-1 0,-1 1 0,1 0 0,0-1 0,0 1 0,0-1 0,-1 1-1,1-1 1,0 1 0,0-1 0,0 1 0,0-1 0,0 0 0,0 1 0,0-1-1,0 0 1,0 0 0,0 0 0,0 0 0,1 0 0,0 0 0,33-3 192,-34 3-183,10-2 18,-1 0-1,1-1 1,-1 0 0,0-1-1,0 0 1,0-1 0,0 1-1,8-8 1,69-54-84,-67 49 85,-16 72 465,-4-38-297,-1-12-129,1 0 0,0-1 0,0 1-1,1 0 1,-1-1 0,1 1 0,2 8 0,-2-12-58,0 1 0,0-1 0,0 1 0,0-1 0,0 0 0,0 0-1,1 1 1,-1-1 0,0 0 0,1 0 0,-1 0 0,1-1 0,-1 1 0,1 0 0,-1 0 0,1-1 0,-1 1 0,1-1 0,0 1 0,-1-1 0,1 0 0,0 0 0,-1 0 0,1 0 0,0 0 0,2 0 0,6-1 0,-1-1 0,1 0 1,0 0-1,-1-1 0,0 0 0,0-1 1,0 0-1,0-1 0,0 1 0,-1-2 1,0 1-1,12-11 0,-6 5-234,1 1 0,24-12 0,-39 25 209,0 0 0,0 0 0,0 0 0,0 0 0,0 0 0,-1 0-1,1 0 1,-1 0 0,0 0 0,0 0 0,-1 4 0,-5 24 134,7-30-128,0 0 0,0 0 0,0 0-1,0-1 1,0 1 0,0 0 0,0 0-1,0 0 1,0 0 0,1 0 0,-1 0-1,0 0 1,1 0 0,-1-1 0,1 1-1,-1 0 1,1 0 0,-1 0 0,1-1-1,-1 1 1,1 0 0,0-1 0,-1 1-1,1 0 1,0-1 0,0 1 0,-1-1-1,1 1 1,0-1 0,1 1 0,1-1 9,-1 0 1,1 1 0,-1-1 0,1 0 0,-1-1-1,1 1 1,-1 0 0,1-1 0,-1 1-1,1-1 1,3-1 0,3-2-211,1-1-1,0 0 1,-1 0 0,17-14 0,-12 7-703,-1-1 0,-1-1 0,0 0 0,0-1 0,-2 0 0,16-28 1,36-104 611,-30 63 5521,-24 71-5294,0 1 0,1 0 1,0 0-1,1 0 0,0 1 0,14-11 1,-10 8-271,-43 98 2257,19-55-1268,3-3-447,0 1 0,1 0 1,2 0-1,0 0 1,2 0-1,1 1 0,2-1 1,4 40-1,-3-61-192,0 1-1,0-1 1,0 0 0,1 1-1,0-1 1,0 0-1,0 0 1,1-1-1,0 1 1,0-1-1,0 0 1,10 9-1,-17-52 409,-2 29-609,0-1 1,0 1-1,-1-1 0,0 1 0,0 1 0,-1 0 0,0 0 0,-1 0 1,-16-13-1,3 5 18,-1 1 0,-46-23 0,105 36 590,69-11 1,-20-6-1570,-31-1-3331,-15-1-2727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5.500"/>
    </inkml:context>
    <inkml:brush xml:id="br0">
      <inkml:brushProperty name="width" value="0.025" units="cm"/>
      <inkml:brushProperty name="height" value="0.025" units="cm"/>
    </inkml:brush>
  </inkml:definitions>
  <inkml:trace contextRef="#ctx0" brushRef="#br0">22 138 7335,'-2'-2'598,"0"1"-1,1-1 1,-1 1-1,0-1 1,1 0 0,-1 0-1,1 0 1,0 0-1,0 0 1,0 0 0,0 0-1,0 0 1,0 0-1,0-1 1,1 1 0,-1 0-1,1 0 1,-1-1-1,1-4 1,1 4-323,-1 1 1,1-1-1,0 0 0,0 0 0,0 1 1,0-1-1,0 1 0,1-1 1,-1 1-1,1-1 0,0 1 0,-1 0 1,1 0-1,3-3 0,2 0-21,0-1-1,0 1 0,1 0 1,0 0-1,0 1 0,0 0 1,0 0-1,1 1 1,9-3-1,-14 5-134,1 0 0,1 0 0,-1 0 0,0 0 0,0 1 1,0 0-1,0 0 0,10 2 0,-13-2-111,-1 1 0,1 0-1,-1-1 1,0 1 0,1 0 0,-1 0-1,0 0 1,0 0 0,0 0 0,0 0 0,0 0-1,0 1 1,0-1 0,0 0 0,0 0 0,0 1-1,-1-1 1,1 1 0,0-1 0,-1 1 0,1-1-1,-1 1 1,0-1 0,0 1 0,1-1 0,-1 1-1,0-1 1,0 1 0,0 0 0,-1-1 0,1 1-1,-1 1 1,-1 10 40,0 0 1,-1-1-1,-1 1 0,0-1 1,-1 1-1,0-1 0,-13 20 1,10-16-47,0-1 0,1 1 0,-8 25 0,14-40-4,1 0-1,0-1 1,-1 1-1,1 0 1,0-1-1,-1 1 1,1 0-1,0-1 1,0 1-1,-1 0 1,1 0-1,0 0 1,0-1-1,0 1 1,0 0-1,0 0 1,0-1-1,0 1 1,1 0-1,-1 0 0,0-1 1,0 1-1,0 0 1,1 0-1,-1-1 1,0 1-1,1 0 1,-1-1-1,1 1 1,-1-1-1,1 1 1,-1 0-1,1-1 1,-1 1-1,1-1 1,0 1-1,-1-1 1,1 0-1,0 1 1,-1-1-1,1 1 1,0-1-1,-1 0 1,1 0-1,0 0 1,0 1-1,-1-1 1,1 0-1,0 0 1,0 0-1,-1 0 1,1 0-1,0 0 1,0 0-1,0 0 1,-1-1-1,1 1 1,1-1-1,4 0 31,0-1 1,0-1-1,0 1 0,0-1 0,10-6 1,9-10 1,0-1 0,-1-1 0,-1 0 0,-1-2 0,-1-1 0,-1-1 0,29-47 0,-58 91-80,2 0 0,0 0 1,1 1-1,1 0 0,-4 28 1,9-45 42,-2 4 3,1-1 0,0 1 0,0-1 0,1 1 0,0-1-1,0 1 1,0-1 0,1 1 0,3 11 0,-3-16 19,0 0 1,0 0-1,0 0 1,1 0-1,-1 0 0,1-1 1,-1 1-1,1 0 1,0-1-1,0 1 1,0-1-1,0 1 1,0-1-1,0 0 0,0 0 1,0 0-1,0 0 1,0 0-1,1-1 1,-1 1-1,0-1 1,1 1-1,-1-1 1,0 0-1,1 0 0,-1 0 1,1 0-1,-1 0 1,5-1-1,-2 0 24,1 0 0,-1-1 1,0 1-1,1-1 0,-1 0 0,0-1 0,0 1 0,0-1 0,-1 0 1,1 0-1,-1 0 0,1-1 0,-1 0 0,0 0 0,-1 0 0,1 0 1,-1 0-1,1-1 0,-1 0 0,-1 1 0,1-1 0,-1 0 0,1 0 1,1-9-1,0 2-3,0 0 1,-1 0 0,0 0 0,-1-1-1,0 1 1,-1-1 0,-1 0 0,0 1-1,0-1 1,-3-13 0,3 24-36,-1-1 1,0 1-1,1 0 0,-1-1 1,0 1-1,0 0 0,0 0 1,0 0-1,-1 0 0,1 0 1,-1 0-1,1 0 0,-1 0 1,1 0-1,-1 1 0,0-1 1,0 0-1,-3-1 0,4 3-6,0-1 0,1 1 0,-1 0 0,0 0 0,0 0 0,1-1 0,-1 1 0,0 0 0,1 0 0,-1 0-1,0 0 1,0 0 0,1 0 0,-1 1 0,0-1 0,1 0 0,-1 0 0,0 0 0,1 1 0,-1-1-1,0 0 1,1 1 0,-2 0 0,1 0-6,0 1 0,-1-1 0,1 0 0,0 1 0,0 0 0,0-1 0,0 1 0,1 0 0,-1-1 0,0 1 0,1 0 0,-1 0 0,1 2 0,-1-1 5,0 0 1,0 0 0,1 0-1,-1 0 1,1 0-1,0 0 1,0 0-1,0 0 1,0 0-1,0 0 1,1 0-1,-1 0 1,1 0-1,0-1 1,0 1-1,0 0 1,0 0-1,3 4 1,-1-5 7,-1 0-1,1 0 1,-1-1-1,1 1 1,0 0 0,0-1-1,-1 0 1,1 0 0,0 0-1,0 0 1,0 0-1,0 0 1,0-1 0,1 0-1,-1 0 1,0 1 0,5-2-1,-2 1-23,-1 0-1,0 0 1,0-1-1,0 0 1,0 0-1,0 0 1,0 0 0,0-1-1,-1 0 1,1 0-1,0 0 1,-1-1-1,0 1 1,1-1-1,-1 0 1,0 0-1,0-1 1,-1 1 0,1-1-1,-1 0 1,0 0-1,0 0 1,0 0-1,0-1 1,-1 1-1,0-1 1,0 1-1,3-11 1,-8 27-80,1 0 0,0 0-1,0 0 1,1 0 0,0 0 0,3 21 0,-2-33 35,1 1 0,-1 0 0,1 0 0,-1-1 0,1 1 0,-1 0 0,1-1 0,0 1 0,-1-1 0,1 1 0,0-1 0,0 1 0,-1-1 0,1 0 0,0 1 0,0-1 0,0 0 0,-1 0 0,1 1 0,0-1 0,0 0 0,0 0 0,0 0 0,0 0 0,-1 0 0,1 0 0,0 0 0,0 0 0,0 0 0,0-1 0,0 1 0,-1 0 0,1-1 0,0 1 0,0 0 0,-1-1 0,1 1 0,0-1 0,0 1 0,0-2 0,33-18-4906,-15-2-1780,2-3-3091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5.911"/>
    </inkml:context>
    <inkml:brush xml:id="br0">
      <inkml:brushProperty name="width" value="0.025" units="cm"/>
      <inkml:brushProperty name="height" value="0.025" units="cm"/>
    </inkml:brush>
  </inkml:definitions>
  <inkml:trace contextRef="#ctx0" brushRef="#br0">196 1 11659,'0'0'12001,"-3"9"-11302,-16 53-111,3 0 0,3 1 0,2 1 0,4-1 0,2 2 0,3 66 0,9-94-534,-3-29-96,-3-26-55,-5 2-140,0 0 1,0 0 0,-1 0 0,-1 1 0,-1-1 0,0 1 0,-1 1 0,-1 0 0,-16-21-1,9 10-69,-21-39 0,37 63 335,0 1-1,0-1 0,0 1 1,0-1-1,1 1 1,-1-1-1,0 1 1,0-1-1,0 1 1,0-1-1,1 1 1,-1 0-1,0-1 1,1 1-1,-1-1 0,0 1 1,1 0-1,-1-1 1,0 1-1,1 0 1,-1-1-1,1 1 1,-1 0-1,0 0 1,1 0-1,-1-1 1,1 1-1,-1 0 1,1 0-1,-1 0 0,1 0 1,-1 0-1,1 0 1,-1 0-1,1 0 1,-1 0-1,1 0 1,-1 0-1,1 0 1,-1 0-1,1 0 1,0 1-1,33-1 201,-28 0-6,170 0 567,-174 0-833,0 0-1,0 0 1,0 0 0,1 0-1,-1-1 1,0 1-1,0-1 1,0 0-1,0 1 1,-1-1-1,1 0 1,2-1-1,-3 1-121,-1 1 0,1-1 0,0 0 0,-1 1-1,1-1 1,-1 1 0,0-1 0,1 0 0,-1 1 0,1-1-1,-1 0 1,0 1 0,0-1 0,1 0 0,-1 0 0,0 1-1,0-1 1,0 0 0,0 0 0,0 1 0,0-1 0,0-1-1,-1-1-379,0 1 0,0-1-1,0 0 1,0 1 0,0-1 0,-1 1-1,1 0 1,-1 0 0,1-1-1,-1 1 1,0 0 0,0 0-1,0 0 1,0 1 0,-1-1-1,-1-1 1,-29-16-4927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299"/>
    </inkml:context>
    <inkml:brush xml:id="br0">
      <inkml:brushProperty name="width" value="0.025" units="cm"/>
      <inkml:brushProperty name="height" value="0.025" units="cm"/>
    </inkml:brush>
  </inkml:definitions>
  <inkml:trace contextRef="#ctx0" brushRef="#br0">54 8 9865,'0'0'6278,"-50"-8"-3875,46 8-386,10 0-1376,13 1-96,5 3-417,6 3-160,4-1-2531,5 1-4355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661"/>
    </inkml:context>
    <inkml:brush xml:id="br0">
      <inkml:brushProperty name="width" value="0.025" units="cm"/>
      <inkml:brushProperty name="height" value="0.025" units="cm"/>
    </inkml:brush>
  </inkml:definitions>
  <inkml:trace contextRef="#ctx0" brushRef="#br0">109 1 13068,'0'0'11195,"-5"10"-10293,-2 3-671,-1 0-1,0-1 1,-1 0 0,-19 20-1,21-26-226,4-4-8,0 0 0,1 0 1,-1 0-1,0 1 0,1 0 1,-1-1-1,1 1 0,0 0 1,0 0-1,0 0 0,0 0 1,1 0-1,-1 0 1,1 1-1,0-1 0,-1 5 1,3-7-8,1 0-1,0 0 1,0 0 0,0 0 0,-1-1 0,1 1 0,0-1 0,0 1 0,0-1 0,0 0 0,0 1 0,0-1 0,0 0 0,0-1 0,0 1 0,4-1 0,-1 1 28,163 0-1432,-167 0 1412,1 0 0,-1 0-1,0-1 1,0 2 0,0-1 0,0 0 0,0 0-1,1 0 1,-1 0 0,0 1 0,0-1-1,0 0 1,0 1 0,0-1 0,0 1 0,0-1-1,0 1 1,0 0 0,0-1 0,0 1 0,0 0-1,-1 0 1,1 0 0,0-1 0,0 1-1,0 2 1,0-1 47,-1-1-1,0 1 1,0 0 0,1 0-1,-1 0 1,-1 0 0,1-1-1,0 1 1,0 0-1,-1 0 1,1 0 0,-1-1-1,1 1 1,-3 3 0,-1 4 418,-2 1-1,1-1 1,-1-1 0,-12 15 0,13-18-338,1-1-1,-1 1 1,0-1-1,0 1 1,0-1-1,0-1 1,-1 1-1,0-1 1,0 0-1,0 0 1,0-1-1,0 0 1,0 0-1,-13 2 1,18-4-254,0 0-1,1-1 1,-1 1 0,0 0 0,1-1-1,-1 1 1,1-1 0,-1 1 0,1-1-1,-1 1 1,1-1 0,-1 1-1,1-1 1,0 1 0,-1-1 0,1 0-1,0 1 1,-1-1 0,1 1 0,0-1-1,0 0 1,0 0 0,-1 1 0,1-1-1,0 0 1,0 1 0,0-1 0,0 0-1,0 1 1,0-1 0,0 0 0,1 1-1,-1-1 1,0 0 0,0 1 0,0-1-1,1 0 1,-1 1 0,1-2 0,11-31-5897,6 5-449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17.096"/>
    </inkml:context>
    <inkml:brush xml:id="br0">
      <inkml:brushProperty name="width" value="0.025" units="cm"/>
      <inkml:brushProperty name="height" value="0.025" units="cm"/>
    </inkml:brush>
  </inkml:definitions>
  <inkml:trace contextRef="#ctx0" brushRef="#br0">1 2095 7079,'7'-8'1617,"304"-273"-1266,-134 129-83,-31 20-45,208-178 267,-274 247 153,3 4 1,145-78-1,-83 68 96,2 6 1,3 7-1,228-54 0,-286 87-370,0-4-1,-2-3 0,-2-5 1,-1-3-1,-1-5 1,-3-2-1,119-87 0,-13-26-286,-121 80-2764,-66 76 2204,0-1 0,0 1-1,0-1 1,0 0-1,-1 0 1,1 1 0,-1-1-1,0 0 1,1 0-1,-2 0 1,1-1 0,1-4-1,-2 5-2510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992"/>
    </inkml:context>
    <inkml:brush xml:id="br0">
      <inkml:brushProperty name="width" value="0.025" units="cm"/>
      <inkml:brushProperty name="height" value="0.025" units="cm"/>
    </inkml:brush>
  </inkml:definitions>
  <inkml:trace contextRef="#ctx0" brushRef="#br0">76 286 15150,'0'0'2798,"-6"8"-1010,-2 1-1365,0 0 0,1 0 0,1 1 0,0 0 0,0 1 0,1-1 0,0 1 0,1 0 0,0 0 0,0 1 0,2-1 0,-2 13 0,4-23-392,0 0 1,0 0 0,0 0 0,0 1-1,0-1 1,1 0 0,-1 0 0,0 0 0,1 0-1,-1 0 1,1 1 0,-1-1 0,1 0 0,0 0-1,-1 0 1,1-1 0,0 1 0,0 0-1,0 0 1,0 0 0,0 0 0,0-1 0,0 1-1,0 0 1,0-1 0,0 1 0,0-1 0,0 1-1,0-1 1,0 0 0,0 1 0,1-1-1,-1 0 1,0 0 0,0 0 0,0 0 0,1 0-1,-1 0 1,0 0 0,0 0 0,0-1 0,1 1-1,-1 0 1,0-1 0,0 1 0,2-2-1,5 0 118,-1 0 0,1-1 0,-1 0-1,1-1 1,12-8 0,-4-1-113,0-1 1,-1 0 0,-1-1-1,0-1 1,-2 0-1,1-1 1,-2 0-1,0-1 1,-1 0-1,-1-1 1,-1 0 0,0 0-1,-2-1 1,0 0-1,-1 0 1,-1 0-1,-1-1 1,-1 0 0,-1-34-1,0 53-24,-1 0 0,0 0 0,0 0 1,0 0-1,-1 0 0,1 0 0,0 0 0,-1 0 0,1 0 0,-1 0 0,0 0 0,1 1 0,-1-1 1,0 0-1,0 0 0,0 1 0,-1-1 0,1 0 0,0 1 0,0 0 0,-1-1 0,1 1 0,-1 0 0,0-1 1,-2 0-1,2 1-2,0 1 0,0-1 0,0 1 0,0 0 0,0 0 0,-1 0 0,1 0 0,0 1 0,0-1 0,0 0 0,0 1 0,0 0 0,0-1 0,0 1 0,0 0 1,0 0-1,1 0 0,-1 0 0,0 0 0,0 1 0,1-1 0,-1 0 0,1 1 0,-3 3 0,-5 3 20,2 2-1,-1-1 1,1 1-1,1 0 1,-1 0-1,2 1 1,0 0-1,0 0 1,1 0-1,0 1 1,1-1-1,0 1 1,1 0 0,-1 17-1,3-27-29,0 0 1,0 0-1,1 0 0,-1 0 0,1 0 0,0 0 1,-1 0-1,1 0 0,0-1 0,0 1 0,0 0 1,1 0-1,-1-1 0,0 1 0,1 0 1,-1-1-1,0 0 0,1 1 0,0-1 0,-1 0 1,1 0-1,0 0 0,0 0 0,0 0 0,0 0 1,-1 0-1,1-1 0,0 1 0,3 0 1,10 2 7,-1 0 0,1-1-1,19 1 1,4 0-286,-35-2 289,0 0 0,0-1 0,0 1 0,0 0 0,0 0 0,0 1-1,-1-1 1,1 0 0,0 1 0,-1 0 0,1 0 0,-1 0 0,0 0 0,1 0 0,-1 0 0,0 0 0,0 1 0,-1-1 0,1 1 0,0-1 0,-1 1 0,1 0 0,-1 0 0,0 0-1,0 0 1,0 0 0,0 3 0,1 8 132,-1-1-1,-1 1 1,0-1-1,0 1 0,-3 13 1,-1 19-4246,4-57-4107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8.455"/>
    </inkml:context>
    <inkml:brush xml:id="br0">
      <inkml:brushProperty name="width" value="0.025" units="cm"/>
      <inkml:brushProperty name="height" value="0.025" units="cm"/>
    </inkml:brush>
  </inkml:definitions>
  <inkml:trace contextRef="#ctx0" brushRef="#br0">85 413 8296,'0'0'3235,"5"-10"641,-2 5-3304,25-50 4161,-26 49-3866,0 1 0,0-1 0,-1 0 1,0 1-1,0-1 0,0-7 1,-1 13-836,0-1 1,0 1 0,0 0-1,0 0 1,0-1 0,0 1-1,0 0 1,0 0 0,0-1-1,0 1 1,0 0 0,0 0-1,0-1 1,0 1 0,0 0-1,0 0 1,0 0 0,0-1-1,-1 1 1,1 0 0,0 0-1,0 0 1,0-1 0,0 1-1,-1 0 1,1 0 0,0 0 0,0 0-1,0-1 1,-1 1 0,1 0-1,0 0 1,0 0 0,-1 0-1,1 0 1,0 0 0,0 0-1,-1 0 1,1 0 0,0 0-1,0 0 1,-1 0 0,-12 6 233,-12 15-437,15-8 156,0 1 1,0 0-1,2 1 1,-1 0-1,2 0 0,0 1 1,1 0-1,1 0 1,0 0-1,-3 20 1,8-34 10,-1 0 1,1-1-1,0 1 1,0-1-1,0 1 1,0 0-1,0-1 1,0 1-1,0-1 1,0 1-1,1 0 1,-1-1-1,0 1 1,1-1-1,0 1 1,-1-1-1,1 1 1,0-1-1,0 0 1,-1 1 0,3 0-1,-2-1 6,0 0 0,0-1 0,1 1 0,-1 0 0,0-1 0,1 1 0,-1-1 0,0 0 0,1 0 0,-1 1 0,1-1 0,-1 0 0,0 0 0,1 0 0,-1 0 0,1 0 0,-1-1 0,3 0 0,4-1 24,0-1 0,-1 0 0,1 0 0,-1-1 0,1 0 1,11-8-1,-2-2-27,1-1 0,-2 0 0,0-1 0,0-1 1,-2 0-1,0-1 0,-1-1 0,-1 0 0,-1-1 1,-1 0-1,0-1 0,10-33 0,-18 39-103,-5 12-3,-14 21-87,-16 37 108,23-33 69,-21 48 56,29-64-23,0 0-1,0 0 0,0 1 0,1-1 1,0 1-1,0-1 0,1 1 1,0 10-1,0-17-15,1 1 0,-1 0 1,0-1-1,1 1 0,-1-1 0,0 1 0,1-1 1,-1 1-1,1-1 0,-1 0 0,1 1 0,-1-1 1,1 1-1,-1-1 0,1 0 0,-1 0 0,1 1 1,0-1-1,-1 0 0,1 0 0,0 0 0,-1 1 1,1-1-1,-1 0 0,1 0 0,0 0 0,-1 0 1,1 0-1,0 0 0,-1-1 0,1 1 0,-1 0 1,1 0-1,0 0 0,-1 0 0,1-1 0,-1 1 1,1 0-1,0-1 0,-1 1 0,1-1 0,27-13 115,-11 1-255,0-1 0,-1 0-1,0-2 1,-1 1 0,-1-2 0,0 0 0,-2-1 0,17-29-1,-17 24 24,0 0 0,-1-2 0,-2 1 0,0-1-1,-2 0 1,7-45 0,-32 117 239,-39 68 1,31-63-26,6-13 198,3 1 0,-15 52 0,26-71-255,1 0 0,1 0-1,2 0 1,0 0 0,1 1 0,2 32-1,-1-51-55,1 0 0,-1 1 0,1-1-1,-1 0 1,1 0 0,0 0 0,1 1 0,-1-1-1,3 5 1,-3-8 7,-1 1 0,1 0 1,0 0-1,-1-1 0,1 1 0,0 0 0,0-1 0,-1 1 0,1 0 1,0-1-1,0 1 0,0-1 0,0 0 0,0 1 0,0-1 0,0 0 0,0 1 1,-1-1-1,1 0 0,0 0 0,2 0 0,0-1 17,0 0-1,0 0 1,0 0-1,0 0 1,-1 0 0,1-1-1,0 0 1,-1 1-1,1-1 1,-1 0-1,0 0 1,0 0-1,0 0 1,0-1 0,0 1-1,0-1 1,0 1-1,1-5 1,61-110 263,-6-3 0,59-173-1,-75 183-233,-73 232-347,-20 22 288,-27 95 1005,73-212-637,5-27-340,1 0-1,-1 0 0,0 0 0,0 0 0,0 1 0,0-1 0,0 0 0,1 0 0,-1 0 0,0 0 0,0 0 1,0 0-1,0 0 0,0 0 0,1 0 0,-1 0 0,0 0 0,0 0 0,0 0 0,0 0 0,1 0 0,-1 0 0,0 0 1,0 0-1,0 0 0,0 0 0,1 0 0,-1 0 0,0 0 0,0 0 0,0-1 0,0 1 0,0 0 0,0 0 0,1 0 1,-1 0-1,0 0 0,0 0 0,0 0 0,0-1 0,0 1 0,0 0 0,0 0 0,0 0 0,0 0 0,1 0 0,-1-1 1,0 1-1,0 0 0,0 0 0,0 0 0,0 0 0,0-1 0,0 1 0,0 0 0,0 0 0,0 0 0,0 0 0,0-1 1,-1 1-1,23-47 261,-9 7-472,-2-1-1,9-77 0,-7 38-310,-13 80 510,0-1-1,0 1 0,0-1 0,0 1 0,0 0 0,0-1 1,1 1-1,-1-1 0,0 1 0,0 0 0,0-1 1,0 1-1,1-1 0,-1 1 0,0 0 0,0-1 1,1 1-1,-1 0 0,0-1 0,0 1 0,1 0 0,-1 0 1,0-1-1,1 1 0,-1 0 0,1 0 0,-1 0 1,0-1-1,1 1 0,-1 0 0,1 0 0,-1 0 1,0 0-1,1 0 0,-1 0 0,1 0 0,-1 0 0,1 0 1,-1 0-1,0 0 0,1 0 0,-1 0 0,1 0 1,-1 0-1,0 0 0,1 1 0,-1-1 0,1 0 1,23 16-191,-11-6 223,-3-5-18,0-1-1,1 0 1,0-1-1,-1 0 0,1-1 1,0 0-1,0-1 1,1 0-1,-1-1 1,0 0-1,0-1 1,0 0-1,0 0 1,0-2-1,0 1 0,0-1 1,-1-1-1,19-8 1,-22 9 12,1 0 1,-1-1-1,0 0 1,0-1-1,0 1 1,0-1-1,-1-1 1,0 1-1,0-1 1,-1 0-1,1-1 1,-1 1-1,0-1 1,-1 0-1,0 0 1,0 0-1,-1-1 1,1 1 0,-2-1-1,1 0 1,-1 0-1,0 0 1,-1 0-1,0 0 1,1-16-1,-3 23-21,1 0 0,0 0-1,0 1 1,0-1 0,-1 0-1,1 0 1,0 1 0,-1-1 0,1 0-1,0 0 1,-1 1 0,1-1-1,-1 1 1,1-1 0,-1 0 0,0 1-1,1-1 1,-1 1 0,0-1-1,1 1 1,-1-1 0,0 1 0,1 0-1,-1-1 1,0 1 0,0 0-1,1 0 1,-1-1 0,0 1 0,0 0-1,0 0 1,1 0 0,-1 0-1,0 0 1,0 0 0,0 0 0,0 0-1,1 1 1,-1-1 0,0 0-1,0 0 1,1 1 0,-1-1 0,0 0-1,0 1 1,1-1 0,-2 1-1,-3 1-18,0 1-1,0-1 0,0 1 1,0 0-1,1 0 0,-6 4 1,-5 8 90,2 0 0,-1 1 1,2 0-1,-16 27 0,23-34-34,0 0-1,1 0 1,0 1-1,0-1 1,1 1-1,0 0 1,1 0-1,0 0 1,0 0-1,1 20 1,1-28-55,1 1 1,0-1-1,0 0 1,1 0 0,-1 0-1,0 0 1,1 1 0,-1-2-1,1 1 1,0 0 0,-1 0-1,1 0 1,0-1 0,0 1-1,0-1 1,0 0-1,0 0 1,1 1 0,-1-1-1,0 0 1,5 1 0,-3-1-5,-1 0 0,0 0-1,0 1 1,0-1 0,0 1 0,0 0 0,-1 0 0,1 0 0,0 0 0,-1 0 0,1 1 0,-1-1 0,0 1-1,0 0 1,0-1 0,0 1 0,2 5 0,10 76 686,-14-84-651,0 1 1,0-1 0,1 1-1,-1-1 1,0 1-1,1-1 1,-1 1-1,0-1 1,1 0-1,-1 1 1,1-1-1,-1 1 1,1-1-1,-1 0 1,0 1-1,1-1 1,-1 0-1,1 0 1,0 1-1,-1-1 1,1 0-1,-1 0 1,1 0-1,-1 0 1,1 0-1,-1 1 1,1-1-1,0 0 1,-1 0-1,1-1 1,-1 1-1,1 0 1,0 0-1,-1 0 1,1 0-1,-1 0 1,1-1-1,-1 1 1,1 0-1,-1 0 1,1-1-1,-1 1 1,1 0-1,-1-1 1,1 1-1,-1-1 1,0 1-1,1 0 1,-1-1-1,1 0 1,22-22 341,-4-7-1302,-1-1 1,22-50-1,-47 99-2450,-10 22 2588,-10 23 1108,24-54-644,3-5-5023,0-11 31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8.818"/>
    </inkml:context>
    <inkml:brush xml:id="br0">
      <inkml:brushProperty name="width" value="0.025" units="cm"/>
      <inkml:brushProperty name="height" value="0.025" units="cm"/>
    </inkml:brush>
  </inkml:definitions>
  <inkml:trace contextRef="#ctx0" brushRef="#br0">15 0 18353,'0'0'6342,"-3"0"-4388,-3 0-1217,5 2-577,-3 6-160,4 1-64,0 0-1473,0-1-3652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9.323"/>
    </inkml:context>
    <inkml:brush xml:id="br0">
      <inkml:brushProperty name="width" value="0.025" units="cm"/>
      <inkml:brushProperty name="height" value="0.025" units="cm"/>
    </inkml:brush>
  </inkml:definitions>
  <inkml:trace contextRef="#ctx0" brushRef="#br0">107 176 16688,'0'0'8344,"-8"-3"-8099,5 2-241,1 0 0,0 0 0,0 1 0,0-1 0,-1 1 0,1 0 0,0-1 0,-1 1 0,1 0 0,0 0 0,-1 0 0,1 1 0,0-1 0,0 1 0,-1-1 0,1 1 0,0 0 0,0 0 0,0-1-1,0 2 1,-2 0 0,0 1-1,1 1 0,-1 0 0,1-1 0,0 1 0,1 0 0,-1 1 0,1-1 0,0 0 0,0 1 0,0-1 0,-2 10 0,1-5 126,0 0 1,1 1-1,0-1 1,0 1-1,1-1 1,1 1-1,0 10 0,0-19-96,0 1 0,0 0 0,1 0 0,-1-1-1,1 1 1,-1 0 0,1-1 0,0 1 0,-1-1-1,1 1 1,0-1 0,0 1 0,0-1 0,0 1-1,0-1 1,1 0 0,-1 0 0,2 2 0,-1-2-5,0 0 0,1 0 0,-1 0 1,0-1-1,1 1 0,-1-1 1,1 0-1,-1 1 0,0-1 0,1 0 1,-1 0-1,1-1 0,-1 1 0,0 0 1,1-1-1,-1 1 0,3-2 0,3-1 21,0-1 0,0 1 0,0-1 0,0-1-1,-1 0 1,0 0 0,0 0 0,0-1 0,-1 0-1,10-11 1,-2-1-41,1 0 0,21-38 0,-26 40 16,-1-1 1,0 0 0,-2-1-1,0 1 1,0-1-1,-2-1 1,0 1-1,-1-1 1,1-20 0,-27 83 348,11-20-289,1 1 1,1 0-1,1 1 0,1 0 0,1 1 1,2-1-1,1 1 0,-1 29 0,4-53-80,1 0-1,-1-1 0,0 1 0,0 0 1,1-1-1,0 1 0,-1 0 0,1-1 1,0 1-1,0-1 0,1 0 1,-1 1-1,0-1 0,1 0 0,-1 0 1,1 0-1,0 0 0,0 0 1,0 0-1,0 0 0,0 0 0,0-1 1,0 1-1,0-1 0,1 0 1,-1 1-1,1-1 0,-1 0 0,1-1 1,-1 1-1,1 0 0,-1-1 0,1 1 1,0-1-1,-1 0 0,5 0 1,-1 0-4,-1 0 0,1-1 0,-1 1 0,1-1 0,-1-1 0,1 1 0,-1-1 0,0 0 0,0 0 0,0 0 1,0-1-1,0 1 0,0-1 0,-1-1 0,1 1 0,7-8 0,-3 0-18,0-1 0,-1 0 1,0-1-1,9-20 0,-14 25 35,0 1 1,0 0-1,-1-1 1,0 0-1,0 1 1,-1-1-1,0 0 1,0 0-1,-1-14 0,0 21-6,0 1-1,0-1 0,0 1 1,0-1-1,0 1 1,0-1-1,0 1 0,-1 0 1,1-1-1,0 1 0,0-1 1,0 1-1,0 0 0,-1-1 1,1 1-1,0 0 0,0-1 1,-1 1-1,1 0 0,0-1 1,-1 1-1,1 0 0,0-1 1,-1 1-1,1 0 0,0 0 1,-1-1-1,1 1 0,-1 0 1,1 0-1,-1 0 0,1 0 1,-1 0-1,-15 6 109,-13 19-146,21-14 77,-1 0 1,1 1 0,1-1-1,-9 22 1,13-27-28,0 1 1,1-1-1,0 1 0,0-1 1,1 1-1,0 0 1,0 0-1,0-1 0,1 1 1,0 0-1,2 10 0,-1-15-70,-1 0-1,1-1 1,0 1-1,0 0 0,0-1 1,0 0-1,0 1 0,0-1 1,0 0-1,1 1 1,-1-1-1,1 0 0,-1 0 1,0 0-1,1 0 0,0 0 1,-1 0-1,1-1 1,0 1-1,-1 0 0,1-1 1,0 0-1,-1 1 1,1-1-1,0 0 0,0 0 1,0 0-1,-1 0 0,1 0 1,0 0-1,0 0 1,0-1-1,-1 1 0,3-1 1,3 0-971,0-1-1,0 1 1,-1-1 0,1 0 0,0-1 0,-1 0 0,11-5-1,16-19-7655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9.654"/>
    </inkml:context>
    <inkml:brush xml:id="br0">
      <inkml:brushProperty name="width" value="0.025" units="cm"/>
      <inkml:brushProperty name="height" value="0.025" units="cm"/>
    </inkml:brush>
  </inkml:definitions>
  <inkml:trace contextRef="#ctx0" brushRef="#br0">162 0 21524,'0'0'3043,"-10"4"-1222,1 0-1580,-1 0 1,1 1-1,0 0 1,1 0-1,-11 9 1,17-13-200,0 1 0,-1 0 0,1 0-1,0 1 1,0-1 0,0 0 0,0 1 0,1-1-1,-1 1 1,0 0 0,1 0 0,0-1 0,0 1-1,0 0 1,0 0 0,0 0 0,1 0 0,-1 0 0,1 0-1,0 0 1,0 0 0,0 0 0,0 1 0,0-1-1,1 0 1,0 3 0,0-4-73,0 0 0,0 0 1,1 0-1,-1 0 0,0-1 0,1 1 0,-1 0 0,1-1 0,0 1 1,-1 0-1,1-1 0,0 0 0,0 1 0,0-1 0,0 0 0,0 0 1,0 0-1,0-1 0,0 1 0,1 0 0,-1-1 0,0 1 1,3-1-1,59 4-1761,-50-4 1329,-10 0 396,7 0-158,-1 0 1,0 1-1,0 0 1,12 4 0,-21-5 281,0 0 1,0 0 0,0 1-1,0-1 1,0 0 0,0 1-1,0-1 1,0 0 0,0 1 0,0-1-1,0 1 1,0 0 0,0-1-1,-1 1 1,1 0 0,0-1-1,0 1 1,-1 0 0,1 0 0,0 0-1,-1 0 1,1 0 0,-1-1-1,1 1 1,-1 0 0,0 0-1,1 0 1,-1 0 0,0 1 0,0-1-1,0 0 1,1 0 0,-1 0-1,0 0 1,0 0 0,-1 0-1,1 0 1,0 0 0,0 0 0,0 0-1,-1 0 1,1 0 0,-1 0-1,1 0 1,0 0 0,-1 0-1,0 0 1,1 0 0,-1 0 0,0-1-1,1 1 1,-2 1 0,-7 7 64,-1 0 0,0-1 1,0-1-1,-1 1 0,1-1 0,-2-1 1,1 0-1,-1-1 0,1 0 1,-26 6-1,-10-4-3124,15-6-3760,-10-1-11250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0.590"/>
    </inkml:context>
    <inkml:brush xml:id="br0">
      <inkml:brushProperty name="width" value="0.025" units="cm"/>
      <inkml:brushProperty name="height" value="0.025" units="cm"/>
    </inkml:brush>
  </inkml:definitions>
  <inkml:trace contextRef="#ctx0" brushRef="#br0">87 136 7847,'0'0'2328,"0"-10"629,1-46 5216,-1 60-6208,-1 20-1455,-2 0-1,-7 27 1,-1 13-74,-8 122 479,5 217 1,-1-744-1258,12 310 178,-9-135-192,12 138 324,1 0 1,1 0-1,10-49 1,-11 70 43,1 0-1,1 1 1,-1-1-1,1 1 1,0 0 0,1-1-1,0 2 1,0-1 0,0 0-1,0 1 1,1-1-1,0 1 1,0 1 0,0-1-1,1 1 1,0 0-1,-1 0 1,1 0 0,1 1-1,-1 0 1,0 0 0,1 1-1,0 0 1,9-2-1,-8 2 1,1 1-1,0 0 0,-1 0 0,1 1 0,0 0 0,0 1 0,0 0 0,-1 0 0,1 1 0,-1 0 1,1 0-1,-1 1 0,0 0 0,1 1 0,-2 0 0,1 0 0,0 1 0,-1 0 0,8 6 0,-11-7 26,0 0 0,1 0 0,-1 0-1,-1 1 1,1-1 0,-1 1-1,1 0 1,-1 0 0,-1 0 0,1 0-1,-1 1 1,0-1 0,0 1-1,0 0 1,-1-1 0,0 1 0,1 9-1,-3-6 114,1-1 0,-1 1 1,-1 0-1,0-1 0,0 0 0,0 1 0,-1-1 0,0 0 0,-1 0 0,-8 13 0,-1-1 73,-1-1 0,-1 0 0,-1-1 0,-1-1 0,0-1-1,-1 0 1,-33 22 0,43-32-234,-1 0 1,0-1-1,0 0 0,0-1 1,-1 0-1,1 0 0,-1-1 1,0 0-1,0-1 0,-19 3 1,30-5-33,-1 0 0,0 0 0,0 0 0,1-1 0,-1 1 0,0 0 0,0 0 0,1 0 0,-1 0 0,0 0 0,0-1 0,0 1 0,1 0 0,-1 0 0,0 0 0,0 0 0,0-1 0,1 1 0,-1 0 1,0 0-1,0-1 0,0 1 0,0 0 0,0 0 0,0-1 0,0 1 0,0 0 0,1-1 0,-1 1 0,0 0 0,0 0 0,0-1 0,0 1 0,0 0 0,0 0 0,-1-1 0,1 1 0,0 0 0,0-1 0,0 1 0,0 0 1,0 0-1,0-1 0,0 1 0,-1 0 0,1 0 0,0 0 0,0-1 0,0 1 0,0 0 0,-1 0 0,1 0 0,0-1 0,0 1 0,-1 0 0,1 0 0,0 0 0,0 0 0,-1 0 0,1 0 0,0-1 0,0 1 1,-1 0-1,1 0 0,0 0 0,0 0 0,-1 0 0,19-15-2220,50-22-6786,-25 17 625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1.655"/>
    </inkml:context>
    <inkml:brush xml:id="br0">
      <inkml:brushProperty name="width" value="0.025" units="cm"/>
      <inkml:brushProperty name="height" value="0.025" units="cm"/>
    </inkml:brush>
  </inkml:definitions>
  <inkml:trace contextRef="#ctx0" brushRef="#br0">20 99 9385,'0'0'15636,"-1"10"-15444,-17 385 4463,18-389-4613,0-3-24,0 0 0,0 1 0,0-1 1,0 0-1,0 0 0,1 1 0,-1-1 0,1 0 0,0 0 0,0 0 1,0 0-1,3 5 0,-3-8-3,0 0-1,-1 0 1,1 0-1,0 0 1,-1-1 0,1 1-1,0 0 1,-1 0 0,1-1-1,-1 1 1,1 0-1,0-1 1,-1 1 0,1-1-1,-1 1 1,1 0 0,-1-1-1,1 0 1,-1 1 0,1-1-1,-1 1 1,0-1-1,1 1 1,-1-1 0,0 0-1,0 1 1,1-1 0,-1 0-1,0 1 1,0-1-1,0 0 1,0 0 0,9-25 340,-2-12-371,-1 0 0,-3 0 0,-1 0 0,-1 0 0,-8-56 0,7 91-5,0-5-59,-1 0 0,0 1 0,0-1 0,-1 0 0,1 0-1,-2 1 1,1-1 0,-1 1 0,-8-14 0,27 42-526,-15-18 601,1 0-1,-1 0 1,1-1-1,0 1 1,0-1-1,0 1 1,0-1-1,1 0 1,-1 0-1,0 0 1,1 0 0,0 0-1,-1 0 1,1-1-1,0 0 1,0 1-1,0-1 1,0 0-1,0 0 1,0 0-1,4 0 1,3-1 45,0 0 0,1-1 0,-1 0 0,1 0 0,-1-1 0,0-1 0,0 0 0,0 0 0,0-1-1,-1 0 1,1-1 0,-1 0 0,10-7 0,-12 8 2,0 0 0,0-1 0,-1 0 0,0-1 0,0 1 0,0-1-1,-1 0 1,1-1 0,-2 1 0,1-1 0,-1 0 0,0 0 0,0 0 0,-1-1-1,1 0 1,-2 1 0,3-11 0,-5 17-37,0 0 0,1 0 0,-1-1 0,0 1 0,0 0 0,0 0 0,0 0-1,0 0 1,-1 0 0,1 0 0,0-1 0,0 1 0,-1 0 0,1 0 0,-1 0 0,1 0 0,-1 0 0,1 0 0,-1 0 0,0 0 0,1 0 0,-1 0 0,0 1-1,0-1 1,0 0 0,1 0 0,-3 0 0,1 0-5,0 0-1,-1 0 0,1 1 0,0-1 1,-1 1-1,1 0 0,-1-1 1,1 1-1,-1 0 0,1 0 1,-1 1-1,-2 0 0,-2 0-12,1 0-1,0 1 1,-1 0-1,1 0 1,0 1-1,1 0 1,-1 0 0,0 0-1,-7 6 1,5 0 23,2 0 0,-1 1 1,1-1-1,0 1 0,1 0 1,1 1-1,-1-1 0,1 1 1,1 0-1,0 0 0,1 0 1,0 0-1,1 1 0,0-1 1,1 20-1,0-28-3,0 0-1,0 0 1,1 0-1,-1 0 1,1 0 0,0-1-1,0 1 1,0 0-1,0 0 1,1 0-1,-1-1 1,1 1-1,0-1 1,-1 1 0,1-1-1,0 0 1,0 1-1,1-1 1,-1 0-1,3 1 1,-1 0 6,0-1 0,1 0 1,-1 0-1,1 0 0,0-1 0,-1 0 1,1 0-1,0 0 0,0 0 0,0-1 1,7 0-1,0-1 4,-1 0 1,0 0 0,1-1 0,-1-1-1,0 0 1,0 0 0,-1-1-1,1-1 1,-1 1 0,10-8-1,-10 5 2,-1-1-1,0 0 1,0-1-1,-1 0 1,0 0-1,-1-1 1,0 0-1,0 0 1,8-19-1,-4 5-8,-2 0 0,0 0 0,7-38 0,-37 92-176,9-4 146,1 1 0,1 0 0,1 1 0,1 0 0,2 1 0,1-1 0,-3 58 0,8-84 21,0-1 0,0 1 0,0-1 0,0 1 0,0-1 0,1 1 0,-1-1 0,0 1 0,1-1 0,-1 1 0,1-1 0,0 0 0,-1 1 0,1-1 0,0 0 0,0 0 0,0 1 1,0-1-1,0 0 0,0 0 0,0 0 0,0 0 0,0 0 0,0 0 0,1 0 0,1 1 0,0-2 10,0 1 0,0-1 0,0 1 0,0-1 0,1 0 1,-1 0-1,0 0 0,0 0 0,0-1 0,0 1 0,0-1 0,4-2 0,4-1 10,0 0-1,0-1 0,0-1 1,-1 0-1,0 0 0,9-8 1,-14 10-224,0 0 1,-1-1 0,1 0-1,-1 1 1,0-2 0,-1 1-1,1 0 1,-1-1-1,0 1 1,0-1 0,3-11-1,-4 8-1857,0-1-1,0 1 0,-1 0 0,-1-15 1,0-6-7085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030"/>
    </inkml:context>
    <inkml:brush xml:id="br0">
      <inkml:brushProperty name="width" value="0.025" units="cm"/>
      <inkml:brushProperty name="height" value="0.025" units="cm"/>
    </inkml:brush>
  </inkml:definitions>
  <inkml:trace contextRef="#ctx0" brushRef="#br0">1 0 17905,'0'0'8072,"39"56"-18450,-23-35 64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358"/>
    </inkml:context>
    <inkml:brush xml:id="br0">
      <inkml:brushProperty name="width" value="0.025" units="cm"/>
      <inkml:brushProperty name="height" value="0.025" units="cm"/>
    </inkml:brush>
  </inkml:definitions>
  <inkml:trace contextRef="#ctx0" brushRef="#br0">165 3 18930,'0'0'7127,"-12"-1"-5515,8 0-1549,-1 1 0,0 0-1,0 0 1,0 0 0,0 0 0,0 1 0,0 0 0,1 0-1,-1 0 1,0 1 0,1 0 0,-1 0 0,1 0 0,-1 0 0,1 0-1,0 1 1,0 0 0,0 0 0,0 0 0,1 1 0,-6 5-1,-28 40 274,35-47-343,1 1 0,-1-1 1,1 1-1,0-1 1,0 1-1,0-1 1,0 1-1,0 0 1,1 0-1,-1-1 0,1 1 1,-1 0-1,1 0 1,0 0-1,0 0 1,1-1-1,-1 1 1,1 0-1,-1 0 1,2 2-1,-1-3-15,0-1 0,1 0 0,-1 1 0,1-1-1,-1 0 1,1 0 0,-1 0 0,1 0 0,0 0 0,-1-1 0,1 1 0,0 0-1,0-1 1,0 1 0,-1-1 0,1 0 0,0 0 0,0 0 0,3 0 0,46 0-795,-34-1 346,18 0-264,-25-1 674,0 1-1,0 1 0,0 0 0,-1 0 0,1 1 1,0 0-1,0 0 0,-1 1 0,1 1 0,17 6 1,-26-8 144,1 1 0,-1-1 0,1 1 0,-1-1 0,0 1 0,1 0 0,-1 0 0,0-1 0,0 1 0,-1 0 0,1 0 0,0 0 0,0 0 0,-1 0 0,1 0 0,-1 0 0,0 0 0,0 0 0,0 0 0,0 0 0,0 0 0,0 0 0,0 1 0,0-1 0,-1 0 0,1 0 0,-1 0 0,0 0 0,0-1 0,1 1 0,-1 0 0,0 0 0,-3 2 0,0 5 44,-2 0-1,1-1 1,-1 1 0,-1-1-1,-10 11 1,10-13-155,0 0 1,0-1 0,-1 1-1,1-1 1,-1-1 0,-1 1-1,1-2 1,0 1 0,-12 3-1,-23-2-6072,24-6-3152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937"/>
    </inkml:context>
    <inkml:brush xml:id="br0">
      <inkml:brushProperty name="width" value="0.025" units="cm"/>
      <inkml:brushProperty name="height" value="0.025" units="cm"/>
    </inkml:brush>
  </inkml:definitions>
  <inkml:trace contextRef="#ctx0" brushRef="#br0">1 0 5061,'0'0'480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17.678"/>
    </inkml:context>
    <inkml:brush xml:id="br0">
      <inkml:brushProperty name="width" value="0.025" units="cm"/>
      <inkml:brushProperty name="height" value="0.025" units="cm"/>
    </inkml:brush>
  </inkml:definitions>
  <inkml:trace contextRef="#ctx0" brushRef="#br0">392 0 13036,'0'0'812,"-1"12"-1010,-1 13 238,-1-1-1,-1 0 1,-1 0-1,-12 33 1,-18 19-10,-4-2-1,-61 89 1,47-81 275,-48 100 0,99-176-252,-23 59 690,24-63-724,0 0 1,1-1 0,-1 1-1,1 0 1,-1 0 0,1 0-1,0 0 1,0-1-1,0 1 1,0 0 0,0 0-1,0 0 1,0 0 0,1 0-1,-1-1 1,1 1-1,-1 0 1,1 0 0,0-1-1,-1 1 1,1 0 0,0-1-1,0 1 1,0-1-1,1 1 1,-1-1 0,0 1-1,0-1 1,1 0-1,2 2 1,3 0 45,-1-1-1,1-1 0,0 1 1,0-1-1,0-1 1,0 1-1,0-1 1,0 0-1,9-2 1,65-12 409,-80 14-467,134-37-67,140-59-1,-105 34-1969,-35 15-532,-1 1-1090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3.478"/>
    </inkml:context>
    <inkml:brush xml:id="br0">
      <inkml:brushProperty name="width" value="0.025" units="cm"/>
      <inkml:brushProperty name="height" value="0.025" units="cm"/>
    </inkml:brush>
  </inkml:definitions>
  <inkml:trace contextRef="#ctx0" brushRef="#br0">1 1 10090,'0'0'11942,"1"9"-11334,7 310 4073,-8-247-4707,21-124 421,106-269-256,-119 304 78,-8 26-116,-10 28-40,1-12-32,0 1 0,2 0 0,1 0 0,1 1 0,1-1 0,0 40 0,4-60-26,-1 26 60,7 49-1,-6-81-75,0 0 1,0 0-1,0 1 0,0-1 1,0 0-1,0 0 0,0 0 1,0 0-1,0 1 0,0-1 1,0 0-1,0 0 0,0 0 1,0 0-1,0 1 1,0-1-1,0 0 0,0 0 1,0 0-1,0 0 0,1 0 1,-1 1-1,0-1 0,0 0 1,0 0-1,0 0 0,0 0 1,0 0-1,1 0 0,-1 1 1,0-1-1,0 0 0,0 0 1,0 0-1,0 0 0,1 0 1,-1 0-1,0 0 0,0 0 1,0 0-1,0 0 1,1 0-1,-1 0 0,0 0 1,0 0-1,0 0 0,0 0 1,1 0-1,-1 0 0,0 0 1,0 0-1,0 0 0,0 0 1,1 0-1,8-11-1624,4-16-1753,-10-3-4329,0 14-1260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6.595"/>
    </inkml:context>
    <inkml:brush xml:id="br0">
      <inkml:brushProperty name="width" value="0.025" units="cm"/>
      <inkml:brushProperty name="height" value="0.025" units="cm"/>
    </inkml:brush>
  </inkml:definitions>
  <inkml:trace contextRef="#ctx0" brushRef="#br0">15 1 9641,'-3'0'8203,"1"13"-3206,-1 38-1667,2 68-2691,1-119-597,-5 282 3316,11-295-3107,25-42 35,86-159-76,-104 187-214,-7 12-3,1 1 0,0 0 0,0 1 0,2-1 0,0 1 0,19-21 0,-27 33 1,-1 1 0,0 0 0,0-1-1,1 1 1,-1-1 0,0 1 0,1 0 0,-1-1 0,1 1 0,-1 0 0,0 0 0,1-1 0,-1 1-1,1 0 1,-1 0 0,1 0 0,-1-1 0,1 1 0,-1 0 0,1 0 0,-1 0 0,1 0-1,-1 0 1,1 0 0,-1 0 0,1 0 0,-1 0 0,1 0 0,-1 0 0,1 1 0,-1-1-1,0 0 1,1 0 0,-1 0 0,1 1 0,-1-1 0,1 0 0,-1 0 0,0 1 0,1-1 0,-1 0-1,0 1 1,1-1 0,-1 0 0,0 1 0,1-1 0,-1 1 0,0-1 0,0 1 0,1-1-1,-1 1 1,0-1 0,0 0 0,0 1 0,0-1 0,0 1 0,0-1 0,0 1 0,0-1-1,0 1 1,0 0 0,1 39 41,-1-31-27,-2 12 8,-1-1 0,-1 0 0,0 0 0,-2 0 0,0 0 0,-17 35 0,10-25-16,-13 48 0,26-77-2,0-1 1,-1 0 0,1 0-1,0 0 1,0 1-1,0-1 1,0 0 0,-1 0-1,1 1 1,0-1-1,0 0 1,0 0 0,0 1-1,0-1 1,0 0-1,0 0 1,0 1 0,-1-1-1,1 0 1,0 1 0,0-1-1,0 0 1,1 0-1,-1 1 1,0-1 0,0 0-1,0 1 1,0-1-1,0 0 1,0 0 0,0 1-1,0-1 1,0 0-1,1 0 1,-1 1 0,0-1-1,0 0 1,0 0 0,1 0-1,-1 1 1,0-1-1,0 0 1,0 0 0,1 0-1,-1 0 1,0 1-1,0-1 1,1 0 0,-1 0-1,0 0 1,1 0-1,-1 0 1,1 0 0,16-13 105,18-25 27,4-20-77,-31 43-51,2 1 0,-1 0 0,2 1 0,18-20 0,-28 32-13,0 0-1,0 0 1,0 0 0,0 0-1,0 0 1,0 1 0,0-1-1,0 0 1,0 0-1,0 1 1,1-1 0,-1 1-1,0-1 1,0 1 0,1 0-1,-1 0 1,0-1-1,1 1 1,-1 0 0,0 0-1,1 0 1,1 0 0,-2 1 9,-1 0 1,1-1-1,0 1 1,0 0-1,0 0 1,0 0 0,-1 0-1,1-1 1,0 1-1,-1 0 1,1 0 0,0 0-1,-1 0 1,0 1-1,1-1 1,-1 0 0,0 0-1,1 0 1,-1 0-1,0 1 1,2 12 52,-2-1 0,1 0 0,-3 21 0,1-21-39,0-6-1,1 0 0,-1 0 1,0-1-1,-1 1 0,0-1 0,0 1 1,0-1-1,-1 0 0,0 0 1,0 0-1,-1 0 0,-5 8 1,8-14 147,2-25 91,3 7-277,1 1 1,1 0-1,1 1 0,9-19 1,-16 35-29,0 31-4316,0-22-1574,-4-8 702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7.558"/>
    </inkml:context>
    <inkml:brush xml:id="br0">
      <inkml:brushProperty name="width" value="0.025" units="cm"/>
      <inkml:brushProperty name="height" value="0.025" units="cm"/>
    </inkml:brush>
  </inkml:definitions>
  <inkml:trace contextRef="#ctx0" brushRef="#br0">144 385 7591,'8'-10'1241,"0"0"0,-1 0 0,0-1-1,-1 0 1,0 0 0,-1 0 0,0-1 0,-1 0-1,0 0 1,-1 0 0,-1 0 0,0-1-1,1-12 1,-3 24-1156,0 0 0,0 1-1,0-1 1,0 0 0,0 0 0,0 1-1,0-1 1,-1 0 0,1 0-1,0 1 1,-1-1 0,1 0 0,0 0-1,-1 1 1,1-1 0,-1 0-1,1 1 1,-1-1 0,1 1 0,-1-1-1,1 1 1,-1-1 0,1 1 0,-1-1-1,0 1 1,0-1 0,1 1-1,-1 0 1,-1-1 0,-28 1 756,24 2-812,0 0 1,0 0 0,0 0-1,0 1 1,0 0-1,0 0 1,-7 5 0,2 3-22,0 0 1,1 1 0,0 0-1,1 1 1,0 0-1,1 0 1,1 1 0,0 0-1,0 0 1,2 0-1,0 1 1,1 0 0,0 0-1,1 0 1,1 1-1,0-1 1,1 27 0,1-41-5,0 0 1,0 0-1,0 1 1,1-1 0,-1 0-1,1 0 1,-1 0-1,1 0 1,-1 1 0,1-1-1,0 0 1,-1 0-1,1 0 1,0 0 0,0 0-1,0 0 1,0-1-1,0 1 1,0 0 0,0 0-1,0-1 1,0 1-1,0 0 1,0-1 0,0 1-1,0-1 1,1 0 0,-1 1-1,0-1 1,0 0-1,0 0 1,1 0 0,-1 1-1,0-1 1,1-1-1,-1 1 1,0 0 0,0 0-1,1 0 1,-1-1-1,0 1 1,0 0 0,2-2-1,3 1 47,1-2-1,-1 1 0,0-1 1,1 0-1,-1 0 0,10-7 1,5-9-8,-1-2 0,0 1 0,-2-2 0,0-1 0,-2 0 0,0-1 0,-2-1 0,0 0 0,-2-1 0,-1 0 0,-1-1 0,-1 0 0,-2-1 0,0 0 0,-2 0 0,-1 0 0,0-31 0,-4 58-42,0 1 1,0 0-1,0-1 1,1 1-1,-1 0 1,0-1 0,0 1-1,0 0 1,0-1-1,0 1 1,0 0-1,0-1 1,0 1-1,0 0 1,0-1-1,-1 1 1,1 0 0,0-1-1,0 1 1,0 0-1,0-1 1,0 1-1,-1 0 1,1-1-1,0 1 1,0 0-1,0 0 1,-1-1-1,1 1 1,0 0 0,-1 0-1,1-1 1,0 1-1,0 0 1,-1 0-1,1 0 1,-1 0-1,-10 9-21,-7 21-50,5 1 160,1 0 0,2 1 0,1 0 0,2 1 1,1 0-1,1 0 0,2 0 0,2 49 0,1-77-61,0 0-1,1-1 0,-1 1 1,1 0-1,0 0 0,1-1 1,-1 1-1,1-1 0,0 1 1,0-1-1,0 0 1,0 1-1,1-1 0,0 0 1,0-1-1,0 1 0,0 0 1,1-1-1,-1 0 0,1 0 1,0 0-1,0 0 0,0 0 1,0-1-1,7 3 1,1 0-14,-1-1 0,1-1 1,0 1-1,0-2 1,0 0-1,1 0 0,-1-1 1,1-1-1,12-1 1,-21 0-19,1 0 1,-1 0 0,0-1-1,0 1 1,0-1-1,-1 0 1,1 0 0,0 0-1,-1-1 1,1 1 0,-1-1-1,0 0 1,0 0-1,0 0 1,0 0 0,-1-1-1,1 1 1,3-7 0,6-11-13,-1 1 0,9-25 0,-16 35 14,-1 4 1,26-72-10,-27 73 12,0-1-1,-1 1 0,0-1 0,0 0 1,0 1-1,-1-1 0,0 0 0,0 0 1,-1 0-1,1 1 0,-4-12 0,4 17 1,-1-1 0,1 1-1,-1-1 1,0 0 0,1 1-1,-1-1 1,0 1 0,1-1-1,-1 1 1,0 0 0,0-1-1,1 1 1,-1 0 0,0 0 0,0-1-1,0 1 1,1 0 0,-1 0-1,0 0 1,0 0 0,0 0-1,0 0 1,1 0 0,-1 0-1,0 0 1,0 0 0,0 1-1,0-1 1,1 0 0,-1 1-1,0-1 1,0 0 0,1 1-1,-1-1 1,0 1 0,1-1 0,-2 2-1,-26 17-6,15-5-5,1 0 1,0 0-1,1 1 0,1 1 1,-15 29-1,23-39 19,-1-1 0,1 0 1,0 0-1,1 1 0,-1-1 0,1 1 1,0 0-1,0-1 0,1 1 0,0 0 1,0-1-1,0 1 0,0 0 0,1-1 1,0 1-1,0 0 0,1-1 1,0 1-1,0-1 0,0 0 0,0 0 1,6 9-1,-2-7 7,0 1 0,0-2 0,1 1 0,0-1 0,0 0 0,12 8 0,-16-12-13,0 0 1,0-1-1,0 1 1,0-1-1,0 1 1,0-1-1,0 0 1,0 0-1,0-1 1,1 1-1,-1-1 1,0 1-1,1-1 1,-1 0-1,0 0 1,0 0-1,1-1 1,-1 1-1,0-1 1,1 0-1,-1 0 0,4-2 1,-3 0-475,0-1 0,0-1 0,-1 1-1,0 0 1,0-1 0,0 0 0,0 1 0,0-1 0,-1 0 0,0 0-1,0-1 1,-1 1 0,1 0 0,0-10 0,6-13-5594,0 8-785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7.890"/>
    </inkml:context>
    <inkml:brush xml:id="br0">
      <inkml:brushProperty name="width" value="0.025" units="cm"/>
      <inkml:brushProperty name="height" value="0.025" units="cm"/>
    </inkml:brush>
  </inkml:definitions>
  <inkml:trace contextRef="#ctx0" brushRef="#br0">172 61 13068,'0'0'4816,"9"-9"-1186,27-29-1084,-36 37-2381,1 0-1,0 0 0,-1 0 1,1 1-1,-1-1 1,1 0-1,0 0 0,-1 1 1,1-1-1,0 0 1,0 1-1,0-1 0,0 1 1,-1-1-1,1 1 1,0-1-1,0 1 0,0 0 1,0 0-1,0-1 1,0 1-1,0 0 1,0 0-1,0 0 0,0 0 1,1 0-1,-1 1-91,-1 0-1,1 0 1,-1 0-1,1 0 1,-1 0-1,0 0 1,1 1-1,-1-1 1,0 0-1,0 0 1,0 0-1,0 0 1,0 0-1,0 1 1,0-1-1,0 0 1,-1 2-1,-14 52 526,-11 2-335,-3-1 0,-2-1 0,-72 94 0,87-132-254,6-15-2539,9-5 1859,0 1 1,-1-1 0,1 1-1,0-1 1,1 1 0,-1-1 0,0 1-1,1-1 1,0 0 0,-1 1-1,1-4 1,-3-27-6830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8.221"/>
    </inkml:context>
    <inkml:brush xml:id="br0">
      <inkml:brushProperty name="width" value="0.025" units="cm"/>
      <inkml:brushProperty name="height" value="0.025" units="cm"/>
    </inkml:brush>
  </inkml:definitions>
  <inkml:trace contextRef="#ctx0" brushRef="#br0">1 1 17969,'0'0'6406,"28"61"-4356,-8-32-352,3-1-385,9 0-416,0-4-449,2-5-256,2-2-128,-2-3-64,-2-6-929,-7-1-1409,-7-7-1986,-4 0-1954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8.596"/>
    </inkml:context>
    <inkml:brush xml:id="br0">
      <inkml:brushProperty name="width" value="0.025" units="cm"/>
      <inkml:brushProperty name="height" value="0.025" units="cm"/>
    </inkml:brush>
  </inkml:definitions>
  <inkml:trace contextRef="#ctx0" brushRef="#br0">19 1 19282,'0'0'6502,"-18"56"-6534,23-33-64,4-5-1665,2-7-2980,-2-8-8327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57.410"/>
    </inkml:context>
    <inkml:brush xml:id="br0">
      <inkml:brushProperty name="width" value="0.025" units="cm"/>
      <inkml:brushProperty name="height" value="0.025" units="cm"/>
    </inkml:brush>
  </inkml:definitions>
  <inkml:trace contextRef="#ctx0" brushRef="#br0">45 250 3651,'0'0'6631,"-7"-9"-6236,-21-30 32,18 16 161,10 23-549,0 0 0,0 0-1,0-1 1,0 1 0,1 0 0,-1-1 0,0 1-1,0 0 1,0 0 0,0-1 0,1 1-1,-1 0 1,0 0 0,0-1 0,0 1 0,1 0-1,-1 0 1,0 0 0,0-1 0,1 1 0,-1 0-1,0 0 1,0 0 0,1 0 0,-1 0-1,0 0 1,1 0 0,-1 0 0,0-1 0,1 1-1,-1 0 1,0 0 0,0 0 0,1 0-1,0 1 1,27 9 2071,-24-7-2038,1 0-1,-1-1 0,1 1 0,0-1 0,0 0 1,0 0-1,0 0 0,0 0 0,0-1 1,0 0-1,1 0 0,-1-1 0,0 1 0,1-1 1,7-1-1,1-2 110,-1 0 0,1-1 0,-1 0 0,18-9-1,4 0 56,-18 9-155,0 0 0,0 2 1,1 0-1,-1 1 0,1 1 1,-1 1-1,1 0 0,-1 1 0,30 8 1,51 3 76,-40-12-138,-1-3-1,1-1 0,-1-4 0,72-16 1,-7-5-8,15-6 5,1 7 0,184-13 1,898 21 19,-650 48-17,-189-6-13,396 55-7,-453-38 0,96 3 0,105 13 0,-59-15-1,-190-20 7,452-7 12,-626-16-9,43 0 3,807-43-24,-794 34 32,199 11 0,-24 2 73,-238-8-63,-64 2-15,0 2 0,0 1 0,0 1-1,0 2 1,0 1 0,48 11 0,-52-7 185,46 7 0,-69-13-320,15 0-92,-13-7-5899,-4-7-2079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27.725"/>
    </inkml:context>
    <inkml:brush xml:id="br0">
      <inkml:brushProperty name="width" value="0.025" units="cm"/>
      <inkml:brushProperty name="height" value="0.025" units="cm"/>
    </inkml:brush>
  </inkml:definitions>
  <inkml:trace contextRef="#ctx0" brushRef="#br0">0 1 5093,'0'0'8130,"11"1"-7836,587 34-9,-591-35-282,1081-2 29,-1059 0-31,249-13 116,280 22 0,-187 34 179,42 3 230,-111-26-213,0-14 0,367-42 1,-409 22 353,-257 34 84,-3-33-8458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29.982"/>
    </inkml:context>
    <inkml:brush xml:id="br0">
      <inkml:brushProperty name="width" value="0.025" units="cm"/>
      <inkml:brushProperty name="height" value="0.025" units="cm"/>
    </inkml:brush>
  </inkml:definitions>
  <inkml:trace contextRef="#ctx0" brushRef="#br0">0 53 3716,'0'0'4927,"10"2"-4399,50 9-242,0-3 1,76 1-1,61 6 366,624 35 1162,-537-44-1786,870 1 169,-233-71 41,-150 5 181,-271 23 2181,-487 35-2552,-5 1 827,-14 0-489,-14 8-2774,18-6 1984,1-1-1,-1 1 0,1-1 0,-1 0 0,0 1 0,0-1 1,0 0-1,1 0 0,-1 0 0,0-1 0,-4 2 0,-16 3-3230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9.379"/>
    </inkml:context>
    <inkml:brush xml:id="br0">
      <inkml:brushProperty name="width" value="0.025" units="cm"/>
      <inkml:brushProperty name="height" value="0.025" units="cm"/>
    </inkml:brush>
  </inkml:definitions>
  <inkml:trace contextRef="#ctx0" brushRef="#br0">160 94 8936,'0'0'9754,"0"-9"-6711,0 5-2889,1-1 286,-1-1 0,0 1 0,-1 0 0,1-1 0,-1 1 0,0-1-1,-2-5 1,2 9-323,0 0-1,0 1 1,0-1-1,0 0 0,0 0 1,0 1-1,-1-1 1,1 0-1,-1 1 1,1 0-1,-1-1 0,1 1 1,-1 0-1,0 0 1,0-1-1,0 1 0,1 1 1,-1-1-1,0 0 1,0 0-1,0 1 1,0-1-1,-1 1 0,1 0 1,0 0-1,-4 0 1,2-1-115,0 1 0,0 0 1,0 0-1,0 0 0,0 0 1,0 1-1,0-1 0,0 1 0,0 0 1,0 1-1,0-1 0,1 1 1,-1-1-1,1 1 0,-1 0 1,1 1-1,-1-1 0,1 0 1,0 1-1,0 0 0,0 0 0,1 0 1,-1 0-1,0 0 0,1 0 1,0 1-1,0-1 0,0 1 1,0 0-1,1-1 0,0 1 1,-1 0-1,1 0 0,1 0 0,-1 0 1,0 5-1,1-8-8,0-1 0,0 1 0,0 0 1,0-1-1,0 1 0,0 0 0,1-1 0,-1 1 0,0 0 0,0-1 0,1 1 1,-1-1-1,0 1 0,1-1 0,-1 1 0,0 0 0,1-1 0,-1 1 0,1-1 1,-1 0-1,1 1 0,-1-1 0,1 1 0,-1-1 0,1 0 0,0 1 0,-1-1 0,1 0 1,0 1-1,25 0-258,23-15-230,-29 3 244,-15 7 187,0 1-1,0 0 0,1 1 0,-1-1 0,1 1 1,0 0-1,7-1 0,-11 3 56,-1 0 0,1 0 0,-1 0 0,1 1 0,-1-1 0,1 0 0,-1 1 0,0-1 0,1 1 0,-1 0 0,1-1 0,-1 1 0,0 0 0,0 0-1,1 0 1,-1 0 0,0 0 0,0 0 0,0 0 0,0 0 0,0 0 0,0 1 0,0-1 0,-1 0 0,1 0 0,0 1 0,-1-1 0,1 1 0,-1-1 0,1 1 0,-1-1 0,0 0 0,0 1 0,1 2 0,4 19 64,-1 0 1,-2 1-1,0-1 0,-1 1 1,-2 30-1,-1-38 136,0-1 0,0 0 0,-2 0 0,0 0 0,0 0 0,-2 0 0,1-1 0,-2 0 0,-8 14 0,14-26-111,0 0 0,-1 1-1,1-1 1,-1 0 0,1 0 0,-1 0-1,0 0 1,0 0 0,0 0 0,0 0 0,0-1-1,0 1 1,-1-1 0,1 1 0,-1-1-1,1 0 1,-1 0 0,1 0 0,-1 0 0,1 0-1,-1-1 1,0 1 0,1-1 0,-6 0-1,5-1-55,0 0-1,1 0 0,-1 0 0,0 0 0,1-1 1,-1 0-1,1 1 0,-1-1 0,1 0 0,0 0 1,0 0-1,0 0 0,0-1 0,0 1 0,0-1 1,1 1-1,-1-1 0,1 1 0,-1-1 0,1 0 1,-1-4-1,-4-7-85,1-1 0,1 0 1,0-1-1,1 1 0,1-1 1,0 1-1,1-1 0,1 0 1,1 0-1,2-21 0,-1 33-57,0 0 0,-1 1-1,1-1 1,1 0-1,-1 1 1,0-1 0,1 1-1,0 0 1,0 0-1,0 0 1,0 0 0,0 0-1,0 1 1,1-1-1,0 1 1,-1 0-1,7-2 1,10-5-2099,2 0 0,23-5 0,-4 1-6067,-7 0-5452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2.887"/>
    </inkml:context>
    <inkml:brush xml:id="br0">
      <inkml:brushProperty name="width" value="0.025" units="cm"/>
      <inkml:brushProperty name="height" value="0.025" units="cm"/>
    </inkml:brush>
  </inkml:definitions>
  <inkml:trace contextRef="#ctx0" brushRef="#br0">150 89 12876,'0'0'3993,"-11"-5"-2076,-35-18-727,44 23-1163,1-1 0,-1 1 0,1 0-1,-1 0 1,1-1 0,-1 1 0,1 0 0,-1 0 0,1 0-1,-1 0 1,1 1 0,-1-1 0,1 0 0,-1 1-1,1-1 1,0 1 0,-1-1 0,1 1 0,-1-1-1,1 1 1,0 0 0,0 0 0,-1 0 0,1 0-1,0 0 1,0 0 0,0 0 0,0 0 0,0 0 0,0 1-1,1-1 1,-2 2 0,-1 0 38,-3 7-49,0 0-1,1 1 0,0-1 0,0 1 1,1 0-1,1 0 0,-1 0 0,2 1 1,0-1-1,0 1 0,1-1 0,1 1 1,1 22-1,-1-34-14,-1 1 1,1 0-1,0 0 0,0 0 0,0 0 1,0 0-1,0 0 0,1 0 1,-1-1-1,0 1 0,0 0 0,1 0 1,-1 0-1,0 0 0,1-1 1,-1 1-1,1 0 0,-1 0 0,1-1 1,-1 1-1,1 0 0,-1-1 1,1 1-1,0 0 0,-1-1 1,1 1-1,0-1 0,1 1 0,-1 0 6,1-1-1,0 0 1,-1 0-1,1 0 1,-1 0-1,1-1 1,0 1-1,-1 0 1,1-1-1,-1 1 1,1-1-1,-1 1 1,1-1-1,1-1 1,4-2 41,0 0-1,0-1 1,-1 1 0,0-1 0,8-8 0,-3 0 224,-1 0-1,0-1 1,0 0 0,-2 0 0,1-1 0,-2 0 0,0-1 0,-1 1 0,-1-1 0,0-1-1,-1 1 1,-1-1 0,3-28 0,-7 52-298,0 1 0,-1-1 0,1 1-1,-1-1 1,-4 8 0,-4 19-52,5-4 70,2-1 0,0 1 0,4 56 0,-2-84 4,1 0 0,0 0-1,0 0 1,1 0 0,-1 0 0,0 0-1,0 0 1,1-1 0,-1 1 0,1 0-1,0 0 1,0 0 0,-1-1-1,1 1 1,0-1 0,0 1 0,1 0-1,-1-1 1,0 0 0,0 1 0,1-1-1,-1 0 1,1 1 0,-1-1 0,1 0-1,-1 0 1,1 0 0,0-1 0,0 1-1,-1 0 1,1-1 0,0 1 0,0-1-1,0 1 1,0-1 0,-1 0 0,1 0-1,0 0 1,3 0 0,0-1 10,0 0 1,-1 0 0,1-1 0,0 1-1,-1-1 1,1 0 0,-1-1 0,0 1-1,1-1 1,-1 0 0,0 0 0,-1 0-1,1 0 1,4-6 0,3-6-23,0-1 0,-1-1 0,-1 1 0,-1-2 0,0 1 0,-1-1 0,-1 0 0,-1-1 0,5-29 0,-17 230-310,7-181 335,0 0 0,-1 0 0,1 0 1,0 0-1,0 0 0,0 0 0,0 0 0,0 0 0,0 0 0,0 0 1,0 0-1,1 0 0,-1 0 0,0 0 0,0 0 0,1 0 1,-1 0-1,1 0 0,-1 0 0,1 0 0,-1 0 0,1 0 1,0-1-1,-1 1 0,1 0 0,0-1 0,0 1 0,-1 0 0,1-1 1,0 1-1,0-1 0,0 1 0,0-1 0,0 1 0,0-1 1,0 0-1,0 1 0,0-1 0,0 0 0,0 0 0,0 0 1,0 0-1,0 0 0,0 0 0,0 0 0,0 0 0,0 0 0,0 0 1,0-1-1,0 1 0,0 0 0,0-1 0,0 1 0,0-1 1,-1 1-1,1-1 0,0 1 0,0-1 0,1 0 0,4-3 124,0 0-1,0 0 0,-1 0 0,1 0 0,-1-1 0,0 0 1,6-8-1,3-10 17,-2 0 0,0 0 0,16-48 0,-3 5 120,-23 124-798,-5-2 25,1-37-160,1 0-1,2 31 0,0-49 465,-1 0-1,0-1 1,0 1 0,1 0 0,-1-1 0,0 1-1,1 0 1,-1-1 0,0 1 0,1 0 0,-1-1-1,1 1 1,-1-1 0,1 1 0,-1-1 0,1 1-1,0-1 1,-1 0 0,1 1 0,-1-1 0,1 1 0,0-1-1,0 0 1,-1 0 0,1 1 0,0-1 0,-1 0-1,1 0 1,0 0 0,0 0 0,-1 0 0,1 0-1,0 0 1,0 0 0,-1 0 0,1 0 0,0 0 0,0-1-1,-1 1 1,1 0 0,0-1 0,-1 1 0,2-1-1,10-6-4347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9.710"/>
    </inkml:context>
    <inkml:brush xml:id="br0">
      <inkml:brushProperty name="width" value="0.025" units="cm"/>
      <inkml:brushProperty name="height" value="0.025" units="cm"/>
    </inkml:brush>
  </inkml:definitions>
  <inkml:trace contextRef="#ctx0" brushRef="#br0">26 107 13613,'0'0'14926,"10"-8"-14803,5 0-93,-4 2-11,1-1 0,-1 0 1,0 0-1,0-1 1,-1-1-1,10-10 0,-20 19-14,1-1-1,-1 1 1,1 0-1,-1-1 1,1 1-1,-1 0 1,1-1-1,-1 1 0,1-1 1,-1 1-1,0-1 1,1 1-1,-1-1 1,0 0-1,1 1 1,-1-1-1,0 1 1,0-1-1,0 1 0,0-1 1,1 0-1,-1 1 1,0-1-1,0 0 1,0 1-1,0-1 1,0 1-1,-1-1 1,1 0-1,0 1 1,0-1-1,0 1 0,0-1 1,-1 0-1,1 1 1,0-1-1,-1 1 1,1-1-1,0 1 1,-1-1-1,1 1 1,0-1-1,-1 1 1,1-1-1,-1 1 0,1 0 1,-1-1-1,1 1 1,-1 0-1,1-1 1,-1 1-1,0 0 1,1 0-1,-1 0 1,1-1-1,-1 1 1,0 0-1,0 0 0,-2 0 11,0 0-1,0 0 0,0 0 0,0 0 1,1 0-1,-1 1 0,0-1 0,0 1 1,0 0-1,1 0 0,-1 0 0,-3 1 1,0 3 15,0 0 1,0 0-1,0 1 1,0 0-1,1 0 0,0 0 1,0 0-1,1 1 1,-1 0-1,2 0 1,-1 0-1,1 0 1,-4 14-1,2-6-22,1 0 0,0 1 1,2-1-1,0 1 0,0 31 0,2-45-17,0 0-1,0-1 1,0 1 0,0 0 0,1 0-1,-1 0 1,0 0 0,1-1 0,0 1-1,-1 0 1,1 0 0,0-1 0,0 1-1,0 0 1,0-1 0,0 1 0,0-1-1,1 0 1,-1 1 0,0-1 0,1 0 0,-1 0-1,3 2 1,-1-2-105,0 0 1,1 0-1,-1 0 0,0 0 0,1 0 1,-1-1-1,0 0 0,1 0 0,-1 0 1,1 0-1,-1 0 0,4-1 0,4-1-902,0-1-1,0 0 1,0-1-1,-1 0 0,0-1 1,0 1-1,12-9 1,17-18-6346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0.086"/>
    </inkml:context>
    <inkml:brush xml:id="br0">
      <inkml:brushProperty name="width" value="0.025" units="cm"/>
      <inkml:brushProperty name="height" value="0.025" units="cm"/>
    </inkml:brush>
  </inkml:definitions>
  <inkml:trace contextRef="#ctx0" brushRef="#br0">97 1 15759,'0'0'5456,"-9"4"-4063,-2 1-864,1 1-1,0 0 1,-15 11-1,23-15-439,-1-1 0,1 1 0,0 0-1,0 0 1,0 0 0,0 0 0,0 0 0,0 1 0,1-1-1,-1 0 1,1 1 0,-1-1 0,1 1 0,0 0 0,0-1-1,0 1 1,0 0 0,1 0 0,-1-1 0,1 1 0,0 0-1,0 0 1,0 0 0,0 5 0,1-7-85,0 0 1,0-1 0,-1 1-1,1 0 1,0-1 0,0 1-1,0-1 1,0 1-1,0-1 1,0 0 0,0 1-1,0-1 1,0 0 0,0 1-1,0-1 1,0 0-1,0 0 1,0 0 0,0 0-1,2 0 1,29-1 37,-24 1-32,41-3 16,-31 2-149,-1 0 1,29 3 0,-45-2 121,0 1 1,0-1-1,0 0 0,1 1 1,-1-1-1,0 1 1,0 0-1,0-1 1,0 1-1,0 0 1,0 0-1,0 0 1,0-1-1,-1 1 0,1 0 1,0 0-1,0 0 1,-1 0-1,1 1 1,-1-1-1,1 0 1,-1 0-1,1 0 1,-1 0-1,0 1 0,1-1 1,-1 0-1,0 0 1,0 1-1,0-1 1,0 0-1,0 0 1,0 1-1,0-1 1,-1 2-1,1 0 61,-1 1 0,1 0 0,-1-1 0,0 1 0,0 0 0,-1-1 0,1 1 0,-1-1 0,1 0 0,-5 6 0,0-1 101,-1-2 0,0 1 1,0-1-1,-1 0 0,1-1 0,-1 1 0,-1-1 0,1-1 0,-1 0 0,1 0 0,-1-1 0,0 0 0,0 0 1,-1-1-1,1 0 0,-15 0 0,23-2-265,0 0 1,0 0-1,1 0 0,-1-1 1,0 1-1,1 0 1,-1-1-1,0 1 0,1 0 1,-1-1-1,0 1 1,1-1-1,-1 1 0,1-1 1,-1 1-1,1-1 1,-1 0-1,1 1 0,-1-1 1,1 0-1,0 1 1,-1-1-1,1 0 0,0 1 1,-1-1-1,1 0 1,0 0-1,0 1 0,0-1 1,0 0-1,0 0 1,0 1-1,0-1 0,0 0 1,0 0-1,0 1 1,0-1-1,0 0 1,1 0-1,-1 1 0,0-1 1,1 0-1,-1 1 1,0-1-1,1 0 0,0 0 1,16-36-10061,3 14-2819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0.625"/>
    </inkml:context>
    <inkml:brush xml:id="br0">
      <inkml:brushProperty name="width" value="0.025" units="cm"/>
      <inkml:brushProperty name="height" value="0.025" units="cm"/>
    </inkml:brush>
  </inkml:definitions>
  <inkml:trace contextRef="#ctx0" brushRef="#br0">72 0 10410,'0'0'14552,"-8"6"-13367,3-2-1074,1 0-1,-1 1 0,1-1 0,0 1 0,0 0 0,0 0 0,1 1 1,0-1-1,0 1 0,0 0 0,1-1 0,0 1 0,0 0 0,0 0 0,1 1 1,0-1-1,0 0 0,0 7 0,-6 61 527,4 90 1,4-111-440,-1-50-186,2 36 80,-1-38-84,-1 1-1,0-1 1,0 1-1,0-1 0,1 0 1,-1 0-1,1 1 0,-1-1 1,1 0-1,0 0 1,-1 0-1,1 1 0,0-1 1,0 0-1,0 0 0,0 0 1,0 0-1,0 0 1,0-1-1,0 1 0,0 0 1,0 0-1,0-1 0,3 2 1,-4-2 3,1 0 0,-1 0 0,1-1 0,-1 1 0,0 0 0,1 0 0,-1 0 0,1-1 0,-1 1 0,1 0 1,-1 0-1,0-1 0,1 1 0,-1 0 0,0-1 0,1 1 0,-1-1 0,0 1 0,1 0 0,-1-1 0,0 1 0,0-1 0,1 1 1,-1-1-1,0 1 0,0-1 0,0 1 0,0-1 0,0 1 0,0 0 0,0-1 0,0 1 0,0-1 0,0 0 0,2-23 90,-2 19-82,2-14 2,-1 6-69,0 0 1,0 0 0,-2 1 0,1-1 0,-2 0-1,-3-17 1,1 24-230,2 15 105,5 17 82,0-21 90,0 0 0,0 0 0,0-1 0,1 1 1,-1-1-1,1 0 0,0 0 0,1-1 0,-1 1 0,0-1 0,1 0 0,0 0 0,0 0 1,0-1-1,0 0 0,0 0 0,1 0 0,-1 0 0,1-1 0,-1 0 0,1 0 0,-1 0 1,1-1-1,7 0 0,3 0 2,0 0 0,0-1 1,0-1-1,0-1 0,0 0 1,0-1-1,19-7 0,-14 2-3,-16 6 12,0 0-1,0 1 1,0 0 0,0 0 0,1 1 0,-1-1 0,9 0 0,-14 37 1329,-7-2-518,5-28-766,0 1 0,1-1 0,0 1 0,0 0 0,0 0 0,1 0 0,0 10 0,1-16-49,0 1 1,-1 0-1,1-1 0,0 1 0,0-1 1,-1 1-1,1-1 0,0 1 0,0-1 0,0 0 1,-1 1-1,1-1 0,0 0 0,0 1 0,0-1 1,0 0-1,0 0 0,0 0 0,-1 0 0,1 0 1,0 0-1,0 0 0,0 0 0,0-1 0,0 1 1,0 0-1,0 0 0,-1-1 0,1 1 0,0 0 1,1-2-1,30-9 136,-16 2-112,7-4-119,44-18-1,-61 28 72,1 1-1,-1 0 1,1 1-1,0-1 1,-1 1-1,1 0 1,0 1-1,0 0 0,0 0 1,-1 0-1,1 1 1,8 2-1,-13-2 39,0 0 1,0 0-1,0 0 0,0 1 0,-1-1 0,1 0 0,0 1 1,-1 0-1,1-1 0,-1 1 0,0 0 0,1 0 1,-1 0-1,0 0 0,0 0 0,0 0 0,0 0 0,-1 0 1,1 0-1,-1 0 0,1 1 0,-1-1 0,0 0 0,0 0 1,0 4-1,4 14-2720,2-4-4874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32.793"/>
    </inkml:context>
    <inkml:brush xml:id="br0">
      <inkml:brushProperty name="width" value="0.025" units="cm"/>
      <inkml:brushProperty name="height" value="0.025" units="cm"/>
    </inkml:brush>
  </inkml:definitions>
  <inkml:trace contextRef="#ctx0" brushRef="#br0">1 271 7944,'0'0'549,"10"2"-437,34 5 246,0-2 0,0-2 0,71-5 0,147-25-84,-52 4-778,614-12-925,-274 16 1870,1200-87 1294,378 32-2247,-2060 74-898,-7-1-1360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49.318"/>
    </inkml:context>
    <inkml:brush xml:id="br0">
      <inkml:brushProperty name="width" value="0.025" units="cm"/>
      <inkml:brushProperty name="height" value="0.025" units="cm"/>
    </inkml:brush>
  </inkml:definitions>
  <inkml:trace contextRef="#ctx0" brushRef="#br0">66 0 18481,'0'0'-64,"-50"24"-640,34-3-1987,16-3-224,0-6 833,11-10-544,9-2-3460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5.527"/>
    </inkml:context>
    <inkml:brush xml:id="br0">
      <inkml:brushProperty name="width" value="0.025" units="cm"/>
      <inkml:brushProperty name="height" value="0.025" units="cm"/>
    </inkml:brush>
  </inkml:definitions>
  <inkml:trace contextRef="#ctx0" brushRef="#br0">4 157 4869,'0'0'614,"4"-8"-593,1 0-203,15-30 2472,-7 14 1726,0 2 1,24-30-1,-37 52-3955,0-1 0,0 1 1,0 0-1,0 0 0,1-1 0,-1 1 0,0 0 0,0 0 0,0-1 0,0 1 0,1 0 0,-1 0 0,0 0 0,0 0 1,0-1-1,1 1 0,-1 0 0,0 0 0,0 0 0,0 0 0,1 0 0,-1 0 0,0 0 0,0 0 0,1-1 0,-1 1 0,0 0 1,0 0-1,1 0 0,-1 0 0,0 0 0,0 0 0,1 1 0,-1-1 0,0 0 0,0 0 0,1 0 0,-1 0 0,0 0 1,0 0-1,1 0 0,-1 0 0,0 0 0,0 1 0,0-1 0,1 0 0,-1 0 0,4 17 753,-6 24-433,-3-15-294,-1 0 0,-2-1 0,0 0 1,-18 35-1,-7 22 0,27-66-49,4-11-6,-1 0-1,1 0 1,0 0 0,1 0-1,-1 1 1,1-1-1,0 0 1,0 1 0,1-1-1,0 1 1,0-1 0,0 1-1,0-1 1,2 6-1,0-9-1,-1-1-1,1 1 0,0-1 1,0 0-1,0 0 0,0 0 1,0 0-1,0 0 0,0 0 1,0-1-1,0 1 0,0-1 0,1 1 1,-1-1-1,0 0 0,0 0 1,0 0-1,1 0 0,2 0 1,44-4-29,-40 2-556,-1 0 0,1 0 1,-1-1-1,1 0 1,-1-1-1,10-5 0,19-19-6399,-21 7-1150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5.871"/>
    </inkml:context>
    <inkml:brush xml:id="br0">
      <inkml:brushProperty name="width" value="0.025" units="cm"/>
      <inkml:brushProperty name="height" value="0.025" units="cm"/>
    </inkml:brush>
  </inkml:definitions>
  <inkml:trace contextRef="#ctx0" brushRef="#br0">86 0 12139,'0'0'4773,"-36"65"-2851,22-35-385,2 4-127,-1 0-482,4-1-607,7-2-225,2-5-32,0-5-64,0-6-641,13-8-960,-1-7-609,4-5-1570,0-13-3074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6.263"/>
    </inkml:context>
    <inkml:brush xml:id="br0">
      <inkml:brushProperty name="width" value="0.025" units="cm"/>
      <inkml:brushProperty name="height" value="0.025" units="cm"/>
    </inkml:brush>
  </inkml:definitions>
  <inkml:trace contextRef="#ctx0" brushRef="#br0">204 52 10442,'0'0'7095,"-6"-8"-5045,4 4-1883,-1 0 0,1 0 0,-1 0 0,-1 1 0,1-1 0,0 1 0,-1 0 0,-7-6 0,9 8-122,1 1 1,-1-1 0,0 0-1,0 1 1,0-1 0,0 1 0,0-1-1,0 1 1,0 0 0,0 0-1,0 0 1,0 0 0,0 0 0,0 0-1,0 1 1,0-1 0,0 1-1,0-1 1,0 1 0,1 0 0,-1 0-1,0-1 1,0 1 0,1 1-1,-1-1 1,0 0 0,1 0 0,-1 1-1,1-1 1,-3 3 0,-1 2 74,0 0 0,0 0-1,0 0 1,1 1 0,-1-1 0,2 1 0,-1 0 0,1 0 0,0 0 0,0 1 0,1-1 0,0 1 0,0 0 0,1-1 0,0 1 0,1 15 0,0-22-109,0 0-1,0 0 1,0 0 0,0 1 0,0-1 0,1 0-1,-1 0 1,1 0 0,-1 0 0,1 0-1,-1 0 1,1-1 0,-1 1 0,1 0-1,0 0 1,-1 0 0,1 0 0,0-1 0,0 1-1,0 0 1,-1-1 0,1 1 0,0 0-1,0-1 1,2 1 0,0 0 18,0 0 0,0 0 0,1 0 0,-1-1 0,1 1 0,-1-1 0,1 0 0,4 0 0,1-1 22,1 0 0,-1-1 1,1 0-1,-1 0 0,14-6 1,-16 5-48,0 0 0,0-1 0,0 1 0,0-2 0,0 1 0,-1-1 0,0 0 0,0 0 0,0-1 0,0 1 0,-1-1 0,0-1 0,-1 1 0,1-1 0,5-11 0,-41 91-853,23-59 869,1 1 0,1 0 0,-9 29 0,11-24 220,1 1 0,-2 24 1,5-41-182,-1 1 0,1 0 0,0-1 0,1 1 0,-1 0 0,1-1 0,0 1 0,0-1 0,1 1 0,-1-1 0,1 0 0,0 1 0,0-1 0,1 0 1,4 6-1,-6-9-34,0 0 0,0 0 0,0 0 0,0 0 0,0 0 0,-1 0 1,1 0-1,0 0 0,0 0 0,-1 0 0,1 0 0,-1 0 0,1 0 1,-1 1-1,1-1 0,-1 0 0,0 0 0,0 1 0,1-1 0,-1 0 0,0 0 1,0 1-1,0-1 0,-1 0 0,1 1 0,0-1 0,0 0 0,-1 2 1,-1-1 50,0 0 0,1 0 1,-1 0-1,0 0 1,0 0-1,0-1 1,0 1-1,0-1 1,0 0-1,-1 0 1,1 1-1,0-2 0,-4 3 1,-8 1 243,0-1 0,-1 0 1,1 0-1,-17-1 0,26-1-318,-6-1 148,0 1 0,0-2-1,-19-2 1,28 3-191,0 0-1,0 0 0,1-1 1,-1 1-1,0-1 0,1 1 1,-1-1-1,0 0 0,1 1 1,-1-1-1,1 0 1,-1 0-1,1 0 0,0 0 1,-1 0-1,1-1 0,0 1 1,0 0-1,0 0 0,0-1 1,0 1-1,0-1 1,0 1-1,0-1 0,0 1 1,1-1-1,-1 0 0,1 1 1,-1-1-1,1 0 0,-1-3 1,1 4-109,1 0 0,-1 0 1,0 0-1,1 0 0,-1 0 1,1 0-1,-1 0 0,1 0 0,0 0 1,-1 0-1,1 0 0,0 0 1,0 0-1,0 0 0,-1 1 1,1-1-1,0 0 0,0 0 0,0 1 1,0-1-1,0 1 0,0-1 1,1 1-1,0-1 0,36-10-3135,-25 8 1878,25-8-2751,5-2-1640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6.595"/>
    </inkml:context>
    <inkml:brush xml:id="br0">
      <inkml:brushProperty name="width" value="0.025" units="cm"/>
      <inkml:brushProperty name="height" value="0.025" units="cm"/>
    </inkml:brush>
  </inkml:definitions>
  <inkml:trace contextRef="#ctx0" brushRef="#br0">123 13 13261,'0'0'10137,"-11"8"-9475,0 2-407,0 0 1,0 0-1,1 1 1,0 1-1,1 0 0,-8 14 1,13-20-96,0 1 0,0 0-1,0 0 1,1 1 0,0-1 0,1 1 0,0-1 0,0 1 0,0 0-1,1-1 1,0 1 0,1 0 0,0 0 0,0 0 0,3 13 0,-3-18-128,1-1 1,0 1 0,0-1-1,0 0 1,0 1 0,1-1-1,-1 0 1,1 0 0,-1 0-1,1 0 1,0 0 0,0 0-1,0-1 1,0 1 0,0 0-1,0-1 1,0 0 0,4 2-1,-1 0 53,1-1 0,1 0 0,-1 0 0,0-1 0,0 1 0,1-1 0,8 0 0,-4-1-4,1 0-1,-1-1 0,0 0 0,0-1 1,0 0-1,0 0 0,0-1 1,14-6-1,-18 5-55,-1 0 0,0 0 1,1 0-1,-1-1 0,-1 0 0,1 0 1,-1 0-1,0-1 0,0 1 0,0-1 1,-1-1-1,0 1 0,0-1 0,3-6 1,-5 8-24,-1 0 0,1 1 1,-1-1-1,0 0 0,0 0 1,-1 0-1,1 0 0,-1 0 1,0 0-1,0 1 0,-1-1 1,1 0-1,-1 0 0,0 0 1,-1 0-1,1 1 0,-1-1 1,0 0-1,0 1 0,0 0 1,-1-1-1,-3-4 0,-1 1-129,0-1 0,-1 1 0,0 0 0,0 1 0,-16-11 0,20 15-266,-1 0 1,1 1-1,-1 0 1,0 0-1,0 0 1,-7-2-1,10 4-127,-1-1 1,1 1-1,0 0 0,-1 0 1,1 0-1,0 0 1,-1 0-1,1 0 0,0 1 1,0-1-1,-1 1 0,1-1 1,0 1-1,0 0 0,-2 1 1,-5 9-7564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1.814"/>
    </inkml:context>
    <inkml:brush xml:id="br0">
      <inkml:brushProperty name="width" value="0.025" units="cm"/>
      <inkml:brushProperty name="height" value="0.025" units="cm"/>
    </inkml:brush>
  </inkml:definitions>
  <inkml:trace contextRef="#ctx0" brushRef="#br0">227 24 8680,'0'0'4954,"-10"-5"-2963,7 3-1902,0 0 34,-1 0 0,1 0-1,-1 0 1,1 1-1,-1-1 1,0 1 0,0 0-1,0 0 1,0 0 0,1 1-1,-1-1 1,0 1 0,0 0-1,0 0 1,0 0 0,0 1-1,0-1 1,0 1 0,0 0-1,0 0 1,0 0 0,1 1-1,-1-1 1,0 1 0,-3 2-1,-3 4 97,1 0 0,0 0 0,1 1 0,-1 0 0,2 1-1,-1-1 1,2 2 0,-1-1 0,1 1 0,1-1 0,0 2 0,0-1 0,1 0-1,1 1 1,0 0 0,0 0 0,1 0 0,1 0 0,0 0 0,1 0 0,2 24-1,-2-32-172,1-1 0,-1 0 0,1 1 0,0-1 0,0 1 0,1-1-1,-1 0 1,1 0 0,-1 0 0,1 0 0,0 0 0,0 0 0,0 0-1,1-1 1,-1 1 0,1-1 0,0 1 0,3 1 0,-1 0 1,0-1 1,1 0-1,0 0 1,-1-1-1,1 1 1,0-1-1,0 0 0,1-1 1,-1 0-1,7 1 1,-8-1 4,1-1-1,-1 0 1,1 0 0,0-1 0,-1 1-1,1-1 1,-1 0 0,1-1-1,-1 1 1,0-1 0,6-3 0,-8 4 3,0-1 1,-1 0-1,1 1 1,-1-1 0,0 0-1,1 0 1,-1 0-1,0-1 1,0 1 0,0 0-1,-1-1 1,1 1-1,0-1 1,-1 0 0,0 1-1,0-1 1,0 0-1,0 0 1,0 0 0,1-5-1,-2 6-12,0-1-1,0 1 0,0 0 1,0 0-1,0-1 1,-1 1-1,1 0 1,-1 0-1,1-1 1,-1 1-1,0 0 1,0 0-1,0 0 0,0 0 1,0 0-1,-1 0 1,1 0-1,0 0 1,-1 1-1,1-1 1,-4-2-1,0 0-25,1 1 1,-1 1-1,1-1 0,-1 1 1,0 0-1,0 0 0,0 0 0,0 0 1,-9-1-1,7 2-38,0 0-1,0 1 0,0 0 1,0 0-1,0 0 1,0 1-1,-8 1 1,12-1 15,0 0 0,0-1 0,0 1 0,1 0 0,-1 1 0,0-1 0,1 0 0,-1 1 0,1-1 0,0 1 0,-1 0 0,1 0 0,0 0 0,0 0 0,0 0 0,-2 3 0,3-4-58,1 0 1,-1 0-1,0-1 1,1 1-1,-1 0 1,1 0-1,-1 0 1,1 0-1,0 0 0,-1 0 1,1 0-1,0 0 1,0 0-1,0 0 1,0 0-1,0 0 1,0 0-1,0 0 0,0 0 1,0 0-1,0 0 1,0 0-1,1 0 1,-1 0-1,0 0 1,1 0-1,-1 0 1,1 0-1,-1 0 0,1 0 1,-1-1-1,1 1 1,0 0-1,-1 0 1,1-1-1,0 1 1,0 0-1,0-1 1,-1 1-1,1-1 0,0 1 1,0-1-1,0 1 1,0-1-1,0 1 1,0-1-1,0 0 1,0 0-1,0 0 0,0 1 1,1-1-1,8 1-838,1 0-1,-1 0 1,0-1-1,11-1 1,-18 1 599,48-6-4368,2-10-2231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3.266"/>
    </inkml:context>
    <inkml:brush xml:id="br0">
      <inkml:brushProperty name="width" value="0.025" units="cm"/>
      <inkml:brushProperty name="height" value="0.025" units="cm"/>
    </inkml:brush>
  </inkml:definitions>
  <inkml:trace contextRef="#ctx0" brushRef="#br0">58 1 12460,'0'0'6545,"-6"8"-4138,-30 39 1042,80-40-3727,-22-4-408,-1 0-1,36 11 1,-50-12 637,0 1 1,0-1 0,0 1 0,0 1 0,0-1 0,-1 1 0,1 0 0,-1 1-1,0 0 1,-1 0 0,8 7 0,-12-11 67,0 1 0,0-1 0,0 1 0,0-1 0,0 1 0,-1-1 0,1 1 0,0 0 0,-1-1 0,1 1 0,-1 0 0,1-1 0,-1 1 0,0 0 0,0 0-1,0-1 1,0 1 0,0 0 0,0 0 0,0 0 0,-1-1 0,1 1 0,-1 0 0,1-1 0,-2 3 0,0-1 102,0 1-1,-1-1 1,1 1-1,-1-1 1,0 0-1,0 0 1,0-1-1,0 1 1,-1-1-1,-5 4 1,-5 1 298,0 0 0,0 0-1,-1-1 1,-24 5 0,28-8-310,1-1 0,-1 0 0,-20 0 0,1-9-2615,29 6 1991,-1 0 0,1 1 0,0-1 0,0 0 0,-1 0 0,1 0-1,0-1 1,0 1 0,0 0 0,0 0 0,0-1 0,0 1 0,0 0 0,1-1 0,-1 1 0,0-2 0,-5-20-14486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2.192"/>
    </inkml:context>
    <inkml:brush xml:id="br0">
      <inkml:brushProperty name="width" value="0.025" units="cm"/>
      <inkml:brushProperty name="height" value="0.025" units="cm"/>
    </inkml:brush>
  </inkml:definitions>
  <inkml:trace contextRef="#ctx0" brushRef="#br0">0 230 8584,'0'0'15332,"9"-6"-13811,25-20-1009,-1-2-1,45-48 1,10-10-477,-87 85-43,-1 1 0,0-1 0,0 1 1,1-1-1,-1 1 0,0-1 0,1 1 0,-1 0 1,1-1-1,-1 1 0,0 0 0,1-1 0,-1 1 1,1 0-1,-1-1 0,1 1 0,-1 0 0,1 0 1,-1 0-1,1-1 0,0 1 0,-1 0 0,1 0 1,-1 0-1,1 0 0,-1 0 0,1 0 0,-1 0 1,1 0-1,-1 0 0,1 0 0,0 1 0,-1-1 1,1 0-1,0 0 0,-1 21-114,-17 31 189,9-34-61,0 1 0,1 1 0,1-1 0,1 1 0,1 0 0,-2 32 0,6-51-51,0 0 1,0 0-1,0 0 0,0 0 0,0 0 0,0 0 0,0 0 1,1 0-1,-1 0 0,1 0 0,-1 0 0,1 0 0,-1 0 1,1 0-1,-1 0 0,1 0 0,0 0 0,-1 0 0,1-1 0,0 1 1,0 0-1,0 0 0,-1-1 0,1 1 0,2 0 0,0 0-169,0 0-1,-1 0 0,1-1 0,0 1 0,0-1 0,0 1 1,0-1-1,-1 0 0,1 0 0,3-1 0,3 0-875,-1-1 1,1 0-1,0 0 0,-1-1 1,0 0-1,10-6 0,25-17-6490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2.520"/>
    </inkml:context>
    <inkml:brush xml:id="br0">
      <inkml:brushProperty name="width" value="0.025" units="cm"/>
      <inkml:brushProperty name="height" value="0.025" units="cm"/>
    </inkml:brush>
  </inkml:definitions>
  <inkml:trace contextRef="#ctx0" brushRef="#br0">97 1 10570,'0'0'10485,"-11"10"-9343,7-6-1148,-8 7 415,1 1 1,1 0-1,-11 14 1,18-20-278,-1-1 1,1 0 0,0 1 0,1 0 0,-1 0 0,1 0-1,0 0 1,1 0 0,-1 0 0,1 1 0,0-1 0,1 0-1,0 10 1,0-14-123,0 0-1,1-1 1,-1 1-1,0 0 1,1-1-1,-1 1 1,1-1 0,0 1-1,0-1 1,-1 1-1,1-1 1,0 1-1,0-1 1,0 0-1,0 1 1,1-1-1,-1 0 1,0 0-1,0 0 1,1 0-1,-1 0 1,3 1-1,0 0 19,-1-1 0,1 0 0,0 0 0,0 0-1,0 0 1,0 0 0,0-1 0,1 0-1,4 0 1,-2 0 40,1-1 0,-1 1 0,0-2 0,0 1 0,0-1 0,0 0-1,0-1 1,-1 1 0,1-1 0,11-7 0,-12 4 15,0 0 0,0 0 0,0 0 1,0-1-1,-1 0 0,0 0 0,4-10 0,-7 13-49,0 1 0,0-1 0,0-1 0,-1 1 0,0 0 0,0 0 0,0 0 0,0-1 1,-1 1-1,0 0 0,0-1 0,0 1 0,0 0 0,-1-1 0,1 1 0,-3-6 0,2 8-43,0 0 1,0 0-1,0 0 0,0 1 0,-1-1 1,1 0-1,-1 0 0,1 1 0,-1-1 1,0 1-1,1 0 0,-1-1 0,0 1 1,0 0-1,0 0 0,0 0 0,0 0 1,0 1-1,0-1 0,0 0 0,-1 1 1,1 0-1,0-1 0,0 1 1,0 0-1,-1 0 0,1 0 0,0 0 1,0 1-1,-1-1 0,-2 1 0,-1 1-297,-1-1-1,1 0 0,0 1 0,0 0 1,0 1-1,0-1 0,0 1 0,1 1 1,-10 6-1,-10 15-3329,1 1-2631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131"/>
    </inkml:context>
    <inkml:brush xml:id="br0">
      <inkml:brushProperty name="width" value="0.025" units="cm"/>
      <inkml:brushProperty name="height" value="0.025" units="cm"/>
    </inkml:brush>
  </inkml:definitions>
  <inkml:trace contextRef="#ctx0" brushRef="#br0">248 21 11339,'0'0'11338,"-9"-5"-10313,4 2-920,3 2-75,0-1-1,1 1 0,-1 0 0,0 0 1,0 0-1,-1 0 0,1 0 0,0 0 1,0 1-1,0-1 0,-1 1 0,1-1 1,0 1-1,0 0 0,-1 0 0,1 0 1,0 0-1,-1 0 0,1 1 0,0-1 1,0 1-1,0-1 0,-1 1 0,1 0 1,0 0-1,0 0 0,0 0 0,0 0 1,0 0-1,0 1 0,-2 2 0,-16 17 230,0 1 0,2 1-1,0 0 1,-23 43 0,34-53-124,0 1 0,1-1 0,0 1 0,2 0 0,-1 0 0,2 1 1,0-1-1,0 1 0,2-1 0,0 1 0,1 16 0,0-29-121,0 0-1,0 1 0,1-1 1,-1 0-1,1 0 0,0 0 0,-1 0 1,1 0-1,0-1 0,0 1 1,0 0-1,1 0 0,-1 0 1,0-1-1,1 1 0,-1-1 1,1 1-1,-1-1 0,1 0 1,0 1-1,-1-1 0,3 1 1,1 0 9,0 0 1,-1-1-1,1 1 0,0-1 1,0 0-1,0 0 0,0-1 1,0 0-1,6 0 1,2 0 27,0-2 1,0 0 0,0 0-1,0-1 1,0 0 0,18-9-1,-16 5 0,-1-1-1,0 0 0,21-17 1,-31 22 5,0-1 1,0 1 0,-1-1 0,1 1 0,-1-1 0,0 0-1,0 0 1,0 0 0,-1-1 0,1 1 0,-1-1-1,0 0 1,-1 1 0,1-1 0,1-8 0,-3 10-39,0 1 1,0 0 0,-1 0 0,1 0-1,-1 0 1,1 0 0,-1 0-1,0 0 1,0 0 0,0 0 0,0 0-1,0 1 1,0-1 0,0 0-1,-1 1 1,1-1 0,-1 0 0,1 1-1,-1 0 1,1-1 0,-1 1-1,0 0 1,0 0 0,0 0 0,1 0-1,-1 0 1,0 0 0,0 1 0,0-1-1,-1 1 1,1-1 0,0 1-1,0 0 1,-2 0 0,-13-3-55,0 2 0,1 0 0,-21 1 1,25 1 30,5-1-92,0 1 1,0 0-1,0 1 1,1 0-1,-1 0 1,0 0-1,-8 5 1,14-7-43,-1 1 1,1-1-1,0 1 1,-1-1-1,1 1 0,0 0 1,0-1-1,-1 1 1,1 0-1,0 0 0,0 0 1,0 0-1,0 0 1,0 0-1,0 0 0,0 0 1,1 1-1,-1-1 1,0 0-1,1 1 0,-1-1 1,1 0-1,-1 1 1,1-1-1,-1 0 0,1 1 1,0-1-1,0 1 1,0-1-1,0 1 0,0-1 1,0 0-1,0 1 1,0-1-1,1 1 0,-1-1 1,0 0-1,1 1 1,-1-1-1,1 0 0,0 1 1,0 0-1,2 0-528,-1 0 1,1 0-1,0 0 0,-1-1 1,1 1-1,0-1 0,0 0 1,0 0-1,0 0 0,0 0 0,1 0 1,-1-1-1,0 1 0,0-1 1,0 0-1,1 0 0,3 0 0,22 0-7895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636"/>
    </inkml:context>
    <inkml:brush xml:id="br0">
      <inkml:brushProperty name="width" value="0.025" units="cm"/>
      <inkml:brushProperty name="height" value="0.025" units="cm"/>
    </inkml:brush>
  </inkml:definitions>
  <inkml:trace contextRef="#ctx0" brushRef="#br0">166 54 13132,'0'0'5931,"-4"-8"-3619,3 4-2142,-1 1 1,0 0-1,0 0 1,0-1-1,0 1 1,0 1-1,-1-1 0,0 0 1,1 0-1,-1 1 1,0 0-1,-5-4 1,6 5-122,0 0 0,0 1 0,-1-1 0,1 0 0,0 1 0,-1 0 0,1-1 0,0 1 0,0 0 0,-1 0 0,1 0 0,0 1 0,-1-1-1,1 1 1,0-1 0,-1 1 0,1 0 0,0-1 0,0 1 0,0 0 0,0 1 0,0-1 0,0 0 0,0 0 0,0 1 0,1-1 0,-3 3 0,-2 2 0,0 0 0,1 0 0,-1 0 0,1 0 0,1 1 0,-1 0-1,-4 9 1,7-12 19,1 0 0,-1 0-1,0 0 1,1 1 0,0-1-1,0 0 1,0 0-1,1 1 1,0-1 0,-1 1-1,1-1 1,1 0 0,-1 1-1,1-1 1,1 5 0,-1-7-44,0 0 1,0 0-1,1-1 1,-1 1-1,1 0 0,0-1 1,-1 1-1,1-1 1,0 0-1,0 1 1,0-1-1,0 0 1,0 0-1,0 0 1,0-1-1,0 1 0,1 0 1,-1-1-1,0 1 1,0-1-1,1 0 1,-1 0-1,0 0 1,0 0-1,1 0 1,-1 0-1,0-1 0,3 0 1,5 0 4,0 0 1,0-1-1,0-1 1,0 1-1,9-5 1,-10 3-38,1 0 0,-1-1 1,-1 0-1,1 0 0,0-1 0,-1 0 0,0 0 1,-1-1-1,0 0 0,10-12 0,-31 84-595,7-24 1315,1 1-1,2 0 0,2 70 1,1-111-645,0-1 0,0 1-1,0 0 1,0 0 0,0-1 0,0 1 0,0 0 0,-1-1 0,1 0 0,0 1 0,0-1 0,-1 1 0,1-1 0,0 0 0,0 0 0,-1 0 0,1 0 0,0 0 0,-1 0 0,1 0 0,-2-1 0,-34-1 371,15-4-435,0 0 0,0-2 0,0-1 1,-32-17-1,64 24-5213,25-2 2590,-26 4 1204,22-6-2855,0-2-2343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995"/>
    </inkml:context>
    <inkml:brush xml:id="br0">
      <inkml:brushProperty name="width" value="0.025" units="cm"/>
      <inkml:brushProperty name="height" value="0.025" units="cm"/>
    </inkml:brush>
  </inkml:definitions>
  <inkml:trace contextRef="#ctx0" brushRef="#br0">1 50 14862,'0'0'12508,"12"3"-12134,3 0-336,0-1 0,0 0 1,1-1-1,-1-1 0,0 0 1,0-1-1,0 0 0,1-2 1,-1 1-1,18-7 0,42-30 143,-65 34-148,-16 46 138,0-25-95,-43 138 1888,45-135-2282,0 1 0,1 0 0,2 0-1,0-1 1,0 1 0,4 23 0,-3-43 162,0 0 1,0 1-1,0-1 1,0 0-1,1 0 1,-1 0-1,0 0 0,0 1 1,0-1-1,0 0 1,0 0-1,0 0 1,0 1-1,0-1 1,0 0-1,-1 0 0,1 0 1,0 0-1,0 1 1,0-1-1,0 0 1,0 0-1,0 0 1,0 0-1,0 1 0,0-1 1,0 0-1,-1 0 1,1 0-1,0 0 1,0 0-1,0 1 1,0-1-1,0 0 1,-1 0-1,1 0 0,0 0 1,0 0-1,0 0 1,0 0-1,-1 0 1,1 0-1,0 0 1,0 0-1,0 0 0,-1 0 1,1 0-1,0 0 1,0 0-1,0 0 1,-1 0-1,1 0 1,0 0-1,0 0 0,0 0 1,0 0-1,-1 0 1,1 0-1,0 0 1,0 0-1,0-1 1,0 1-1,0 0 1,-1 0-1,1 0 0,0 0 146,-16-3-6833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4.338"/>
    </inkml:context>
    <inkml:brush xml:id="br0">
      <inkml:brushProperty name="width" value="0.025" units="cm"/>
      <inkml:brushProperty name="height" value="0.025" units="cm"/>
    </inkml:brush>
  </inkml:definitions>
  <inkml:trace contextRef="#ctx0" brushRef="#br0">0 117 1185,'0'0'18450,"5"-51"-16689,17 42-63,10-2 160,2 5-353,5 0-640,4 2-577,2 2-256,8 1-64,-5-2-1345,1-5-2243,-3-7-7014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6.006"/>
    </inkml:context>
    <inkml:brush xml:id="br0">
      <inkml:brushProperty name="width" value="0.025" units="cm"/>
      <inkml:brushProperty name="height" value="0.025" units="cm"/>
    </inkml:brush>
  </inkml:definitions>
  <inkml:trace contextRef="#ctx0" brushRef="#br0">1 146 2723,'0'0'19228,"8"-7"-18528,36-32-351,88-60 1,-125 99-430,-8 10-27,-9 14 50,10-23 72,-5 10 33,-3 4 6,1 0 0,0 0-1,1 0 1,1 1 0,0-1 0,1 1 0,1 1 0,1-1 0,-1 19 0,3-34-85,0-1 0,0 1 0,0 0 1,0-1-1,0 1 0,1 0 0,-1-1 0,0 1 0,0-1 1,1 1-1,-1 0 0,0-1 0,1 1 0,-1-1 1,0 1-1,1-1 0,-1 1 0,1-1 0,-1 0 1,1 1-1,-1-1 0,1 1 0,-1-1 0,1 0 0,-1 1 1,1-1-1,-1 0 0,1 0 0,0 1 0,-1-1 1,1 0-1,0 0 0,-1 0 0,1 0 0,-1 0 0,1 0 1,0 0-1,-1 0 0,1 0 0,0 0 0,0-1 1,1 1-327,0 0 0,0-1 0,0 0 1,0 1-1,0-1 0,-1 0 0,1 0 1,0 0-1,0 0 0,-1 0 0,1 0 1,-1-1-1,3-1 0,10-19-5787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6.384"/>
    </inkml:context>
    <inkml:brush xml:id="br0">
      <inkml:brushProperty name="width" value="0.025" units="cm"/>
      <inkml:brushProperty name="height" value="0.025" units="cm"/>
    </inkml:brush>
  </inkml:definitions>
  <inkml:trace contextRef="#ctx0" brushRef="#br0">244 71 8680,'0'0'5584,"-9"3"-4457,-3 4-818,0 0 1,0 0-1,0 1 1,1 0 0,0 1-1,1 1 1,0-1 0,-15 20-1,6-4 158,0 0-1,2 0 1,-17 36-1,29-51-358,0-1 0,1 1-1,1 0 1,0 0 0,0 0-1,1 0 1,0 1 0,0-1 0,1 1-1,1 0 1,0-1 0,0 1-1,3 14 1,-2-22-91,1 0 0,-1 1 0,1-1 0,0 0 0,-1 0 0,1 0 0,1 0 0,-1 0 0,0 0 0,1-1 0,-1 1 0,1-1 0,0 0 0,0 0 0,0 0 0,0 0 0,0 0 0,0 0 0,1-1 0,-1 0 0,0 0 0,1 0 0,-1 0 0,1 0 0,5 0 0,10 2 201,1-2 1,0 0-1,26-2 1,-36 0-126,11 0 21,1-2-1,-1-1 0,0 0 1,-1-2-1,1 0 0,-1-2 1,0 0-1,-1-1 0,0-1 1,0 0-1,29-23 0,-38 25 31,-1 0-1,0-1 0,-1 0 1,1 0-1,-2-1 1,1 0-1,-2 0 0,1-1 1,7-18-1,-10 21-28,-1-1-1,-1 0 1,0 0 0,0-1-1,-1 1 1,0 0 0,0 0-1,-1-1 1,-1 1 0,1 0-1,-1-1 1,-1 1 0,-5-18-1,4 19-101,-1-1 0,0 1 0,0-1 0,-1 1-1,0 0 1,0 1 0,-1-1 0,0 1 0,0 0 0,-1 1-1,0 0 1,0 0 0,0 0 0,-1 1 0,0 0 0,0 0-1,0 1 1,-10-4 0,3 2-194,-1 0-1,0 2 1,-1 0 0,1 0-1,0 1 1,-1 1 0,0 1-1,0 1 1,-19 1 0,33-1-207,-1 1 0,1-1 0,0 1 1,0 0-1,0 0 0,0 0 0,0 0 0,0 0 1,0 1-1,0 0 0,0-1 0,0 1 0,-3 3 1,-3 5-6521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7.479"/>
    </inkml:context>
    <inkml:brush xml:id="br0">
      <inkml:brushProperty name="width" value="0.025" units="cm"/>
      <inkml:brushProperty name="height" value="0.025" units="cm"/>
    </inkml:brush>
  </inkml:definitions>
  <inkml:trace contextRef="#ctx0" brushRef="#br0">1 77 11082,'0'0'4196,"4"-9"-2850,-3 5-1208,1 0 1,0 0-1,0 0 0,1 0 1,-1 1-1,1-1 0,0 0 1,0 1-1,0 0 1,0 0-1,0 0 0,1 0 1,-1 0-1,1 1 1,0 0-1,0 0 0,0 0 1,0 0-1,0 0 0,0 1 1,1 0-1,-1 0 1,0 0-1,1 0 0,8 0 1,-4 1 55,0-1-1,0 1 1,-1 1 0,1 0-1,0 0 1,0 0 0,-1 1-1,16 6 1,-22-7-172,1 0 0,-1 1-1,0-1 1,0 0 0,1 1 0,-1 0-1,0 0 1,-1 0 0,1 0 0,0 0-1,0 0 1,-1 0 0,1 0-1,-1 0 1,0 1 0,0-1 0,0 1-1,0-1 1,0 1 0,0-1 0,-1 1-1,1 0 1,-1-1 0,0 1 0,1 0-1,-1-1 1,-1 1 0,1 0 0,0-1-1,-1 1 1,1-1 0,-1 1-1,-1 4 1,-2 3 27,-1 0-1,0 0 1,0 0 0,-1 0-1,0-1 1,-1 0-1,0-1 1,0 1 0,-1-1-1,-9 7 1,5-4-31,1 1 1,1 0-1,-18 25 1,27-36-18,1 0 1,-1 0 0,1 0 0,-1 0-1,1 0 1,-1-1 0,1 1-1,0 0 1,-1 0 0,1 0-1,0 0 1,0 0 0,0 0-1,-1 0 1,1 0 0,0 0 0,1 0-1,-1 0 1,0 0 0,0 0-1,0 0 1,1 0 0,-1 0-1,0 0 1,1 0 0,-1 0 0,1 0-1,-1 0 1,1 0 0,-1 0-1,1-1 1,0 1 0,-1 0-1,1 0 1,0-1 0,0 1 0,-1-1-1,1 1 1,0 0 0,0-1-1,0 1 1,0-1 0,0 0-1,0 1 1,0-1 0,0 0-1,1 1 1,8 1 20,-1 0 0,1-1 0,0 1 0,10-1 0,-7-1 32,2 1-162,67 4-861,-29-9-4728,-28-4-1414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8.393"/>
    </inkml:context>
    <inkml:brush xml:id="br0">
      <inkml:brushProperty name="width" value="0.025" units="cm"/>
      <inkml:brushProperty name="height" value="0.025" units="cm"/>
    </inkml:brush>
  </inkml:definitions>
  <inkml:trace contextRef="#ctx0" brushRef="#br0">1 410 12300,'0'0'12892,"9"-13"-11456,283-374 929,-292 387-2366,0-1-1,0 1 1,0 0 0,0-1 0,0 1 0,0-1 0,1 1-1,-1-1 1,0 1 0,0-1 0,1 1 0,-1 0 0,0-1-1,1 1 1,-1-1 0,0 1 0,1 0 0,-1 0-1,1-1 1,-1 1 0,0 0 0,1 0 0,-1-1 0,1 1-1,-1 0 1,1 0 0,-1 0 0,1 0 0,-1-1 0,1 1-1,-1 0 1,1 0 0,-1 0 0,1 0 0,-1 0 0,1 1-1,-1-1 1,1 0 0,-1 0 0,1 0 0,-1 0 0,1 0-1,-1 1 1,0-1 0,1 0 0,-1 0 0,1 1 0,-1-1-1,0 0 1,1 1 0,-1-1 0,1 0 0,-1 1-1,0-1 1,0 1 0,1-1 0,-1 0 0,0 1 0,0-1-1,1 1 1,-1-1 0,0 1 0,0-1 0,0 1 0,0-1-1,0 1 1,6 42 46,-6-33 42,4 33-30,-2 0-1,-2-1 0,-2 1 1,-2-1-1,-1 1 1,-13 45-1,18-86-58,-1-1 0,0 1 1,1 0-1,0-1 0,-1 1 0,1 0 0,0 0 0,0 0 0,0-1 0,0 1 1,1 0-1,-1 0 0,1 2 0,-1-4-14,1 0 1,-1 1-1,0-1 1,0 0-1,1 0 0,-1 0 1,1 0-1,-1 0 1,0 1-1,1-1 1,-1 0-1,0 0 0,1 0 1,-1 0-1,0 0 1,1 0-1,-1 0 1,1 0-1,-1 0 0,0 0 1,1-1-1,-1 1 1,0 0-1,1 0 0,-1 0 1,0 0-1,1 0 1,-1-1-1,0 1 1,0 0-1,1 0 0,-1-1 1,0 1-1,1 0 1,-1 0-1,0-1 1,4-2-619,-1-1 0,1 1 1,-1-1-1,0 0 1,-1 0-1,1 0 1,-1 0-1,4-8 1,-1-13-4370,-4-2-1952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5.066"/>
    </inkml:context>
    <inkml:brush xml:id="br0">
      <inkml:brushProperty name="width" value="0.025" units="cm"/>
      <inkml:brushProperty name="height" value="0.025" units="cm"/>
    </inkml:brush>
  </inkml:definitions>
  <inkml:trace contextRef="#ctx0" brushRef="#br0">0 0 9513,'0'0'11115,"29"70"-9994,-29-15-641,4 3-384,-4 1-32,1-1-32,5-5-32,3-5 0,-6-6-192,6-8-1057,-2-9-1410,-7-10-1825,0-11-2434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8.851"/>
    </inkml:context>
    <inkml:brush xml:id="br0">
      <inkml:brushProperty name="width" value="0.025" units="cm"/>
      <inkml:brushProperty name="height" value="0.025" units="cm"/>
    </inkml:brush>
  </inkml:definitions>
  <inkml:trace contextRef="#ctx0" brushRef="#br0">443 17 12780,'-9'-3'1911,"-6"0"-1531,1 1 0,-1 0-1,0 0 1,0 2 0,1 0-1,-1 0 1,0 2-1,0-1 1,1 2 0,-1 0-1,1 1 1,0 0 0,0 1-1,0 1 1,1 0 0,-20 13-1,19-9-202,1 0-1,0 2 0,0-1 0,1 2 0,1-1 1,0 2-1,0-1 0,2 2 0,0-1 1,0 1-1,2 1 0,-1-1 0,2 1 1,0 0-1,-5 29 0,9-35-143,0 0-1,1-1 1,0 1 0,0 0 0,1 0-1,1 0 1,0-1 0,0 1 0,1 0-1,0-1 1,1 1 0,0-1 0,0 0-1,1 0 1,0 0 0,0 0-1,1 0 1,1-1 0,-1 0 0,1 0-1,1-1 1,-1 0 0,1 0 0,1 0-1,-1-1 1,1 0 0,0 0 0,14 7-1,-7-6 15,0-1 1,1 0-1,0-1 0,-1-1 0,1 0 0,1-1 1,-1-1-1,0-1 0,1 0 0,-1-1 0,1-1 0,-1 0 1,0-1-1,1-1 0,-1 0 0,0-2 0,-1 1 1,1-2-1,-1 0 0,0-1 0,0-1 0,-1 0 0,0-1 1,-1 0-1,0-1 0,0-1 0,-1 0 0,0 0 1,-1-1-1,11-16 0,-9 10 115,-2 1 0,0-2 1,-1 1-1,-1-2 0,-1 1 0,-1-1 0,0 0 1,-2-1-1,6-38 0,-10 50-97,0-1 0,-1 1 1,0 0-1,-1-1 0,0 1 0,-1 0 0,0 0 1,0 0-1,-1 0 0,-6-15 0,5 18-50,0-1-1,0 1 0,0 1 0,-1-1 1,1 1-1,-1-1 0,-1 1 1,1 0-1,-1 1 0,0 0 0,0 0 1,0 0-1,0 0 0,-1 1 0,-9-3 1,7 2-21,-2 1 1,1 1-1,0 0 1,0 0-1,-1 1 1,1 0-1,-1 1 1,1 0-1,-1 0 0,1 1 1,-1 1-1,1 0 1,0 0-1,0 1 1,0 0-1,0 1 1,0 0-1,1 1 1,-15 9-1,5-2-647,1 0-1,0 2 1,-18 18 0,-41 52-8437,58-60-2179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9.939"/>
    </inkml:context>
    <inkml:brush xml:id="br0">
      <inkml:brushProperty name="width" value="0.025" units="cm"/>
      <inkml:brushProperty name="height" value="0.025" units="cm"/>
    </inkml:brush>
  </inkml:definitions>
  <inkml:trace contextRef="#ctx0" brushRef="#br0">254 66 12748,'0'0'1842,"-6"-8"710,3 4-2411,0 1 1,0-1 0,0 0 0,-1 1-1,0 0 1,1 0 0,-1 0 0,0 0-1,-1 1 1,1 0 0,0 0-1,-1 0 1,1 0 0,-1 0 0,0 1-1,1 0 1,-1 0 0,0 1 0,0-1-1,0 1 1,0 0 0,0 0 0,1 0-1,-1 1 1,0 0 0,0 0 0,1 0-1,-7 2 1,4 0-77,-1 1 0,1-1 0,0 1 0,0 1 0,0-1 1,0 1-1,1 0 0,0 1 0,0 0 0,0 0 0,-9 12 0,12-13 0,-1 0 0,1 0 0,1 0 0,-1 0 1,1 0-1,0 0 0,0 0 0,0 1 0,1-1 0,0 1 0,0 0 0,0-1 0,0 1 0,1 0 1,0-1-1,1 1 0,-1 0 0,2 5 0,-1-8-27,0 0-1,1-1 1,-1 1 0,1-1 0,-1 0-1,1 1 1,0-1 0,0 0 0,0 0-1,0 0 1,0 0 0,1-1 0,-1 1-1,0 0 1,1-1 0,-1 0 0,1 1-1,0-1 1,-1 0 0,1 0 0,0-1-1,0 1 1,-1-1 0,1 1 0,0-1-1,0 0 1,0 0 0,3 0 0,4 0 118,-1-1 0,1 1 0,-1-2 0,0 1 0,1-1 0,-1-1 0,13-5 1,-7 1-53,-1 0 0,0-1 1,-1-1-1,0-1 0,0 1 1,16-18-1,-23 22-43,-1-1 0,0 0 0,0 0 1,-1 0-1,0 0 0,0-1 0,0 1 0,0-1 0,-1 0 0,-1-1 0,1 1 0,-1 0 1,0-1-1,-1 1 0,2-12 0,-4 17-51,1 1 1,0 0-1,0 0 0,-1 0 1,1 0-1,0-1 1,-1 1-1,1 0 0,-1 0 1,1 0-1,-1 0 0,0 0 1,0 0-1,1 0 1,-1 1-1,0-1 0,0 0 1,0 0-1,0 0 1,0 1-1,0-1 0,0 1 1,0-1-1,0 1 1,0-1-1,0 1 0,0-1 1,0 1-1,-1 0 0,1 0 1,0-1-1,0 1 1,0 0-1,-1 0 0,1 0 1,0 1-1,0-1 1,0 0-1,0 0 0,-1 1 1,0-1-1,-3 1-41,0 0 1,0 0-1,1 0 0,-1 1 1,0 0-1,1-1 0,-1 2 1,-8 4-1,8-2 15,0-1 1,1 2-1,-1-1 1,1 1-1,0-1 1,0 1-1,0 0 1,1 0-1,0 1 1,-2 8-1,3-12-207,1 1 1,0 0-1,1 0 0,-1-1 1,1 1-1,0 0 0,0 0 0,0 7 1,1-9-152,-1 0 1,1 0-1,0 0 1,-1 0-1,1 1 0,0-1 1,0 0-1,0 0 1,1 0-1,-1-1 1,0 1-1,1 0 1,-1 0-1,1-1 1,2 3-1,16 8-5952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0.287"/>
    </inkml:context>
    <inkml:brush xml:id="br0">
      <inkml:brushProperty name="width" value="0.025" units="cm"/>
      <inkml:brushProperty name="height" value="0.025" units="cm"/>
    </inkml:brush>
  </inkml:definitions>
  <inkml:trace contextRef="#ctx0" brushRef="#br0">99 1 14446,'0'0'1569,"-39"75"994,19-34-449,1 0-865,6-3-352,6-6-737,7-8-224,2-9-1442,19-12-1505,1-3-1056,1-8-2692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0.756"/>
    </inkml:context>
    <inkml:brush xml:id="br0">
      <inkml:brushProperty name="width" value="0.025" units="cm"/>
      <inkml:brushProperty name="height" value="0.025" units="cm"/>
    </inkml:brush>
  </inkml:definitions>
  <inkml:trace contextRef="#ctx0" brushRef="#br0">227 22 14798,'0'0'7351,"-11"-4"-6417,3 0-773,0 1-1,0 1 1,-1-1 0,0 1-1,1 1 1,-12-1-1,18 1-145,0 1 0,0 0 0,0 0 0,-1 1 0,1-1 0,0 0 0,0 0 0,0 1-1,0 0 1,0-1 0,0 1 0,1 0 0,-1 0 0,0 0 0,0 0 0,0 0 0,1 0 0,-1 0-1,1 1 1,-1-1 0,1 1 0,-1-1 0,1 1 0,0 0 0,0-1 0,0 1 0,0 0-1,0 0 1,0 0 0,0-1 0,1 1 0,-1 0 0,0 0 0,1 0 0,0 0 0,0 1 0,-1-1-1,1 0 1,0 0 0,1 2 0,-1-2-10,1-1 0,0 0 0,-1 0 1,1 0-1,0 0 0,-1 0 0,1 0 0,0 0 0,0 0 0,0 0 0,0 0 0,0 0 0,0 0 1,0-1-1,0 1 0,0 0 0,1-1 0,-1 1 0,0-1 0,0 1 0,0-1 0,1 0 0,-1 0 1,0 1-1,1-1 0,-1 0 0,0 0 0,1 0 0,-1 0 0,0 0 0,2-1 0,45-3-184,-11-9-864,-35 13 1036,0-1-1,0 0 1,-1 1 0,1-1 0,0 0 0,0 0 0,-1 0 0,1 0 0,-1-1 0,1 1 0,-1 0 0,1 0 0,-1-1 0,0 1 0,0-1-1,2-2 1,-28 31 648,21-20-409,1-1 1,-1 1-1,1-1 1,1 1-1,-1 0 1,1 1-1,0-1 1,1 0-1,0 0 1,-1 11-1,2-17-221,0-1-1,0 0 1,1 0-1,-1 1 1,0-1 0,0 0-1,0 1 1,0-1-1,0 0 1,1 1-1,-1-1 1,0 0 0,0 0-1,0 1 1,1-1-1,-1 0 1,0 0-1,0 0 1,1 1 0,-1-1-1,0 0 1,0 0-1,1 0 1,-1 0 0,0 0-1,1 1 1,-1-1-1,0 0 1,1 0-1,-1 0 1,0 0 0,1 0-1,-1 0 1,0 0-1,0 0 1,1 0 0,-1 0-1,0 0 1,1 0-1,0-1 1,19-3 335,-2 2-1612,-18 42 1583,2-24-13,-1-1 1,-1 1-1,-1-1 0,0 1 0,-1-1 0,0 1 0,-1-1 0,-1 0 0,-11 28 0,12-39-229,0 0 0,-1-1 1,1 1-1,-1-1 0,0 0 0,0 1 0,0-2 0,0 1 1,0 0-1,-1-1 0,1 0 0,-1 0 0,0 0 0,1 0 1,-1-1-1,0 0 0,0 0 0,0 0 0,0-1 0,0 0 1,-8 0-1,7 0-1,0 0 0,0 0 0,0-1 0,1 0-1,-1 0 1,0 0 0,1-1 0,-1 1 0,1-2 0,-1 1 0,1 0 0,0-1 0,0 0 0,0 0 0,1-1 0,-1 1 0,1-1 0,-5-5 0,8 9-144,1-1-1,-1 0 1,1 1 0,-1-1-1,1 1 1,0-1 0,-1 0-1,1 1 1,0-1 0,0 1-1,0-1 1,-1 0-1,1 1 1,0-1 0,0 0-1,0 0 1,0 1 0,0-1-1,0 0 1,0 1 0,0-1-1,1 0 1,-1 1 0,0-1-1,0 0 1,0 1 0,1-1-1,-1 0 1,0 1 0,1-1-1,-1 1 1,1-1 0,-1 1-1,0-1 1,1 1 0,-1-1-1,1 1 1,0-1 0,-1 1-1,1-1 1,-1 1-1,1 0 1,0-1 0,-1 1-1,1 0 1,-1 0 0,1 0-1,1-1 1,46-10-7263,-19 5 2258,-6-4-5559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1.367"/>
    </inkml:context>
    <inkml:brush xml:id="br0">
      <inkml:brushProperty name="width" value="0.025" units="cm"/>
      <inkml:brushProperty name="height" value="0.025" units="cm"/>
    </inkml:brush>
  </inkml:definitions>
  <inkml:trace contextRef="#ctx0" brushRef="#br0">2 51 15759,'0'9'2562,"-1"-5"-255,1 1 3362,12-5-4804,8 0-289,3-1-448,2-11-224,-2-1-2562,-3-7-3364,-13-3-7206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042"/>
    </inkml:context>
    <inkml:brush xml:id="br0">
      <inkml:brushProperty name="width" value="0.025" units="cm"/>
      <inkml:brushProperty name="height" value="0.025" units="cm"/>
    </inkml:brush>
  </inkml:definitions>
  <inkml:trace contextRef="#ctx0" brushRef="#br0">1 331 10634,'0'0'8947,"11"-10"-7612,81-79-294,115-143 0,-227 284-652,9-31-335,0-1-27,1 0-1,1 1 1,0 0 0,1 0-1,2 1 1,0 0 0,1 0-1,-1 25 1,6-46-49,-1 0 1,1 0-1,0 1 1,0-1-1,1 0 0,-1 0 1,0 0-1,0 0 0,1 1 1,-1-1-1,0 0 1,1 0-1,-1 0 0,1 0 1,-1 0-1,1 0 0,0 0 1,0 0-1,-1 0 1,1 0-1,0 0 0,0-1 1,0 1-1,0 0 0,0 0 1,0-1-1,0 1 1,0-1-1,0 1 0,0-1 1,0 1-1,0-1 0,0 0 1,1 1-1,-1-1 1,0 0-1,0 0 0,0 0 1,1 0-1,-1 0 0,0 0 1,0 0-1,0 0 1,0-1-1,1 1 0,-1 0 1,2-2-1,3 0-700,1 0 1,-1 0-1,0-1 0,0 0 0,-1 0 1,1 0-1,10-9 0,17-19-6442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386"/>
    </inkml:context>
    <inkml:brush xml:id="br0">
      <inkml:brushProperty name="width" value="0.025" units="cm"/>
      <inkml:brushProperty name="height" value="0.025" units="cm"/>
    </inkml:brush>
  </inkml:definitions>
  <inkml:trace contextRef="#ctx0" brushRef="#br0">156 1 15663,'-8'9'1372,"-11"11"-787,-4 4 700,1 0 0,2 2 0,0 0-1,-17 31 1,36-56-1273,1 0 0,-1 0 0,0 1 0,1-1 0,-1 0 0,1 0 0,-1 0 0,1 1 0,-1-1 0,1 0 0,0 0 0,0 1 0,-1-1 0,1 0 1,0 1-1,0-1 0,1 0 0,-1 0 0,0 1 0,0-1 0,0 0 0,1 1 0,-1-1 0,1 0 0,-1 0 0,1 0 0,0 0 0,-1 1 0,1-1 0,0 0 0,0 0 0,-1 0 0,1 0 0,0 0 0,0-1 0,0 1 0,0 0 0,1 0 0,-1-1 0,0 1 0,0 0 0,0-1 0,0 0 0,1 1 0,-1-1 0,0 1 0,0-1 0,1 0 0,1 0 1,8 1 88,1 0 0,-1-1-1,1 0 1,17-3 0,-22 2-38,7-1-33,1-1 0,-1 0-1,-1-1 1,1 0-1,0-1 1,-1-1 0,17-10-1,-25 13-1,0 1-1,0-1 0,-1 0 1,1-1-1,-1 1 0,0-1 1,0 0-1,0 0 0,0 0 1,-1-1-1,1 1 0,-1-1 1,0 0-1,-1 0 0,1 0 0,-1 0 1,0 0-1,0 0 0,-1-1 1,0 1-1,2-11 0,-4 14-14,1 0 0,0 1 0,-1-1 0,1 0 0,-1 0 0,0 1 0,0-1 0,1 0 0,-1 1 0,0-1 0,0 1 0,-1-1-1,1 1 1,0 0 0,0-1 0,-1 1 0,1 0 0,0 0 0,-1 0 0,1 0 0,-1 0 0,0 0 0,1 0 0,-1 1 0,0-1 0,0 1 0,1-1 0,-1 1-1,0-1 1,0 1 0,-3 0 0,-10-2-69,0 1 0,-29 1 0,28 1-62,13-1-30,1 0 1,0 0-1,0 0 0,0 0 0,0 1 0,0-1 0,0 1 0,0-1 0,0 1 0,0 0 0,0 0 0,0 0 0,0 0 0,0 0 0,0 1 0,1-1 0,-1 0 0,1 1 0,-1-1 0,-1 3 0,3-3-3,-1-1 0,1 1 0,0-1 0,0 1 0,0-1-1,-1 1 1,1-1 0,0 1 0,0-1 0,0 1 0,0-1-1,0 1 1,0 0 0,0-1 0,0 1 0,0-1 0,0 1 0,0-1-1,1 1 1,-1-1 0,0 1 0,0-1 0,0 1 0,1-1-1,-1 1 1,0-1 0,1 1 0,0 1-195,1-1 0,-1 0 0,1 0 0,-1 0 0,1 0 1,0 0-1,-1-1 0,1 1 0,0 0 0,-1-1 0,1 1 0,0-1 0,2 1 0,23 1-3850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746"/>
    </inkml:context>
    <inkml:brush xml:id="br0">
      <inkml:brushProperty name="width" value="0.025" units="cm"/>
      <inkml:brushProperty name="height" value="0.025" units="cm"/>
    </inkml:brush>
  </inkml:definitions>
  <inkml:trace contextRef="#ctx0" brushRef="#br0">148 0 15599,'0'0'6080,"-11"4"-5066,3-2-879,0 1-1,0 0 0,1 1 0,-1 0 0,1 0 0,0 0 0,0 1 0,0 0 1,1 1-1,0-1 0,0 1 0,0 0 0,0 1 0,1-1 0,1 1 0,-1 0 1,1 0-1,0 1 0,0-1 0,1 1 0,0 0 0,1 0 0,-3 10 1,5-16-122,0-1 0,0 1 1,0-1-1,0 1 1,1-1-1,-1 1 1,0-1-1,1 1 1,-1-1-1,1 1 1,-1-1-1,1 0 1,0 1-1,-1-1 1,1 0-1,0 0 1,0 0-1,0 1 0,0-1 1,0 0-1,0 0 1,1 0-1,-1-1 1,0 1-1,0 0 1,1 0-1,-1-1 1,0 1-1,1 0 1,-1-1-1,1 0 1,-1 1-1,1-1 1,-1 0-1,1 0 1,-1 1-1,2-2 0,9 3 71,0-2 0,0 0 0,18-1-1,-24 0-49,5 0-17,0-1 0,0 0 0,0-1 0,0 0 0,0 0 0,-1-1 0,1-1 0,15-9 0,-21 11 47,-1 1 0,0-1 0,0 0 0,0 0 1,-1-1-1,1 1 0,-1-1 0,1 0 0,-1 0 0,0 0 1,-1 0-1,1 0 0,-1-1 0,0 1 0,0-1 0,0 1 1,0-1-1,-1 0 0,0 0 0,0 0 0,0-7 0,-1 10 7,0 1 0,0-1-1,0 1 1,-1-1 0,1 1-1,-1 0 1,1-1 0,-1 1-1,1 0 1,-1-1 0,0 1-1,1 0 1,-1 0 0,0-1-1,0 1 1,0 0 0,0 0-1,0 0 1,0 0 0,0 0-1,-1 1 1,0-2-1,-3-1-9,1 1-1,-1 0 1,0 0-1,0 0 0,0 1 1,-8-2-1,-8 0-262,0 1 1,-25 1-1,42 1 174,-5 0-965,-19 1-1323,21 2-1932,3 2-3441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106"/>
    </inkml:context>
    <inkml:brush xml:id="br0">
      <inkml:brushProperty name="width" value="0.025" units="cm"/>
      <inkml:brushProperty name="height" value="0.025" units="cm"/>
    </inkml:brush>
  </inkml:definitions>
  <inkml:trace contextRef="#ctx0" brushRef="#br0">17 0 15407,'0'0'3491,"0"57"-1473,-2-26-705,-1 4-384,-3 4-481,1-2-288,5-3-127,0-7-66,0-6-767,11-7-546,-1-6-543,-4-8-225,-5-7-8392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486"/>
    </inkml:context>
    <inkml:brush xml:id="br0">
      <inkml:brushProperty name="width" value="0.025" units="cm"/>
      <inkml:brushProperty name="height" value="0.025" units="cm"/>
    </inkml:brush>
  </inkml:definitions>
  <inkml:trace contextRef="#ctx0" brushRef="#br0">1 24 8936,'0'0'7335,"46"0"-6085,-14 0-1,4 0-32,5 0-288,13 0-705,-6 0-160,2-7-1601,-7 1-4357,-10-5-5733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5.574"/>
    </inkml:context>
    <inkml:brush xml:id="br0">
      <inkml:brushProperty name="width" value="0.025" units="cm"/>
      <inkml:brushProperty name="height" value="0.025" units="cm"/>
    </inkml:brush>
  </inkml:definitions>
  <inkml:trace contextRef="#ctx0" brushRef="#br0">1 265 13100,'0'-9'2098,"0"1"-1742,0 1-1,1-1 0,0 0 0,0 1 0,1-1 0,0 0 1,1 1-1,-1 0 0,2 0 0,-1 0 0,1 0 1,0 0-1,0 1 0,6-8 0,3 0-143,1 1 0,0 1 0,1 0 0,0 1 0,1 1 0,0 0 0,0 1 1,1 0-1,1 2 0,-1 0 0,1 1 0,0 1 0,0 0 0,1 2 0,0 0 0,-1 1 0,25 0 0,-37 2-214,0 0 0,0 1 0,0 0-1,1-1 1,-1 2 0,0-1 0,0 1 0,0 0 0,-1 0-1,1 1 1,0 0 0,7 5 0,-9-5-1,0 0 0,-1 0 0,0 1 0,0-1 0,0 1 1,0 0-1,0 0 0,-1 0 0,0 0 0,1 0 0,-2 0 0,1 1 0,0-1 0,-1 1 1,0 0-1,0-1 0,0 7 0,0 1 65,0 0 1,-1 0-1,-1 0 1,0 0-1,-1 0 0,0 0 1,-1 0-1,0 0 1,-1-1-1,0 1 0,-7 13 1,-8 9 449,-1-1 0,-29 36 0,49-68-524,0-1 1,0 0 0,0 1-1,0-1 1,0 1-1,0-1 1,0 0-1,0 1 1,0-1 0,0 1-1,0-1 1,0 0-1,0 1 1,0-1-1,0 0 1,0 1 0,0-1-1,1 0 1,-1 1-1,0-1 1,0 0 0,0 1-1,1-1 1,-1 0-1,0 1 1,1-1-1,-1 0 1,0 0 0,0 1-1,1-1 1,-1 0-1,0 0 1,1 0-1,-1 1 1,0-1 0,1 0-1,-1 0 1,1 0-1,-1 0 1,0 0 0,1 0-1,-1 0 1,1 0-1,-1 0 1,0 0-1,1 0 1,-1 0 0,0 0-1,1 0 1,-1 0-1,1 0 1,-1 0-1,1-1 1,37 2-632,-22-1 328,-2 2 109,0 0 0,-1 1 0,1 1-1,-1 0 1,0 1 0,0 0 0,0 1 0,-1 1 0,0 0 0,0 0-1,16 15 1,-23-18 162,0 1-1,0 0 0,0 0 1,0 1-1,-1-1 0,0 1 0,0 0 1,-1 0-1,0 0 0,5 14 1,-7-15 89,0-1 1,0 1-1,0 0 1,-1 0-1,0 0 1,0 0-1,0 0 1,-1 0-1,1 0 1,-1 0-1,0 0 1,-1-1-1,1 1 1,-1 0-1,0-1 1,0 1-1,-3 4 1,-1 0 255,-1-1 0,0 1 0,0-1 0,-1 0 0,0-1 0,0 0 0,-1 0 0,0 0 0,0-1 0,0-1 0,-17 8 0,7-5 55,-1 0 0,1-1 1,-2-2-1,1 1 0,-24 1 0,23-4-272,-1-2 0,1 0 0,0-1 0,-1-2 0,-20-3 0,35 4-206,1 0 1,-1-1 0,1 1-1,-1-2 1,1 1 0,0 0-1,0-1 1,0 0 0,1-1-1,-1 1 1,1-1 0,-1 0-1,1 0 1,1-1 0,-1 0-1,0 0 1,1 0 0,0 0-1,0 0 1,-3-7 0,7 10-77,-1 0 0,0 1 1,0-1-1,1 0 0,-1 1 1,1-1-1,0 0 0,-1 0 0,1 1 1,0-1-1,0 0 0,0 0 1,0 1-1,0-1 0,1 0 1,-1 0-1,0 1 0,1-1 0,0 0 1,-1 1-1,1-1 0,0 0 1,0 1-1,1-3 0,2 0-1353,0 0 0,0 0 0,0 0 0,1 0-1,10-5 1,-15 9 1505,23-16-6969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834"/>
    </inkml:context>
    <inkml:brush xml:id="br0">
      <inkml:brushProperty name="width" value="0.025" units="cm"/>
      <inkml:brushProperty name="height" value="0.025" units="cm"/>
    </inkml:brush>
  </inkml:definitions>
  <inkml:trace contextRef="#ctx0" brushRef="#br0">0 75 9673,'0'0'2189,"6"-8"517,-3 3-2343,0 0 0,1 1 0,-1-1-1,1 1 1,0 0 0,0 0 0,1 0-1,-1 0 1,1 1 0,0 0-1,0 0 1,0 0 0,0 0 0,0 1-1,1 0 1,-1 0 0,1 1 0,10-2-1,-6 1-64,0 2 0,0-1 0,0 2 0,0-1 0,1 1 0,-1 1 0,16 4 0,-23-5-254,-1 0 0,1 0-1,-1 0 1,0 1 0,1-1-1,-1 1 1,0-1 0,0 1 0,0 0-1,0 0 1,0 0 0,0 0-1,-1 0 1,1 0 0,-1 0 0,1 1-1,-1-1 1,0 0 0,0 1 0,0-1-1,0 1 1,0 0 0,-1-1-1,1 1 1,-1 0 0,1-1 0,-1 1-1,0 0 1,0-1 0,-1 1-1,1 0 1,0-1 0,-2 5 0,0-1 67,1 0 1,-1 0 0,-1 0 0,1-1 0,-1 1 0,0-1 0,0 0 0,-1 0-1,0 0 1,1 0 0,-10 8 0,-58 46 502,36-33-430,27-20-194,6-4-7,-1-1 0,1 1 0,0 0 1,-1-1-1,1 1 0,0 0 0,0 0 0,0 0 0,0 1 0,1-1 0,-1 0 0,1 1 1,-1-1-1,1 1 0,0 0 0,0-1 0,0 1 0,-1 4 0,3-6-56,0 0 0,0 0-1,0 0 1,0-1-1,0 1 1,0 0-1,0-1 1,0 1 0,0-1-1,0 0 1,0 1-1,1-1 1,-1 0-1,0 1 1,0-1 0,0 0-1,1 0 1,-1 0-1,0 0 1,2 0 0,38 0-876,-32-1 290,58-3-5235,-33-5-31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195"/>
    </inkml:context>
    <inkml:brush xml:id="br0">
      <inkml:brushProperty name="width" value="0.025" units="cm"/>
      <inkml:brushProperty name="height" value="0.025" units="cm"/>
    </inkml:brush>
  </inkml:definitions>
  <inkml:trace contextRef="#ctx0" brushRef="#br0">0 26 17457,'0'0'10730,"59"-26"-21941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643"/>
    </inkml:context>
    <inkml:brush xml:id="br0">
      <inkml:brushProperty name="width" value="0.025" units="cm"/>
      <inkml:brushProperty name="height" value="0.025" units="cm"/>
    </inkml:brush>
  </inkml:definitions>
  <inkml:trace contextRef="#ctx0" brushRef="#br0">19 14 9769,'0'0'8061,"9"-1"-7137,-4 0-761,66-9 2076,-67 10-2132,0-1 1,0 1 0,0 0 0,0 0 0,0 0-1,0 1 1,0-1 0,0 1 0,0 0 0,-1 0-1,1 0 1,0 1 0,0-1 0,-1 1 0,7 4-1,-9-4-86,1 0 0,-1-1 0,0 1 0,0 0 0,-1-1 0,1 1 0,0 0 0,-1 0 0,1 0 0,-1 0 0,1 0 0,-1 0 0,0 0 0,0 0 0,0 0 0,0 0 0,0 0 0,0 0 0,-1 0 0,1 0 0,-1-1 0,1 1 0,-1 0 0,0 0 0,1 0 0,-1 0 0,0-1 0,0 1 0,-1 0 0,1-1 0,-2 3 0,-5 6 182,0-1 1,-1 0-1,-17 13 0,20-16-172,-27 20 244,16-13-71,0 2 0,-22 23 0,38-38-205,1 0 0,0 1 1,-1-1-1,1 0 0,-1 1 1,1-1-1,0 0 0,-1 1 1,1-1-1,0 1 0,-1-1 1,1 1-1,0-1 0,0 1 1,0-1-1,-1 1 0,1-1 0,0 1 1,0-1-1,0 1 0,0-1 1,0 1-1,0 0 0,0-1 1,0 1-1,0-1 0,0 1 1,0-1-1,1 1 0,-1-1 1,0 1-1,0-1 0,0 1 1,1-1-1,-1 1 0,0-1 1,1 1-1,-1-1 0,1 1 1,25 6 75,34-10-43,-26-3-1417,-1-2 0,55-20 1,11-12-6378,-31 11-592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974"/>
    </inkml:context>
    <inkml:brush xml:id="br0">
      <inkml:brushProperty name="width" value="0.025" units="cm"/>
      <inkml:brushProperty name="height" value="0.025" units="cm"/>
    </inkml:brush>
  </inkml:definitions>
  <inkml:trace contextRef="#ctx0" brushRef="#br0">213 23 17008,'-13'2'2055,"-2"0"-1601,1 1 0,0 1-1,0 0 1,0 1-1,1 0 1,-16 10 0,22-12-278,1 0-1,1 1 1,-1 0 0,0 0 0,1 0 0,0 1 0,0 0 0,0 0 0,1 0 0,-1 1 0,1 0 0,1-1 0,-1 1 0,1 1 0,0-1 0,0 0-1,-3 13 1,6-17-171,-1 0 0,1 0 0,0-1 0,0 1 0,0 0 0,0 0-1,0 0 1,0 0 0,0 0 0,0 0 0,1-1 0,-1 1 0,1 0-1,0 0 1,-1-1 0,1 1 0,0 0 0,0-1 0,0 1 0,0 0-1,0-1 1,3 3 0,-1-1 11,0-1 0,0 0 0,1 0 0,-1 0 0,1-1-1,-1 1 1,1-1 0,0 0 0,0 0 0,6 1 0,4 0 45,0-1 1,0 0 0,0-1 0,1-1-1,15-3 1,-23 3-56,0-1 0,0 0 1,0 0-1,0-1 0,-1 0 0,1 0 0,-1 0 1,0-1-1,0 0 0,0 0 0,0-1 0,-1 0 1,0 0-1,0 0 0,0 0 0,0-1 0,-1 0 1,0 0-1,0 0 0,-1 0 0,0-1 0,0 1 1,0-1-1,-1 0 0,0 0 0,0 0 0,-1 0 1,0 0-1,0 0 0,0-12 0,-2 16-8,1 0-1,-1 0 1,0 1-1,1-1 1,-1 0-1,-1 1 1,1-1-1,0 1 1,-1-1-1,1 1 1,-1 0 0,0-1-1,1 1 1,-1 0-1,0 0 1,0 0-1,-1 0 1,1 1-1,0-1 1,-1 1-1,1-1 1,-1 1-1,1 0 1,-1 0-1,1 0 1,-1 0-1,0 0 1,0 1-1,-3-1 1,4 0-15,0 1 0,-1-1-1,1 1 1,0 0 0,0 0 0,-1-1 0,1 1-1,0 1 1,-1-1 0,1 0 0,0 1 0,0-1 0,-1 1-1,1 0 1,0-1 0,0 1 0,0 0 0,0 0-1,0 1 1,0-1 0,0 0 0,0 1 0,1-1 0,-1 1-1,0-1 1,1 1 0,-1 0 0,1 0 0,0 0-1,0 0 1,-1 0 0,1 0 0,0 0 0,1 0 0,-1 0-1,0 3 1,0-2-219,0-1 0,1 1 0,-1 0-1,1 0 1,0 0 0,0 0 0,0 0 0,0-1 0,0 1-1,1 0 1,-1 0 0,1 0 0,0-1 0,0 1 0,0 0-1,0-1 1,0 1 0,1 0 0,-1-1 0,1 0 0,2 4-1,-1-4-464,1 1-1,-1-1 0,1 0 1,-1-1-1,1 1 0,0-1 0,-1 1 1,1-1-1,0 0 0,0 0 1,0-1-1,0 1 0,0-1 0,7 0 1,24 0-7969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5.307"/>
    </inkml:context>
    <inkml:brush xml:id="br0">
      <inkml:brushProperty name="width" value="0.025" units="cm"/>
      <inkml:brushProperty name="height" value="0.025" units="cm"/>
    </inkml:brush>
  </inkml:definitions>
  <inkml:trace contextRef="#ctx0" brushRef="#br0">129 1 16303,'0'0'1805,"-11"4"-161,5-3-1470,0 1-1,0 1 1,0-1-1,0 1 1,1 0 0,-1 0-1,1 1 1,0-1-1,0 1 1,0 0 0,1 1-1,-1-1 1,1 1-1,0 0 1,0 0 0,1 0-1,-1 0 1,1 1 0,0-1-1,1 1 1,0 0-1,-1 0 1,2 0 0,-3 9-1,4-14-153,0 1 0,0-1-1,0 1 1,0 0 0,1-1 0,-1 1-1,0 0 1,1-1 0,-1 1 0,1-1-1,-1 1 1,1-1 0,0 1 0,0-1-1,-1 0 1,1 1 0,0-1 0,0 0 0,0 0-1,1 1 1,-1-1 0,2 1 0,0 0 26,1 0 0,-1 0 0,1 0 0,0 0 0,0-1 0,-1 0 0,1 0 0,8 2 0,1-2 115,0 0 1,1 0-1,-1-1 1,24-4-1,-29 2-116,0 0 1,0 0-1,0-1 0,0 0 0,-1 0 0,1-1 0,-1 0 0,0 0 0,11-9 0,-15 10 84,1 1 0,-1-1 0,0 0 0,0-1 0,0 1 0,0 0 1,-1-1-1,1 0 0,-1 0 0,0 0 0,0 0 0,0 0 0,-1 0 0,1 0 0,-1 0 0,0-1 0,0 1 0,0 0 1,-1-8-1,0 10-82,-1 0 1,0 0 0,1 0 0,-1 0 0,0 0 0,0 1 0,0-1 0,0 0 0,-1 0 0,1 1 0,0-1 0,-1 1 0,1-1-1,-1 1 1,0 0 0,1-1 0,-1 1 0,0 0 0,0 0 0,1 0 0,-1 0 0,0 1 0,0-1 0,0 0 0,0 1 0,0 0-1,-1-1 1,-2 1 0,-67-5-225,64 4 235,-14 1-319,-52 1 292,70 0-477,0-1 1,0 1-1,1-1 0,-1 1 1,0 1-1,1-1 0,-1 0 0,1 1 1,-1 0-1,1-1 0,0 1 0,0 1 1,0-1-1,0 0 0,-5 6 0,4 1-7006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5.688"/>
    </inkml:context>
    <inkml:brush xml:id="br0">
      <inkml:brushProperty name="width" value="0.025" units="cm"/>
      <inkml:brushProperty name="height" value="0.025" units="cm"/>
    </inkml:brush>
  </inkml:definitions>
  <inkml:trace contextRef="#ctx0" brushRef="#br0">0 1 12844,'0'0'9129,"66"18"-7656,-21-18-192,8 0-384,6 0-641,4-7-159,-10 1-65,-5 2-96,-14 2-1346,-21 2-1505,-29 0-12459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097"/>
    </inkml:context>
    <inkml:brush xml:id="br0">
      <inkml:brushProperty name="width" value="0.025" units="cm"/>
      <inkml:brushProperty name="height" value="0.025" units="cm"/>
    </inkml:brush>
  </inkml:definitions>
  <inkml:trace contextRef="#ctx0" brushRef="#br0">0 79 11883,'0'0'6438,"70"11"-4676,-24-11-225,13 0-640,6-8-640,2-4-161,-4-1-257,-6 0-1728,-12-1-1603,-11-1-2433,-15 1-1634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461"/>
    </inkml:context>
    <inkml:brush xml:id="br0">
      <inkml:brushProperty name="width" value="0.025" units="cm"/>
      <inkml:brushProperty name="height" value="0.025" units="cm"/>
    </inkml:brush>
  </inkml:definitions>
  <inkml:trace contextRef="#ctx0" brushRef="#br0">70 1 13036,'0'0'11216,"-3"8"-10276,-20 49 674,16-43-1450,0 1-1,1 0 0,0 0 0,2 0 0,-1 1 1,2-1-1,-3 24 0,7-37-161,-1 0-1,1-1 1,-1 1-1,1 0 1,0-1 0,0 1-1,0-1 1,0 1 0,0-1-1,0 1 1,0-1 0,0 1-1,0-1 1,1 0-1,-1 0 1,0 0 0,1 0-1,-1 0 1,1 0 0,-1 0-1,1 0 1,0-1 0,-1 1-1,1 0 1,0-1-1,0 0 1,-1 1 0,1-1-1,3 0 1,62 4-333,-55-5 47,-2 2-301,0-2 1,0 1-1,0-1 1,-1-1-1,1 0 1,0 0-1,17-7 1,-23 6-339,1 1 0,-1-1 1,1 0-1,-1 0 1,0 0-1,0-1 1,0 1-1,0-1 0,-1 0 1,5-6-1,6-13-7634</inkml:trace>
  <inkml:trace contextRef="#ctx0" brushRef="#br0" timeOffset="1">279 100 3427,'0'0'11467,"-40"65"-8584,26-33-641,0 1-448,3-1-545,9-1-480,2-4-545,0-6-192,16-6-641,4-8-2594,7-7-3876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790"/>
    </inkml:context>
    <inkml:brush xml:id="br0">
      <inkml:brushProperty name="width" value="0.025" units="cm"/>
      <inkml:brushProperty name="height" value="0.025" units="cm"/>
    </inkml:brush>
  </inkml:definitions>
  <inkml:trace contextRef="#ctx0" brushRef="#br0">205 1 11435,'-12'2'2770,"0"0"-2055,-2 0 150,0 1 1,0 0-1,0 1 1,0 0-1,1 1 1,0 0-1,0 1 1,-23 15-1,36-21-826,-1 1 0,0-1-1,1 0 1,-1 1 0,0-1-1,1 1 1,-1-1 0,1 1-1,-1-1 1,1 1 0,0 0-1,-1-1 1,1 1 0,-1 0-1,1-1 1,0 1-1,0 0 1,-1-1 0,1 1-1,0 0 1,0-1 0,0 1-1,0 0 1,0 0 0,0-1-1,0 1 1,0 0 0,0 0-1,0-1 1,0 2 0,1-1 8,0 0 0,0 0 0,1 0 0,-1 0 0,0-1 0,0 1 0,0 0 0,1-1 0,-1 1 0,0-1 0,1 0 0,-1 1 0,0-1 0,3 1 0,57 0 519,-56-1-516,8-1-248,-1-1 0,0-1 1,0 0-1,-1-1 0,1 0 0,-1-1 0,0 0 0,0 0 0,0-2 0,-1 1 0,1-1 0,-2-1 0,16-13 1,-25 24 28,1 0 0,-1-1 0,0 1 0,0 0 0,0 0 0,0 0 0,0 0 0,-1 0 1,1 0-1,-2 4 0,-6 19 390,1 0 1,2 1-1,0-1 1,2 1 0,1 0-1,1 0 1,4 40-1,1-54-259,-4-6 1942,-17-6-476,-43-1 649,-115-18-1,169 13-3676,18-1-432,38-8-3048,-28 9 1968,21-8-4058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7.137"/>
    </inkml:context>
    <inkml:brush xml:id="br0">
      <inkml:brushProperty name="width" value="0.025" units="cm"/>
      <inkml:brushProperty name="height" value="0.025" units="cm"/>
    </inkml:brush>
  </inkml:definitions>
  <inkml:trace contextRef="#ctx0" brushRef="#br0">228 1 16592,'0'0'2471,"-11"2"-341,-5 3-1618,0 0-1,1 0 1,0 1 0,0 1-1,1 1 1,0 0-1,-18 15 1,25-19-391,1 0 0,0 1 0,0 0 0,1 1 0,0-1 0,0 1 0,0 0 0,1 0 0,-1 1 0,2-1 0,-1 1 0,1 0 0,0 0 0,0 0 0,1 0 0,-1 1 0,2-1 0,-1 1 0,0 13 0,2-18-107,0-1 0,1 0 0,-1 0 0,1 0 0,-1 0 0,1 1 0,0-1 0,-1 0 0,1 0 1,0 0-1,0 0 0,1-1 0,-1 1 0,0 0 0,1 0 0,-1-1 0,1 1 0,-1-1 0,1 1 0,0-1 0,3 2 0,0 0 16,0-1 0,0 0 0,0 0-1,1 0 1,-1 0 0,1-1 0,-1 0 0,10 0 0,-4 0 4,0-1 1,1 0-1,-1-1 0,0 0 0,0-1 1,0 0-1,0-1 0,16-6 0,-18 5-27,1-1 0,-1-1-1,0 0 1,-1 0 0,1-1-1,-1 0 1,12-14 0,-17 17 14,1 0 1,-1 0 0,0-1-1,-1 0 1,1 1 0,-1-1-1,0 0 1,0 0 0,0 0-1,-1-1 1,0 1 0,0 0-1,0-1 1,0 1 0,-1 0-1,-1-10 1,0 11-12,0 1 1,0 0-1,0 0 0,-1 0 1,1 0-1,-1 1 0,0-1 0,0 0 1,0 1-1,0-1 0,0 1 1,0 0-1,-1-1 0,1 1 0,-1 0 1,0 1-1,0-1 0,1 0 1,-1 1-1,0-1 0,0 1 0,0 0 1,-1 0-1,1 0 0,0 1 1,0-1-1,-4 1 0,-14-4-307,1 2-1,-40 0 1,56 2 175,-58 6-4997,37 1-946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23.384"/>
    </inkml:context>
    <inkml:brush xml:id="br0">
      <inkml:brushProperty name="width" value="0.025" units="cm"/>
      <inkml:brushProperty name="height" value="0.025" units="cm"/>
    </inkml:brush>
  </inkml:definitions>
  <inkml:trace contextRef="#ctx0" brushRef="#br0">4932 77 7111,'-898'-42'2811,"251"10"-2494,-632 29-241,580 11 83,657-8-152,-144 0 43,-189 25 1,320-18-46,1 2 1,0 3 0,0 2 0,1 2 0,1 2 0,1 3-1,0 2 1,-48 31 0,72-36-9,2 0-1,0 2 1,2 0 0,0 2-1,1 1 1,1 0 0,-24 35-1,36-44 1,0 0-1,1 0 0,1 1 1,0 0-1,0 1 0,2-1 1,0 1-1,1 0 0,1 1 1,0-1-1,1 0 0,0 1 1,2-1-1,0 1 0,4 25 1,-1-28-10,1-1 1,1 0-1,0 0 1,1-1-1,0 0 1,1 0-1,0 0 1,1-1-1,1 0 1,-1 0 0,2-1-1,12 11 1,10 8 83,2-2 1,57 36 0,-27-26-31,1-4 0,1-2 1,2-3-1,2-3 0,0-3 0,88 16 0,443 39 184,448-49-199,2-65 21,-89 1-24,1873-6 516,-1283 70-438,-1024-8 27,599-56 0,-1036 30-79,501-49 245,-449 34-369,-1-6 0,154-51 0,31-45-123,-279 100 207,-1-1 1,-1-2 0,-2-3 0,65-53-1,-101 75-10,-1 0-1,0 0 1,0-1-1,-1 1 0,0-2 1,0 1-1,7-15 1,-12 20-1,1 0 0,-1 0 0,0 1 0,0-1 0,-1 0 0,1 0 0,0 0 1,-1 0-1,0 0 0,0 0 0,0 0 0,0 0 0,0 0 0,-1 0 0,1 0 0,-1 0 1,0 0-1,0 0 0,0 1 0,0-1 0,0 0 0,-1 0 0,1 1 0,-1-1 0,1 1 1,-1-1-1,0 1 0,0 0 0,-4-3 0,-7-5 45,0 1 0,-1 0 0,0 1 0,0 1 0,-1 0 0,0 1 1,-26-7-1,-119-20 120,129 27-153,-779-98-12,-7 48 4,-1054-3-30,-2 52-7,1502 7 34,-760-43-15,908 31 26,-760 9-200,562 39-3340,228-14 17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6.108"/>
    </inkml:context>
    <inkml:brush xml:id="br0">
      <inkml:brushProperty name="width" value="0.025" units="cm"/>
      <inkml:brushProperty name="height" value="0.025" units="cm"/>
    </inkml:brush>
  </inkml:definitions>
  <inkml:trace contextRef="#ctx0" brushRef="#br0">40 137 17617,'0'0'3171,"-6"8"-2280,1-1-764,1 1 1,0 0-1,0 0 0,1 0 1,0 1-1,0-1 0,1 1 1,0 0-1,0 0 0,1-1 0,1 1 1,-1 11-1,1-19-120,0 29 291,1 1 0,6 31 1,-6-53-251,1 0 1,0-1-1,1 1 1,0-1-1,0 1 1,1-1-1,0 0 1,0-1-1,1 1 1,0-1 0,10 12-1,-13-17-36,-1 0 0,1 0 0,0 0 0,0 0 0,0-1 0,1 1 0,-1-1 0,0 1 0,0-1 0,1 0 0,-1 0 0,1 0 0,-1 0-1,1-1 1,-1 1 0,1-1 0,0 1 0,-1-1 0,1 0 0,0 0 0,-1 0 0,1 0 0,2-1 0,0-1 27,0 1-1,-1-1 1,1 0-1,-1-1 1,0 1-1,0-1 1,0 0-1,0 0 1,0 0-1,-1-1 1,6-5-1,5-9 51,-1-1-1,0-1 0,-2 0 0,11-22 1,-6 3-11,16-55 0,-16 45-85,-11 91-719,-5-8 740,5 69-13,-3-93 19,-1 1 0,1-1 1,1 1-1,0-1 0,0 0 0,1 0 0,7 13 0,-10-21-5,1 0 1,-1 1-1,0-1 0,1 0 0,-1 0 0,1 0 0,-1 0 1,1 0-1,0 0 0,0-1 0,0 1 0,0 0 0,0-1 1,0 0-1,1 1 0,-1-1 0,0 0 0,1 0 1,-1-1-1,1 1 0,-1 0 0,1-1 0,-1 1 0,1-1 1,-1 0-1,1 0 0,0 0 0,-1 0 0,1 0 0,-1-1 1,1 1-1,-1-1 0,1 0 0,-1 1 0,5-4 0,-1 1 72,-1 0-1,0-1 1,0 1-1,0-1 1,0-1-1,-1 1 1,0-1-1,1 0 0,-2 0 1,1 0-1,-1 0 1,1 0-1,3-11 1,-1 0 78,-1-1 0,-1 0 0,0 0 0,-1-1 0,0-27 1,-6-89 481,2 120-626,-1 1 0,0-1-1,-1 0 1,-1 1-1,-7-18 1,11 28-59,-1 0 1,0 1-1,0-1 0,-1 1 0,1-1 1,-1 1-1,1-1 0,-1 1 1,0 0-1,1-1 0,-1 1 0,0 0 1,-1 0-1,1 1 0,0-1 1,0 0-1,-1 1 0,1-1 0,-1 1 1,1 0-1,-1 0 0,0 0 1,0 0-1,1 0 0,-1 1 0,0-1 1,0 1-1,0 0 0,1 0 0,-1 0 1,0 0-1,-5 1 0,6 0-208,-1 0 0,1 0 0,-1 0 0,1 0 0,0 1 0,0-1 0,-1 1 0,1 0 0,0 0 0,0-1 0,1 1 0,-1 0 0,0 1 0,1-1 0,-3 4 0,-10 21-5955,9-15-494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5.994"/>
    </inkml:context>
    <inkml:brush xml:id="br0">
      <inkml:brushProperty name="width" value="0.025" units="cm"/>
      <inkml:brushProperty name="height" value="0.025" units="cm"/>
    </inkml:brush>
  </inkml:definitions>
  <inkml:trace contextRef="#ctx0" brushRef="#br0">12 235 10762,'0'0'4271,"-3"8"-2162,-5 23-545,7-30-1512,1-1 0,0 0 0,0 1 0,0-1 0,0 0 0,0 1 0,0-1 0,0 0 0,0 1 0,0-1 0,0 0 0,0 1 0,0-1 0,1 0 0,-1 1 0,0-1 1,0 0-1,0 1 0,0-1 0,1 0 0,-1 1 0,0-1 0,0 0 0,0 0 0,1 1 0,-1-1 0,0 0 0,0 0 0,1 0 0,-1 1 0,0-1 0,1 0 0,-1 0 0,0 0 0,1 0 0,-1 0 0,0 0 0,1 1 1,-1-1-1,0 0 0,1 0 0,-1 0 0,1 0 0,14-2 865,-14 1-633,14-4 230,0-2 0,0 0 0,-1-1 0,0 0 0,0-1 0,-1-1 0,-1 0 0,16-16 0,-12 13-346,167-165 595,-184 192-260,-7 12-461,-7 8 101,6-15-118,1 0-1,0 0 1,2 0 0,0 1 0,1 0 0,1 0 0,-2 28-1,6-47-36,0 0 0,0-1-1,0 1 1,0-1 0,0 1-1,0 0 1,0-1 0,0 1 0,0 0-1,0-1 1,0 1 0,1-1-1,-1 1 1,0 0 0,0-1-1,1 1 1,-1-1 0,0 1-1,1-1 1,-1 1 0,0-1-1,1 1 1,-1-1 0,1 1-1,-1-1 1,1 1 0,-1-1-1,1 0 1,-1 1 0,2-1-1,17-5-1365,15-25-3156,13-47-6687,-31 46 6598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6.339"/>
    </inkml:context>
    <inkml:brush xml:id="br0">
      <inkml:brushProperty name="width" value="0.025" units="cm"/>
      <inkml:brushProperty name="height" value="0.025" units="cm"/>
    </inkml:brush>
  </inkml:definitions>
  <inkml:trace contextRef="#ctx0" brushRef="#br0">63 1 6406,'0'0'16933,"4"2"-15844,-2-1-1016,-1 1 0,0-1 0,0 0 0,1 1 0,-1 0 0,0-1 0,0 1 0,-1 0 0,1-1 0,0 1 0,-1 0 0,1 0 0,-1 0 0,1 0 0,-1-1 0,0 1 0,0 0 0,0 0 0,0 0 0,0 0 0,0 0-1,0 0 1,-1 0 0,1-1 0,-1 1 0,1 0 0,-1 0 0,-1 2 0,-27 74 757,16-47-423,4-6-73,4-15-142,1 1 1,0-1-1,1 1 1,0 0 0,1 0-1,-1 12 1,3-23-191,0 1 1,0-1-1,0 1 0,1-1 1,-1 0-1,0 1 1,1-1-1,-1 1 1,0-1-1,1 0 1,-1 1-1,0-1 1,1 0-1,-1 0 1,0 1-1,1-1 1,-1 0-1,1 0 1,-1 0-1,1 1 1,-1-1-1,1 0 1,-1 0-1,0 0 1,1 0-1,-1 0 1,1 0-1,-1 0 1,1 0-1,-1 0 1,1 0-1,-1 0 1,1-1-1,19-1-38,-14-1-314,1 1 0,-1-1 0,0-1 0,0 1 0,0-1 0,0 0 0,9-8 0,34-37-7645,-25 19 426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6.728"/>
    </inkml:context>
    <inkml:brush xml:id="br0">
      <inkml:brushProperty name="width" value="0.025" units="cm"/>
      <inkml:brushProperty name="height" value="0.025" units="cm"/>
    </inkml:brush>
  </inkml:definitions>
  <inkml:trace contextRef="#ctx0" brushRef="#br0">82 37 12396,'0'0'3203,"-27"49"288,15-16-1025,-4 2-672,5-1-96,0 0-481,6-6-512,5-5-417,0-9-224,11-6-32,5-7-577,2-1-896,0-1-1250,-4-12-1505,-2-1-3491</inkml:trace>
  <inkml:trace contextRef="#ctx0" brushRef="#br0" timeOffset="1">193 17 12011,'0'0'3353,"7"-3"-625,-2 2-2503,1-2 242,0 1 1,0 0 0,0 1-1,0-1 1,11 0 0,-16 2-385,0 0 1,1 0-1,-1 0 0,0 0 1,1 0-1,-1 1 1,1-1-1,-1 0 1,0 1-1,0-1 0,1 0 1,-1 1-1,0 0 1,0-1-1,1 1 1,-1 0-1,0 0 0,0 0 1,0-1-1,0 1 1,0 0-1,0 0 1,-1 1-1,1-1 0,0 0 1,0 0-1,-1 0 1,1 0-1,-1 1 1,1-1-1,-1 0 0,1 1 1,-1-1-1,0 0 1,0 1-1,1 0 1,-1 5 116,1 0 1,-1-1-1,0 1 1,-1 0-1,1-1 1,-1 1-1,-1-1 1,1 1-1,-1-1 1,0 0-1,-4 8 1,-3 3 311,-1 0-1,-17 22 1,18-27-370,0 0 0,1 1 0,1 0 0,0 0 0,-9 23 0,16-35-148,0-1 0,0 1 0,-1-1 0,1 1 0,0-1 0,0 1 0,0-1 0,0 1 0,0-1 0,0 1 0,0-1 0,0 1 0,0-1 0,0 1 0,0-1 0,0 1 0,0 0 0,1-1 0,-1 1-1,0-1 1,0 0 0,1 1 0,-1-1 0,0 1 0,1-1 0,-1 1 0,0-1 0,1 0 0,-1 1 0,0-1 0,1 1 0,-1-1 0,1 0 0,-1 0 0,1 1 0,24 1-1508,26-17-4634,-27 0 62,-1-2-3219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7.056"/>
    </inkml:context>
    <inkml:brush xml:id="br0">
      <inkml:brushProperty name="width" value="0.025" units="cm"/>
      <inkml:brushProperty name="height" value="0.025" units="cm"/>
    </inkml:brush>
  </inkml:definitions>
  <inkml:trace contextRef="#ctx0" brushRef="#br0">26 1 14382,'0'0'6758,"-14"70"-4260,8-46-416,1 0-640,5 0-545,0-2-673,0-5-192,9-1-449,3-5-960,-1-7-3107,2-4-6759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8.966"/>
    </inkml:context>
    <inkml:brush xml:id="br0">
      <inkml:brushProperty name="width" value="0.025" units="cm"/>
      <inkml:brushProperty name="height" value="0.025" units="cm"/>
    </inkml:brush>
  </inkml:definitions>
  <inkml:trace contextRef="#ctx0" brushRef="#br0">1 87 11018,'0'0'6134,"4"-10"-3742,-1 5-2171,-1 0-1,1 0 1,0 1 0,1-1-1,-1 1 1,1 0 0,0-1 0,0 1-1,0 1 1,0-1 0,1 1 0,-1 0-1,1 0 1,0 0 0,0 0 0,0 1-1,0 0 1,0 0 0,1 1-1,-1-1 1,1 1 0,9-1 0,-10 2-151,0-1 0,-1 1 0,1 0 0,-1 0 0,1 1 0,0-1 0,-1 1 0,1 0 0,-1 0 0,1 1 0,-1-1 0,0 1 0,0 0 1,0 0-1,0 1 0,0-1 0,6 5 0,-8-4-51,0 0 1,0 0-1,0 0 1,0 1-1,0-1 0,-1 1 1,1-1-1,-1 1 1,0-1-1,0 1 1,0 0-1,-1-1 1,1 1-1,-1 0 0,0 0 1,0 0-1,0-1 1,-1 1-1,1 0 1,-1 0-1,0-1 0,-2 6 1,-3 6 58,0 1 1,-1-1-1,-1-1 1,-1 1-1,0-1 0,-1-1 1,-21 24-1,13-16 537,-25 40 1,42-61-609,1 0 1,0 1 0,0-1 0,-1 1-1,1-1 1,0 0 0,0 1 0,0-1 0,0 1-1,-1-1 1,1 1 0,0-1 0,0 1-1,0-1 1,0 1 0,0-1 0,0 1-1,0-1 1,0 1 0,0-1 0,1 1-1,-1-1 1,0 0 0,0 1 0,0-1-1,1 1 1,-1-1 0,0 1 0,0-1 0,1 0-1,-1 1 1,0-1 0,1 0 0,-1 1-1,0-1 1,1 0 0,-1 1 0,0-1-1,1 0 1,-1 0 0,1 1 0,-1-1-1,1 0 1,0 0 0,33 6 106,37-11-97,-55 2-609,-1 0 1,0-1-1,20-8 1,15-15-6033,-25 8-241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9.310"/>
    </inkml:context>
    <inkml:brush xml:id="br0">
      <inkml:brushProperty name="width" value="0.025" units="cm"/>
      <inkml:brushProperty name="height" value="0.025" units="cm"/>
    </inkml:brush>
  </inkml:definitions>
  <inkml:trace contextRef="#ctx0" brushRef="#br0">124 1 12011,'0'0'5670,"-52"33"-3396,31-9-1185,3 3-64,0 1 288,9 0-192,4-6-256,5-2-192,8-5-225,14-7-160,3-5-160,7-3-31,2 0-194,0-3-1248,-4-9-1698,-1-2-1313,-8-5-3780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9.653"/>
    </inkml:context>
    <inkml:brush xml:id="br0">
      <inkml:brushProperty name="width" value="0.025" units="cm"/>
      <inkml:brushProperty name="height" value="0.025" units="cm"/>
    </inkml:brush>
  </inkml:definitions>
  <inkml:trace contextRef="#ctx0" brushRef="#br0">82 0 14990,'0'0'3299,"-32"61"0,16-24-1185,0 0-416,4-2-417,6-2-672,6-7-481,0-4-64,18-9-1057,2-8-3075,-1-5-6726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2.691"/>
    </inkml:context>
    <inkml:brush xml:id="br0">
      <inkml:brushProperty name="width" value="0.025" units="cm"/>
      <inkml:brushProperty name="height" value="0.025" units="cm"/>
    </inkml:brush>
  </inkml:definitions>
  <inkml:trace contextRef="#ctx0" brushRef="#br0">0 0 10025,'0'0'15012,"7"8"-14088,11 15-493,-1 2 0,-1 0 0,-1 1 0,22 55 1,-19-40-218,41 67-1,23 12 519,-83-120-1304,0 1 1,0-1-1,0 1 1,0-1-1,0 0 1,0 0-1,-1 0 1,1 0 0,0 1-1,0-1 1,0-1-1,0 1 1,0 0-1,0 0 1,-1 0-1,1-1 1,0 1-1,0 0 1,0-1-1,-2 0 1,-9-6-7415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3.223"/>
    </inkml:context>
    <inkml:brush xml:id="br0">
      <inkml:brushProperty name="width" value="0.025" units="cm"/>
      <inkml:brushProperty name="height" value="0.025" units="cm"/>
    </inkml:brush>
  </inkml:definitions>
  <inkml:trace contextRef="#ctx0" brushRef="#br0">21 94 11627,'0'0'10356,"-4"10"-10201,1-5-93,1 1 0,-1 0 0,1-1 0,1 1-1,-1 0 1,1 0 0,0 0 0,0 0 0,1 0-1,0 0 1,0 0 0,0 0 0,1 0 0,0-1-1,0 1 1,0 0 0,1 0 0,4 10 0,-2-8 13,-1-1 0,2 0-1,-1 0 1,1 0 0,0-1 0,0 0 0,1 0 0,0 0 0,0 0 0,0-1 0,14 8-1,-17-11-3,-1-1-1,1 1 1,0-1-1,-1 0 0,1 0 1,0 0-1,0-1 1,0 1-1,0-1 0,0 1 1,0-1-1,0 0 0,0 0 1,0 0-1,0-1 1,0 1-1,0-1 0,0 0 1,0 1-1,0-1 1,-1-1-1,1 1 0,0 0 1,-1-1-1,1 1 0,-1-1 1,1 0-1,-1 0 1,0 0-1,1 0 0,-1 0 1,0 0-1,0-1 1,-1 1-1,3-4 0,1-1 139,-1 0 0,0-1 0,0 0 0,0 0 0,-1 0 0,0-1 0,-1 1 0,0-1 1,0 0-1,-1 1 0,0-1 0,0 0 0,-1 0 0,0 0 0,-1 1 0,0-1 0,0 0 0,-1 1 0,-4-15 0,3 17-186,1 0-1,-1 0 1,1 0 0,-2 1 0,1-1 0,-1 1 0,1 0 0,-1 0 0,-1 0-1,1 1 1,-1-1 0,0 1 0,0 0 0,0 0 0,0 1 0,-1 0-1,1 0 1,-1 0 0,0 0 0,0 1 0,0 0 0,0 0 0,0 1-1,-1 0 1,1 0 0,0 0 0,-9 1 0,12 0-51,1 0 1,-1 1 0,1-1-1,-1 1 1,1-1-1,-1 1 1,1 0-1,-1 0 1,1 0 0,0 1-1,0-1 1,-1 0-1,1 1 1,0 0-1,0-1 1,0 1 0,1 0-1,-1 0 1,0 0-1,-1 3 1,2-3-146,0 0 0,0-1 0,0 1-1,0 0 1,1 0 0,-1 0 0,1 0 0,-1-1 0,1 1 0,0 0 0,0 0 0,0 0 0,0 0-1,0 0 1,0 0 0,0 0 0,1 0 0,0 2 0,0-3-54,-1 0 1,1 1-1,0-1 1,0 0-1,0 0 0,1 0 1,-1 0-1,0 0 1,0-1-1,0 1 0,1 0 1,-1 0-1,0-1 1,1 1-1,-1-1 0,1 1 1,-1-1-1,1 0 1,-1 0-1,0 1 0,1-1 1,-1 0-1,1 0 1,-1 0-1,1-1 0,-1 1 1,3-1-1,43-10-5242,-6-11 1033,1-7-225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3.596"/>
    </inkml:context>
    <inkml:brush xml:id="br0">
      <inkml:brushProperty name="width" value="0.025" units="cm"/>
      <inkml:brushProperty name="height" value="0.025" units="cm"/>
    </inkml:brush>
  </inkml:definitions>
  <inkml:trace contextRef="#ctx0" brushRef="#br0">98 88 13741,'0'0'12214,"-11"9"-12187,9-7-26,-4 3 9,0 0 0,0 0 0,1 0 1,0 1-1,0 0 0,0 0 0,1 0 0,0 1 1,0-1-1,0 1 0,1 0 0,-3 10 0,1-1 183,0 0-1,1 1 0,1 0 0,1-1 0,1 1 0,0 0 1,1 0-1,3 23 0,-3-38-181,1 0 0,0 0 0,0 0 0,0 0 0,0 0 0,0-1 0,0 1 0,1 0 0,-1-1-1,0 1 1,1-1 0,-1 0 0,1 1 0,0-1 0,-1 0 0,1 0 0,0 0 0,0 0 0,0 0 0,0-1 0,0 1 0,0 0 0,0-1 0,0 1 0,0-1 0,0 0 0,0 0 0,0 0 0,0 0-1,0 0 1,0 0 0,4-2 0,2 1 98,0 0 0,-1-1 0,1 0 0,-1 0 0,0-1 0,1 0 0,9-7 0,-4 2 45,-1 0-1,-1-1 1,0-1-1,0 0 1,-1 0-1,0-1 1,-1-1-1,0 0 1,0 0-1,-2 0 1,0-1-1,7-15 1,-12 22-125,1 0 0,-1-1 1,-1 1-1,1 0 1,-1 0-1,0-1 0,-1 1 1,1-1-1,-1 1 1,0-1-1,-1 1 0,0 0 1,0-1-1,0 1 1,-1 0-1,0-1 0,0 1 1,0 0-1,-1 1 1,0-1-1,0 0 0,-1 1 1,1-1-1,-1 1 1,0 0-1,-1 1 0,1-1 1,-1 1-1,-9-7 1,9 7-30,0 1 0,-1-1 1,0 1-1,1 1 0,-1-1 1,0 1-1,0 0 0,-1 0 1,1 1-1,-9-2 0,13 3-180,0 0 0,0 0 0,0 0 0,0 0 0,0 0-1,0 1 1,0-1 0,0 1 0,0-1 0,0 1 0,0 0 0,0 0-1,0 0 1,-2 1 0,2-1-300,1 1 1,0-1-1,0 0 0,0 1 0,0-1 0,0 1 1,0-1-1,0 1 0,0-1 0,1 1 0,-1 0 1,0-1-1,1 1 0,0 0 0,-1-1 0,1 1 1,0 0-1,0 0 0,0 2 0,0 3-6881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8:26.455"/>
    </inkml:context>
    <inkml:brush xml:id="br0">
      <inkml:brushProperty name="width" value="0.025" units="cm"/>
      <inkml:brushProperty name="height" value="0.025" units="cm"/>
    </inkml:brush>
  </inkml:definitions>
  <inkml:trace contextRef="#ctx0" brushRef="#br0">6 1 14958,'0'0'8643,"8"11"-7591,-7-9-1003,3 4 60,1 1-1,-1-1 1,-1 1 0,1 0 0,-1 0-1,0 0 1,-1 1 0,0-1 0,0 1-1,-1-1 1,0 1 0,1 10-1,-5 25 463,-1 0 0,-14 63 0,9-65-187,2 2 1,-2 62 0,9-103-362,0 0 0,0 1 0,0-1 0,0 0 0,1 0 0,-1 0 0,0 0 0,1 0 0,0 0 0,0 0 0,-1 0 0,1-1 0,0 1 0,0 0 0,1 0 0,-1-1 0,0 1 0,1 0 0,-1-1 0,1 1 0,-1-1 0,1 0 0,0 0 0,2 2 0,1-1 35,-1 0 0,1-1 0,0 1-1,0-1 1,0 0 0,0-1 0,0 1 0,0-1-1,10 0 1,8-3 109,-1 0 0,0-2 0,35-11-1,419-111-1959,-468 125 1195,-6 2 113,0 0 0,0 0 0,0-1 0,0 1 0,1-1 0,-1 0 1,0 0-1,0 0 0,0 0 0,-1 0 0,4-2 0,-3-4-6188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4.302"/>
    </inkml:context>
    <inkml:brush xml:id="br0">
      <inkml:brushProperty name="width" value="0.025" units="cm"/>
      <inkml:brushProperty name="height" value="0.025" units="cm"/>
    </inkml:brush>
  </inkml:definitions>
  <inkml:trace contextRef="#ctx0" brushRef="#br0">0 1 15855,'0'0'8814,"13"1"-7811,129 6 1025,31 1-1190,-148-5-1317,0 2 0,0 0-1,-1 1 1,47 19 0,-66-23 579,-19 0-17245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4.695"/>
    </inkml:context>
    <inkml:brush xml:id="br0">
      <inkml:brushProperty name="width" value="0.025" units="cm"/>
      <inkml:brushProperty name="height" value="0.025" units="cm"/>
    </inkml:brush>
  </inkml:definitions>
  <inkml:trace contextRef="#ctx0" brushRef="#br0">0 97 15022,'0'0'7175,"70"4"-5061,-27-4-577,5-9-576,7-2-576,-3 1-257,-4-2-64,-7 5-32,-8 0-32,-8 4-641,-8-2-672,-8 1-1025,-7-4-1025,-2-2-1538,-2-4-4644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5.042"/>
    </inkml:context>
    <inkml:brush xml:id="br0">
      <inkml:brushProperty name="width" value="0.025" units="cm"/>
      <inkml:brushProperty name="height" value="0.025" units="cm"/>
    </inkml:brush>
  </inkml:definitions>
  <inkml:trace contextRef="#ctx0" brushRef="#br0">0 222 16335,'0'0'8216,"11"0"-7751,-1 0-410,0 0 1,0-1-1,0 0 1,0-1 0,0 0-1,-1 0 1,1-1 0,-1-1-1,1 1 1,-1-2-1,10-5 1,3-5 61,-2-2 0,34-32 0,-45 40 16,-1-1-1,0 1 0,0-1 1,-1-1-1,-1 1 1,0-1-1,0 0 0,4-14 1,-9 23 112,-1 51-127,-1-15-425,1 48 819,1-76-1005,-1-1 0,1 1 0,0-1-1,1 0 1,-1 0 0,1 1 0,0-1 0,0 0 0,1-1 0,0 1 0,6 8 0,4-2-5017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6.534"/>
    </inkml:context>
    <inkml:brush xml:id="br0">
      <inkml:brushProperty name="width" value="0.025" units="cm"/>
      <inkml:brushProperty name="height" value="0.025" units="cm"/>
    </inkml:brush>
  </inkml:definitions>
  <inkml:trace contextRef="#ctx0" brushRef="#br0">26 1 21204,'-2'3'1762,"-9"1"-737,0-2 288,10 1-288,1 1-929,0-3-416,1 1-1218,10-1-1056,-4 0-1410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6.911"/>
    </inkml:context>
    <inkml:brush xml:id="br0">
      <inkml:brushProperty name="width" value="0.025" units="cm"/>
      <inkml:brushProperty name="height" value="0.025" units="cm"/>
    </inkml:brush>
  </inkml:definitions>
  <inkml:trace contextRef="#ctx0" brushRef="#br0">17 0 17200,'0'0'8104,"-16"38"-12012,27-46 545,-2 0-3876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7.794"/>
    </inkml:context>
    <inkml:brush xml:id="br0">
      <inkml:brushProperty name="width" value="0.025" units="cm"/>
      <inkml:brushProperty name="height" value="0.025" units="cm"/>
    </inkml:brush>
  </inkml:definitions>
  <inkml:trace contextRef="#ctx0" brushRef="#br0">1 496 13068,'0'0'4901,"11"-9"-3518,215-200 1131,-189 170-2170,-2-2 0,-1-1-1,-2-2 1,25-47 0,-46 70 432,-13 22 108,-21 34-473,8-10-544,-59 107 446,65-115-624,2 0 0,0 1 0,1 0 0,1 0-1,-5 34 1,9-51 151,1 0-1,-1 0 0,1 0 0,0 0 1,0 0-1,0 0 0,-1 0 0,1 0 1,0 0-1,0 0 0,0 0 0,1 0 1,-1 0-1,0 0 0,0 0 0,0-1 0,1 1 1,-1 0-1,0 0 0,1 0 0,-1 0 1,1 0-1,-1 0 0,1-1 0,0 1 1,-1 0-1,1 0 0,0-1 0,-1 1 1,1 0-1,0-1 0,0 1 0,0-1 1,-1 1-1,1-1 0,0 1 0,0-1 1,0 0-1,0 1 0,0-1 0,0 0 1,0 0-1,0 0 0,0 0 0,0 0 1,0 0-1,0 0 0,0 0 0,0 0 1,0 0-1,0 0 0,1-1 0,22-7-6832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8.122"/>
    </inkml:context>
    <inkml:brush xml:id="br0">
      <inkml:brushProperty name="width" value="0.025" units="cm"/>
      <inkml:brushProperty name="height" value="0.025" units="cm"/>
    </inkml:brush>
  </inkml:definitions>
  <inkml:trace contextRef="#ctx0" brushRef="#br0">85 120 17040,'-9'14'449,"4"-7"-520,-9 16 925,1 0 1,-14 38-1,24-54-717,0 0 1,0 0-1,1 0 1,1 0-1,-1 1 1,1-1-1,0 1 1,1-1-1,0 1 1,0-1-1,0 1 1,1-1-1,1 1 1,-1-1-1,5 13 1,-4-16-141,1 0-1,0 0 1,0 0 0,0 0-1,1 0 1,-1-1 0,1 0-1,0 0 1,0 0-1,0 0 1,0 0 0,0-1-1,1 0 1,-1 0 0,1 0-1,0 0 1,-1-1 0,1 0-1,0 0 1,0 0 0,0 0-1,0-1 1,0 0 0,0 0-1,0 0 1,4-2 0,3 1 152,0 0 0,-1-1 1,1 0-1,-1-1 1,0 0-1,0-1 1,0 0-1,-1-1 1,1 0-1,10-8 0,-6 1 210,0 0-1,-1-1 0,-1 0 0,0-2 0,-1 1 0,0-1 0,-1-1 0,12-24 0,-16 28-86,-1-1 0,-1 0 0,0-1 0,-1 1 0,0-1 0,-1 0 0,0 0 0,-2 0 0,1 0 0,-2 0 0,-1-28 0,0 40-267,1-1 1,-1 1 0,0 0 0,1-1 0,-1 1-1,0 0 1,-1 0 0,1-1 0,0 1-1,-1 0 1,1 0 0,-1 0 0,1 0 0,-1 1-1,0-1 1,0 0 0,0 1 0,0-1 0,0 1-1,0 0 1,0 0 0,0 0 0,-1 0-1,1 0 1,0 0 0,-1 0 0,1 1 0,-1-1-1,1 1 1,-1 0 0,1 0 0,-1 0 0,1 0-1,-3 0 1,-5 1-36,1 0 0,0 0 0,-1 0 0,1 1 0,0 1 0,0 0 0,-15 6 0,20-6-94,-69 38 36,69-38-217,1-1 1,0 1 0,0-1-1,-1 1 1,2 0 0,-1 0-1,0 0 1,1 0 0,-1 1-1,1-1 1,0 1 0,0-1-1,0 1 1,1 0 0,-1 0-1,1 0 1,-1 5 0,2-9 173,0 0 0,0 1 0,0-1 0,0 1 0,1-1 0,-1 1 1,0-1-1,0 1 0,0-1 0,1 0 0,-1 1 0,0-1 1,1 1-1,-1-1 0,0 0 0,1 1 0,-1-1 0,0 0 0,1 0 1,-1 1-1,1-1 0,-1 0 0,0 0 0,1 0 0,-1 1 1,1-1-1,-1 0 0,1 0 0,-1 0 0,1 0 0,-1 0 1,1 0-1,-1 0 0,1 0 0,-1 0 0,1 0 0,-1 0 0,0 0 1,1 0-1,-1 0 0,1-1 0,-1 1 0,1 0 0,4-1-1067,25 0-4520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8.482"/>
    </inkml:context>
    <inkml:brush xml:id="br0">
      <inkml:brushProperty name="width" value="0.025" units="cm"/>
      <inkml:brushProperty name="height" value="0.025" units="cm"/>
    </inkml:brush>
  </inkml:definitions>
  <inkml:trace contextRef="#ctx0" brushRef="#br0">174 26 19763,'-9'0'1366,"4"-1"-1252,1 1 0,-1 0 0,0 0 0,0 1-1,1-1 1,-1 1 0,0 0 0,1 0 0,-1 1-1,1-1 1,-1 1 0,1 0 0,0 0 0,0 1-1,-1-1 1,2 1 0,-1 0 0,0 0 0,1 0-1,-1 0 1,-3 5 0,-1 4 11,0-1 1,1 1-1,0 1 1,1-1-1,0 1 0,1 0 1,1 1-1,0-1 0,0 1 1,-1 21-1,4-30-79,0 0-1,1 0 1,0 0-1,0 0 1,0 0-1,0 0 1,1 0-1,0 0 1,0 0-1,0 0 1,1 0-1,0 0 1,0-1-1,0 1 0,0-1 1,1 1-1,0-1 1,0 0-1,0 0 1,0 0-1,0 0 1,1-1-1,0 1 1,0-1-1,0 0 1,0 0-1,0-1 1,0 1-1,1-1 1,0 0-1,9 3 1,-3-2 59,0 0 0,0-2 0,1 1 1,-1-1-1,0-1 0,1 0 0,-1-1 0,1 0 1,-1 0-1,0-1 0,0-1 0,0 0 0,0 0 1,0-1-1,0-1 0,-1 0 0,0 0 0,0-1 1,-1 0-1,10-8 0,-11 7-8,0 0 0,0 0 0,-1-1 0,0 0 0,0 0 0,-1 0 0,0-1 0,-1 0 1,0 0-1,0-1 0,-1 1 0,0-1 0,0 0 0,-1 0 0,-1 0 0,0-1 0,0 1 0,-1-1 0,0 1 0,-1-1 0,0 1 0,-2-13 0,1 19-175,0 0 0,0 0 0,0 0 0,0 0 0,-1 0 0,0 0 0,1 1 0,-1-1 0,-1 0 1,1 1-1,0-1 0,-1 1 0,0 0 0,0 0 0,0 0 0,0 0 0,0 1 0,-1-1 0,1 1 0,-1 0 0,1 0 0,-1 0 0,0 0 0,0 1 0,0-1 0,-5 0 0,3 0-357,-1 1 0,-1 0-1,1 0 1,0 1 0,0 0 0,-10 1-1,9 0-686,1 0 1,-1 1-1,1 0 0,0 0 0,-14 6 0,-4 5-7302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5.558"/>
    </inkml:context>
    <inkml:brush xml:id="br0">
      <inkml:brushProperty name="width" value="0.025" units="cm"/>
      <inkml:brushProperty name="height" value="0.025" units="cm"/>
    </inkml:brush>
  </inkml:definitions>
  <inkml:trace contextRef="#ctx0" brushRef="#br0">0 311 11659,'0'0'15204,"9"-12"-14291,210-286 421,-231 341-715,-14 31-587,16-49 7,1-1-1,2 1 0,0 1 0,2 0 0,1-1 0,1 2 0,0 32 0,3-59-52,0 1 1,0 0-1,0-1 1,1 1-1,-1 0 1,0-1-1,1 1 1,-1-1-1,0 1 1,1-1-1,-1 1 1,1-1-1,-1 1 1,0-1-1,1 1 1,-1-1-1,1 1 1,0-1-1,-1 0 1,1 1-1,-1-1 1,1 0-1,0 0 1,-1 1-1,1-1 1,-1 0-1,1 0 1,0 0-1,-1 0 1,1 0-1,0 0 1,-1 0-1,1 0 1,0 0-1,-1 0 1,1 0-1,0 0 1,-1-1-1,1 1 1,0 0-1,-1 0 1,1-1-1,0 0 1,30-14-2468,-24 8 1088,-1-1-1,1 1 1,-1-1 0,-1 0-1,7-11 1,5-19-5739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5.888"/>
    </inkml:context>
    <inkml:brush xml:id="br0">
      <inkml:brushProperty name="width" value="0.025" units="cm"/>
      <inkml:brushProperty name="height" value="0.025" units="cm"/>
    </inkml:brush>
  </inkml:definitions>
  <inkml:trace contextRef="#ctx0" brushRef="#br0">113 1 6086,'0'0'20942,"-7"12"-20034,-56 106 309,55-102-1073,1 0 1,1 0 0,1 0 0,0 1 0,1 0 0,-3 32 0,7-48-141,0 0-1,1 0 0,-1 0 0,1 0 1,-1 1-1,1-1 0,0-1 1,-1 1-1,1 0 0,0 0 1,0 0-1,0 0 0,0 0 1,0-1-1,-1 1 0,1 0 1,0-1-1,1 1 0,-1-1 1,0 1-1,0-1 0,0 1 1,0-1-1,0 0 0,0 0 1,1 0-1,-1 1 0,0-1 0,0 0 1,0 0-1,0 0 0,1-1 1,-1 1-1,0 0 0,1-1 1,46-8-583,-39 5-281,0-1-1,0 0 1,0-1-1,0 0 1,13-12 0,13-21-6785,-21 17 994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3.648"/>
    </inkml:context>
    <inkml:brush xml:id="br0">
      <inkml:brushProperty name="width" value="0.025" units="cm"/>
      <inkml:brushProperty name="height" value="0.025" units="cm"/>
    </inkml:brush>
  </inkml:definitions>
  <inkml:trace contextRef="#ctx0" brushRef="#br0">0 686 11659,'0'0'6214,"4"-10"-5072,17-60-198,-3 0-1,-3-1 0,-3-1 1,-3 0-1,-3-1 1,-6-107-1,0 175-897,-5-31 247,5 34-259,0 1 0,0 0 0,0-1 1,0 1-1,-1 0 0,1 0 0,-1-1 1,1 1-1,-1 0 0,1 0 0,-1 0 1,0 0-1,0 0 0,1 0 0,-1 0 1,0 0-1,0 0 0,0 0 0,0 0 1,0 0-1,0 0 0,-2 0 0,2 3-48,0 0-1,0 0 1,0 0-1,1 1 1,-1-1-1,1 0 1,-1 0-1,1 1 1,0-1 0,0 0-1,0 1 1,0-1-1,0 0 1,1 5-1,-1-1-8,4 60-1,2 0 0,18 72 0,-2-11 85,-18-89-13,3 0 0,1 0 1,24 69-1,-32-106-134,1 0 0,-1 0 0,0-1 1,0 1-1,1 0 0,-1-1 1,0 1-1,1 0 0,-1-1 1,1 1-1,-1 0 0,1-1 1,-1 1-1,1-1 0,-1 1 0,1-1 1,-1 1-1,1-1 0,0 1 1,-1-1-1,2 1 0,7-11-2617,-2-26-2141,-5-4-1520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222"/>
    </inkml:context>
    <inkml:brush xml:id="br0">
      <inkml:brushProperty name="width" value="0.025" units="cm"/>
      <inkml:brushProperty name="height" value="0.025" units="cm"/>
    </inkml:brush>
  </inkml:definitions>
  <inkml:trace contextRef="#ctx0" brushRef="#br0">73 0 9929,'0'0'8937,"-26"59"-5958,11-30-961,5 4-193,-1-1-447,4 1-450,3-7-287,4-2-417,4-7-160,8-7-192,6-7-1281,0-3-1602,7-4-1697,-11-12-4357</inkml:trace>
  <inkml:trace contextRef="#ctx0" brushRef="#br0" timeOffset="1">179 189 14638,'0'0'7559,"-25"60"-5573,17-39-1121,1-3-161,4-1-255,3-3-385,0-6-288,0-4-1986,9-4-1122,0-1-2273,5-13-4100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613"/>
    </inkml:context>
    <inkml:brush xml:id="br0">
      <inkml:brushProperty name="width" value="0.025" units="cm"/>
      <inkml:brushProperty name="height" value="0.025" units="cm"/>
    </inkml:brush>
  </inkml:definitions>
  <inkml:trace contextRef="#ctx0" brushRef="#br0">37 63 15407,'0'0'3635,"5"-8"-902,-2 4-2436,25-31 2073,-26 33-2228,-1 1 1,1 0-1,0-1 0,-1 1 0,1 0 0,0 0 0,0 0 0,0 0 1,0 0-1,0 0 0,0 0 0,0 1 0,0-1 0,0 1 0,1 0 1,-1-1-1,0 1 0,0 0 0,0 0 0,0 0 0,0 1 0,5 0 1,-6 0-126,0-1 0,0 1 0,0 0 1,0 0-1,-1 0 0,1 0 1,0 0-1,0 0 0,-1 0 1,1 0-1,0 0 0,-1 0 1,1 0-1,-1 0 0,0 1 1,1-1-1,-1 0 0,0 0 1,0 0-1,0 1 0,0-1 0,1 0 1,-2 0-1,1 1 0,0-1 1,0 0-1,0 0 0,-1 0 1,1 2-1,-13 39 462,-40 54 583,36-69-221,-26 59 0,42-85-826,0 1-1,0 0 1,0-1 0,0 1-1,1 0 1,-1 0 0,1 0 0,-1-1-1,1 1 1,0 0 0,-1 0 0,1 0-1,0 0 1,0 0 0,1 0 0,-1 0-1,0 0 1,1-1 0,-1 1 0,1 0-1,-1 0 1,1 0 0,0-1 0,1 4-1,0-4-18,-1 0 0,1-1 0,0 1 0,0 0 0,0-1 0,0 1 0,0-1 0,0 1 0,0-1 0,-1 0 0,1 0 0,0 0 0,0 0 0,0 0 0,0 0 0,0 0-1,0-1 1,4-1 0,11-3-1489,0-1 1,0-1-1,27-15 0,1-8-8527,-22 11 736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958"/>
    </inkml:context>
    <inkml:brush xml:id="br0">
      <inkml:brushProperty name="width" value="0.025" units="cm"/>
      <inkml:brushProperty name="height" value="0.025" units="cm"/>
    </inkml:brush>
  </inkml:definitions>
  <inkml:trace contextRef="#ctx0" brushRef="#br0">156 0 18289,'0'0'2947,"-11"5"-326,2-1-2291,-1 2 0,1-1 0,0 1 0,1 1-1,-1-1 1,2 1 0,-1 1 0,1 0 0,0 0 0,0 0-1,1 1 1,0 0 0,-8 15 0,9-12-201,0-1 1,1 1-1,0 1 0,1-1 1,0 0-1,1 1 0,1-1 1,0 1-1,0 0 0,1 0 1,1-1-1,2 14 1,-2-23-124,0 0 1,0 0 0,0-1-1,0 1 1,0-1 0,0 1-1,1-1 1,0 1 0,-1-1-1,1 0 1,0 0 0,0 1-1,0-1 1,0-1 0,0 1-1,1 0 1,-1-1 0,0 1 0,1-1-1,0 1 1,-1-1 0,1 0-1,0 0 1,-1-1 0,1 1-1,0 0 1,0-1 0,0 0-1,-1 1 1,1-1 0,0 0-1,0-1 1,0 1 0,0 0-1,0-1 1,3-1 0,-1 1 5,0 0 0,0 0 0,0-1 1,0 0-1,0 0 0,-1 0 0,1 0 0,-1-1 1,1 0-1,-1 0 0,0 0 0,0 0 0,0-1 1,-1 1-1,1-1 0,-1 0 0,0 0 0,0-1 0,4-6 1,-6 10-1,0-1 1,-1 1-1,1-1 1,0 1 0,-1-1-1,1 1 1,-1-1-1,1 1 1,-1-1-1,0 1 1,0-1 0,1 0-1,-1 1 1,0-1-1,0 0 1,-1 1-1,1-1 1,0 1 0,-1-1-1,1 0 1,-1 1-1,1-1 1,-1 1 0,0-1-1,1 1 1,-1 0-1,0-1 1,0 1-1,0 0 1,0-1 0,0 1-1,0 0 1,-1 0-1,1 0 1,0 0-1,-1 0 1,1 0 0,0 1-1,-1-1 1,1 0-1,-1 1 1,1-1 0,-1 1-1,1-1 1,-1 1-1,0 0 1,1-1-1,-1 1 1,0 0 0,1 0-1,-1 0 1,1 1-1,-1-1 1,-2 1-1,-3-1-6,0 1 0,0 0 0,0 0 0,0 1 0,0 0 0,0 0 0,0 1 0,1 0 0,-1 0 0,1 0 0,-9 7 0,12-8-160,1 0 0,0 1 0,0-1 1,0 0-1,0 1 0,0-1 0,1 1 0,-1 0 0,1-1 0,0 1 0,-1 0 0,0 5 1,2-7-81,0 0 1,0-1 0,0 1 0,0 0 0,1 0-1,-1 0 1,0 0 0,0 0 0,1 0 0,-1 0 0,0-1-1,1 1 1,-1 0 0,1 0 0,0 0 0,-1-1-1,1 1 1,-1 0 0,1-1 0,0 1 0,0-1 0,-1 1-1,1-1 1,0 1 0,0-1 0,0 1 0,-1-1-1,1 0 1,0 1 0,0-1 0,0 0 0,0 0 0,0 1-1,0-1 1,0 0 0,0 0 0,0 0 0,-1 0-1,1-1 1,0 1 0,0 0 0,2-1 0,20 1-5890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290"/>
    </inkml:context>
    <inkml:brush xml:id="br0">
      <inkml:brushProperty name="width" value="0.025" units="cm"/>
      <inkml:brushProperty name="height" value="0.025" units="cm"/>
    </inkml:brush>
  </inkml:definitions>
  <inkml:trace contextRef="#ctx0" brushRef="#br0">158 0 9097,'0'0'15214,"-3"10"-13282,-9 22-954,-2-1 0,-29 49-1,27-52-772,0 0 0,2 2-1,2-1 1,-14 45-1,24-57-1211,4-15-2238,3-11-612,3-13-2378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622"/>
    </inkml:context>
    <inkml:brush xml:id="br0">
      <inkml:brushProperty name="width" value="0.025" units="cm"/>
      <inkml:brushProperty name="height" value="0.025" units="cm"/>
    </inkml:brush>
  </inkml:definitions>
  <inkml:trace contextRef="#ctx0" brushRef="#br0">172 32 7623,'-8'0'8590,"-85"0"2663,93 0-11253,-1 0 0,1 0 0,0 0 0,0 0 0,0 0 0,-1 0 0,1 0 1,0 1-1,0-1 0,0 0 0,0 0 0,0 0 0,-1 0 0,1 0 0,0 1 0,0-1 0,0 0 0,0 0 0,0 0 0,0 0 1,0 1-1,-1-1 0,1 0 0,0 0 0,0 0 0,0 1 0,0-1 0,0 0 0,0 0 0,0 0 0,0 0 0,0 1 0,0-1 0,0 0 1,0 0-1,0 0 0,0 1 0,0-1 0,0 0 0,1 0 0,-1 0 0,0 1 0,0-1 0,0 0 0,0 0 0,0 0 0,0 0 0,0 1 1,1-1-1,-1 0 0,0 0 0,0 0 0,0 0 0,1 0 0,9 10 49,-7-9-38,0 0 0,0 0-1,0 0 1,1-1 0,-1 1 0,0-1-1,0 0 1,1 0 0,-1 0-1,0-1 1,1 1 0,2-2 0,-5 2 10,0-1 0,1 1 1,-1-1-1,0 0 0,0 1 1,0-1-1,0 0 0,0 0 1,0 0-1,0 0 0,0 0 1,-1 0-1,1 0 0,0 0 1,-1 0-1,1 0 0,0 0 1,-1 0-1,1-1 0,-1 1 1,0 0-1,1 0 0,-1-1 1,0 1-1,0 0 0,0 0 1,0-1-1,0 1 0,0 0 1,0-1-1,-1 0 0,1 1 20,0 0 0,-1 0 0,1 0 0,-1 0-1,1 0 1,-1 0 0,1 0 0,-1 0-1,0 0 1,0 1 0,1-1 0,-1 0-1,0 0 1,0 1 0,0-1 0,0 1-1,1-1 1,-1 1 0,0-1 0,0 1-1,0-1 1,0 1 0,0 0 0,0 0-1,-1 0 1,1-1 0,0 1 0,0 0 0,0 0-1,0 0 1,0 0 0,0 1 0,0-1-1,0 0 1,0 0 0,0 1 0,-1 0-1,-2-1-40,0 1 0,0 0 0,1 0 0,-1 0 0,0 0 0,1 1 0,-1 0 0,-5 3 0,1 3 34,1-1 1,1 1-1,0 0 1,0 1-1,0 0 1,1 0-1,0 0 1,1 0-1,0 1 1,0 0-1,1 0 1,-3 18-1,6-27-26,0 0 1,0 0-1,0 0 0,1 0 1,-1 0-1,0 0 0,0 0 1,1 0-1,-1 0 0,1 0 1,-1 0-1,1 0 1,-1-1-1,1 1 0,0 0 1,-1 0-1,1-1 0,0 1 1,0 0-1,-1-1 0,1 1 1,0-1-1,0 1 0,0-1 1,1 1-1,34 7 60,37-11-771,-70 3 587,7-1-519,0-1-1,0 0 1,-1-1 0,1 0-1,18-8 1,3-13-3720,-29 22 3783,-1 1 1,0-1-1,0 0 1,1 0-1,-1 0 0,0 0 1,-1 0-1,1 0 1,0 0-1,-1 0 0,1-1 1,-1 1-1,1 0 1,-1-3-1,0-9-5540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984"/>
    </inkml:context>
    <inkml:brush xml:id="br0">
      <inkml:brushProperty name="width" value="0.025" units="cm"/>
      <inkml:brushProperty name="height" value="0.025" units="cm"/>
    </inkml:brush>
  </inkml:definitions>
  <inkml:trace contextRef="#ctx0" brushRef="#br0">100 36 14125,'0'0'10464,"-9"4"-7907,4-3-2431,0 1 0,-1 0 1,1 1-1,1-1 0,-1 1 0,0 0 1,1 0-1,-1 0 0,1 1 0,0 0 1,0 0-1,0 0 0,1 0 1,-1 0-1,1 1 0,0-1 0,1 1 1,-1 0-1,1 0 0,0 0 0,0 0 1,0 1-1,1-1 0,-1 0 1,0 12-1,3-16-104,-1 1 0,1 0 1,-1-1-1,1 1 0,0-1 0,-1 1 0,1-1 1,0 1-1,0-1 0,0 0 0,0 1 1,0-1-1,1 0 0,-1 0 0,0 0 1,0 0-1,1 0 0,-1 0 0,1 0 1,-1 0-1,1 0 0,-1-1 0,1 1 1,0-1-1,-1 1 0,1-1 0,0 1 1,-1-1-1,1 0 0,0 0 0,-1 0 1,1 0-1,3-1 0,0 2 65,1-1-1,0-1 1,0 1 0,-1-1-1,1 0 1,0 0 0,-1-1-1,1 1 1,7-5 0,-8 3-62,-1-1 1,1 0 0,-1 0 0,0 0-1,0-1 1,-1 1 0,1-1 0,-1 0-1,0 0 1,0 0 0,-1 0 0,0-1-1,1 1 1,-2-1 0,1 1 0,1-12-1,-2 14-17,-1 0-1,1 1 0,-1-1 1,0 0-1,0 1 0,0-1 1,0 0-1,0 0 0,-1 1 0,1-1 1,-1 0-1,0 1 0,0-1 1,0 1-1,0-1 0,0 1 1,-1-1-1,1 1 0,0 0 0,-1 0 1,0 0-1,0 0 0,0 0 1,0 0-1,0 0 0,0 0 1,0 1-1,0-1 0,-1 1 1,1 0-1,0-1 0,-1 1 0,1 0 1,-1 0-1,0 1 0,1-1 1,-6 0-1,-46 1-4045,53 0 3777,-1 0 0,1 0 0,-1 0 0,0 0 0,1 0 1,-1 1-1,1-1 0,-1 1 0,1-1 0,-1 1 0,1-1 1,0 1-1,-1 0 0,1-1 0,0 1 0,-1 0 0,1 0 1,0 0-1,0 0 0,0 0 0,0 1 0,0-1 0,0 0 1,0 0-1,0 1 0,0-1 0,1 1 0,-1-1 0,0 0 1,1 1-1,-1 1 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3.990"/>
    </inkml:context>
    <inkml:brush xml:id="br0">
      <inkml:brushProperty name="width" value="0.025" units="cm"/>
      <inkml:brushProperty name="height" value="0.025" units="cm"/>
    </inkml:brush>
  </inkml:definitions>
  <inkml:trace contextRef="#ctx0" brushRef="#br0">121 168 6246,'0'0'1388,"7"-8"-139,34-39 579,34-43 5612,-68 72-3724,-16 13-773,5 6-2813,1-1-1,0 1 0,0 0 1,0 0-1,0 0 1,0 0-1,0 1 1,0-1-1,-4 4 1,-9 7-108,0 1 0,1 1 0,1 1 0,0 0 0,1 1 0,0 0 0,2 1 0,0 1 0,-14 28 0,15-22 50,0 0 0,2 0 0,0 0 0,2 1-1,1 1 1,0-1 0,0 33 0,4-53-58,1 0 0,0 0-1,0 0 1,0 0 0,1 0-1,0 0 1,0 0 0,0 0-1,1 0 1,-1 0 0,1 0 0,0 0-1,4 5 1,-4-7-8,1-1 0,-1 0 0,1 1-1,0-1 1,-1-1 0,1 1 0,0 0 0,0-1 0,0 1 0,1-1-1,-1 0 1,0 0 0,0 0 0,1-1 0,-1 1 0,0-1 0,1 0 0,-1 0-1,0 0 1,7-1 0,0 0 127,-1 0-1,1-1 1,0-1-1,0 1 1,-1-2-1,0 1 1,0-1-1,0-1 1,0 0-1,0 0 1,-1 0 0,0-1-1,12-11 1,-14 11 20,0 1 0,0-1 0,-1-1 0,0 1 0,0-1 0,0 0 0,-1 0 0,0-1 0,0 1 0,-1-1 0,0 0 0,0 0 0,-1 0 0,0 0 1,0 0-1,0-14 0,-2 19-126,0 0 0,-1 1 1,1-1-1,-1 0 0,1 0 1,-1 0-1,0 0 0,0 0 1,-1 1-1,1-1 1,-1 1-1,1-1 0,-1 1 1,0-1-1,1 1 0,-1 0 1,-1 0-1,1 0 0,0 0 1,0 0-1,-1 0 0,1 1 1,-1-1-1,1 1 1,-1-1-1,-4 0 0,0-1-50,0 1 0,0 0 0,0 1 0,0-1 0,0 2 0,0-1 0,0 1 0,-1 0 0,1 0 0,-8 2 0,14-2-42,0 0 0,0 0-1,1 1 1,-1-1-1,0 0 1,0 1-1,0-1 1,0 1 0,0-1-1,0 1 1,1 0-1,-1-1 1,0 1-1,0 0 1,1-1 0,-1 1-1,0 0 1,1 0-1,-1 0 1,1-1 0,-1 3-1,0-2-109,1-1 1,0 1-1,0 0 0,-1 0 0,1-1 1,0 1-1,0 0 0,0 0 0,0 0 1,0 0-1,0-1 0,0 1 0,0 0 1,0 0-1,0 0 0,1-1 0,-1 1 1,0 0-1,0 0 0,1-1 0,-1 1 1,1 0-1,-1 0 0,0-1 0,1 1 1,-1 0-1,1-1 0,0 1 0,-1-1 1,1 1-1,-1-1 0,1 1 0,0-1 1,0 1-1,-1-1 0,1 0 0,0 1 1,0-1-1,0 0 0,43 3-8889,-16-3 2471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4.615"/>
    </inkml:context>
    <inkml:brush xml:id="br0">
      <inkml:brushProperty name="width" value="0.025" units="cm"/>
      <inkml:brushProperty name="height" value="0.025" units="cm"/>
    </inkml:brush>
  </inkml:definitions>
  <inkml:trace contextRef="#ctx0" brushRef="#br0">188 0 6502,'0'0'19838,"-6"14"-18803,1-6-869,-16 33 249,2 1 0,1 0 0,-15 58 0,33-99-413,0-1 1,-1 0-1,1 1 1,0-1-1,0 0 1,0 1-1,0-1 0,0 0 1,0 0-1,0 1 1,0-1-1,0 0 1,0 1-1,0-1 1,0 0-1,0 1 0,1-1 1,-1 0-1,0 0 1,0 1-1,0-1 1,0 0-1,0 1 1,1-1-1,-1 0 0,0 0 1,0 1-1,0-1 1,1 0-1,-1 0 1,0 0-1,0 0 1,1 1-1,-1-1 0,0 0 1,0 0-1,1 0 1,-1 0-1,15-2 111,14-12 47,-17 7-150,59-30-490,-66 35 441,-1 0 1,1 0-1,-1 1 1,1 0 0,-1 0-1,1 0 1,0 0 0,-1 1-1,1 0 1,0 0-1,0 0 1,-1 1 0,1-1-1,6 3 1,-10-2 31,1 0 0,-1 1 1,1-1-1,-1 1 0,0-1 0,1 1 1,-1 0-1,0-1 0,0 1 0,0 0 0,-1 0 1,1 0-1,0-1 0,-1 1 0,1 0 1,-1 0-1,1 0 0,-1 0 0,0 0 0,0 0 1,0 0-1,0 0 0,0 0 0,-1 3 1,0 3 38,1 0 1,-1-1 0,-1 1-1,0 0 1,-3 8 0,-2-1 194,-1-1 0,-1 0 1,0 0-1,-1-1 0,-1-1 1,0 1-1,0-2 0,-18 15 1,6-8 105,-1 0 0,-1-1 1,-45 22-1,68-38-329,0 0-1,0 0 1,0 0 0,0 0-1,0-1 1,0 1 0,0-1 0,0 1-1,0-1 1,0 0 0,0 0-1,0 0 1,0 0 0,-4-1 0,5 1-112,0 0 1,0-1-1,0 1 1,1-1-1,-1 0 1,0 1 0,0-1-1,0 0 1,1 1-1,-1-1 1,0 0 0,1 0-1,-1 1 1,0-1-1,1 0 1,-1 0 0,1 0-1,-1 0 1,1 0-1,0 0 1,-1-1 0,0-7-1280,0 1 1,1 0-1,0-1 1,0 1-1,3-16 1,-3 20 844,8-37-6094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4.944"/>
    </inkml:context>
    <inkml:brush xml:id="br0">
      <inkml:brushProperty name="width" value="0.025" units="cm"/>
      <inkml:brushProperty name="height" value="0.025" units="cm"/>
    </inkml:brush>
  </inkml:definitions>
  <inkml:trace contextRef="#ctx0" brushRef="#br0">1 96 15727,'0'0'14670,"48"-29"-13902,-12 19-319,5-2-289,2 0-128,-2 0-64,-4 3-641,-3 2-1024,-9 4-1154,0 2-1793,-16 1-1410,2 0-3267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5.271"/>
    </inkml:context>
    <inkml:brush xml:id="br0">
      <inkml:brushProperty name="width" value="0.025" units="cm"/>
      <inkml:brushProperty name="height" value="0.025" units="cm"/>
    </inkml:brush>
  </inkml:definitions>
  <inkml:trace contextRef="#ctx0" brushRef="#br0">18 0 15246,'0'0'9834,"10"0"-7784,-4 0-1830,1 0 153,0 0 1,0 1-1,0-1 0,0 1 1,11 3-1,-16-3-318,0 0-1,0 0 0,0 0 1,0 0-1,0 0 1,0 0-1,0 0 1,0 1-1,0-1 0,-1 1 1,1-1-1,-1 1 1,1 0-1,-1-1 1,0 1-1,1 0 0,-1 0 1,0 0-1,0 0 1,0 0-1,-1 0 1,1 0-1,0 0 0,-1 1 1,1 2-1,0 7 35,0 0 1,-1 1-1,-1-1 0,0 0 0,0 0 0,-2 0 0,1 0 0,-1 0 0,-1-1 0,0 1 1,-1-1-1,-11 21 0,22-32-125,0-1 0,0 1 0,0-1 0,0-1 0,0 1 0,0-1 0,6-3 0,-7 4-77,2-1-22,0 0-1,1 0 1,-1 1-1,0 0 1,0 0-1,1 1 1,-1 0-1,0 0 1,11 2-1,-16-1 113,0-1-1,1 1 1,-1 0-1,0 0 1,0 0-1,0 0 0,0 0 1,0 0-1,0 1 1,0-1-1,0 1 1,0-1-1,-1 1 1,1 0-1,-1-1 0,1 1 1,-1 0-1,1 0 1,-1 0-1,0 0 1,0 0-1,0 1 1,0-1-1,-1 0 1,1 0-1,-1 1 0,1-1 1,-1 0-1,0 0 1,0 1-1,0 4 1,0 2 107,-1-1 0,0 1 0,0-1 0,-1 1 0,0-1 0,0 1 1,-1-1-1,0 0 0,-1 0 0,1 0 0,-2 0 0,1-1 0,-1 0 0,0 0 0,0 0 1,-1 0-1,0-1 0,-1 0 0,1 0 0,-1-1 0,0 0 0,0 0 0,-1 0 1,1-1-1,-1 0 0,0-1 0,0 0 0,0 0 0,-1 0 0,1-1 0,-1-1 0,1 1 1,-1-1-1,0-1 0,1 0 0,-12-1 0,18 1-249,-1-1 0,1 1 1,0-1-1,-1 0 0,1 0 0,0 0 0,0 0 1,-1 0-1,1-1 0,0 1 0,0-1 0,0 0 1,0 1-1,1-1 0,-1 0 0,0 0 0,1 0 1,-1 0-1,1 0 0,0 0 0,0-1 0,0 1 1,0 0-1,-1-5 0,0 1-859,1 0-1,0 0 0,0 0 1,0 0-1,1 0 1,0-1-1,1 1 1,-1 0-1,2-8 0,7-12-15102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4.154"/>
    </inkml:context>
    <inkml:brush xml:id="br0">
      <inkml:brushProperty name="width" value="0.025" units="cm"/>
      <inkml:brushProperty name="height" value="0.025" units="cm"/>
    </inkml:brush>
  </inkml:definitions>
  <inkml:trace contextRef="#ctx0" brushRef="#br0">1 199 14670,'0'0'5135,"0"11"-4083,0 6-725,2 79 1462,-1-91-1734,-1 1-1,1 0 1,0-1 0,0 1-1,1-1 1,0 1 0,0-1-1,0 0 1,0 0 0,1 0-1,0 0 1,0 0 0,0 0 0,6 6-1,-8-11-50,0 1-1,0 0 1,0 0-1,0-1 0,0 1 1,0-1-1,0 1 1,0-1-1,0 1 1,0-1-1,1 0 1,-1 1-1,0-1 0,0 0 1,0 0-1,0 0 1,1 0-1,-1 0 1,0 0-1,0 0 1,0 0-1,1 0 1,-1-1-1,0 1 0,1-1 1,1-1 21,-1 1 0,1-1 0,-1 0 0,0 1 0,1-1 0,-1 0 1,0-1-1,-1 1 0,1 0 0,2-4 0,2-4 197,0-2 0,-1 1 1,8-21-1,-7-4 327,0 1 0,-1-39 0,-4 63-304,-1 14-135,6 75-124,-5-73 11,-1 1 1,2 0-1,-1-1 0,0 0 0,1 1 0,0-1 0,1 0 0,-1 0 0,1 0 0,0 0 0,6 8 1,-8-13 3,1 1 1,-1 0 0,0 0-1,1-1 1,-1 1 0,1-1-1,-1 1 1,1-1 0,-1 0 0,1 1-1,-1-1 1,1 0 0,-1 0-1,1 0 1,0 0 0,-1-1-1,1 1 1,-1 0 0,1-1-1,-1 1 1,1 0 0,-1-1 0,1 0-1,-1 1 1,0-1 0,1 0-1,-1 0 1,0 0 0,0 0-1,2-2 1,42-39 94,-34 31-84,5-1 48,0-3 183,-16 14-231,0 0 0,0 0 0,0 1 0,0-1 0,0 0 0,0 0 0,0 0-1,0 0 1,0 0 0,-1 0 0,1 1 0,0-1 0,-1 0 0,1 0 0,0 0 0,-1 1-1,1-1 1,-1 0 0,1 1 0,-1-1 0,0 0 0,1 1 0,-1-1 0,0 1 0,1-1-1,-2 0 1,0-1 60,-38-38 662,37 37-677,1 1 1,0-1 0,0 1 0,1-1-1,-1 0 1,0 0 0,1 1 0,0-1 0,0 0-1,0-1 1,0 1 0,0 0 0,0 0-1,1 0 1,-1-4 0,5 2-194,0 1 0,0-1 1,0 1-1,1 0 0,0 0 0,-1 0 1,1 1-1,1 0 0,-1 0 0,10-5 0,0 0-1146,-12 6 822,-1 1-1,1-1 1,-1 0-1,1 0 1,-1 0 0,0 0-1,0 0 1,0 0 0,3-5-1,0-16-8121,-5 6-4556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59.059"/>
    </inkml:context>
    <inkml:brush xml:id="br0">
      <inkml:brushProperty name="width" value="0.025" units="cm"/>
      <inkml:brushProperty name="height" value="0.025" units="cm"/>
      <inkml:brushProperty name="color" value="#E71224"/>
    </inkml:brush>
  </inkml:definitions>
  <inkml:trace contextRef="#ctx0" brushRef="#br0">1 73 5605,'0'0'12887,"0"0"-12836,0-1 0,0 1 0,0 0-1,0-1 1,0 1 0,0 0 0,0 0-1,0-1 1,0 1 0,0 0 0,0-1 0,0 1-1,0 0 1,0-1 0,0 1 0,1 0-1,-1-1 1,0 1 0,0 0 0,0 0 0,0-1-1,1 1 1,-1 0 0,0-1 0,0 1 0,0 0-1,1 0 1,-1 0 0,0-1 0,0 1-1,1 0 1,-1 0 0,0 0 0,1 0 0,-1 0-1,0-1 1,0 1 0,1 0 0,86-5 1362,91 6 0,-56 2-1309,-75-3-94,51 1 31,0-4 1,149-24-1,-179 19 112,-37 4-406,-26 3-419,-11 1-547,6 0 996,-1 0 1,1 0-1,0 0 1,-1 0-1,1 0 1,0 0-1,-1 0 1,1-1-1,0 1 1,-1 0-1,1 0 1,0 0-1,-1 0 1,1-1-1,0 1 1,0 0-1,-1 0 1,1 0-1,0-1 1,0 1 0,-1 0-1,1-1 1,0 1-1,0 0 1,0 0-1,-1-1 1,1 1-1,0 0 1,0-1-1,0 1 1,0 0-1,0-1 1,0 0-1,-1-11-8185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4:07.492"/>
    </inkml:context>
    <inkml:brush xml:id="br0">
      <inkml:brushProperty name="width" value="0.025" units="cm"/>
      <inkml:brushProperty name="height" value="0.025" units="cm"/>
      <inkml:brushProperty name="color" value="#E71224"/>
    </inkml:brush>
  </inkml:definitions>
  <inkml:trace contextRef="#ctx0" brushRef="#br0">11 106 5573,'0'0'11446,"0"-15"-6791,-10 15-4698,10 0 150,28 0-193,116-1 284,217-30-1,-200 14-20,153 6-161,-314 11 128,-7 0-112,-180-15-16,5 0-16,164 15 0,-209 3-40,183 0 32,-1 2-1,1 3 0,-46 12 0,89-20 8,0 0 1,1 0-1,-1 0 0,0 0 0,1 0 0,-1 0 0,0 1 1,1-1-1,-1 0 0,1 0 0,-1 1 0,0-1 0,1 0 1,-1 1-1,1-1 0,-1 0 0,1 1 0,-1-1 1,1 1-1,-1-1 0,1 1 0,-1-1 0,1 1 0,-1-1 1,1 1-1,0-1 0,-1 2 0,17 5-48,33 0-7,583 5 67,-546-21-34,22 1-211,-107 10-1259,-10 4 421,-14 3-1898,5-9-2198,2 0-4190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4:12.239"/>
    </inkml:context>
    <inkml:brush xml:id="br0">
      <inkml:brushProperty name="width" value="0.025" units="cm"/>
      <inkml:brushProperty name="height" value="0.025" units="cm"/>
      <inkml:brushProperty name="color" value="#E71224"/>
    </inkml:brush>
  </inkml:definitions>
  <inkml:trace contextRef="#ctx0" brushRef="#br0">19 35 1281,'0'0'10463,"0"-5"-9336,-3-13 61,3 18-1147,0-1 0,0 1 0,0 0 0,0-1 0,1 1 0,-1-1 0,0 1 0,0 0 1,0-1-1,0 1 0,0 0 0,-1-1 0,1 1 0,0 0 0,0-1 0,0 1 0,0 0 0,0-1 0,0 1 0,0 0 0,-1-1 1,1 1-1,0 0 0,0 0 0,0-1 0,-1 1 0,1 0 0,0-1 0,-1 1 0,1 0 0,0 0 0,0 0 0,-1-1 0,1 1 1,0 0-1,-1 0 0,1 0 0,0 0 0,-1 0 0,1 0 0,0 0 0,-1 0 0,1 0 0,0 0 0,-1 0 0,1 0 0,-1 0 1,1 0-1,0 0 0,-1 0 0,1 0 0,0 0 0,-1 0 0,1 0 0,0 0 0,-1 1 0,1-1 0,0 0 0,0 0 0,-1 0 1,1 1-1,0-1 0,-1 0 0,1 1-14,0 0 0,-1-1 0,1 1 0,0-1 1,0 1-1,0-1 0,-1 1 0,1 0 0,0-1 0,0 1 1,0 0-1,0-1 0,0 1 0,0-1 0,0 1 0,1 0 1,-1-1-1,0 1 0,0-1 0,0 1 0,1 0 0,-1-1 0,0 1 1,0-1-1,1 1 0,-1-1 0,1 1 0,-1-1 0,0 1 1,1-1-1,-1 1 0,1-1 0,-1 0 0,1 1 0,-1-1 1,1 0-1,-1 1 0,1-1 0,0 0 0,-1 0 0,1 0 0,-1 1 1,1-1-1,0 0 0,-1 0 0,1 0 0,-1 0 0,1 0 1,1 0-1,33 6 969,80 0 128,131-12 0,-148 1-1018,748-6 220,-832 14-5440,-10-3 357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1.287"/>
    </inkml:context>
    <inkml:brush xml:id="br0">
      <inkml:brushProperty name="width" value="0.025" units="cm"/>
      <inkml:brushProperty name="height" value="0.025" units="cm"/>
    </inkml:brush>
  </inkml:definitions>
  <inkml:trace contextRef="#ctx0" brushRef="#br0">1 275 16400,'0'0'7041,"10"-4"-6128,2-2-766,-1-1 0,1 0 0,-1 0 0,0-2 0,-1 1 0,1-1-1,16-20 1,64-89 143,-40 48-164,-51 70-120,1 0 1,-1 0 0,0 0 0,0 0 0,0 0 0,0 1 0,0-1 0,0 0 0,0 0-1,0 0 1,0 0 0,0 0 0,1 0 0,-1 0 0,0 0 0,0 0 0,0 0 0,0 1 0,0-1-1,0 0 1,0 0 0,1 0 0,-1 0 0,0 0 0,0 0 0,0 0 0,0 0 0,0 0-1,1 0 1,-1 0 0,0 0 0,0 0 0,0 0 0,0 0 0,0 0 0,0 0 0,1-1-1,-1 1 1,0 0 0,0 0 0,0 0 0,0 0 0,0 0 0,0 0 0,0 0 0,0 0-1,1 0 1,-1 0 0,0 0 0,0-1 0,0 1 0,0 0 0,-4 23 287,-12 28 242,7-22-367,2 0 0,0 1 0,2 0 1,1 0-1,0 33 0,4-63-175,0 1 0,0-1 0,0 1 0,0-1 0,0 1 1,0-1-1,0 0 0,0 1 0,0-1 0,0 1 0,0-1 1,0 1-1,0-1 0,1 1 0,-1-1 0,0 0 1,0 1-1,1-1 0,-1 1 0,0-1 0,0 0 0,1 1 1,-1-1-1,0 0 0,1 0 0,-1 1 0,1-1 0,-1 0 1,0 0-1,1 1 0,-1-1 0,1 0 0,-1 0 0,1 0 1,18-4-1109,14-20-3147,-18 3-629,-1-2-2546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1.835"/>
    </inkml:context>
    <inkml:brush xml:id="br0">
      <inkml:brushProperty name="width" value="0.025" units="cm"/>
      <inkml:brushProperty name="height" value="0.025" units="cm"/>
    </inkml:brush>
  </inkml:definitions>
  <inkml:trace contextRef="#ctx0" brushRef="#br0">0 297 11883,'0'0'11643,"10"-8"-9934,8-7-1493,-1-2 0,-1 1 0,-1-2 0,0 0 1,-1-1-1,-1 0 0,13-27 0,-15 22 103,0-1-1,13-46 1,-30 171 284,1-67-610,-3 19-86,-2 78 1,23-136-2140,-6-3 293,-1 0-1,0-1 0,0 0 0,6-15 1,-4 9-1490,11-19-5091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2.638"/>
    </inkml:context>
    <inkml:brush xml:id="br0">
      <inkml:brushProperty name="width" value="0.025" units="cm"/>
      <inkml:brushProperty name="height" value="0.025" units="cm"/>
    </inkml:brush>
  </inkml:definitions>
  <inkml:trace contextRef="#ctx0" brushRef="#br0">126 13 6758,'0'0'15690,"-1"-1"-15616,0 1 0,0-1 0,0 1 0,-1-1 0,1 1 0,0 0 0,0 0 0,-1-1 0,1 1 0,0 0 0,0 0 0,-1 0 0,-1 1 0,-12 19 471,4-5 1464,16-38 161,4 6-2105,-8 13-14,-14 14-28,5-4 132,0 0 0,0 1 0,1 0 0,-12 14 0,17-17-101,0-1-1,0 1 0,0 0 0,1-1 1,-1 1-1,1 0 0,0 0 1,0 0-1,0 0 0,1 0 0,-1 0 1,1 0-1,0 0 0,1 7 1,-1-10-50,0 0 0,0-1 0,0 1 0,0 0 1,0-1-1,0 1 0,0 0 0,1-1 0,-1 1 1,0 0-1,1-1 0,-1 1 0,0 0 0,1-1 1,-1 1-1,0-1 0,1 1 0,-1-1 0,1 1 1,-1-1-1,1 1 0,0-1 0,-1 1 0,1-1 1,-1 0-1,1 1 0,0-1 0,-1 0 0,1 0 1,1 1-1,24-6 134,20-21 31,-17-11-199,-12 14-88,-13 21-21,-4 10-75,-3 2 138,-3 18 285,-7 53-1,13-73-153,0 1-1,0-1 0,0 0 0,1 0 1,1 1-1,-1-1 0,1 0 0,0 0 1,1 0-1,0 0 0,5 8 1,-5-11 25,0 0 0,-1 1 1,1-1-1,-1 1 1,0-1-1,3 11 1,-5-14-49,0-1 0,0 0 1,-1 0-1,1 0 0,0 0 0,0 0 0,0 1 1,-1-1-1,1 0 0,-1 0 0,1 0 1,-1 0-1,1 0 0,-1 0 0,0 0 0,1 0 1,-1-1-1,0 1 0,0 0 0,1 0 1,-1 0-1,0-1 0,0 1 0,0-1 0,0 1 1,0 0-1,0-1 0,0 0 0,0 1 0,0-1 1,-1 0-1,1 1 0,0-1 0,0 0 1,0 0-1,0 0 0,0 0 0,0 0 0,-1 0 1,-1-1-1,-9 2-28,-1-2 0,1 1 1,0-2-1,-1 0 0,1 0 0,0-1 1,-19-8-1,9 4-6,64 11-3023,-20-7-967,0 0-1,0-1 1,27-10 0,-22 4-5713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2.987"/>
    </inkml:context>
    <inkml:brush xml:id="br0">
      <inkml:brushProperty name="width" value="0.025" units="cm"/>
      <inkml:brushProperty name="height" value="0.025" units="cm"/>
    </inkml:brush>
  </inkml:definitions>
  <inkml:trace contextRef="#ctx0" brushRef="#br0">0 0 10922,'0'0'12044,"4"57"-10154,-4-36-321,0 0-672,0-4-417,0 1-320,0-3-128,0-5-32,0-6-1185,0-20-14349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3.409"/>
    </inkml:context>
    <inkml:brush xml:id="br0">
      <inkml:brushProperty name="width" value="0.025" units="cm"/>
      <inkml:brushProperty name="height" value="0.025" units="cm"/>
    </inkml:brush>
  </inkml:definitions>
  <inkml:trace contextRef="#ctx0" brushRef="#br0">197 43 6054,'0'0'19389,"-8"-7"-18220,-28-21-304,34 26-828,-1 1 1,1 1 0,0-1 0,0 0-1,0 0 1,0 1 0,-1-1 0,1 1-1,0 0 1,0 0 0,-1 0-1,1 0 1,0 0 0,0 0 0,-1 1-1,1-1 1,0 1 0,0-1 0,0 1-1,0 0 1,-1 0 0,1 0-1,0 0 1,1 0 0,-1 0 0,0 1-1,0-1 1,0 0 0,1 1 0,-3 3-1,-2 1-30,0 1 0,0 0 0,1 0 0,0 0 0,-7 14 0,10-16 32,0-1-1,0 1 0,0-1 1,1 1-1,0-1 0,0 1 1,0 0-1,1-1 0,0 11 1,0-15-33,0 1 1,0 0-1,0 0 1,0-1 0,0 1-1,1 0 1,-1 0 0,0-1-1,1 1 1,-1 0 0,0-1-1,1 1 1,-1 0-1,1-1 1,-1 1 0,1 0-1,-1-1 1,1 1 0,0-1-1,-1 1 1,1-1 0,0 0-1,-1 1 1,2 0-1,0-1 3,0 0-1,0 0 1,0 0-1,-1 0 0,1 0 1,0 0-1,0-1 1,0 1-1,0 0 0,0-1 1,-1 0-1,1 1 1,0-1-1,0 0 0,1-1 1,7-4-176,-1-1 0,0 0 0,0 0 0,-1-1 0,0 0 0,0-1 0,-1 0 0,0 0 0,-1-1 0,8-13 0,-15 66-357,1-23 531,-1 8 57,0-13 58,0 1 0,1-1 1,1 0-1,4 22 0,-4-33-64,0 0 1,0 0-1,0 0 0,1 0 1,0-1-1,0 1 0,0-1 1,0 1-1,0-1 0,1 0 1,-1 1-1,1-1 1,0-1-1,0 1 0,0 0 1,0-1-1,1 1 0,-1-1 1,0 0-1,1 0 0,5 2 1,-8-4-20,0 0 1,1 1 0,-1-1 0,0 1-1,0-1 1,0 1 0,0 0 0,0-1-1,0 1 1,0 0 0,0 0 0,0 0-1,0 0 1,0 0 0,0 0 0,0 0-1,-1 0 1,1 0 0,0 0 0,-1 0-1,1 0 1,-1 1 0,1-1-1,-1 0 1,0 0 0,0 1 0,1-1-1,-1 0 1,0 1 0,0-1 0,0 0-1,0 0 1,-1 1 0,1-1 0,0 0-1,0 0 1,-1 1 0,1-1 0,-1 0-1,1 0 1,-1 0 0,1 1 0,-1-1-1,0 0 1,0 0 0,1 0-1,-1 0 1,0 0 0,0 0 0,-2 1-1,-2 3 122,1 0-1,-2 0 1,1 0-1,0-1 0,-1 0 1,0 0-1,0 0 0,-7 2 1,3-3-144,1 0 1,-1-1 0,1-1 0,-1 0 0,1 0-1,-1-1 1,0 0 0,1-1 0,-1 0 0,0 0-1,1-1 1,0 0 0,-1-1 0,1 0 0,0 0-1,0-1 1,-8-5 0,16 9-42,1 0-1,0 0 1,-1-1-1,1 1 1,-1 0 0,1 0-1,0 0 1,-1-1-1,1 1 1,0 0 0,-1 0-1,1-1 1,0 1-1,0 0 1,-1-1 0,1 1-1,0 0 1,0-1-1,-1 1 1,1-1 0,0 1-1,0 0 1,0-1 0,0 1-1,0-1 1,0 1-1,-1 0 1,1-1 0,0 1-1,0-1 1,0 1-1,0-1 1,1 1 0,-1 0-1,0-1 1,0 1-1,0-1 1,0 1 0,0 0-1,0-1 1,1 1-1,-1-1 1,0 1 0,0 0-1,1-1 1,-1 1-1,0 0 1,0-1 0,1 1-1,-1 0 1,0 0-1,1-1 1,-1 1 0,0 0-1,1 0 1,-1-1-1,1 1 1,-1 0 0,0 0-1,2 0 1,29-9-2718,-25 8 2109,46-14-5711,-17 1-1897,-5-1-3637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3.960"/>
    </inkml:context>
    <inkml:brush xml:id="br0">
      <inkml:brushProperty name="width" value="0.025" units="cm"/>
      <inkml:brushProperty name="height" value="0.025" units="cm"/>
    </inkml:brush>
  </inkml:definitions>
  <inkml:trace contextRef="#ctx0" brushRef="#br0">170 89 10602,'0'0'3331,"-2"-8"-304,1 4-2622,0-1 0,-1 0 0,0 1-1,0 0 1,0-1 0,0 1 0,-1 0 0,0 0-1,-6-7 1,8 9-225,-1 1 0,0-1 1,0 1-1,0-1 0,0 1 0,0 0 0,0 0 0,0 0 0,0 0 0,0 0 0,-1 0 1,1 1-1,0-1 0,-1 1 0,1-1 0,0 1 0,-1 0 0,1 0 0,-1 0 0,1 0 1,0 1-1,-1-1 0,1 1 0,0-1 0,-1 1 0,1 0 0,-3 1 0,0 1-6,0 0 0,1 0 0,0 0 0,0 1-1,0 0 1,0 0 0,0 0 0,1 0 0,-1 0-1,1 1 1,0-1 0,1 1 0,-4 6 0,3-3 6,-1 0 0,1 0 1,0 1-1,1-1 0,0 1 0,0-1 1,0 16-1,2-24-176,0 0 1,-1 1-1,1-1 0,0 1 1,1-1-1,-1 0 0,0 1 1,0-1-1,0 0 0,0 1 1,0-1-1,0 0 0,0 1 1,0-1-1,1 0 0,-1 1 1,0-1-1,0 0 0,1 1 1,-1-1-1,0 0 0,0 0 1,1 1-1,-1-1 1,0 0-1,0 0 0,1 1 1,-1-1-1,0 0 0,1 0 1,-1 0-1,0 0 0,1 0 1,-1 0-1,1 0 0,-1 1 1,18-6 109,14-14 38,-15 2-421,-2-1 1,0 0-1,-1-1 0,0 0 1,18-38-1,-30 69 174,0 1 0,-1 0 1,-1 19-1,-1-7 153,1-15 10,-1-1 0,1 1-1,1-1 1,0 0 0,3 17 0,-3-24-42,0 0 0,0 1-1,0-1 1,0 0 0,0 0 0,0 0 0,1 0 0,-1-1 0,0 1 0,1 0 0,0 0 0,-1-1 0,1 1 0,0-1 0,0 0 0,0 0 0,0 1 0,0-1 0,0 0 0,0 0-1,0-1 1,1 1 0,-1 0 0,0-1 0,0 0 0,1 1 0,-1-1 0,4 0 0,-5 0-30,0 0 0,0 0 0,0 0 0,0 1 0,0-1 0,0 0 0,0 1 0,0-1 0,0 0 0,0 1 0,0-1 0,0 1 0,0 0 0,0-1 0,0 1 0,-1 0 1,1 0-1,0-1 0,0 1 0,-1 0 0,1 0 0,0 0 0,-1 0 0,1 0 0,-1 0 0,1 2 0,0 0 66,0 1 1,0-1-1,-1 1 0,1 0 1,-1-1-1,0 1 0,0-1 1,-1 6-1,-1 1 198,0-1 0,0 1-1,-1-1 1,0 0 0,-7 15 0,5-18-174,0 1 0,0-1 0,-1-1 1,0 1-1,0-1 0,0 0 0,-1-1 1,0 1-1,0-1 0,0-1 0,0 1 1,0-1-1,-1 0 0,-9 2 1,13-4-102,0 0 1,0-1 0,0 1-1,0-1 1,1 0 0,-1 0-1,0 0 1,0 0 0,0-1-1,0 1 1,0-1 0,1 0-1,-7-2 1,8 1-20,0 1 1,-1-1-1,1 1 0,0-1 0,0 0 1,0 0-1,0 0 0,0 0 1,1 0-1,-1 0 0,1-1 1,-1 1-1,1 0 0,0-1 1,0 1-1,0-1 0,0 1 1,0-1-1,1 0 0,-1 1 1,1-5-1,1-21-3732,15 5-3807,0 9-3008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9.478"/>
    </inkml:context>
    <inkml:brush xml:id="br0">
      <inkml:brushProperty name="width" value="0.025" units="cm"/>
      <inkml:brushProperty name="height" value="0.025" units="cm"/>
    </inkml:brush>
  </inkml:definitions>
  <inkml:trace contextRef="#ctx0" brushRef="#br0">0 66 4324,'0'0'7057,"9"0"-4644,197-21 4006,163-11-3912,138 20-2475,-513 12-7014,-4 0 2839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4.533"/>
    </inkml:context>
    <inkml:brush xml:id="br0">
      <inkml:brushProperty name="width" value="0.025" units="cm"/>
      <inkml:brushProperty name="height" value="0.025" units="cm"/>
    </inkml:brush>
  </inkml:definitions>
  <inkml:trace contextRef="#ctx0" brushRef="#br0">1 108 17328,'0'0'4613,"44"-19"-4261,-4 8-192,-1-4-96,6-3-448,-8-3-3716,-6-2-8200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8.776"/>
    </inkml:context>
    <inkml:brush xml:id="br0">
      <inkml:brushProperty name="width" value="0.025" units="cm"/>
      <inkml:brushProperty name="height" value="0.025" units="cm"/>
    </inkml:brush>
  </inkml:definitions>
  <inkml:trace contextRef="#ctx0" brushRef="#br0">91 1 18385,'-2'0'127,"-1"1"0,1 0 0,0 0 1,-1 0-1,1 0 0,0 0 0,0 0 0,0 0 0,-1 1 0,1-1 0,1 1 0,-1 0 0,0 0 0,0 0 0,1-1 0,-1 2 0,1-1 0,0 0 0,-1 0 0,1 0 0,0 0 0,-1 5 0,0-4-17,0 1-1,1 0 1,-1 0-1,1 0 1,0 1-1,0-1 1,1 0-1,-1 0 1,1 0-1,0 1 1,0-1-1,1 8 1,1-11-104,-1 0-1,0-1 1,0 1 0,0 0-1,0-1 1,0 1 0,1-1-1,-1 1 1,0-1 0,0 0-1,1 1 1,-1-1 0,0 0 0,0 0-1,1 0 1,-1 0 0,0 0-1,1 0 1,-1 0 0,0-1-1,3 0 1,29-5 189,-33 6-195,69-22 253,-57 17-259,0 0 0,1 1 0,0 0 0,0 1 0,0 0 0,0 1 0,0 1 0,0 0 0,1 1 0,18 1 0,-31 0 17,1 0 0,-1-1 0,0 1 0,1 0 0,-1 0 0,0 0 0,0-1 0,0 1 0,0 0 0,0 1 0,0-1 0,0 0 0,0 0 0,0 0 0,0 1 0,-1-1 0,1 0 0,0 1 0,-1-1 0,1 0 1,-1 1-1,0-1 0,1 1 0,-1-1 0,0 1 0,0-1 0,0 1 0,0-1 0,0 1 0,0-1 0,0 1 0,-1-1 0,1 0 0,-1 2 0,0 5 275,0-1 0,-1 0 1,0-1-1,-1 1 0,-5 12 0,0-7 54,0 0 0,-1-1 0,0-1 0,-1 1 0,0-2 0,0 1-1,-1-1 1,0-1 0,-1 0 0,-17 9 0,19-11-339,-1-1-1,0 0 1,0-1 0,0 0-1,-1 0 1,1-2 0,-1 1-1,0-1 1,0-1 0,0 0-1,1-1 1,-20-1 0,29 0-331,0 0 0,0 1 0,0-1 0,1 0 0,-1 0 0,0 0 0,0-1 0,1 1 0,-1 0 0,0-1 0,1 1 0,0-1 0,-1 1 0,1-1 0,0 0 0,0 0 0,0 0 0,0 1 0,0-1 0,0 0 0,0 0 0,1 0 0,-1 0 0,1 0 0,-1 0 0,1-3 0,-6-23-6236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107"/>
    </inkml:context>
    <inkml:brush xml:id="br0">
      <inkml:brushProperty name="width" value="0.025" units="cm"/>
      <inkml:brushProperty name="height" value="0.025" units="cm"/>
    </inkml:brush>
  </inkml:definitions>
  <inkml:trace contextRef="#ctx0" brushRef="#br0">0 54 15887,'0'0'9673,"56"-36"-8680,-33 32-384,5 0-385,6 1-128,6 1-96,1 2-256,3 0-1250,1 0-1248,-4 0-1058,-7-2-2658,-6 0-3748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439"/>
    </inkml:context>
    <inkml:brush xml:id="br0">
      <inkml:brushProperty name="width" value="0.025" units="cm"/>
      <inkml:brushProperty name="height" value="0.025" units="cm"/>
    </inkml:brush>
  </inkml:definitions>
  <inkml:trace contextRef="#ctx0" brushRef="#br0">0 22 10858,'0'0'5856,"12"-3"-3683,-4 2-1879,19-5 989,48-4 1,-69 9-1219,0 1 0,1 0-1,-1 0 1,0 0 0,1 1 0,-1 0-1,0 0 1,0 0 0,0 1 0,0 0-1,0 0 1,0 1 0,0 0 0,-1 0-1,7 4 1,-10-5-4,0 0 1,0 0-1,-1 1 0,1-1 0,-1 0 0,0 1 1,1-1-1,-1 1 0,0-1 0,0 1 0,-1-1 1,1 1-1,-1 0 0,1-1 0,-1 1 1,0 0-1,0-1 0,0 1 0,0 0 0,0 0 1,-1-1-1,1 1 0,-1 0 0,0-1 0,0 1 1,0-1-1,0 1 0,0-1 0,-2 4 0,-5 8 541,-1 0 0,0-1-1,-19 21 1,22-26-478,-24 24 563,21-24-586,1 0 0,0 1 0,0 0 0,0 1 0,2 0 0,-1 0 0,-9 21 0,16-31-163,-1 1 1,1 0 0,0-1 0,0 1-1,-1 0 1,1-1 0,0 1-1,0 0 1,0-1 0,0 1 0,0 0-1,0 0 1,0-1 0,0 1-1,0 0 1,0-1 0,1 1-1,-1 0 1,0-1 0,0 1 0,1 0-1,-1-1 1,0 1 0,1 0-1,-1-1 1,1 1 0,-1-1 0,1 1-1,-1-1 1,1 1 0,-1-1-1,1 1 1,-1-1 0,2 1-1,0 0-185,1 0-1,-1-1 0,0 1 1,1-1-1,-1 0 0,1 0 1,-1 0-1,1 0 0,-1 0 1,4-1-1,58-17-7641,-22-1-823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816"/>
    </inkml:context>
    <inkml:brush xml:id="br0">
      <inkml:brushProperty name="width" value="0.025" units="cm"/>
      <inkml:brushProperty name="height" value="0.025" units="cm"/>
    </inkml:brush>
  </inkml:definitions>
  <inkml:trace contextRef="#ctx0" brushRef="#br0">98 84 15278,'0'0'6972,"-10"0"-6059,7-1-853,0 1-1,-1 0 1,1 0-1,0 1 0,-1-1 1,1 1-1,0 0 1,0-1-1,-1 1 1,1 1-1,0-1 1,0 0-1,0 1 0,0 0 1,1 0-1,-1-1 1,0 2-1,1-1 1,-1 0-1,1 0 1,0 1-1,0-1 0,0 1 1,0 0-1,0 0 1,0 0-1,1 0 1,0 0-1,-1 0 1,1 0-1,0 0 0,0 0 1,1 0-1,-1 1 1,1-1-1,-1 7 1,0-6-3,0 1 1,1 0 0,-1-1 0,1 1-1,0 0 1,0 0 0,0 0 0,1-1-1,-1 1 1,1 0 0,0-1 0,1 1-1,-1-1 1,1 1 0,0-1-1,0 1 1,0-1 0,1 0 0,-1 0-1,1 0 1,0-1 0,0 1 0,0-1-1,1 1 1,-1-1 0,1 0 0,0 0-1,0-1 1,0 1 0,0-1 0,0 0-1,1 0 1,-1 0 0,1 0 0,-1-1-1,1 0 1,6 1 0,6 1 11,0-1 0,0-1 0,-1 0 0,1-1 0,0-1 0,0 0 0,0-2 0,-1 0 0,25-7 0,-31 7 44,0 0 1,0-1-1,0-1 0,0 1 1,-1-2-1,0 1 0,0-1 1,0 0-1,0-1 0,-1 0 1,-1-1-1,1 1 0,-1-1 1,0-1-1,11-17 0,-16 22-65,0 1-1,-1-1 1,1 0-1,-1 1 1,1-1-1,-1 0 0,0 0 1,0 0-1,-1 0 1,1 0-1,-1 0 0,0 0 1,0 0-1,0 0 1,-1 0-1,1 0 0,-1 0 1,0 0-1,-3-6 1,2 5-30,-1 1 0,0-1 1,0 1-1,-1 0 0,1 0 1,-1 1-1,0-1 1,0 1-1,0 0 0,0 0 1,0 0-1,-1 0 0,-6-2 1,-7-2-203,1 0 0,-1 2 0,-1 0 0,1 1 0,-1 1 0,1 0 0,-24 1 0,33 2-263,-22 0-182,30 0 430,1 0-1,-1 0 1,0 0 0,0 0 0,0 0-1,0 1 1,0-1 0,0 0 0,0 1-1,0-1 1,0 0 0,0 1-1,0-1 1,1 1 0,-1 0 0,0-1-1,0 1 1,1 0 0,-1-1 0,0 1-1,1 0 1,-2 1 0,3 4-6068,8-5-4714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0.343"/>
    </inkml:context>
    <inkml:brush xml:id="br0">
      <inkml:brushProperty name="width" value="0.025" units="cm"/>
      <inkml:brushProperty name="height" value="0.025" units="cm"/>
    </inkml:brush>
  </inkml:definitions>
  <inkml:trace contextRef="#ctx0" brushRef="#br0">40 140 7495,'0'0'2461,"-7"0"-998,-24 0 341,31 0-1757,0 0 1,0-1-1,0 1 0,0 0 1,1 0-1,-1 0 0,0 0 0,0-1 1,0 1-1,0 0 0,0 0 0,0 0 1,0-1-1,0 1 0,1 0 0,-1 0 1,0 0-1,0-1 0,0 1 1,0 0-1,0 0 0,0 0 0,0-1 1,0 1-1,0 0 0,0 0 0,-1-1 1,1 1-1,0 0 0,0 0 0,0 0 1,0-1-1,0 1 0,0 0 1,0 0-1,0 0 0,-1 0 0,1-1 1,0 1-1,0 0 0,0 0 0,0 0 1,-1 0-1,1 0 0,0 0 0,0-1 1,-1 1-1,31-8 413,-1 1-1,1 2 1,0 0 0,32 0-1,-21 2 8,584-23 1112,-193 13-2033,-3-31-1215,-424 44 1156,-4 0 345,0 0 1,-1 0 0,1 0 0,0 0 0,0 0 0,0 0-1,0 0 1,0-1 0,-1 1 0,1 0 0,0 0 0,0-1-1,0 1 1,-1-1 0,1 1 0,0 0 0,0-1 0,-1 1-1,1-1 1,0 0 0,-1 1 0,1-1 0,-1 0-1,2 0 1,-2-5-2763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9.621"/>
    </inkml:context>
    <inkml:brush xml:id="br0">
      <inkml:brushProperty name="width" value="0.025" units="cm"/>
      <inkml:brushProperty name="height" value="0.025" units="cm"/>
    </inkml:brush>
  </inkml:definitions>
  <inkml:trace contextRef="#ctx0" brushRef="#br0">0 18 10634,'0'0'13864,"11"-2"-12829,264-13 1394,-274 15-2430,-1 0-1,1 1 0,-1-1 0,0 0 0,1 1 0,-1-1 0,0 0 0,1 1 0,-1-1 0,0 1 0,0-1 1,1 0-1,-1 1 0,0-1 0,0 1 0,0-1 0,1 1 0,-1-1 0,0 1 0,0-1 0,0 1 1,0-1-1,0 1 0,0-1 0,0 1 0,0-1 0,0 1 0,0-1 0,-1 1 0,1-1 0,0 1 0,0-1 1,0 1-1,0-1 0,-1 1 0,-6 20 6,-11 15 54,-31 42 0,32-53-15,1 1 1,1 0-1,-21 56 0,34-78 221,-1 5-1598,3-12-2335,1-19-1965,-4 1-1065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9.997"/>
    </inkml:context>
    <inkml:brush xml:id="br0">
      <inkml:brushProperty name="width" value="0.025" units="cm"/>
      <inkml:brushProperty name="height" value="0.025" units="cm"/>
    </inkml:brush>
  </inkml:definitions>
  <inkml:trace contextRef="#ctx0" brushRef="#br0">0 23 12684,'0'0'12075,"68"29"-11210,-34-29-416,9-3-321,-4-7-96,6-1-769,-2-1-2017,-9 3-1731,-6 2-3586</inkml:trace>
  <inkml:trace contextRef="#ctx0" brushRef="#br0" timeOffset="1">388 103 12043,'0'0'6246,"-7"66"-4100,1-40-544,1-1-321,0 0-384,5-1-705,0-6-160,0-5-128,5-7-1666,7-6-1441,3-7-3171,3-14-3171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0.326"/>
    </inkml:context>
    <inkml:brush xml:id="br0">
      <inkml:brushProperty name="width" value="0.025" units="cm"/>
      <inkml:brushProperty name="height" value="0.025" units="cm"/>
    </inkml:brush>
  </inkml:definitions>
  <inkml:trace contextRef="#ctx0" brushRef="#br0">81 14 13229,'0'0'9454,"-9"7"-9166,3-3-271,1 0 0,-1 1 0,1 0 0,0 0 0,1 1-1,-1 0 1,1-1 0,0 1 0,0 1 0,1-1 0,0 0 0,0 1 0,1 0 0,-1-1 0,2 1 0,-1 0-1,-1 14 1,1-11 55,1 1-1,0-1 0,1 1 1,0-1-1,1 1 0,0-1 0,3 12 1,-4-20-46,1 0 0,0 0 0,0 0 0,-1 0 0,1 0 0,1 0 0,-1 0-1,0-1 1,0 1 0,1 0 0,-1-1 0,1 1 0,-1-1 0,1 1 0,-1-1 0,4 2 0,-2-2 25,0 0 0,-1 0 0,1-1 0,-1 1 0,1-1 0,0 1 0,0-1 0,-1 0 0,1 0 0,0-1 0,-1 1 0,1 0 0,0-1 0,-1 0 0,1 0 0,4-2 0,0 0 59,0-1 1,-1-1-1,1 1 0,-1-1 0,0 0 0,0-1 0,-1 1 0,0-1 0,0 0 0,0-1 0,-1 1 0,1-1 0,-2 0 0,1 0 0,-1 0 0,3-9 0,-4 11-51,1-1 1,-1 0 0,0 0-1,-1 1 1,0-1-1,0 0 1,0-1 0,0 1-1,-1 0 1,0 0-1,-1 0 1,1 0 0,-1 0-1,0 0 1,0 0-1,-1 0 1,0 0 0,0 1-1,0-1 1,-1 1 0,-4-7-1,6 10-87,-1 0 0,1 0 0,-1 0 1,1 1-1,-1-1 0,0 1 0,0-1 0,0 1 0,1 0 0,-1 0 0,-1 0 1,1 0-1,0 0 0,0 0 0,0 0 0,0 1 0,-1-1 0,1 1 0,0 0 0,0 0 1,-1-1-1,1 1 0,0 1 0,-1-1 0,1 0 0,0 0 0,0 1 0,-1 0 1,1-1-1,0 1 0,0 0 0,-3 2 0,3-2-216,0 1 1,0-1-1,1 1 0,-1-1 1,1 1-1,-1 0 0,1 0 0,0 0 1,-1 0-1,1 0 0,0 0 1,0 0-1,1 0 0,-1 0 1,0 1-1,1-1 0,-1 0 1,1 0-1,0 1 0,0 4 0,-1-7-39,1 1 0,0 0 0,0 0-1,0-1 1,0 1 0,0 0 0,0-1-1,0 1 1,1 0 0,-1 0-1,0-1 1,0 1 0,1 0 0,-1-1-1,0 1 1,1 0 0,-1-1 0,0 1-1,1 0 1,-1-1 0,1 1 0,-1-1-1,1 1 1,-1-1 0,1 1-1,0-1 1,-1 1 0,1-1 0,0 0-1,-1 1 1,2-1 0,12 4-7762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0.699"/>
    </inkml:context>
    <inkml:brush xml:id="br0">
      <inkml:brushProperty name="width" value="0.025" units="cm"/>
      <inkml:brushProperty name="height" value="0.025" units="cm"/>
    </inkml:brush>
  </inkml:definitions>
  <inkml:trace contextRef="#ctx0" brushRef="#br0">131 0 16688,'0'0'5952,"-3"9"-4463,-11 25-443,5-16-373,2 2 0,0-1-1,0 1 1,-5 34 0,13-54-673,-1 1 0,0-1 0,0 1 0,0-1 0,0 1 0,1-1 0,-1 1-1,0 0 1,1-1 0,-1 0 0,0 1 0,1-1 0,-1 1 0,1-1 0,-1 1 0,0-1 0,1 0 0,-1 1 0,1-1 0,-1 0 0,1 1 0,-1-1-1,1 0 1,0 0 0,-1 0 0,1 0 0,-1 1 0,1-1 0,-1 0 0,1 0 0,0 0 0,-1 0 0,1 0 0,-1 0 0,1 0 0,-1 0-1,1-1 1,0 1 0,-1 0 0,1 0 0,-1 0 0,1-1 0,-1 1 0,1-1 0,31-9-97,-30 10 85,7-4-143,0 1 0,0 0 0,1 1 0,-1 0 0,1 1 0,-1 0 0,15 0 0,-22 1 133,0 0 0,0 0 0,1 0-1,-1 0 1,0 1 0,0-1 0,1 1 0,-1-1-1,0 1 1,0 0 0,0 0 0,0 0 0,0 0-1,0 0 1,0 1 0,0-1 0,0 0-1,-1 1 1,1 0 0,-1-1 0,1 1 0,-1 0-1,1 0 1,-1 0 0,0-1 0,0 2 0,0-1-1,0 0 1,0 0 0,0 0 0,-1 0-1,1 0 1,-1 1 0,0-1 0,1 5 0,-1 2 198,-1 1 0,0 0 0,0 0 0,-1-1 1,0 1-1,0 0 0,-1-1 0,-1 0 0,0 0 1,0 0-1,0 0 0,-1-1 0,-7 9 0,8-11-115,-1 0-1,1 0 1,-1-1-1,0 0 0,-1 0 1,1-1-1,-1 1 1,0-1-1,0 0 0,-1-1 1,1 1-1,-1-1 0,0-1 1,1 1-1,-1-1 1,0 0-1,-1-1 0,-8 2 1,13-3-255,0 0 0,1 0 1,-1-1-1,0 1 1,1-1-1,-1 1 0,0-1 1,1 0-1,-1 0 1,1 0-1,0 0 0,-1 0 1,1 0-1,0-1 0,-1 1 1,1-1-1,0 0 1,0 0-1,0 0 0,1 0 1,-3-2-1,-2-5-1426,1 1-1,0-1 1,0 0 0,-3-12-1,6 17 962,-16-44-9756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025"/>
    </inkml:context>
    <inkml:brush xml:id="br0">
      <inkml:brushProperty name="width" value="0.025" units="cm"/>
      <inkml:brushProperty name="height" value="0.025" units="cm"/>
    </inkml:brush>
  </inkml:definitions>
  <inkml:trace contextRef="#ctx0" brushRef="#br0">1 11 15695,'0'0'8712,"59"-8"-7399,-34 8-768,7 0-321,2 0-160,1-1-640,3 0-2916,-3 1-3234</inkml:trace>
  <inkml:trace contextRef="#ctx0" brushRef="#br0" timeOffset="1">715 1 19474,'0'0'5894,"-54"56"-4357,31-25-896,0 8-321,1 2-63,4 3-193,2-3-64,9-4 0,2-6-193,3-8-255,2-10-481,0-8-576,2-10-3716,1-13-417,1-8-4483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5.224"/>
    </inkml:context>
    <inkml:brush xml:id="br0">
      <inkml:brushProperty name="width" value="0.025" units="cm"/>
      <inkml:brushProperty name="height" value="0.025" units="cm"/>
    </inkml:brush>
  </inkml:definitions>
  <inkml:trace contextRef="#ctx0" brushRef="#br0">1 326 8648,'0'0'9721,"6"-12"-8984,4-11-581,-1 0-1,-1-1 1,0 0-1,-2 0 1,-1 0 0,3-30-1,-8 42 100,0-40 1020,0 50-1178,0-1 0,0 1 0,-1 0-1,1-1 1,-1 1 0,0 0 0,1-1 0,-1 1-1,0 0 1,0 0 0,-1 0 0,1 0 0,0 0-1,-1 0 1,1 0 0,-1 0 0,-2-2 0,3 4-89,1-1 1,-1 1 0,1 0 0,-1 0-1,1-1 1,-1 1 0,0 0 0,1 0-1,-1 0 1,1-1 0,-1 1 0,0 0-1,1 0 1,-1 0 0,0 0 0,1 0-1,-1 0 1,1 1 0,-1-1 0,0 0-1,1 0 1,-1 0 0,0 0 0,1 1-1,-1-1 1,1 0 0,-1 1 0,1-1-1,-1 0 1,1 1 0,-1-1 0,1 1-1,-1-1 1,1 1 0,0-1 0,-1 1-1,1-1 1,-1 1 0,1-1 0,0 1 0,0-1-1,-1 1 1,1 0 0,0-1 0,0 1-1,0-1 1,0 1 0,0 0 0,0-1-1,0 1 1,0 0 0,-5 39-206,5-37 221,-2 19-26,0 2-16,2-1 0,1 27 0,-1-46 11,1 1 0,-1-1 1,1 0-1,0 1 0,0-1 1,1 1-1,-1-1 1,1 0-1,0 0 0,0 0 1,0 0-1,0 0 0,1 0 1,0-1-1,0 1 1,0-1-1,5 5 0,-6-7 13,0 0-1,0 0 1,0 0 0,0 0-1,1 0 1,-1-1-1,0 1 1,0-1-1,1 1 1,-1-1-1,0 0 1,1 0 0,-1 0-1,0 0 1,1 0-1,-1-1 1,0 1-1,1-1 1,-1 1-1,0-1 1,0 0 0,0 0-1,0 0 1,1 0-1,-2 0 1,1-1-1,0 1 1,0 0-1,0-1 1,0 0 0,2-3-1,6-6 127,0 0 0,-1-1 0,14-23 0,-17 24-74,13-23 136,-13 23-80,0 0 1,0 0-1,1 1 1,0 0-1,10-10 1,-16 19-116,0 0 0,0 0 0,0 1 1,0-1-1,0 0 0,0 0 0,0 1 1,0-1-1,0 0 0,0 1 0,0-1 1,0 1-1,0 0 0,0-1 0,0 1 1,1 0-1,-1 0 0,0-1 0,0 1 1,0 0-1,0 0 0,1 0 0,-1 1 1,0-1-1,0 0 0,0 0 0,1 1 1,-1-1-1,0 0 0,0 1 0,0-1 1,0 1-1,0 0 0,0-1 0,0 1 1,1 1-1,3 3 65,0 1 0,0 0 0,-1-1 0,0 2 0,4 8-1,-5-11-29,-1 1 0,0-1-1,1 0 1,0 0-1,0 0 1,0 0 0,6 4-1,-8-7 9,1 0-1,0 0 1,0 0 0,0-1-1,0 1 1,-1 0-1,1-1 1,0 0 0,0 1-1,0-1 1,0 0 0,0 0-1,0 0 1,0 0-1,0-1 1,0 1 0,0 0-1,0-1 1,0 0-1,0 1 1,0-1 0,0 0-1,-1 0 1,1 0 0,0 0-1,0 0 1,-1 0-1,1 0 1,-1-1 0,1 1-1,-1-1 1,3-2-1,4-7 171,1-1-1,-1 0 0,11-23 0,-2 6-213,-16 26-4,1 1 0,0-1 0,0 1 0,0-1 0,1 1 0,-1 0 0,0 0 0,1 0 0,-1 0 0,1 0 0,5-2 0,-7 4 3,1-1 0,-1 1 0,1 0-1,-1-1 1,1 1 0,-1 0 0,1 0 0,-1 0 0,1 0 0,-1 0 0,1 1-1,-1-1 1,0 0 0,1 1 0,-1-1 0,1 1 0,-1-1 0,2 2-1,3 3 0,0 0 0,0 0-1,0 1 1,-1 0 0,0 0-1,0 0 1,6 10 0,19 22 89,-29-38-144,-1 0-1,1 1 1,-1-1-1,1 0 1,-1 0-1,1 0 1,-1 1-1,1-1 1,-1 0-1,1 0 1,0 0-1,-1 0 0,1 0 1,-1 0-1,1 0 1,-1 0-1,1 0 1,0 0-1,-1 0 1,1 0-1,-1 0 1,1-1-1,-1 1 1,1 0-1,-1 0 1,1-1-1,-1 1 0,1 0 1,-1-1-1,1 1 1,-1 0-1,0-1 1,1 1-1,-1-1 1,1 1-1,-1 0 1,0-1-1,0 1 1,1-1-1,-1 1 0,0-1 1,0 0-1,1 1 1,-1-1-1,0 1 1,0-1-1,0 1 1,0-1-1,0 1 1,0-1-1,0 0 1,0 1-1,0-1 0,0 0 1,4-34-6825,-4 11-814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371"/>
    </inkml:context>
    <inkml:brush xml:id="br0">
      <inkml:brushProperty name="width" value="0.025" units="cm"/>
      <inkml:brushProperty name="height" value="0.025" units="cm"/>
    </inkml:brush>
  </inkml:definitions>
  <inkml:trace contextRef="#ctx0" brushRef="#br0">277 26 12492,'0'0'3085,"-12"0"193,2-1-2932,-84 1 4524,83 1-4603,0 0-1,0 1 1,0 0 0,0 0 0,0 1 0,1 1 0,-15 6 0,16-3-20,11-5 414,18-9-154,-17 6-490,0-1-3,0 0-1,0 1 0,0-1 0,0 0 0,0 0 0,0-1 0,-1 1 0,1-1 0,-1 1 0,0-1 0,1 0 1,-1 0-1,-1 1 0,1-2 0,0 1 0,2-6 0,-8 8-10,1 1 0,0-1 0,-1 1 0,1-1-1,0 1 1,-1 0 0,1 0 0,0 0 0,-1 1 0,1-1 0,0 1 0,-5 1-1,4 0-3,0 0-1,-1 0 0,1 0 0,0 1 0,0-1 0,0 1 1,1 0-1,-1 0 0,1 0 0,-1 1 0,1-1 0,0 1 0,0 0 1,1 0-1,-1 0 0,1 0 0,0 0 0,0 0 0,0 1 1,1-1-1,-1 1 0,1-1 0,0 1 0,0-1 0,1 1 1,-1 0-1,1 0 0,1 6 0,0-10-102,-1 1-1,1-1 0,0 1 1,0-1-1,0 0 1,0 1-1,0-1 1,0 0-1,0 0 1,1 1-1,-1-1 1,0 0-1,1 0 1,-1-1-1,1 1 1,-1 0-1,1 0 1,-1-1-1,1 1 1,0-1-1,-1 1 1,1-1-1,0 0 1,-1 0-1,1 0 1,0 0-1,-1 0 1,1 0-1,2 0 1,1 0-804,1-1 1,0 1 0,0-1-1,0 0 1,-1-1 0,1 1-1,7-4 1,10-8-5462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901"/>
    </inkml:context>
    <inkml:brush xml:id="br0">
      <inkml:brushProperty name="width" value="0.025" units="cm"/>
      <inkml:brushProperty name="height" value="0.025" units="cm"/>
    </inkml:brush>
  </inkml:definitions>
  <inkml:trace contextRef="#ctx0" brushRef="#br0">149 85 6822,'0'0'10736,"-9"-7"-9231,-25-22-320,33 27-1065,0 1-1,-1 0 0,1 0 1,-1 0-1,1 0 0,-1 0 1,0 0-1,1 0 0,-1 1 1,0-1-1,1 1 0,-1-1 1,0 1-1,0-1 0,0 1 1,1 0-1,-1 0 0,0 0 1,0 0-1,0 0 0,0 1 1,1-1-1,-1 0 0,0 1 0,0-1 1,1 1-1,-1 0 0,0-1 1,1 1-1,-1 0 0,1 0 1,-1 0-1,1 0 0,-1 1 1,1-1-1,0 0 0,-2 2 1,-2 3 55,1 0 0,0-1 0,0 1 0,0 1 0,1-1 0,-5 13 1,6-14-9,0 1 0,0-1 0,1 1-1,0 0 1,0-1 0,0 1 0,1 0 0,0 0 0,0 0 0,0 0 0,2 9 0,-1-13-134,0 0 1,0 0-1,0 0 0,0 0 0,0 0 1,0 0-1,1 0 0,-1-1 0,0 1 1,1 0-1,0-1 0,-1 0 0,1 1 1,0-1-1,0 0 0,0 0 0,0 0 0,0 0 1,0 0-1,0 0 0,0 0 0,0-1 1,0 1-1,0-1 0,1 0 0,-1 0 1,0 1-1,0-1 0,0-1 0,1 1 1,-1 0-1,0 0 0,2-2 0,2 1-5,0 0-1,0-1 1,0 0 0,-1 0-1,1-1 1,-1 1-1,0-1 1,1 0-1,-1-1 1,-1 1 0,1-1-1,0 0 1,-1 0-1,0-1 1,0 1 0,0-1-1,-1 0 1,4-5-1,-2 2 96,0 0 0,-1-1-1,1 0 1,-2 0 0,1 0 0,-1 0-1,-1 0 1,0-1 0,0 1-1,1-17 1,-3 25-114,0-1 0,0 1 0,-1-1 0,1 1 0,0-1 0,-1 1 0,1 0 0,-1-1 0,1 1 0,-1 0 0,1-1 0,-1 1 0,0 0-1,0 0 1,0-1 0,0 1 0,0 0 0,0 0 0,0 0 0,0 0 0,0 0 0,0 0 0,0 1 0,-1-1 0,1 0 0,0 1 0,-1-1 0,1 1 0,-1-1 0,1 1 0,0-1 0,-1 1 0,1 0 0,-1 0 0,1 0 0,-3 0 0,1 0-28,0 0 0,0 0 0,0 0 1,0 1-1,0-1 0,0 1 1,0 0-1,0 0 0,0 0 0,0 0 1,1 1-1,-1-1 0,0 1 1,1-1-1,-1 1 0,1 0 0,-4 3 1,2 1-256,0-1 1,1 1-1,-1 0 0,1 0 1,0 0-1,1 0 1,-1 1-1,1-1 1,1 1-1,-3 12 1,4-15-190,0 0 1,0-1 0,0 1 0,0 0-1,1-1 1,-1 1 0,1 0 0,0-1 0,2 6-1,-2-7-193,0 1 0,1-1-1,-1 1 1,1-1-1,-1 0 1,1 0-1,0 0 1,0 0 0,0 0-1,0 0 1,0-1-1,1 1 1,4 2-1,15 5-7510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2.245"/>
    </inkml:context>
    <inkml:brush xml:id="br0">
      <inkml:brushProperty name="width" value="0.025" units="cm"/>
      <inkml:brushProperty name="height" value="0.025" units="cm"/>
    </inkml:brush>
  </inkml:definitions>
  <inkml:trace contextRef="#ctx0" brushRef="#br0">109 0 13004,'0'0'4762,"-9"13"-1612,-9 13-1743,2 1-1,-16 35 1,26-50-1156,1 1 0,0-1 0,1 1 1,0 1-1,1-1 0,0 0 0,1 1 0,1-1 0,0 17 0,2-29-218,-1 1 0,1-1 0,-1 1 0,1 0 0,0-1 0,-1 1-1,1-1 1,0 0 0,0 1 0,0-1 0,0 0 0,0 1 0,0-1 0,1 0-1,-1 0 1,0 0 0,0 0 0,1 0 0,-1 0 0,1 0 0,-1-1-1,1 1 1,-1-1 0,1 1 0,0-1 0,-1 1 0,1-1 0,0 0-1,-1 0 1,1 1 0,0-1 0,-1-1 0,1 1 0,2 0 0,3-1 81,0 1 1,0-1-1,0 0 0,0-1 1,0 1-1,0-2 1,6-2-1,-5 1-54,0-1-1,-1 0 0,0 0 0,0-1 0,-1 1 0,0-2 0,0 1 0,0-1 0,0 0 0,-1 0 0,0 0 1,-1-1-1,0 0 0,0 0 0,4-11 0,-7 15-13,0 0 0,1 0-1,-1 0 1,-1 1 0,1-1 0,-1 0 0,1 0-1,-1 0 1,0 0 0,-1 0 0,1 0 0,-1 0-1,1 0 1,-1 0 0,0 0 0,-1 0 0,1 1-1,-1-1 1,1 0 0,-1 1 0,0-1 0,0 1-1,-1 0 1,1 0 0,-1 0 0,0 0 0,0 0-1,1 0 1,-2 1 0,1 0 0,0-1 0,0 1-1,-1 0 1,0 1 0,-4-3 0,-2 0-29,-1 1 0,0 0 0,-21-3 1,28 5-144,-1 1 0,1-1 1,-1 1-1,1 0 1,-1 0-1,1 1 0,0-1 1,-1 1-1,1 0 1,-1 0-1,1 0 0,-6 4 1,-2 8-2008,13-2-6352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3.135"/>
    </inkml:context>
    <inkml:brush xml:id="br0">
      <inkml:brushProperty name="width" value="0.025" units="cm"/>
      <inkml:brushProperty name="height" value="0.025" units="cm"/>
    </inkml:brush>
  </inkml:definitions>
  <inkml:trace contextRef="#ctx0" brushRef="#br0">0 81 15310,'0'0'1453,"10"-6"41,-4 3-1299,93-47 2269,-90 46-2348,0 1 1,1-1-1,-1 1 1,0 1-1,1 0 1,0 0-1,-1 1 1,1 1-1,0-1 1,14 2-1,-24 0-108,1-1 1,-1 0-1,1 0 1,-1 1-1,1-1 0,-1 1 1,0-1-1,1 0 0,-1 1 1,0-1-1,1 1 1,-1-1-1,0 1 0,0-1 1,1 1-1,-1-1 0,0 1 1,0-1-1,0 1 1,0-1-1,0 1 0,1 0 1,-1-1-1,0 1 0,0-1 1,0 1-1,-1-1 1,1 1-1,0-1 0,0 1 1,0-1-1,0 1 0,0 0 1,-1-1-1,1 1 1,0-1-1,-1 1 0,-8 20 614,-4-4-307,0-1 1,-1-1 0,-17 16-1,20-22-170,0 1 0,1 0 0,0 1 0,1 0 0,0 1 0,1 0 0,0 0 0,-10 22 0,17-32-132,1 0 0,-1 0-1,0 0 1,1 0 0,0 0 0,-1 0-1,1 0 1,0-1 0,0 1-1,0 0 1,0 0 0,1 0 0,-1 0-1,0 0 1,1 0 0,-1 0-1,1 0 1,0 0 0,0-1 0,0 1-1,0 0 1,0 0 0,0-1-1,0 1 1,0-1 0,1 1 0,-1-1-1,0 0 1,1 1 0,-1-1-1,1 0 1,0 0 0,-1 0-1,1 0 1,0 0 0,0 0 0,0-1-1,-1 1 1,1-1 0,0 1-1,3 0 1,10 2 16,1-1-1,-1-1 1,0 0-1,20-1 1,-21 0-60,-8 0-12,53-4-1795,-55 4 1356,0-1 0,0 0 0,-1-1 0,1 1 0,0-1 0,-1 1 0,1-1 0,-1 0 0,0 0 1,1-1-1,-1 1 0,5-6 0,6-12-5583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3.545"/>
    </inkml:context>
    <inkml:brush xml:id="br0">
      <inkml:brushProperty name="width" value="0.025" units="cm"/>
      <inkml:brushProperty name="height" value="0.025" units="cm"/>
    </inkml:brush>
  </inkml:definitions>
  <inkml:trace contextRef="#ctx0" brushRef="#br0">449 1 11018,'-13'0'2093,"-1"1"-1646,0 0 0,1 1 0,-1 1 0,0 0 0,1 1 0,0 0 0,0 1 0,0 1 0,0 0 0,-12 8 0,3 1-281,0 1 0,1 1 1,0 1-1,2 0 0,0 2 1,1 0-1,1 1 0,1 1 1,-21 37-1,26-39-50,2 0 0,0 0 0,2 1 0,0 0 0,1 1 0,1 0 0,1-1 0,1 2 0,1-1 0,1 0 0,1 0 0,2 24 0,-1-38-62,0-1 1,1 1 0,-1-1 0,2 0-1,-1 0 1,1 0 0,0 0 0,0 0-1,0 0 1,1-1 0,0 0 0,1 1-1,-1-2 1,1 1 0,7 5-1,-5-4 42,1-2 0,0 1-1,1-1 1,-1 0-1,1-1 1,0 0-1,0 0 1,0-1-1,1-1 1,13 3-1,2-1 167,0-2 0,1-2-1,-1 0 1,0-1 0,1-1-1,-1-2 1,0 0-1,29-10 1,-15 2-140,0 0 0,-1-3 1,0-1-1,-1-2 0,-1-2 0,-1-1 0,0-2 1,39-34-1,-65 48-43,0-1 1,-1 0-1,0-1 0,-1 1 1,0-2-1,0 1 0,-1-1 1,-1 0-1,0 0 0,-1 0 1,0-1-1,-1 0 0,3-19 1,-5 25-77,0 1 0,-1-1 0,0 1-1,0 0 1,0-1 0,-1 1 0,0-1 0,0 1 0,0 0 0,-1 0 0,0-1 0,0 1 0,-1 1 0,0-1 0,0 0 0,0 1 0,-1-1-1,1 1 1,-1 0 0,-1 0 0,1 0 0,-1 1 0,1 0 0,-1-1 0,-1 2 0,1-1 0,0 1 0,-10-5 0,3 3 7,0 1 1,0 0-1,0 1 1,0 1-1,-1 0 1,1 0-1,-1 1 1,0 1-1,1 0 1,-1 1-1,1 0 1,-1 1-1,-14 4 1,16-3-379,-1 0 0,1 2 0,1-1 0,-1 1 1,1 1-1,-11 7 0,13-7-939,0 0 1,0 1-1,1 0 0,0 0 0,1 1 1,-1-1-1,-7 15 0,2-4-13587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5.771"/>
    </inkml:context>
    <inkml:brush xml:id="br0">
      <inkml:brushProperty name="width" value="0.025" units="cm"/>
      <inkml:brushProperty name="height" value="0.025" units="cm"/>
    </inkml:brush>
  </inkml:definitions>
  <inkml:trace contextRef="#ctx0" brushRef="#br0">67 1 15375,'-2'4'3486,"-6"18"-2408,7-20-921,0 1 0,0 0 0,0 0 0,1-1 0,-1 1 0,1 0-1,0 0 1,-1 0 0,2 4 0,-1-6-131,0 0 0,1 0-1,-1 0 1,1-1 0,-1 1-1,1 0 1,-1 0 0,1-1 0,0 1-1,-1 0 1,1-1 0,0 1-1,-1-1 1,1 1 0,0-1-1,0 1 1,-1-1 0,1 1-1,0-1 1,0 0 0,0 0 0,0 1-1,0-1 1,0 0 0,0 0-1,0 0 1,-1 0 0,1 0-1,0 0 1,0 0 0,2 0-1,31-2 385,-21 1-388,-1 1 0,1 0 0,0 0 0,-1 2 1,23 4-1,-31-5-25,-1 0 0,0 0 1,0 1-1,0-1 0,0 1 0,0 0 1,0 0-1,-1 0 0,1 0 1,0 1-1,-1-1 0,0 1 1,1-1-1,-1 1 0,0 0 1,-1 0-1,1 0 0,0 0 1,-1 0-1,0 0 0,1 0 1,-1 1-1,0-1 0,-1 0 1,1 1-1,0 4 0,-1-2 158,0-1 1,0 1-1,0-1 0,-1 1 0,0-1 1,0 1-1,0-1 0,-1 0 0,0 1 1,0-1-1,0 0 0,0 0 0,-1 0 1,0-1-1,0 1 0,0-1 0,-1 1 1,1-1-1,-1 0 0,0 0 0,0-1 1,-1 1-1,1-1 0,-1 0 0,0 0 1,1-1-1,-1 1 0,0-1 0,-10 3 1,11-3-143,-1-1 0,0 1 0,1-1 0,-1 0 0,0 0 0,0-1 0,0 1 1,0-1-1,0 0 0,0-1 0,1 1 0,-1-1 0,0 0 0,0 0 0,0 0 1,1-1-1,-1 0 0,1 0 0,-1 0 0,1 0 0,0-1 0,-1 1 0,1-1 1,1 0-1,-1 0 0,0-1 0,1 1 0,0-1 0,-1 0 0,2 0 0,-1 0 1,0 0-1,-2-6 0,-14-49-3620,12-5-3687,6 20 188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135"/>
    </inkml:context>
    <inkml:brush xml:id="br0">
      <inkml:brushProperty name="width" value="0.025" units="cm"/>
      <inkml:brushProperty name="height" value="0.025" units="cm"/>
    </inkml:brush>
  </inkml:definitions>
  <inkml:trace contextRef="#ctx0" brushRef="#br0">0 13 13293,'0'0'9064,"66"0"-7302,-37 0-577,6-4-576,8 3-481,2-2-128,-4 2-128,0-2-2211,-4 3-1953,-6-1-3715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496"/>
    </inkml:context>
    <inkml:brush xml:id="br0">
      <inkml:brushProperty name="width" value="0.025" units="cm"/>
      <inkml:brushProperty name="height" value="0.025" units="cm"/>
    </inkml:brush>
  </inkml:definitions>
  <inkml:trace contextRef="#ctx0" brushRef="#br0">1 24 11691,'0'0'9406,"8"-4"-8717,3 0-540,-1 1 1,1-1-1,0 2 1,0-1-1,1 2 1,-1-1-1,0 1 1,1 1-1,-1 0 1,0 1-1,1 0 1,13 4-1,-23-5-122,0 1 0,0 0 1,-1 0-1,1 0 0,-1-1 0,1 1 0,0 1 0,-1-1 0,0 0 0,1 0 1,-1 1-1,0-1 0,0 0 0,1 1 0,-1-1 0,0 1 0,-1 0 1,1-1-1,0 1 0,0 0 0,-1-1 0,2 4 0,-2-1 60,0-1-1,0 1 0,0-1 1,0 1-1,-1-1 0,1 1 1,-1-1-1,0 1 1,0-1-1,0 0 0,-2 4 1,-5 8 302,0-1 1,-1 0 0,-19 24-1,-3-5 418,22-23-550,0-1-1,0 1 0,0 0 0,2 1 0,-1 0 0,1 0 0,1 1 0,-6 13 0,12-25-252,0 1-1,0-1 0,0 1 0,0 0 0,0-1 0,1 1 0,-1-1 1,0 1-1,0-1 0,0 1 0,0 0 0,1-1 0,-1 1 0,0-1 1,1 1-1,-1-1 0,0 1 0,1-1 0,-1 1 0,1-1 0,-1 0 0,1 1 1,-1-1-1,1 0 0,-1 1 0,1-1 0,-1 0 0,1 1 0,-1-1 1,1 0-1,-1 0 0,1 0 0,0 0 0,-1 1 0,1-1 0,-1 0 1,1 0-1,0 0 0,-1 0 0,2 0 0,32 0 121,-26 0-104,4-1-349,0 0 1,-1 0 0,1-1-1,-1-1 1,16-4 0,53-29-7509,-37 11-325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828"/>
    </inkml:context>
    <inkml:brush xml:id="br0">
      <inkml:brushProperty name="width" value="0.025" units="cm"/>
      <inkml:brushProperty name="height" value="0.025" units="cm"/>
    </inkml:brush>
  </inkml:definitions>
  <inkml:trace contextRef="#ctx0" brushRef="#br0">132 101 12780,'0'0'10693,"-11"-2"-9706,10 2-964,-2-1 17,0 0 0,1 0 0,-1 0 0,0 1 0,0-1 0,0 1 0,0-1 0,0 1 0,0 0-1,0 1 1,1-1 0,-1 0 0,0 1 0,0-1 0,0 1 0,0 0 0,1 0 0,-1 0 0,0 0 0,1 1 0,-1-1-1,1 1 1,-1 0 0,1-1 0,0 1 0,0 0 0,0 0 0,0 1 0,0-1 0,0 0 0,0 1 0,-2 4-1,-1 2 153,0-1 0,1 1 0,0 0 0,1 1 0,0-1 0,-4 18 0,7-25-169,-1 0-1,1 0 1,0 0 0,0 0 0,0 0 0,0 0 0,0 0-1,0-1 1,0 1 0,1 0 0,-1 0 0,1 0 0,-1 0-1,1 0 1,0-1 0,0 1 0,0 0 0,0-1 0,0 1-1,0-1 1,0 1 0,0-1 0,1 1 0,-1-1 0,1 0-1,-1 1 1,1-1 0,-1 0 0,1 0 0,0 0 0,-1-1-1,1 1 1,0 0 0,0 0 0,0-1 0,-1 1 0,1-1-1,0 0 1,0 0 0,4 0 0,4 0 19,0 0 0,0-1 1,0-1-1,0 1 0,0-2 0,0 1 1,0-2-1,-1 1 0,1-1 0,-1-1 1,0 1-1,0-2 0,-1 1 0,1-1 1,9-10-1,-12 12 11,0-1 1,0-1 0,-1 1 0,0-1-1,0 0 1,-1 0 0,1 0 0,-1 0-1,-1-1 1,1 0 0,-1 0-1,0 0 1,-1 0 0,0 0 0,0-1-1,0 1 1,-1-1 0,0 1-1,-1-1 1,1 0 0,-2-10 0,0 15-25,0 1 0,0-1 0,-1 1 0,1-1 0,-1 1 1,1-1-1,-1 1 0,0 0 0,0 0 0,0 0 0,0 0 0,0 0 1,0 1-1,0-1 0,-1 0 0,1 1 0,-1 0 0,1-1 0,-1 1 1,1 0-1,-1 1 0,0-1 0,0 0 0,1 1 0,-5-1 1,-4-1-63,1 1 0,-1 0 0,0 0 0,0 1 0,-15 2 0,24-1-91,0-1 0,0 1 0,0-1 0,0 1 0,0 0 0,-1-1 0,1 1 0,1 0-1,-1 1 1,0-1 0,0 0 0,0 0 0,0 1 0,1-1 0,-1 1 0,1-1 0,-1 1 0,1 0 0,0 0 0,0 0 0,-1 0-1,1-1 1,1 1 0,-2 3 0,-4 35-10627,6-25 448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7.158"/>
    </inkml:context>
    <inkml:brush xml:id="br0">
      <inkml:brushProperty name="width" value="0.025" units="cm"/>
      <inkml:brushProperty name="height" value="0.025" units="cm"/>
    </inkml:brush>
  </inkml:definitions>
  <inkml:trace contextRef="#ctx0" brushRef="#br0">21 513 10474,'0'0'1073,"-4"8"635,-11 24-229,15-32-1442,0 0 0,-1 1 0,1-1 0,0 0 0,0 1 1,0-1-1,0 0 0,0 1 0,0-1 0,0 0 0,0 1 0,0-1 0,0 0 0,0 1 0,0-1 0,0 0 1,0 1-1,0-1 0,0 0 0,0 1 0,0-1 0,0 0 0,1 1 0,-1-1 0,0 0 0,0 1 0,0-1 1,1 0-1,-1 0 0,0 1 0,0-1 0,1 0 0,-1 0 0,0 1 0,0-1 0,1 0 0,16 4 813,18-7 403,3-6-557,0-2 0,-1-1-1,0-2 1,35-19 0,15-5-102,47-16 31,727-330 251,-834 375-944,-23 8-6377,-14 7 1347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5.558"/>
    </inkml:context>
    <inkml:brush xml:id="br0">
      <inkml:brushProperty name="width" value="0.025" units="cm"/>
      <inkml:brushProperty name="height" value="0.025" units="cm"/>
    </inkml:brush>
  </inkml:definitions>
  <inkml:trace contextRef="#ctx0" brushRef="#br0">0 0 15150,'0'0'737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8.380"/>
    </inkml:context>
    <inkml:brush xml:id="br0">
      <inkml:brushProperty name="width" value="0.025" units="cm"/>
      <inkml:brushProperty name="height" value="0.025" units="cm"/>
    </inkml:brush>
  </inkml:definitions>
  <inkml:trace contextRef="#ctx0" brushRef="#br0">2 51 10794,'0'0'6833,"4"-8"-4062,-2 2-2044,-2 3-474,1 0 1,-1 1 0,1-1 0,0 0 0,0 1 0,0-1 0,1 1 0,-1 0 0,0-1 0,1 1 0,0 0 0,-1 0-1,4-3 1,-5 34 2031,-1-8-1866,-1 0 1,-8 34-1,5-35-299,2 1 0,-2 34 0,5-54-108,0 0 0,0 0 0,1 0 0,-1-1 1,1 1-1,-1 0 0,1 0 0,-1 0 0,1-1 1,-1 1-1,1 0 0,-1-1 0,1 1 0,0 0 0,0-1 1,-1 1-1,1-1 0,0 1 0,0-1 0,0 1 1,-1-1-1,1 0 0,0 1 0,0-1 0,0 0 0,0 0 1,0 0-1,0 1 0,0-1 0,0 0 0,0 0 1,0 0-1,0-1 0,-1 1 0,1 0 0,0 0 0,0 0 1,0-1-1,0 1 0,1-1 0,40-12 498,-28 7-610,10-6 81,0 0-1,24-18 1,-8-7-2901,-37 34 2091,0-1 1,0 0-1,0-1 0,-1 1 0,0 0 0,0-1 0,0 1 0,1-8 0,1-17-5604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8.727"/>
    </inkml:context>
    <inkml:brush xml:id="br0">
      <inkml:brushProperty name="width" value="0.025" units="cm"/>
      <inkml:brushProperty name="height" value="0.025" units="cm"/>
    </inkml:brush>
  </inkml:definitions>
  <inkml:trace contextRef="#ctx0" brushRef="#br0">40 0 11819,'0'0'6102,"-3"10"-3871,-6 19-295,2 0-1,-8 52 0,12-52-1669,1 0 0,2 1 1,3 35-1,-3-62-406,0-1 0,1 0 0,-1 1 0,1-1-1,0 0 1,0 0 0,0 1 0,0-1 0,0 0 0,0 0 0,1 0 0,-1 0 0,1 0 0,-1 0 0,1-1 0,0 1-1,0-1 1,0 1 0,0-1 0,0 1 0,0-1 0,3 1 0,-4-1-244,1-1-1,0 1 1,0-1 0,0 1 0,-1-1 0,1 0-1,0 0 1,0 0 0,0 0 0,0-1-1,-1 1 1,1 0 0,0-1 0,0 1 0,-1-1-1,1 1 1,0-1 0,-1 0 0,1 0-1,2-2 1,14-13-5803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059"/>
    </inkml:context>
    <inkml:brush xml:id="br0">
      <inkml:brushProperty name="width" value="0.025" units="cm"/>
      <inkml:brushProperty name="height" value="0.025" units="cm"/>
    </inkml:brush>
  </inkml:definitions>
  <inkml:trace contextRef="#ctx0" brushRef="#br0">174 4 12011,'0'0'3577,"-8"-2"-566,4 2-2844,0-1 1,0 1-1,-1 0 1,1 0-1,0 0 1,0 1-1,-1-1 0,1 1 1,0 0-1,0 0 1,0 1-1,0-1 1,0 1-1,0 0 0,0 0 1,1 0-1,-1 0 1,1 1-1,0 0 1,-1-1-1,-4 7 0,1-2 2,0 0 1,0 1-1,0 1 0,1-1 0,1 1 0,-1 0 0,1 0 0,1 0 0,0 1 0,0 0 0,1 0 0,0 0 0,1 0 0,-2 12 0,4-21-158,0 0 0,0 0-1,0 0 1,0-1 0,0 1 0,0 0 0,0 0-1,1 0 1,-1 0 0,0-1 0,1 1 0,-1 0-1,0 0 1,1 0 0,-1-1 0,1 1-1,-1 0 1,1-1 0,-1 1 0,1 0 0,0-1-1,-1 1 1,1-1 0,0 1 0,-1-1-1,1 1 1,0-1 0,0 0 0,1 1 0,0 0 22,1-1 1,0 1-1,-1-1 1,1 0 0,0 0-1,-1 0 1,1 0-1,0-1 1,4 0-1,2-2 40,0 1-1,0-2 0,0 1 0,15-10 0,-9 2-319,0-1 1,-2 0 0,1-1-1,-2-1 1,0 0 0,16-24-1,-37 114 54,6-57 507,0-1-1,1 0 1,1 1 0,1-1-1,1 1 1,3 22-1,4-17-69,3 12 1358,-11-35-1519,0 1 1,0-1-1,0 0 1,-1 1-1,1-1 1,0 0-1,0 0 1,-1 1-1,1-1 1,-1 0-1,1 0 1,-1 0-1,0 0 1,1 0-1,-1 1 1,0-1-1,0 0 1,0-1-1,0 1 1,0 0-1,0 0 1,0 0-1,0 0 1,0-1-1,0 1 1,-2 0-1,-6 3 233,0 0 0,0-1-1,-1 0 1,1-1 0,-1 0-1,-15 1 1,21-3-301,0 1 0,-1-1-1,1 0 1,0 0 0,0-1 0,0 1 0,0-1 0,0 0 0,0 0-1,0 0 1,0-1 0,0 1 0,1-1 0,-1 0 0,1 0 0,-1 0-1,-5-5 1,8 6-122,1 1 0,-1-1 0,0 0 0,1 1 1,-1-1-1,1 0 0,-1 1 0,1-1 0,-1 0 0,1 0 0,0 1 0,-1-1 0,1 0 0,0 0 0,0 0 0,0 0 0,-1 0 0,1 1 0,0-1 0,0 0 0,0 0 0,0 0 0,0 0 0,1 0 1,-1 0-1,0 1 0,0-1 0,1 0 0,-1 0 0,0 0 0,1 0 0,-1 1 0,1-1 0,-1 0 0,1 0 0,-1 1 0,1-1 0,-1 0 0,1 1 0,0-1 0,-1 1 0,3-2 0,38-18-5805,-29 15 3739,17-10-3982,3-2-2925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393"/>
    </inkml:context>
    <inkml:brush xml:id="br0">
      <inkml:brushProperty name="width" value="0.025" units="cm"/>
      <inkml:brushProperty name="height" value="0.025" units="cm"/>
    </inkml:brush>
  </inkml:definitions>
  <inkml:trace contextRef="#ctx0" brushRef="#br0">95 1 17328,'0'0'7784,"-10"3"-7256,5-1-476,-1 1-1,1 0 1,0 0-1,1 0 1,-1 0-1,0 1 1,1 0 0,0 0-1,0 0 1,0 0-1,0 0 1,1 1-1,0 0 1,0 0-1,0 0 1,0 0-1,1 0 1,0 1-1,0-1 1,0 1 0,1-1-1,0 1 1,0 0-1,0-1 1,0 9-1,0-5 31,0 0-1,1-1 0,0 1 1,0 0-1,1 0 1,2 10-1,-2-17-61,0 0 1,-1 1-1,1-1 0,1 0 0,-1 0 0,0 0 1,0 0-1,1 0 0,-1 0 0,1 0 1,0 0-1,0 0 0,-1-1 0,1 1 0,0-1 1,0 0-1,1 1 0,-1-1 0,0 0 0,0 0 1,1 0-1,-1 0 0,0-1 0,1 1 0,-1-1 1,5 1-1,-1 0 18,-1 0 0,1-1 0,0 0 0,-1 0-1,1 0 1,0 0 0,-1-1 0,1 0 0,-1 0 0,1-1 0,-1 1 0,0-1 0,0 0 0,1-1-1,-1 1 1,-1-1 0,1 0 0,0 0 0,-1-1 0,8-6 0,-7 4-13,-1 0-1,0-1 1,0 1 0,0-1-1,-1 0 1,0 1 0,0-2-1,-1 1 1,1 0-1,-2 0 1,1-1 0,-1 1-1,0-1 1,-1 1 0,0-9-1,0 12-23,0 1-1,-1-1 0,1 0 0,-1 0 0,0 1 0,0-1 0,0 1 1,-1-1-1,1 1 0,-1-1 0,0 1 0,0 0 0,0 0 0,0 0 1,-1 0-1,1 0 0,-1 0 0,1 1 0,-1-1 0,0 1 0,-4-3 1,4 4-211,1-1 0,-1 1 0,0 0 0,0 0 0,0 0 0,0 0 1,0 0-1,0 1 0,0 0 0,0-1 0,0 1 0,0 0 0,0 0 1,0 1-1,0-1 0,0 1 0,-5 1 0,7-2-199,0 1-1,0-1 1,0 1-1,0-1 1,0 1-1,0 0 1,0-1 0,1 1-1,-1 0 1,0 0-1,0-1 1,1 1-1,-1 0 1,0 0-1,1 0 1,-1 0-1,1 0 1,0 0 0,-1 1-1,-4 9-7048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897"/>
    </inkml:context>
    <inkml:brush xml:id="br0">
      <inkml:brushProperty name="width" value="0.025" units="cm"/>
      <inkml:brushProperty name="height" value="0.025" units="cm"/>
    </inkml:brush>
  </inkml:definitions>
  <inkml:trace contextRef="#ctx0" brushRef="#br0">0 52 13869,'0'0'13917,"13"-8"-13511,-10 8-375,1-1 0,-1 0-1,1 0 1,-1 0 0,1 0 0,-1 0 0,0-1-1,5-2 1,-7 3-23,0 1 0,0 0 0,-1-1 0,1 1 0,0 0 0,-1-1 0,1 1 0,0-1 0,-1 1 0,1-1 0,0 1 0,-1-1 0,1 0 0,-1 1 1,1-1-1,-1 0 0,1 0 0,-1 1 0,0-1 0,1 0 0,-1 0 0,0 1 0,0-1 0,1 0 0,-1 0 0,0 0 0,0 0 0,0 1 0,0-1 0,0 0 0,0 0 0,0 0 0,0 0 0,-1 1 0,1-1 0,0 0 0,0 0 0,-1 0 0,1 1 0,0-1 0,-1-1 0,0 2-4,1 0 0,-1-1 1,0 1-1,1 0 0,-1 0 0,1-1 1,-1 1-1,0 0 0,1 0 0,-1 0 0,0 0 1,1 0-1,-1 0 0,1 0 0,-1 0 1,0 0-1,1 0 0,-1 1 0,1-1 1,-1 0-1,0 0 0,1 0 0,-1 1 1,1-1-1,-1 0 0,1 1 0,-1-1 0,1 0 1,-1 1-1,1-1 0,-1 1 0,1-1 1,-1 1-1,1-1 0,0 1 0,-1 0 1,-16 20-39,14-15 42,1-3 21,0-1 1,0 1-1,0-1 0,1 1 1,0 0-1,-1-1 0,1 1 1,0 0-1,0 0 0,0 0 1,1 0-1,-1 0 0,1 0 1,0 4-1,2-6 12,1 0 0,-1-1 1,1 1-1,-1-1 0,1 0 0,0 0 0,-1 0 1,1 0-1,0 0 0,-1 0 0,1-1 0,-1 1 1,5-2-1,-5 1-130,-1 0 0,1 0 1,-1 0-1,1 0 1,-1 0-1,0 0 0,1-1 1,-1 1-1,0 0 1,0-1-1,0 1 0,0-1 1,1-2-1,8-24-5311,-7 3-1962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0.591"/>
    </inkml:context>
    <inkml:brush xml:id="br0">
      <inkml:brushProperty name="width" value="0.025" units="cm"/>
      <inkml:brushProperty name="height" value="0.025" units="cm"/>
    </inkml:brush>
  </inkml:definitions>
  <inkml:trace contextRef="#ctx0" brushRef="#br0">1 416 14061,'0'0'1148,"10"-6"1158,26-18-31,50-41-1,-24 8-1279,-2-2-1,76-98 1,-103 109-691,-120 216-245,81-157-34,0 0 0,1 1-1,0-1 1,1 1 0,0 0 0,1 0 0,1 1 0,-3 23 0,5-35-35,0 0 1,0 0-1,0 1 0,0-1 1,1 0-1,-1 0 0,0 0 1,0 0-1,1-1 0,-1 1 1,1 0-1,-1 0 0,1 0 1,-1 0-1,1 0 0,-1 0 1,1-1-1,0 1 0,-1 0 1,1 0-1,0-1 0,0 1 1,0 0-1,0-1 0,-1 1 1,2 0-1,1 0-73,0-1-1,0 1 1,0 0 0,0-1 0,0 1-1,0-1 1,0 0 0,0 0 0,4 0 0,3-1-770,-1-1 1,1 0-1,-1 0 0,1-1 1,9-4-1,21-15-6369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0.967"/>
    </inkml:context>
    <inkml:brush xml:id="br0">
      <inkml:brushProperty name="width" value="0.025" units="cm"/>
      <inkml:brushProperty name="height" value="0.025" units="cm"/>
    </inkml:brush>
  </inkml:definitions>
  <inkml:trace contextRef="#ctx0" brushRef="#br0">173 19 14318,'0'0'2808,"-11"5"-374,-1 1-2094,1 0 0,1 1 0,-1 0 0,1 1 0,1 0 0,-1 1 0,1 0 0,1 0 0,0 1 0,0 0 0,1 0 0,-10 18 0,-8 28 586,24-53-887,0 1 0,0-1 1,0 1-1,0-1 0,0 1 1,1 0-1,0-1 1,0 1-1,0-1 0,0 1 1,1 0-1,-1-1 0,1 1 1,2 5-1,-2-7-17,0-1-1,1 1 1,-1-1-1,1 0 1,-1 0-1,1 0 1,-1 0-1,1 0 1,0 0-1,0 0 1,-1 0-1,1 0 1,0-1-1,0 1 1,0-1 0,0 0-1,0 1 1,0-1-1,0 0 1,0 0-1,-1 0 1,1 0-1,0-1 1,3 0-1,2 0 66,1 0-1,-1 0 1,0-1-1,1 0 1,8-4-1,-6 0-61,-1-1 1,0 1-1,0-1 0,0-1 1,-1 0-1,0 0 0,-1-1 1,1 0-1,-2 0 0,1-1 0,-1 1 1,-1-1-1,0-1 0,0 1 1,-1-1-1,0 0 0,-1 0 1,-1 0-1,1 0 0,-2 0 0,1-1 1,-2-14-1,1 25-22,-1-1 0,0 1 1,0-1-1,0 1 0,-1 0 0,1-1 1,0 1-1,0-1 0,-1 1 0,1 0 1,-1-1-1,1 1 0,-1 0 0,0 0 1,0 0-1,1-1 0,-1 1 0,0 0 0,0 0 1,0 0-1,0 0 0,0 0 0,0 0 1,0 0-1,-1 1 0,1-1 0,0 0 1,0 1-1,-1-1 0,1 1 0,0-1 1,-1 1-1,1-1 0,0 1 0,-1 0 1,1 0-1,-1 0 0,1 0 0,0 0 0,-1 0 1,1 0-1,-3 1 0,1-1-97,1 1 0,-1 0 0,0-1 0,0 1-1,1 0 1,-1 0 0,0 1 0,1-1 0,-1 1 0,1-1-1,0 1 1,-1 0 0,1 0 0,0 0 0,0 0 0,0 0-1,1 0 1,-1 0 0,0 1 0,1-1 0,-2 4 0,-4 37-3973,7-41 3597,0 0 0,0-1-1,0 1 1,0-1 0,1 1 0,-1-1 0,0 1 0,1-1-1,-1 0 1,1 1 0,-1-1 0,1 1 0,0-1 0,0 0-1,-1 1 1,2 0 0,15 7-5947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1.292"/>
    </inkml:context>
    <inkml:brush xml:id="br0">
      <inkml:brushProperty name="width" value="0.025" units="cm"/>
      <inkml:brushProperty name="height" value="0.025" units="cm"/>
    </inkml:brush>
  </inkml:definitions>
  <inkml:trace contextRef="#ctx0" brushRef="#br0">143 26 14318,'0'0'9603,"-9"4"-8674,-2 2-739,1 1 0,0 0 0,0 0 0,0 0 0,1 2-1,0-1 1,-8 11 0,12-13-98,0 1 1,0-1-1,0 1 0,1 1 0,0-1 0,1 0 0,-1 1 1,1 0-1,1-1 0,0 1 0,0 0 0,-2 17 0,4-24-83,0 1-1,0-1 0,0 0 0,0 1 0,1-1 0,-1 0 0,0 1 1,1-1-1,-1 0 0,0 1 0,1-1 0,0 0 0,-1 0 0,1 1 1,0-1-1,-1 0 0,1 0 0,0 0 0,0 0 0,0 0 0,0 0 1,0 0-1,0 0 0,2 0 0,0 1 16,0-1 0,0 0 0,0 0 0,0 0 1,0 0-1,1-1 0,-1 1 0,0-1 0,0 0 0,5 0 0,0 0 15,1-1 0,-1 0 0,0 0 0,1-1-1,-1-1 1,0 1 0,13-7 0,-13 4-15,0 0-1,0-1 1,0 0 0,-1 0 0,1-1 0,-2 0-1,1 0 1,10-15 0,-14 18-20,-1-1 0,1 0 0,0 1 0,-1-1 1,0 0-1,0 0 0,-1 0 0,0-1 0,1 1 0,-2 0 0,1-1 0,-1 1 1,1 0-1,-1-1 0,-1 1 0,1 0 0,-3-10 0,2 12-81,0 1 0,0-1 0,-1 0 0,1 1 0,-1-1 0,0 1 0,1 0 0,-1-1 0,0 1 0,0 0 0,-1 0 1,1 0-1,0 1 0,-1-1 0,1 0 0,-1 1 0,0 0 0,1-1 0,-5 0 0,-3-1-1478,0 0-1,0 0 1,0 1 0,-12-1 0,-2 0-5914</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1.890"/>
    </inkml:context>
    <inkml:brush xml:id="br0">
      <inkml:brushProperty name="width" value="0.025" units="cm"/>
      <inkml:brushProperty name="height" value="0.025" units="cm"/>
    </inkml:brush>
  </inkml:definitions>
  <inkml:trace contextRef="#ctx0" brushRef="#br0">1 0 14798,'0'0'2883,"57"4"-1538,-23-2-640,5-1-97,9 1 65,0 2-225,1-1-288,-5 2-128,-6 0 1,-8-1-1475,-16-1-2594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2.223"/>
    </inkml:context>
    <inkml:brush xml:id="br0">
      <inkml:brushProperty name="width" value="0.025" units="cm"/>
      <inkml:brushProperty name="height" value="0.025" units="cm"/>
    </inkml:brush>
  </inkml:definitions>
  <inkml:trace contextRef="#ctx0" brushRef="#br0">1 0 11371,'0'0'6182,"59"30"-4613,-9-26 129,10-1-545,8-3-609,2 0-352,-4 0-127,-9 0-642,-7 0-2082,-16 0-3490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6.439"/>
    </inkml:context>
    <inkml:brush xml:id="br0">
      <inkml:brushProperty name="width" value="0.025" units="cm"/>
      <inkml:brushProperty name="height" value="0.025" units="cm"/>
    </inkml:brush>
  </inkml:definitions>
  <inkml:trace contextRef="#ctx0" brushRef="#br0">0 1 5317,'0'8'11563,"1"22"-9461,1 0 0,7 35 0,-3-34-1102,2-1-1,15 40 1,-13-45-837,143 339 966,-149-354-1019,-3-8-77,1 1 1,-1 0-1,0 0 1,1 0-1,-1-1 1,1 1-1,0-1 1,0 1 0,0-1-1,0 0 1,3 2-1,-12-42 1275,-5 16-1276,-1 1-1,-1 0 0,-1 0 1,-1 2-1,0 0 1,-35-31-1,-26-30-438,77 79 401,-1 1-1,1-1 0,0 1 0,0-1 1,0 0-1,0 1 0,0-1 1,-1 1-1,1-1 0,0 1 1,0-1-1,1 1 0,-1-1 0,0 1 1,0-1-1,0 0 0,0 1 1,0-1-1,0 1 0,1-1 1,-1 1-1,0-1 0,0 1 0,1-1 1,-1 1-1,0 0 0,1-1 1,-1 1-1,1-1 0,-1 1 1,0 0-1,1-1 0,-1 1 0,1 0 1,-1 0-1,1-1 0,-1 1 1,1 0-1,0 0 0,28-15-127,-19 10 136,68-45 50,-50 32-254,0 0-1,53-24 1,-79 41 156,0 0 1,1 0 0,-1 0 0,1 1 0,-1-1-1,1 1 1,0-1 0,-1 1 0,1 0 0,-1 0 0,5 1-1,-6-1 37,0 0 0,0 0 1,0 1-1,0-1 0,0 1 0,0-1 0,-1 1 0,1-1 0,0 1 0,0 0 0,0-1 0,0 1 0,-1 0 0,1 0 0,0-1 0,-1 1 1,1 0-1,0 0 0,0 2 0,1 3 16,-1 0 0,1 0 0,-1 0 0,0 0 0,-1 1 0,0-1 0,0 10 0,0-6-15,0 94 371,0-104-362,-1 1 1,1-1-1,0 1 1,0-1-1,0 1 0,0 0 1,0-1-1,0 1 1,0-1-1,0 1 0,0-1 1,0 1-1,0-1 1,0 1-1,1-1 0,-1 1 1,0 0-1,0-1 1,1 1-1,-1-1 0,0 0 1,0 1-1,1-1 0,-1 1 1,1-1-1,-1 1 1,0-1-1,1 0 0,-1 1 1,1-1-1,-1 0 1,1 0-1,-1 1 0,1-1 1,-1 0-1,1 0 1,-1 0-1,1 1 0,-1-1 1,1 0-1,-1 0 1,1 0-1,-1 0 0,1 0 1,0 0-1,-1 0 1,1 0-1,-1 0 0,1 0 1,-1-1-1,1 1 1,-1 0-1,1 0 0,-1 0 1,1-1-1,-1 1 1,1 0-1,-1-1 0,1 1 1,-1 0-1,0-1 0,1 1 1,0-1-1,27-27 204,-21 16-221,-1 0 1,0 0-1,-1 0 1,0-1-1,-1 0 0,0 0 1,-1 0-1,-1-1 1,0 1-1,0-21 1,-2 33-193,0 48-422,0-45 625,0 14 25,0 0-1,1 0 0,1 0 0,0 0 1,6 22-1,-7-35 1,0 0 0,0-1 0,0 1 0,0 0 0,1-1-1,-1 1 1,1-1 0,-1 0 0,1 1 0,0-1 0,0 0 0,0 0 0,0 0 0,0 0 0,0-1 0,1 1-1,-1-1 1,0 1 0,1-1 0,-1 0 0,1 0 0,0 0 0,-1 0 0,1 0 0,0 0 0,0-1-1,0 0 1,-1 1 0,1-1 0,0 0 0,0 0 0,0-1 0,0 1 0,-1 0 0,1-1 0,0 0 0,0 0-1,-1 0 1,5-2 0,-2 1 36,-1 0 0,1-1 0,0 0-1,-1 0 1,0 0 0,0 0 0,0-1 0,0 1-1,-1-1 1,1 0 0,-1 0 0,0-1-1,0 1 1,0-1 0,-1 1 0,1-1 0,-1 0-1,0 0 1,-1 0 0,1 0 0,-1 0 0,0 0-1,0-8 1,0 4-18,0-1 1,0 1-1,-1 0 0,0 0 1,-1 0-1,0-1 0,-1 1 0,0 0 1,0 0-1,-1 1 0,0-1 0,-6-12 1,8 19-50,-1-1 0,1 1 1,-1 0-1,0 0 1,1 0-1,-1 0 1,0 0-1,0 0 0,-1 0 1,1 1-1,-3-3 1,-4 7-254,7 16 105,2-17 163,0-1 1,0 0-1,1 0 1,-1 0-1,0 1 1,1-1-1,-1 0 1,1 0-1,0 0 1,-1 0-1,1 0 1,0 0-1,0 0 1,0 0-1,-1 0 1,1 0-1,0 0 1,0-1-1,0 1 1,1 0-1,-1-1 1,0 1-1,0 0 1,0-1-1,0 0 1,0 1-1,1-1 1,-1 0-1,0 1 1,0-1-1,1 0 1,-1 0-1,0 0 1,0 0 0,1 0-1,1-1 1,0 1 13,-1 0 0,1-1 0,-1 1 1,1-1-1,-1 1 0,1-1 1,-1 0-1,1 0 0,-1 0 1,0 0-1,0-1 0,1 1 1,-1-1-1,0 1 0,0-1 1,0 0-1,2-3 0,1-7 13,-1-1 0,0 0 1,-1 0-1,0-1 0,-2 1 0,1 0 0,-1-1 0,-2-16 0,1 25-71,-1 38 35,0-19 143,1 0 0,0 0-1,1 0 1,1-1 0,4 23 0,-4-32-119,-1 0 1,1 0 0,0 0 0,0-1 0,0 1 0,0-1-1,0 1 1,1-1 0,0 0 0,-1 0 0,1 0 0,1 0-1,-1-1 1,0 1 0,1-1 0,-1 0 0,1 0 0,-1 0-1,1 0 1,0 0 0,0-1 0,0 0 0,7 2 0,2-1-188,0 0 1,0-1 0,0 0 0,0-1-1,23-2 1,-36 1 7,1 1 0,0 0 0,0 0 0,-1-1 1,1 1-1,0 0 0,-1-1 0,1 1 0,0-1 0,-1 1 0,1-1 0,0 1 0,-1-1 0,1 0 0,-1 1 1,1-1-1,-1 0 0,0 1 0,1-1 0,-1 0 0,0 0 0,1 1 0,-1-1 0,0 0 0,0 0 1,1 1-1,-1-1 0,0 0 0,0-1 0,-2-26-6826,2 28 6939,-6-26-8548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3.096"/>
    </inkml:context>
    <inkml:brush xml:id="br0">
      <inkml:brushProperty name="width" value="0.025" units="cm"/>
      <inkml:brushProperty name="height" value="0.025" units="cm"/>
    </inkml:brush>
  </inkml:definitions>
  <inkml:trace contextRef="#ctx0" brushRef="#br0">0 313 13196,'0'0'5248,"10"1"-3871,-3 0-1141,0-1-1,0-1 0,-1 1 0,1-1 0,0 0 0,-1-1 0,1 1 1,-1-1-1,8-4 0,5-3 200,0 0 0,23-17 0,20-14-268,-1-2 0,-3-3 0,66-65 0,-107 90-129,-22 22-55,-31 31-31,16-9 120,1 0 0,-26 45 0,39-58 23,0 0-1,1 1 1,0-1 0,1 1 0,0 0-1,1 1 1,0-1 0,1 1 0,-1 16 0,2-28-127,1 0 0,0 0 0,0 0 0,0 0 0,0 0 0,0 0 0,1 0 0,-1 0 1,0 0-1,0 0 0,1 0 0,-1 0 0,0 0 0,1 0 0,-1 0 0,1 0 0,-1-1 1,1 1-1,0 0 0,-1 0 0,1 0 0,0-1 0,-1 1 0,1 0 0,0-1 0,0 1 0,0-1 1,0 1-1,0 0 0,22-1-4451,-6-4-1715</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3.549"/>
    </inkml:context>
    <inkml:brush xml:id="br0">
      <inkml:brushProperty name="width" value="0.025" units="cm"/>
      <inkml:brushProperty name="height" value="0.025" units="cm"/>
    </inkml:brush>
  </inkml:definitions>
  <inkml:trace contextRef="#ctx0" brushRef="#br0">209 22 12332,'0'0'10463,"-10"-3"-8888,5 2-1507,1 0-1,-1 1 1,1-1 0,-1 1 0,0 0 0,1 0 0,-1 0-1,0 0 1,1 1 0,-1 0 0,1 0 0,-1 0 0,1 1 0,-1 0-1,1-1 1,0 1 0,0 1 0,0-1 0,0 1 0,0-1-1,0 1 1,1 0 0,-7 7 0,0 0-27,0 1 1,0 0-1,1 0 1,0 0-1,-7 16 1,12-21-10,1 1 0,-1-1 0,2 1 1,-1 0-1,1 0 0,0 0 0,1 1 0,-1-1 1,1 0-1,1 1 0,0 13 0,0-19-21,0-1-1,0 1 1,1 0 0,-1 0-1,1 0 1,-1-1 0,1 1-1,0 0 1,-1-1 0,1 1-1,0 0 1,0-1-1,0 1 1,0-1 0,1 0-1,-1 1 1,0-1 0,1 0-1,-1 0 1,0 1 0,1-1-1,0 0 1,-1-1 0,3 2-1,1 0 24,-1-1-1,1 0 0,-1 0 1,1-1-1,-1 1 1,1-1-1,-1 0 1,1 0-1,8-2 1,-1 0 15,0 0 0,0-1 0,0-1 0,0 0 1,-1-1-1,19-10 0,-20 8-29,-1 0 0,1-1 0,-1 0 0,0-1 1,-1 0-1,0 0 0,12-20 0,-17 24-11,1-1 1,-1 0 0,0 0-1,0-1 1,-1 1 0,0 0-1,0-1 1,-1 1 0,1-1-1,-1 0 1,-1 0-1,1 1 1,-1-1 0,-1 0-1,-1-9 1,2 13-30,-1 1 1,0 0-1,0 0 1,0 0-1,0-1 0,-1 1 1,1 0-1,0 1 0,-1-1 1,0 0-1,1 0 0,-1 1 1,0-1-1,0 1 0,0-1 1,0 1-1,0 0 1,0 0-1,0 0 0,0 0 1,0 0-1,-1 0 0,1 1 1,0-1-1,-1 1 0,1-1 1,-1 1-1,1 0 1,0 0-1,-5 1 0,3-1-316,1 0 0,-1 1 0,0-1 0,1 1 0,-1 0 0,0 0 0,1 1 0,-7 2 0,8-3-176,0 1 1,0-1 0,0 0 0,1 1 0,-1-1-1,0 1 1,0 0 0,1 0 0,-1-1 0,1 1-1,0 0 1,0 0 0,-1 0 0,0 3 0,-1 10-5863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056"/>
    </inkml:context>
    <inkml:brush xml:id="br0">
      <inkml:brushProperty name="width" value="0.025" units="cm"/>
      <inkml:brushProperty name="height" value="0.025" units="cm"/>
    </inkml:brush>
  </inkml:definitions>
  <inkml:trace contextRef="#ctx0" brushRef="#br0">218 50 12332,'0'0'4868,"-3"-8"-1323,2 6-3432,0-1 0,0 1 0,1 0 0,-1 0 0,-1 0-1,1 0 1,0 0 0,-1 0 0,1 0 0,-1 0 0,1 0 0,-1 1 0,0-1 0,0 1 0,1-1 0,-1 1 0,0 0-1,-1-1 1,1 1 0,0 0 0,0 0 0,0 1 0,-1-1 0,1 0 0,0 1 0,-1 0 0,1-1 0,0 1 0,-1 0 0,1 0-1,-1 0 1,1 0 0,0 1 0,-1-1 0,1 1 0,0-1 0,0 1 0,-1 0 0,1 0 0,0 0 0,0 0 0,0 0-1,0 1 1,0-1 0,-2 3 0,-7 3-77,2 1 0,-1 0 1,1 1-1,0 0 0,1 0 0,0 1 0,1 0 0,0 0 0,-9 18 1,11-19-8,1 0 0,0 0 0,0 1 1,1-1-1,0 1 0,0 0 1,2 0-1,-1 0 0,1 0 0,0 0 1,1 0-1,1 14 0,0-22-20,-1 1 0,1-1 0,0 0 0,0 1 1,0-1-1,0 0 0,0 0 0,0 0 0,1 0 0,-1 0 0,1 0 0,-1 0 0,1 0 0,0-1 0,0 1 0,0-1 0,0 1 0,0-1 0,0 0 0,0 1 0,0-1 1,0 0-1,1-1 0,-1 1 0,0 0 0,1-1 0,-1 1 0,1-1 0,-1 1 0,0-1 0,1 0 0,4-1 0,-3 1 5,1 0 0,-1-1 0,1 1 0,-1-1 0,0 0 0,1-1 0,-1 1 0,0-1 0,0 1 0,0-1 0,0-1-1,0 1 1,-1 0 0,1-1 0,-1 0 0,1 0 0,3-5 0,-5 6 0,1-1 0,-2 0 1,1 0-1,0 0 0,-1 0 0,1 0 0,-1 0 1,0 0-1,0-1 0,0 1 0,0 0 0,-1-1 1,1 1-1,-1 0 0,0-1 0,0 1 0,0-1 1,-2-5-1,2 8-4,-1-1 1,0 0 0,0 0-1,0 0 1,-1 0-1,1 1 1,0-1 0,-1 1-1,1-1 1,-1 1-1,1-1 1,-1 1-1,0 0 1,1 0 0,-1 0-1,0 0 1,0 0-1,0 0 1,0 0 0,0 1-1,0-1 1,0 1-1,0-1 1,0 1-1,0 0 1,0 0 0,0 0-1,0 0 1,-1 0-1,-1 1 1,1-1-12,0 0-1,0 1 1,-1 0 0,1-1 0,0 1-1,0 0 1,0 1 0,0-1 0,1 1-1,-1-1 1,0 1 0,1 0 0,-1 0-1,1 0 1,-1 0 0,1 0 0,0 1-1,0-1 1,-3 5 0,2-2-210,0-1 1,1 1-1,-1 0 1,1 0-1,0 0 1,1 0-1,-1 0 0,1 1 1,0-1-1,1 0 1,-1 8-1,1-12 16,0-1 1,-1 1-1,1 0 0,0 0 0,0 0 0,0 0 0,1 0 0,-1-1 1,0 1-1,0 0 0,0 0 0,1 0 0,-1 0 0,0-1 0,1 1 1,-1 0-1,0 0 0,1-1 0,-1 1 0,1 0 0,0-1 1,-1 1-1,1 0 0,-1-1 0,1 1 0,0-1 0,-1 1 0,1-1 1,0 1-1,0-1 0,-1 0 0,1 1 0,0-1 0,0 0 0,1 1 1,16 0-6826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401"/>
    </inkml:context>
    <inkml:brush xml:id="br0">
      <inkml:brushProperty name="width" value="0.025" units="cm"/>
      <inkml:brushProperty name="height" value="0.025" units="cm"/>
    </inkml:brush>
  </inkml:definitions>
  <inkml:trace contextRef="#ctx0" brushRef="#br0">79 1 17969,'0'0'2114,"-23"52"448,7-20-576,3 1-608,-1-1-353,3-2-481,9-5-448,2-3-96,0-7-608,7-9-1154,8-6-1057,-1 0-1024,2-17-3492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742"/>
    </inkml:context>
    <inkml:brush xml:id="br0">
      <inkml:brushProperty name="width" value="0.025" units="cm"/>
      <inkml:brushProperty name="height" value="0.025" units="cm"/>
    </inkml:brush>
  </inkml:definitions>
  <inkml:trace contextRef="#ctx0" brushRef="#br0">106 19 17905,'0'0'8232,"-63"70"-6887,47-41-352,4 1-352,3 0-545,3-2 0,6-4-64,0-4-96,0-2-961,11-6-929,2-5-1537,-3-7-1826,5 0-5253</inkml:trace>
  <inkml:trace contextRef="#ctx0" brushRef="#br0" timeOffset="1">198 40 13293,'0'0'2818,"11"-6"380,1 0-2210,0 0-1,1 1 1,-1 0 0,27-5-1,-36 9-784,0 1 0,0 0 0,0-1 0,1 1 0,-1 0 0,0 0 0,0 1 0,0-1 0,1 1 0,-1-1 0,0 1 0,0 0 0,5 3 0,-7-3-148,1 0-1,-1 1 1,1-1-1,-1 0 1,1 1-1,-1 0 1,0-1 0,0 1-1,0 0 1,0 0-1,0 0 1,0-1 0,0 1-1,-1 0 1,1 0-1,-1 0 1,1 0-1,-1 0 1,0 0 0,0 1-1,0-1 1,0 0-1,0 0 1,-1 3 0,0 0 45,0 0 0,-1 0 0,1 0 1,-1 0-1,0 0 0,0 0 0,-1 0 0,0-1 1,0 1-1,0-1 0,0 0 0,-5 5 1,-54 50 598,33-33-219,15-13-253,7-7-111,0 0 1,1 0-1,-1 1 0,1 0 1,1 0-1,-1 0 1,-4 11-1,10-18-111,0 0 0,0 1-1,1-1 1,-1 1-1,0-1 1,0 0-1,1 1 1,-1-1 0,0 0-1,0 1 1,1-1-1,-1 0 1,0 1 0,1-1-1,-1 0 1,1 0-1,-1 1 1,0-1 0,1 0-1,-1 0 1,1 0-1,-1 0 1,1 0-1,-1 1 1,0-1 0,1 0-1,-1 0 1,1 0-1,-1 0 1,1 0 0,-1 0-1,1-1 1,0 1-1,23 1 70,-21-1-58,40-2-836,55-7-1,-3-8-5199,-52 7-690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5.721"/>
    </inkml:context>
    <inkml:brush xml:id="br0">
      <inkml:brushProperty name="width" value="0.025" units="cm"/>
      <inkml:brushProperty name="height" value="0.025" units="cm"/>
    </inkml:brush>
  </inkml:definitions>
  <inkml:trace contextRef="#ctx0" brushRef="#br0">0 50 7559,'0'0'15396,"10"-2"-14035,49-15-62,-41 10-1182,0 1 0,1 1 1,0 1-1,0 0 0,21 0 0,-39 4-107,-1 0 0,1 0 0,0 0 0,-1 0 0,1 0 0,-1 0 0,1 0 0,-1 0-1,1 0 1,-1 1 0,1-1 0,-1 0 0,1 0 0,-1 1 0,1-1 0,-1 0 0,0 1 0,1-1 0,-1 0 0,1 1 0,-1-1-1,0 1 1,1-1 0,-1 0 0,0 1 0,0-1 0,1 1 0,-1-1 0,0 1 0,0-1 0,1 2 0,-3 20 659,-17 19 528,-34 26-372,37-49-600,-26 41 1,42-59-226,0 0 0,-1 1 1,1-1-1,0 0 0,0 0 1,0 1-1,0-1 0,-1 0 1,1 1-1,0-1 0,0 0 1,0 1-1,0-1 1,0 0-1,0 1 0,0-1 1,0 0-1,0 1 0,0-1 1,0 0-1,0 1 0,0-1 1,0 0-1,1 1 0,-1-1 1,0 0-1,0 1 1,0-1-1,0 0 0,1 0 1,-1 1-1,0-1 0,0 0 1,0 0-1,1 1 0,-1-1 1,18 5 11,29-5 4,-35 0-15,20-1-79,-18 0-7,0 0 1,0 2-1,20 2 1,-33-3 82,0 0 1,0 0-1,1 0 0,-1 1 1,0-1-1,0 0 1,0 1-1,0-1 1,0 1-1,0-1 0,0 1 1,0-1-1,0 1 1,-1-1-1,1 1 0,0 0 1,0 0-1,0 0 1,-1-1-1,1 1 0,0 0 1,-1 0-1,1 0 1,-1 0-1,1 0 1,-1 0-1,0 0 0,1 0 1,-1 0-1,0 0 1,0 0-1,1 0 0,-1 0 1,0 1-1,0-1 1,0 0-1,0 0 0,-1 0 1,1 0-1,0 0 1,0 0-1,-1 0 1,1 0-1,0 0 0,-1 0 1,1 0-1,-1 0 1,1 0-1,-1 0 0,-1 1 1,-2 4 122,0 0 1,0 0-1,0-1 0,-1 1 1,0-1-1,-8 6 1,3-3 25,-1-1 1,-1 0-1,0-1 1,0 0-1,0 0 1,0-1 0,-1-1-1,0 0 1,0-1-1,0 0 1,0-1-1,0-1 1,-14 0 0,26-1-220,-1 0 0,1 0 1,0 0-1,0 0 0,0 0 1,0 0-1,-1-1 1,1 1-1,0 0 0,0-1 1,0 1-1,0-1 0,0 1 1,0-1-1,0 0 1,0 1-1,0-1 0,0 0 1,0 0-1,1 0 0,-1 0 1,0 0-1,0 0 1,1 1-1,-1-2 0,0-1 1,0 0-338,0 0 1,0 0-1,1 0 1,0 0-1,-1-1 1,1 1-1,0 0 1,1 0-1,-1-1 1,1-2-1,2-8-2499,1-1 0,1 1 0,9-20 0,7-8-5409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6.128"/>
    </inkml:context>
    <inkml:brush xml:id="br0">
      <inkml:brushProperty name="width" value="0.025" units="cm"/>
      <inkml:brushProperty name="height" value="0.025" units="cm"/>
    </inkml:brush>
  </inkml:definitions>
  <inkml:trace contextRef="#ctx0" brushRef="#br0">389 48 13645,'-8'-7'2963,"0"1"-2107,0 1 0,-1 0 0,1 0 0,-17-7 0,21 11-669,-1-1-1,1 1 1,-1 0 0,1 0-1,-1 0 1,1 1-1,-1 0 1,1 0-1,-1 0 1,1 0 0,-1 1-1,1-1 1,-1 1-1,1 0 1,-1 1 0,-3 1-1,-1 2-77,0 1 0,0-1 0,1 2 0,-1-1 0,1 1 0,1 1 0,0-1 0,0 1 0,-10 15 0,0 2 131,1 2 0,-13 30 0,11-18 28,2 1 1,2 1-1,-16 79 0,25-94-228,2 1-1,0-1 0,2 1 1,1 0-1,1-1 0,1 1 0,8 39 1,-7-55-34,0 0 0,1-1 0,0 0 0,0 1 0,1-1 0,0-1 0,1 1 0,0-1 0,1 0 0,0 0 0,0-1 0,1 0 0,0 0 0,0-1 0,1 0 0,0-1 0,0 1 0,1-2 0,0 1 0,-1-1 0,2-1 0,-1 0 0,1 0 0,-1-1 1,19 2-1,-10-2 58,0-1 1,0-1-1,0-1 1,0-1 0,0 0-1,0-1 1,0-2 0,0 0-1,-1 0 1,0-2 0,1 0-1,-2-2 1,1 0 0,18-11-1,-13 4 87,0-1-1,-2 0 1,1-2 0,-2 0-1,-1-1 1,32-41 0,-40 44-77,0 1 0,-1-2 0,-1 1 0,-1-1 0,0-1 0,-1 1 0,-1-1 0,-1 0 0,-1-1 0,4-33 0,-6 32-26,-1 0 1,-1 1 0,-1-1-1,-1 0 1,-1 1 0,0-1-1,-2 1 1,0 0 0,-1 0-1,-12-25 1,13 35-56,0-1 1,-1 0 0,-1 1-1,0 0 1,0 1-1,0 0 1,-1 0-1,-1 0 1,1 1-1,-1 0 1,0 1-1,-1 0 1,0 0-1,0 1 1,0 0-1,0 1 1,-1 0-1,1 1 1,-21-4-1,16 4-97,0 1 0,0 1-1,-1 0 1,1 1 0,0 1 0,-1 0-1,1 1 1,0 0 0,0 2-1,-22 7 1,-21 16-2805,3 10-3599,33-19-2311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8.618"/>
    </inkml:context>
    <inkml:brush xml:id="br0">
      <inkml:brushProperty name="width" value="0.025" units="cm"/>
      <inkml:brushProperty name="height" value="0.025" units="cm"/>
    </inkml:brush>
  </inkml:definitions>
  <inkml:trace contextRef="#ctx0" brushRef="#br0">15 1 15054,'0'0'8360,"-5"69"-7719,1-34-289,-1 2-256,5-1-64,0 0 0,0-6-32,0-6 0,5-8 32,4-9-32,2-7-288,3 0-1185,-5-15-1666,2-8-3844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9.737"/>
    </inkml:context>
    <inkml:brush xml:id="br0">
      <inkml:brushProperty name="width" value="0.025" units="cm"/>
      <inkml:brushProperty name="height" value="0.025" units="cm"/>
    </inkml:brush>
  </inkml:definitions>
  <inkml:trace contextRef="#ctx0" brushRef="#br0">0 12 12524,'0'0'11189,"9"-2"-10612,-4 1-501,2-1-20,-1 0 0,1 0 1,0 1-1,0 0 1,0 1-1,11 0 0,-17 0-52,1 0-1,0 0 0,-1 1 1,1-1-1,0 1 1,-1 0-1,1-1 0,-1 1 1,1 0-1,-1 0 1,1 0-1,-1 0 0,0 0 1,1 0-1,-1 0 0,0 0 1,0 1-1,0-1 1,0 0-1,0 1 0,0-1 1,0 1-1,-1-1 1,1 1-1,0 0 0,-1-1 1,1 1-1,-1-1 0,0 1 1,1 0-1,-1 0 1,0-1-1,0 1 0,0 0 1,-1 2-1,0 5 111,0-1 0,-1 0 1,0 1-1,0-1 0,-1 0 0,0-1 0,-1 1 0,1 0 0,-2-1 0,-6 11 1,6-12 130,1 0 1,0 0 0,0 0 0,1 1 0,0 0 0,0 0 0,1 0 0,-1 0 0,2 0-1,-1 0 1,1 0 0,0 1 0,0 14 0,2-21-219,-1 1 0,1-1 0,0 0 1,0 1-1,0-1 0,0 0 0,0 0 0,0 0 0,0 0 0,0 0 0,0 0 1,0 0-1,1 0 0,-1 0 0,0 0 0,1-1 0,-1 1 0,0-1 0,1 1 1,-1-1-1,1 1 0,-1-1 0,1 0 0,-1 0 0,1 1 0,0-1 0,-1 0 1,2-1-1,52 0 197,-48 0-178,6 0-119,1-1 1,-1-1-1,0 0 0,18-7 0,9-12-2806,-38 21 2127,1-1 0,-1 0 0,0 0 0,1-1 0,-1 1 0,0 0 0,-1-1 0,1 1 0,0-1 0,2-4 0,1-8-5238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102"/>
    </inkml:context>
    <inkml:brush xml:id="br0">
      <inkml:brushProperty name="width" value="0.025" units="cm"/>
      <inkml:brushProperty name="height" value="0.025" units="cm"/>
    </inkml:brush>
  </inkml:definitions>
  <inkml:trace contextRef="#ctx0" brushRef="#br0">38 1 5926,'0'0'19031,"0"11"-17499,-2 16-801,-2-1 0,-7 33 0,5-33-184,0 0 0,3 0 0,0 0 0,1 43-1,2-67-535,0-1 0,0 0-1,1 1 1,-1-1-1,0 0 1,1 0-1,-1 1 1,1-1-1,-1 0 1,1 0 0,0 0-1,-1 1 1,1-1-1,0 0 1,0 0-1,0 0 1,0 0-1,0-1 1,0 1 0,0 0-1,0 0 1,0 0-1,0-1 1,3 2-1,-1-1 16,0-1 0,0 1 0,0 0 0,1-1 0,-1 0 0,0 0 0,1 0 0,-1 0 0,0 0 0,4-2 0,0 1-204,1-1 1,-1 0 0,1 0 0,-1-1-1,0 0 1,0-1 0,0 1-1,7-6 1,16-26-5260,-28 31 4347,0 0-1,-1 0 1,1 1 0,-1-1-1,1 0 1,-1 0-1,-1 0 1,1 0 0,0-5-1,-1-8-4962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6.772"/>
    </inkml:context>
    <inkml:brush xml:id="br0">
      <inkml:brushProperty name="width" value="0.025" units="cm"/>
      <inkml:brushProperty name="height" value="0.025" units="cm"/>
    </inkml:brush>
  </inkml:definitions>
  <inkml:trace contextRef="#ctx0" brushRef="#br0">9 2 15278,'-9'-2'10667,"13"2"-10635,12 4 128,5 0 0,6 1-32,-2-1-288,3 0-993,6 0-1121,-5 0-193,-1 2-383,-3 0-2532,-7-3 642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461"/>
    </inkml:context>
    <inkml:brush xml:id="br0">
      <inkml:brushProperty name="width" value="0.025" units="cm"/>
      <inkml:brushProperty name="height" value="0.025" units="cm"/>
    </inkml:brush>
  </inkml:definitions>
  <inkml:trace contextRef="#ctx0" brushRef="#br0">27 0 6342,'0'0'18001,"-22"64"-16431,17-35-481,5 2-64,0 3-225,0-3-287,0-1-321,4-5-128,6-4-160,3-7-1538,3-10-1889,-4-4-2274,1-12-6375</inkml:trace>
  <inkml:trace contextRef="#ctx0" brushRef="#br0" timeOffset="1">184 98 14350,'0'0'7238,"-20"59"-5508,15-31 0,3 3-449,0 0-865,2-1-256,0-4-128,0-3-768,0-7-1859,4-5-1665,1-7-3715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806"/>
    </inkml:context>
    <inkml:brush xml:id="br0">
      <inkml:brushProperty name="width" value="0.025" units="cm"/>
      <inkml:brushProperty name="height" value="0.025" units="cm"/>
    </inkml:brush>
  </inkml:definitions>
  <inkml:trace contextRef="#ctx0" brushRef="#br0">34 0 13741,'0'0'15412,"-3"10"-14723,-6 31-266,1 0 1,2 0 0,2 1 0,2 42 0,2-83-424,0 0 0,-1 0 0,1 0 0,0 0 0,0 0 0,0 0 0,0 0 0,0 0 0,0 0 0,0 0 0,0 0 0,1 0 0,-1 0 0,0-1 0,0 1 1,1 0-1,-1 0 0,1 0 0,-1 0 0,1 0 0,-1-1 0,1 1 0,-1 0 0,1 0 0,0-1 0,-1 1 0,1 0 0,0-1 0,0 1 0,-1-1 0,1 1 0,0-1 0,0 1 0,0-1 0,0 0 0,0 0 0,0 1 0,0-1 0,-1 0 0,1 0 0,0 0 0,0 0 1,0 0-1,0 0 0,0 0 0,0 0 0,0 0 0,0 0 0,0 0 0,0-1 0,0 1 0,0 0 0,1-2 0,2 1-393,0-1-1,0-1 1,0 1 0,0 0-1,-1-1 1,1 0 0,-1 0 0,0 0-1,1 0 1,2-6 0,10-15-4599,-3-3-2022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199"/>
    </inkml:context>
    <inkml:brush xml:id="br0">
      <inkml:brushProperty name="width" value="0.025" units="cm"/>
      <inkml:brushProperty name="height" value="0.025" units="cm"/>
    </inkml:brush>
  </inkml:definitions>
  <inkml:trace contextRef="#ctx0" brushRef="#br0">49 1 6470,'0'0'13453,"-25"56"-10474,17-31-257,-2 1-672,8 3-705,-2-4-448,4 0-544,0-3-257,0-5-32,0-3-64,15-9-513,-8-5-800,4 0-801,-1-9-2082,3-12-3203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561"/>
    </inkml:context>
    <inkml:brush xml:id="br0">
      <inkml:brushProperty name="width" value="0.025" units="cm"/>
      <inkml:brushProperty name="height" value="0.025" units="cm"/>
    </inkml:brush>
  </inkml:definitions>
  <inkml:trace contextRef="#ctx0" brushRef="#br0">65 3 17264,'0'0'9641,"-9"11"-9272,-28 36-65,35-46-261,0 2-1,1-1 1,-1 0 0,1 0-1,-1 0 1,1 1 0,0-1-1,0 1 1,0-1 0,0 1-1,0-1 1,0 1 0,1 0-1,-1-1 1,1 1 0,0 0-1,0-1 1,0 1-1,0 0 1,1-1 0,-1 1-1,1 3 1,1-4-13,-1-1 0,0 0-1,0 1 1,1-1 0,-1 0-1,1 0 1,-1 0 0,1 0-1,0 0 1,-1 0 0,1 0 0,0-1-1,0 1 1,-1-1 0,1 1-1,0-1 1,0 1 0,0-1-1,0 0 1,-1 0 0,1 0 0,0 0-1,0 0 1,0-1 0,0 1-1,2-1 1,2-1-19,-1 0-1,0 0 1,1 0-1,-1-1 1,0 1-1,0-1 1,0 0-1,-1-1 1,1 1-1,-1-1 1,1 0-1,-1 0 1,-1-1-1,5-4 1,-2 1-2,0 0 1,-1-1 0,0 1-1,0-1 1,-1 0 0,0 0-1,4-14 1,-13 42 4,2 0 0,1 1 0,-1 29 0,3-39-7,1 0-1,-1-1 1,2 1-1,-1-1 1,1 0-1,1 1 1,0-1-1,0 0 1,0 0 0,7 11-1,-1-7-4,-5-8 101,0 0 0,0 0-1,-1 1 1,0-1 0,0 1 0,0-1 0,-1 1 0,0 0-1,0 0 1,-1 0 0,1 0 0,-1 1 0,0 11-1,-1-16-50,-1 0 0,-1-1-1,1 1 1,0 0 0,0-1-1,-1 1 1,1-1 0,-1 1-1,1-1 1,-1 1-1,1-1 1,-1 0 0,0 0-1,0 0 1,1 0 0,-1 0-1,0-1 1,0 1 0,0 0-1,0-1 1,0 1-1,0-1 1,0 0 0,0 0-1,0 0 1,-1 0 0,1 0-1,-3-1 1,0 2-77,-1-1 0,1-1 0,0 1 1,-1-1-1,1 0 0,0 0 0,-1-1 0,1 1 0,-10-6 1,-6-11-2871,10 3-5186,9 7-3044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892"/>
    </inkml:context>
    <inkml:brush xml:id="br0">
      <inkml:brushProperty name="width" value="0.025" units="cm"/>
      <inkml:brushProperty name="height" value="0.025" units="cm"/>
    </inkml:brush>
  </inkml:definitions>
  <inkml:trace contextRef="#ctx0" brushRef="#br0">1 962 8072,'0'0'8797,"13"-6"-6757,239-127 3202,-29 15-4036,433-183-710,-156 77-431,-326 132 264,-65 22 3143,-103 64-3146,8-5 314,-13 11-693,-13 12-2318,3-5-2401,-1-4-1709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2.851"/>
    </inkml:context>
    <inkml:brush xml:id="br0">
      <inkml:brushProperty name="width" value="0.025" units="cm"/>
      <inkml:brushProperty name="height" value="0.025" units="cm"/>
    </inkml:brush>
  </inkml:definitions>
  <inkml:trace contextRef="#ctx0" brushRef="#br0">1 433 14350,'0'0'6715,"10"-14"-5508,241-366 960,-243 365-2383,6-9 1408,-10 27-530,-5 17-506,-16 101 84,9-79-242,2 0 1,-1 46-1,7-88-28,0 1 0,0-1 0,0 0 0,0 1 0,0-1 0,0 0 1,0 1-1,0-1 0,0 0 0,0 1 0,0-1 0,0 0 0,0 1 0,0-1 0,0 0 1,0 1-1,0-1 0,0 0 0,1 1 0,-1-1 0,0 0 0,0 1 0,0-1 0,1 0 1,-1 0-1,0 1 0,0-1 0,1 0 0,-1 0 0,0 0 0,1 1 0,-1-1 0,0 0 1,1 0-1,-1 0 0,0 0 0,1 0 0,-1 1 0,1-1 0,14-8-1604,11-20-2610,-8-6-2466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195"/>
    </inkml:context>
    <inkml:brush xml:id="br0">
      <inkml:brushProperty name="width" value="0.025" units="cm"/>
      <inkml:brushProperty name="height" value="0.025" units="cm"/>
    </inkml:brush>
  </inkml:definitions>
  <inkml:trace contextRef="#ctx0" brushRef="#br0">93 0 12043,'0'0'5579,"-3"9"-4095,-10 21-396,-40 103 2206,48-115-2993,0-1 0,1 1 0,0 0 0,2 1-1,-1 33 1,3-51-288,0 0 0,0 0 0,0 0 0,0 0 0,0 0 0,0 0 0,0 0 0,1 0-1,-1 0 1,0 0 0,1-1 0,-1 1 0,0 0 0,1 0 0,-1 0 0,1 0 0,-1-1 0,1 1 0,0 0-1,-1-1 1,1 1 0,0 0 0,0-1 0,-1 1 0,1-1 0,0 1 0,1 0 0,0-1 39,1 1-1,-1-1 1,0 0 0,0 0 0,0 0 0,0 0-1,0 0 1,0-1 0,0 1 0,0 0 0,0-1 0,3-1-1,2-1 108,0 0 0,1-1-1,-1 0 1,-1 0 0,1 0 0,6-6-1,-3-1 1,0 1-1,-1-1 1,0 0-1,0-1 1,-2 0-1,11-19 1,-15 23-17,0 1 0,0-1 0,0 0 0,-1 0 0,0 0 1,0 0-1,-1 0 0,0 0 0,-1-1 0,0 1 0,0 0 1,-3-16-1,2 22-114,1-1 1,-1 0 0,0 1 0,0-1-1,0 1 1,0-1 0,-1 1-1,1-1 1,-1 1 0,1 0-1,-1 0 1,0 0 0,0 0-1,0 0 1,0 0 0,0 0-1,0 1 1,-1-1 0,1 1 0,-1 0-1,1-1 1,-1 1 0,-4-1-1,-2 0-109,0 0 0,0 1 0,0 0 1,0 0-1,-17 2 0,25-1-53,0 0 1,0 0-1,0 0 1,0 0-1,0 0 1,0 0-1,0 0 1,0 0-1,0 1 1,0-1-1,0 0 1,0 1 0,0-1-1,0 1 1,0-1-1,0 1 1,0 0-1,0-1 1,1 1-1,-1 0 1,0-1-1,0 1 1,1 0-1,-1 0 1,1 0-1,-1 0 1,1 0-1,-1 0 1,1 0 0,-1-1-1,1 1 1,0 1-1,-1-1 1,1 0-1,0 0 1,0 0-1,0 0 1,0 0-1,0 1 1,0 0-187,1-1 0,-1 1 0,1-1-1,-1 1 1,1-1 0,-1 0 0,1 1 0,0-1 0,0 0 0,0 0 0,0 1 0,0-1-1,0 0 1,0 0 0,0 0 0,0 0 0,1 0 0,-1 0 0,0-1 0,0 1 0,1 0 0,-1-1-1,1 1 1,-1-1 0,1 1 0,-1-1 0,1 0 0,1 1 0,19-1-3999,2 0-1446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566"/>
    </inkml:context>
    <inkml:brush xml:id="br0">
      <inkml:brushProperty name="width" value="0.025" units="cm"/>
      <inkml:brushProperty name="height" value="0.025" units="cm"/>
    </inkml:brush>
  </inkml:definitions>
  <inkml:trace contextRef="#ctx0" brushRef="#br0">107 1 15086,'0'0'12268,"-5"10"-11660,-6 12-448,2 0 0,1 1-1,1 0 1,1 0-1,0 1 1,2-1-1,1 1 1,0 36-1,3-58-152,0-1 0,0 1-1,1-1 1,-1 1 0,0-1-1,1 1 1,-1-1 0,1 1-1,0-1 1,-1 1 0,1-1-1,0 0 1,0 0 0,0 1-1,0-1 1,0 0 0,0 0 0,0 0-1,0 0 1,0 0 0,1 0-1,-1 0 1,0 0 0,1 0-1,-1-1 1,1 1 0,-1-1-1,0 1 1,1-1 0,0 1-1,-1-1 1,1 0 0,-1 0-1,1 0 1,-1 0 0,1 0-1,-1 0 1,1 0 0,-1 0-1,1-1 1,2 0 0,-1 1 17,0-1 0,0 1 1,0-1-1,0 0 1,0 0-1,-1-1 0,1 1 1,0 0-1,0-1 0,-1 0 1,1 0-1,-1 0 1,1 0-1,-1 0 0,0 0 1,0 0-1,0-1 1,0 1-1,0-1 0,-1 1 1,2-4-1,-2 4 18,-1 1 0,1-1 0,-1 1 0,1-1 0,-1 1 0,0-1 0,1 0-1,-1 1 1,0-1 0,0 0 0,0 1 0,-1-1 0,1 0 0,0 1 0,-1-1 0,1 0-1,-1 1 1,1-1 0,-1 1 0,0-1 0,1 1 0,-1 0 0,0-1 0,0 1 0,0 0-1,0-1 1,0 1 0,-3-2 0,1 1 16,0 0 0,0 1 0,-1-1 0,1 1 0,0 0 0,-1 0 0,1 0-1,-1 1 1,1-1 0,-1 1 0,1-1 0,-1 1 0,-4 1 0,2-1-107,1 1 0,0 0 0,-1 0 0,1 0 0,0 1 0,0-1 0,0 1 0,0 0 0,-6 4 0,9-5-74,0 0 1,0 1 0,1-1 0,-1 0 0,0 1-1,1-1 1,-1 1 0,1 0 0,-1-1 0,1 1-1,0 0 1,0 0 0,0 0 0,0 0 0,0 0-1,0 0 1,0 0 0,1 0 0,-1 0 0,1 1-1,-1 2 1,1-4-50,0 0-1,0-1 1,0 1-1,0 0 1,1-1 0,-1 1-1,0 0 1,0-1-1,0 1 1,1-1 0,-1 1-1,0 0 1,1-1-1,-1 1 1,1-1-1,-1 1 1,0-1 0,1 1-1,-1-1 1,1 1-1,-1-1 1,1 0-1,0 1 1,-1-1 0,1 0-1,-1 1 1,1-1-1,0 0 1,-1 0 0,1 0-1,0 1 1,-1-1-1,1 0 1,1 0-1,27-2-5959,-26 2 5412,22-5-5590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928"/>
    </inkml:context>
    <inkml:brush xml:id="br0">
      <inkml:brushProperty name="width" value="0.025" units="cm"/>
      <inkml:brushProperty name="height" value="0.025" units="cm"/>
    </inkml:brush>
  </inkml:definitions>
  <inkml:trace contextRef="#ctx0" brushRef="#br0">0 251 5990,'0'0'20723,"22"56"-19762,-21-30-352,5-1-417,3-3-128,-2-1-32,0-4-256,2-8-1666,-2-9-1377,2 0-1666,-4-12-5092</inkml:trace>
  <inkml:trace contextRef="#ctx0" brushRef="#br0" timeOffset="1">170 0 4036,'0'0'23126,"-11"60"-21973,11-31-352,0 2-257,0 4-384,5 0-128,10-3-32,-6-2-416,1-2-897,5-9-962,-6-5-960,-1-7-480,0-7-2179,1 0-3298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4.285"/>
    </inkml:context>
    <inkml:brush xml:id="br0">
      <inkml:brushProperty name="width" value="0.025" units="cm"/>
      <inkml:brushProperty name="height" value="0.025" units="cm"/>
    </inkml:brush>
  </inkml:definitions>
  <inkml:trace contextRef="#ctx0" brushRef="#br0">1 66 16592,'0'0'6598,"7"-8"-4372,-3 3-1992,-1 1-2,1 0 0,0-1 0,0 1 1,0 1-1,0-1 0,0 1 1,1-1-1,-1 1 0,1 0 1,0 1-1,0-1 0,0 1 1,0 0-1,0 1 0,9-3 0,-10 4-172,0-1 0,0 1-1,0-1 1,1 1 0,-1 1-1,0-1 1,0 1 0,0-1-1,1 1 1,-1 0-1,0 1 1,0-1 0,-1 1-1,1-1 1,0 1 0,6 5-1,-8-5-32,1 1-1,-1 0 1,-1 0-1,1 0 1,0 0-1,-1 0 1,1 1-1,-1-1 0,0 0 1,0 1-1,0-1 1,0 0-1,-1 1 1,0-1-1,1 1 1,-1-1-1,0 1 1,-1-1-1,1 1 1,-2 6-1,-2 5 146,0 0-1,-1-1 1,-1 1-1,0-1 1,-1 0-1,0-1 1,-13 18 0,-18 36 286,37-67-458,1 0 0,0 0 0,0 0 0,0 1 0,-1-1 0,1 0 0,0 0 0,0 1 0,0-1 0,0 0 0,-1 0 0,1 1 0,0-1 0,0 0 0,0 0 0,0 1 0,0-1 0,0 0 0,0 1 0,0-1 0,0 0 0,0 0 0,0 1 0,0-1 0,0 0 0,0 1 0,0-1 0,0 0 0,1 0 0,-1 1 0,0-1 0,0 0 0,0 0 0,0 1 0,0-1 0,1 0 0,-1 0 0,0 1 0,0-1 0,0 0 0,1 0 0,-1 0 0,15-3 0,23-18 0,-35 18 0,58-31-2696,33-13-5744,-64 33 934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7.164"/>
    </inkml:context>
    <inkml:brush xml:id="br0">
      <inkml:brushProperty name="width" value="0.025" units="cm"/>
      <inkml:brushProperty name="height" value="0.025" units="cm"/>
    </inkml:brush>
  </inkml:definitions>
  <inkml:trace contextRef="#ctx0" brushRef="#br0">110 418 9321,'0'0'9225,"-7"7"-8126,2-2-903,0-1 0,0 1 0,1 0 0,0 0 0,0 1-1,0-1 1,0 1 0,1 0 0,0 0 0,1 0 0,-1 0-1,1 0 1,0 0 0,1 1 0,-2 11 0,2-10 66,0 1 0,1-1-1,0 1 1,1-1 0,0 1 0,0-1 0,1 1 0,0-1 0,5 14-1,-6-20-244,1 1 0,-1-1 0,1 0 0,0 1 0,0-1 0,0 0 0,0 0 0,0 0 0,0-1-1,0 1 1,1 0 0,-1-1 0,0 1 0,1-1 0,0 0 0,-1 0 0,1 0 0,0 0 0,-1-1-1,1 1 1,0-1 0,0 1 0,0-1 0,-1 0 0,1 0 0,0 0 0,0-1 0,0 1 0,-1-1-1,1 1 1,0-1 0,4-2 0,-2 1 14,0 0-1,-1 0 0,1-1 1,0 1-1,-1-1 0,0 0 1,0-1-1,0 1 0,0-1 1,-1 0-1,1 0 0,-1 0 1,0 0-1,0 0 0,0-1 1,4-9-1,-1-1 23,1 0 0,-2 0-1,0-1 1,4-18 0,-5 8-56,-1 0 0,0 0 0,-2 0 0,-2-1 0,0 1 0,-1 0 0,-2 0 0,-1 0 0,0 0 0,-2 0 0,-1 1 0,-2 1 0,0-1 0,-1 1 0,-19-29 0,27 49 10,1 0 0,-1 0 0,0 0 0,0 0 1,-1 1-1,1 0 0,-1-1 0,1 1 1,-1 1-1,0-1 0,0 0 0,0 1 1,-1 0-1,1 0 0,0 0 0,-1 1 0,1-1 1,-6 0-1,7 2 0,0 0 1,0 1-1,0-1 1,0 1-1,0-1 0,0 1 1,0 0-1,0 0 1,0 0-1,0 1 0,0-1 1,0 1-1,1-1 1,-1 1-1,1 0 1,-1 0-1,1 0 0,0 0 1,0 0-1,0 1 1,0-1-1,0 1 0,0-1 1,1 1-1,-1 0 1,1 0-1,0 0 0,-1 3 1,-1 0-8,0 0 0,1 0-1,0 0 1,0 1 0,0-1 0,1 1 0,0-1 0,0 1 0,1 0-1,0-1 1,0 1 0,0-1 0,1 1 0,0 0 0,0-1-1,1 0 1,0 1 0,0-1 0,0 0 0,1 0 0,0 0 0,0 0-1,1 0 1,-1-1 0,1 1 0,0-1 0,1 0 0,-1 0 0,1-1-1,0 1 1,0-1 0,1 0 0,-1-1 0,10 6 0,76 28-166,-72-30-21,0 0-1,0 1 1,0 1-1,29 19 1,-43-24 170,0-1-1,-1 1 1,0 1 0,0-1 0,0 1 0,0-1 0,0 1 0,-1 0 0,0 0-1,0 1 1,-1-1 0,1 1 0,-1-1 0,0 1 0,-1 0 0,1 0-1,-1-1 1,0 1 0,-1 0 0,0 10 0,0-13 7,1 4 37,-1 0-1,0 1 1,0-1 0,-1 0-1,0 0 1,-1 0-1,1 0 1,-1 0 0,-6 12-1,17-60-5605,-5 13 2286,6-9-2740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4.675"/>
    </inkml:context>
    <inkml:brush xml:id="br0">
      <inkml:brushProperty name="width" value="0.025" units="cm"/>
      <inkml:brushProperty name="height" value="0.025" units="cm"/>
    </inkml:brush>
  </inkml:definitions>
  <inkml:trace contextRef="#ctx0" brushRef="#br0">1 35 17585,'0'0'12219,"10"3"-12059,-5-1-147,41 9 28,-43-10-37,0 0 0,0-1-1,0 0 1,0 0 0,0 0-1,0 0 1,0 0-1,0-1 1,0 1 0,0-1-1,0 0 1,0 0 0,0 0-1,0 0 1,4-3-1,-6 4 2,-1 0 0,1-1 0,0 1 0,-1-1 0,1 1 0,0-1 0,-1 1 0,1-1-1,-1 0 1,1 1 0,-1-1 0,1 0 0,-1 1 0,0-1 0,1 0 0,-1 0 0,0 1-1,1-1 1,-1 0 0,0 0 0,0 0 0,0 1 0,0-1 0,0 0 0,0 0 0,0 0-1,0 1 1,0-1 0,0 0 0,0 0 0,0 0 0,-1 1 0,1-1 0,0 0 0,0 0-1,-1 1 1,1-1 0,-1 0 0,0 0 0,0 0 46,0-1-1,0 1 1,-1 0-1,1 0 1,0 0-1,-1 0 1,1 0-1,-1 0 1,1 1-1,-1-1 1,1 0-1,-1 1 1,0-1-1,1 1 1,-1 0-1,0 0 1,-1-1-1,1 1-32,-1 0-1,1-1 0,0 1 0,0 0 0,-1 0 1,1 0-1,0 1 0,0-1 0,-1 0 0,1 1 1,0 0-1,0-1 0,0 1 0,0 0 0,0 0 0,0 0 1,0 1-1,0-1 0,0 0 0,0 1 0,1-1 1,-1 1-1,0-1 0,1 1 0,0 0 0,-1 0 1,1 0-1,0 0 0,0 0 0,0 0 0,0 0 0,0 0 1,0 0-1,1 0 0,-1 0 0,1 1 0,-1-1 1,1 0-1,0 0 0,0 3 0,1-4-240,0-1 0,0 0 0,0 0 0,0 0 0,0 0 0,0 0 0,0 0 0,0 0 0,-1 0 0,1 0 0,0 0 0,0-1 0,0 1 0,0 0 0,0-1 1,0 1-1,0 0 0,-1-1 0,1 1 0,0-1 0,0 1 0,-1-1 0,1 0 0,0 1 0,0-2 0,10-15-6936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8.536"/>
    </inkml:context>
    <inkml:brush xml:id="br0">
      <inkml:brushProperty name="width" value="0.025" units="cm"/>
      <inkml:brushProperty name="height" value="0.025" units="cm"/>
    </inkml:brush>
  </inkml:definitions>
  <inkml:trace contextRef="#ctx0" brushRef="#br0">11 653 5573,'-4'-1'7864,"-3"-2"-2158,8 1-5451,-1-1 0,1 1-1,0-1 1,0 1-1,0-1 1,1 1-1,-1 0 1,0 0 0,1 0-1,-1 0 1,1 0-1,0 0 1,0 0-1,0 0 1,0 1-1,0-1 1,0 1 0,5-3-1,50-26 606,-44 23-236,10-2-298,1 0 1,0 1-1,25-4 1,50-17 807,30-28-680,-62 26-91,100-32 0,-35 27-235,171-23 0,-290 57-22,114-15 647,172-48 0,-209 33 154,166-82 1,-261 114-1648,-1-1-1,1 1 1,0-1-1,-1 0 1,1-1-1,0 1 1,0-1 0,0 0-1,-8-4 1,-5-6-6590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9.730"/>
    </inkml:context>
    <inkml:brush xml:id="br0">
      <inkml:brushProperty name="width" value="0.025" units="cm"/>
      <inkml:brushProperty name="height" value="0.025" units="cm"/>
    </inkml:brush>
  </inkml:definitions>
  <inkml:trace contextRef="#ctx0" brushRef="#br0">101 81 7976,'0'0'13431,"1"0"-13366,-1 1-1,0-1 1,0 0 0,0 1 0,1-1-1,-1 0 1,0 0 0,0 1-1,0-1 1,1 0 0,-1 0 0,0 0-1,1 0 1,-1 1 0,0-1 0,0 0-1,1 0 1,-1 0 0,0 0-1,1 0 1,-1 0 0,0 0 0,1 0-1,-1 0 1,0 0 0,1 0 0,-1 0-1,0 0 1,1 0 0,-1 0 0,0 0-1,1 0 1,-1 0 0,0 0-1,1 0 1,-1-1 0,0 1 0,0 0-1,1 0 1,-1 0 0,0-1 0,1 1-1,-1 0 1,0 0 0,0-1-1,0 1 1,1 0 0,45-17 1184,87-36-133,-133 53-988,-10 2-89,-1 0 0,1 0 1,-1 1-1,1 1 0,0 0 0,0 0 0,1 1 1,-13 8-1,-16 6-40,-19 9 10,-38 14 185,131-56-175,1-3-1,-2 0 1,0-3 0,-2-1 0,39-30-1,-158 86 916,-8 13-373,118-63-6519,-3-10-757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0.505"/>
    </inkml:context>
    <inkml:brush xml:id="br0">
      <inkml:brushProperty name="width" value="0.025" units="cm"/>
      <inkml:brushProperty name="height" value="0.025" units="cm"/>
    </inkml:brush>
  </inkml:definitions>
  <inkml:trace contextRef="#ctx0" brushRef="#br0">0 289 4901,'0'0'19939,"10"-13"-18461,76-109 72,-75 104-1306,0 0 1,-1-2-1,-1 1 1,-1-1-1,11-39 0,-27 108-209,-3 97 0,11-145-82,0-1 1,0 1-1,0 0 1,-1-1-1,1 1 1,0-1-1,0 1 0,0 0 1,1-1-1,-1 1 1,0-1-1,0 1 1,0-1-1,0 1 1,0-1-1,1 1 1,-1-1-1,0 1 0,1-1 1,-1 1-1,0-1 1,1 1-1,-1-1 1,0 1-1,1-1 1,-1 0-1,1 1 0,-1-1 1,1 1-1,-1-1 1,1 0-1,-1 0 1,1 1-1,-1-1 1,1 0-1,-1 0 1,1 0-1,-1 0 0,1 0 1,0 0-1,-1 1 1,1-1-1,-1 0 1,1-1-1,0 1 1,-1 0-1,1 0 1,-1 0-1,1 0 0,0-1 1,1 1-395,0-1 0,0 0 1,0 0-1,0 0 0,-1 0 0,1 0 1,0-1-1,0 1 0,-1-1 0,1 1 1,-1-1-1,3-3 0,9-19-6152,2-4-3470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0.863"/>
    </inkml:context>
    <inkml:brush xml:id="br0">
      <inkml:brushProperty name="width" value="0.025" units="cm"/>
      <inkml:brushProperty name="height" value="0.025" units="cm"/>
    </inkml:brush>
  </inkml:definitions>
  <inkml:trace contextRef="#ctx0" brushRef="#br0">73 2 16047,'0'0'2643,"-8"12"-375,7-12-2253,-43 70 2224,41-63-1913,0 0 1,0 0-1,1 0 1,-1 0-1,2 0 1,-1 0-1,1 1 1,0-1-1,0 0 1,1 1-1,1 10 1,-1-16-287,1 0 1,0-1-1,-1 1 1,1 0-1,0 0 1,0-1-1,0 1 1,0 0-1,1-1 1,-1 1-1,0-1 1,1 1-1,-1-1 1,1 0-1,-1 0 1,1 0-1,0 0 1,-1 0-1,1 0 1,0 0-1,0 0 1,0 0-1,0-1 1,0 1-1,-1-1 1,1 0-1,0 1 1,0-1-1,0 0 1,0 0-1,0 0 1,0-1-1,0 1 1,2-1-1,2 1 56,-1-1-1,1 0 0,-1 0 1,1 0-1,-1 0 1,0-1-1,0 0 0,0 0 1,0-1-1,0 1 1,7-6-1,-7 3-27,0-1 0,0 1 0,-1-1 0,0 0 0,0 0 0,0 0 0,-1-1 0,0 1 0,0-1 0,-1 0 0,1 0 0,-2 0 0,1 0-1,-1 0 1,0 0 0,0-9 0,-1 13-105,0 0 0,0 0-1,-1 0 1,1 0-1,-1 0 1,1 0-1,-1 0 1,0 1 0,0-1-1,-1 0 1,1 0-1,0 1 1,-1-1-1,0 1 1,1-1 0,-1 1-1,0 0 1,0 0-1,-1 0 1,1 0-1,0 0 1,-1 0 0,1 1-1,-1-1 1,1 1-1,-1-1 1,0 1 0,0 0-1,1 0 1,-1 0-1,0 1 1,0-1-1,0 1 1,0 0 0,0-1-1,0 1 1,0 0-1,0 1 1,0-1-1,-4 2 1,6-2-141,0 0 0,1 0 0,-1 0 0,0 0 0,1 1-1,-1-1 1,1 0 0,-1 1 0,1-1 0,-1 0 0,1 1 0,-1-1 0,1 1-1,-1-1 1,1 0 0,0 1 0,-1-1 0,1 1 0,0 0 0,-1-1 0,1 1 0,0-1-1,-1 1 1,1-1 0,0 1 0,0 0 0,0-1 0,0 1 0,0-1 0,0 1 0,0 1 0,1 22-8136,4-10 1726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1.258"/>
    </inkml:context>
    <inkml:brush xml:id="br0">
      <inkml:brushProperty name="width" value="0.025" units="cm"/>
      <inkml:brushProperty name="height" value="0.025" units="cm"/>
    </inkml:brush>
  </inkml:definitions>
  <inkml:trace contextRef="#ctx0" brushRef="#br0">137 54 6919,'0'0'9011,"0"-8"-5621,3-25-759,-3 33-2552,0-1-1,0 1 0,0 0 0,0-1 1,0 1-1,0-1 0,0 1 0,0 0 1,0-1-1,0 1 0,0-1 0,0 1 0,0 0 1,0-1-1,0 1 0,0-1 0,-1 1 1,1 0-1,0-1 0,0 1 0,-1 0 1,1-1-1,0 1 0,0 0 0,-1-1 0,1 1 1,0 0-1,-1 0 0,1-1 0,0 1 1,-1 0-1,1 0 0,0 0 0,-1-1 1,1 1-1,0 0 0,-1 0 0,1 0 0,-1 0 1,1 0-1,0 0 0,-1 0 0,1 0 1,-1 0-1,1 0 0,0 0 0,-1 0 1,1 0-1,-1 0 0,1 0 0,0 1 1,-1-1-1,1 0 0,-1 0 0,1 0 0,0 0 1,-1 1-1,1-1 0,0 0 0,-1 0 1,1 1-1,0-1 0,0 0 0,-1 1 1,1 0-1,-20 15 193,8-3-163,2 0 0,0 1 0,0 1 1,1-1-1,1 1 0,1 1 0,0-1 0,1 1 1,0 1-1,2-1 0,0 1 0,1 0 0,0 0 1,0 18-1,3-34-87,0 1 0,0-1 0,0 0 0,0 1 0,0-1 0,1 0 0,-1 1 0,0-1-1,1 0 1,-1 1 0,1-1 0,-1 0 0,1 1 0,-1-1 0,1 0 0,0 0 0,0 0 0,0 0 0,0 0 0,0 0 0,0 0 0,0 0 0,0 0 0,0 0 0,0 0 0,0-1 0,0 1 0,1 0 0,-1-1 0,0 1 0,1-1 0,-1 0 0,0 1 0,1-1 0,-1 0 0,1 0 0,-1 0-1,0 0 1,1 0 0,-1 0 0,0 0 0,1 0 0,1-1 0,2 0 42,-1 0-1,0 0 1,0 0 0,0 0-1,0-1 1,0 0 0,0 0-1,-1 0 1,1 0-1,0-1 1,-1 1 0,0-1-1,5-5 1,-6 7-40,0-1 0,-1 0 0,1 1 0,-1-1 0,1 0 0,-1 0-1,0 0 1,0 0 0,0-1 0,0 1 0,0 0 0,-1 0 0,1-1 0,-1 1 0,1 0 0,-1-1 0,0 1 0,0 0 0,0-1 0,0 1 0,0 0 0,0-1 0,-1 1 0,1 0 0,-1-1 0,0 1 0,-1-4-1,0 4-59,0-1 0,-1 1 0,1 0 0,0 0-1,-1 0 1,1 1 0,-1-1 0,0 1 0,0-1-1,1 1 1,-1 0 0,0 0 0,0 0 0,0 0-1,0 1 1,0-1 0,0 1 0,-1 0-1,1 0 1,-4 0 0,7 0-117,-1 0 0,1 0 0,0 1 0,-1-1 0,1 0 1,-1 0-1,1 1 0,-1-1 0,1 0 0,0 1 0,-1-1 0,1 0 0,0 1 0,-1-1 0,1 0 0,0 1 1,-1-1-1,1 1 0,0-1 0,0 1 0,0-1 0,-1 1 0,1-1 0,0 1 0,0-1 0,0 1 0,0-1 1,0 1-1,0-1 0,0 1 0,0-1 0,0 1 0,0-1 0,0 1 0,0-1 0,1 1 0,5 11-9734,1-8 1753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1.811"/>
    </inkml:context>
    <inkml:brush xml:id="br0">
      <inkml:brushProperty name="width" value="0.025" units="cm"/>
      <inkml:brushProperty name="height" value="0.025" units="cm"/>
    </inkml:brush>
  </inkml:definitions>
  <inkml:trace contextRef="#ctx0" brushRef="#br0">1 47 6694,'0'0'23217,"8"0"-22534,17-2-480,1-1 0,28-7 0,-9-5-3428,-40 11-654,-4-1-2796,-1-2-4471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2.695"/>
    </inkml:context>
    <inkml:brush xml:id="br0">
      <inkml:brushProperty name="width" value="0.025" units="cm"/>
      <inkml:brushProperty name="height" value="0.025" units="cm"/>
    </inkml:brush>
  </inkml:definitions>
  <inkml:trace contextRef="#ctx0" brushRef="#br0">26 8 5285,'0'0'22208,"0"5"-21771,-13 104 900,8-71-1029,5-32-37,2-11 141,10-38-311,-6 25-67,-1 0 0,-1 0 1,-1 0-1,2-27 0,-6 53-45,0 1 0,-1-1 0,0 1 0,-1-1 0,-5 14 0,-4 10 29,-2 36 132,24-93-208,-1 1 1,-1-1-1,8-43 1,-35 139 184,6-25 1109,6-16-3562,3-5-3039,3 0-4210,1-33-568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3.057"/>
    </inkml:context>
    <inkml:brush xml:id="br0">
      <inkml:brushProperty name="width" value="0.025" units="cm"/>
      <inkml:brushProperty name="height" value="0.025" units="cm"/>
    </inkml:brush>
  </inkml:definitions>
  <inkml:trace contextRef="#ctx0" brushRef="#br0">30 29 7815,'0'0'15225,"1"-6"-13185,-1 4-1951,3-17 1533,-2 17-549,-1 15-190,-4 24-59,-9 41-1,7-46-281,1 0 0,-1 41 0,6-71-902,0-1 0,0 1-1,0 0 1,0 0 0,0-1 0,0 1 0,0 0 0,1 0 0,-1-1 0,0 1 0,1 0 0,0-1 0,-1 1 0,1 0 0,0-1 0,0 1 0,0-1 0,2 3-1,7-8-5598,2-17 609,-5 2-5508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3.400"/>
    </inkml:context>
    <inkml:brush xml:id="br0">
      <inkml:brushProperty name="width" value="0.025" units="cm"/>
      <inkml:brushProperty name="height" value="0.025" units="cm"/>
    </inkml:brush>
  </inkml:definitions>
  <inkml:trace contextRef="#ctx0" brushRef="#br0">0 68 14125,'0'0'3625,"3"-8"-53,-1 3-3044,0 0 1,0 0 0,0 0 0,1 1 0,-1-1 0,1 1 0,5-6-1,-7 8-388,1 1-1,-1-1 0,1 1 1,0 0-1,0 0 0,-1-1 0,1 1 1,0 0-1,0 1 0,0-1 1,0 0-1,0 0 0,0 1 0,0-1 1,1 1-1,-1 0 0,0 0 1,0 0-1,0 0 0,0 0 0,0 0 1,1 0-1,-1 1 0,0-1 0,0 1 1,2 0-1,-1 1-76,-1-1 0,0 1-1,0 0 1,1 0 0,-1 0 0,0 0-1,-1 0 1,1 0 0,0 0 0,-1 1-1,1-1 1,-1 1 0,1-1 0,-1 1-1,0-1 1,0 1 0,-1 0 0,1-1-1,0 1 1,-1 0 0,1 0 0,-1 0-1,0-1 1,0 1 0,0 0 0,-1 0-1,0 3 1,0 5 123,0 0 0,-1 0 0,0 0-1,0 0 1,-8 18 0,-12 9 40,18-32-191,0 1 1,0-1 0,0 1-1,1 0 1,0 0-1,0 0 1,1 1 0,0-1-1,-2 14 1,4-19-36,1-1 0,0 0 0,0 0 0,1 0 0,-1 0 0,0 0 0,0 0 0,0-1 0,1 1 0,-1 0 0,0-1 0,1 1 0,-1-1 0,0 1 0,1-1 0,-1 1 0,1-1 0,-1 0 0,1 0 0,-1 0 0,1 0 0,-1 0 0,1 0 0,-1 0 0,2-1 0,45-1 0,-48 2 0,14-1-703,1-2-1,-1 0 1,17-6 0,39-19-6819,-35 11-5141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5.165"/>
    </inkml:context>
    <inkml:brush xml:id="br0">
      <inkml:brushProperty name="width" value="0.025" units="cm"/>
      <inkml:brushProperty name="height" value="0.025" units="cm"/>
    </inkml:brush>
  </inkml:definitions>
  <inkml:trace contextRef="#ctx0" brushRef="#br0">0 1 11691,'0'0'7015,"2"8"-6380,16 193 880,-10-82-1589,-6-102-288,2 39-1672,-8-26-4821,-2-25 2595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27.380"/>
    </inkml:context>
    <inkml:brush xml:id="br0">
      <inkml:brushProperty name="width" value="0.025" units="cm"/>
      <inkml:brushProperty name="height" value="0.025" units="cm"/>
    </inkml:brush>
  </inkml:definitions>
  <inkml:trace contextRef="#ctx0" brushRef="#br0">0 8 10378,'0'0'2322,"13"2"-1452,106 7 24,194-9 1,-124-3 44,1169 18 193,-178-34-245,562 7 2134,-1012 57-3547,-721-44 475,-1-1-280,-4 1-86,-1 0-1,1-1 0,-1 1 0,1-1 0,-1 0 0,1 0 0,-1-1 0,1 1 0,-1-1 1,7-1-1,-7-9-3661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8.121"/>
    </inkml:context>
    <inkml:brush xml:id="br0">
      <inkml:brushProperty name="width" value="0.025" units="cm"/>
      <inkml:brushProperty name="height" value="0.025" units="cm"/>
    </inkml:brush>
  </inkml:definitions>
  <inkml:trace contextRef="#ctx0" brushRef="#br0">38 725 15983,'0'0'3096,"2"8"-603,-1-2-2038,1-1 0,0 0-1,0 0 1,1 0-1,0 0 1,-1 0 0,2-1-1,-1 1 1,6 5-1,-8-8-368,1-1-1,-1 0 0,1 1 1,0-1-1,0 0 0,0 0 1,0 0-1,0 0 0,0 0 1,0 0-1,0 0 0,0-1 1,0 1-1,0-1 0,0 0 1,1 1-1,-1-1 0,0 0 0,0 0 1,0 0-1,1-1 0,-1 1 1,0-1-1,0 1 0,0-1 1,0 1-1,0-1 0,0 0 1,0 0-1,0 0 0,0 0 1,2-3-1,0 1-38,0-1-1,0 1 1,-1-1-1,0 0 1,0 0-1,0 0 1,0-1-1,0 1 1,-1-1-1,0 1 1,0-1 0,0 0-1,-1 0 1,1 0-1,-1 0 1,-1 0-1,1 0 1,-1 0-1,1 0 1,-1 0-1,-1 0 1,1 0 0,-1 0-1,-1-8 1,1 9-79,0 0 0,1 0 0,-1 0 0,-1 1 0,1-1 0,0 0-1,-1 0 1,0 1 0,0-1 0,0 1 0,0 0 0,-1-1 0,1 1 0,-1 0 0,0 1 0,0-1 0,0 0 0,0 1 0,0-1 0,0 1 0,-1 0 0,1 0 0,-1 0 0,0 1 0,1-1 0,-1 1 0,0 0 0,0 0 0,0 0 0,-7 0 0,7 2 15,1 0-1,0 0 1,-1 0-1,1 0 1,0 0 0,0 1-1,0 0 1,0-1 0,0 1-1,0 0 1,0 1 0,1-1-1,-1 0 1,1 1 0,-1-1-1,1 1 1,0 0 0,0 0-1,0 0 1,1 0-1,-1 0 1,-1 6 0,-3 3 14,2 1 1,-1 0 0,2-1-1,-4 24 1,5-29 37,2 1 1,-1-1 0,1 1-1,0-1 1,0 1-1,1-1 1,0 0 0,0 1-1,1-1 1,0 0 0,3 8-1,-4-12-25,1 0 1,0 0-1,1 0 0,-1 0 0,0 0 0,1 0 1,-1-1-1,1 1 0,0-1 0,0 0 1,0 0-1,0 0 0,0 0 0,1 0 0,-1-1 1,1 1-1,-1-1 0,1 0 0,-1 0 1,1 0-1,0-1 0,-1 1 0,6-1 0,-2 1 9,-1-1-1,1 0 0,0-1 0,0 1 0,-1-1 1,1-1-1,0 1 0,-1-1 0,1 0 0,-1-1 0,0 1 1,0-1-1,0 0 0,11-8 0,-9 4-4,1-1 0,-1 0 1,0 0-1,-1-1 0,1 0 0,-2 0 0,0-1 0,7-12 0,0-6-30,-2 0 0,0-2 1,-2 1-1,-1-1 0,7-52 0,-6-4-155,-2-125 0,-14 166 112,7 44 58,0 1-1,0-1 0,-1 0 1,1 0-1,0 1 0,0-1 1,-1 0-1,1 1 0,0-1 1,-1 0-1,1 1 0,-1-1 1,1 0-1,-1 1 0,1-1 0,-1 1 1,0-1-1,1 1 0,-1-1 1,0 1-1,1 0 0,-1-1 1,0 1-1,1 0 0,-1-1 1,0 1-1,0 0 0,1 0 1,-1 0-1,0 0 0,0-1 1,1 1-1,-1 0 0,0 0 1,0 1-1,0-1 0,1 0 0,-1 0 1,0 0-1,0 0 0,1 1 1,-1-1-1,0 0 0,1 1 1,-1-1-1,0 0 0,1 1 1,-1-1-1,0 1 0,1-1 1,-1 1-1,1 0 0,-1 0 1,-3 3 2,1 0 1,-1 0-1,1 1 1,0-1 0,1 1-1,-1 0 1,1 0-1,0 0 1,0 0 0,1 0-1,-1 0 1,1 1-1,-1 6 1,0 7 95,0 0 1,2 31 0,2-31-85,1 1 1,1-1 0,1 0-1,0-1 1,1 1 0,2-1 0,0-1-1,0 1 1,2-1 0,0-1 0,1 1-1,0-2 1,18 19 0,-27-32-11,0 0-1,0 1 1,0-1 0,1 0 0,-1 0 0,0-1-1,1 1 1,-1 0 0,1-1 0,0 0 0,-1 1-1,1-1 1,0 0 0,0 0 0,0-1 0,0 1-1,5 0 1,-5-1 11,-1-1 1,0 1-1,1-1 0,-1 0 0,1 0 1,-1 0-1,0 0 0,0 0 0,1 0 1,-1 0-1,0-1 0,0 1 0,0-1 0,-1 0 1,1 1-1,0-1 0,1-2 0,4-7 26,0 1 1,-1-1-1,0-1 0,-1 1 0,0-1 0,6-24 0,1-21-45,-2-1-1,-3-1 1,-3 0 0,-3-80-1,-1 132-12,-5-56-52,5 59 43,-1 0 1,0 1 0,0-1 0,0 0 0,-1 1 0,1-1 0,-1 1 0,0 0 0,0 0-1,0-1 1,0 1 0,0 1 0,-1-1 0,-2-3 0,4 6 18,1-1 0,-1 1 0,0-1 0,0 1 0,0-1 0,0 1 0,0-1-1,0 1 1,0 0 0,0 0 0,1-1 0,-1 1 0,0 0 0,0 0 0,0 0 0,0 0 0,0 0 0,0 0 0,0 0 0,0 0 0,0 1 0,0-1 0,0 0 0,0 1 0,0-1 0,0 0 0,0 1 0,0-1-1,1 1 1,-1 0 0,0-1 0,0 1 0,1-1 0,-1 1 0,0 0 0,1 0 0,-1-1 0,0 1 0,1 0 0,-1 0 0,1 0 0,0 0 0,-1 0 0,1 0 0,0 0 0,-1 1 0,-14 48-57,12-31 87,1 1 0,1 0 0,0 0 0,2 0 0,0-1 0,2 1 0,0 0 0,1-1 0,1 0 0,0 0 0,11 24 0,5 2 5,1-1 1,3-1-1,40 55 0,-62-93-17,-1-3-6,-1 1 1,1-1 0,-1 0-1,1 1 1,0-1 0,0 0-1,0 0 1,0 0 0,0-1-1,1 1 1,-1 0 0,1-1-1,2 2 1,-4-4 13,-1 1-1,1-1 1,-1 0 0,1 1-1,-1-1 1,1 0 0,-1 1-1,1-1 1,-1 0 0,0 0-1,1 1 1,-1-1-1,0 0 1,0 0 0,0 1-1,1-1 1,-1 0 0,0 0-1,0 0 1,0 0 0,0 1-1,0-1 1,-1 0-1,1 0 1,0 0 0,0 1-1,0-1 1,-1 0 0,0-1-1,-4-30 100,0 16-166,-2 1 0,1-1 0,-2 1 0,0 0 0,-1 1 0,0 0 0,-1 0 0,-1 1 0,0 0 0,-23-19 0,34 31-36,43 7-118,-22-3 232,0-1 1,-1-1 0,1-1 0,0-1-1,0-1 1,0 0 0,25-8-1,-33 7-32,0-1-1,0 0 1,-1-1-1,1 0 1,-1-1-1,0-1 1,-1 0-1,0 0 1,0-1-1,0 0 1,-1-1-1,10-12 1,-17 19-6,-1 0 0,0 0 0,0 0 1,-1-1-1,1 1 0,0 0 0,-1-1 1,0 1-1,1-1 0,-1 0 0,0 1 0,0-1 1,0 0-1,-1 0 0,1 0 0,-1 0 0,0 1 1,1-1-1,-1 0 0,0 0 0,-1 0 0,1 0 1,0 0-1,-1 0 0,0 1 0,-1-5 1,0 5-12,0-1 0,0 0 0,-1 1 0,1 0 0,-1-1 0,0 1 0,0 0 0,0 0 0,0 1 0,0-1 0,0 1 0,0-1 0,0 1 0,0 0 0,-1 0 0,1 0 0,-1 1 0,1-1 0,0 1 0,-8 0 0,5-1 37,-1 1-1,1 0 1,-1 0-1,1 1 0,-1 0 1,1 0-1,-1 0 1,1 1-1,0 0 1,0 0-1,-1 0 0,2 1 1,-1 0-1,0 0 1,0 1-1,1 0 1,0 0-1,0 0 1,0 0-1,0 1 0,1 0 1,0 0-1,0 0 1,0 0-1,0 1 1,1-1-1,0 1 0,0 0 1,1 0-1,-1 0 1,1 0-1,1 1 1,-1-1-1,1 1 1,0-1-1,0 1 0,1 10 1,0-14-7,1 0 0,-1 0 0,0 0 0,1-1 0,0 1 0,0 0 0,0 0 0,0 0 0,0-1-1,0 1 1,1-1 0,-1 1 0,1-1 0,0 1 0,0-1 0,0 0 0,0 0 0,4 4 0,-1-3-16,1 1 0,-1-1 0,1 0 1,0-1-1,-1 1 0,1-1 0,0 0 0,10 1 0,-2-1-504,-1 0 0,1-1 1,18-1-1,27-8-5258,-18-8-2571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4.039"/>
    </inkml:context>
    <inkml:brush xml:id="br0">
      <inkml:brushProperty name="width" value="0.025" units="cm"/>
      <inkml:brushProperty name="height" value="0.025" units="cm"/>
    </inkml:brush>
  </inkml:definitions>
  <inkml:trace contextRef="#ctx0" brushRef="#br0">0 1 14574,'0'0'11595,"61"25"-10474,-9-25-417,8 0-319,5-7-225,-3 2-128,-7-2-32,-8 4-1025,-17 3-1313,-16 0-1314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4.415"/>
    </inkml:context>
    <inkml:brush xml:id="br0">
      <inkml:brushProperty name="width" value="0.025" units="cm"/>
      <inkml:brushProperty name="height" value="0.025" units="cm"/>
    </inkml:brush>
  </inkml:definitions>
  <inkml:trace contextRef="#ctx0" brushRef="#br0">1 0 12300,'0'0'10730,"59"33"-9449,-2-33-416,7 0-385,6 0-288,-2-3-160,-8 0-320,-13 3-1954,-11 0-2306,-17 0-5350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186"/>
    </inkml:context>
    <inkml:brush xml:id="br0">
      <inkml:brushProperty name="width" value="0.025" units="cm"/>
      <inkml:brushProperty name="height" value="0.025" units="cm"/>
    </inkml:brush>
  </inkml:definitions>
  <inkml:trace contextRef="#ctx0" brushRef="#br0">0 353 14029,'0'0'8371,"9"-3"-6860,12-8-1156,-1-1 1,0 0 0,-1-2 0,0 0 0,34-33-1,78-100-295,-116 129 25,0-2 1,19-35-1,-37 93 59,-30 73 163,22-82-244,2 0 0,1 1-1,1 0 1,2 0 0,-3 45-1,8-74-111,0 0-1,0 1 0,0-1 0,0 0 0,0 0 0,1 0 0,-1 0 1,0 1-1,1-1 0,-1 0 0,1 0 0,-1 0 0,1 0 0,-1 0 0,1 0 1,0 0-1,0 0 0,0 0 0,-1-1 0,1 1 0,0 0 0,0 0 1,0-1-1,0 1 0,0 0 0,0-1 0,0 1 0,0-1 0,1 0 1,-1 1-1,0-1 0,0 0 0,0 0 0,3 1 0,-2-1-491,0 0-1,0 0 0,0 0 1,0-1-1,0 1 0,0-1 1,1 1-1,-1-1 0,0 0 0,0 1 1,0-1-1,3-2 0,13-13-6520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518"/>
    </inkml:context>
    <inkml:brush xml:id="br0">
      <inkml:brushProperty name="width" value="0.025" units="cm"/>
      <inkml:brushProperty name="height" value="0.025" units="cm"/>
    </inkml:brush>
  </inkml:definitions>
  <inkml:trace contextRef="#ctx0" brushRef="#br0">0 12 15791,'0'0'7826,"10"6"-6587,-1-1-1120,0-1 0,1 0 0,-1 0 0,1-1 0,-1-1 0,1 1 0,0-2 0,0 1 0,0-1 0,0-1 0,0 0 0,0 0 0,0-1 0,0 0 0,0-1 0,17-5 0,47-28 36,-93 76-246,-10 13 199,3 1 0,2 1 0,-32 118 0,55-171-797,0 4 416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859"/>
    </inkml:context>
    <inkml:brush xml:id="br0">
      <inkml:brushProperty name="width" value="0.025" units="cm"/>
      <inkml:brushProperty name="height" value="0.025" units="cm"/>
    </inkml:brush>
  </inkml:definitions>
  <inkml:trace contextRef="#ctx0" brushRef="#br0">1 1 14157,'0'0'10186,"64"0"-9513,-36 0-545,6 0-96,6 0-385,-6 0-2177,-1-1-3075,0 1-8296</inkml:trace>
  <inkml:trace contextRef="#ctx0" brushRef="#br0" timeOffset="1">345 111 14670,'0'0'4068,"-23"57"-929,9-27-769,3-1-608,4 1-866,5-5-511,2-7-385,0-6-128,0-10-1121,7-2-641,4-8-1281,0-15-2146,-1-4-2307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209"/>
    </inkml:context>
    <inkml:brush xml:id="br0">
      <inkml:brushProperty name="width" value="0.025" units="cm"/>
      <inkml:brushProperty name="height" value="0.025" units="cm"/>
    </inkml:brush>
  </inkml:definitions>
  <inkml:trace contextRef="#ctx0" brushRef="#br0">24 34 8200,'0'0'12908,"10"-5"-9753,28-18-945,-37 22-2076,-1 0 1,1 1-1,0-1 0,0 1 1,-1 0-1,1-1 0,0 1 1,0-1-1,-1 1 0,1 0 1,0 0-1,0 0 0,0-1 1,0 1-1,0 0 0,-1 0 1,1 0-1,0 0 0,0 0 1,0 1-1,0-1 0,0 0 1,-1 0-1,1 0 0,0 1 1,0-1-1,0 0 1,1 2-1,-2-1-40,1 0-1,0 0 1,-1 1 0,1-1 0,-1 0-1,1 0 1,-1 1 0,0-1 0,0 1-1,1-1 1,-1 0 0,0 1 0,0-1 0,0 0-1,-1 3 1,-11 44 388,-2-27-419,11-17-57,0 1 1,-1 0-1,1 0 0,1 0 1,-1 0-1,-2 7 1,5-11-19,0 1 1,0-1-1,0 0 1,0 0-1,0 0 1,0 0 0,0 0-1,0 1 1,0-1-1,0 0 1,1 0-1,-1 0 1,1 0 0,-1 0-1,1 0 1,-1 0-1,1 0 1,-1 0-1,1 0 1,0 0 0,-1 0-1,1 0 1,0 0-1,0-1 1,0 1-1,0 0 1,0-1 0,0 1-1,0 0 1,0-1-1,0 1 1,0-1-1,0 0 1,0 1-1,0-1 1,2 0 0,43 10-481,-39-9 423,-1 0 0,1 0 0,0 0 0,-1 0 1,0 1-1,1 0 0,-1 1 0,0-1 0,0 1 0,0 1 0,0-1 0,8 7 0,-13-8 75,0 0 0,0-1 1,0 1-1,0 0 0,0 0 1,0 0-1,-1 0 0,1 0 1,-1 0-1,1 0 0,-1 1 1,0-1-1,0 0 0,0 0 1,0 0-1,0 0 0,0 0 1,0 1-1,-1-1 1,1 0-1,-1 0 0,0 0 1,0 0-1,1 0 0,-1 0 1,0-1-1,-1 1 0,1 0 1,0 0-1,0-1 0,-1 1 1,1-1-1,-1 1 0,-3 2 1,-6 6 270,0 0 0,-1-1 0,-19 12 0,29-19-235,-5 2 58,0 0 0,-1 0 0,1 0 0,-1-1 0,0 0 0,1-1 0,-1 1 0,-15 1 0,21-4-145,0 0 0,0 0 0,1 0-1,-1 0 1,0 0 0,0-1 0,0 1 0,0 0 0,0-1 0,0 0 0,1 1 0,-1-1 0,0 0 0,1 0 0,-1 0 0,0 0 0,1 0-1,-1 0 1,1-1 0,0 1 0,-1 0 0,1-1 0,0 1 0,0-1 0,0 0 0,0 1 0,0-1 0,0 0 0,0 1 0,1-1-1,-1 0 1,1 0 0,-1 0 0,1 0 0,-1 1 0,1-1 0,0 0 0,0 0 0,0 0 0,0 0 0,1-3 0,-1 2-520,0 1 0,1-1 1,-1 1-1,0 0 1,1-1-1,-1 1 0,1 0 1,0 0-1,0-1 1,0 1-1,0 0 0,0 0 1,1 0-1,-1 0 1,0 0-1,4-3 0,12-14-9044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567"/>
    </inkml:context>
    <inkml:brush xml:id="br0">
      <inkml:brushProperty name="width" value="0.025" units="cm"/>
      <inkml:brushProperty name="height" value="0.025" units="cm"/>
    </inkml:brush>
  </inkml:definitions>
  <inkml:trace contextRef="#ctx0" brushRef="#br0">16 207 15214,'0'0'4794,"-2"7"-1030,-1-2-2847,2-2-635,-1-1 0,1 0 1,0 0-1,0 1 0,0-1 1,0 1-1,1-1 0,-1 1 1,0-1-1,1 1 0,0 0 0,0-1 1,0 1-1,0 4 0,1-7-170,-1 1 0,1 0 0,0-1-1,-1 1 1,1-1 0,0 1 0,0-1-1,0 0 1,-1 1 0,1-1 0,0 0-1,0 0 1,0 1 0,0-1 0,0 0-1,0 0 1,-1 0 0,1 0 0,0 0 0,0 0-1,0 0 1,0-1 0,0 1 0,1 0-1,23-6 416,-13 1-486,-1-1 1,1 0-1,-1-1 1,0 0-1,-1-1 1,0 0-1,0-1 1,14-16 0,-6 4-5,0 0 0,-2-1 1,15-27-1,1-16-154,-81 151-54,48-83 171,-11 21-30,1 1 1,1 0 0,1 1-1,1 0 1,2 1 0,0-1-1,-2 37 1,8-62-61,0-1 0,0 1-1,0-1 1,0 1 0,0-1 0,0 1 0,0-1 0,0 1 0,0-1 0,0 1 0,1-1-1,-1 0 1,0 1 0,0-1 0,0 1 0,1-1 0,-1 1 0,0-1 0,1 0-1,-1 1 1,0-1 0,1 0 0,-1 1 0,0-1 0,1 0 0,-1 0 0,1 1-1,-1-1 1,0 0 0,1 0 0,-1 0 0,1 1 0,0-1 0,12-3-5233,-1-5-2647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926"/>
    </inkml:context>
    <inkml:brush xml:id="br0">
      <inkml:brushProperty name="width" value="0.025" units="cm"/>
      <inkml:brushProperty name="height" value="0.025" units="cm"/>
    </inkml:brush>
  </inkml:definitions>
  <inkml:trace contextRef="#ctx0" brushRef="#br0">170 0 15182,'0'0'10656,"-8"11"-8975,-82 128 1484,76-114-3035,1 0 1,1 1-1,1 0 1,-10 38-1,21-64-182,0 0-1,0 0 0,0 0 1,0-1-1,0 1 0,0 0 1,0 0-1,0 0 0,0 0 1,0 0-1,0-1 0,1 1 1,-1 0-1,0 0 0,0 0 1,0 0-1,0 0 0,0 0 1,0-1-1,1 1 0,-1 0 1,0 0-1,0 0 1,0 0-1,0 0 0,0 0 1,1 0-1,-1 0 0,0 0 1,0 0-1,0 0 0,0 0 1,1 0-1,-1 0 0,0 0 1,0 0-1,0 0 0,0 0 1,1 0-1,-1 0 0,0 0 1,0 0-1,0 0 0,0 0 1,0 0-1,1 0 0,-1 0 1,0 1-1,0-1 0,0 0 1,0 0-1,0 0 0,0 0 1,1 0-1,-1 0 0,0 0 1,0 1-1,0-1 0,0 0 1,0 0-1,0 0 0,0 0 1,0 1-1,0-1 1,12-12-2756,-2-10-2594,5-6-2963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7.258"/>
    </inkml:context>
    <inkml:brush xml:id="br0">
      <inkml:brushProperty name="width" value="0.025" units="cm"/>
      <inkml:brushProperty name="height" value="0.025" units="cm"/>
    </inkml:brush>
  </inkml:definitions>
  <inkml:trace contextRef="#ctx0" brushRef="#br0">239 42 4676,'-10'-1'8707,"2"0"-7880,1 0-411,1 0 0,-1 0 0,0 1 0,0 0 1,1 0-1,-1 0 0,0 1 0,0 0 0,1 1 0,-1-1 0,1 1 1,-1 0-1,1 1 0,0 0 0,0 0 0,0 0 0,-6 5 1,3 1 79,0 0 1,0 0-1,1 1 1,-8 14-1,14-21-362,0 0-1,0 0 1,0 1 0,0-1 0,1 0-1,-1 1 1,1-1 0,0 1-1,0-1 1,0 1 0,1-1 0,-1 1-1,1 0 1,0-1 0,0 1 0,0 0-1,0-1 1,1 1 0,0 5-1,1-8-89,-1 0 0,0-1 0,0 1 0,0 0-1,0 0 1,1-1 0,-1 1 0,0-1-1,0 1 1,1-1 0,-1 1 0,1-1 0,-1 0-1,0 0 1,1 1 0,-1-1 0,1 0 0,-1-1-1,3 1 1,29-4 356,-23 1-361,-1-1 1,-1 0-1,1 0 0,0-1 0,-1 0 0,0 0 0,0-1 1,-1 0-1,1 0 0,5-8 0,-9 11-29,-1-1 0,1 1 0,-1-1 0,0 0 0,-1 0 0,1 0 1,-1 0-1,1 0 0,-1 0 0,0-1 0,-1 1 0,1-1 0,-1 0 0,0 1 0,0-1 0,-1 0 0,1 0 0,-1 1 0,0-1 0,0 0 0,-1 0 0,0-5 0,0 8-10,0-1-1,0 1 1,0 0 0,0 0-1,-1 0 1,1 0-1,0 0 1,-1 0 0,1 0-1,-1 1 1,0-1-1,0 0 1,0 1-1,0-1 1,0 1 0,0 0-1,0 0 1,0 0-1,0 0 1,-1 0 0,1 0-1,0 1 1,-1-1-1,1 1 1,0-1 0,-1 1-1,1 0 1,-1 0-1,1 0 1,0 0 0,-1 0-1,1 1 1,-1-1-1,1 1 1,0 0-1,-1-1 1,-1 2 0,-4 1-14,0 0 1,0 0-1,0 1 1,0 0 0,1 0-1,0 0 1,0 1 0,0 0-1,-7 8 1,6-5-1,1 1 0,1 0 0,-1 0 1,2 1-1,-1 0 0,1-1 0,1 2 0,0-1 1,0 1-1,1-1 0,-3 18 0,6-23-269,-1 0 0,1 0 0,0 0 0,0 1 0,1-1 0,-1 0 0,1 0 0,0 0 0,1 0 0,-1 0 0,4 7 0,-3-8-410,1 0 0,-1-1 1,1 1-1,0 0 0,0-1 0,0 0 0,0 0 0,1 0 0,-1 0 1,1 0-1,0-1 0,0 1 0,0-1 0,7 3 0,22 6-8265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7.589"/>
    </inkml:context>
    <inkml:brush xml:id="br0">
      <inkml:brushProperty name="width" value="0.025" units="cm"/>
      <inkml:brushProperty name="height" value="0.025" units="cm"/>
    </inkml:brush>
  </inkml:definitions>
  <inkml:trace contextRef="#ctx0" brushRef="#br0">112 0 15118,'0'0'10389,"-10"6"-8830,-3 2-1057,1 0-1,0 1 1,-19 18 0,28-25-452,0 1 0,0 0 0,1-1 0,-1 1-1,1 1 1,0-1 0,-1 0 0,2 0 0,-1 1-1,0-1 1,1 1 0,-1 0 0,1-1 0,0 1-1,0 0 1,1 0 0,-1 0 0,1 0 0,0-1-1,0 1 1,0 0 0,0 0 0,2 6 0,-1-8-28,0 0 0,1-1 0,-1 1 0,1-1 0,-1 1 0,1-1 0,0 0 0,-1 1-1,1-1 1,0 0 0,0 0 0,0 0 0,0-1 0,0 1 0,0 0 0,0-1 0,0 1 0,0-1 0,0 0 0,0 0 0,0 1 0,0-1 0,1-1 0,-1 1 0,0 0 0,3-1 0,3 0 14,0 0 1,0-1-1,0 1 0,0-1 1,14-6-1,-17 5-30,0 0 0,0 0 0,0 0-1,0 0 1,-1-1 0,0 1 0,1-1 0,-1-1-1,0 1 1,-1 0 0,1-1 0,-1 0 0,0 0 0,0 0-1,-1 0 1,1 0 0,-1 0 0,0-1 0,0 1 0,-1-1-1,1-6 1,-2 11-5,0 0 0,0 0 0,0 0 0,0 0 0,0 0 0,-1 0 0,1 0 0,0 0 0,-1 0 0,1 0 0,0 0 0,-1 1 0,1-1 0,-1 0-1,1 0 1,-1 0 0,0 1 0,1-1 0,-1 0 0,0 1 0,0-1 0,1 0 0,-1 1 0,0-1 0,0 1 0,-1-1 0,-30-4 35,23 6-29,0 0 1,0 1-1,1-1 1,-1 2-1,-11 3 1,15-4-212,1 0-1,-1 0 1,0 1-1,1-1 1,0 1-1,0 0 1,-1 0-1,2 0 1,-1 0-1,0 1 1,1 0-1,-1 0 1,1 0 0,0 0-1,1 0 1,-1 1-1,1-1 1,0 1-1,-4 8 1,7-2-5706,5-4-5893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8.785"/>
    </inkml:context>
    <inkml:brush xml:id="br0">
      <inkml:brushProperty name="width" value="0.025" units="cm"/>
      <inkml:brushProperty name="height" value="0.025" units="cm"/>
    </inkml:brush>
  </inkml:definitions>
  <inkml:trace contextRef="#ctx0" brushRef="#br0">20 294 10890,'-5'-14'1722,"-5"-6"1163,7 18-932,2 12 531,2 12-2219,2 0 1,1 0 0,0 0-1,2-1 1,0 0 0,1 0-1,2 0 1,0-1 0,1-1-1,0 1 1,2-1 0,18 22-1,-27-37-188,1 0-1,-1 0 1,1-1-1,0 1 1,0-1-1,0 0 1,0 0-1,0-1 1,1 1-1,-1-1 1,1 0-1,0 0 1,-1 0-1,1-1 1,0 0-1,0 0 1,0 0-1,7 0 1,-7-1 56,-1-1 0,1 0 0,-1 0-1,0 0 1,0 0 0,0-1 0,1 1 0,-1-1 0,-1 0 0,1 0 0,0-1 0,0 1 0,-1-1 0,1 0 0,-1 0-1,0 0 1,0 0 0,0-1 0,-1 1 0,1-1 0,2-4 0,4-8 57,-1-1 0,-1 1 0,0-1 0,-1-1 0,-1 1 0,-1-1 0,0 0 0,2-29 0,-4 14-18,-2 1-1,-1-1 1,-1 1-1,-7-32 1,8 52-163,-2 1 0,1 0 0,-1 0 1,-1 0-1,0 0 0,0 0 0,-1 1 1,0 0-1,-1 0 0,0 0 0,-1 1 1,0 0-1,-1 0 0,-9-9 0,16 17-43,-1 0-1,1 0 1,0 0-1,-1 0 1,1 0-1,0 0 0,-1 1 1,1-1-1,-1 1 1,0-1-1,1 1 0,-1-1 1,1 1-1,-1 0 1,1-1-1,-1 1 0,0 0 1,1 0-1,-1 1 1,0-1-1,1 0 1,-1 0-1,1 1 0,-1-1 1,1 1-1,-1-1 1,1 1-1,-1 0 0,1-1 1,-1 1-1,1 0 1,0 0-1,-1 0 0,1 0 1,0 0-1,0 1 1,0-1-1,0 0 1,0 0-1,0 1 0,0-1 1,0 1-1,1-1 1,-2 3-1,-9 36-2461,13-3-3349,7-24 1574,6-4-1430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0.646"/>
    </inkml:context>
    <inkml:brush xml:id="br0">
      <inkml:brushProperty name="width" value="0.025" units="cm"/>
      <inkml:brushProperty name="height" value="0.025" units="cm"/>
    </inkml:brush>
  </inkml:definitions>
  <inkml:trace contextRef="#ctx0" brushRef="#br0">32 0 12716,'0'0'9791,"0"8"-8548,0 12-713,-1 0 0,-1 0 0,-9 37-1,5-30-377,2-1-1,-3 40 1,7-65-134,0 1-1,0-1 1,0 1 0,0-1 0,0 0 0,0 1 0,0-1 0,1 0 0,-1 1 0,0-1 0,1 0 0,-1 1 0,1-1 0,-1 0 0,1 0 0,0 1 0,0-1 0,-1 0 0,1 0 0,0 0 0,0 0 0,0 0-1,0 0 1,0 0 0,0 0 0,0-1 0,1 1 0,-1 0 0,0-1 0,3 2 0,1-1 16,0-1 0,1 1 0,-1-1 0,1 0-1,-1-1 1,1 1 0,5-2 0,-1 0-244,1-1 0,-1 0 1,0 0-1,0-1 0,-1-1 0,1 1 1,-1-2-1,0 1 0,9-8 0,-7 5-1761,0-1 0,-1-1-1,14-16 1,-7 3-4883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0.993"/>
    </inkml:context>
    <inkml:brush xml:id="br0">
      <inkml:brushProperty name="width" value="0.025" units="cm"/>
      <inkml:brushProperty name="height" value="0.025" units="cm"/>
    </inkml:brush>
  </inkml:definitions>
  <inkml:trace contextRef="#ctx0" brushRef="#br0">56 1 14029,'0'0'3428,"-31"53"-1154,17-23-288,7 1-577,3-3-192,4-2-448,0-1-449,0-5-256,9-3-352,4 0-1154,-1-3-127,2 1 544,-1 0-320,-1 2-1,-1-3-511,0-6-1282,-4-3-641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1.340"/>
    </inkml:context>
    <inkml:brush xml:id="br0">
      <inkml:brushProperty name="width" value="0.025" units="cm"/>
      <inkml:brushProperty name="height" value="0.025" units="cm"/>
    </inkml:brush>
  </inkml:definitions>
  <inkml:trace contextRef="#ctx0" brushRef="#br0">445 5 13997,'-12'-2'1725,"3"2"-1383,-68-3 1646,70 4-1873,0 0-1,0 0 0,0 0 0,0 1 0,0 0 1,1 0-1,-1 1 0,1 0 0,-1 0 1,-8 6-1,-3 6 28,1 0 1,0 1-1,1 1 0,1 1 1,1 1-1,0 0 0,1 0 1,1 1-1,-14 34 0,8-11-4,1 1 0,3 0 0,-16 86 0,21-80-113,2 1 0,3 0 0,1 59 0,4-96-45,-1 0 0,2 0-1,0 0 1,0 0 0,2 0-1,-1-1 1,2 1 0,0-1-1,0 0 1,1 0 0,1-1-1,0 0 1,1 0 0,0-1-1,1 1 1,14 13 0,-15-19 84,0-1 0,0 0 0,0 0 1,1 0-1,0-1 0,0 0 1,0-1-1,1 0 0,-1-1 0,1 0 1,-1 0-1,1-1 0,0 0 1,0-1-1,-1 0 0,1 0 1,0-1-1,0 0 0,-1-1 0,11-3 1,5-2 332,0-1 0,-1-1 1,-1-1-1,1-1 1,-2-1-1,33-22 0,-25 12-132,-1-1-1,-1-2 0,-1 0 0,-1-2 0,-2-1 0,39-56 0,-48 60-153,0 0-1,-2-1 0,-2-1 1,0 0-1,-1-1 0,-2 1 1,-1-2-1,0 1 0,3-46 1,-10 62-85,1 1 1,-1-1 0,-1 0 0,0 1-1,-1-1 1,1 1 0,-2-1 0,0 1-1,0 0 1,-1 0 0,0 0-1,-1 1 1,-8-14 0,8 16-33,1 1 1,-2 1-1,1-1 0,-1 1 1,0 0-1,0 0 0,0 0 1,0 1-1,-1 0 0,0 0 1,0 1-1,0 0 0,0 0 1,-1 1-1,1-1 0,-1 2 1,1-1-1,-17 0 1,13 1-96,-1 1 1,0 0 0,0 1 0,1 1 0,-1 0 0,0 0 0,1 1 0,0 1 0,0 0-1,-17 8 1,8 0-1145,-1 0-1,2 2 0,0 0 1,-21 20-1,8-5-4375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3.473"/>
    </inkml:context>
    <inkml:brush xml:id="br0">
      <inkml:brushProperty name="width" value="0.025" units="cm"/>
      <inkml:brushProperty name="height" value="0.025" units="cm"/>
    </inkml:brush>
  </inkml:definitions>
  <inkml:trace contextRef="#ctx0" brushRef="#br0">1 289 15022,'0'0'3828,"7"-6"-2173,44-49 578,70-94-1,-64 76-1588,-57 72-639,0 1 1,0 0 0,0 0 0,0 0-1,0-1 1,0 1 0,0 0 0,0 0 0,0-1-1,0 1 1,0 0 0,0 0 0,1 0-1,-1 0 1,0-1 0,0 1 0,0 0 0,0 0-1,0 0 1,0 0 0,1-1 0,-1 1-1,0 0 1,0 0 0,0 0 0,1 0 0,-1 0-1,0 0 1,0 0 0,0-1 0,1 1-1,-1 0 1,0 0 0,0 0 0,0 0 0,1 0-1,-1 0 1,0 0 0,0 0 0,0 0-1,1 0 1,-1 0 0,0 0 0,0 0 0,0 1-1,1-1 1,-1 0 0,0 0 0,0 0-1,0 0 1,1 0 0,-1 0 0,0 0 0,0 1-1,0-1 1,0 17 145,-10 25 74,1-19-171,1 0 0,2 1 1,0 0-1,2 1 0,-2 41 1,6-65-158,0 0 0,0 0 0,1 0 0,-1 0 0,1 0 0,-1 0 0,1-1 0,-1 1 0,1 0 0,-1 0 0,1 0 0,0 0 0,-1-1 0,1 1 0,0 0 0,0-1 0,0 1 0,0-1 0,-1 1 0,1-1 0,0 1 0,0-1 0,0 1 0,0-1 0,0 0 0,0 1 0,0-1 0,0 0 0,0 0 0,0 0 0,0 0 0,2 0 0,36-2-10955,-26-4 3681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3.820"/>
    </inkml:context>
    <inkml:brush xml:id="br0">
      <inkml:brushProperty name="width" value="0.025" units="cm"/>
      <inkml:brushProperty name="height" value="0.025" units="cm"/>
    </inkml:brush>
  </inkml:definitions>
  <inkml:trace contextRef="#ctx0" brushRef="#br0">19 38 15182,'0'0'5456,"11"-5"-3934,-7 3-1446,54-22 1849,-55 23-1752,1-1 0,0 1 0,0 0 0,0 1 0,1-1 0,-1 1 0,0-1 0,0 1 0,0 1 0,0-1 0,0 0 0,0 1 0,0 0 0,8 2 0,-11-2-138,0 0-1,0 1 1,1-1-1,-1 0 1,0 1-1,0-1 1,0 0-1,0 1 1,-1-1-1,1 1 1,0-1 0,-1 1-1,1 0 1,-1-1-1,1 1 1,-1 0-1,0-1 1,0 1-1,1 0 1,-1 0-1,0-1 1,-1 1 0,1 0-1,-1 2 1,-12 42 681,-1-21-607,-1 0 0,-1-2-1,-26 29 1,-24 36 43,65-88-153,0 1-1,1 0 0,-1-1 1,1 1-1,-1 0 0,1-1 1,0 1-1,-1 0 0,1 0 1,0-1-1,-1 1 0,1 0 1,0 0-1,0 0 0,0-1 1,-1 1-1,1 0 0,0 0 1,0 0-1,0-1 0,1 1 0,-1 0 1,0 0-1,0 0 0,0 0 1,0-1-1,1 1 0,-1 0 1,0 0-1,1-1 0,-1 1 1,1 0-1,-1-1 0,1 1 1,-1 0-1,1-1 0,-1 1 1,1-1-1,0 1 0,-1-1 1,1 1-1,0-1 0,0 1 1,-1-1-1,1 0 0,0 1 1,0-1-1,-1 0 0,1 0 1,0 1-1,0-1 0,0 0 1,-1 0-1,1 0 0,2 0 1,55 0-440,-48-1 255,52-10-2846,-3-9-3284,-22 4-1232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4.308"/>
    </inkml:context>
    <inkml:brush xml:id="br0">
      <inkml:brushProperty name="width" value="0.025" units="cm"/>
      <inkml:brushProperty name="height" value="0.025" units="cm"/>
    </inkml:brush>
  </inkml:definitions>
  <inkml:trace contextRef="#ctx0" brushRef="#br0">150 72 10346,'0'0'3256,"0"-9"534,0 6-3380,0-1-1,0 0 0,0 1 0,0-1 1,-1 1-1,0-1 0,0 1 0,0-1 0,0 1 1,0-1-1,-3-3 0,3 5-293,0 1 0,0 0-1,0 0 1,-1-1 0,1 1 0,0 0-1,0 0 1,-1 1 0,1-1-1,-1 0 1,1 0 0,-1 1 0,1-1-1,-1 1 1,1-1 0,-1 1 0,0-1-1,1 1 1,-1 0 0,1 0-1,-1 0 1,0 0 0,1 0 0,-1 0-1,1 1 1,-1-1 0,0 0 0,1 1-1,-1-1 1,1 1 0,-1 0-1,1-1 1,-1 1 0,1 0 0,0 0-1,-3 2 1,-2 1-82,0 1-1,1-1 0,-1 2 1,1-1-1,0 0 1,0 1-1,1 0 1,-1 0-1,1 1 1,1-1-1,-1 1 0,1 0 1,-4 14-1,3-11 14,1-1 0,1 1-1,-1 0 1,2 0-1,-1 0 1,2 1 0,-1-1-1,1 0 1,3 20-1,-2-27-33,0-1 0,-1 0 0,1 0 0,0 0 0,1 0 0,-1 0 0,0 0 0,0-1 0,1 1-1,-1 0 1,1 0 0,0-1 0,-1 1 0,1-1 0,0 0 0,0 0 0,0 1 0,0-1 0,0 0 0,0 0-1,0-1 1,0 1 0,0 0 0,1-1 0,-1 1 0,0-1 0,0 0 0,1 0 0,-1 0 0,0 0 0,0 0-1,1 0 1,-1-1 0,0 1 0,0-1 0,3 0 0,4-1 42,-1 0 0,1-1 0,-1 0 0,1 0 0,-1-1 0,0 0 1,13-9-1,-14 8-30,-1 0 1,0-1 0,0 0 0,0 0 0,-1 0 0,0-1 0,0 1 0,-1-1 0,0-1-1,0 1 1,0-1 0,-1 1 0,0-1 0,-1 0 0,0 0 0,0 0 0,0 0 0,-1 0 0,0-14-1,-1 21-35,0 0 0,0 0-1,0 1 1,0-1 0,0 0-1,0 0 1,-1 1 0,1-1-1,0 0 1,0 0 0,-1 1-1,1-1 1,0 0 0,-1 1-1,1-1 1,-1 0 0,1 1-1,-1-1 1,1 0 0,-1 1-1,1-1 1,-1 1 0,1-1-1,-1 1 1,0-1 0,1 1-1,-1 0 1,0-1-1,0 1 1,1 0 0,-1 0-1,0-1 1,0 1 0,1 0-1,-1 0 1,0 0 0,0 0-1,0 0 1,1 0 0,-1 0-1,0 0 1,0 0 0,1 0-1,-1 1 1,-1-1 0,0 1-233,0-1-1,0 1 1,0 0 0,1-1 0,-1 1 0,0 0 0,1 0 0,-1 0-1,1 0 1,-1 0 0,1 0 0,-1 1 0,1-1 0,0 0 0,0 1 0,0-1-1,0 1 1,0-1 0,-2 4 0,3 20-9612,4-16 33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4.638"/>
    </inkml:context>
    <inkml:brush xml:id="br0">
      <inkml:brushProperty name="width" value="0.025" units="cm"/>
      <inkml:brushProperty name="height" value="0.025" units="cm"/>
    </inkml:brush>
  </inkml:definitions>
  <inkml:trace contextRef="#ctx0" brushRef="#br0">5 1 19987,'0'0'10762,"-4"33"-14445,15-45-1378,-4-5-4965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5.013"/>
    </inkml:context>
    <inkml:brush xml:id="br0">
      <inkml:brushProperty name="width" value="0.025" units="cm"/>
      <inkml:brushProperty name="height" value="0.025" units="cm"/>
    </inkml:brush>
  </inkml:definitions>
  <inkml:trace contextRef="#ctx0" brushRef="#br0">0 331 16944,'0'0'6326,"7"-2"-4468,8-4-1505,-1 0 0,0-1 0,0 0 0,0-1 0,-1-1 1,-1 0-1,1-1 0,11-12 0,94-103-551,-93 97 378,53-63-46,-86 133 250,-2-20-190,0 2 1,2 0-1,0 0 1,2 0-1,0 1 1,-2 38-1,8-62-237,0 0 0,0-1 0,0 1 0,0 0 0,0-1 0,0 1 0,0 0 0,1-1 0,-1 1 0,0 0 0,1-1 0,-1 1 0,0-1 0,1 1 0,-1-1 0,1 1 0,-1-1 0,0 1 0,1-1 0,-1 1 0,1-1 0,0 1 0,-1-1 0,1 0 0,-1 0 0,1 1 0,0-1 0,-1 0 0,1 0 0,0 1 0,0-1 0,14-6-5601,-6-10-2513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5.674"/>
    </inkml:context>
    <inkml:brush xml:id="br0">
      <inkml:brushProperty name="width" value="0.025" units="cm"/>
      <inkml:brushProperty name="height" value="0.025" units="cm"/>
    </inkml:brush>
  </inkml:definitions>
  <inkml:trace contextRef="#ctx0" brushRef="#br0">44 1 13933,'0'0'7410,"-4"10"-6022,-5 15-696,1 0 0,1 0 0,2 1 1,0-1-1,0 33 0,5-46-686,-1-3 80,1 0 0,0 0 0,1 0 1,3 12-1,-4-19-115,0-1-1,1 1 1,-1 0 0,1-1-1,-1 1 1,1-1 0,0 0-1,-1 1 1,1-1 0,0 1-1,0-1 1,0 0 0,0 0-1,0 0 1,0 0 0,1 1-1,-1-1 1,0-1 0,1 1-1,-1 0 1,0 0 0,1 0-1,-1-1 1,1 1 0,-1-1-1,1 1 1,-1-1 0,1 0-1,0 1 1,-1-1 0,2 0-1,-2 0-220,0-1 0,-1 1 0,1 0 0,-1 0 0,1-1 0,-1 1 0,0-1 0,1 1 0,-1 0 0,1-1 0,-1 1-1,0-1 1,1 1 0,-1-1 0,0 1 0,1-1 0,-1 1 0,0-1 0,0 1 0,1-1 0,-1 1 0,0-1 0,0 1 0,0-1 0,0 0 0,0 1-1,0-1 1,0 1 0,0-1 0,0 0 0,0 0 0,-2-23-6990,2 23 6654,-4-23-9167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6.037"/>
    </inkml:context>
    <inkml:brush xml:id="br0">
      <inkml:brushProperty name="width" value="0.025" units="cm"/>
      <inkml:brushProperty name="height" value="0.025" units="cm"/>
    </inkml:brush>
  </inkml:definitions>
  <inkml:trace contextRef="#ctx0" brushRef="#br0">0 1 11755,'0'0'12748,"45"49"-11691,-9-45-192,3-4-449,4 0-320,-2 0 1,-7-4-97,-7 0-801,-8 1-1249,-8 0-1345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9.163"/>
    </inkml:context>
    <inkml:brush xml:id="br0">
      <inkml:brushProperty name="width" value="0.025" units="cm"/>
      <inkml:brushProperty name="height" value="0.025" units="cm"/>
    </inkml:brush>
  </inkml:definitions>
  <inkml:trace contextRef="#ctx0" brushRef="#br0">176 204 14125,'0'0'3166,"3"-9"-48,-1 5-2875,0-1 143,-1-1-1,1 1 1,-1 0-1,0 0 0,0-1 1,0 1-1,-1-6 1,0 8-300,-1 1 1,1 0-1,-1 0 1,1 0 0,-1-1-1,0 1 1,0 0 0,0 0-1,0 0 1,0 0 0,0 1-1,0-1 1,-1 0 0,1 0-1,-1 1 1,1-1 0,-1 1-1,0-1 1,0 1 0,0 0-1,1 0 1,-1-1 0,0 1-1,-3 0 1,1-2-82,0 2 1,-1-1 0,1 0-1,0 1 1,-1 0 0,1 0-1,-1 0 1,1 1 0,-1-1-1,0 1 1,1 0 0,-1 1-1,1-1 1,-1 1 0,1 0-1,-1 0 1,1 0 0,-1 0-1,1 1 1,0 0 0,0 0-1,0 0 1,0 0 0,0 1-1,-4 3 1,5-3-20,-1 1 1,0 0-1,1 0 0,0 0 0,0 1 1,0-1-1,1 1 0,0 0 1,-1 0-1,2-1 0,-1 1 0,0 0 1,1 1-1,0-1 0,0 0 0,1 0 1,-1 0-1,1 1 0,0-1 0,1 0 1,1 10-1,-2-13 11,1 1 0,0 0 0,0 0 0,0 0 0,0 0 0,0-1 0,0 1 0,1-1 0,-1 1 1,1-1-1,0 1 0,0-1 0,0 0 0,0 0 0,0 0 0,0 0 0,0 0 0,5 2 0,-2-1 8,0-1 1,0 0-1,0 0 0,0-1 0,0 1 1,1-1-1,-1 0 0,0-1 0,10 1 1,-5-1 21,0-1 0,1 0 0,-1 0 0,-1-1 0,1-1 0,0 1 0,0-1 0,-1-1 0,0 0 0,16-9 0,-16 6 76,0 0 1,-1-1-1,0 0 1,0-1 0,-1 0-1,0 0 1,0-1-1,9-17 1,-13 22-78,-1 0-1,1-1 1,-1 1 0,0-1-1,0 1 1,0-1 0,-1 0-1,0 0 1,0 0 0,-1 0-1,0 0 1,0 1 0,0-1-1,0 0 1,-1 0 0,0 0-1,-1 0 1,-3-10 0,4 13-161,-1 1 0,0-1 0,1 1 0,-1 0 0,0-1 0,-1 1 0,1 0 0,0 0 0,-1 0 0,1 0 0,-1 1 0,0-1 0,1 1 0,-1-1 0,0 1 1,-4-1-1,-30-4-6284,37 6 6268,0 0-1,0 0 1,-1 0 0,1 0-1,0 0 1,0 0-1,0 0 1,-1 0-1,1 0 1,0 0-1,0 0 1,0 0-1,-1 0 1,1 0 0,0 0-1,0 0 1,0 1-1,0-1 1,0 0-1,-1 0 1,1 0-1,0 0 1,0 0-1,0 0 1,0 1-1,0-1 1,0 0 0,-1 0-1,1 0 1,0 0-1,0 1 1,0-1-1,0 0 1,0 0-1,0 0 1,0 0-1,0 1 1,0-1 0,0 0-1,0 0 1,0 0-1,0 1 1,0-1-1,0 0 1,0 0-1,0 0 1,0 1-1,0 0-1268,0 5-5915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8.443"/>
    </inkml:context>
    <inkml:brush xml:id="br0">
      <inkml:brushProperty name="width" value="0.025" units="cm"/>
      <inkml:brushProperty name="height" value="0.025" units="cm"/>
    </inkml:brush>
  </inkml:definitions>
  <inkml:trace contextRef="#ctx0" brushRef="#br0">13 1 19090,'0'0'13084,"-13"6"-13794,14 0-7117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21.124"/>
    </inkml:context>
    <inkml:brush xml:id="br0">
      <inkml:brushProperty name="width" value="0.025" units="cm"/>
      <inkml:brushProperty name="height" value="0.025" units="cm"/>
    </inkml:brush>
  </inkml:definitions>
  <inkml:trace contextRef="#ctx0" brushRef="#br0">38 19 15535,'0'0'9956,"17"-1"-8974,-17 1-960,-1-1 0,1 1-1,-1 0 1,0-1 0,1 1 0,-1 0-1,0 0 1,1-1 0,-1 1 0,0 0-1,1 0 1,-1 0 0,0 0 0,1 0 0,-1 0-1,0 0 1,0 0 0,1 0 0,-1 0-1,0 0 1,1 0 0,-1 1 0,0-1-1,1 0 1,-1 0 0,0 1 0,1-1-1,-1 0 1,1 1 0,-1-1 0,1 1 0,-1-1-1,1 1 1,-1-1 0,1 1 0,-1-1-1,1 1 1,-1-1 0,1 1 0,0 0-1,-1-1 1,1 1 0,0-1 0,0 1-1,0 0 1,-1 0 0,1-1 0,0 1 0,0 0-1,0-1 1,0 2 0,-1-2-22,-1-1 0,1 1 1,-1 0-1,1 0 0,-1 0 1,1 0-1,-1 0 0,1 1 0,-1-1 1,1 0-1,-1 1 0,1-1 1,-1 1-1,1 0 0,0-1 1,-1 1-1,-1 1 0,2 16 15,11-21 284,13-25 54,-19 7-41,-5 20-306,1 1 1,0 0 0,0 0 0,0-1 0,-1 1-1,1 0 1,0 0 0,-1-1 0,1 1 0,0 0-1,0 0 1,-1 0 0,1 0 0,0 0 0,-1 0-1,1-1 1,0 1 0,-1 0 0,1 0 0,0 0-1,-1 0 1,1 0 0,0 0 0,-1 0 0,1 0-1,0 0 1,-1 1 0,1-1 0,0 0 0,0 0-1,-1 0 1,1 0 0,0 0 0,-1 1-1,1-1 1,-2 1-3,1 0 0,-1 0 0,1 0 0,-1 0 0,1 0 0,0 0 0,0 1 0,-1-1 0,1 0-1,0 1 1,0-1 0,0 1 0,0 0 0,1-1 0,-1 1 0,0-1 0,1 1 0,-1 0 0,1 0 0,0-1 0,-1 1-1,1 2 1,0-4 1,0 0 0,0 1-1,0-1 1,0 0 0,0 0-1,0 1 1,0-1 0,0 0-1,0 0 1,0 1 0,0-1-1,0 0 1,0 0 0,0 1-1,0-1 1,0 0 0,1 0-1,-1 0 1,0 1 0,0-1-1,0 0 1,0 0 0,0 0-1,1 0 1,-1 1-1,0-1 1,0 0 0,0 0-1,1 0 1,-1 0 0,0 0-1,0 1 1,0-1 0,1 0-1,-1 0 1,0 0 0,0 0-1,1 0 1,-1 0 0,0 0-1,0 0 1,1 0 0,-1 0-1,0 0 1,0 0 0,1 0-1,-1 0 1,0 0 0,0 0-1,0 0 1,1 0 0,-1-1-1,0 1 1,0 0 0,0 0-1,1 0 1,17-12 629,-10 6-3871,-2 4-4323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2.949"/>
    </inkml:context>
    <inkml:brush xml:id="br0">
      <inkml:brushProperty name="width" value="0.025" units="cm"/>
      <inkml:brushProperty name="height" value="0.025" units="cm"/>
    </inkml:brush>
  </inkml:definitions>
  <inkml:trace contextRef="#ctx0" brushRef="#br0">33 64 13837,'0'0'5637,"6"-8"-4238,-3 5-1369,0-1 179,0-1 1,0 2-1,1-1 1,0 0-1,0 1 0,0-1 1,0 1-1,0 0 1,1 0-1,-1 1 1,1-1-1,-1 1 1,1 0-1,0 0 0,0 1 1,0 0-1,0-1 1,7 1-1,-11 1-186,0 0-1,0 0 1,0 0-1,-1 0 1,1 0 0,0 0-1,0 0 1,-1 1-1,1-1 1,0 0-1,0 1 1,-1-1 0,1 0-1,0 1 1,-1-1-1,1 1 1,0-1-1,-1 1 1,1-1 0,-1 1-1,1-1 1,-1 1-1,1 0 1,-1-1-1,1 1 1,-1 0 0,0-1-1,1 1 1,-1 1-1,1 29 465,-3-22-385,-1 1 1,0-1-1,0 0 1,-6 12-1,-32 45 284,-19 35-70,55-92-253,1 1 1,0 0-1,0 0 0,1 0 0,1 0 0,-1 1 1,2-1-1,-2 15 0,3-24-51,0 0 0,0 0 0,1-1 0,-1 1 0,0 0 0,0 0 0,0 0 0,1 0-1,-1 0 1,0 0 0,1 0 0,-1 0 0,1-1 0,-1 1 0,1 0 0,0 0 0,-1-1 0,1 1 0,0 0 0,-1-1 0,1 1 0,0 0 0,0-1 0,-1 1 0,1-1-1,0 0 1,1 1 0,33 3 270,-25-5-237,0-1 1,0 0-1,0 0 1,16-7-1,72-33-1569,-65 31-1919,1 1-3473,-20 6-1673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3.327"/>
    </inkml:context>
    <inkml:brush xml:id="br0">
      <inkml:brushProperty name="width" value="0.025" units="cm"/>
      <inkml:brushProperty name="height" value="0.025" units="cm"/>
    </inkml:brush>
  </inkml:definitions>
  <inkml:trace contextRef="#ctx0" brushRef="#br0">1 36 13196,'0'0'9380,"8"-5"-8157,1 0-983,1 0 1,-1 1 0,1 1 0,-1-1 0,1 2 0,0-1 0,17-1 0,-24 4-206,0 0-1,1 0 1,-1 0 0,0 0 0,0 0 0,0 1 0,1-1 0,-1 1 0,0 0 0,0 0 0,0 0 0,0 0 0,0 1 0,3 1 0,-5-1-31,1 0 1,0-1 0,-1 1 0,1 0 0,-1 0 0,0 0-1,0 0 1,0 0 0,0 0 0,0 1 0,0-1 0,0 0 0,-1 1-1,1-1 1,-1 0 0,1 1 0,-1-1 0,0 0 0,0 1-1,0-1 1,0 0 0,-1 4 0,-2 7 98,-1-1 0,0 1 0,-1-1 0,0 0 0,-1 0 0,0-1 0,0 1 0,-2-1 0,-12 15 0,-15 27 586,26-38-489,4-9-143,1 1 0,0-1 0,0 1 0,0 0 0,1 0 1,0 1-1,1-1 0,-1 0 0,1 1 0,1 0 0,0-1 0,0 1 1,0 0-1,1 8 0,1-15-63,-1 0 1,1 0-1,-1 0 0,1 0 1,-1 0-1,1 0 0,0-1 1,0 1-1,-1 0 0,1 0 1,0-1-1,0 1 0,0-1 1,0 1-1,0-1 0,0 1 1,0-1-1,0 1 0,0-1 1,0 0-1,0 0 1,0 1-1,0-1 0,0 0 1,0 0-1,0 0 0,0 0 1,0 0-1,0 0 0,0-1 1,0 1-1,2-1 0,36-8-1062,-28 4 64,-1 0 0,1-2-1,-2 1 1,1-1 0,15-14-1,17-24-7612,-18 16 1400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3.672"/>
    </inkml:context>
    <inkml:brush xml:id="br0">
      <inkml:brushProperty name="width" value="0.025" units="cm"/>
      <inkml:brushProperty name="height" value="0.025" units="cm"/>
    </inkml:brush>
  </inkml:definitions>
  <inkml:trace contextRef="#ctx0" brushRef="#br0">85 33 9705,'0'0'10858,"-7"1"-10217,4-1-586,0 0 0,1 1 0,-1-1 0,0 1 0,1 0 0,-1 0 0,1 0-1,-1 0 1,1 0 0,0 0 0,-1 1 0,1-1 0,0 1 0,-4 3 0,3-1 123,0 0 0,1 0 0,-1 0 0,1 1 1,0-1-1,0 1 0,0 0 0,0-1 0,0 8 0,-2 2 339,1 0 0,0 0 0,1 1 0,1-1 0,0 1 0,3 25 0,-2-38-489,0 1-1,1-1 0,0 1 1,-1-1-1,1 1 1,0-1-1,0 0 0,0 1 1,0-1-1,1 0 0,-1 0 1,1 1-1,-1-1 0,1-1 1,0 1-1,0 0 1,0 0-1,3 2 0,-2-3-17,0 0-1,0 0 1,0 0-1,1-1 1,-1 1-1,0-1 0,1 0 1,-1 1-1,0-2 1,1 1-1,-1 0 1,0-1-1,1 1 1,-1-1-1,0 0 1,0 0-1,1 0 0,3-3 1,0 0 4,1 0 1,-1-1-1,0 1 0,0-2 0,-1 1 1,0-1-1,0 0 0,0 0 1,-1-1-1,1 0 0,-2 0 1,8-12-1,-9 14 93,0 0-1,0-1 1,-1 1 0,1-1 0,-1 0 0,0 1 0,-1-1-1,0 0 1,0 0 0,0 0 0,0 0 0,-1 0-1,0 0 1,0 0 0,-1 0 0,0 0 0,0 0 0,-3-10-1,1 11-69,-1 1 1,1 0-1,-1 0 0,0 0 0,0 0 0,0 1 0,0 0 0,0 0 1,-1 0-1,0 0 0,1 1 0,-1-1 0,0 1 0,0 1 0,-9-3 0,7 2-300,0-1 0,-1 2 0,0-1 0,1 1 0,-1 0-1,0 1 1,0 0 0,1 0 0,-1 1 0,-9 1 0,16-1-313,-1 0 0,1-1 1,0 1-1,-1 0 1,1 0-1,0 0 1,0 0-1,0 1 1,0-1-1,0 0 1,0 0-1,0 1 0,1-1 1,-1 0-1,0 2 1,-2 8-11244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4.557"/>
    </inkml:context>
    <inkml:brush xml:id="br0">
      <inkml:brushProperty name="width" value="0.025" units="cm"/>
      <inkml:brushProperty name="height" value="0.025" units="cm"/>
    </inkml:brush>
  </inkml:definitions>
  <inkml:trace contextRef="#ctx0" brushRef="#br0">55 86 11435,'0'0'6011,"0"-8"-3657,0 5-2181,0 0-1,-1 0 1,1 1 0,0-1-1,1 0 1,-1 0-1,0 0 1,1 0 0,0 1-1,-1-1 1,1 0-1,0 1 1,0-1 0,1 1-1,-1-1 1,0 1-1,1-1 1,0 1 0,-1 0-1,1 0 1,0 0-1,0 0 1,0 0 0,1 0-1,-1 0 1,0 1-1,1-1 1,-1 1 0,1-1-1,-1 1 1,1 0 0,-1 0-1,1 1 1,0-1-1,0 0 1,0 1 0,-1 0-1,6-1 1,-6 1-161,0 0 0,0 0 0,0 0 0,-1 0 0,1 0 0,0 0 0,0 1 0,0-1 0,0 1 0,0-1 0,0 1 0,0 0 0,0 0 0,-1 0 0,1 0 0,0 0 0,-1 0 0,1 0 0,-1 0 0,1 1 0,-1-1 0,0 1-1,1-1 1,-1 1 0,0-1 0,0 1 0,0 0 0,0-1 0,0 1 0,-1 0 0,1 0 0,0 0 0,-1 0 0,1 0 0,-1 0 0,0 0 0,0 0 0,0 0 0,0 0 0,0 0 0,0 0 0,-1 2 0,0 4 23,0 1-1,-1-1 0,-1 0 1,1 0-1,-1 0 1,-1 0-1,1-1 0,-1 1 1,-6 7-1,-10 11 281,-46 45-1,14-16 82,64-57-615,1 2 0,-1-1 1,0 2-1,0 0 0,0 0 0,19 5 0,-27-3 209,-1-1 0,1 1 0,-1 0 0,1 0 0,-1 0 0,0 1 0,0-1 0,0 1-1,-1 0 1,1 0 0,-1 0 0,2 4 0,-2-4 95,0 0 1,0-1-1,0 1 0,1-1 0,-1 0 0,1 1 0,0-1 0,-1 0 1,6 3-1,-7-5-19,0-1 0,0 1 0,0-1 0,0 1 0,0-1-1,0 1 1,0-1 0,0 0 0,0 0 0,0 1 0,0-1 0,0 0 0,0 0 0,0 0 0,0 0 0,0 0 0,1-1 0,-1 1 0,0 0 0,0 0 0,0-1 0,0 1 0,0-1-1,0 1 1,0-1 0,0 1 0,1-2 0,0 0 29,0 0-1,1 0 0,-1-1 1,0 0-1,0 1 1,0-1-1,0 0 1,-1 0-1,2-3 0,1-3 60,-1 1-1,0-1 0,-1 0 0,0 1 1,2-19-1,-5 16 1104,2-1-4282,-1 11 2744,0 1 0,0-1 0,0 1 1,0-1-1,1 1 0,-1 0 1,0-1-1,1 1 0,-1-1 1,0 1-1,0 0 0,1-1 1,-1 1-1,1 0 0,-1-1 0,0 1 1,1 0-1,-1 0 0,1 0 1,-1-1-1,0 1 0,1 0 1,-1 0-1,1 0 0,-1 0 0,1 0 1,-1 0-1,1 0 0,-1 0 1,1 0-1,-1 0 0,1 0 1,0 0-1,14 0-6461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5.045"/>
    </inkml:context>
    <inkml:brush xml:id="br0">
      <inkml:brushProperty name="width" value="0.025" units="cm"/>
      <inkml:brushProperty name="height" value="0.025" units="cm"/>
    </inkml:brush>
  </inkml:definitions>
  <inkml:trace contextRef="#ctx0" brushRef="#br0">1 1 9001,'0'0'16079,"60"17"-14958,-17-17-513,6 0-415,1 0-129,-1 0-32,-13 0-769,-4 0-833,-14 0-704,-7 0-640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5.392"/>
    </inkml:context>
    <inkml:brush xml:id="br0">
      <inkml:brushProperty name="width" value="0.025" units="cm"/>
      <inkml:brushProperty name="height" value="0.025" units="cm"/>
    </inkml:brush>
  </inkml:definitions>
  <inkml:trace contextRef="#ctx0" brushRef="#br0">0 3 11819,'0'0'7047,"73"8"-5382,-33-8-415,8 0-546,-4 0-415,6 0-225,-10-2-801,-8-1-3043,-7-2-8455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0.813"/>
    </inkml:context>
    <inkml:brush xml:id="br0">
      <inkml:brushProperty name="width" value="0.025" units="cm"/>
      <inkml:brushProperty name="height" value="0.025" units="cm"/>
    </inkml:brush>
  </inkml:definitions>
  <inkml:trace contextRef="#ctx0" brushRef="#br0">33 0 12139,'0'0'14884,"7"6"-14377,-5-4-477,1 0 0,-1 0-1,1 0 1,-1 0 0,0 0 0,0 1-1,0-1 1,0 1 0,-1 0-1,1-1 1,-1 1 0,1 0 0,-1 0-1,0 0 1,0 0 0,0 0 0,-1 0-1,1 0 1,-1 1 0,1-1 0,-1 0-1,0 0 1,0 0 0,-1 0 0,1 1-1,-1-1 1,0 3 0,-2 5 7,2-6-33,0 0 0,0-1 1,0 1-1,1 0 1,-1 0-1,2 9 0,-1-13-4,0 0 1,1 0-1,-1 0 0,1 0 0,-1 0 0,1 0 0,-1 0 0,1 0 0,0 0 0,0 0 0,-1 0 0,1 0 0,0 0 0,0-1 0,0 1 0,0 0 0,0-1 0,0 1 0,0-1 1,0 1-1,0-1 0,0 1 0,0-1 0,0 0 0,1 1 0,-1-1 0,0 0 0,0 0 0,0 0 0,0 0 0,1 0 0,1 0 0,147 0-752,-148 0 743,1 0 0,-1 0 0,0 0 1,0 0-1,0 0 0,0 0 0,0 1 1,0-1-1,0 1 0,0 0 0,0-1 1,0 1-1,0 0 0,0 0 0,0 0 1,-1 1-1,1-1 0,0 0 0,-1 1 1,1-1-1,-1 1 0,1-1 0,-1 1 1,0 0-1,0 0 0,0-1 0,0 1 1,0 0-1,0 0 0,0 0 0,0 0 1,-1 0-1,1 0 0,-1 0 0,0 0 1,0 0-1,1 1 0,-1-1 0,0 0 1,-1 0-1,1 0 0,0 0 0,-1 0 1,0 2-1,0 4 34,-1-1-1,0 0 1,-1 0 0,1 0 0,-1 0 0,-1-1-1,1 1 1,-1-1 0,0 0 0,-1 0 0,-9 10-1,2-5 254,0-1 0,-1-1-1,0 0 1,-20 10 0,27-16-242,0 0 0,-1-1 0,1 1 0,-1-1 0,0 0 0,1-1 0,-1 0 1,0 0-1,0 0 0,0-1 0,1 0 0,-13-2 0,15 1-400,1-1-1,0 0 1,-1 0-1,1 0 1,0 0-1,0 0 0,0-1 1,0 1-1,1-1 1,-1 0-1,1 0 1,-1 0-1,1 0 1,0 0-1,0 0 1,1-1-1,-1 1 1,1-1-1,-1 1 0,0-6 1,-11-30-6624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159"/>
    </inkml:context>
    <inkml:brush xml:id="br0">
      <inkml:brushProperty name="width" value="0.025" units="cm"/>
      <inkml:brushProperty name="height" value="0.025" units="cm"/>
    </inkml:brush>
  </inkml:definitions>
  <inkml:trace contextRef="#ctx0" brushRef="#br0">0 18 16560,'0'0'9032,"54"21"-7078,-26-20-705,12-1-736,3 0-417,3-4-64,0-4-609,3-1-960,-5 3-1346,-5-1-1889,-5 1-2980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29.668"/>
    </inkml:context>
    <inkml:brush xml:id="br0">
      <inkml:brushProperty name="width" value="0.025" units="cm"/>
      <inkml:brushProperty name="height" value="0.025" units="cm"/>
    </inkml:brush>
  </inkml:definitions>
  <inkml:trace contextRef="#ctx0" brushRef="#br0">0 1 5189,'0'0'16133,"4"11"-15076,149 360 3379,-147-358-4442,-1-2 109,0 0-1,1 0 1,0 0 0,10 11-1,-15-20-157,1 0-1,0 0 0,-1 0 1,1 0-1,0-1 0,0 1 1,0 0-1,1-1 0,-1 0 1,0 1-1,1-1 0,-1 0 1,0 0-1,1 0 0,-1-1 1,1 1-1,0-1 0,-1 1 1,1-1-1,-1 0 0,1 0 1,0 0-1,-1 0 0,1 0 1,3-1-1,-4 0-366,0 0-1,-1 0 1,1-1-1,0 1 1,0 0 0,-1-1-1,1 1 1,-1-1-1,0 1 1,1-1-1,-1 0 1,0 1-1,0-1 1,0 0 0,0 0-1,0 0 1,0 0-1,-1 0 1,1 0-1,-1 0 1,1-3 0,1-1-1592,5-17-6917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503"/>
    </inkml:context>
    <inkml:brush xml:id="br0">
      <inkml:brushProperty name="width" value="0.025" units="cm"/>
      <inkml:brushProperty name="height" value="0.025" units="cm"/>
    </inkml:brush>
  </inkml:definitions>
  <inkml:trace contextRef="#ctx0" brushRef="#br0">217 1 15118,'0'0'10997,"-9"5"-10361,-5 6-427,0 0 1,1 1 0,0 1 0,1 0 0,0 1-1,1 0 1,1 0 0,0 1 0,-13 27 0,7-9 189,0 0 0,-11 39 1,23-60-372,1-1 0,0 1 0,0 0 0,2 0-1,-1 0 1,1 0 0,1 1 0,1-1 0,-1 0 0,4 17 0,-2-27-25,-1 1 0,1 0 0,-1-1 0,1 0 0,0 1 0,0-1 0,0 0 0,0 0 0,0 1 0,0-2 0,1 1 0,-1 0 0,0 0 0,1-1 0,0 1 0,-1-1 0,1 0 0,0 0 0,0 0 0,0 0 0,0-1 0,-1 1 0,1-1 1,0 1-1,0-1 0,0 0 0,6-1 0,-1 1 20,-1 0-1,1-1 1,-1 0 0,0 0 0,1 0 0,-1-1 0,0 0 0,0-1 0,0 1-1,9-6 1,-12 5 2,-1 1 0,1-1 0,-1 0 0,1 0 0,-1 0 0,0-1 0,0 1 0,-1-1 0,1 0 0,-1 0 0,1 0 0,-1 0 0,-1 0 0,1 0 0,0 0 0,-1-1 0,0 1-1,0-1 1,0-7 0,-1 9-4,0 0-1,0 0 1,-1 0-1,1 0 0,-1 0 1,0 0-1,0 1 0,0-1 1,0 0-1,-1 0 1,1 1-1,-1-1 0,1 1 1,-1-1-1,0 1 0,0 0 1,0-1-1,-1 1 1,1 0-1,0 0 0,-1 1 1,1-1-1,-1 1 0,0-1 1,1 1-1,-1 0 1,0 0-1,0 0 0,-5-1 1,0-1-117,0 1 1,0 0 0,0 1 0,0-1-1,0 2 1,0-1 0,0 1 0,-1 0-1,1 1 1,0 0 0,0 0 0,-11 4-1,18-5-5,1 0 1,-1 1-1,1-1 0,-1 0 0,1 0 0,-1 0 0,1 1 0,0-1 0,-1 0 1,1 0-1,-1 1 0,1-1 0,0 1 0,-1-1 0,1 0 0,0 1 0,-1-1 1,1 1-1,0-1 0,-1 0 0,1 1 0,0-1 0,0 1 0,0-1 1,0 1-1,-1-1 0,1 1 0,0-1 0,0 1 0,0-1 0,0 1 0,0-1 1,0 1-1,0 0 0,0-1 0,1 1 0,-1-1 0,0 1 0,1 0-304,0 0-1,-1-1 1,1 1 0,0 0-1,0-1 1,0 1-1,0-1 1,0 1-1,-1-1 1,1 1-1,0-1 1,0 0-1,0 1 1,0-1-1,0 0 1,1 0-1,-1 0 1,1 0 0,21 0-6188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862"/>
    </inkml:context>
    <inkml:brush xml:id="br0">
      <inkml:brushProperty name="width" value="0.025" units="cm"/>
      <inkml:brushProperty name="height" value="0.025" units="cm"/>
    </inkml:brush>
  </inkml:definitions>
  <inkml:trace contextRef="#ctx0" brushRef="#br0">152 28 14189,'0'0'12716,"-9"1"-11466,4 0-1173,-1 0 0,1 0 0,0 0-1,0 1 1,0-1 0,1 1 0,-1 1 0,0-1 0,1 1 0,0-1 0,-1 1 0,1 0 0,0 1 0,0-1 0,1 1 0,-1 0 0,1 0 0,0 0 0,0 0 0,0 1 0,0-1 0,1 1 0,-3 6 0,-2 2 33,0 1 1,2 0 0,-1 1 0,1-1-1,1 1 1,1 0 0,-2 22-1,4-33-102,1-1 0,-1 1 0,1 0-1,0 0 1,0-1 0,1 1 0,-1 0-1,1 0 1,0-1 0,0 1-1,0-1 1,1 1 0,-1-1 0,1 1-1,0-1 1,-1 0 0,2 0-1,-1 0 1,0 0 0,1 0 0,-1 0-1,1 0 1,0-1 0,0 0 0,0 1-1,0-1 1,0 0 0,0 0-1,1-1 1,-1 1 0,1-1 0,-1 0-1,1 0 1,-1 0 0,5 1 0,3 0 20,-1-1 0,0 0 0,1-1 0,-1 0 0,1 0 0,-1-1 0,0 0 0,1-1 0,-1 0 0,0-1 1,0 0-1,0-1 0,-1 0 0,16-8 0,-18 7 16,1 0-1,-1-1 1,-1 1-1,1-1 1,-1-1 0,0 1-1,0-1 1,-1 0-1,0 0 1,0-1 0,-1 0-1,0 1 1,0-2 0,-1 1-1,0 0 1,-1 0-1,4-17 1,-5 20-44,0 0 0,0 0 0,0-1 1,-1 1-1,1 0 0,-1-1 0,-1 1 0,1-1 0,-1 1 0,0 0 1,0 0-1,0 0 0,-1-1 0,0 1 0,0 0 0,0 1 1,-1-1-1,1 0 0,-1 1 0,0-1 0,-1 1 0,1 0 0,-1 0 1,1 0-1,-1 1 0,0-1 0,-1 1 0,1 0 0,-1 0 1,1 0-1,-1 1 0,0 0 0,0 0 0,-7-2 0,-2-1-399,0 0-1,-1 2 0,1 0 0,-1 0 0,-15 0 1,-39 7-6582,38 5-1539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125"/>
    </inkml:context>
    <inkml:brush xml:id="br0">
      <inkml:brushProperty name="width" value="0.025" units="cm"/>
      <inkml:brushProperty name="height" value="0.025" units="cm"/>
    </inkml:brush>
  </inkml:definitions>
  <inkml:trace contextRef="#ctx0" brushRef="#br0">74 0 16784,'0'0'11755,"-3"11"-11686,-1 0-54,0-2-6,0 0 0,0 1 0,2 0 0,-1 0-1,1 0 1,0 0 0,0 20 0,5-28-15,0 0 0,0-1 0,1 0 0,-1 0 1,0 0-1,1 0 0,-1 0 0,0-1 0,1 0 0,-1 1 0,6-2 0,-1 2 18,-3 0-10,0 0 0,0 0 0,0 0 0,0 1-1,0 0 1,-1 0 0,1 0 0,0 0 0,-1 1 0,0 0 0,0 0 0,0 0-1,0 0 1,0 1 0,0 0 0,-1 0 0,0-1 0,0 2 0,0-1-1,0 0 1,-1 1 0,1-1 0,-1 1 0,0 0 0,-1 0 0,1 0 0,-1-1-1,0 2 1,0-1 0,0 0 0,-1 0 0,0 0 0,0 0 0,0 0 0,-1 0-1,1 0 1,-1 0 0,-1 0 0,-1 6 0,1-6 43,1-1 1,-2 1 0,1-1-1,0 0 1,-1 0 0,0 0-1,0 0 1,0-1 0,0 1-1,0-1 1,-1 0-1,0 0 1,1 0 0,-1 0-1,0-1 1,-1 1 0,1-1-1,-6 2 1,7-3-117,0 1 0,0-1 1,1-1-1,-1 1 0,0 0 1,0-1-1,-1 1 0,1-1 0,0 0 1,0 0-1,0 0 0,0-1 1,0 1-1,0-1 0,0 0 0,0 1 1,0-1-1,0-1 0,1 1 1,-1 0-1,0-1 0,1 1 0,-1-1 1,1 0-1,-1 0 0,1 0 0,0 0 1,0 0-1,-2-3 0,-2-3-1422,2 0 0,-1-1 0,1 1 0,0-1 0,-4-16 1,-2-19-6532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455"/>
    </inkml:context>
    <inkml:brush xml:id="br0">
      <inkml:brushProperty name="width" value="0.025" units="cm"/>
      <inkml:brushProperty name="height" value="0.025" units="cm"/>
    </inkml:brush>
  </inkml:definitions>
  <inkml:trace contextRef="#ctx0" brushRef="#br0">0 81 4901,'0'0'18833,"59"-19"-16783,-35 12-832,4-1-738,3 0-416,2 0-416,-8-1-1666,-1 2-1377,-5 0-2883,-10-1-6887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810"/>
    </inkml:context>
    <inkml:brush xml:id="br0">
      <inkml:brushProperty name="width" value="0.025" units="cm"/>
      <inkml:brushProperty name="height" value="0.025" units="cm"/>
    </inkml:brush>
  </inkml:definitions>
  <inkml:trace contextRef="#ctx0" brushRef="#br0">293 0 13997,'-11'6'1084,"-5"2"-737,2 0 1,-1 2-1,1 0 1,1 0-1,0 2 1,0-1-1,1 2 1,0-1-1,1 2 1,-15 24-1,6-4-24,2 1-1,2 1 0,1 0 1,-19 68-1,28-78-302,1-1 1,1 1-1,1 0 0,2 0 0,0 0 0,2 0 1,0 0-1,7 32 0,-6-48 2,1-1 0,0 1 0,0-1 0,1 0 0,0 0 0,1 0 1,-1-1-1,2 0 0,-1 0 0,1 0 0,0 0 0,1-1 0,0 0 0,0-1 0,1 1 0,-1-1 1,1-1-1,1 1 0,-1-2 0,1 1 0,0-1 0,0 0 0,0-1 0,0 0 0,13 2 0,-7-2 134,0-1-1,0 0 0,1-1 0,-1-1 1,1-1-1,-1 0 0,1-1 1,-1 0-1,0-1 0,0-1 0,0-1 1,-1 0-1,1 0 0,-1-2 1,19-11-1,-16 7 33,-2-1 1,1 0-1,-2-1 1,1 0-1,-2-2 0,0 1 1,-1-2-1,0 0 1,-1 0-1,-1-1 0,0 0 1,-2 0-1,0-1 1,-1-1-1,0 1 1,5-33-1,-9 35-116,0-1 0,-2 0 0,0 0 0,-1 0 0,0 1 0,-1-1 0,-2 0 0,1 0 1,-2 1-1,0-1 0,-1 1 0,-1 0 0,0 1 0,-1-1 0,-1 1 0,0 1 0,-1-1 0,-1 1 0,-17-20 0,24 30-138,-1 1 0,1 0 0,-1-1-1,1 1 1,-1 0 0,0 1 0,0-1-1,0 1 1,-1 0 0,1 0 0,0 0 0,-1 0-1,0 1 1,1-1 0,-6 0 0,5 2-268,1 1 1,0-1 0,0 0 0,0 1 0,0 0-1,0 0 1,0 0 0,0 0 0,1 1 0,-1-1-1,0 1 1,1 0 0,-1 0 0,1 0-1,0 1 1,-1-1 0,-4 7 0,-19 18-4562,2 2-3513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5.691"/>
    </inkml:context>
    <inkml:brush xml:id="br0">
      <inkml:brushProperty name="width" value="0.025" units="cm"/>
      <inkml:brushProperty name="height" value="0.025" units="cm"/>
    </inkml:brush>
  </inkml:definitions>
  <inkml:trace contextRef="#ctx0" brushRef="#br0">0 242 13325,'0'0'10458,"5"-1"-9418,-1 1-910,0-1-1,0 0 0,0 0 0,0-1 0,0 1 0,0-1 0,0 0 0,0 0 1,0 0-1,-1-1 0,1 1 0,6-7 0,42-46 130,-30 31-189,8-7-54,-1 2 45,25-35 1,-54 64-66,1-1 1,-1 1-1,0-1 1,0 1-1,0 0 1,0-1-1,0 1 1,1-1 0,-1 1-1,0 0 1,0-1-1,1 1 1,-1-1-1,0 1 1,1 0-1,-1-1 1,0 1 0,1 0-1,-1 0 1,1-1-1,-1 1 1,0 0-1,1 0 1,-1-1-1,1 1 1,-1 0 0,1 0-1,-1 0 1,1 0-1,-1 0 1,0 0-1,1 0 1,-1 0 0,1 0-1,-1 0 1,1 0-1,-1 0 1,1 0-1,0 0 1,0 21-90,-12 35 158,1-25-37,1-8-74,2 0 0,0 1 0,2-1-1,-6 48 1,11-70-23,0-1 0,0 0-1,0 1 1,0-1 0,1 0 0,-1 1 0,0-1-1,0 0 1,0 1 0,0-1 0,0 0-1,0 1 1,1-1 0,-1 0 0,0 1-1,0-1 1,0 0 0,1 0 0,-1 1-1,0-1 1,0 0 0,1 0 0,-1 0 0,0 1-1,0-1 1,1 0 0,-1 0 0,0 0-1,1 0 1,-1 0 0,0 1 0,1-1-1,-1 0 1,0 0 0,1 0 0,-1 0 0,0 0-1,1 0 1,-1 0 0,0 0 0,1 0-1,-1 0 1,0-1 0,1 1 0,-1 0-1,0 0 1,1 0 0,-1 0 0,0 0-1,1-1 1,17-9-2694,-9 3 711,0 0 0,-1-1 0,0 0 0,6-10 0,13-17-7995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040"/>
    </inkml:context>
    <inkml:brush xml:id="br0">
      <inkml:brushProperty name="width" value="0.025" units="cm"/>
      <inkml:brushProperty name="height" value="0.025" units="cm"/>
    </inkml:brush>
  </inkml:definitions>
  <inkml:trace contextRef="#ctx0" brushRef="#br0">74 5 13325,'0'0'5920,"-5"8"-3993,0 2-1341,-9 14 792,-21 49-1,32-67-1354,1 1 0,-1-1 1,2 1-1,-1-1 0,1 1 0,0-1 0,0 1 1,0 0-1,1-1 0,0 1 0,1 0 0,-1 0 0,1-1 1,4 13-1,-4-16-18,1-1-1,-1 0 1,1 1 0,-1-1-1,1 0 1,0 0 0,0 0-1,0 0 1,0-1 0,1 1 0,-1 0-1,0-1 1,1 1 0,-1-1-1,1 0 1,-1 0 0,1 0-1,0 0 1,-1-1 0,1 1 0,0 0-1,-1-1 1,1 0 0,0 0-1,0 0 1,0 0 0,-1 0-1,1-1 1,4 0 0,0 0 22,-1-1 1,1 1-1,0-1 1,-1-1-1,1 1 1,-1-1-1,0 0 1,1-1-1,-2 1 0,11-9 1,-8 5 150,-1 0 1,0 0 0,-1-1-1,0 0 1,0 0-1,-1-1 1,1 1-1,-2-1 1,1-1-1,-2 1 1,1 0-1,-1-1 1,0 0-1,-1 0 1,0 0 0,-1 0-1,0-20 1,-1 28-145,0 0 1,0 0-1,0 0 1,-1 0-1,1 0 1,-1 0 0,1 0-1,-1 0 1,0 0-1,1 0 1,-1 1-1,0-1 1,-1 0 0,1 0-1,0 1 1,0-1-1,-1 1 1,1-1-1,-1 1 1,1-1 0,-1 1-1,0 0 1,1 0-1,-1 0 1,0 0-1,0 0 1,0 0-1,0 0 1,0 1 0,0-1-1,0 1 1,0-1-1,0 1 1,0 0-1,0 0 1,0 0 0,0 0-1,0 0 1,0 0-1,0 1 1,-3 0-1,0-1-51,1 1-1,-1 0 0,0 0 0,0 0 0,1 1 1,-1 0-1,0 0 0,1 0 0,0 0 1,0 0-1,-1 1 0,1 0 0,1 0 0,-1 0 1,0 1-1,1-1 0,-4 5 0,6-6-130,0-1-1,0 1 0,0-1 0,0 1 1,0-1-1,0 1 0,1-1 0,-1 1 1,1 0-1,-1-1 0,1 1 1,-1 0-1,1-1 0,0 1 0,0 0 1,0 0-1,0-1 0,0 1 0,0 0 1,1-1-1,-1 1 0,0 0 0,1 0 1,0-1-1,0 3 0,1-2-249,0-1-1,0 0 1,0 0 0,-1 1-1,1-1 1,0 0-1,1-1 1,-1 1 0,0 0-1,0-1 1,0 1-1,0-1 1,0 1 0,1-1-1,-1 0 1,0 0-1,0 0 1,1 0 0,2-2-1,20-1-4731</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413"/>
    </inkml:context>
    <inkml:brush xml:id="br0">
      <inkml:brushProperty name="width" value="0.025" units="cm"/>
      <inkml:brushProperty name="height" value="0.025" units="cm"/>
    </inkml:brush>
  </inkml:definitions>
  <inkml:trace contextRef="#ctx0" brushRef="#br0">77 1 16335,'0'0'2792,"-6"8"-549,-4 5-1756,0 0 0,2 1 0,0 0 0,0 1 0,1 0 0,-6 20 0,12-30-390,-1 0 0,1 1 0,0 0 0,0-1 0,1 1 0,-1 0 0,1-1 0,1 1 0,-1 0 0,3 8 1,-2-11-94,0 0 1,0 0 0,0 0-1,1 0 1,-1-1 0,1 1-1,0 0 1,0-1 0,0 0-1,0 1 1,0-1 0,0 0-1,1 0 1,-1 0 0,1 0-1,0-1 1,-1 1 0,1-1-1,0 1 1,6 1 0,-6-2 68,1 1 1,0-1 0,0 0 0,0 0 0,0 0 0,1-1 0,-1 1 0,0-1 0,0 0 0,0 0-1,0-1 1,0 1 0,1-1 0,-1 0 0,0 0 0,0 0 0,0-1 0,-1 1 0,1-1 0,0 0-1,0 0 1,-1 0 0,0 0 0,1-1 0,-1 0 0,0 1 0,3-5 0,-2 2 102,0-1 1,-1 1 0,1-1-1,-1 1 1,-1-1-1,1 0 1,-1 0 0,0 0-1,0-1 1,-1 1-1,0 0 1,0-1 0,-1 1-1,1-1 1,-1 1-1,-2-12 1,2 16-148,-1 0-1,0-1 1,1 1 0,-1 0 0,0 0-1,0 0 1,-1 0 0,1 0 0,0 0-1,-1 0 1,1 0 0,-1 1 0,1-1-1,-1 0 1,0 1 0,0-1-1,0 1 1,0 0 0,0 0 0,0 0-1,0 0 1,0 0 0,0 0 0,0 0-1,-1 1 1,1-1 0,0 1 0,-1-1-1,1 1 1,0 0 0,-5 0-1,4 0-113,0 0-1,0 1 0,0-1 0,0 1 0,0-1 1,0 1-1,0 0 0,1 0 0,-1 0 1,0 1-1,-3 1 0,4-2-160,1 1-1,-1-1 1,1 0 0,-1 1 0,1-1-1,0 1 1,0-1 0,-1 1-1,1-1 1,0 1 0,0 0 0,0 0-1,1 0 1,-1-1 0,0 1 0,1 0-1,-1 4 1,1 21-7895,5-17 1116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759"/>
    </inkml:context>
    <inkml:brush xml:id="br0">
      <inkml:brushProperty name="width" value="0.025" units="cm"/>
      <inkml:brushProperty name="height" value="0.025" units="cm"/>
    </inkml:brush>
  </inkml:definitions>
  <inkml:trace contextRef="#ctx0" brushRef="#br0">66 23 12748,'0'0'18247,"1"8"-18135,4 17 23,1-21-28,3-21-72,-8 16-35,-1-1 0,1 1-1,-1 0 1,1 0 0,-1 0-1,0-1 1,0 1-1,1 0 1,-1 0 0,0-1-1,0 1 1,0 0 0,0 0-1,-1-1 1,1 1 0,0 0-1,0 0 1,-1-1-1,1 1 1,-1 0 0,1 0-1,-1 0 1,1 0 0,-1-1-1,0 1 1,0 0 0,1 0-1,-1 0 1,0 1 0,0-1-1,0 0 1,0 0-1,0 0 1,0 1 0,0-1-1,0 0 1,-2 0 0,1 1 7,0 0 1,0-1-1,0 1 1,1 0-1,-1 0 1,0 1-1,0-1 1,0 0-1,0 1 1,0-1-1,1 1 1,-1-1-1,0 1 1,0 0-1,1 0 1,-1 0-1,1 0 1,-1 0-1,1 0 1,-1 0-1,1 0 1,-1 1-1,1-1 1,0 0-1,-2 3 1,-3 4 81,4-6-61,0 1 0,0-1 0,0 1 0,0 0 0,0 0 0,1 0 0,-1 0 0,1 0 0,0 0-1,0 1 1,0-1 0,0 0 0,0 4 0,4-7-262,-1-1 0,1 0 1,-1 0-1,1 0 0,-1 0 0,0-1 0,1 1 0,-1-1 0,0 1 0,2-3 0,5-9-3946,-3-3-2599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8.458"/>
    </inkml:context>
    <inkml:brush xml:id="br0">
      <inkml:brushProperty name="width" value="0.025" units="cm"/>
      <inkml:brushProperty name="height" value="0.025" units="cm"/>
    </inkml:brush>
  </inkml:definitions>
  <inkml:trace contextRef="#ctx0" brushRef="#br0">81 0 7079,'0'0'18834,"-7"9"-18770,0-1-51,2-3 19,-1 1 0,1 0 1,1 0-1,-1 1 0,1-1 0,0 1 1,0 0-1,1 0 0,0 1 1,-4 13-1,8-21-30,-1 1 0,0-1 1,0 1-1,0-1 0,1 0 0,-1 1 0,0-1 1,1 1-1,-1-1 0,1 1 0,-1-1 0,0 0 1,1 1-1,-1-1 0,1 0 0,-1 0 0,1 1 1,-1-1-1,1 0 0,-1 0 0,1 0 0,-1 1 1,1-1-1,-1 0 0,1 0 0,-1 0 0,1 0 1,-1 0-1,1 0 0,-1 0 0,1 0 0,0 0 1,25-1 60,-21 1-60,30-3-19,-24 1-22,0 1 0,1 1 0,-1 0 0,0 0-1,0 1 1,17 3 0,-27-4 35,1 1 1,-1-1-1,0 1 1,0-1-1,1 1 1,-1-1-1,0 1 1,0 0-1,0 0 0,0 0 1,0-1-1,0 1 1,0 0-1,0 0 1,0 0-1,0 1 1,-1-1-1,1 0 1,0 0-1,-1 0 1,1 0-1,-1 1 0,1 2 1,0-1 13,-1-1 0,0 1 0,0 0 0,0 0-1,0 0 1,-1 0 0,1 0 0,-1 0 0,0-1 0,-2 6 0,-1 1 105,0-1 0,0 0-1,-1 0 1,-1 0 0,1 0 0,-8 6 0,3-4 300,0-1 0,-1 0-1,0-1 1,-13 8 0,19-13-355,1-1 0,-1 1-1,0-1 1,0 0 0,0 0 0,-1-1 0,1 1 0,0-1-1,-1 0 1,1-1 0,0 1 0,-1-1 0,-6 0 0,10-1-208,1 1 0,0-1 0,0 0 0,-1 1 0,1-1 1,0 0-1,0 0 0,0 0 0,0 0 0,0 0 0,0 0 1,0 0-1,0 0 0,0 0 0,1 0 0,-1 0 0,0-1 1,1 1-1,-1 0 0,1 0 0,-1-1 0,1 1 0,0 0 0,-1-1 1,1 1-1,0-2 0,-2-43-5619,2 36 3966,0-28-5781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0.047"/>
    </inkml:context>
    <inkml:brush xml:id="br0">
      <inkml:brushProperty name="width" value="0.025" units="cm"/>
      <inkml:brushProperty name="height" value="0.025" units="cm"/>
    </inkml:brush>
  </inkml:definitions>
  <inkml:trace contextRef="#ctx0" brushRef="#br0">1 65 16560,'0'0'5253,"0"8"-4757,4 19-61,1 0 0,1 0 0,2 0 0,14 34 0,8 27 711,-24-65-816,-4-14-155,0 1 0,1 0-1,0 0 1,0-1-1,1 1 1,1-1-1,-1 0 1,1-1 0,11 15-1,-15-22-133,0 0-1,0 0 1,0-1-1,0 1 1,0 0-1,0 0 1,0-1-1,0 1 1,0-1 0,1 1-1,-1-1 1,0 1-1,0-1 1,0 0-1,1 0 1,-1 0-1,0 1 1,0-1-1,1 0 1,-1-1-1,0 1 1,0 0-1,1 0 1,1-1 0,-1 0 43,0 0 0,0-1 0,1 1 0,-1 0 1,0-1-1,0 0 0,-1 0 0,1 1 0,0-1 1,0 0-1,1-3 0,4-6 139,-1 0-1,-1 0 1,8-21 0,-6 6-310,-2 0 0,0 0 1,-2 0-1,-1 0 0,-1-1 0,-1 1 1,-1-1-1,-2 1 0,-1 0 0,0 0 1,-16-48-1,20 73-60,0 0 1,0 1-1,-1-1 0,1 0 1,0 0-1,0 1 0,0-1 0,0 0 1,-1 0-1,1 1 0,0-1 1,-1 0-1,1 1 0,0-1 1,-1 1-1,1-1 0,-1 0 0,1 1 1,-1-1-1,1 1 0,-1-1 1,0 1-1,1-1 0,-1 1 1,0 0-1,1-1 0,-1 1 0,0 0 1,1-1-1,-1 1 0,0 0 1,0 0-1,0 0 0,0 1-232,0 0-1,-1 0 1,1 0 0,0 0-1,0 1 1,0-1 0,1 0-1,-1 1 1,0-1-1,0 1 1,1-1 0,-1 1-1,0 2 1,-13 61-9303,13-64 9292,-4 39-6225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8.788"/>
    </inkml:context>
    <inkml:brush xml:id="br0">
      <inkml:brushProperty name="width" value="0.025" units="cm"/>
      <inkml:brushProperty name="height" value="0.025" units="cm"/>
    </inkml:brush>
  </inkml:definitions>
  <inkml:trace contextRef="#ctx0" brushRef="#br0">0 52 11627,'0'0'13677,"50"-1"-12332,-26-2-800,4-3-417,2-2-96,10 2 0,-1-2-609,-1 1-2049,-5 2-1698,-4-2-2851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181"/>
    </inkml:context>
    <inkml:brush xml:id="br0">
      <inkml:brushProperty name="width" value="0.025" units="cm"/>
      <inkml:brushProperty name="height" value="0.025" units="cm"/>
    </inkml:brush>
  </inkml:definitions>
  <inkml:trace contextRef="#ctx0" brushRef="#br0">12 137 12139,'0'0'7634,"-3"9"-4730,-6 25-779,9-33-2067,0-1-1,0 1 0,1-1 1,-1 0-1,0 1 1,0-1-1,0 1 0,0-1 1,0 0-1,1 1 1,-1-1-1,0 1 1,0-1-1,1 0 0,-1 1 1,0-1-1,1 0 1,-1 1-1,0-1 0,1 0 1,-1 0-1,0 1 1,1-1-1,-1 0 1,1 0-1,-1 0 0,0 0 1,1 1-1,-1-1 1,1 0-1,-1 0 0,1 0 1,-1 0-1,0 0 1,1 0-1,-1 0 1,1 0-1,-1 0 0,1 0 1,-1 0-1,0-1 1,1 1-1,-1 0 0,1 0 1,-1 0-1,1 0 1,-1-1-1,0 1 1,1 0-1,-1 0 0,1-1 1,22-8 512,-3-6-488,0-1 1,-2 0 0,1-2-1,27-33 1,10-11-422,-64 98 30,-4-6 325,6-16-49,1 0 0,0 1 0,1-1 0,0 1 1,1 0-1,-1 18 0,4-33-175,0 1 0,1-1-1,-1 1 1,1-1 0,-1 0 0,0 1 0,1-1-1,-1 0 1,1 1 0,-1-1 0,1 0 0,-1 0 0,1 1-1,-1-1 1,1 0 0,-1 0 0,1 0 0,-1 0-1,1 0 1,0 0 0,-1 1 0,1-1 0,-1-1-1,1 1 1,-1 0 0,1 0 0,-1 0 0,1 0-1,0 0 1,-1 0 0,1-1 0,-1 1 0,1 0-1,-1 0 1,0-1 0,2 1 0,13-10-6737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510"/>
    </inkml:context>
    <inkml:brush xml:id="br0">
      <inkml:brushProperty name="width" value="0.025" units="cm"/>
      <inkml:brushProperty name="height" value="0.025" units="cm"/>
    </inkml:brush>
  </inkml:definitions>
  <inkml:trace contextRef="#ctx0" brushRef="#br0">91 45 5285,'0'0'16645,"-8"10"-15278,2-3-1133,-45 59 2585,48-61-2633,0 0 0,0 0 0,0 0 0,1 0 1,0 0-1,0 0 0,0 1 0,1-1 0,-1 0 0,1 1 0,1 0 0,-1-1 0,1 9 0,1-13-173,-1 0 0,1 0-1,-1 0 1,1 0 0,0 0 0,0 0-1,-1-1 1,1 1 0,0 0-1,0-1 1,0 1 0,0 0-1,0-1 1,0 1 0,0-1-1,0 1 1,0-1 0,0 0-1,0 0 1,0 1 0,1-1 0,-1 0-1,0 0 1,0 0 0,0 0-1,0 0 1,0 0 0,0 0-1,2-1 1,34-6 295,-29 4-277,-1-1-1,1-1 1,-1 1-1,0-1 1,0 0-1,-1-1 1,0 0 0,0 0-1,0 0 1,0 0-1,5-10 1,-8 12 8,0-1 1,0 0-1,0 0 1,0-1-1,-1 1 1,0 0 0,0-1-1,0 1 1,-1-1-1,0 0 1,0 1-1,0-1 1,-1 0-1,0 0 1,0 1-1,0-1 1,-3-9-1,2 13-27,0 0 0,0-1-1,-1 1 1,1 0-1,-1 0 1,1 0 0,-1 0-1,0 0 1,0 0 0,0 0-1,0 1 1,0-1-1,0 1 1,0-1 0,-1 1-1,1 0 1,0 0-1,-1 0 1,1 0 0,-1 1-1,1-1 1,-1 0 0,0 1-1,1 0 1,-1 0-1,1 0 1,-4 0 0,-1 0-397,1 0 0,0 0 0,-1 1 0,1 0 1,0 0-1,0 0 0,-1 1 0,1 0 0,0 0 1,-7 5-1,-8 7-4719,2 1-3122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838"/>
    </inkml:context>
    <inkml:brush xml:id="br0">
      <inkml:brushProperty name="width" value="0.025" units="cm"/>
      <inkml:brushProperty name="height" value="0.025" units="cm"/>
    </inkml:brush>
  </inkml:definitions>
  <inkml:trace contextRef="#ctx0" brushRef="#br0">0 173 6726,'0'0'12289,"13"2"-10372,10 0-1256,1-1 0,-1-1 0,1-2 1,-1 0-1,0-1 0,31-9 0,15-4 57,261-57 604,-248 59-1286,2 4-1,90 1 0,-121 9 963,-53 0-1104,0-1 0,1 1 0,-1 0 0,0 0-1,0-1 1,0 1 0,1 0 0,-1 0-1,0-1 1,0 1 0,0 0 0,0-1-1,0 1 1,0 0 0,0 0 0,0-1-1,0 1 1,0 0 0,0-1 0,0 1-1,0 0 1,0-1 0,0 1 0,0 0-1,0 0 1,0-1 0,0 1 0,0 0-1,0-1 1,0 1 0,0 0 0,-1 0-1,1-1 1,0 1 0,0 0 0,0 0-1,-1-1 1,1 1 0,0 0 0,-1 0-1,-7-12-6763,-4-1-6700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0.465"/>
    </inkml:context>
    <inkml:brush xml:id="br0">
      <inkml:brushProperty name="width" value="0.025" units="cm"/>
      <inkml:brushProperty name="height" value="0.025" units="cm"/>
    </inkml:brush>
  </inkml:definitions>
  <inkml:trace contextRef="#ctx0" brushRef="#br0">1 1 5349,'0'0'23366,"4"9"-23003,2 12-322,-1 0-1,0 0 0,-2 0 1,-1 0-1,0 0 1,-2 30-1,0-51-41,-1 1-1,1-1 0,0 1 1,0-1-1,0 1 1,0-1-1,1 1 1,-1-1-1,0 1 1,0 0-1,0-1 0,0 1 1,0-1-1,1 1 1,-1-1-1,0 1 1,1-1-1,-1 0 1,0 1-1,0-1 0,1 1 1,-1-1-1,1 0 1,-1 1-1,0-1 1,1 0-1,-1 1 1,1-1-1,-1 0 0,1 0 1,-1 1-1,1-1 1,-1 0-1,2 0 1,20-5-402,19-21-2279,8-29-7375,-29 26 1739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0.811"/>
    </inkml:context>
    <inkml:brush xml:id="br0">
      <inkml:brushProperty name="width" value="0.025" units="cm"/>
      <inkml:brushProperty name="height" value="0.025" units="cm"/>
    </inkml:brush>
  </inkml:definitions>
  <inkml:trace contextRef="#ctx0" brushRef="#br0">79 1 6919,'0'0'10762,"-26"68"-8360,13-36-704,-3 1 63,5 0-63,2 2-449,6-5-704,3-1-449,0-6-64,9-3-289,5-8-1280,9-7-1122,-3-5-608,0 0-2210,-4-9-2562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1.142"/>
    </inkml:context>
    <inkml:brush xml:id="br0">
      <inkml:brushProperty name="width" value="0.025" units="cm"/>
      <inkml:brushProperty name="height" value="0.025" units="cm"/>
    </inkml:brush>
  </inkml:definitions>
  <inkml:trace contextRef="#ctx0" brushRef="#br0">86 4 7175,'0'0'16373,"-9"-1"-16037,6 0-287,1 1 1,-1 0-1,0 0 0,0 0 1,0 0-1,1 0 0,-1 1 0,0-1 1,0 1-1,0 0 0,1 0 1,-1 0-1,1 0 0,-1 0 1,1 0-1,-1 1 0,1-1 1,-1 1-1,1 0 0,0 0 1,0 0-1,0 0 0,0 0 1,0 0-1,1 0 0,-1 1 0,1-1 1,-1 1-1,1-1 0,0 1 1,0-1-1,0 1 0,0 0 1,1 0-1,-1-1 0,1 1 1,-1 0-1,1 0 0,0 0 1,0-1-1,1 6 0,-1-8-27,1 1 0,0 0-1,0 0 1,-1-1 0,1 1 0,0-1-1,0 1 1,0-1 0,0 1 0,0-1-1,0 1 1,0-1 0,0 0 0,0 1-1,0-1 1,0 0 0,0 0 0,0 0-1,0 0 1,0 0 0,0 0 0,0 0 0,0 0-1,0 0 1,0-1 0,2 1 0,32-6 170,-23 0-405,0 0 1,0 0 0,-1-1-1,0-1 1,-1 0 0,11-10-1,2-1-9,-24 42 484,-5 6 229,2 1 0,0 0 0,2-1 0,2 1 1,4 42-1,-3-55-360,-1 8 1150,-1-24-1231,0 0-1,0-1 1,0 1 0,0 0-1,0 0 1,0-1-1,0 1 1,0 0 0,0-1-1,0 1 1,0-1-1,0 0 1,-1 1 0,1-1-1,0 0 1,0 0-1,0 1 1,-1-1 0,1 0-1,0 0 1,-3-1-1,-2 2 4,-1-1 0,0 0 0,0 0-1,0 0 1,1-1 0,-1 0-1,0 0 1,1-1 0,-1 0 0,1 0-1,-1 0 1,1-1 0,0 0-1,0 0 1,-10-8 0,15 11-168,1-1 0,-1 1 0,1-1 0,-1 1 0,1 0 0,-1-1 0,1 0 0,-1 1 0,1-1 1,-1 1-1,1-1 0,0 1 0,-1-1 0,1 0 0,0 1 0,0-1 0,-1 0 0,1 1 0,0-1 0,0 0 0,0 0 0,0 1 0,0-1 1,0 0-1,0 1 0,0-1 0,0 0 0,0 1 0,0-1 0,1 0 0,-1 0 0,0 1 0,0-1 0,1 1 0,-1-1 0,0 0 0,1 1 0,-1-1 1,1 1-1,-1-1 0,1 1 0,-1-1 0,1 1 0,-1-1 0,1 1 0,0-1 0,36-18-6439,-21 12 3450,7-7-3350,6-3-3614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1.488"/>
    </inkml:context>
    <inkml:brush xml:id="br0">
      <inkml:brushProperty name="width" value="0.025" units="cm"/>
      <inkml:brushProperty name="height" value="0.025" units="cm"/>
    </inkml:brush>
  </inkml:definitions>
  <inkml:trace contextRef="#ctx0" brushRef="#br0">111 1 5445,'0'0'20137,"-7"0"-19225,3 0-864,1 1-1,0-1 0,-1 1 0,1 0 0,0-1 0,0 2 1,0-1-1,-1 0 0,1 0 0,0 1 0,1 0 0,-1 0 1,0 0-1,0 0 0,-3 3 0,1 1 24,1 0-1,-1 0 1,1 0-1,0 1 1,0 0-1,1-1 1,-3 11-1,2-9 107,2 1-1,-1 0 1,1 0 0,1-1-1,-1 2 1,1-1-1,1 13 1,0-20-154,0 1 0,0-1 0,0 0 0,0 1 0,1-1 0,-1 0 0,1 1 0,0-1 0,0 0 0,-1 0 0,1 1 0,1-1 0,-1 0 0,0 0 0,0 0 0,1 0 0,-1-1 0,1 1 0,0 0 0,-1 0 0,1-1 0,0 0 1,0 1-1,0-1 0,0 0 0,0 0 0,1 0 0,-1 0 0,0 0 0,0 0 0,1-1 0,2 1 0,2 0 2,1-1 0,-1 0 1,1 0-1,-1-1 0,1 0 0,-1 0 1,0-1-1,1 0 0,-1 0 1,0-1-1,0 0 0,-1 0 1,1-1-1,0 0 0,-1 0 0,0 0 1,7-7-1,-8 7-2,0-1-1,0 1 1,-1-1-1,0-1 1,0 1 0,0 0-1,0-1 1,-1 0 0,0 0-1,0 0 1,0 0-1,-1-1 1,0 1 0,0-1-1,-1 1 1,0-1-1,0 0 1,0 1 0,-1-11-1,-1 14 3,0 0-1,0 1 0,0-1 0,0 1 1,0-1-1,-1 1 0,1 0 0,-1-1 1,1 1-1,-1 0 0,0 0 0,0 0 1,0 0-1,0 1 0,0-1 1,0 0-1,-1 1 0,1 0 0,-1-1 1,1 1-1,-1 0 0,1 0 0,-1 0 1,1 1-1,-1-1 0,0 1 1,1-1-1,-5 1 0,-6-2-440,1 1 0,0 0-1,-1 1 1,1 1 0,-14 1 0,-3 11-5638,23-8-1009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089"/>
    </inkml:context>
    <inkml:brush xml:id="br0">
      <inkml:brushProperty name="width" value="0.025" units="cm"/>
      <inkml:brushProperty name="height" value="0.025" units="cm"/>
    </inkml:brush>
  </inkml:definitions>
  <inkml:trace contextRef="#ctx0" brushRef="#br0">1 1 5509,'0'0'18033,"67"25"-16816,-22-25-480,7 0-256,1 0-353,-3-4-64,0 0-96,-12 0-1442,-15 3-736,-12 1 64,-17 3-6118,-19 3 1090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462"/>
    </inkml:context>
    <inkml:brush xml:id="br0">
      <inkml:brushProperty name="width" value="0.025" units="cm"/>
      <inkml:brushProperty name="height" value="0.025" units="cm"/>
    </inkml:brush>
  </inkml:definitions>
  <inkml:trace contextRef="#ctx0" brushRef="#br0">44 15 8360,'0'0'5958,"-43"17"-2948,43-11-1088,0 0-544,9-1-225,21-4-96,6-1-321,14 0-223,5-5-289,2-4-160,-3 1-192,-1 0-2434,-17-1-2852,-7-2-6757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0.395"/>
    </inkml:context>
    <inkml:brush xml:id="br0">
      <inkml:brushProperty name="width" value="0.025" units="cm"/>
      <inkml:brushProperty name="height" value="0.025" units="cm"/>
    </inkml:brush>
  </inkml:definitions>
  <inkml:trace contextRef="#ctx0" brushRef="#br0">1 1 4644,'0'0'2307,"5"55"-322,8-36 33,3-7 257,0-4 159,2-4-224,3-4-737,-3 0-736,0 0-641,-2 0-128,2-4-1377,-8-5-2691,5-3-4580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810"/>
    </inkml:context>
    <inkml:brush xml:id="br0">
      <inkml:brushProperty name="width" value="0.025" units="cm"/>
      <inkml:brushProperty name="height" value="0.025" units="cm"/>
    </inkml:brush>
  </inkml:definitions>
  <inkml:trace contextRef="#ctx0" brushRef="#br0">1 255 4933,'0'0'19362,"12"-5"-18172,11-7-1032,-1 0-1,0-2 1,-1-1-1,-1-1 1,0 0-1,-1-2 1,22-25-1,45-60-45,-97 126-126,1 1-1,1 0 0,2 0 1,0 1-1,1 0 0,2 0 1,-3 42-1,7-66-53,-1 0-1,1 0 1,0 1-1,0-1 1,0 0-1,0 0 1,1 0-1,-1 1 1,0-1 0,0 0-1,1 0 1,-1 0-1,0 0 1,1 0-1,0 0 1,-1 0-1,1 0 1,-1 0 0,1 0-1,0 0 1,0 0-1,0 0 1,-1 0-1,1 0 1,0-1-1,0 1 1,0 0 0,0-1-1,0 1 1,0-1-1,1 1 1,-1-1-1,0 1 1,0-1-1,0 0 1,0 0 0,1 1-1,-1-1 1,0 0-1,0 0 1,0 0-1,0 0 1,1 0-1,-1-1 1,0 1 0,0 0-1,0-1 1,0 1-1,2-1 1,4-1-829,-1-1 0,1 1 0,-1-1 1,1-1-1,-1 1 0,0-1 0,6-5 0,22-22-6278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140"/>
    </inkml:context>
    <inkml:brush xml:id="br0">
      <inkml:brushProperty name="width" value="0.025" units="cm"/>
      <inkml:brushProperty name="height" value="0.025" units="cm"/>
    </inkml:brush>
  </inkml:definitions>
  <inkml:trace contextRef="#ctx0" brushRef="#br0">114 0 8456,'0'0'11050,"-10"11"-8829,-3 4-1693,0 1 0,2-1 0,0 2 0,1 0-1,0 0 1,1 1 0,-11 34 0,18-48-489,1 0 1,0 0-1,0 0 1,1 0-1,-1 0 1,1 0-1,-1 0 1,1 0-1,0 0 1,1 0 0,-1 0-1,1 0 1,0-1-1,1 6 1,0-7-35,-1 0 1,1 0-1,0 0 1,0-1-1,-1 1 1,1 0-1,1-1 1,-1 1 0,0-1-1,0 0 1,1 1-1,-1-1 1,0 0-1,1-1 1,-1 1-1,1 0 1,-1-1 0,1 1-1,-1-1 1,1 0-1,0 0 1,-1 0-1,4 0 1,5 0 16,0-1 1,0 0-1,0-1 1,-1 0-1,1 0 1,0-1-1,-1-1 1,1 0-1,-1 0 1,0-1-1,14-9 1,-20 12 67,0 0 1,0-1-1,-1 0 0,1 0 0,-1 0 1,1 0-1,-1-1 0,0 1 1,0-1-1,-1 0 0,1 0 1,-1 0-1,0 0 0,0 0 1,0 0-1,0-1 0,-1 1 0,0-1 1,0 1-1,0-1 0,0 1 1,-1-1-1,0 0 0,0 1 1,0-1-1,0 0 0,-1 1 1,0-1-1,0 1 0,-2-6 0,1 6-45,0 0-1,-1 0 0,0 0 0,0 1 0,0-1 0,0 1 1,0 0-1,-1 0 0,1 0 0,-1 0 0,0 1 0,0 0 0,0-1 1,0 1-1,0 1 0,-9-3 0,8 1-365,-1 1-1,1 1 1,-1-1 0,0 1-1,0 0 1,0 0-1,0 1 1,0 0 0,1 0-1,-1 0 1,0 1 0,-9 2-1,14-2-476,1 1 0,-1-1 0,1 1 1,-1 0-1,1-1 0,0 1 0,0 0 0,0-1 0,0 1 0,0 0 0,0 0 0,0-1 0,0 1 0,1 0 0,-1-1 0,1 2 0,8 10-6222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550"/>
    </inkml:context>
    <inkml:brush xml:id="br0">
      <inkml:brushProperty name="width" value="0.025" units="cm"/>
      <inkml:brushProperty name="height" value="0.025" units="cm"/>
    </inkml:brush>
  </inkml:definitions>
  <inkml:trace contextRef="#ctx0" brushRef="#br0">82 0 5445,'0'0'24615,"-6"9"-24396,0-1-177,-38 61 407,40-62-416,0 0 1,1 1-1,0 0 0,0-1 0,1 1 1,0 0-1,0 0 0,-1 15 0,4-22-28,-1 1 0,1-1 0,-1 0 0,1 0 0,-1 0 0,1 0 0,0 0 0,0 0 0,0 0 0,-1 0 0,1 0-1,0 0 1,0 0 0,0 0 0,1-1 0,-1 1 0,0 0 0,0-1 0,0 1 0,0-1 0,1 1 0,-1-1 0,0 0 0,0 1-1,1-1 1,-1 0 0,0 0 0,1 0 0,-1 0 0,0 0 0,3-1 0,46-1 8,-43 0-401,-1 1 0,1-1 0,0-1-1,-1 1 1,1-1 0,-1 0 0,8-6 0,21-20-8064,-18 11 428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897"/>
    </inkml:context>
    <inkml:brush xml:id="br0">
      <inkml:brushProperty name="width" value="0.025" units="cm"/>
      <inkml:brushProperty name="height" value="0.025" units="cm"/>
    </inkml:brush>
  </inkml:definitions>
  <inkml:trace contextRef="#ctx0" brushRef="#br0">63 1 9641,'0'0'9385,"-29"57"-6598,20-31-193,0 1-352,1-2-672,2 1-353,4-2-769,2-4-416,0-3 0,13-9-480,3-4-1410,2-4-1857,0-4-1731,1-13-4419</inkml:trace>
  <inkml:trace contextRef="#ctx0" brushRef="#br0" timeOffset="1">170 116 7207,'0'0'18065,"-37"66"-17328,28-42-193,-2 0-352,6-3-160,1-4-1217,4-9-2626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4.307"/>
    </inkml:context>
    <inkml:brush xml:id="br0">
      <inkml:brushProperty name="width" value="0.025" units="cm"/>
      <inkml:brushProperty name="height" value="0.025" units="cm"/>
    </inkml:brush>
  </inkml:definitions>
  <inkml:trace contextRef="#ctx0" brushRef="#br0">191 0 6022,'0'0'14883,"-9"2"-12913,-2 0-1612,0 2 0,0 0 0,0 0 0,1 1 0,-1 0 0,2 1 1,-1 0-1,0 0 0,1 1 0,0 1 0,1-1 0,-11 13 0,14-14-333,-1 1-1,1 0 1,0 0 0,1 0 0,-5 11-1,8-15-14,-1 0-1,1 1 0,0 0 1,0-1-1,0 1 0,0 0 1,1-1-1,-1 1 0,1 0 1,0 0-1,0-1 0,1 1 1,-1 0-1,2 5 0,-1-8-2,0 1-1,1-1 1,-1 1-1,0-1 1,1 0-1,-1 1 1,1-1 0,-1 0-1,1 0 1,0 0-1,-1 0 1,1-1-1,0 1 1,0 0-1,0-1 1,0 1-1,-1-1 1,1 0-1,0 1 1,0-1-1,0 0 1,0 0-1,0 0 1,0-1-1,0 1 1,3-1 0,2 0-43,-1 0 0,1 0 0,-1 0 0,0-1 0,1 0 0,10-5 1,-7 0-69,0-1 0,-1 0-1,0 0 1,-1 0 0,1-1 0,9-15 0,-15 21 102,0-1-1,-1 0 1,1 0-1,-1 0 1,0 0-1,0 0 0,0-1 1,-1 1-1,1-1 1,-1 1-1,0-1 1,0 1-1,-1-1 1,0 1-1,1-1 0,-1 0 1,-1 1-1,1-1 1,-3-8-1,2 12-47,0-1 1,0 1-1,-1 0 0,1 0 1,-1 0-1,1 0 0,-1 0 1,1 0-1,-1 0 0,0 0 0,1 0 1,-1 1-1,0-1 0,0 1 1,1-1-1,-1 1 0,0 0 0,-3-1 1,-13 5-2870,18-4 2708,0 1 0,-1-1 1,1 1-1,0-1 0,-1 0 1,1 1-1,0-1 0,0 1 1,-1-1-1,1 1 0,0-1 1,0 1-1,0-1 0,0 1 1,0-1-1,-1 1 0,1-1 1,0 1-1,0-1 1,0 1-1,1-1 0,-1 1 1,0-1-1,0 1 0,0-1 1,0 1-1,0-1 0,1 1 1,-1-1-1,0 2 0,1-2-150,0 1-1,-1-1 0,1 1 0,-1 0 1,1-1-1,0 1 0,-1-1 1,1 0-1,0 1 0,-1-1 0,1 0 1,0 1-1,0-1 0,-1 0 0,1 0 1,0 1-1,0-1 0,-1 0 1,1 0-1,0 0 0,0 0 0,0 0 1,1 0-1,0 0-470,16 0-4912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4.793"/>
    </inkml:context>
    <inkml:brush xml:id="br0">
      <inkml:brushProperty name="width" value="0.025" units="cm"/>
      <inkml:brushProperty name="height" value="0.025" units="cm"/>
    </inkml:brush>
  </inkml:definitions>
  <inkml:trace contextRef="#ctx0" brushRef="#br0">68 123 4644,'0'0'20244,"-8"9"-19663,-22 31-234,29-39-337,0 1-1,1-1 0,-1 1 0,0-1 0,0 1 1,1-1-1,-1 1 0,1-1 0,-1 1 0,1 0 0,0 0 1,0-1-1,-1 1 0,1 0 0,0-1 0,0 1 1,1 0-1,-1-1 0,0 1 0,1 0 0,-1-1 0,1 1 1,-1 0-1,1-1 0,0 1 0,0-1 0,-1 1 1,1-1-1,0 0 0,0 1 0,1-1 0,-1 0 1,0 0-1,0 1 0,1-1 0,1 1 0,5 3-3,-1-1 0,1 1-1,0-2 1,0 1 0,10 2-1,-10-3-32,1 0-68,4 2-19,0 0 0,0 0 0,0 1 0,-1 1 1,15 10-1,-26-16 131,1 0 0,-1 0 0,0 0 0,0 0 0,0 1 1,0-1-1,0 0 0,0 1 0,0-1 0,0 1 0,0-1 0,-1 0 1,1 1-1,0 0 0,-1-1 0,0 1 0,1-1 0,-1 1 0,0 0 1,0 3-1,0-3 55,-1 1 0,0-1 0,0 1 1,-1-1-1,1 1 0,-1-1 0,1 0 0,-1 1 0,0-1 1,1 0-1,-1 0 0,0 0 0,0 0 0,-1-1 1,1 1-1,0-1 0,-4 2 0,-2 3 191,-1-1 0,-1 0 1,1 0-1,-1-1 0,0-1 0,1 0 0,-2 0 0,1 0 0,0-2 0,0 1 0,-1-1 1,1-1-1,-12 0 0,20 0-258,0 0-1,1 0 1,-1-1 0,0 1 0,1-1 0,-1 1 0,0-1-1,1 1 1,-1-1 0,1 0 0,-1 1 0,1-1-1,-1 0 1,1 0 0,0 0 0,-1-1 0,1 1 0,0 0-1,0 0 1,0-1 0,0 1 0,0 0 0,0-1 0,0 1-1,0-1 1,1 1 0,-1-1 0,1 0 0,-1 1-1,1-1 1,-1 0 0,1 1 0,0-1 0,0 0 0,0 1-1,0-1 1,0 0 0,0 1 0,1-3 0,0 0-29,-1-1 1,2 1-1,-1 0 1,0 0-1,1 0 0,0 0 1,0 0-1,0 0 1,0 0-1,1 1 1,-1-1-1,1 1 1,0-1-1,5-3 1,32-23-51,-21 17 124,-1 0 0,0-2-1,-2 0 1,19-21 0,-30 30 44,0-1 0,-1 1 1,0-1-1,-1 1 0,0-1 0,0 0 1,0-1-1,0 1 0,-1 0 0,-1-1 1,1 1-1,-1-1 0,-1 1 1,1-1-1,-1 0 0,-2-13 0,2 18-89,-1 1-1,0-1 0,0 0 1,0 1-1,0-1 1,0 1-1,-1 0 0,1-1 1,-1 1-1,0 0 0,1 0 1,-1 0-1,0 0 1,0 0-1,0 0 0,0 1 1,-1-1-1,1 1 0,0-1 1,-1 1-1,1 0 0,-1 0 1,0 0-1,1 0 1,-1 0-1,1 1 0,-1-1 1,-4 1-1,2-1-103,0 0-1,0 1 0,0-1 1,0 1-1,0 1 1,0-1-1,0 1 1,0 0-1,0 0 0,0 0 1,0 1-1,1-1 1,-1 1-1,-8 5 1,-18 18-3580,14-5-6015,13-12-4741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5.788"/>
    </inkml:context>
    <inkml:brush xml:id="br0">
      <inkml:brushProperty name="width" value="0.025" units="cm"/>
      <inkml:brushProperty name="height" value="0.025" units="cm"/>
    </inkml:brush>
  </inkml:definitions>
  <inkml:trace contextRef="#ctx0" brushRef="#br0">221 79 5830,'0'0'1932,"6"-9"-416,1 1-168,-5 5-842,1 1 0,-1-1 0,1 0 0,-1 0 1,0 0-1,0-1 0,-1 1 0,1 0 0,0-1 0,-1 1 0,0-1 0,1-5 1,-2 8-381,1 1 0,-1-1 1,0 1-1,0-1 0,0 1 1,0-1-1,0 1 1,0-1-1,0 1 0,0-1 1,0 1-1,-1 0 0,1-1 1,0 1-1,0-1 0,0 1 1,0-1-1,-1 1 1,1 0-1,0-1 0,0 1 1,-1-1-1,1 1 0,0 0 1,-1-1-1,1 1 1,0 0-1,-1-1 0,1 1 1,0 0-1,-1 0 0,1-1 1,-1 1-1,1 0 0,-1 0 1,0 0-1,-22 1 1326,-23 19-1029,30-7-406,1 1 1,0 0 0,1 1-1,0 1 1,1 0-1,1 1 1,1 1 0,-16 31-1,19-33 18,1 0-1,1 1 1,0 0 0,1 0-1,1 1 1,1-1 0,0 1-1,1 0 1,1 0-1,2 24 1,-1-38-29,0 0 1,1-1-1,-1 1 1,1 0-1,0-1 0,0 1 1,1-1-1,-1 0 1,1 1-1,0-1 0,-1 0 1,1 0-1,1 0 1,-1 0-1,0 0 1,1 0-1,0-1 0,-1 1 1,1-1-1,0 0 1,0 0-1,0 0 0,1 0 1,-1 0-1,0-1 1,1 1-1,-1-1 0,1 0 1,-1 0-1,1 0 1,-1-1-1,1 1 0,0-1 1,0 0-1,-1 0 1,5-1-1,2 1 21,1-1 1,-1-1-1,0 0 0,0 0 1,0-1-1,-1-1 1,1 1-1,-1-1 0,1-1 1,-1 0-1,-1 0 0,10-8 1,-11 7 39,0 0 0,0-1 1,-1 0-1,0 0 0,0 0 0,-1-1 1,0 0-1,0 0 0,6-16 1,-10 22-3,0-1-1,-1 1 1,1 0 0,0-1 0,-1 1 0,0-1 0,1 1-1,-1-1 1,0 0 0,0 1 0,-1-1 0,1 1 0,0-1 0,-1 1-1,0-1 1,1 1 0,-1 0 0,0-1 0,0 1 0,0 0 0,-1 0-1,1-1 1,0 1 0,-1 0 0,0 0 0,1 1 0,-1-1-1,0 0 1,0 0 0,0 1 0,0-1 0,0 1 0,0 0 0,0 0-1,-1 0 1,1 0 0,0 0 0,-1 0 0,-3-1 0,-11-2-172,1 0 1,0 1 0,-1 1-1,0 0 1,1 2-1,-25 1 1,30-1-448,0 2 0,0-1 0,0 2 0,0-1 0,1 1 0,-13 6 0,21-8 95,1-1 201,0 0-1,0 1 1,1-1-1,-1 0 1,0 0 0,1 1-1,-1-1 1,0 0-1,1 1 1,-1-1 0,1 1-1,-1-1 1,1 1-1,-1-1 1,1 1 0,-1-1-1,1 1 1,-1-1-1,1 1 1,0 0 0,-1-1-1,1 1 1,0 0-1,-1 1 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6.246"/>
    </inkml:context>
    <inkml:brush xml:id="br0">
      <inkml:brushProperty name="width" value="0.025" units="cm"/>
      <inkml:brushProperty name="height" value="0.025" units="cm"/>
    </inkml:brush>
  </inkml:definitions>
  <inkml:trace contextRef="#ctx0" brushRef="#br0">442 1 11531,'-14'0'1078,"1"0"-594,-1 0 0,1 1-1,0 0 1,0 1 0,0 1-1,0 0 1,0 1 0,0 0-1,-20 10 1,15-2-351,1 2 1,0 0-1,1 1 1,0 0-1,1 1 1,1 1-1,0 0 1,1 1-1,2 1 0,-15 28 1,8-10 51,2 1-1,1 1 1,2 0 0,-13 67-1,22-81-188,0 0 0,2 1 0,1 0 0,0-1 0,2 1 0,2 0 0,0-1 0,1 0 0,1 0 0,14 37 0,-15-50 3,2 0-1,-1 0 1,2-1-1,-1 1 1,2-2-1,-1 1 0,2-1 1,-1 0-1,1-1 1,1 1-1,-1-2 1,2 0-1,-1 0 0,1-1 1,0 0-1,0 0 1,1-2-1,0 1 1,0-2-1,1 1 1,-1-2-1,18 4 0,-11-5 81,0 0 0,-1 0 0,1-2 0,0-1 0,0 0 0,0-1 0,0-1 0,-1-1 0,1-1 0,-1 0 0,0-1 0,-1-1 0,0-1 0,0-1 0,0 0 0,-1-1 0,0 0 0,18-18 0,-17 14 129,-2-1 1,0-1-1,0 0 1,-2-1-1,0 0 1,-1-1-1,-1 0 1,0-1-1,-2-1 1,0 0-1,-1 0 1,-1 0-1,-1-1 1,-1 0-1,5-43 1,-9 44-5,0-1 0,-2 1-1,-1-1 1,0 1 0,-1 0 0,-1 0 0,-1 0 0,-1 0 0,-1 1-1,-13-26 1,14 33-208,0 0 1,-1 1-1,0 0 0,-1 0 0,-1 1 0,1 0 0,-2 1 0,1 0 0,-1 0 1,-1 1-1,1 0 0,-1 1 0,-1 0 0,1 1 0,-1 0 0,0 1 1,-16-5-1,22 8-323,0 0 1,0 1 0,-1 0 0,1 0 0,-1 1-1,1-1 1,0 1 0,-1 1 0,1-1 0,-1 1-1,1 0 1,0 1 0,-1 0 0,1 0-1,0 0 1,0 0 0,0 1 0,1 0 0,-1 0-1,1 1 1,0 0 0,-1 0 0,2 0 0,-1 0-1,0 1 1,1 0 0,-7 9 0,-18 25-6289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0.338"/>
    </inkml:context>
    <inkml:brush xml:id="br0">
      <inkml:brushProperty name="width" value="0.025" units="cm"/>
      <inkml:brushProperty name="height" value="0.025" units="cm"/>
    </inkml:brush>
  </inkml:definitions>
  <inkml:trace contextRef="#ctx0" brushRef="#br0">42 157 9737,'0'0'7127,"-8"3"-5232,-25 14-309,33-17-1512,1 0 1,-1 0 0,1 0 0,-1 0 0,1 0 0,-1 0 0,1 0 0,0 1 0,-1-1 0,1 0-1,-1 0 1,1 1 0,-1-1 0,1 0 0,-1 0 0,0 1 0,1-1 0,-1 1 0,1-1 0,-1 0-1,0 1 1,1-1 0,-1 1 0,0-1 0,1 1 0,-1-1 0,0 1 0,0-1 0,1 1 0,-1-1-1,0 1 1,0-1 0,0 1 0,0-1 0,0 1 0,0-1 0,0 1 0,0 0 0,0-1 0,0 1-1,0-1 1,0 1 0,0-1 0,0 1 0,-1-1 0,1 1 0,0-1 0,0 1 0,0-1 0,-1 1-1,1-1 1,0 1 0,-1-1 0,1 1 0,-1-1 0,1 0 0,0 1 0,-1-1 0,1 1 0,-1-1-1,1 0 1,-1 0 0,1 1 0,-1-1 0,0 0 0,6-1 69,0 0 1,1-1-1,-1 0 1,0 0-1,0 0 1,-1-1-1,1 0 1,0 0-1,-1 0 1,1 0-1,5-7 1,45-47-14,-48 49-90,78-94 28,-90 136-362,-6 0 280,-12 61 1,19-39-3263,7-54-634,8-4 814,3-7-2521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0.712"/>
    </inkml:context>
    <inkml:brush xml:id="br0">
      <inkml:brushProperty name="width" value="0.025" units="cm"/>
      <inkml:brushProperty name="height" value="0.025" units="cm"/>
    </inkml:brush>
  </inkml:definitions>
  <inkml:trace contextRef="#ctx0" brushRef="#br0">151 0 11627,'0'0'7730,"-8"4"-5557,-2 1-2050,1 2 0,0-1 0,0 1 0,1 0 0,-1 1 1,2-1-1,-1 2 0,1-1 0,0 1 0,1 0 0,0 1 0,-5 11 0,5-10-118,1 0 0,0 0 0,1 0 0,0 1 0,1 0 0,0-1 0,1 1 0,0 0 0,1 0 0,0 1 0,2 20 0,-1-31-5,0 0-1,0-1 1,1 1-1,-1 0 1,1-1 0,-1 1-1,1-1 1,0 1 0,0-1-1,-1 1 1,1-1-1,0 1 1,0-1 0,0 0-1,0 0 1,1 1-1,-1-1 1,0 0 0,0 0-1,1 0 1,-1 0 0,1-1-1,2 2 1,-1-1 24,1 0 0,-1 0-1,1 0 1,-1-1 0,1 0 0,0 0 0,-1 0 0,1 0 0,-1 0 0,7-2-1,-1 0 34,1-1-1,0 0 1,-1 0-1,1-1 0,-1-1 1,0 1-1,9-8 1,-7 4 29,-1-1 1,0 0 0,0-1 0,-1 0-1,-1 0 1,11-15 0,-17 21 29,1-1 1,0 1-1,-1 0 1,0-1-1,0 0 1,-1 1-1,1-1 1,-1 0-1,0 0 1,0 0-1,0 0 1,-1 0-1,0 0 1,0 0-1,0 0 1,-1 0-1,1 1 1,-1-1-1,0 0 1,-3-6-1,2 8-84,0 0 0,0 0 0,0 0 1,-1 0-1,1 0 0,-1 1 0,0-1 0,0 1 0,0 0 0,0 0 0,0 0 0,0 0 0,0 1 0,-1-1 1,1 1-1,-1 0 0,1 0 0,-1 0 0,1 0 0,-1 1 0,0-1 0,1 1 0,-1 0 0,0 0 0,-3 1 1,3-1-272,0 1 0,-1-1 0,1 1 0,0 0 0,0 0 1,0 1-1,0-1 0,0 1 0,1 0 0,-5 2 1,6-3-203,0 1 1,0-1-1,0 1 1,0 0-1,1 0 1,-1-1-1,1 1 1,-1 0-1,1 0 1,0 1-1,-1-1 1,1 0-1,0 0 1,0 1-1,1-1 1,-1 0-1,0 4 1,1 5-4210,4-4 753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0.742"/>
    </inkml:context>
    <inkml:brush xml:id="br0">
      <inkml:brushProperty name="width" value="0.025" units="cm"/>
      <inkml:brushProperty name="height" value="0.025" units="cm"/>
    </inkml:brush>
  </inkml:definitions>
  <inkml:trace contextRef="#ctx0" brushRef="#br0">145 0 14029,'0'0'5146,"-10"1"-3250,1 1-1556,0 0 1,0 1-1,1 0 1,-1 0-1,1 1 1,0 0-1,-13 8 1,17-9-307,0-1-1,0 1 1,0 0 0,1 0 0,0 0-1,-1 0 1,1 1 0,0-1-1,1 1 1,-1 0 0,0 0 0,1 0-1,0 0 1,0 0 0,1 0 0,-1 1-1,1-1 1,0 1 0,0-1-1,-1 7 1,3-9-35,-1-1 1,1 0-1,-1 0 0,1 0 0,0 0 1,0 0-1,0 0 0,-1 0 0,1 0 1,0 0-1,0 0 0,0 0 0,1-1 1,-1 1-1,0 0 0,0-1 0,0 1 1,0-1-1,1 1 0,-1-1 0,0 0 1,0 1-1,1-1 0,-1 0 0,0 0 1,1 0-1,-1 0 0,0 0 0,0 0 1,2-1-1,54 0 61,-45 0-113,54-9-405,-54 7 372,-1 0 1,1 1-1,0 0 1,-1 1-1,1 1 1,0 0-1,0 0 1,17 4-1,-28-4 106,0 1-1,0-1 0,0 1 1,0-1-1,-1 1 1,1 0-1,0 0 0,0-1 1,-1 1-1,1 0 0,0 0 1,-1 0-1,1 0 1,-1 0-1,1 0 0,-1-1 1,1 1-1,-1 1 0,0-1 1,1 0-1,-1 0 1,0 0-1,0 0 0,0 0 1,0 0-1,0 0 0,0 0 1,0 0-1,0 0 1,0 0-1,0 0 0,-1 0 1,1 0-1,-1 2 0,-16 35 1513,8-26-1029,0-1 0,0 0-1,-1-1 1,-21 17 0,25-23-591,0 0 1,1-1 0,-1 0 0,0 0 0,-10 4-1,13-6-297,-1 0 0,1-1 0,-1 1 0,1-1 0,0 1-1,-1-1 1,1 0 0,-1 0 0,1-1 0,-1 1 0,-4-2 0,-7-6-6918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043"/>
    </inkml:context>
    <inkml:brush xml:id="br0">
      <inkml:brushProperty name="width" value="0.025" units="cm"/>
      <inkml:brushProperty name="height" value="0.025" units="cm"/>
    </inkml:brush>
  </inkml:definitions>
  <inkml:trace contextRef="#ctx0" brushRef="#br0">72 0 6598,'0'0'20804,"-3"10"-20260,-16 32-28,10-25-281,2 0 0,-1 1 1,2-1-1,0 1 0,1 1 0,-3 27 0,8-45-238,0 0-1,0 0 0,0 0 0,0 0 0,0 0 0,0-1 0,0 1 0,1 0 0,-1 0 0,0 0 0,1 0 0,-1-1 0,1 1 0,-1 0 0,1 0 0,-1-1 0,1 1 0,-1 0 0,1-1 0,0 1 0,-1-1 0,1 1 0,0-1 0,-1 1 1,1-1-1,0 1 0,0-1 0,0 0 0,0 1 0,33 0-343,-24-3 126,-1 0 1,0 0-1,0-1 1,-1 0 0,11-5-1,-11 3-961,-1 0 1,1-1-1,-1 0 0,11-11 0,4-17-8289,-17 18 1912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374"/>
    </inkml:context>
    <inkml:brush xml:id="br0">
      <inkml:brushProperty name="width" value="0.025" units="cm"/>
      <inkml:brushProperty name="height" value="0.025" units="cm"/>
    </inkml:brush>
  </inkml:definitions>
  <inkml:trace contextRef="#ctx0" brushRef="#br0">52 0 7847,'0'0'14062,"-18"52"-12461,8-27-63,2 0-738,1 3-447,2-4-129,1 0-192,4-5-32,0-7-705,6-6-1120,6-6-866,4 0-1409,2-14-2914</inkml:trace>
  <inkml:trace contextRef="#ctx0" brushRef="#br0" timeOffset="1">145 108 8136,'0'0'10474,"-25"50"-8200,12-25-961,-3-1-352,7 4-96,-1-4-289,1-2-512,7-3-96,2-6-961,0-4-1185,2-6-1601,7-3-2852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706"/>
    </inkml:context>
    <inkml:brush xml:id="br0">
      <inkml:brushProperty name="width" value="0.025" units="cm"/>
      <inkml:brushProperty name="height" value="0.025" units="cm"/>
    </inkml:brush>
  </inkml:definitions>
  <inkml:trace contextRef="#ctx0" brushRef="#br0">95 1 17008,'0'0'8803,"-9"9"-8381,1-1-289,-1 1 0,2-1 0,0 2 0,0-1 0,0 1 1,1 0-1,1 0 0,0 1 0,0 0 0,1 0 0,0 0 0,1 0 0,0 0 1,1 1-1,-1 17 0,3-29-128,0 1 0,0 0-1,0 0 1,0 0 0,0 0 0,0-1 0,0 1 0,0 0 0,0 0 0,1 0-1,-1 0 1,0-1 0,1 1 0,-1 0 0,0 0 0,1-1 0,-1 1-1,1 0 1,-1-1 0,1 1 0,0 0 0,-1-1 0,1 1 0,-1-1 0,1 1-1,0-1 1,0 1 0,-1-1 0,2 1 0,0-1 13,0 1 1,0-1-1,1 0 0,-1 0 1,0 0-1,0 0 0,0 0 1,0-1-1,0 1 0,0-1 1,4-1-1,0 0 22,1-1 0,-1 0 0,0 0 0,1-1 0,-2 1 0,9-7 0,-8 3-35,1-1 0,-2 1 1,1-1-1,-1 0 0,0 0 0,6-15 1,-9 18-5,0 0 0,0 1 0,-1-1 0,1 0 0,-1 0 0,0 0 0,-1 0 0,1 0 0,-1 0 1,0-1-1,-1 1 0,1 0 0,-1 0 0,-1-5 0,2 9-46,-1 0 1,1 1-1,0-1 0,-1 0 1,1 1-1,-1-1 0,1 0 0,-1 1 1,1-1-1,-1 1 0,1-1 1,-1 0-1,0 1 0,1-1 1,-1 1-1,0 0 0,1-1 0,-1 1 1,0 0-1,0-1 0,1 1 1,-1 0-1,0 0 0,0 0 0,1-1 1,-1 1-1,0 0 0,0 0 1,0 0-1,1 0 0,-1 1 0,0-1 1,0 0-1,0 0 0,1 0 1,-1 1-1,0-1 0,0 0 0,1 1 1,-1-1-1,0 0 0,1 1 1,-1-1-1,0 1 0,0 1 1,-3 0-572,1 0 0,-1 1 0,1-1 1,0 1-1,0 0 0,0 0 0,-3 6 1,-1 15-5274,7-17 268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2.145"/>
    </inkml:context>
    <inkml:brush xml:id="br0">
      <inkml:brushProperty name="width" value="0.025" units="cm"/>
      <inkml:brushProperty name="height" value="0.025" units="cm"/>
    </inkml:brush>
  </inkml:definitions>
  <inkml:trace contextRef="#ctx0" brushRef="#br0">62 53 1890,'0'0'23035,"-7"10"-22539,5-7-484,-5 5 39,0 0 0,1 0 0,1 1 0,-9 18 0,13-25-69,0-1 1,0 1 0,0 0-1,1-1 1,-1 1-1,1 0 1,-1 0 0,1-1-1,0 1 1,0 0-1,0 0 1,0-1 0,0 1-1,0 0 1,0 0-1,0 0 1,1-1 0,-1 1-1,1 0 1,0-1-1,-1 1 1,1 0 0,0-1-1,0 1 1,0-1-1,0 1 1,0-1 0,0 0-1,0 1 1,0-1-1,1 0 1,-1 0 0,1 0-1,-1 0 1,1 0-1,-1 0 1,1 0 0,-1 0-1,1 0 1,0-1-1,2 1 1,38 7-921,12 3-975,-51-11 1836,-1 1 1,1 0-1,-1 0 0,1 0 0,-1 0 1,0 0-1,1 0 0,-1 1 1,0-1-1,0 1 0,0 0 0,0-1 1,0 1-1,0 0 0,1 3 0,-1-3 151,-1 0-1,-1 0 1,1 0 0,0 1-1,0-1 1,-1 0-1,1 0 1,-1 0-1,0 1 1,0-1-1,0 0 1,0 0-1,0 1 1,0-1-1,-1 0 1,1 0-1,-1 0 1,1 1-1,-1-1 1,-1 2-1,0 0 82,0 0 0,-1 0 0,0 0 0,1 0 0,-2-1 0,1 1 0,0-1 0,-1 0 0,-4 4 0,1-2 264,-1 0 1,1 0-1,-1-1 0,0 0 1,0-1-1,0 0 0,0 0 1,0-1-1,-17 3 0,23-4-395,0-1 1,0 0-1,0 0 0,1-1 0,-1 1 0,0 0 0,0-1 0,1 1 0,-1-1 0,0 1 0,1-1 1,-1 0-1,0 1 0,1-1 0,-1 0 0,1 0 0,0 0 0,-1-1 0,1 1 0,0 0 0,-1 0 1,1-1-1,0 1 0,0-1 0,0 1 0,0-1 0,1 1 0,-1-1 0,0 0 0,1 1 0,-1-1 1,1 0-1,-1 1 0,1-1 0,0 0 0,-1 0 0,1 1 0,0-1 0,0 0 0,1 0 0,-1-2 1,1-2-115,-1-1 1,1 1 0,1 0 0,-1 0 0,1 0 0,0 0 0,0 1 0,1-1 0,-1 0-1,8-9 1,1 3-61,0 1 0,1 0-1,0 1 1,16-10-1,-18 13 312,1 0 0,-2-1 0,1 0-1,-1-1 1,0 0 0,-1 0-1,12-16 1,-19 23-96,0 1 0,0-1 0,0 0-1,0 0 1,0 0 0,-1 0 0,1 0-1,-1 0 1,1 0 0,-1 0 0,0 0-1,1 0 1,-1-1 0,0 1 0,-1 0 0,1 0-1,0 0 1,0 0 0,-1 0 0,0 0-1,1 0 1,-1 0 0,0 0 0,0 0 0,0 0-1,0 0 1,0 1 0,0-1 0,0 0-1,-1 1 1,1-1 0,-1 1 0,1-1-1,-1 1 1,0 0 0,1-1 0,-1 1 0,0 0-1,-4-1 1,2 0-85,0 0 0,-1 0-1,0 0 1,1 1 0,-1 0 0,0 0 0,0 0-1,0 0 1,1 1 0,-1 0 0,0 0 0,0 0-1,0 1 1,0-1 0,0 1 0,-7 3 0,11-3-128,0-1 0,0 1 0,-1 0 0,1 0 0,0 0 0,0 1 0,0-1 0,0 0 1,1 0-1,-1 0 0,0 1 0,0-1 0,1 0 0,-1 1 0,1-1 0,-1 1 0,1-1 0,0 0 0,-1 1 1,1-1-1,0 3 0,2 32-10489,2-25 1332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2.505"/>
    </inkml:context>
    <inkml:brush xml:id="br0">
      <inkml:brushProperty name="width" value="0.025" units="cm"/>
      <inkml:brushProperty name="height" value="0.025" units="cm"/>
    </inkml:brush>
  </inkml:definitions>
  <inkml:trace contextRef="#ctx0" brushRef="#br0">31 45 12588,'0'0'19602,"-5"4"-19537,-15 6 8,15-13-50,10-14-103,-4 14 41,0 0 0,0 0 0,0 0 0,-1 0 0,1 0 0,-1 0 0,1 0 0,-1 0 0,0-6 0,-4 7-98,-2 21 23,5 11 431,4-18-1544,-3-12 1076,0 0 0,1 0 1,-1 0-1,0 0 0,1 0 1,-1 0-1,0 0 0,1 0 1,-1 0-1,0 0 0,1 0 1,-1 0-1,0 0 0,0 0 1,1 0-1,-1-1 0,0 1 1,0 0-1,1 0 0,-1 0 1,0-1-1,0 1 0,1 0 1,-1 0-1,0-1 0,0 1 1,0 0-1,1 0 0,-1-1 1,0 1-1,0 0 0,0 0 1,0-1-1,0 1 0,0 0 1,0-1-1,0 0 0,6-13-7322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3.948"/>
    </inkml:context>
    <inkml:brush xml:id="br0">
      <inkml:brushProperty name="width" value="0.025" units="cm"/>
      <inkml:brushProperty name="height" value="0.025" units="cm"/>
    </inkml:brush>
  </inkml:definitions>
  <inkml:trace contextRef="#ctx0" brushRef="#br0">61 0 5445,'0'0'17457,"-4"9"-16555,-8 16-332,5-12-301,0 1-1,1 0 1,0 0-1,1 0 1,1 1 0,-5 27-1,9-41-265,0-1-1,1 1 1,-1-1 0,1 0-1,-1 1 1,1-1 0,-1 1-1,1-1 1,-1 0 0,1 1-1,-1-1 1,1 0 0,0 0-1,-1 1 1,1-1 0,-1 0-1,1 0 1,0 0 0,-1 0-1,1 0 1,0 0 0,-1 0-1,1 0 1,0 0 0,-1 0-1,1 0 1,1-1 0,21-2 205,17-9-35,-31 9-242,0-1 0,1 1 0,-1 1 0,1 0-1,0 0 1,0 1 0,0 0 0,0 1 0,0 0 0,0 1 0,11 1-1,-19-1 74,-1-1 0,1 1-1,0-1 1,0 1 0,-1 0-1,1 0 1,-1 0-1,1 0 1,-1 0 0,1 0-1,-1 0 1,0 1-1,1-1 1,-1 1 0,0-1-1,0 0 1,0 1-1,0 0 1,0-1 0,0 1-1,-1 0 1,1-1 0,0 1-1,-1 0 1,0 0-1,1-1 1,-1 1 0,0 0-1,0 0 1,0 0-1,0 0 1,0-1 0,0 1-1,0 0 1,-1 0-1,1 0 1,-1-1 0,1 1-1,-1 0 1,0-1-1,0 1 1,-1 2 0,-1 3 225,-1 1 1,0-1-1,-1 1 1,1-1-1,-1-1 1,-1 1-1,-11 11 1,9-11-92,-1-1 1,1 0-1,-1 0 0,0 0 1,-1-1-1,1-1 1,-1 0-1,0 0 0,0-1 1,-1 0-1,1-1 1,-1 0-1,-19 1 1,29-3-268,0 0 1,0 0 0,0 0 0,0-1 0,0 1 0,0 0 0,0 0 0,0-1-1,0 1 1,1-1 0,-1 1 0,0-1 0,0 1 0,0-1 0,1 1 0,-1-1-1,0 0 1,1 1 0,-1-1 0,1 0 0,-1 0 0,1 0 0,-1 1-1,1-1 1,-1 0 0,1 0 0,0 0 0,-1 0 0,1 0 0,0 0 0,0 0-1,0 1 1,0-3 0,-1-38-7569,2 25 3004,-1-17-7217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4.277"/>
    </inkml:context>
    <inkml:brush xml:id="br0">
      <inkml:brushProperty name="width" value="0.025" units="cm"/>
      <inkml:brushProperty name="height" value="0.025" units="cm"/>
    </inkml:brush>
  </inkml:definitions>
  <inkml:trace contextRef="#ctx0" brushRef="#br0">1 36 13741,'0'0'10154,"70"-19"-10058,-37 16-32,7 2-64,4-2-1089,3 1-1153,-3 0-1954,3-4-2050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4.608"/>
    </inkml:context>
    <inkml:brush xml:id="br0">
      <inkml:brushProperty name="width" value="0.025" units="cm"/>
      <inkml:brushProperty name="height" value="0.025" units="cm"/>
    </inkml:brush>
  </inkml:definitions>
  <inkml:trace contextRef="#ctx0" brushRef="#br0">214 1 11179,'0'0'13047,"-11"4"-12177,-3 3-789,0 0 1,0 1-1,1 1 1,1 0-1,-1 1 1,2 0-1,-1 1 1,1 0 0,1 0-1,-11 16 1,12-12 19,0 1-1,1-1 1,-12 32 0,18-39-72,-1 0 0,1 0 0,1 0 0,-1 0-1,1 1 1,1-1 0,-1 0 0,2 0 0,-1 1-1,3 10 1,-2-16-19,0 0 1,0 0-1,0 0 0,1-1 0,0 1 0,-1-1 0,1 1 1,0-1-1,0 0 0,0 1 0,0-1 0,1 0 0,-1 0 0,1-1 1,-1 1-1,1 0 0,0-1 0,-1 0 0,1 1 0,0-1 1,0 0-1,0-1 0,0 1 0,0 0 0,0-1 0,0 0 1,0 0-1,0 1 0,0-2 0,0 1 0,0 0 0,0-1 0,5-1 1,-3 2 73,-1-1 0,0 0 1,0 0-1,1 0 1,-1 0-1,0-1 0,0 0 1,0 0-1,0 0 0,-1 0 1,1 0-1,-1-1 0,1 0 1,-1 0-1,0 0 1,0 0-1,0 0 0,0-1 1,0 1-1,-1-1 0,0 1 1,0-1-1,3-7 1,-4 7 1,0 0 1,-1 1 0,1-1 0,-1 0-1,0 0 1,0 0 0,0 0 0,-1 0-1,1 0 1,-1 1 0,0-1 0,0 0-1,0 1 1,-1-1 0,1 0 0,-1 1-1,0 0 1,-4-6 0,2 4-376,0 1 0,0 0 0,-1 0 0,0 0 0,1 0 0,-1 1-1,0 0 1,-1 0 0,1 0 0,-1 1 0,-8-4 0,23 6-15849,-8 0 14996,14 0-7047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5.013"/>
    </inkml:context>
    <inkml:brush xml:id="br0">
      <inkml:brushProperty name="width" value="0.025" units="cm"/>
      <inkml:brushProperty name="height" value="0.025" units="cm"/>
    </inkml:brush>
  </inkml:definitions>
  <inkml:trace contextRef="#ctx0" brushRef="#br0">130 6 11435,'0'0'15155,"-10"1"-14610,4 0-507,0 1 1,0 0-1,0 0 1,1 0-1,-1 0 1,1 1-1,0 0 0,0 0 1,0 0-1,0 1 1,0 0-1,1 0 1,-1 0-1,1 0 1,0 1-1,1 0 0,-1 0 1,1 0-1,0 0 1,0 0-1,0 0 1,1 1-1,0 0 0,-2 5 1,2-5 0,0 0 0,0 0-1,1 0 1,-1 1 0,1-1 0,1 0 0,-1 0 0,1 1-1,1 11 1,0-16-27,-1 0 0,1 0-1,-1 0 1,1 0 0,0 0-1,0-1 1,0 1 0,0 0-1,0 0 1,0-1 0,0 1 0,1 0-1,-1-1 1,0 1 0,1-1-1,0 0 1,-1 0 0,1 1-1,0-1 1,-1 0 0,1 0-1,0-1 1,0 1 0,0 0-1,0 0 1,0-1 0,0 0 0,0 1-1,0-1 1,0 0 0,0 0-1,3 0 1,3 0 36,1-1 0,0 0-1,-1-1 1,1 0 0,-1 0 0,1-1-1,-1 0 1,0 0 0,0-1 0,0 0 0,-1 0-1,1-1 1,-1 0 0,12-11 0,-15 12-3,0 0 1,1 0 0,-1 0-1,0 0 1,-1-1 0,1 0-1,-1 0 1,0 0 0,-1 0-1,1 0 1,-1-1 0,0 1-1,0-1 1,0 0 0,-1 1-1,0-1 1,0 0 0,0 0-1,-1 0 1,0 0 0,0 0-1,-2-11 1,0 15-65,1 0 0,0 0 0,-1-1 0,1 1 0,-1 1 0,0-1 0,1 0 0,-1 0 0,0 0 0,0 1 0,0-1 0,0 1 0,0 0 0,-1 0 0,1 0 0,0 0 0,-1 0 0,1 0 0,-1 0 1,1 1-1,0-1 0,-1 1 0,0 0 0,-3 0 0,-6-1-569,1 0 1,0 1 0,0 0-1,-15 3 1,17 0-551,1-1 0,-1 2 0,0-1 0,1 1 1,0 0-1,-9 6 0,-17 12-6720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5.345"/>
    </inkml:context>
    <inkml:brush xml:id="br0">
      <inkml:brushProperty name="width" value="0.025" units="cm"/>
      <inkml:brushProperty name="height" value="0.025" units="cm"/>
    </inkml:brush>
  </inkml:definitions>
  <inkml:trace contextRef="#ctx0" brushRef="#br0">1 140 6726,'0'0'7490,"13"3"-4837,22 1-1210,0 0-1,0-3 0,0-1 0,1-1 1,56-11-1,557-103 715,-580 99-77,-40 8-3243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1.566"/>
    </inkml:context>
    <inkml:brush xml:id="br0">
      <inkml:brushProperty name="width" value="0.025" units="cm"/>
      <inkml:brushProperty name="height" value="0.025" units="cm"/>
    </inkml:brush>
  </inkml:definitions>
  <inkml:trace contextRef="#ctx0" brushRef="#br0">54 617 7239,'0'0'6310,"-8"-2"-3956,6 2-2331,0 0 77,0 0 0,0 0 0,1-1 0,-1 1 0,0 0-1,0-1 1,1 1 0,-1-1 0,0 0 0,0 1 0,1-1-1,-1 0 1,1 0 0,-1 0 0,1 0 0,-1 0 0,1 0-1,0-1 1,-1 1 0,1 0 0,0-1 0,0 1 0,0-1 0,0 1-1,0-1 1,1 0 0,-1 1 0,0-1 0,1 0 0,-1 1-1,1-1 1,-1 0 0,1 0 0,0 0 0,0 1 0,0-1 0,0 0-1,0 0 1,0 0 0,0 1 0,1-1 0,-1 0 0,1 0-1,0-2 1,6-9 200,0 1-1,0 0 0,1 0 0,1 0 1,0 1-1,0 0 0,1 1 1,1 0-1,0 1 0,0 0 0,0 0 1,1 2-1,1-1 0,-1 1 1,18-6-1,-28 12-291,0 1-1,0-1 1,0 1 0,-1-1-1,1 1 1,0 0 0,0-1-1,0 1 1,0 0 0,0 1-1,0-1 1,0 0 0,0 0-1,0 1 1,0-1 0,0 1-1,0 0 1,0 0 0,0-1-1,-1 1 1,1 0 0,0 1-1,-1-1 1,1 0 0,0 0-1,-1 1 1,0-1 0,1 1-1,-1-1 1,0 1 0,0-1-1,0 1 1,0 0 0,0 0-1,0-1 1,0 1 0,-1 0 0,1 0-1,0 0 1,-1 0 0,0 0-1,1 4 1,0 10 55,0 0 0,-1-1 0,0 1 1,-4 23-1,3-32-47,-13 54 17,11-49-40,-1 0 1,2 0-1,-1 1 0,0 17 1,3-30 4,1 0-1,-1 0 1,0 0 0,0 0 0,0 0 0,0 0-1,0 1 1,1-1 0,-1 0 0,0 0-1,0 0 1,0 0 0,0 0 0,1 0 0,-1 0-1,0 0 1,0 0 0,0 0 0,0 0 0,1 0-1,-1 0 1,0 0 0,0 0 0,0 0-1,0 0 1,1 0 0,-1 0 0,0 0 0,0 0-1,0 0 1,0 0 0,1-1 0,-1 1-1,0 0 1,0 0 0,0 0 0,0 0 0,0 0-1,1 0 1,-1-1 0,0 1 0,0 0 0,0 0-1,0 0 1,0 0 0,0 0 0,0-1-1,0 1 1,0 0 0,0 0 0,0 0 0,0-1-1,10-11 50,-1 0-1,-1-1 1,0-1-1,-1 1 1,11-29-1,21-80 20,-33 102-26,-2 3 28,2-9-459,-3 24-2,0 16-114,-2 8 446,-1-8 90,1 1-1,0-1 1,1 1-1,1-1 1,0 1-1,1-1 1,0 0-1,1-1 1,14 27-1,-18-38 14,0 0 0,0-1-1,0 1 1,0-1 0,0 1-1,1-1 1,-1 1 0,1-1-1,-1 0 1,1 1 0,0-1-1,-1 0 1,1 0 0,0 0-1,0-1 1,0 1 0,0 0-1,-1-1 1,1 1 0,0-1-1,0 1 1,0-1 0,0 0-1,0 0 1,0 0 0,0 0-1,0-1 1,0 1 0,0 0-1,0-1 1,0 1 0,0-1-1,0 0 1,0 1 0,0-1-1,-1 0 1,1 0 0,0 0-1,-1-1 1,1 1 0,0 0-1,-1-1 1,0 1 0,1-1-1,1-2 1,5-5 136,-1 0-1,0-1 1,0 0 0,-1 0-1,-1-1 1,6-14 0,-4 7-124,-2 0 1,0-1-1,-1 0 1,-1 0-1,1-22 1,-3 29-30,-1 0 1,0 0-1,-1 0 1,0 0-1,-1 0 1,0 1-1,-1-1 1,-1 1-1,-5-15 1,8 24-32,0 0 1,0 0-1,0 0 0,0-1 1,-1 1-1,1 0 1,-1 0-1,1 1 0,-1-1 1,0 0-1,1 1 1,-1-1-1,-3-1 1,4 2-1,1 1 0,-1 0 1,0 0-1,1 0 0,-1 0 1,1 0-1,-1 0 1,0 0-1,1 0 0,-1 0 1,0 0-1,1 0 1,-1 1-1,1-1 0,-1 0 1,0 0-1,1 1 0,-1-1 1,1 0-1,-1 0 1,1 1-1,-1-1 0,1 1 1,-1-1-1,1 1 1,-1-1-1,1 0 0,0 1 1,-1 0-1,0 0 0,-1 4-21,-1 0-1,1 0 1,0 1-1,0-1 0,1 1 1,0-1-1,-1 1 0,2 0 1,-1 5-1,0-2 38,1 1 0,0-1 0,0 1 0,1-1 1,0 0-1,1 0 0,4 16 0,-5-22-2,0-1 1,0 0-1,1 1 0,-1-1 1,1 0-1,-1 0 1,1 0-1,0 0 0,0-1 1,0 1-1,0 0 1,0-1-1,0 1 0,0-1 1,0 0-1,1 0 0,-1 0 1,0 0-1,1 0 1,-1 0-1,1 0 0,-1-1 1,1 0-1,-1 1 1,1-1-1,-1 0 0,1 0 1,0 0-1,-1-1 1,1 1-1,-1 0 0,5-2 1,-3 0 10,1 1 0,-1-1-1,0 0 1,1 0 0,-1 0 0,0 0 0,0-1 0,-1 0 0,1 0 0,-1 0-1,1 0 1,-1 0 0,0-1 0,0 1 0,0-1 0,-1 0 0,1 0 0,-1 0-1,0 0 1,2-7 0,1-1-27,-1 0 1,0 0-1,-1 0 0,0 0 0,-1-1 0,0-16 0,-5-7-378,-2 26-86,-4 25 28,6-2 402,0 0 0,1-1 0,1 1 0,0 0 0,1 0 0,0 0 0,4 22 0,-4-34 29,0 1 0,1-1 0,-1 1 0,0-1 0,1 1 0,-1-1 0,1 1 0,0-1 1,-1 0-1,1 1 0,0-1 0,0 0 0,0 0 0,0 0 0,0 1 0,0-1 0,0 0 1,0 0-1,1-1 0,-1 1 0,0 0 0,1 0 0,-1 0 0,0-1 0,1 1 0,-1-1 1,1 1-1,-1-1 0,1 0 0,-1 0 0,1 1 0,-1-1 0,1 0 0,-1 0 0,1 0 1,-1-1-1,1 1 0,-1 0 0,1 0 0,2-2 0,8-1-339,0-2 0,-1 1 0,1-2 0,12-7 0,4-1-215,-24 12 543,0-1 0,0 1 1,0-1-1,0 0 0,0 0 1,0 0-1,-1 0 0,0-1 1,1 0-1,-1 1 0,-1-1 1,1 0-1,0-1 0,-1 1 1,0 0-1,0-1 0,0 1 1,-1-1-1,0 0 0,1 1 1,0-10-1,0-7-1605,0 0 0,-1-1 0,-2-33 1,-5 6-2830,-9-6-1783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6.759"/>
    </inkml:context>
    <inkml:brush xml:id="br0">
      <inkml:brushProperty name="width" value="0.025" units="cm"/>
      <inkml:brushProperty name="height" value="0.025" units="cm"/>
    </inkml:brush>
  </inkml:definitions>
  <inkml:trace contextRef="#ctx0" brushRef="#br0">85 1 12300,'-5'33'7866,"-4"0"-5063,5-24-2678,2 0 0,-1 1 0,1-1-1,0 0 1,0 12 0,3-20-126,-1 0 1,1 0-1,0 0 0,-1 0 0,1-1 0,0 1 0,-1 0 0,1 0 0,0-1 0,0 1 0,0-1 0,0 1 0,0-1 0,-1 1 0,1-1 0,0 1 0,0-1 0,0 0 0,0 1 0,0-1 0,1 0 0,-1 0 0,0 0 0,0 0 0,0 0 0,0 0 0,0 0 0,1-1 0,40 0 293,-35 1-289,10-2 127,21 2-407,-37 0 324,0 1 1,0-1-1,0 1 1,0-1-1,0 1 1,0-1-1,0 1 1,0 0-1,0-1 1,-1 1-1,1 0 0,0 0 1,0 0-1,-1 0 1,1 0-1,-1 0 1,1 0-1,0 0 1,-1 0-1,0 0 1,1 0-1,-1 0 1,0 0-1,1 0 0,-1 0 1,0 0-1,0 0 1,0 0-1,0 1 1,-1 1-1,1 2 95,0 1-1,-1-1 0,0 0 1,0 1-1,-1-1 1,1 0-1,-1 0 0,-1 0 1,1 0-1,0 0 1,-1 0-1,0-1 0,0 1 1,-1-1-1,1 0 1,-1 0-1,0 0 0,0-1 1,0 1-1,0-1 1,-1 0-1,0 0 0,1 0 1,-1-1-1,0 1 1,0-1-1,0-1 0,0 1 1,-1-1-1,1 0 1,0 0-1,-1 0 0,1-1 1,-1 1-1,1-1 0,-7-1 1,9-1-421,0 1 1,1 0-1,-1-1 0,1 1 1,0-1-1,-1 0 0,1 0 1,0 0-1,0 0 0,0 0 1,0 0-1,0-1 0,1 1 1,-1-1-1,1 1 0,-1-1 1,1 0-1,0 1 0,-1-4 1,-15-55-9343,17 60 9440,-6-33-6305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088"/>
    </inkml:context>
    <inkml:brush xml:id="br0">
      <inkml:brushProperty name="width" value="0.025" units="cm"/>
      <inkml:brushProperty name="height" value="0.025" units="cm"/>
    </inkml:brush>
  </inkml:definitions>
  <inkml:trace contextRef="#ctx0" brushRef="#br0">0 61 416,'0'0'21973,"46"-25"-19987,-21 32-577,0 0-640,8-4-449,2-3-191,8 0-33,-2-4-1025,-2-9-1986,-3-3-1569,-5-3-3396</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463"/>
    </inkml:context>
    <inkml:brush xml:id="br0">
      <inkml:brushProperty name="width" value="0.025" units="cm"/>
      <inkml:brushProperty name="height" value="0.025" units="cm"/>
    </inkml:brush>
  </inkml:definitions>
  <inkml:trace contextRef="#ctx0" brushRef="#br0">1 0 13261,'0'0'11306,"8"1"-10345,8 1-572,-6-1-179,1 1 0,0 0 0,-1 0 1,13 5-1,-20-6-193,-1 0 0,0 0 0,1 0 0,-1 0 0,0 0 1,1 1-1,-1-1 0,0 1 0,0 0 0,0-1 0,-1 1 1,1 0-1,0 0 0,-1 0 0,1 0 0,-1 1 0,0-1 0,1 0 1,-1 1-1,0-1 0,0 0 0,-1 1 0,1-1 0,0 5 1,0 6 62,-1-1 1,0 1 0,0 0 0,-2 0 0,1 0 0,-2 0-1,-3 13 1,-6 7 121,-20 41 0,22-50-206,9-23-9,0 0 1,0 0 0,1 0-1,-1 0 1,1 0-1,-1 0 1,1 1 0,-1-1-1,1 0 1,0 0-1,0 1 1,-1-1 0,1 0-1,0 0 1,0 1-1,0-1 1,0 0-1,1 1 1,-1-1 0,0 0-1,0 0 1,1 1-1,0 1 1,0-3-61,0 1 0,0-1 0,0 0 0,0 1 0,0-1 0,0 0 0,1 1 0,-1-1 0,0 0 0,0 0 0,0 0 0,0 0 0,0 0 0,0 0 0,0-1 0,1 1 0,-1 0 0,0 0 0,0-1 0,1 0 0,58-28-4926,-59 29 4980,32-22-4626,1-5-1990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793"/>
    </inkml:context>
    <inkml:brush xml:id="br0">
      <inkml:brushProperty name="width" value="0.025" units="cm"/>
      <inkml:brushProperty name="height" value="0.025" units="cm"/>
    </inkml:brush>
  </inkml:definitions>
  <inkml:trace contextRef="#ctx0" brushRef="#br0">105 16 12172,'0'0'8573,"-8"-3"-6101,6 2-2355,-1 1 0,0-1 0,0 0 0,0 1 0,0-1 0,1 1 0,-1 0 1,0 0-1,0 0 0,0 1 0,0-1 0,0 0 0,0 1 0,1 0 0,-4 1 0,3 0-76,0 0 0,1 0 0,-1 0 0,1 0 0,0 0 0,-1 1 0,1-1 0,0 1 0,0-1 0,1 1 0,-1 0 0,1 0-1,-1 0 1,1 0 0,0 0 0,0 0 0,-1 3 0,-1 4 44,0 0-1,1 0 1,0 0-1,0 0 1,1 0-1,1 0 1,0 0-1,1 12 0,-1-20-60,1 1-1,0 0 0,0 0 1,0 0-1,0 0 0,0-1 0,0 1 1,1 0-1,-1-1 0,1 1 1,0-1-1,0 0 0,0 0 0,0 0 1,0 0-1,0 0 0,1 0 1,-1 0-1,1 0 0,-1-1 0,1 0 1,0 1-1,-1-1 0,1 0 1,0 0-1,0-1 0,0 1 0,0 0 1,0-1-1,0 0 0,4 0 1,1 1 7,0-1 0,0-1 1,0 0-1,0 0 1,0 0-1,0-1 0,-1 0 1,1 0-1,0-1 1,-1 0-1,0-1 0,0 1 1,0-1-1,0-1 1,11-9-1,-14 11-5,0-1 0,0 0 0,-1 1 0,1-2 0,-1 1 0,0 0 0,0-1 0,-1 1 0,1-1 0,-1 0 1,0 0-1,0 0 0,-1 0 0,1 0 0,-1 0 0,0 0 0,0-1 0,-1 1 0,0 0 0,0-1 0,0 1 0,-1 0 0,1 0 0,-1-1 0,-2-5 0,2 9-62,0-1 1,0 0-1,0 1 0,-1-1 0,1 1 0,-1-1 0,0 1 1,1-1-1,-1 1 0,0 0 0,0 0 0,-1 0 0,1 0 0,0 1 1,-1-1-1,1 0 0,-1 1 0,1 0 0,-1 0 0,0-1 1,0 2-1,1-1 0,-1 0 0,0 0 0,0 1 0,0 0 0,0-1 1,0 1-1,0 0 0,1 1 0,-1-1 0,-4 1 0,-1 0-912,0 1 0,1-1 0,-1 1 0,0 1 0,1 0 0,-1 0 0,1 0 0,0 1 0,0 0 0,-11 8 0,-9 13-8554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2.362"/>
    </inkml:context>
    <inkml:brush xml:id="br0">
      <inkml:brushProperty name="width" value="0.025" units="cm"/>
      <inkml:brushProperty name="height" value="0.025" units="cm"/>
    </inkml:brush>
  </inkml:definitions>
  <inkml:trace contextRef="#ctx0" brushRef="#br0">0 29 5669,'0'0'16016,"59"2"-14511,-25-8-384,9-1-512,-4-1-225,2 2-192,-2 3-128,-6 3-64,-10 0-1025,-7 0-1473,-13 4-2082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2.711"/>
    </inkml:context>
    <inkml:brush xml:id="br0">
      <inkml:brushProperty name="width" value="0.025" units="cm"/>
      <inkml:brushProperty name="height" value="0.025" units="cm"/>
    </inkml:brush>
  </inkml:definitions>
  <inkml:trace contextRef="#ctx0" brushRef="#br0">1 13 14798,'0'0'6342,"55"18"-4901,-12-18-31,0 0-674,7-7-607,-2 0-65,-5 3-481,-9 0-1537,-9 0-1953,-16-1-3172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3.615"/>
    </inkml:context>
    <inkml:brush xml:id="br0">
      <inkml:brushProperty name="width" value="0.025" units="cm"/>
      <inkml:brushProperty name="height" value="0.025" units="cm"/>
    </inkml:brush>
  </inkml:definitions>
  <inkml:trace contextRef="#ctx0" brushRef="#br0">0 356 7399,'0'0'14467,"15"-12"-13031,282-286 869,-274 274-2101,2 3 173,-25 21-371,1 0-1,-1 0 0,0 0 0,0 0 0,0 0 0,1 0 0,-1 0 0,0 0 0,0 0 1,0 0-1,1 0 0,-1 0 0,0 0 0,0 0 0,1 0 0,-1 0 0,0 1 0,0-1 1,0 0-1,0 0 0,1 0 0,-1 0 0,0 0 0,0 1 0,0-1 0,0 0 0,0 0 1,1 0-1,-1 1 0,0-1 0,0 0 0,0 0 0,0 0 0,0 1 0,0-1 0,0 0 0,0 0 1,0 0-1,0 1 0,0-1 0,0 0 0,0 0 0,0 1 0,0-1 0,0 0 0,0 0 1,0 0-1,0 1 0,0-1 0,0 0 0,-1 0 0,1 0 0,0 1 0,0-1 0,0 0 1,-20 55 259,12-34-292,-2 5 59,-1 1-18,1 0 0,1 1 1,2 0-1,1 1 0,-5 45 1,12-73-72,-1-1-1,0 1 1,0 0 0,1-1 0,-1 1-1,0-1 1,0 1 0,1-1 0,-1 1 0,1-1-1,-1 1 1,1-1 0,-1 1 0,0-1 0,1 0-1,-1 1 1,1-1 0,0 0 0,-1 1 0,1-1-1,-1 0 1,1 1 0,-1-1 0,1 0 0,0 0-1,-1 0 1,1 0 0,0 0 0,-1 0 0,1 0-1,-1 0 1,1 0 0,0 0 0,-1 0 0,1 0-1,0 0 1,-1 0 0,1-1 0,-1 1 0,1 0-1,-1 0 1,1-1 0,0 1 0,-1-1 0,1 1-1,-1 0 1,1-1 0,30-17-5765,-10-6-1423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3.976"/>
    </inkml:context>
    <inkml:brush xml:id="br0">
      <inkml:brushProperty name="width" value="0.025" units="cm"/>
      <inkml:brushProperty name="height" value="0.025" units="cm"/>
    </inkml:brush>
  </inkml:definitions>
  <inkml:trace contextRef="#ctx0" brushRef="#br0">10 260 11531,'0'0'6865,"-3"7"-4746,2-4-2030,-4 23 1606,12-20-436,14-13 55,10-12-1075,-1-2 0,0 0 0,-2-2 0,-1-1 0,-1-2 0,-1 0 0,-1-2 0,32-48 0,-44 51-96,-11 20-38,-7 16-113,-5 10-115,-52 119 348,57-122-479,0 0-1,1 0 0,1 1 0,1 0 0,0-1 0,1 21 1,2-39 54,0 1 1,0 0 0,0 0 0,0-1 0,0 1 0,0 0 0,0-1 0,1 1-1,-1-1 1,0 1 0,0 0 0,1-1 0,-1 1 0,0-1 0,1 1-1,-1-1 1,1 1 0,-1-1 0,1 1 0,-1-1 0,1 1 0,-1-1 0,1 1-1,-1-1 1,1 0 0,-1 1 0,1-1 0,0 0 0,-1 0 0,1 1 0,0-1-1,-1 0 1,1 0 0,0 0 0,-1 0 0,1 0 0,0 0 0,-1 0 0,1 0-1,0 0 1,-1 0 0,1 0 0,1-1 0,1 1-1252,10 0-6199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4.320"/>
    </inkml:context>
    <inkml:brush xml:id="br0">
      <inkml:brushProperty name="width" value="0.025" units="cm"/>
      <inkml:brushProperty name="height" value="0.025" units="cm"/>
    </inkml:brush>
  </inkml:definitions>
  <inkml:trace contextRef="#ctx0" brushRef="#br0">74 19 10218,'0'0'9006,"11"-3"-7586,-8 2-1343,9-3 388,0 1 1,0 1-1,0 0 1,0 0-1,0 1 0,0 1 1,15 0-1,-26 1-423,1-1 0,-1 0 0,0 1 0,0-1 0,0 1-1,1 0 1,-1-1 0,0 1 0,0 0 0,0 0-1,0-1 1,0 1 0,0 0 0,-1 0 0,1 0 0,0 0-1,0 0 1,-1 0 0,1 1 0,0-1 0,-1 0-1,1 0 1,-1 0 0,0 1 0,1-1 0,-1 0-1,0 0 1,0 1 0,0-1 0,0 0 0,0 0 0,0 1-1,0-1 1,0 0 0,0 1 0,-1 1 0,0 3 135,-1 0 1,1-1 0,-1 1 0,0 0 0,-1-1 0,-4 9-1,-16 18 373,-1 0 1,-30 30-1,23-28-137,-28 41 0,57-74-411,1 0 0,0 1 0,0-1 0,0 1 0,0-1 0,0 1 0,1 0 0,-1-1 0,0 1 0,1 0 0,-1 0 0,1-1 0,0 1 0,-1 0 0,1 0 0,0 0 0,0-1 0,0 1 0,1 2 0,-1-3 9,1 0 0,-1 0 0,1 0 0,0-1 0,-1 1 0,1 0 0,0 0 0,0-1 0,0 1 0,0 0 0,0-1 0,0 1 0,0-1 0,0 1 0,0-1 0,0 1 0,0-1 0,0 0 0,0 0 0,0 1 0,0-1 0,2 0 0,6 0-166,0 0 1,0-1-1,0 0 0,0 0 1,0-1-1,13-4 0,-4 0-2296,0-1-1,0-1 0,25-14 1,-15 4-4206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4.714"/>
    </inkml:context>
    <inkml:brush xml:id="br0">
      <inkml:brushProperty name="width" value="0.025" units="cm"/>
      <inkml:brushProperty name="height" value="0.025" units="cm"/>
    </inkml:brush>
  </inkml:definitions>
  <inkml:trace contextRef="#ctx0" brushRef="#br0">88 1 6502,'0'0'11787,"-20"74"-8840,4-39-993,4 1-64,-4 0-385,1 1-608,12-3-577,-3-7-288,6-3 32,0-5-416,6-6-1217,3-10-1122,1-3-704,6-6-2595,1-13-5220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1.929"/>
    </inkml:context>
    <inkml:brush xml:id="br0">
      <inkml:brushProperty name="width" value="0.025" units="cm"/>
      <inkml:brushProperty name="height" value="0.025" units="cm"/>
    </inkml:brush>
  </inkml:definitions>
  <inkml:trace contextRef="#ctx0" brushRef="#br0">22 1 10474,'0'12'886,"-1"18"304,1 1-1,2-1 1,1 0-1,2 0 1,8 32 0,-4-38-1063,2 1 0,0-1 0,1 0 0,2-1 0,0-1 0,2 0 1,0-1-1,1-1 0,1-1 0,29 25 0,-23-14-1632,-46-60 1976,-2 2 1,0 0-1,-2 2 1,-1 1 0,-52-38-1,66 55 110,10 6-377,0 0-1,-1 0 0,1 0 1,0 0-1,0 0 0,0-1 1,0 1-1,0-1 0,1 0 1,-1 0-1,-2-4 1,8 6-197,0 0 1,-1 0-1,1 0 1,0 0 0,0 1-1,0-1 1,-1 1 0,1 0-1,0 0 1,0 0 0,3 0-1,-2 0-2,15 0-160,33-2-1303,-24-6-4339,-27 4 496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5.041"/>
    </inkml:context>
    <inkml:brush xml:id="br0">
      <inkml:brushProperty name="width" value="0.025" units="cm"/>
      <inkml:brushProperty name="height" value="0.025" units="cm"/>
    </inkml:brush>
  </inkml:definitions>
  <inkml:trace contextRef="#ctx0" brushRef="#br0">149 47 7719,'0'0'14339,"2"-8"-12625,5-30 47,-35 43-1195,18 0-313,1 1-1,0 0 0,0 0 1,1 1-1,0 1 0,0-1 1,0 1-1,1 0 1,-11 17-1,14-19-181,0 1 0,-1 0 0,2 0 0,-1 0 0,1 0 0,0 0 0,1 1 0,0 0 0,0-1 0,0 1 0,1 0 0,1 0 0,-1 14 0,2-20-63,-1 0-1,1-1 0,0 1 0,-1-1 1,1 1-1,0-1 0,0 1 0,0-1 0,0 0 1,0 0-1,1 1 0,-1-1 0,0 0 1,1 0-1,-1 0 0,0 0 0,1 0 1,-1 0-1,1-1 0,-1 1 0,1 0 1,0-1-1,-1 1 0,1-1 0,0 0 1,-1 0-1,1 1 0,0-1 0,0 0 0,-1 0 1,4-1-1,1 1 13,1 0-1,-1-1 1,0 0 0,0 0 0,0 0 0,0-1-1,10-4 1,-8 1-22,0 0 0,0 0 0,-1-1 0,0 0-1,0-1 1,0 1 0,-1-1 0,0-1 0,8-12 0,-11 16 9,0-1 1,0 1 0,-1-1-1,0 0 1,0 0-1,0 1 1,0-2-1,-1 1 1,0 0 0,0 0-1,0 0 1,-1 0-1,0-1 1,0 1 0,0 0-1,-1 0 1,1-1-1,-3-8 1,1 12 10,0-1 1,0 1 0,0-1-1,0 1 1,0 0-1,0 0 1,-1 0 0,1 0-1,-1 0 1,1 1-1,-1-1 1,0 1 0,0-1-1,0 1 1,0 0-1,0 0 1,0 1-1,0-1 1,0 0 0,0 1-1,0 0 1,0 0-1,0 0 1,0 0 0,0 0-1,-4 1 1,3-1-108,0 1 1,0-1-1,0 0 0,0 1 1,0 0-1,0 0 0,0 0 1,0 1-1,0-1 1,0 1-1,0 0 0,1 0 1,-1 0-1,1 1 0,0-1 1,0 1-1,0-1 1,0 1-1,-4 5 0,1 17-3116,7-24 2765,-1 1 0,0-1 1,1 1-1,0 0 1,-1-1-1,1 1 0,0-1 1,-1 0-1,1 1 0,0-1 1,0 0-1,0 1 1,0-1-1,1 0 0,-1 0 1,0 0-1,0 0 1,1 0-1,-1 0 0,1 0 1,-1-1-1,0 1 0,1 0 1,0-1-1,-1 1 1,1-1-1,-1 0 0,1 1 1,2-1-1,19 3-6708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5.447"/>
    </inkml:context>
    <inkml:brush xml:id="br0">
      <inkml:brushProperty name="width" value="0.025" units="cm"/>
      <inkml:brushProperty name="height" value="0.025" units="cm"/>
    </inkml:brush>
  </inkml:definitions>
  <inkml:trace contextRef="#ctx0" brushRef="#br0">117 35 4933,'0'0'20686,"-9"-8"-20003,-28-18-330,36 26-339,-1 0 1,1-1-1,0 1 0,-1 0 1,1 0-1,-1 0 1,1 0-1,-1 0 1,1 1-1,-1-1 1,1 0-1,0 1 1,-1-1-1,1 1 1,0-1-1,-1 1 1,1-1-1,0 1 1,0 0-1,-1 0 1,1 0-1,0 0 1,0 0-1,0 0 1,0 0-1,0 0 1,0 0-1,1 0 1,-1 1-1,0-1 1,0 0-1,0 2 1,-1 1 41,0 0 0,0 0 0,0 1 0,0-1 0,0 0 0,1 1 0,0-1 0,-1 7 0,2-10-46,0 1 1,0-1-1,0 1 1,1-1-1,-1 0 0,0 1 1,0-1-1,1 0 1,-1 0-1,1 1 1,-1-1-1,1 0 0,0 0 1,0 0-1,-1 1 1,1-1-1,0 0 1,0 0-1,0 0 0,0 0 1,0-1-1,0 1 1,0 0-1,0 0 1,0-1-1,2 2 0,1-1 6,-1 0 0,1 0 0,0 0 0,0 0 0,0-1 0,0 0 0,0 1 0,0-1 0,5-1 0,2-1-34,1 1-1,-1-2 1,0 0 0,1 0-1,17-8 1,-23 8-2,-1-1 0,1 1 0,0-1 0,-1 0 1,0 0-1,9-10 0,-16 19 11,0 0-1,1 1 1,-1-1 0,1 0 0,0 0-1,0 1 1,1 7 0,-2 4 40,-2 5 158,1 0-1,1 0 1,2 25-1,0-40-154,1-1 0,0 1 0,0-1 0,0 0 0,1 1 0,0-1 0,0 0 0,1 0 0,0 0 0,0 0 0,0-1 0,1 1 0,0-1 0,0 0 0,5 5 0,-8-9-14,0 0 0,0-1 0,0 1 0,0 0 0,-1 0 0,1 0 1,0 0-1,0 0 0,-1 0 0,1 0 0,0 0 0,-1 0 1,1 0-1,-1 0 0,0 0 0,1 0 0,-1 0 0,0 0 1,1 1-1,-1-1 0,0 0 0,0 0 0,0 0 0,0 1 0,0-1 1,0 0-1,-1 0 0,1 2 0,-2-1 59,1-1 0,0 1 0,-1-1 0,1 0 0,-1 1 1,0-1-1,1 0 0,-1 0 0,0 0 0,0 0 0,1 0 0,-1-1 0,0 1 0,0 0 0,-2 0 0,-11 2 380,0-1-1,0 0 1,-22 0-1,17-1-452,-43-1 7,59 0-20,1 0 0,0 0 0,-1-1 0,1 1 0,0-1 0,0 0 0,0 0 0,0 0 0,-1 0 0,1-1 0,1 1 1,-1-1-1,0 0 0,-4-3 0,13 2-6215,14-2 1261,-17 4 2440,15-6-9667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115"/>
    </inkml:context>
    <inkml:brush xml:id="br0">
      <inkml:brushProperty name="width" value="0.025" units="cm"/>
      <inkml:brushProperty name="height" value="0.025" units="cm"/>
    </inkml:brush>
  </inkml:definitions>
  <inkml:trace contextRef="#ctx0" brushRef="#br0">1 94 10570,'0'0'11221,"11"-5"-10719,-2 1-353,31-15 77,1 1 0,2 2-1,67-15 1,-109 31-224,0 0 0,0 0 1,0 0-1,0 0 0,0 0 0,0 0 0,0 1 1,0-1-1,0 0 0,0 1 0,0-1 1,0 1-1,0-1 0,-1 1 0,1-1 1,0 1-1,0 0 0,0-1 0,-1 1 1,1 0-1,0 0 0,-1-1 0,1 1 1,-1 0-1,1 0 0,-1 0 0,1 0 1,-1 0-1,0 0 0,0 0 0,1 0 1,-1 0-1,0 0 0,0 0 0,0 0 1,0 0-1,0 0 0,0 0 0,0 0 1,0 0-1,0 0 0,-1 0 0,1-1 1,-1 2-1,-9 52 634,9-52-605,-42 135 1492,18-63-843,-18 94 0,35-144-1614,-1-18-2975,-4-14-4530,1-8-3866</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456"/>
    </inkml:context>
    <inkml:brush xml:id="br0">
      <inkml:brushProperty name="width" value="0.025" units="cm"/>
      <inkml:brushProperty name="height" value="0.025" units="cm"/>
    </inkml:brush>
  </inkml:definitions>
  <inkml:trace contextRef="#ctx0" brushRef="#br0">1 100 14061,'0'0'6502,"59"-6"-5316,-29-1-193,9-3-481,2-5-416,4-2-64,-2-4-2146,-4-3-4196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846"/>
    </inkml:context>
    <inkml:brush xml:id="br0">
      <inkml:brushProperty name="width" value="0.025" units="cm"/>
      <inkml:brushProperty name="height" value="0.025" units="cm"/>
    </inkml:brush>
  </inkml:definitions>
  <inkml:trace contextRef="#ctx0" brushRef="#br0">260 2 8872,'-13'0'1084,"8"0"-1039,-3-1 238,0 1 1,0 0-1,1 0 1,-1 1-1,0 0 1,1 0-1,-1 1 1,1 0-1,-1 0 1,1 1-1,0 0 1,0 0-1,0 1 1,-11 7-1,7 1 54,0-1 0,1 1 0,0 1-1,2 0 1,-1 0 0,1 1 0,1 0-1,1 0 1,0 1 0,1-1-1,0 1 1,-3 20 0,2-6-22,2 1 0,1 0 0,2 0 0,0 0 0,6 46 0,-3-61-263,1-1 0,0 1 1,0-1-1,2 1 0,0-1 0,0 0 1,1-1-1,1 1 0,1-1 0,-1-1 1,2 0-1,0 0 0,16 17 0,-17-22 13,0 0 0,1 0 0,0 0 0,0-1 0,1-1 0,0 0 0,0 0-1,0-1 1,0 0 0,1-1 0,-1 0 0,1 0 0,0-1 0,0-1 0,0 0 0,0 0-1,0-1 1,21-3 0,-12 0 63,0-2 0,0 0-1,0-2 1,-1 0-1,-1-1 1,1 0 0,-1-2-1,0 0 1,22-18-1,-20 13-73,0-1 0,-2-1 0,1-1 1,-2 0-1,0-2 0,-2 0 0,16-25 0,-25 35 21,-1 0 1,0 0-1,0 0 1,-1-1 0,-1 1-1,0-1 1,0 0-1,-1 0 1,-1 0 0,0-1-1,0 1 1,-1 0-1,0 0 1,-1 0 0,0-1-1,-1 1 1,0 0-1,-1 0 1,0 1 0,-1-1-1,0 1 1,-1-1-1,0 1 1,-1 1 0,-10-16-1,8 15-231,-1-1 0,-1 1 1,0 0-1,0 1 0,-1 0 0,0 1 0,0 0 0,-1 1 0,0 0 0,0 1 0,-1 0 1,1 1-1,-1 0 0,-1 1 0,1 1 0,-1 0 0,1 0 0,-1 2 0,0 0 1,-18 1-1,28 0-112,-1 0 1,1 0-1,0 1 1,-1 0-1,1 0 1,-1 0-1,1 1 1,0-1-1,-7 5 1,-14 18-4260,13-4-1196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2.827"/>
    </inkml:context>
    <inkml:brush xml:id="br0">
      <inkml:brushProperty name="width" value="0.025" units="cm"/>
      <inkml:brushProperty name="height" value="0.025" units="cm"/>
    </inkml:brush>
  </inkml:definitions>
  <inkml:trace contextRef="#ctx0" brushRef="#br0">1 231 6054,'0'0'15097,"10"-7"-14168,29-26-869,-2-2 1,-1-1 0,-1-1 0,31-45 0,-65 96-413,-4 12 421,-11 18 122,4-15-128,1 0 0,2 0 1,1 1-1,-5 58 0,11-88-83,0 1 0,-1-1 0,1 1 0,0-1 0,0 1 0,0-1 0,0 1 0,0 0 0,0-1 0,0 1 0,0-1 0,0 1 0,0-1 0,0 1 0,1-1 0,-1 1 1,0-1-1,0 1 0,0-1 0,1 1 0,-1-1 0,0 1 0,1-1 0,-1 1 0,0-1 0,1 0 0,-1 1 0,1-1 0,-1 1 0,0-1 0,1 0 0,-1 0 0,1 1 0,-1-1 0,1 0 0,-1 0 0,1 0 0,-1 1 0,1-1 0,-1 0 0,1 0 0,0 0 0,-1 0 0,1 0 0,-1 0 0,1 0 0,-1 0 0,1 0 0,0 0 0,23-17-4181,-4-7-2733</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3.549"/>
    </inkml:context>
    <inkml:brush xml:id="br0">
      <inkml:brushProperty name="width" value="0.025" units="cm"/>
      <inkml:brushProperty name="height" value="0.025" units="cm"/>
    </inkml:brush>
  </inkml:definitions>
  <inkml:trace contextRef="#ctx0" brushRef="#br0">128 50 8808,'0'0'14964,"-9"-5"-14473,6 3-472,0 0 0,1 1 0,-1-1 0,0 1 0,0 0 0,0 0 0,0 0 0,0 0-1,0 1 1,0-1 0,-6 0 0,7 2-10,-1 0-1,1-1 0,-1 1 0,1 0 1,0 0-1,0 1 0,-1-1 0,1 0 0,0 1 1,0-1-1,0 1 0,0 0 0,1 0 1,-1-1-1,0 1 0,1 0 0,-1 1 1,1-1-1,0 0 0,-2 5 0,-3 2 44,1 1 0,1 0 0,0 1-1,0-1 1,1 1 0,0 0 0,1 0-1,0 0 1,1 0 0,0 0-1,0 0 1,3 17 0,-2-27-47,0 0 0,0 0 0,0 0 0,0 0 0,1 0 0,-1 0 0,0 0 0,1 0 0,-1 0 0,1 0 0,-1 0 0,1 0 1,-1 0-1,1 0 0,0-1 0,-1 1 0,1 0 0,0 0 0,0-1 0,-1 1 0,1-1 0,0 1 0,0 0 0,0-1 0,0 0 0,2 1 0,-1 0 37,1-1 0,-1 0 0,1 0 0,-1 0 0,0 0 0,1 0 0,-1 0 0,1-1 0,-1 1 0,5-2 0,1-1 75,-1 0 0,1-1-1,-1 0 1,0 0-1,0 0 1,7-7 0,0-2-52,-1 0 1,-1-1 0,0 0 0,13-21 0,-21 29 0,0-1 0,0 0 1,-1 0-1,0-1 0,0 1 0,-1-1 1,0 1-1,0-1 0,0 0 0,-1 0 1,0 0-1,-1-13 0,0 20-73,0 1 0,0 0 0,0-1 0,0 1-1,0-1 1,-1 1 0,1 0 0,0-1 0,0 1 0,0-1 0,0 1 0,-1 0-1,1-1 1,0 1 0,0 0 0,-1-1 0,1 1 0,0 0 0,-1-1-1,1 1 1,0 0 0,-1-1 0,1 1 0,0 0 0,-1 0 0,1 0 0,-1 0-1,1-1 1,0 1 0,-1 0 0,1 0 0,-1 0 0,1 0 0,0 0-1,-1 0 1,1 0 0,-1 0 0,1 0 0,-1 0 0,1 0 0,0 0 0,-1 0-1,1 0 1,-1 1 0,1-1 0,0 0 0,-1 0 0,1 0 0,-1 1-1,1-1 1,0 0 0,-1 0 0,1 1 0,0-1 0,-1 0 0,1 1 0,0-1-1,0 0 1,-1 1 0,1 0 0,-2 0-257,0 1 0,0 0 1,0 0-1,1-1 0,-1 1 0,0 0 1,1 1-1,0-1 0,-1 0 0,0 3 1,1 10-3513,8-9-2164,5-5 692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3.922"/>
    </inkml:context>
    <inkml:brush xml:id="br0">
      <inkml:brushProperty name="width" value="0.025" units="cm"/>
      <inkml:brushProperty name="height" value="0.025" units="cm"/>
    </inkml:brush>
  </inkml:definitions>
  <inkml:trace contextRef="#ctx0" brushRef="#br0">69 0 10954,'0'0'12887,"-6"8"-11872,5-7-998,-6 7 214,1 0-1,-1 1 0,1 0 0,1 0 1,0 1-1,0-1 0,1 1 0,0 0 0,1 0 1,0 0-1,1 1 0,-2 13 0,4-22-259,0 0 0,0 0-1,0 0 1,0 0 0,0 0-1,1-1 1,-1 1-1,1 0 1,-1 0 0,1 0-1,0 0 1,0 0 0,0-1-1,0 1 1,0 0 0,0-1-1,0 1 1,0 0 0,1-1-1,-1 0 1,1 1-1,2 1 1,-1-2-62,0 0 0,-1 0-1,1 0 1,0 0 0,0 0 0,0-1-1,-1 1 1,1-1 0,0 0 0,0 0-1,0 0 1,0-1 0,0 1 0,0 0-1,4-3 1,-3 2-390,-1 0 1,1-1-1,-1 0 1,0 0-1,1 0 0,-1 0 1,0-1-1,0 1 1,-1-1-1,1 0 0,0 0 1,-1 0-1,0 0 0,1 0 1,-1 0-1,-1-1 1,1 1-1,2-6 0,2-22 725,-15 47 4350,2-5-3989,-4 16 1171,2-1 0,-10 42 0,15-51-1515,2 1 1,-1 31 0,3-49-358,0 1 0,0-1 0,0 1 0,1-1 0,-1 0 0,0 1 0,0-1 1,1 1-1,-1-1 0,0 0 0,0 1 0,1-1 0,-1 0 0,0 0 0,1 1 0,-1-1 1,1 0-1,-1 1 0,0-1 0,1 0 0,-1 0 0,1 0 0,-1 0 0,1 1 0,-1-1 1,0 0-1,1 0 0,-1 0 0,1 0 0,-1 0 0,1 0 0,-1 0 0,1 0 0,-1 0 1,1 0-1,-1-1 0,0 1 0,1 0 0,0 0 0,20-8-8069,-9-4-2095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4.313"/>
    </inkml:context>
    <inkml:brush xml:id="br0">
      <inkml:brushProperty name="width" value="0.025" units="cm"/>
      <inkml:brushProperty name="height" value="0.025" units="cm"/>
    </inkml:brush>
  </inkml:definitions>
  <inkml:trace contextRef="#ctx0" brushRef="#br0">46 1 15599,'0'0'6630,"-31"62"-5060,22-41-546,4 1-607,5-5-353,0 0-96,0-4-96,0-7-1217,14-6-513,-1 0-705,-1-16-1601,8-8-2178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4.662"/>
    </inkml:context>
    <inkml:brush xml:id="br0">
      <inkml:brushProperty name="width" value="0.025" units="cm"/>
      <inkml:brushProperty name="height" value="0.025" units="cm"/>
    </inkml:brush>
  </inkml:definitions>
  <inkml:trace contextRef="#ctx0" brushRef="#br0">50 48 10858,'0'0'12973,"-2"-6"-12925,2 6-37,0-1 0,0 0 1,0 1-1,0-1 1,-1 1-1,1-1 0,0 0 1,0 1-1,0-1 1,0 1-1,-1-1 0,1 1 1,0-1-1,-1 1 1,1-1-1,0 1 1,-1-1-1,1 1 0,-1-1 1,1 1-1,-1-1 1,1 1-1,-1 0 0,1-1 1,-1 1-1,1 0 1,-1-1-1,1 1 0,-1 0 1,0 0-1,1 0 1,-1 0-1,1-1 0,-1 1 1,0 0-1,1 0 1,-1 0-1,0 0 1,1 0-1,-1 0 0,1 1 1,-1-1-1,0 0 1,1 0-1,-1 0 0,1 1 1,-1-1-1,1 0 1,-1 0-1,1 1 0,-1-1 1,0 1-1,-1 2 32,0 0-1,1-1 1,-1 1 0,1 0-1,0 0 1,0 0-1,0 0 1,0 0 0,1 0-1,-1 0 1,1 0 0,0 1-1,0 4 1,0-7-50,0 0 0,0 0 0,0 0 0,1 0 0,-1 0 0,0 0 0,1 0-1,-1 0 1,0 0 0,1 0 0,-1 0 0,1-1 0,0 1 0,-1 0 0,1 0 0,0 0 0,-1-1 0,1 1 0,0 0 0,0-1 0,0 1 0,0 0 0,1 0 0,30 11-369,-29-12 337,1 1-1,-1 0 0,0 0 1,1 0-1,-1 0 0,0 1 1,0-1-1,0 1 0,0 0 1,0 0-1,0 0 0,-1 0 1,6 5-1,-6-1 17,0 0 0,-1 0 0,1 0 1,-1 1-1,0-1 0,0 0 0,-1 0 0,0 1 0,0-1 1,-1 0-1,0 1 0,0-1 0,0 0 0,0 0 0,-1 0 0,0 0 1,-6 11-1,3-6 197,0 0 1,-1 0-1,0 0 0,-1-1 1,0 0-1,-1 0 1,0 0-1,-10 8 0,17-17-108,1 0 0,-1-1 0,1 1-1,-1 0 1,1-1 0,-1 1-1,1-1 1,-1 1 0,0-1-1,1 0 1,-1 1 0,0-1 0,1 1-1,-1-1 1,0 0 0,1 0-1,-1 1 1,0-1 0,0 0-1,0 0 1,1 0 0,-1 0 0,0 0-1,0 0 1,1 0 0,-1 0-1,0 0 1,0-1 0,1 1-1,-1 0 1,-1-1 0,2 0-41,-1 0 0,0 0 0,1 0 0,-1-1-1,1 1 1,0 0 0,-1-1 0,1 1 0,0 0 0,0-1 0,0 1 0,0 0 0,0-1 0,0 1-1,0-3 1,14-50-305,-2 30 248,32-41 0,9-18 38,-49 76 85,0-1-1,-1 0 1,0 0 0,-1-1-1,1 1 1,-1-1 0,-1 1 0,1-18-1,-2 25-55,0 0 0,0 0 0,0 0 0,0 0 0,0 0 0,-1 1 0,1-1 0,0 0 0,-1 0 0,1 0 0,-1 0 0,1 0 0,-1 1 0,1-1 0,-1 0 0,1 0 0,-1 1 0,0-1 0,1 1 0,-1-1 0,0 0 0,0 1 0,0-1 0,1 1 0,-2-1 0,-30-5 103,25 6-176,1 0 0,-1 1 0,1-1-1,-1 1 1,1 1 0,0-1 0,-10 5-1,13-4 15,0 0-1,0 0 1,0 0 0,1 0-1,-1 1 1,1 0-1,-1-1 1,1 1 0,0 0-1,0 0 1,1 0-1,-4 6 1,3 16-1972,2-24 1677,1 1-1,-1-1 0,1 0 1,0 0-1,-1 1 1,1-1-1,0 0 0,0 0 1,0 0-1,0 0 0,0 0 1,0 0-1,0 0 1,0 0-1,0 0 0,0 0 1,2 0-1,15 7-5451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2.259"/>
    </inkml:context>
    <inkml:brush xml:id="br0">
      <inkml:brushProperty name="width" value="0.025" units="cm"/>
      <inkml:brushProperty name="height" value="0.025" units="cm"/>
    </inkml:brush>
  </inkml:definitions>
  <inkml:trace contextRef="#ctx0" brushRef="#br0">0 37 15439,'0'0'9384,"54"-35"-11337,-20 33-802,5 2-2338,-5 0-4260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5.009"/>
    </inkml:context>
    <inkml:brush xml:id="br0">
      <inkml:brushProperty name="width" value="0.025" units="cm"/>
      <inkml:brushProperty name="height" value="0.025" units="cm"/>
    </inkml:brush>
  </inkml:definitions>
  <inkml:trace contextRef="#ctx0" brushRef="#br0">1 40 11147,'0'0'16079,"66"-9"-16015,-41 1-801,-4 2-2050,-5-2-2530,-5-1-11530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5.931"/>
    </inkml:context>
    <inkml:brush xml:id="br0">
      <inkml:brushProperty name="width" value="0.025" units="cm"/>
      <inkml:brushProperty name="height" value="0.025" units="cm"/>
    </inkml:brush>
  </inkml:definitions>
  <inkml:trace contextRef="#ctx0" brushRef="#br0">19 16 9833,'0'0'10885,"-3"12"-10799,-2 4 121,2 0 0,0 1 0,1 0 0,0 30 0,2-43-119,0-1-1,0 0 1,0 0 0,1 0 0,0 0-1,-1-1 1,1 1 0,0 0 0,0 0 0,1 0-1,-1 0 1,0-1 0,1 1 0,0-1-1,0 1 1,0-1 0,2 2 0,-2-2 7,1-1 0,-1 0 0,1 0 0,0 0 0,0-1 0,-1 1 0,1-1 0,0 1 0,0-1 0,0 0 0,-1 0 0,1 0 0,0 0 0,0-1 0,0 1 0,-1-1 0,1 0 0,0 1 0,-1-1 0,1-1 0,-1 1 0,1 0 0,2-2 0,2-1 28,0-1-1,0 1 1,0-1-1,-1 0 1,0-1-1,0 0 1,0 0 0,-1 0-1,8-12 1,-9 13-6,-1 0-1,0 0 1,0-1 0,0 0 0,-1 1 0,1-1 0,-1 0-1,-1 0 1,1 0 0,-1-1 0,0 1 0,-1 0 0,1-10-1,-1 15-93,-1-1-1,1 1 0,0 0 0,-1-1 0,1 1 1,-1 0-1,0 0 0,1-1 0,-1 1 0,0 0 1,0 0-1,1 0 0,-1 0 0,0 0 1,0 0-1,0 0 0,-1 0 0,1 0 0,0 0 1,0 1-1,0-1 0,-2 0 0,-1-1-12,0 1 0,0 0-1,0-1 1,-1 2 0,1-1 0,0 0-1,-7 1 1,5 0-59,0 0 1,0 0-1,1 1 1,-1-1-1,0 1 0,0 1 1,1-1-1,-1 1 1,1 0-1,-1 0 0,-5 4 1,-19 34-1805,23-16-835,7-23 2500,0-1 1,0 1-1,0-1 0,0 1 1,0-1-1,1 1 0,-1 0 1,0-1-1,0 1 0,1-1 1,-1 1-1,0-1 0,1 1 1,-1-1-1,1 0 0,-1 1 1,1-1-1,-1 0 0,1 1 1,-1-1-1,1 0 0,-1 1 1,1-1-1,-1 0 0,1 0 1,-1 1-1,1-1 0,-1 0 1,1 0-1,0 0 0,-1 0 0,1 0 1,-1 0-1,2 0 1,19 0-6316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6.679"/>
    </inkml:context>
    <inkml:brush xml:id="br0">
      <inkml:brushProperty name="width" value="0.025" units="cm"/>
      <inkml:brushProperty name="height" value="0.025" units="cm"/>
    </inkml:brush>
  </inkml:definitions>
  <inkml:trace contextRef="#ctx0" brushRef="#br0">1 225 13325,'0'0'11573,"7"-8"-10852,42-48-710,3 2-1,66-53 1,-122 112-62,0 0 0,0 1 1,1-1-1,0 0 0,0 1 0,0 0 1,-2 7-1,-1 2 19,1-6 6,-30 78 19,32-80-41,1-1 1,1 1-1,-1-1 1,1 1-1,0 0 1,1 0-1,0 0 1,0-1-1,0 1 1,1 0-1,1 8 1,-1-14-29,0 0-1,-1 0 1,1 0-1,0 0 1,0 0 0,-1 0-1,1 0 1,0 0 0,0-1-1,0 1 1,0 0-1,0-1 1,0 1 0,0-1-1,1 1 1,-1-1 0,0 0-1,0 1 1,0-1 0,0 0-1,1 0 1,-1 0-1,0 0 1,0 0 0,0 0-1,1 0 1,-1 0 0,0 0-1,0 0 1,0-1-1,0 1 1,1 0 0,-1-1-1,0 1 1,0-1 0,0 0-1,1 0 1,44-25-3028,-11-2-964,3-6-1115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012"/>
    </inkml:context>
    <inkml:brush xml:id="br0">
      <inkml:brushProperty name="width" value="0.025" units="cm"/>
      <inkml:brushProperty name="height" value="0.025" units="cm"/>
    </inkml:brush>
  </inkml:definitions>
  <inkml:trace contextRef="#ctx0" brushRef="#br0">97 0 8488,'0'0'6705,"-9"10"-4580,-5 5-1412,1 1 1,-19 29 0,28-39-446,1 0-1,-1 1 1,1-1 0,0 0-1,1 1 1,0 0-1,0 0 1,0-1 0,1 1-1,0 0 1,0 0 0,0 0-1,2 14 1,0-20-235,-1 0 0,1 1 0,0-1 0,0 0 0,-1 0 0,1-1 0,0 1 1,0 0-1,0 0 0,0 0 0,0-1 0,0 1 0,0 0 0,1-1 0,-1 1 0,0-1 0,0 1 0,0-1 0,1 0 0,-1 1 1,0-1-1,0 0 0,1 0 0,-1 0 0,0 0 0,0 0 0,1 0 0,-1 0 0,0-1 0,0 1 0,2-1 0,43-11 996,-32 5-936,-1-1-1,1 0 1,-1-2-1,14-12 0,-22 19-68,-1-1-1,0 0 0,0 0 1,0-1-1,0 1 0,-1-1 0,1 0 1,-1 0-1,-1 0 0,1 0 1,-1-1-1,0 1 0,0-1 0,2-9 1,-4 14 10,0 0 0,0 0 0,0 0 0,0 0 0,0 0 0,0 0 0,0 1 0,0-1 0,-1 0 0,1 0 0,0 0 0,-1 0 0,1 0 0,-1 0 0,1 1 0,-1-1 0,1 0 0,-1 0 0,1 1 0,-1-1 0,0 0 0,1 1 0,-1-1 0,0 1 0,1-1 0,-1 1 0,-1-1 0,-31-4 432,27 6-459,-1 0 0,1 0 0,-1 0 0,1 1 0,-1 0-1,1 0 1,-10 6 0,-29 30 83,43-37-209,0 1-1,0 0 0,0 0 0,0 0 0,1 0 0,-1 1 0,1-1 0,-1 0 0,1 1 0,0-1 0,0 1 0,0-1 0,0 1 0,1-1 0,-1 1 0,1 0 0,-1-1 0,1 6 0,2-7-132,0 0 0,1 0 0,-1 0 0,0 0 1,0 0-1,1-1 0,-1 1 0,1-1 0,-1 1 0,0-1 0,1 0 0,-1 0 0,1 0 0,-1 0 0,1-1 0,4 0 0,-3 0-200,8 0-935,0-1 0,0-1 0,0 0 1,22-9-1,18-8-3749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362"/>
    </inkml:context>
    <inkml:brush xml:id="br0">
      <inkml:brushProperty name="width" value="0.025" units="cm"/>
      <inkml:brushProperty name="height" value="0.025" units="cm"/>
    </inkml:brush>
  </inkml:definitions>
  <inkml:trace contextRef="#ctx0" brushRef="#br0">133 18 11531,'0'0'10554,"-11"0"-9380,7 0-1085,0-1-18,0 1 1,1 0-1,-1 0 0,0 0 0,0 1 1,0-1-1,1 1 0,-1 0 0,0 0 1,1 0-1,-1 0 0,0 1 0,1-1 1,0 1-1,-1 0 0,1 0 1,0 0-1,0 0 0,0 1 0,0 0 1,1-1-1,-1 1 0,-2 3 0,1 0 4,0-1-1,0 1 1,1 0-1,0 0 0,0 0 1,0 1-1,1-1 1,0 1-1,0-1 1,1 1-1,0 0 0,0 0 1,0 0-1,1-1 1,0 1-1,2 12 1,-1-17-63,-1 0 1,1 0 0,0 0-1,0 0 1,1-1-1,-1 1 1,0 0 0,1-1-1,-1 1 1,1-1 0,-1 0-1,1 1 1,0-1 0,-1 0-1,1 0 1,0 0 0,0 0-1,0 0 1,0-1 0,0 1-1,0 0 1,0-1 0,0 0-1,0 1 1,0-1 0,0 0-1,4 0 1,3 0 40,0 0 0,0 0 0,-1-1 0,1 0 0,13-3 0,-13 1-44,-1 0 0,1-1 0,0 0 0,-1-1-1,0 0 1,0 0 0,0 0 0,-1-1 0,10-10 0,-13 13 80,-1 0 0,-1 0 1,1-1-1,0 1 0,-1-1 0,1 1 1,-1-1-1,0 0 0,-1 0 1,1 0-1,0 0 0,-1 0 0,0-1 1,0 1-1,-1 0 0,1 0 1,-1-1-1,0 1 0,0 0 0,0-1 1,0 1-1,-1 0 0,-1-6 1,0 7-66,1 0 0,-1 1 0,0-1-1,0 0 1,0 1 0,-1-1 0,1 1 0,-1 0 0,1 0 0,-1 0 0,0 0 0,0 0 0,0 0 0,0 1 0,0 0 0,0-1 0,0 1 0,0 0 0,0 0 0,-1 1 0,1-1 0,0 1 0,-1 0 0,-4 0 0,-7-1-896,0 1 1,0 0-1,0 1 1,-18 4-1,-1 4-4316,0 1-4491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866"/>
    </inkml:context>
    <inkml:brush xml:id="br0">
      <inkml:brushProperty name="width" value="0.025" units="cm"/>
      <inkml:brushProperty name="height" value="0.025" units="cm"/>
    </inkml:brush>
  </inkml:definitions>
  <inkml:trace contextRef="#ctx0" brushRef="#br0">1 94 13581,'0'0'3876,"7"2"-2739,8 2-628,0-1 1,0 0 0,0-1 0,0-1 0,1 0-1,18-2 1,104-15 587,-61 6-819,877-22 129,-468 29-312,-314-8 968,-104 5-243,0 2 0,73 7 0,-238-23-9436,50 10 1681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259"/>
    </inkml:context>
    <inkml:brush xml:id="br0">
      <inkml:brushProperty name="width" value="0.025" units="cm"/>
      <inkml:brushProperty name="height" value="0.025" units="cm"/>
    </inkml:brush>
  </inkml:definitions>
  <inkml:trace contextRef="#ctx0" brushRef="#br0">1 143 10346,'0'0'12198,"5"-10"-11376,1-1-564,1 1 0,0-1-1,0 1 1,2 1 0,15-16-1,-17 18-201,0 1-1,0 0 1,0 1-1,1 0 1,0 0-1,0 0 1,0 1-1,1 0 1,-1 1-1,13-4 1,-20 7-61,-1 1 0,1-1 1,-1 0-1,1 1 0,-1-1 1,1 1-1,-1-1 0,1 0 0,-1 1 1,1-1-1,-1 1 0,1-1 0,-1 1 1,0-1-1,1 1 0,-1 0 1,0-1-1,0 1 0,0-1 0,1 1 1,-1 0-1,0-1 0,0 1 1,0 0-1,0-1 0,0 1 0,0 0 1,0-1-1,0 1 0,0-1 1,0 2-1,-1 31 207,1-25-189,-18 144 83,19-152-178,-1 1 0,0-1 0,0 0 0,1 1 0,-1-1 0,0 0 0,1 1 0,-1-1 0,0 0 1,1 0-1,-1 1 0,0-1 0,1 0 0,-1 0 0,1 0 0,-1 0 0,0 1 0,1-1 0,-1 0 0,1 0 0,-1 0 0,0 0 0,1 0 0,-1 0 0,1 0 1,-1 0-1,1 0 0,-1 0 0,0-1 0,1 1 0,-1 0 0,1 0 0,-1 0 0,0 0 0,1-1 0,-1 1 0,0 0 0,1 0 0,0-1 0,18-8-2672,4-13-3108,3-7-3090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589"/>
    </inkml:context>
    <inkml:brush xml:id="br0">
      <inkml:brushProperty name="width" value="0.025" units="cm"/>
      <inkml:brushProperty name="height" value="0.025" units="cm"/>
    </inkml:brush>
  </inkml:definitions>
  <inkml:trace contextRef="#ctx0" brushRef="#br0">116 0 14221,'0'0'2413,"-8"4"-224,0 1-1957,1-1 1,0 1-1,0 0 0,0 0 0,1 1 0,-1 0 1,1 0-1,1 0 0,-1 1 0,1 0 1,0 0-1,1 0 0,-1 1 0,2 0 0,-1-1 1,1 1-1,0 1 0,1-1 0,-1 0 1,2 1-1,-1-1 0,1 1 0,1 10 0,0-17-217,0-1-1,0 0 0,0 1 0,0-1 1,1 0-1,-1 1 0,1-1 0,-1 0 1,1 0-1,-1 1 0,1-1 0,0 0 1,0 0-1,-1 0 0,1 0 0,0 0 1,0 0-1,0 0 0,0 0 0,0 0 1,0-1-1,1 1 0,-1 0 0,1 0 1,1 0 19,0 0 1,1 0 0,-1 0-1,0-1 1,0 0 0,1 1-1,-1-1 1,0 0 0,7-1-1,-2-1 29,0 1 0,0-1 0,0 0 0,0-1 0,0 0 0,0-1 0,9-5 0,-11 6-31,0-1 1,-1-1 0,1 1-1,-1-1 1,0 0-1,0 0 1,-1 0-1,0-1 1,1 0-1,-2 0 1,1 0-1,-1 0 1,0-1-1,0 1 1,-1-1-1,0 1 1,0-1 0,0 0-1,-1 0 1,1-12-1,-2 18-11,-1-1 0,1 1 0,0-1 0,-1 1 0,1-1 0,-1 1 1,1 0-1,-1-1 0,0 1 0,1 0 0,-1-1 0,0 1 0,0 0 0,0 0 0,0 0 0,0 0 0,0 0 0,0 0 0,-1 0 0,1 0 0,0 0 0,-1 1 0,1-1 0,0 0 0,-1 1 0,1-1 0,-1 1 0,1 0 0,0-1 1,-1 1-1,1 0 0,-1 0 0,1 0 0,-1 0 0,1 0 0,-1 0 0,1 0 0,-1 1 0,1-1 0,-3 1 0,-2 0-148,1 0 0,0 0 0,0 0 0,0 1 0,0-1 0,0 1 0,0 1 0,0-1 0,0 1 0,-7 5 0,9-5-230,1-1 1,-1 1-1,1 0 0,0-1 0,0 1 0,0 0 0,0 0 0,1 1 1,-1-1-1,1 0 0,0 0 0,0 1 0,-1 4 0,2-7 102,0 0 0,0 1 0,0-1 0,1 0 0,-1 0 0,0 0 0,1 1 0,-1-1 0,1 0 0,-1 0 0,1 0 0,0 0 0,-1 0 0,1 0-1,0 0 1,0 0 0,-1 0 0,1 0 0,0 0 0,0-1 0,0 1 0,0 0 0,0-1 0,0 1 0,1-1 0,-1 1 0,0-1 0,0 1 0,0-1 0,0 0 0,1 1-1,-1-1 1,0 0 0,0 0 0,1 0 0,-1 0 0,0 0 0,0 0 0,3-1 0,28 1-4021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935"/>
    </inkml:context>
    <inkml:brush xml:id="br0">
      <inkml:brushProperty name="width" value="0.025" units="cm"/>
      <inkml:brushProperty name="height" value="0.025" units="cm"/>
    </inkml:brush>
  </inkml:definitions>
  <inkml:trace contextRef="#ctx0" brushRef="#br0">112 3 12460,'0'0'10249,"-8"-2"-9085,5 2-1122,0 0 0,1 0 0,-1-1 0,0 2 0,1-1 0,-1 0-1,0 0 1,0 1 0,1 0 0,-1-1 0,1 1 0,-1 0 0,1 0 0,-1 0 0,1 1-1,-1-1 1,1 1 0,-3 1 0,1 1-27,0 1 1,0-1-1,1 1 1,-1 0-1,1 0 1,0 0-1,0 0 1,0 1-1,-2 8 0,2-7 70,0 0 0,1 0-1,0 1 1,0-1-1,0 1 1,1 0 0,1 0-1,-1-1 1,1 1-1,0 0 1,1 0 0,1 7-1,-1-13-64,0-1-1,0 0 1,1 0 0,-1 0-1,0 0 1,0 0 0,1 0-1,-1 0 1,1 0 0,-1 0-1,1-1 1,-1 1-1,1-1 1,-1 1 0,1-1-1,0 1 1,-1-1 0,1 0-1,0 0 1,-1 0 0,1 0-1,0 0 1,-1 0 0,1 0-1,-1-1 1,1 1-1,0-1 1,1 0 0,45-16 392,-36 9-365,-1 0 0,0-1 0,0 0 0,14-16 0,-23 23-28,0-1 1,1 1 0,-1-1-1,0 1 1,0-1 0,0 0-1,-1 0 1,1 0 0,-1 0-1,1 0 1,-1 0 0,0-1-1,0 1 1,-1 0 0,1 0-1,-1-1 1,1 1 0,-1 0-1,0-1 1,0 1 0,-1-1-1,1 1 1,-1 0 0,0-4-1,-1 5-23,1 0-1,-1 1 1,1-1-1,-1 1 1,0 0-1,1 0 1,-1-1-1,0 1 1,0 0-1,0 0 1,0 1-1,1-1 1,-2 0-1,1 1 1,0-1-1,0 1 0,0 0 1,0-1-1,0 1 1,0 0-1,0 0 1,0 1-1,0-1 1,0 0-1,0 1 1,-3 0-1,0 0-225,0 0 0,0 0 0,0 0 0,0 1 0,0 0-1,0 0 1,1 0 0,-1 0 0,-6 6 0,-3 9-2315,13-16 2285,1-1 0,0 0 0,-1 1 0,1-1 1,0 1-1,-1-1 0,1 1 0,0-1 1,-1 1-1,1-1 0,0 1 0,0-1 0,0 1 1,0-1-1,-1 1 0,1-1 0,0 1 0,0-1 1,0 1-1,0-1 0,0 1 0,0-1 1,0 1-1,0 0 0,0-1 0,1 1 0,-1-1 1,0 1-1,0-1 0,0 1 0,1 0 1,14 0-8710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9.343"/>
    </inkml:context>
    <inkml:brush xml:id="br0">
      <inkml:brushProperty name="width" value="0.025" units="cm"/>
      <inkml:brushProperty name="height" value="0.025" units="cm"/>
    </inkml:brush>
  </inkml:definitions>
  <inkml:trace contextRef="#ctx0" brushRef="#br0">25 0 7623,'0'0'18257,"10"5"-16778,8 1-1174,1 0 0,-1-1 0,1 0 0,30 2 0,-37-6-608,0 0 0,0-1 0,1 0 0,-1 0 0,0-2 0,0 1 0,0-1 0,0-1 0,17-6 0,-19 0-3030,-23 5 1570,-22 4 287,17 2 483,0 1-1,0 0 0,0 1 0,0 1 1,1 1-1,0 0 0,0 1 0,-27 16 1,35-17 1841,-1 1 0,1 0 0,0 0 0,1 0 1,-9 11-1,16-17-599,0 0 0,0 0 1,0 0-1,1 0 0,-1 0 0,0 0 0,0 0 1,1 0-1,-1 0 0,0 1 0,1-1 0,-1 0 1,1 1-1,0-1 0,-1 0 0,1 1 0,0-1 1,0 0-1,0 2 0,0-2-128,1 0 0,-1-1 0,1 1 0,-1 0 0,1-1 0,-1 1 0,1 0 0,-1-1 0,1 1 0,0-1 0,-1 1 0,1-1 0,0 1 0,-1-1 0,1 1 0,0-1 0,0 0-1,0 0 1,-1 1 0,1-1 0,0 0 0,1 0 0,8 1 182,1 0-1,-1-1 1,0 0-1,11-2 1,-9 1-304,15-1 32,0-2 0,30-8 0,14-10-4293,-45 10-1477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4.011"/>
    </inkml:context>
    <inkml:brush xml:id="br0">
      <inkml:brushProperty name="width" value="0.025" units="cm"/>
      <inkml:brushProperty name="height" value="0.025" units="cm"/>
    </inkml:brush>
  </inkml:definitions>
  <inkml:trace contextRef="#ctx0" brushRef="#br0">3205 0 7431,'-345'39'3168,"-630"35"-1206,872-74-1608,-378 6 302,2 35-454,144 18 327,262-42-385,1 3 0,-105 44 0,162-57-163,0 0 1,0 1-1,1 0 0,0 2 1,-23 19-1,32-24 10,0 0 0,0 1 0,1-1 0,-1 1 0,1 0 0,0 1 0,1-1 0,-1 1 0,1 0 0,1 0 0,-1 0 0,1 0 0,1 0 0,-1 0 0,0 9 0,1-5-8,1 0 0,0-1 0,1 1 0,0 0 0,1 0 0,0-1 0,0 1 0,1-1 1,1 1-1,0-1 0,8 15 0,-3-10 20,0-2 0,1 1 0,0-2-1,1 1 1,0-1 0,26 20 0,0-6 36,0-1-1,2-2 1,1-2 0,74 27-1,19-1 93,182 41 0,146 3-56,220-15-40,4-57-2,-591-18-32,387 13 67,493-6 184,-864-15 61,0-4-1,135-33 1,-189 30-220,1-2 1,-2-3 0,0-2 0,-1-3 0,99-59-1,-133 69-73,-1-1-1,0 0 0,-1-1 1,-1-1-1,-1-1 0,0 0 0,-1-1 1,22-37-1,-30 43 23,0 1 0,-2-1 0,1 0 0,-2 0-1,0-1 1,0 1 0,-1-1 0,-1 0 0,0 0 0,-1 0 0,0 0 0,-2 0 0,1 0 0,-2 0 0,0 0 0,-5-20 0,2 19 30,-1 1 1,-1 0 0,0 0 0,-1 1 0,-1 0-1,1 0 1,-2 1 0,0 0 0,0 1 0,-2 0-1,-22-18 1,6 8-62,-1 2 0,-2 0 0,1 2 0,-39-15 1,-10 2 7,-2 4 1,-1 3-1,-162-24 1,-259 4 173,502 43-192,-979-6 564,329 58-3516,356-23-3536,157-19-1040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2.590"/>
    </inkml:context>
    <inkml:brush xml:id="br0">
      <inkml:brushProperty name="width" value="0.025" units="cm"/>
      <inkml:brushProperty name="height" value="0.025" units="cm"/>
    </inkml:brush>
  </inkml:definitions>
  <inkml:trace contextRef="#ctx0" brushRef="#br0">0 0 16111,'0'0'6001,"6"31"-6039,-7-13 134,1-12-71,0-1 0,0 1 0,0-1 0,0 1 0,1-1 0,0 0 0,0 1 0,2 5 0,-2-9-22,1 0 0,-1 0 0,0-1 1,1 1-1,-1-1 0,1 1 1,-1-1-1,1 0 0,0 1 0,0-1 1,0 0-1,-1 0 0,1 0 1,0-1-1,0 1 0,0 0 0,0-1 1,0 1-1,1-1 0,-1 0 1,0 1-1,0-1 0,0 0 0,0 0 1,3-1-1,20 0-177,-15 1-17,0-1 1,0 2-1,0-1 0,1 1 1,-1 1-1,12 3 0,-19-4 200,-1 0-1,1 0 1,-1 0-1,0 0 0,0 1 1,1 0-1,-1-1 1,0 1-1,0 0 0,-1 0 1,1 0-1,0 0 0,0 0 1,-1 0-1,0 0 1,1 1-1,-1-1 0,0 1 1,0-1-1,0 1 1,0-1-1,-1 1 0,1-1 1,-1 1-1,0 0 1,1-1-1,-1 1 0,-1 5 1,1-4 169,0-1 1,-1 1-1,1 0 0,-1 0 1,0-1-1,0 1 1,0 0-1,-1-1 0,1 0 1,-1 1-1,0-1 1,0 0-1,0 0 0,0 1 1,0-2-1,-1 1 1,0 0-1,1 0 0,-1-1 1,0 0-1,0 1 1,0-1-1,-1 0 0,1-1 1,0 1-1,-1 0 1,1-1-1,-1 0 0,1 0 1,-7 1-1,7-1-171,-1 1 0,0-1 0,0 0 0,0 0 0,0-1 0,0 1 0,0-1 0,0 0 0,0 0 0,0 0 0,0-1 0,-5 0 0,7 0-257,1 0 0,-1 0 1,1 0-1,0 0 0,-1 0 0,1-1 0,0 1 0,0 0 1,0-1-1,0 1 0,0-1 0,0 1 0,0-1 0,1 1 1,-1-1-1,0 1 0,1-1 0,-1 0 0,1 0 0,0 1 1,-1-1-1,1 0 0,0 1 0,0-1 0,0 0 0,0 0 0,1 1 1,-1-1-1,1-1 0,2-23-5991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126"/>
    </inkml:context>
    <inkml:brush xml:id="br0">
      <inkml:brushProperty name="width" value="0.025" units="cm"/>
      <inkml:brushProperty name="height" value="0.025" units="cm"/>
    </inkml:brush>
  </inkml:definitions>
  <inkml:trace contextRef="#ctx0" brushRef="#br0">36 0 6086,'0'0'18455,"1"12"-17409,-3 19-532,-1 0 0,-1 0-1,-15 52 1,16-68-406,1-1 0,0 1 0,1 0-1,0 15 1,1-29-104,0-1-1,0 1 1,0 0 0,0 0-1,0 0 1,1 0-1,-1-1 1,0 1 0,0 0-1,1 0 1,-1 0-1,0-1 1,1 1-1,-1 0 1,1 0 0,-1-1-1,1 1 1,-1 0-1,1-1 1,-1 1-1,1-1 1,0 1 0,-1-1-1,1 1 1,0-1-1,0 1 1,-1-1 0,1 0-1,0 1 1,0-1-1,1 1 1,1-1 19,0 1 0,1-1 0,-1 0 0,1 0 0,-1 0 0,0-1 0,1 1 0,4-2 0,3-1-60,0-1 1,-1 0-1,1 0 1,14-9-1,-4-1-1680,0-1-1,19-19 0,7-18-8610,-27 27 2518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458"/>
    </inkml:context>
    <inkml:brush xml:id="br0">
      <inkml:brushProperty name="width" value="0.025" units="cm"/>
      <inkml:brushProperty name="height" value="0.025" units="cm"/>
    </inkml:brush>
  </inkml:definitions>
  <inkml:trace contextRef="#ctx0" brushRef="#br0">84 0 12556,'0'0'4068,"-25"48"-961,9-21-1089,2 0-513,5 2 129,0 0-193,2-4-576,4-2-481,3-5-288,0-3-64,19-5-384,-1-4-1089,5 0-1186,-1-2-832,-3 0-1954,1-2-225</inkml:trace>
  <inkml:trace contextRef="#ctx0" brushRef="#br0" timeOffset="1">201 225 3683,'0'0'9546,"19"-48"-354,-19 60-7814,-5 9-642,-1 3-383,-1 5-193,0-2 0,2 1 0,1-5-160,4-3 0,0-3-673,0-6-1793,0-8-2659,9-3-8263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833"/>
    </inkml:context>
    <inkml:brush xml:id="br0">
      <inkml:brushProperty name="width" value="0.025" units="cm"/>
      <inkml:brushProperty name="height" value="0.025" units="cm"/>
    </inkml:brush>
  </inkml:definitions>
  <inkml:trace contextRef="#ctx0" brushRef="#br0">154 36 18193,'0'0'1644,"-11"4"33,2 0-1486,1 1 1,0 0-1,0 0 1,0 0-1,1 1 1,-1 1 0,1-1-1,1 1 1,-1 0-1,1 0 1,1 1-1,-1 0 1,1 0-1,1 0 1,-1 1 0,-4 15-1,3-11 81,2 1 0,-1 0 1,2 0-1,0 1 0,-2 28 0,5-41-244,0 1-1,0-1 0,0 1 1,0 0-1,0-1 0,1 1 1,0-1-1,-1 1 0,1-1 1,0 0-1,0 1 0,0-1 1,0 0-1,1 1 0,-1-1 1,0 0-1,1 0 1,0 0-1,-1 0 0,1 0 1,0-1-1,0 1 0,0 0 1,0-1-1,1 0 0,-1 1 1,0-1-1,0 0 0,1 0 1,-1 0-1,1-1 1,-1 1-1,1 0 0,-1-1 1,1 0-1,-1 1 0,1-1 1,0 0-1,-1 0 0,5-1 1,1-1-6,1 1 0,-1-1 1,0 0-1,0-1 0,0 0 1,0 0-1,0-1 0,-1 0 1,1-1-1,-1 1 0,0-1 1,0-1-1,-1 1 0,0-1 0,0 0 1,0-1-1,0 1 0,-1-1 1,-1 0-1,6-9 0,-3 4 2,0 0-1,0-1 0,-1 0 0,-1 0 1,0-1-1,-1 0 0,0 0 0,-1 0 0,-1 0 1,0 0-1,0-20 0,-3 31-9,1 0 0,-1 0 1,0 0-1,1 0 0,-1 1 0,0-1 0,-1 0 0,1 1 0,0-1 0,-1 1 1,0-1-1,1 1 0,-1 0 0,0 0 0,0-1 0,0 1 0,-1 1 1,1-1-1,0 0 0,-6-2 0,7 3-52,-1 0-1,0 0 0,0 0 1,0 0-1,0 1 1,0-1-1,0 1 1,0-1-1,0 1 1,0 0-1,0 0 0,-1 0 1,1 0-1,0 0 1,0 0-1,0 1 1,0-1-1,0 1 1,0-1-1,0 1 1,0 0-1,0 0 0,1 0 1,-1 0-1,0 0 1,0 0-1,1 1 1,-1-1-1,-2 3 1,3-3-167,0 1 1,-1 0 0,1 0 0,0 0 0,0 0-1,1 0 1,-1 0 0,0 0 0,1 0 0,-1 0-1,1 0 1,-1 0 0,1 0 0,0 1-1,0 1 1,0-3-118,0 0-1,0 0 1,0 0 0,1 0-1,-1 0 1,0 1-1,0-1 1,1 0 0,-1 0-1,1 0 1,-1 0-1,1-1 1,-1 1 0,1 0-1,0 0 1,-1 0-1,1 0 1,0 0 0,-1-1-1,1 1 1,0 0 0,0-1-1,0 1 1,0-1-1,0 1 1,0-1 0,0 1-1,0-1 1,0 1-1,0-1 1,0 0 0,1 0-1,18 1-6489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1.307"/>
    </inkml:context>
    <inkml:brush xml:id="br0">
      <inkml:brushProperty name="width" value="0.025" units="cm"/>
      <inkml:brushProperty name="height" value="0.025" units="cm"/>
    </inkml:brush>
  </inkml:definitions>
  <inkml:trace contextRef="#ctx0" brushRef="#br0">13 13 5509,'0'0'18295,"0"7"-18076,0 4-164,-1-1-2,1 0-1,0-1 1,0 1 0,1 0 0,1-1 0,-1 1 0,1 0 0,1-1 0,0 0 0,0 0-1,1 0 1,0 0 0,7 9 0,31 29 57,-29-34-121,0 0 0,-1 0-1,-1 1 1,16 25 0,-26-36 37,1 1 0,0-1 1,-1 0-1,1 1 0,-1-1 1,0 1-1,-1 0 0,1-1 1,0 1-1,-1 0 0,0 0 0,0-1 1,0 1-1,0 0 0,-1-1 1,1 1-1,-1 0 0,0-1 1,0 1-1,-1 0 0,1-1 0,0 0 1,-1 1-1,0-1 0,0 0 1,0 0-1,-3 4 0,1-2 98,-1-1 1,1 1-1,-1-1 0,1 1 0,-1-1 0,-1-1 1,1 1-1,0-1 0,-1 0 0,0 0 0,1 0 0,-1-1 1,0 0-1,-1 0 0,1-1 0,0 0 0,0 0 1,-12 1-1,17-3-109,-1 1 1,0-1-1,0 1 0,0-1 1,1 0-1,-1 1 1,0-1-1,1 0 0,-1 0 1,1 0-1,-1-1 1,1 1-1,-1 0 0,1 0 1,0-1-1,0 1 1,-1-1-1,1 1 1,0-1-1,0 1 0,1-1 1,-1 0-1,0 1 1,0-1-1,1 0 0,-1 0 1,1 0-1,0 0 1,-1 1-1,1-4 0,-4-65-479,5 57 269,-1 5 112,0-1-1,1 0 0,0 1 1,1-1-1,0 1 1,0 0-1,1-1 0,0 1 1,1 0-1,-1 1 0,1-1 1,1 1-1,9-13 0,3 1 163,0 1-1,2 1 0,27-21 0,4-3 508,-48 39-471,1 0 0,-1 0 0,0 0-1,0-1 1,0 1 0,0-1 0,0 1 0,-1-1 0,1 0 0,-1 1-1,2-6 1,-3 7-39,0 0-1,1 0 1,-1 0-1,0-1 1,0 1-1,0 0 1,0 0-1,0 0 1,0-1-1,-1 1 1,1 0-1,0 0 1,-1 0-1,1 0 1,-1-1-1,1 1 1,-1 0-1,1 0 1,-1 0-1,-1-1 1,-1-1-26,0 0 1,-1 1 0,1 0-1,-1-1 1,0 1 0,1 1-1,-1-1 1,0 0 0,0 1-1,0 0 1,0 0 0,0 0-1,-1 1 1,1-1 0,-5 1-1,4 0-175,-1 0 0,1 0 0,0 0 0,-1 1 0,1 0 0,0 0 1,-1 0-1,-7 4 0,12-4-97,-1-1 1,1 1 0,0 0-1,-1-1 1,1 1 0,0 0-1,0 0 1,0 0 0,0 0 0,0 0-1,0 0 1,0 1 0,0-1-1,0 0 1,0 0 0,0 1-1,1-1 1,-1 0 0,1 1-1,-1-1 1,1 1 0,-1-1 0,1 0-1,0 1 1,0-1 0,0 1-1,0-1 1,0 1 0,0-1-1,0 1 1,0-1 0,0 1-1,1-1 1,-1 1 0,1-1 0,-1 0-1,2 2 1,6 7-4039,5-1-2023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1.684"/>
    </inkml:context>
    <inkml:brush xml:id="br0">
      <inkml:brushProperty name="width" value="0.025" units="cm"/>
      <inkml:brushProperty name="height" value="0.025" units="cm"/>
    </inkml:brush>
  </inkml:definitions>
  <inkml:trace contextRef="#ctx0" brushRef="#br0">201 1 8840,'0'0'12652,"-3"8"-10329,-8 12-1124,-1 1 1,-1-1-1,-16 20 1,-30 44-142,53-73-1040,-3 4 27,0 0-1,0 0 1,2 1 0,0 0 0,1 0 0,0 0 0,1 1 0,-3 27-1,7-43-67,1-1 1,0 1-1,0 0 0,0-1 0,0 1 0,-1-1 0,1 1 0,0-1 0,0 1 0,0 0 0,0-1 0,1 1 0,-1-1 0,0 1 0,0-1 0,0 1 0,0 0 0,0-1 0,1 1 0,-1-1 0,0 1 0,1-1 0,-1 1 0,0-1 0,1 1 0,-1-1 0,0 0 0,1 1 0,-1-1 0,1 1 0,-1-1 0,1 0 0,-1 1 0,2-1 0,16-11-1779,15-29-4208,-17 3-1437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2.045"/>
    </inkml:context>
    <inkml:brush xml:id="br0">
      <inkml:brushProperty name="width" value="0.025" units="cm"/>
      <inkml:brushProperty name="height" value="0.025" units="cm"/>
    </inkml:brush>
  </inkml:definitions>
  <inkml:trace contextRef="#ctx0" brushRef="#br0">151 0 16528,'-9'0'1537,"3"0"-1268,1 0-1,-1 0 1,0 1-1,0 0 1,0 0-1,0 0 1,1 0-1,-1 1 1,1 0-1,-1 0 1,1 1-1,-1-1 1,1 1-1,0 0 1,1 1-1,-1-1 1,0 1-1,1 0 1,-5 6 0,5-6 5,0 1 0,0 0 0,1 0 0,0 1 1,0-1-1,0 1 0,-3 9 0,6-13-261,0-1 0,0 0 0,0 0-1,0 0 1,0 1 0,0-1 0,0 0 0,0 0 0,0 0-1,0 1 1,1-1 0,-1 0 0,0 0 0,1 0 0,-1 0-1,1 0 1,0 0 0,-1 0 0,1 0 0,0 0-1,0 0 1,-1 0 0,1 0 0,0 0 0,0 0 0,0-1-1,0 1 1,0 0 0,0-1 0,0 1 0,0-1-1,0 1 1,0-1 0,1 1 0,-1-1 0,0 0 0,0 0-1,0 0 1,1 1 0,-1-1 0,0 0 0,0 0 0,0-1-1,3 1 1,9 1 31,1-1 0,0 0 1,-1-1-1,1 0 0,-1-1 0,17-5 0,-24 6-30,0-1-1,1-1 0,-1 1 0,0-1 0,0 0 1,0-1-1,-1 1 0,1-1 0,-1 0 0,0 0 0,0-1 1,0 0-1,-1 0 0,7-9 0,-10 13-6,1-1 0,-1 1 1,0-1-1,0 1 0,0-1 0,-1 1 0,1-1 0,0 0 0,0 1 0,-1-1 0,1 0 1,-1 0-1,0 0 0,1 1 0,-1-1 0,0 0 0,0 0 0,0 0 0,-1 0 0,1 1 0,-1-4 1,0 4-7,0 0 1,0 0 0,0 0 0,0 0-1,0 0 1,0 0 0,0 0 0,0 1-1,0-1 1,-1 0 0,1 1 0,0-1-1,-1 1 1,1 0 0,0-1 0,-1 1-1,1 0 1,0 0 0,-1 0-1,1 0 1,-3 0 0,-2 0-14,-1 1 0,0 0 0,1 0 0,-1 0 1,1 1-1,0 0 0,-1 0 0,1 0 0,0 1 0,-8 5 0,6-2-40,1 1 0,0 0 1,0 0-1,1 0 0,0 1 0,0-1 0,1 1 0,0 1 0,1-1 0,-1 1 0,-3 13 0,6-15-280,0 0-1,0 0 1,1 0-1,0 0 0,1 0 1,-1 0-1,1 0 1,1 0-1,-1 0 1,3 8-1,-3-12-88,1 0 0,0 0 1,0 0-1,1-1 0,-1 1 0,1 0 0,-1-1 1,1 1-1,0-1 0,0 0 0,0 1 0,0-1 1,0 0-1,0 0 0,0-1 0,6 4 1,19 7-4769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2.419"/>
    </inkml:context>
    <inkml:brush xml:id="br0">
      <inkml:brushProperty name="width" value="0.025" units="cm"/>
      <inkml:brushProperty name="height" value="0.025" units="cm"/>
    </inkml:brush>
  </inkml:definitions>
  <inkml:trace contextRef="#ctx0" brushRef="#br0">88 17 14382,'0'0'2808,"-2"10"-1153,-8 124 2428,9-134-4059,1 1 0,0 0 0,0-1-1,0 1 1,0-1 0,0 1 0,0 0-1,0-1 1,0 1 0,1-1 0,-1 1 0,0-1-1,0 1 1,0-1 0,1 1 0,-1 0-1,0-1 1,1 1 0,-1-1 0,0 0-1,1 1 1,-1-1 0,0 1 0,1-1-1,-1 1 1,1-1 0,-1 0 0,1 1-1,-1-1 1,1 0 0,-1 0 0,1 1 0,0-1-1,21-6 1106,17-22-103,-34 23-938,46-49 14,-49 52-50,1-1 1,-1-1-1,0 1 1,0 0 0,-1 0-1,1-1 1,-1 1-1,1-1 1,-1 1 0,0-1-1,0 0 1,-1 1-1,1-1 1,-1 0 0,0 0-1,0-7 1,-1 10 45,0-1 0,0 1 0,-1 0 1,1-1-1,0 1 0,-1 0 0,1 0 0,-1 0 1,1 0-1,-1 0 0,1 0 0,-1 1 0,0-1 1,0 0-1,1 1 0,-1-1 0,0 1 0,0 0 1,1-1-1,-1 1 0,0 0 0,0 0 0,0 0 0,-2 1 1,-50 3 446,46-2-502,-1 1 0,1 0 0,0 1-1,0 0 1,0 0 0,0 1 0,1 0 0,0 0 0,-13 12 0,16-13-146,0 0 0,1 0 0,-1 1 0,1-1 1,0 1-1,0 0 0,-3 8 0,4-10-192,1-1 0,1 1 0,-1 0 0,0 0 0,1 1-1,-1-1 1,1 0 0,0 0 0,0 0 0,0 0 0,1 0 0,-1 0 0,1 0 0,1 4-1,5 0-5031,6-5-4058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3.247"/>
    </inkml:context>
    <inkml:brush xml:id="br0">
      <inkml:brushProperty name="width" value="0.025" units="cm"/>
      <inkml:brushProperty name="height" value="0.025" units="cm"/>
    </inkml:brush>
  </inkml:definitions>
  <inkml:trace contextRef="#ctx0" brushRef="#br0">244 12 7207,'0'0'2370,"-8"-1"-1035,0-1-1521,-43-6 4827,49 8-4438,0 0 0,-1 0 1,1 0-1,-1 0 0,1 1 0,-1-1 0,1 1 1,0 0-1,-1-1 0,1 1 0,0 0 1,0 1-1,0-1 0,0 0 0,0 0 0,0 1 1,0-1-1,0 1 0,0 0 0,-2 2 1,-4 8-182,0-1 0,1 2 0,1-1 0,0 1 0,0-1 1,1 2-1,1-1 0,-5 26 0,8-34-19,0 0 0,1 0-1,0 0 1,0-1 0,0 1-1,1 0 1,0 0 0,0 0-1,0-1 1,0 1 0,1 0-1,0-1 1,-1 1 0,2-1 0,-1 0-1,1 1 1,-1-1 0,1 0-1,0-1 1,0 1 0,1 0-1,-1-1 1,1 0 0,0 0-1,0 0 1,0 0 0,0-1-1,7 4 1,0-2 14,0 0 1,1 0-1,-1-1 0,1-1 1,13 1-1,-16-2-36,-1 0 0,1 0-1,-1 1 1,1 0 0,-1 1 0,0-1 0,0 2 0,0-1 0,0 1 0,8 5-1,-14-6 23,0-1-1,0 1 1,0 0-1,0 0 1,0 0-1,0 0 1,-1 0-1,0 0 0,1 0 1,-1 0-1,0 1 1,-1-1-1,1 1 1,0-1-1,-1 0 1,0 1-1,0-1 0,0 1 1,0-1-1,-1 6 1,-1 0 30,1 0 0,-1 0 0,0-1 0,-1 1 0,0 0 0,-7 12 0,0-4 127,0 0-1,-2 0 1,0-1-1,-1 0 1,0-1 0,-17 13-1,24-22-55,-1 0 0,0-1 0,0 0 0,0 0-1,0-1 1,-1 0 0,0-1 0,1 1 0,-1-1 0,-1-1 0,1 1 0,0-1 0,-1-1-1,1 0 1,-1 0 0,-15-1 0,21 0-106,0-1 0,0 1 0,0-1 1,-1 0-1,1 0 0,0-1 0,0 1 0,1-1 0,-1 1 0,0-1 0,0 0 1,1 0-1,-1 0 0,1 0 0,-1-1 0,1 1 0,0-1 0,0 1 0,0-1 1,1 0-1,-1 0 0,1 0 0,-1 0 0,1 0 0,0 0 0,0 0 0,0 0 1,0 0-1,1 0 0,-1-1 0,1-2 0,-1 0-17,1-1 0,0 1 0,0 0 0,1 0 0,0 0 0,0 0 0,0 0-1,1 0 1,-1 1 0,1-1 0,1 0 0,-1 1 0,1-1 0,0 1 0,0 0 0,4-5 0,37-33 14,1 2 0,56-40-1,-52 44 198,88-88 0,-133 122-96,-1 0-1,0-1 1,0 0 0,-1 0-1,1 0 1,-1 0 0,0 0-1,0 0 1,0-1 0,0 1-1,-1-1 1,0 1 0,0-1-1,0 0 1,-1 1 0,1-8-1,-1 9-56,-1 0-1,0 0 1,1 0 0,-1 1-1,0-1 1,-1 0-1,1 1 1,0-1 0,-1 1-1,1-1 1,-1 1-1,0 0 1,0 0-1,0 0 1,0 0 0,0 0-1,0 0 1,-1 0-1,1 0 1,0 1 0,-1 0-1,0-1 1,1 1-1,-1 0 1,0 0-1,1 0 1,-5 0 0,-7-3-64,0 2 0,0-1 1,0 2-1,-1 0 0,1 0 1,0 2-1,0-1 1,-1 2-1,1 0 0,0 1 1,0 0-1,-22 9 0,18 1-813,18-13 766,0 1-1,0-1 1,0 0-1,0 0 1,0 1-1,-1-1 1,1 0-1,0 1 1,0-1-1,0 0 1,0 1-1,0-1 0,0 0 1,0 1-1,0-1 1,0 0-1,0 1 1,1-1-1,-1 0 1,0 0-1,0 1 1,0-1-1,0 0 1,0 1-1,1-1 1,-1 0-1,0 0 1,0 1-1,0-1 1,1 0-1,-1 0 1,0 1-1,1-1 1,1 1-380,0 0 1,1 1 0,-1-1 0,0-1 0,1 1 0,-1 0 0,1-1-1,-1 1 1,1-1 0,0 0 0,4 0 0,22 0-4482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3.575"/>
    </inkml:context>
    <inkml:brush xml:id="br0">
      <inkml:brushProperty name="width" value="0.025" units="cm"/>
      <inkml:brushProperty name="height" value="0.025" units="cm"/>
    </inkml:brush>
  </inkml:definitions>
  <inkml:trace contextRef="#ctx0" brushRef="#br0">193 0 12748,'0'0'1014,"-9"9"695,2-3-1454,1 0 0,1 0 1,-1 0-1,1 1 0,0 0 0,1 0 1,-1 0-1,1 0 0,1 1 1,-1-1-1,1 1 0,1 0 1,0 0-1,0 0 0,0 1 0,0 12 1,3 11 13,2-2 0,2 1 0,0 0 0,2-1 0,2 0 0,16 42 1,-11-35-196,-2 1 1,-1 0 0,7 52 0,-15-69-61,-1 1 0,-1 0 0,-1-1 0,-1 1 0,0 0 0,-2-1 0,-1 0 0,0 1 0,-2-1 0,0-1 0,-1 1 0,-1-1 0,-1 0 0,-1-1 0,-22 33 0,23-38-420,-1-1 0,0 0-1,-1-1 1,0 0-1,-1 0 1,-1-1 0,-23 16-1,6-13-4082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4.312"/>
    </inkml:context>
    <inkml:brush xml:id="br0">
      <inkml:brushProperty name="width" value="0.025" units="cm"/>
      <inkml:brushProperty name="height" value="0.025" units="cm"/>
    </inkml:brush>
  </inkml:definitions>
  <inkml:trace contextRef="#ctx0" brushRef="#br0">697 1 8808,'-8'0'3967,"-15"0"-3594,0 1 0,0 1-1,0 1 1,0 1 0,1 1 0,0 1 0,0 0 0,0 2 0,-30 16 0,24-9-240,1 1 0,0 1 0,1 2 0,1 1 0,1 0 0,-34 40 0,27-28-25,2 3-1,2 0 1,1 2 0,2 1-1,-26 55 1,44-81-108,1 0 1,1 0-1,0 0 1,0 0-1,1 1 1,1 0-1,0 0 1,1-1-1,0 1 1,1 0-1,1 0 0,0 0 1,0 0-1,2 0 1,-1-1-1,2 1 1,-1-1-1,2 0 1,0 0-1,0 0 0,1 0 1,0-1-1,10 12 1,-1-3 8,1-1 1,1-1 0,0 0-1,2-2 1,0 0 0,1-1 0,0 0-1,1-2 1,1-1 0,27 12-1,-30-16 1,0-1-1,1-1 1,0-1-1,0-1 1,0 0-1,0-2 1,1 0-1,-1-1 0,0-1 1,1-1-1,-1-1 1,38-9-1,-46 8 58,-1 0-1,1-1 1,-1-1-1,0 0 1,0 0-1,-1-1 1,1-1-1,-1 0 1,-1 0-1,1-1 1,15-17-1,-15 13 185,0-1 0,-1-1 0,0 0-1,-1 0 1,-1 0 0,0-1 0,9-31 0,-6 4 187,-2 0 0,-2 0 1,-2-1-1,-2 0 0,-6-80 1,2 99-422,-1 0 0,-1 0 0,-1 0 1,-2 1-1,0-1 0,-15-31 0,17 44-188,0 0 0,-1 1 0,0 0 0,-1-1 0,0 2 0,-1-1 0,0 1 0,0 1 0,-1-1 0,0 1 0,0 1 0,-1 0 0,0 0 0,-19-9 0,23 14-216,-1-1 0,0 1 0,0 1 1,0-1-1,0 1 0,0 0 0,-9 1 0,12 0-255,0 0-1,-1 0 0,1 1 0,-1 0 0,1 0 0,0 0 1,-5 3-1,-16 13-5192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2.935"/>
    </inkml:context>
    <inkml:brush xml:id="br0">
      <inkml:brushProperty name="width" value="0.025" units="cm"/>
      <inkml:brushProperty name="height" value="0.025" units="cm"/>
    </inkml:brush>
  </inkml:definitions>
  <inkml:trace contextRef="#ctx0" brushRef="#br0">142 386 3267,'0'0'20804,"-7"13"-20329,1-5-375,1-1 13,1 0 0,-1 1-1,1-1 1,0 1 0,1 0-1,0 0 1,0 1-1,0-1 1,1 0 0,1 1-1,-2 13 1,3-21-108,1 1-1,-1-1 1,1 1-1,-1-1 1,1 0 0,0 1-1,-1-1 1,1 0 0,0 0-1,0 1 1,0-1 0,0 0-1,0 0 1,0 0-1,0 0 1,0 0 0,0 0-1,0 0 1,1-1 0,-1 1-1,0 0 1,1-1 0,-1 1-1,0-1 1,1 1-1,-1-1 1,1 0 0,-1 1-1,1-1 1,-1 0 0,1 0-1,-1 0 1,1 0 0,-1-1-1,1 1 1,-1 0-1,0 0 1,3-2 0,3 1 23,0 0 1,0-1 0,0 0 0,0 0 0,-1-1-1,1 0 1,6-4 0,-3-1-30,1-1-1,-1 0 1,-1 0-1,0-1 1,0 0-1,-1-1 1,0 0 0,-1 0-1,-1-1 1,1 0-1,-2 0 1,0 0-1,0-1 1,-1 0 0,0 0-1,-2 0 1,1 0-1,-1 0 1,-1-1 0,-1-18-1,0 20 5,0 0 0,-1 1 0,0-1 0,-1 0 0,-1 1 0,0-1 0,0 1 0,-1 0 0,0 0 0,-1 0 0,-1 1 0,1-1 0,-2 1 0,1 0 0,-1 1 0,-1 0 1,0 0-1,0 1 0,0 0 0,-1 0 0,-1 1 0,1 0 0,-15-8 0,19 13-9,0 0 1,0 0 0,0 0 0,0 1-1,0 0 1,0 0 0,0 0 0,0 1-1,0 0 1,0-1 0,-1 2 0,1-1-1,0 1 1,0 0 0,0 0 0,0 0-1,0 1 1,0-1 0,0 1 0,1 0-1,-1 1 1,1-1 0,-1 1 0,1 0-1,0 0 1,0 1 0,-7 6 0,7-6 10,1 0 1,-1 1 0,1-1-1,0 1 1,0 0-1,0 0 1,1 0 0,-1 0-1,1 0 1,1 1 0,-1-1-1,1 1 1,0-1 0,0 1-1,0 0 1,1-1 0,0 1-1,0 0 1,0-1 0,1 1-1,0 0 1,0-1 0,0 1-1,1-1 1,3 9 0,-1-7-19,1 0 1,-1 0 0,1 0 0,1-1 0,-1 0-1,1 0 1,0 0 0,0-1 0,1 0-1,-1 0 1,15 8 0,10 3-615,50 18-1,-33-15-421,-20-7 540,-8-4-400,0 1 0,25 16 0,-39-21 176,0 0 1,0 1 0,-1-1 0,1 2 0,-1-1 0,0 0-1,-1 1 1,1 0 0,-1 0 0,6 13 0,-7-15-2642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7.108"/>
    </inkml:context>
    <inkml:brush xml:id="br0">
      <inkml:brushProperty name="width" value="0.025" units="cm"/>
      <inkml:brushProperty name="height" value="0.025" units="cm"/>
    </inkml:brush>
  </inkml:definitions>
  <inkml:trace contextRef="#ctx0" brushRef="#br0">1 311 9545,'0'0'11755,"12"-11"-10917,40-39-403,-1-2 0,-3-3 1,60-87-1,-114 153-281,2 1 0,-1 0 0,2 0 0,-3 13 0,4-19-102,-4 22-6,0 0 1,2 1 0,-1 42 0,6-70-170,-1 1 1,0-1 0,0 0-1,1 1 1,-1-1 0,0 1 0,1-1-1,-1 1 1,1-1 0,0 0-1,0 0 1,-1 1 0,1-1 0,0 0-1,0 0 1,0 0 0,0 0-1,0 0 1,0 0 0,1 0 0,-1 0-1,0 0 1,3 1 0,-3-1-291,1-1 0,0 1 0,0 0 1,0-1-1,0 1 0,0-1 0,0 0 0,-1 1 0,1-1 1,0 0-1,0 0 0,0 0 0,0-1 0,0 1 1,0 0-1,0-1 0,0 1 0,2-2 0,7-7-11998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7.880"/>
    </inkml:context>
    <inkml:brush xml:id="br0">
      <inkml:brushProperty name="width" value="0.025" units="cm"/>
      <inkml:brushProperty name="height" value="0.025" units="cm"/>
    </inkml:brush>
  </inkml:definitions>
  <inkml:trace contextRef="#ctx0" brushRef="#br0">0 228 13805,'0'0'9572,"11"-10"-9225,29-28-200,-1-2-1,-2-2 1,34-50 0,-63 87 1160,-9 20-803,-10 40-449,5-29 396,2-5-648,2-14 448,0 0 0,1 0 0,0 0 0,0 1 0,1 12 1,0-19-366,1 0 1,-1 1 0,0-1 0,1 0 0,-1 0 0,0 0 0,1 0-1,-1 1 1,1-1 0,0 0 0,-1 0 0,1 0 0,0 0 0,0 0 0,0-1-1,0 2 1,1-1-282,-1 0 0,1 0 0,-1-1 0,1 1 0,0 0 0,-1-1 0,1 0 0,-1 1 0,1-1 0,0 0 0,-1 0 0,1 0-1,0 0 1,-1 0 0,3 0 0,10-5-6123,-4-8-3070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226"/>
    </inkml:context>
    <inkml:brush xml:id="br0">
      <inkml:brushProperty name="width" value="0.025" units="cm"/>
      <inkml:brushProperty name="height" value="0.025" units="cm"/>
    </inkml:brush>
  </inkml:definitions>
  <inkml:trace contextRef="#ctx0" brushRef="#br0">27 24 17745,'0'0'7393,"8"-4"-6843,30-14-283,-38 18-259,1-1 0,0 1-1,-1 0 1,1 0 0,0 0 0,0 0-1,-1 0 1,1 0 0,0 0 0,0 0-1,-1 0 1,1 0 0,0 0-1,0 1 1,-1-1 0,1 0 0,0 0-1,-1 1 1,1-1 0,0 0 0,-1 1-1,1-1 1,-1 1 0,1-1 0,0 1-1,-1-1 1,1 1 0,-1-1-1,0 1 1,1-1 0,-1 1 0,1 0-1,-1-1 1,0 1 0,1 0 0,-1-1-1,0 1 1,0 0 0,0 0 0,1-1-1,-1 1 1,0 0 0,0-1-1,0 1 1,0 0 0,0 0 0,-1-1-1,1 3 1,-2 34 521,-2-22-389,-1 1 0,0-1 0,-1 0 0,-1 0 0,0-1 1,-11 16-1,-15 32 240,32-60-387,0 0 0,0-1 0,0 1 0,1 0 0,-1 0 0,0 0 0,1 0 0,-1 0 0,1 0 0,0 0 0,0 0 0,-1 0 0,1 0 0,1 0 0,-1 0 0,0 0 0,0-1 0,1 1 0,-1 0 0,1 0 0,-1 0 0,1 0 0,0 0 0,1 2 0,0-2 13,0-1-1,0 0 1,0 1-1,0-1 1,0 0-1,0 0 0,0 0 1,1 0-1,-1-1 1,0 1-1,1 0 1,-1-1-1,0 0 1,1 1-1,-1-1 0,0 0 1,4-1-1,3 1-642,0-1-1,-1 0 1,1-1 0,13-4-1,22-14-9391,-29 6 1568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554"/>
    </inkml:context>
    <inkml:brush xml:id="br0">
      <inkml:brushProperty name="width" value="0.025" units="cm"/>
      <inkml:brushProperty name="height" value="0.025" units="cm"/>
    </inkml:brush>
  </inkml:definitions>
  <inkml:trace contextRef="#ctx0" brushRef="#br0">22 0 12556,'0'0'7303,"-9"49"-4581,7-30-447,-4 3-706,5-1-768,-3 0-353,4 0-352,0-3-96,0-1-32,0-2-1121,4-7-1409,1-6-1474,-1-2-2018,6-10-7046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935"/>
    </inkml:context>
    <inkml:brush xml:id="br0">
      <inkml:brushProperty name="width" value="0.025" units="cm"/>
      <inkml:brushProperty name="height" value="0.025" units="cm"/>
    </inkml:brush>
  </inkml:definitions>
  <inkml:trace contextRef="#ctx0" brushRef="#br0">110 21 16111,'0'0'4549,"-9"2"-2788,2-1-1503,4 0-181,-1-1-1,1 1 0,-1 0 1,1-1-1,0 1 0,0 1 1,0-1-1,-1 0 0,1 1 1,0 0-1,1 0 0,-1 0 1,0 0-1,1 0 0,-1 0 1,1 1-1,-1-1 0,-2 5 0,-1 3 81,2 0-1,-1 0 0,1 0 0,0 0 0,1 1 0,0-1 1,1 1-1,0 0 0,1 0 0,0 0 0,2 21 0,-1-31-146,0 0-1,0 0 0,0 1 1,1-1-1,-1 0 0,0 0 1,1 0-1,-1 1 0,1-1 1,-1 0-1,1 0 0,0 0 1,-1 0-1,1 0 0,0 0 1,0 0-1,0 0 0,0 0 1,0-1-1,0 1 0,0 0 0,0-1 1,0 1-1,0 0 0,2 0 1,-1-1 11,1 1 1,0-1-1,0 1 1,-1-1-1,1 0 1,0 0 0,0 0-1,-1-1 1,1 1-1,0-1 1,3 0-1,0-1 8,1-1 1,-1 1-1,1-1 0,-1 0 0,0 0 0,0-1 0,-1 0 0,10-7 1,-9 2-32,1 1 0,-1-1 0,-1 0 0,1 0 0,-2-1 0,1 1 0,-1-1 0,-1 0 0,0 0 0,0-1 0,-1 1 0,0-1 0,-1 1 0,0-1 0,-1-10 0,0 20 21,1 0 0,-1 0 1,0 0-1,0 0 0,0 0 0,0 0 1,0 0-1,-1 0 0,1 0 1,0 0-1,0 0 0,-1 0 0,1 1 1,0-1-1,-1 0 0,1 0 1,-1 0-1,1 0 0,-1 1 1,1-1-1,-1 0 0,0 0 0,1 1 1,-1-1-1,0 0 0,0 1 1,0-1-1,1 1 0,-1-1 1,0 1-1,0 0 0,0-1 0,0 1 1,0 0-1,0-1 0,0 1 1,0 0-1,0 0 0,0 0 0,1 0 1,-1 0-1,0 0 0,0 0 1,0 0-1,0 0 0,0 1 1,0-1-1,0 0 0,0 1 0,0-1 1,0 0-1,0 1 0,1-1 1,-2 2-1,-3 0-18,0 0-1,0 1 1,0 0 0,1 0-1,-1 0 1,1 1 0,0-1 0,-5 6-1,5-4-150,1 0 1,0 0-1,0 0 0,0 0 0,1 1 0,0-1 1,-1 1-1,2 0 0,-1-1 0,1 1 0,0 0 1,0 0-1,1 0 0,0 0 0,0 9 0,1-14-9,-1 0 0,1-1 0,-1 1 0,1-1-1,-1 1 1,1 0 0,-1-1 0,1 0-1,0 1 1,-1-1 0,1 1 0,0-1 0,0 0-1,-1 1 1,1-1 0,0 0 0,0 0 0,-1 0-1,1 1 1,0-1 0,0 0 0,-1 0-1,1 0 1,0 0 0,0 0 0,0-1 0,-1 1-1,1 0 1,0 0 0,0 0 0,-1-1 0,1 1-1,0 0 1,0-1 0,27-11-5351,-10-6-837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9.342"/>
    </inkml:context>
    <inkml:brush xml:id="br0">
      <inkml:brushProperty name="width" value="0.025" units="cm"/>
      <inkml:brushProperty name="height" value="0.025" units="cm"/>
    </inkml:brush>
  </inkml:definitions>
  <inkml:trace contextRef="#ctx0" brushRef="#br0">68 1 4292,'0'0'20782,"-8"7"-20002,-25 25-166,31-30-565,-1 0 1,1 0 0,1 1 0,-1-1 0,0 1-1,1-1 1,-1 1 0,1-1 0,0 1 0,-2 4-1,3-6-44,0 0-1,-1 0 1,1-1-1,0 1 1,0 0-1,0 0 1,0 0-1,1 0 1,-1 0-1,0 0 1,0-1-1,0 1 1,1 0-1,-1 0 1,0 0-1,1 0 1,-1-1-1,1 1 1,-1 0-1,1 0 1,-1-1-1,2 2 0,0 0 4,1-1-1,0 1 1,-1-1 0,1 1-1,0-1 1,0 0-1,0 0 1,0 0-1,0-1 1,0 1-1,0-1 1,0 1-1,0-1 1,3 0-1,2-1-106,-1-1 0,0 1-1,0-1 1,0-1 0,-1 1-1,1-1 1,-1 0 0,1-1-1,-1 1 1,0-1 0,0-1 0,0 1-1,-1-1 1,0 0 0,0 0-1,0 0 1,0-1 0,-1 0 0,5-8-1,-7 5 270,-9 10 218,-10 13 181,10-2-325,0 0 1,1 1 0,0-1 0,1 1 0,0 0-1,1 0 1,1 0 0,0 1 0,1 0 0,0-1-1,1 1 1,1 0 0,1 23 0,0-37-234,-1 0 0,0 1 0,0-1 0,-1 1 0,1-1 0,0 1 0,0-1 0,0 1 0,0-1 0,0 0 0,0 1-1,-1-1 1,1 1 0,0-1 0,0 0 0,0 1 0,-1-1 0,1 1 0,0-1 0,-1 0 0,1 1 0,0-1 0,-1 0 0,1 0 0,0 1 0,-1-1 0,1 0 0,-1 0 0,1 0 0,0 1 0,-1-1 0,-23 5 777,-34-5 829,43-1-1405,8 1-1271,14 0-1679,56-3-10708,-38-3 4072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9.688"/>
    </inkml:context>
    <inkml:brush xml:id="br0">
      <inkml:brushProperty name="width" value="0.025" units="cm"/>
      <inkml:brushProperty name="height" value="0.025" units="cm"/>
    </inkml:brush>
  </inkml:definitions>
  <inkml:trace contextRef="#ctx0" brushRef="#br0">0 1 16464,'0'0'14605,"25"15"-14573,-11-15 0,-5 0-320,2 0-545,0 0-832,-2 2-994,-6-1-1248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0.616"/>
    </inkml:context>
    <inkml:brush xml:id="br0">
      <inkml:brushProperty name="width" value="0.025" units="cm"/>
      <inkml:brushProperty name="height" value="0.025" units="cm"/>
    </inkml:brush>
  </inkml:definitions>
  <inkml:trace contextRef="#ctx0" brushRef="#br0">1 220 12139,'0'0'7480,"7"-7"-5729,190-205 1831,-197 212-3582,0 0 0,0 0 0,0 0 1,0 1-1,0-1 0,0 0 1,0 0-1,0 0 0,0 0 1,0 0-1,1 0 0,-1 0 0,0 0 1,0 0-1,0 0 0,0 1 1,0-1-1,0 0 0,0 0 1,0 0-1,0 0 0,0 0 0,1 0 1,-1 0-1,0 0 0,0 0 1,0 0-1,0 0 0,0 0 0,0 0 1,0 0-1,1 0 0,-1 0 1,0 0-1,0 0 0,0 0 1,0 0-1,0 0 0,0 0 0,0 0 1,0 0-1,1 0 0,-1 0 1,0 0-1,0 0 0,0-1 0,0 1 1,0 0-1,0 0 0,0 0 1,0 0-1,0 0 0,0 0 1,0 0-1,0 0 0,1 0 0,-1 0 1,0-1-1,0 1 0,0 0 1,0 0-1,0 0 0,0 0 0,0 0 1,0 0-1,0 0 0,0-1 1,-1 16 3,-11 37-13,5-17 15,5-26-81,-2 17-512,-3 49 0,7-75 518,0 1 1,0-1 0,1 0-1,-1 1 1,0-1 0,0 0-1,0 0 1,0 1 0,0-1-1,0 0 1,1 0 0,-1 1-1,0-1 1,0 0 0,0 0-1,1 0 1,-1 1 0,0-1-1,0 0 1,0 0 0,1 0-1,-1 0 1,0 0 0,1 1-1,-1-1 1,0 0 0,0 0-1,1 0 1,-1 0 0,0 0-1,0 0 1,1 0 0,-1 0-1,0 0 1,1 0 0,-1 0-1,0 0 1,0 0 0,1 0-1,-1 0 1,0 0 0,1-1-1,-1 1 1,0 0 0,0 0-1,1 0 1,-1 0 0,0 0-1,0-1 1,1 1 0,14-9-3515,3-11-2503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1.042"/>
    </inkml:context>
    <inkml:brush xml:id="br0">
      <inkml:brushProperty name="width" value="0.025" units="cm"/>
      <inkml:brushProperty name="height" value="0.025" units="cm"/>
    </inkml:brush>
  </inkml:definitions>
  <inkml:trace contextRef="#ctx0" brushRef="#br0">111 1 8520,'0'0'15230,"-4"0"-14066,1 0-1079,0 1 0,0 0 0,0 0 0,0 0 0,0 0 0,0 0 0,0 1 0,0-1 0,0 1 0,1-1 0,-1 1 0,1 0-1,-1 0 1,1 1 0,0-1 0,0 0 0,0 1 0,0-1 0,0 1 0,1 0 0,-1-1 0,1 1 0,-1 0 0,0 4 0,-7 13 70,0 1 0,-7 25 0,13-35-107,0-1-1,1 1 0,0 0 1,1-1-1,0 1 0,1 0 1,0 0-1,2 17 1,-1-26-40,-1 0-1,1 0 1,-1 0 0,1 0 0,0 0 0,0 0 0,0 0 0,0 0 0,0 0 0,0 0 0,1 0 0,-1-1 0,0 1 0,1 0 0,0-1 0,-1 1 0,1-1 0,0 0 0,2 2 0,0-2 4,-1 0 0,0-1 1,0 1-1,1-1 0,-1 1 0,0-1 1,1 0-1,-1-1 0,0 1 0,1-1 1,-1 1-1,0-1 0,0 0 0,1 0 1,-1 0-1,0 0 0,3-3 0,2 0-7,1 0-1,-2-1 0,1-1 1,0 1-1,-1-1 0,0 0 0,-1-1 1,1 0-1,-1 0 0,-1 0 0,1 0 1,-1-1-1,0 0 0,-1 0 1,0-1-1,0 1 0,-1-1 0,0 0 1,-1 0-1,0 0 0,0 0 0,-1 0 1,0 0-1,0-18 0,-2 24 5,0 1 0,0-1 0,0 0 0,0 1 0,0-1 1,0 1-1,-1 0 0,1-1 0,-1 1 0,0 0 0,0 0 0,0 0 0,0 0 0,0 0 0,0 0 0,0 1 0,0-1 0,-1 1 0,-3-2 0,4 2-252,0 0 0,0 0 0,0 0 0,0 1 0,0-1 0,-1 1 0,1-1 1,0 1-1,0 0 0,0 0 0,-3 0 0,4 0-259,-1 1 0,1-1 0,0 0 0,0 1 0,0-1 0,0 1 0,-1-1 0,1 1 0,0-1 0,0 1 0,0 0 0,0-1 0,0 1 0,1 0 0,-1 0 0,0 0 0,0 0 0,0 0 0,1 0 0,-2 2 0,-2 5-7976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1.750"/>
    </inkml:context>
    <inkml:brush xml:id="br0">
      <inkml:brushProperty name="width" value="0.025" units="cm"/>
      <inkml:brushProperty name="height" value="0.025" units="cm"/>
    </inkml:brush>
  </inkml:definitions>
  <inkml:trace contextRef="#ctx0" brushRef="#br0">52 1 8552,'0'0'17019,"-2"11"-16368,-4 20 172,-15 43-1,4-13 160,16-59-950,0-1 0,0 1 0,1 0 0,-1 1 0,1-1 0,-1 0 0,1 0 0,0 0 0,0 0 0,0 0 0,0 0 0,0 0 0,0 0 0,1 1 0,-1-1 0,1 0 0,0 0 0,-1 0 0,1 0 0,0-1 0,0 1 0,0 0 0,3 3 0,-2-4-27,0 0 0,0-1 0,0 1-1,0 0 1,0-1 0,0 0 0,1 1 0,-1-1 0,0 0 0,0 0 0,1 0 0,-1 0 0,0-1 0,0 1 0,0-1-1,0 1 1,1-1 0,-1 0 0,0 0 0,0 0 0,0 0 0,0 0 0,1-1 0,6-3-691,-1 0 0,-1 0-1,1-1 1,-1 0 0,0 0 0,0 0 0,8-12 0,16-32-9413,-23 28 3063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4.036"/>
    </inkml:context>
    <inkml:brush xml:id="br0">
      <inkml:brushProperty name="width" value="0.025" units="cm"/>
      <inkml:brushProperty name="height" value="0.025" units="cm"/>
    </inkml:brush>
  </inkml:definitions>
  <inkml:trace contextRef="#ctx0" brushRef="#br0">102 531 11915,'0'0'2835,"-10"-3"-278,-29-11-598,37 14-1898,1 0-1,-1 0 1,1 0-1,-1 0 0,1 0 1,-1 0-1,1 1 1,-1-1-1,1 0 1,-1 1-1,1-1 1,-1 1-1,1 0 0,0-1 1,-1 1-1,1 0 1,0 0-1,0 0 1,0 0-1,-1 0 1,1 0-1,0 0 0,0 0 1,1 1-1,-1-1 1,0 0-1,0 1 1,0-1-1,1 0 1,-1 1-1,1-1 0,-1 3 1,-10 46 795,10-43-772,0-1 1,1 1-1,0 0 1,0 0-1,1 0 0,-1-1 1,2 1-1,-1 0 1,1-1-1,3 10 1,-3-14-68,-1 0 0,1 1 0,0-1 0,0 0 0,0 0 1,0 0-1,0 0 0,0 0 0,0-1 0,1 1 0,-1-1 1,1 1-1,-1-1 0,1 0 0,0 0 0,-1 0 0,1 0 1,0 0-1,0-1 0,-1 0 0,1 1 0,0-1 0,0 0 1,0 0-1,0 0 0,0-1 0,3 0 0,0 0 18,-1-1 1,0 1-1,0-1 0,0-1 0,0 1 1,0-1-1,0 1 0,-1-1 0,1-1 0,-1 1 1,0-1-1,0 1 0,0-1 0,0 0 0,-1-1 1,1 1-1,-1-1 0,0 1 0,-1-1 0,1 0 1,3-10-1,-3 7-74,1-1 1,-1 1-1,-1-1 0,0 0 1,0 0-1,0 0 0,-1 0 1,-1 0-1,0 0 0,0 0 1,0 0-1,-4-16 1,4 24 27,0 1 1,0-1 0,0 1 0,0-1 0,0 1 0,0-1 0,0 1 0,0-1 0,-1 1 0,1-1 0,0 1 0,0-1 0,0 1 0,-1 0 0,1-1-1,0 1 1,0-1 0,-1 1 0,1 0 0,0-1 0,-1 1 0,1-1 0,-1 1 0,1 0 0,0 0 0,-1-1 0,1 1 0,-1 0 0,1 0 0,-1-1 0,1 1-1,-1 0 1,1 0 0,-1 0 0,1 0 0,-1 0 0,1 0 0,-1 0 0,1 0 0,-1 0 0,1 0 0,-1 0 0,1 0 0,-1 0 0,1 0 0,-1 1 0,1-1-1,-1 0 1,1 0 0,-1 0 0,1 1 0,-1-1 0,1 0 0,0 1 0,-1-1 0,1 0 0,0 1 0,-1-1 0,1 1 0,-1 0 0,-16 26-380,14-17 497,0 1 0,0-1 0,1 0 0,1 1-1,0-1 1,0 1 0,1 0 0,1-1 0,1 12 0,-2-20-75,1 1 0,0 0 0,-1-1 0,1 1 1,0-1-1,1 1 0,-1-1 0,0 1 0,1-1 0,-1 0 0,1 0 1,0 1-1,0-1 0,0-1 0,0 1 0,0 0 0,0 0 0,0-1 0,1 1 1,-1-1-1,1 0 0,-1 1 0,1-1 0,-1-1 0,1 1 0,0 0 1,-1 0-1,1-1 0,0 0 0,-1 1 0,1-1 0,0 0 0,0 0 0,-1-1 1,1 1-1,0-1 0,0 1 0,3-2 0,0 0 19,1 0 0,-1-1 1,1 0-1,-1 0 0,0 0 0,0-1 0,0 0 0,-1 0 1,1 0-1,-1-1 0,0 0 0,0 0 0,-1 0 0,1 0 0,-1-1 1,5-9-1,2-3-30,-1-1 1,-1 0-1,0 0 1,7-26-1,-9 21-167,-1-1 1,-1 0-1,-1 0 1,-2-1-1,0 1 0,-1-1 1,-2 1-1,-1-1 1,-1 1-1,-9-42 1,10 61 98,-1 0 1,1-1-1,-1 1 1,-1 0-1,1 0 1,-7-7 0,10 12 34,-1 0 0,1 0 0,-1 0 1,0 0-1,0 0 0,1 1 0,-1-1 0,0 0 1,0 1-1,0-1 0,0 1 0,0-1 0,0 1 1,0-1-1,0 1 0,0 0 0,0-1 1,0 1-1,0 0 0,0 0 0,0 0 0,0 0 1,-1 0-1,1 0 0,0 0 0,0 0 1,0 0-1,0 0 0,0 1 0,0-1 0,0 0 1,0 1-1,0-1 0,0 1 0,0-1 0,0 1 1,0-1-1,0 1 0,0 0 0,1 0 1,-1-1-1,0 1 0,0 0 0,1 0 0,-1 0 1,1 0-1,-1 0 0,0 1 0,-4 6 51,0 1 0,1 0 0,0 0 0,0 0 0,1 0 0,0 1 0,1-1 0,0 1 0,-1 14 0,-2 95 755,5-102-755,1 4-22,0 0 1,1-1 0,2 0-1,0 1 1,0-1 0,2-1-1,1 1 1,0-1 0,2 0-1,0 0 1,1-1 0,14 19-1,-23-34-32,1-1 0,0 1-1,0-1 1,0 1-1,0-1 1,1 0 0,-1 0-1,1 0 1,-1 0 0,1 0-1,0-1 1,0 1-1,0-1 1,0 0 0,0 0-1,0 0 1,0 0 0,0 0-1,0 0 1,0-1-1,0 0 1,5 0 0,-4 0 36,-1-1 0,0 0 0,0 0 0,0-1 1,0 1-1,0 0 0,-1-1 0,1 0 0,0 0 0,-1 0 1,1 0-1,-1 0 0,0 0 0,1-1 0,-1 1 0,0-1 1,0 1-1,-1-1 0,1 0 0,-1 0 0,3-4 0,4-14 113,-1 0 0,0 0 0,-2 0 0,0-1-1,-2 0 1,2-26 0,-5-134 9,-1 149-150,0 24 10,-6-100-99,6 99 76,-1 0-1,0-1 1,0 1 0,-1 0-1,-1 0 1,1 1 0,-11-18-1,14 26 17,0 1-1,0-1 0,0 1 0,0 0 1,0-1-1,0 1 0,-1 0 0,1-1 1,0 1-1,0 0 0,0-1 0,-1 1 1,1 0-1,0-1 0,0 1 0,-1 0 1,1-1-1,0 1 0,-1 0 0,1 0 1,0 0-1,-1-1 0,1 1 0,0 0 1,-1 0-1,1 0 0,0 0 1,-1 0-1,1-1 0,-1 1 0,1 0 1,0 0-1,-1 0 0,1 0 0,-1 0 1,1 0-1,0 0 0,-1 1 0,1-1 1,-1 0-1,1 0 0,0 0 0,-1 0 1,1 0-1,0 1 0,-1-1 0,1 0 1,0 0-1,-1 0 0,1 1 1,0-1-1,-1 0 0,1 1 0,0-1 1,0 0-1,-1 1 0,1-1 0,0 0 1,0 1-1,0-1 0,0 0 0,-1 1 1,1 0-1,-6 24-28,4 9 33,2 0 0,1 0 0,2 0 0,1-1 0,1 1 0,2-1 0,1 0 0,2-1 0,2 0 0,0 0 0,20 34 0,-31-64-5,0 0 0,0-1 0,0 1 0,0 0 0,0-1 0,0 1 0,0-1 0,0 1 0,1-1 0,-1 1 0,1-1 0,-1 0 0,1 0 0,0 0 0,-1 0 0,3 1 0,-3-2 7,-1 0-1,1 0 1,0 0-1,0 0 0,-1 0 1,1 0-1,0 0 1,0 0-1,-1-1 1,1 1-1,0 0 0,0-1 1,-1 1-1,1 0 1,0-1-1,-1 1 0,1-1 1,-1 1-1,1-1 1,-1 1-1,1-1 1,-1 1-1,1-1 0,-1 1 1,1-1-1,0-1 1,1-3-21,1 0 0,-1 0 0,0 0 0,-1 0 0,1 0 0,-1-1 1,0 1-1,-1 0 0,1-9 0,0-20-376,-2-49-1278,1 77 1607,-1 0 0,0 0 0,-1-1 1,1 1-1,-1 0 0,-1 0 0,1 0 0,-1 0 1,0 1-1,-4-7 0,7 11 72,0 1 0,0 0 0,0 0 0,0 0 0,0-1 0,0 1 0,-1 0 0,1 0 0,0 0 0,0-1 0,0 1 0,0 0 0,0 0 0,0 0 0,-1 0 0,1-1 0,0 1 0,0 0 0,0 0 0,0 0 0,-1 0 0,1 0 0,0 0 0,0 0 0,0 0 0,0-1 0,-1 1 0,1 0-1,0 0 1,0 0 0,0 0 0,-1 0 0,1 0 0,0 0 0,0 0 0,-1 0 0,1 0 0,0 0 0,0 0 0,0 1 0,-1-1 0,1 0 0,0 0 0,0 0 0,0 0 0,0 0 0,-1 0 0,1 0 0,0 1 0,-3 13 186,5 20 278,-1-29-439,0-1 0,0 0-1,0 1 1,1-1 0,0 0 0,-1 0 0,1 0-1,1 0 1,-1 0 0,1 0 0,-1-1 0,1 1-1,0-1 1,0 0 0,1 0 0,-1 0 0,1 0 0,-1 0-1,1-1 1,0 1 0,0-1 0,0 0 0,0-1-1,0 1 1,1-1 0,-1 1 0,0-1 0,1-1-1,-1 1 1,1-1 0,-1 1 0,1-1 0,-1 0-1,1-1 1,-1 1 0,1-1 0,-1 0 0,0 0-1,1 0 1,-1-1 0,0 0 0,0 1 0,0-1 0,0-1-1,0 1 1,0-1 0,3-3 0,24-28 74,-27 27-26,2 0 0,-1 1 1,1 0-1,10-9 1,-16 61 272,-2-37-236,-5 34 337,7-42-439,0 0 1,-1 0-1,1 0 1,0 0-1,0 0 1,0 0 0,0 0-1,0 0 1,0 0-1,1 0 1,-1 0-1,0 0 1,1 0-1,-1 0 1,0 0-1,1 0 1,-1 0-1,1-1 1,-1 1-1,1 0 1,-1 0-1,1 0 1,0-1-1,0 1 1,-1 0-1,1-1 1,0 1-1,0 0 1,0-1-1,-1 1 1,1-1-1,0 0 1,2 1-1,5-1 89,1 0-1,-1 0 0,0-1 1,1-1-1,-1 1 1,0-1-1,1-1 0,-1 0 1,0 0-1,-1 0 1,1-1-1,-1 0 0,1 0 1,11-11-1,-5 4-706,0 0-1,0-2 0,-1 0 0,-1 0 0,21-29 1,-26 29-2463,-8 6-2066,-3 6-2538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129"/>
    </inkml:context>
    <inkml:brush xml:id="br0">
      <inkml:brushProperty name="width" value="0.025" units="cm"/>
      <inkml:brushProperty name="height" value="0.025" units="cm"/>
    </inkml:brush>
  </inkml:definitions>
  <inkml:trace contextRef="#ctx0" brushRef="#br0">48 1 9737,'0'0'6759,"-18"47"-4902,9-25-287,4 3-353,0 3-160,-1 0-320,1-2-385,5-4-192,0-1-96,0-10-64,11-9-608,3-2-1731,0-13-4099</inkml:trace>
  <inkml:trace contextRef="#ctx0" brushRef="#br0" timeOffset="1">132 177 17328,'0'0'4869,"-45"63"-2755,37-46-641,0-3-992,5 0-321,3-6-224,0-1-192,3-5-1122,8-2-319,0 0-834,-2 0-2433,1-5-1667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476"/>
    </inkml:context>
    <inkml:brush xml:id="br0">
      <inkml:brushProperty name="width" value="0.025" units="cm"/>
      <inkml:brushProperty name="height" value="0.025" units="cm"/>
    </inkml:brush>
  </inkml:definitions>
  <inkml:trace contextRef="#ctx0" brushRef="#br0">81 32 14510,'0'0'6432,"-9"6"-5604,4-3-704,-1 1 1,1 1 0,0-1-1,0 1 1,1-1-1,-1 1 1,1 1-1,0-1 1,1 0 0,-1 1-1,1 0 1,0 0-1,0 0 1,1 0-1,0 1 1,0-1-1,-2 12 1,3-13 140,1-1-1,-1 0 1,1 1-1,0-1 1,0 1 0,0-1-1,1 1 1,1 7 0,-1-11-240,-1 0 1,1 0 0,0 0 0,-1 0-1,1 0 1,0 0 0,0 0 0,0-1 0,0 1-1,0 0 1,0 0 0,0-1 0,0 1 0,0 0-1,0-1 1,0 1 0,0-1 0,1 0-1,-1 1 1,0-1 0,0 0 0,0 0 0,1 0-1,-1 0 1,0 0 0,0 0 0,1 0 0,-1 0-1,0 0 1,0 0 0,0-1 0,1 1-1,-1 0 1,0-1 0,2-1 0,4 0-36,-1-1 0,1-1 0,-1 1 0,0-1 0,0 0 0,0 0 1,0-1-1,-1 0 0,0 0 0,0 0 0,0-1 0,-1 0 0,8-12 0,-8 13 0,-1 0 0,0-1 0,0 0 0,0 0 0,-1 0 0,0 0 0,0 0 0,-1 0 0,1 0 0,-1-1 0,-1 1-1,1 0 1,-1-1 0,0 1 0,-1-1 0,-1-7 0,2 13 21,0 0 0,-1 0 0,1 0-1,-1 0 1,1 0 0,-1 0 0,0 0-1,1 0 1,-1 0 0,0 0 0,0 0-1,0 1 1,0-1 0,0 0 0,1 1-1,-1-1 1,0 1 0,0-1 0,-1 1-1,1-1 1,0 1 0,0 0 0,0-1-1,0 1 1,0 0 0,0 0 0,0 0 0,0 0-1,-1 0 1,1 0 0,0 0 0,0 0-1,0 0 1,0 1 0,0-1 0,0 0-1,0 1 1,0-1 0,-1 1 0,2-1-1,-1 1 1,-2 0 0,-1 2-6,-1-1 0,1 0 0,0 1 0,0 0 0,0 0 0,0 0 0,1 0-1,-5 5 1,-13 29 84,20-36-115,0 1-1,0 0 1,0 0 0,1 0-1,-1-1 1,1 1 0,-1 0 0,1 0-1,0 0 1,-1 0 0,1 0-1,0 0 1,0 0 0,0 0-1,1 0 1,-1 0 0,0 0 0,2 3-1,0-5-359,-1 1 1,1 0-1,-1-1 0,1 1 0,0-1 0,0 1 1,-1-1-1,1 0 0,0 0 0,-1 0 0,1 0 0,0 0 1,0 0-1,-1 0 0,1-1 0,0 1 0,0-1 1,-1 1-1,1-1 0,-1 1 0,3-2 0,18-10-7376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916"/>
    </inkml:context>
    <inkml:brush xml:id="br0">
      <inkml:brushProperty name="width" value="0.025" units="cm"/>
      <inkml:brushProperty name="height" value="0.025" units="cm"/>
    </inkml:brush>
  </inkml:definitions>
  <inkml:trace contextRef="#ctx0" brushRef="#br0">147 36 16816,'0'0'5071,"-8"4"-3143,1 0-1628,1 1 0,0-1 1,0 1-1,0 0 1,1 0-1,0 0 1,-7 10-1,10-13-262,0 1-1,0 0 1,0 0-1,0 0 1,1 0-1,0 0 1,-1 0-1,1 1 1,0-1 0,0 0-1,1 1 1,-1-1-1,1 0 1,0 1-1,0-1 1,0 1-1,0-1 1,0 0-1,1 1 1,0-1-1,0 1 1,0-1-1,1 4 1,2-2-44,-1 0 0,1 0-1,0 0 1,1 0 0,-1 0 0,1-1 0,0 0 0,0 0-1,0 0 1,9 4 0,-6-3-56,0 0 0,0 1 0,-1 0 0,9 9 0,-14-13 66,-1 0 0,1 0 0,0 1 0,-1-1 0,0 1 0,1-1-1,-1 1 1,0-1 0,0 1 0,-1 0 0,1-1 0,0 1 0,-1 0-1,0 0 1,0-1 0,0 1 0,0 0 0,0 5 0,-1-6 16,1-1 0,-1 1 1,0 0-1,1 0 1,-1 0-1,0-1 0,0 1 1,0 0-1,0-1 1,0 1-1,0 0 0,-1-1 1,1 0-1,-1 1 1,1-1-1,-1 0 0,1 0 1,-1 0-1,0 0 1,1 0-1,-4 2 0,4-3-2,0 0 0,0 0 0,0 1-1,0-1 1,0 0 0,0 0 0,0 0 0,0 0-1,0 0 1,0-1 0,1 1 0,-1 0 0,0 0-1,0 0 1,0-1 0,0 1 0,0 0 0,1-1-1,-1 1 1,0-1 0,0 1 0,0-1-1,1 0 1,-1 1 0,0-1 0,1 0 0,-1 1-1,1-1 1,-1 0 0,1 0 0,-1 1 0,1-1-1,-1 0 1,1 0 0,0 0 0,-1 0 0,1 0-1,0 1 1,0-1 0,0 0 0,0 0 0,0 0-1,0 0 1,0 0 0,0 0 0,0 0-1,0-1 1,0-9-97,0 0-1,0 0 1,2 0-1,-1 0 0,1 0 1,0 0-1,6-15 1,2 4-31,0 1 0,19-29 0,-23 41 212,-1-1 1,0 1-1,-1-1 1,0 1-1,4-16 0,-8 24-94,1-1 0,-1 1 0,1-1 0,-1 1 0,0-1 0,0 0 0,1 1 0,-1-1 0,-1 0 0,1 1 0,0-1 0,0 1 0,0-1-1,-1 0 1,1 1 0,-1-1 0,1 1 0,-1-1 0,0 1 0,0-1 0,0 1 0,1 0 0,-1-1 0,0 1 0,-1 0 0,1 0 0,0 0 0,0-1 0,0 1-1,-1 0 1,1 1 0,0-1 0,-1 0 0,1 0 0,-1 1 0,1-1 0,-1 1 0,0-1 0,1 1 0,-1-1 0,1 1 0,-4 0 0,-4-1-10,0 0 0,0 1 1,0 0-1,0 0 1,0 1-1,0 0 0,1 1 1,-1-1-1,0 2 0,1 0 1,-13 5-1,-27 19-2664,30-17-1925,4-4-4067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3.543"/>
    </inkml:context>
    <inkml:brush xml:id="br0">
      <inkml:brushProperty name="width" value="0.025" units="cm"/>
      <inkml:brushProperty name="height" value="0.025" units="cm"/>
    </inkml:brush>
  </inkml:definitions>
  <inkml:trace contextRef="#ctx0" brushRef="#br0">0 111 8808,'0'0'13090,"11"-7"-12551,-1-1-432,-6 4-87,0 1 0,1 0 1,-1 0-1,0 0 0,1 1 0,0-1 1,0 1-1,0 0 0,0 1 1,0-1-1,0 1 0,0 0 1,0 0-1,7 0 0,414 20 941,-202-3-619,421 6-573,-451-24 200,255-36-1,-272 9 741,171-19 3435,-335 47-3714,-11 1-355,0-1 0,0 0 0,0 1 0,0 0 1,0 0-1,0-1 0,1 1 0,-1 0 1,0 1-1,0-1 0,0 0 0,0 1 1,0-1-1,0 1 0,0-1 0,0 1 0,0 0 1,0 0-1,0 0 0,0 0 0,-1 0 1,1 1-1,0-1 0,-1 0 0,1 1 1,2 2-1,3 1-2957,-18-16-3226,-6 2-795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032"/>
    </inkml:context>
    <inkml:brush xml:id="br0">
      <inkml:brushProperty name="width" value="0.025" units="cm"/>
      <inkml:brushProperty name="height" value="0.025" units="cm"/>
    </inkml:brush>
  </inkml:definitions>
  <inkml:trace contextRef="#ctx0" brushRef="#br0">102 123 7079,'-7'3'3192,"-18"7"-1595,-43 19 6453,66-28-6604,13-3 359,19-13-827,0-2 0,35-26 0,-41 26-908,0 1 1,0 1 0,2 2 0,31-13 0,-57 25-71,1 1 1,-1 0-1,1 0 1,-1 0-1,1-1 1,-1 1-1,1 0 1,-1 0-1,1 0 1,-1 0-1,1 0 0,0 0 1,-1 0-1,1 0 1,-1 1-1,1-1 1,-1 0-1,1 0 1,-1 0-1,1 1 0,-1-1 1,1 0-1,-1 0 1,1 1-1,-1-1 1,1 0-1,-1 1 1,0-1-1,1 1 1,-1-1-1,1 0 0,-1 1 1,0-1-1,0 1 1,1-1-1,-1 1 1,0-1-1,0 1 1,1 0-1,1 32 104,-15 38 9,13-70-118,-15 45 33,11-35-219,0 1 0,1-1 1,0 1-1,1-1 0,-2 21 1,14-35-7677,4-10 4251,8-16-5571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376"/>
    </inkml:context>
    <inkml:brush xml:id="br0">
      <inkml:brushProperty name="width" value="0.025" units="cm"/>
      <inkml:brushProperty name="height" value="0.025" units="cm"/>
    </inkml:brush>
  </inkml:definitions>
  <inkml:trace contextRef="#ctx0" brushRef="#br0">111 1 11531,'0'0'6753,"-9"5"-4874,1 1-1687,0 0-1,0 1 1,1 0-1,-1 0 1,2 1-1,-1 0 1,1 0-1,0 0 1,1 1-1,0 0 1,0 0-1,1 0 1,0 0-1,1 1 1,-4 13-1,6-17-103,0 0-1,0 0 0,0 0 1,1 0-1,0 0 1,0-1-1,0 1 0,1 0 1,0 0-1,0 0 1,3 8-1,-3-12-70,0 0 0,0 0 1,1 0-1,-1-1 0,1 1 0,0 0 1,-1-1-1,1 1 0,0-1 0,0 0 1,0 0-1,0 0 0,0 0 0,0 0 1,0 0-1,0 0 0,0-1 0,0 1 1,0-1-1,1 1 0,-1-1 0,0 0 0,0 0 1,1 0-1,-1 0 0,0 0 0,0-1 1,0 1-1,1-1 0,-1 1 0,0-1 1,3-1-1,2-1 5,0 1 1,-1-1-1,1 0 1,-1-1-1,0 0 1,0 0-1,0 0 1,0 0-1,-1-1 1,0 0-1,0 0 1,0-1-1,-1 1 1,8-13-1,-7 10 158,0-1 0,0 1 0,-1-1 0,0 0 0,-1-1 0,0 1 0,-1-1 0,0 1 0,0-1 0,0-15 0,-1 23-154,-1 0 1,-1 1 0,1-1-1,0 0 1,0 0 0,-1 0 0,1 0-1,-1 0 1,1 1 0,-1-1-1,0 0 1,0 1 0,0-1-1,0 0 1,0 1 0,0-1-1,0 1 1,-1-1 0,1 1 0,0 0-1,-1 0 1,1 0 0,-1-1-1,0 1 1,1 1 0,-1-1-1,0 0 1,1 0 0,-1 1-1,0-1 1,0 0 0,0 1 0,1 0-1,-1 0 1,0-1 0,0 1-1,0 0 1,0 0 0,-2 1-1,0-1-245,0 0-1,1 1 0,-1 0 1,1-1-1,-1 1 0,0 1 1,1-1-1,0 0 0,-1 1 1,1 0-1,0-1 0,0 1 1,0 1-1,0-1 0,0 0 1,0 1-1,1-1 0,-1 1 1,-4 6-1,-7 30-7024,14-23-91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766"/>
    </inkml:context>
    <inkml:brush xml:id="br0">
      <inkml:brushProperty name="width" value="0.025" units="cm"/>
      <inkml:brushProperty name="height" value="0.025" units="cm"/>
    </inkml:brush>
  </inkml:definitions>
  <inkml:trace contextRef="#ctx0" brushRef="#br0">74 1 16592,'0'0'10773,"-5"12"-10677,-3 8-110,-4 7 111,1 0-1,1 1 1,2-1-1,1 2 1,-5 38 0,12-66-99,0 0 0,0 0 0,0-1 1,0 1-1,0 0 0,1 0 0,-1 0 1,0 0-1,1-1 0,-1 1 1,0 0-1,1 0 0,-1 0 0,1-1 1,-1 1-1,1 0 0,-1-1 0,1 1 1,0-1-1,-1 1 0,1 0 1,0-1-1,0 0 0,-1 1 0,1-1 1,0 1-1,0-1 0,-1 0 0,1 1 1,0-1-1,0 0 0,0 0 1,0 0-1,0 0 0,0 0 0,-1 0 1,1 0-1,0 0 0,0 0 0,0 0 1,0 0-1,0 0 0,-1-1 1,1 1-1,0 0 0,0-1 0,0 1 1,1-1-1,4-1-236,-1-1 1,1 1-1,0-1 0,0 0 0,8-6 1,0-3-2182,0 0-1,18-22 1,-27 28 824,0 1 1,-1-1-1,0 0 0,0 0 0,-1-1 0,0 1 0,0-1 0,0 0 1,0-15 10897,-10 31-5326,-6 15-1588,5-2-1592,2 0 1,0 0-1,2 1 0,0-1 0,-1 34 0,5-55-875,0 0-1,0 0 1,1 0-1,-1-1 1,0 1-1,0 0 1,0 0-1,0-1 1,1 1-1,-1 0 0,0 0 1,1-1-1,-1 1 1,0 0-1,1-1 1,-1 1-1,1-1 1,-1 1-1,1 0 1,0-1-1,-1 1 1,1-1-1,0 1 1,-1-1-1,1 0 1,0 1-1,-1-1 0,1 0 1,0 1-1,0-1 1,-1 0-1,2 0 1,0 1-448,0-1 1,0 0 0,-1 0-1,1 0 1,0 0 0,0-1-1,-1 1 1,1 0 0,0-1-1,-1 1 1,1-1 0,0 0-1,-1 1 1,1-1 0,1-1-1,13-14-7684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112"/>
    </inkml:context>
    <inkml:brush xml:id="br0">
      <inkml:brushProperty name="width" value="0.025" units="cm"/>
      <inkml:brushProperty name="height" value="0.025" units="cm"/>
    </inkml:brush>
  </inkml:definitions>
  <inkml:trace contextRef="#ctx0" brushRef="#br0">48 1 15086,'0'0'5638,"-23"52"-3556,16-31-513,-2 0-768,5 0-481,1-3-256,1-2-32,2-4-64,0-1-833,0-5-1409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460"/>
    </inkml:context>
    <inkml:brush xml:id="br0">
      <inkml:brushProperty name="width" value="0.025" units="cm"/>
      <inkml:brushProperty name="height" value="0.025" units="cm"/>
    </inkml:brush>
  </inkml:definitions>
  <inkml:trace contextRef="#ctx0" brushRef="#br0">74 34 16944,'0'0'6379,"-7"9"-6266,-2 2 69,1 1 1,1 0 0,1 1 0,-1-1 0,2 1 0,0 0-1,0 1 1,1-1 0,1 1 0,0 0 0,-1 27 0,4-41-163,0 1 0,0 0 0,0 0 0,0-1 0,0 1 0,0 0 0,0-1 0,0 1 0,0 0 0,1-1 0,-1 1 0,0 0 0,0 0 0,1-1 1,-1 1-1,0-1 0,1 1 0,-1 0 0,1-1 0,-1 1 0,1-1 0,-1 1 0,1-1 0,-1 1 0,1-1 0,-1 0 0,1 1 0,0-1 0,-1 1 0,1-1 1,0 0-1,-1 0 0,1 0 0,0 1 0,-1-1 0,1 0 0,0 0 0,0 0 0,-1 0 0,1 0 0,0 0 0,-1 0 0,1 0 0,0 0 0,0 0 1,-1-1-1,1 1 0,0 0 0,-1 0 0,1-1 0,0 1 0,-1-1 0,1 1 0,-1 0 0,1-1 0,-1 1 0,2-1 0,35-26 301,-29 19-320,0-1 0,-1 0 0,0-1 1,0 1-1,-1-1 0,0 0 0,-1-1 1,0 1-1,-1-1 0,0 0 0,0-1 1,-1 1-1,-1 0 0,0-1 0,-1 1 1,0-15-1,0 25-13,-1 0 0,0 0 0,0 0 0,-1 1 0,1-1 0,0 0 0,0 0 0,0 0 0,0 1 0,-1-1 0,1 0 0,0 1 0,-1-1 0,1 0 0,-1 1 0,1-1 0,0 0 0,-1 1 0,0-1 0,1 1 0,-1-1 0,1 0 0,-1 1 0,0 0 0,1-1 0,-1 1 0,0-1 0,1 1 0,-1 0-1,0-1 1,0 1 0,1 0 0,-1 0 0,0 0 0,0 0 0,1 0 0,-1 0 0,0 0 0,0 0 0,0 0 0,1 0 0,-1 0 0,0 0 0,-1 1 0,0-1-175,-1 1 0,1-1 0,0 1 0,-1 0 0,1 0 0,0 0-1,0 0 1,0 0 0,0 1 0,0-1 0,0 1 0,0-1 0,-3 4 0,1 1-838,0 0 0,1 0 0,0 0 0,0 1 0,0 0 0,0-1 0,-1 10 0,3 0-4180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805"/>
    </inkml:context>
    <inkml:brush xml:id="br0">
      <inkml:brushProperty name="width" value="0.025" units="cm"/>
      <inkml:brushProperty name="height" value="0.025" units="cm"/>
    </inkml:brush>
  </inkml:definitions>
  <inkml:trace contextRef="#ctx0" brushRef="#br0">60 73 15407,'0'0'8434,"-7"10"-8284,-25 34-65,31-42-81,-1 0 0,1 0 0,0 0 0,0 0 0,0 0 0,0 0-1,0 0 1,0 0 0,0 0 0,1 0 0,-1 1 0,1-1 0,0 0 0,-1 1 0,1-1 0,0 0 0,1 0 0,-1 1-1,0-1 1,0 0 0,1 0 0,0 1 0,-1-1 0,1 0 0,0 0 0,0 0 0,0 0 0,0 0 0,0 0-1,1 0 1,-1 0 0,1-1 0,-1 1 0,1 0 0,2 1 0,6 4 17,-1-1 1,1 0-1,0-1 1,1 0-1,18 5 1,-1 1 12,-24-9-19,0-1 0,0 1 1,0 1-1,-1-1 0,1 0 0,0 1 0,-1 0 0,0 0 0,1 0 0,-1 0 0,-1 1 0,5 4 0,-7-7 15,1 0 0,-1 0-1,0 0 1,1 0 0,-1 1 0,0-1-1,0 0 1,0 0 0,0 1 0,0-1-1,0 0 1,0 0 0,0 0 0,0 1 0,0-1-1,-1 0 1,1 0 0,-1 2 0,-1 0 61,1-1 0,-1 1-1,0 0 1,0-1 0,0 0 0,0 1 0,0-1 0,-1 0 0,1 0 0,-4 2 0,-1 0 30,-1 0 1,1 0-1,-1 0 0,0-1 0,0 0 1,0-1-1,-1 0 0,1 0 0,-1-1 1,1 0-1,-1 0 0,1-1 0,-16-1 1,23 1-126,-1-1 0,1 1 0,-1 0 0,1-1 0,-1 1 0,1-1 0,0 0 0,-1 1 0,1-1 0,0 0 0,0 0 0,-1 0-1,1 0 1,0 0 0,0 0 0,0 0 0,0 0 0,0-1 0,1 1 0,-1 0 0,0 0 0,1-1 0,-1 1 0,0-1 0,1 1 0,0 0 0,-1-1 0,1 1 0,0-1 0,0 1 0,-1-1 0,1 1 0,0-1 0,1 1 0,-1-1 0,0 1 0,0-1 0,1-2 0,0-1-55,1 0 0,-1 0 0,0 0 0,1 0 0,0 0 0,1 1 0,-1-1-1,1 0 1,5-7 0,52-42 25,8-8 49,-62 56 91,-1 0-1,0-1 0,0 1 1,0-1-1,-1 0 0,0 0 1,0-1-1,3-10 0,-6 16 11,0-1 1,0 1-1,-1-1 0,1 1 1,-1-1-1,1 1 0,-1-1 1,0 1-1,0-1 0,0 1 1,0-1-1,0 0 0,-1 1 0,1-1 1,-1 1-1,1-1 0,-1 1 1,0 0-1,0-1 0,0 1 1,-1 0-1,1-1 0,0 1 1,-1 0-1,0 0 0,-2-2 0,0 1-100,1 1 0,-1 0 0,1 1 0,-1-1 0,0 1 0,0 0 0,0-1 0,0 2 0,0-1 0,0 0 0,0 1 0,0 0 0,0 0 0,-1 0 0,1 0-1,-5 2 1,8-2-145,0 1 0,0-1 0,0 1 0,0-1-1,0 1 1,0-1 0,0 1 0,0 0-1,0 0 1,0-1 0,0 1 0,0 0 0,0 0-1,0 0 1,1 0 0,-1 0 0,0 0 0,1 0-1,-1 0 1,1 0 0,-1 0 0,0 3-1,2 10-4518,11-5-3693,3-8-1429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4.757"/>
    </inkml:context>
    <inkml:brush xml:id="br0">
      <inkml:brushProperty name="width" value="0.025" units="cm"/>
      <inkml:brushProperty name="height" value="0.025" units="cm"/>
    </inkml:brush>
  </inkml:definitions>
  <inkml:trace contextRef="#ctx0" brushRef="#br0">0 776 8072,'1'1'314,"-1"0"0,1 0 1,0 0-1,-1 0 0,1 0 1,0-1-1,0 1 0,0 0 1,0 0-1,0-1 0,0 1 0,0 0 1,0-1-1,0 1 0,0-1 1,0 1-1,0-1 0,0 0 1,0 1-1,1-1 0,-1 0 1,0 0-1,0 0 0,0 0 1,1 0-1,-1 0 0,0 0 1,2-1-1,-1 0-33,1 0 0,-1 0 1,1-1-1,-1 0 0,0 1 1,1-1-1,-1 0 0,0 0 0,0 0 1,-1 0-1,4-5 0,5-10 177,0 0 1,13-34-1,-19 43 218,33-81 1314,39-147-1,-64 187-1647,-2 0 1,-3 0-1,-1-1 1,-2-93-1,-6 138-364,0 12-71,-1 17-102,13 176 6,-6-172 14,1-1 0,1 0 0,1 0 1,2-1-1,13 31 0,-20-53-39,0 1 1,0-1 0,1 0-1,0 0 1,0 0-1,0 0 1,0-1-1,0 1 1,1-1-1,-1 0 1,6 3-1,-8-5 6,1 0-1,0 0 1,0 0 0,0 0-1,0-1 1,1 1-1,-1-1 1,0 1 0,0-1-1,0 0 1,0 0-1,0 0 1,0 0-1,1 0 1,-1-1 0,0 1-1,0-1 1,0 1-1,0-1 1,0 0 0,0 1-1,0-1 1,0 0-1,0-1 1,-1 1 0,1 0-1,2-2 1,25-30-4677,-5-14-1414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6.178"/>
    </inkml:context>
    <inkml:brush xml:id="br0">
      <inkml:brushProperty name="width" value="0.025" units="cm"/>
      <inkml:brushProperty name="height" value="0.025" units="cm"/>
    </inkml:brush>
  </inkml:definitions>
  <inkml:trace contextRef="#ctx0" brushRef="#br0">49 39 6983,'0'0'15267,"-8"1"-12677,-25 6-311,25-6 967,40-1-1746,26-2-1413,71-12 1,-89 6-2874,40-12 0,-75 18 878,-22 1-14676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6.508"/>
    </inkml:context>
    <inkml:brush xml:id="br0">
      <inkml:brushProperty name="width" value="0.025" units="cm"/>
      <inkml:brushProperty name="height" value="0.025" units="cm"/>
    </inkml:brush>
  </inkml:definitions>
  <inkml:trace contextRef="#ctx0" brushRef="#br0">1 41 14350,'0'0'9160,"53"1"-7078,-17-10-704,5-1-642,-2 1-448,1 2-223,-3 2-65,-8 3-577,-3 2-1633,-17 0-1858,0 0-5317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8.438"/>
    </inkml:context>
    <inkml:brush xml:id="br0">
      <inkml:brushProperty name="width" value="0.025" units="cm"/>
      <inkml:brushProperty name="height" value="0.025" units="cm"/>
    </inkml:brush>
  </inkml:definitions>
  <inkml:trace contextRef="#ctx0" brushRef="#br0">0 43 14350,'0'0'1708,"9"0"-1094,5 0-219,95-5 1264,-98 3-1529,-1 1 0,1-1 0,-1-1 0,0 0 0,0-1 0,0 1 0,-1-2 0,18-10 0,-26 21 326,0 1 0,-1-1 0,1 0 0,-1 0 0,-1 1 0,0 6 1,-27 192 1993,21-189-4295,-4-10-3693,-3-6-1439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8.831"/>
    </inkml:context>
    <inkml:brush xml:id="br0">
      <inkml:brushProperty name="width" value="0.025" units="cm"/>
      <inkml:brushProperty name="height" value="0.025" units="cm"/>
    </inkml:brush>
  </inkml:definitions>
  <inkml:trace contextRef="#ctx0" brushRef="#br0">0 40 8392,'0'0'12396,"52"0"-11115,-25 0-224,7 0-417,0 0-575,-4-6-1,7-2-353,-3 0-1472,-9 0-2179,2-1-4036</inkml:trace>
  <inkml:trace contextRef="#ctx0" brushRef="#br0" timeOffset="1">386 3 3844,'0'0'11723,"0"62"-9065,-6-37-800,5 0-513,-5 1-640,3-4-289,3-2-384,0-5 32,5-7-832,9-8-1955,1 0-2530,1-22-3619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178"/>
    </inkml:context>
    <inkml:brush xml:id="br0">
      <inkml:brushProperty name="width" value="0.025" units="cm"/>
      <inkml:brushProperty name="height" value="0.025" units="cm"/>
    </inkml:brush>
  </inkml:definitions>
  <inkml:trace contextRef="#ctx0" brushRef="#br0">93 0 13581,'0'0'2797,"-7"9"-1131,-4 6-1305,1 1 1,0 1-1,1-1 0,1 2 1,1-1-1,0 1 1,1 0-1,1 1 0,-4 27 1,8-39-253,0 1-21,0 0-1,1 0 0,-1 0 0,2 0 0,0 10 1,-1-16-79,1 0 0,-1-1 0,1 1 0,-1 0 0,1-1-1,0 1 1,-1 0 0,1-1 0,0 1 0,0-1 0,0 1 0,0-1 0,1 0 0,-1 1 0,0-1 0,1 0 0,-1 0 0,0 0 0,1 0 0,-1 0 0,1 0 0,0 0 0,-1 0 0,1-1 0,0 1 0,-1-1 0,1 1 0,0-1 0,3 1 0,0-1 17,1 0 1,0 0-1,0 0 0,0-1 1,-1 0-1,1 0 0,0 0 0,-1-1 1,1 0-1,-1 0 0,0 0 1,10-6-1,-12 7 5,0-1 1,-1 0-1,1 0 0,0 0 1,-1 0-1,0-1 0,1 1 1,-1-1-1,0 1 1,0-1-1,0 0 0,-1 0 1,1 0-1,-1 0 0,0 0 1,1 0-1,-1 0 0,0 0 1,-1-1-1,1 1 0,-1 0 1,1-1-1,-1-5 0,-1 7 66,0 1 0,1 0 0,-1-1-1,0 1 1,0 0 0,0 0-1,0 0 1,0 0 0,0 0 0,0 0-1,0 0 1,-1 0 0,1 0 0,0 0-1,0 1 1,-1-1 0,1 0-1,-1 1 1,1-1 0,0 1 0,-1 0-1,1-1 1,-1 1 0,1 0 0,-1 0-1,1 0 1,-1 0 0,1 0-1,-1 0 1,-1 1 0,-4-1-49,0 0 1,0 1-1,0 0 0,0 0 1,-11 4-1,-7 13-1097,25-12-1786,17-12-488,6-8-1572,5-5-1586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554"/>
    </inkml:context>
    <inkml:brush xml:id="br0">
      <inkml:brushProperty name="width" value="0.025" units="cm"/>
      <inkml:brushProperty name="height" value="0.025" units="cm"/>
    </inkml:brush>
  </inkml:definitions>
  <inkml:trace contextRef="#ctx0" brushRef="#br0">136 1 16848,'0'0'2883,"-8"1"-209,0 0-2437,1 1-1,0 0 1,0 0 0,0 1-1,0 0 1,1 0 0,-1 1-1,1 0 1,-7 5-1,9-6-158,-1 0-1,1 1 0,0-1 1,1 1-1,-1 0 0,1 0 1,-1 0-1,1 1 0,0-1 1,1 1-1,-1 0 0,1 0 1,0 0-1,0 0 0,-2 9 1,4-13-87,0 0 1,0 0 0,-1 0-1,1 0 1,0 0-1,0-1 1,0 1 0,0 0-1,0 0 1,0 0 0,0 0-1,0 0 1,1 0 0,-1 0-1,0 0 1,0-1-1,1 1 1,-1 0 0,1 0-1,-1 0 1,1-1 0,-1 1-1,1 0 1,-1 0 0,1-1-1,-1 1 1,1 0-1,0-1 1,1 2 0,0-2-35,0 0 0,-1 1 0,1-1 0,0 0 1,0 0-1,0 0 0,0 0 0,0 0 0,0 0 1,-1-1-1,1 1 0,0-1 0,3 0 0,3-3-177,1 0 0,-1 0-1,0 0 1,0-1-1,10-8 1,5-12-949,-21 21 964,1 0-1,0 0 0,1 0 1,-1 1-1,1-1 1,0 1-1,0 0 1,0 0-1,4-2 0,-2 29-39,-4 37 674,5 44 1038,-6-96-1143,0-1 0,1 1 0,1 0 0,-1-1 0,1 0 0,1 0-1,-1 0 1,2 0 0,6 10 0,-5-10 23,1 3 1867,-21-10-391,-1-1-1920,-29 2 837,28-1-665,-1 0 0,1-1 0,0-1 0,0 0 0,0-1 0,-19-5 0,33 3-2464,10-1 598,9-1-894,36-11-5477,-25 7 912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931"/>
    </inkml:context>
    <inkml:brush xml:id="br0">
      <inkml:brushProperty name="width" value="0.025" units="cm"/>
      <inkml:brushProperty name="height" value="0.025" units="cm"/>
    </inkml:brush>
  </inkml:definitions>
  <inkml:trace contextRef="#ctx0" brushRef="#br0">183 1 13741,'0'0'10933,"-11"6"-9721,1 0-1043,-1 1 0,1 1 0,1-1 0,-1 1 0,1 1 0,1 0 0,0 0 0,-13 19 0,13-14 25,-1-1-72,0 0-1,2 0 1,-1 1-1,2 0 1,0 0-1,1 1 1,0-1-1,1 1 1,-4 29 0,8-45-178,0 1 1,0 0 0,0 0 0,0-1 0,0 1 0,0 0-1,1 0 1,-1 0 0,0-1 0,0 1 0,0 0 0,0 0-1,0 0 1,1-1 0,-1 1 0,0 0 0,0 0-1,0 0 1,1 0 0,-1-1 0,0 1 0,0 0 0,1 0-1,-1 0 1,0 0 0,0 0 0,0 0 0,1 0 0,-1 0-1,0 0 1,0 0 0,1 0 0,-1 0 0,0 0 0,0 0-1,1 0 1,-1 0 0,0 0 0,0 0 0,1 0-1,-1 0 1,0 0 0,0 0 0,1 1 0,-1-1 0,0 0-1,0 0 1,0 0 0,1 0 0,-1 0 0,0 1 0,0-1-1,0 0 1,0 0 0,1 0 0,-1 1 0,0-1 0,0 0-1,0 0 1,0 1 0,0-1 0,0 0 0,0 0-1,0 1 1,0-1 0,0 0 0,0 0 0,0 1 0,0-1-1,14-17-3609,-3-9-2954,3-3-4432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40.278"/>
    </inkml:context>
    <inkml:brush xml:id="br0">
      <inkml:brushProperty name="width" value="0.025" units="cm"/>
      <inkml:brushProperty name="height" value="0.025" units="cm"/>
    </inkml:brush>
  </inkml:definitions>
  <inkml:trace contextRef="#ctx0" brushRef="#br0">127 1 9289,'0'0'3448,"-8"1"-1083,2 0-2012,0 0-1,0 0 0,1 1 1,-1 0-1,1 0 0,-1 0 1,1 1-1,0 0 0,0 0 1,0 0-1,0 1 0,1-1 1,-1 1-1,1 0 0,0 1 1,0-1-1,0 1 0,1-1 1,-6 11-1,7-12-205,0 0 1,0 0-1,0 1 0,1-1 1,-1 0-1,1 1 0,0-1 1,0 0-1,0 1 0,0 0 1,1-1-1,-1 1 0,1-1 1,0 1-1,0 0 0,1 3 1,-1-6-106,1 0 0,-1 0-1,1 0 1,0 0 0,-1 0 0,1 0 0,0 0 0,0-1 0,-1 1 0,1 0 0,0 0 0,0-1 0,0 1 0,0 0 0,0-1 0,0 1 0,0-1 0,2 1 0,35 3 121,-31-5-143,0 0 1,0-1-1,0 0 1,0 0-1,-1 0 1,1-1-1,-1 0 1,0 0-1,1 0 1,-1-1-1,7-6 1,-9 7-10,0-1 0,0 1 1,0-1-1,0 0 0,-1 0 1,0 0-1,1-1 0,-2 1 0,1-1 1,0 1-1,-1-1 0,0 0 1,0 0-1,0 0 0,1-9 1,-3 13-10,0 0 1,0 0 0,0 0-1,0 0 1,0 0 0,0 1 0,0-1-1,0 0 1,0 0 0,0 0-1,0 0 1,-1 0 0,1 0-1,0 1 1,-1-1 0,1 0 0,-1 0-1,1 0 1,-1 1 0,1-1-1,-1 0 1,1 1 0,-1-1-1,0 0 1,1 1 0,-1-1 0,0 1-1,-1-2 1,0 2-2,-1-1 1,1 0-1,0 1 1,-1-1-1,1 1 1,-1 0-1,1 0 1,-1 0-1,1 0 1,-5 1 0,1 0-79,-1 0 0,1 1 1,0 0-1,0 0 1,0 0-1,0 1 0,-11 6 1,13-5-114,-1 0 0,1 0 1,0 1-1,0-1 0,0 1 1,1 0-1,0 0 0,0 0 1,0 0-1,0 1 0,-2 7 1,4-9-215,0 0 0,0 0 0,1 0 1,-1 0-1,1 0 0,0 0 0,0 0 0,0 0 1,1 0-1,-1 0 0,3 6 0,9 12-4865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40.609"/>
    </inkml:context>
    <inkml:brush xml:id="br0">
      <inkml:brushProperty name="width" value="0.025" units="cm"/>
      <inkml:brushProperty name="height" value="0.025" units="cm"/>
    </inkml:brush>
  </inkml:definitions>
  <inkml:trace contextRef="#ctx0" brushRef="#br0">136 17 11050,'0'0'7202,"-8"6"-4271,-5 3-2131,-6 5 1449,-34 30 1,49-40-2121,0-1-1,1 1 0,-1 0 0,1 0 0,0 1 1,0-1-1,0 1 0,0-1 0,1 1 0,0 0 1,0 0-1,0 0 0,1 0 0,0 0 0,-2 8 1,4-12-125,-1-1 1,0 1-1,0 0 0,1-1 1,-1 1-1,0-1 1,1 1-1,-1-1 1,1 1-1,-1-1 1,0 1-1,1-1 0,-1 1 1,1-1-1,-1 0 1,1 1-1,0-1 1,-1 0-1,1 1 0,-1-1 1,1 0-1,-1 0 1,1 0-1,0 1 1,-1-1-1,1 0 1,0 0-1,-1 0 0,1 0 1,0 0-1,-1 0 1,1 0-1,-1 0 1,1-1-1,0 1 1,-1 0-1,1 0 0,0 0 1,-1-1-1,1 1 1,-1 0-1,2-1 1,27-12 92,-20 6-91,-1 1 0,0-2 0,-1 1 0,0-1 0,0 0 0,8-12 0,-12 16-6,0-1 0,-1 1 0,0 0 0,0-1 0,0 0 0,0 1 0,0-1 0,-1 0 0,0 0 0,0 0 0,0 0 0,-1 0 0,0 0 1,0 0-1,-1-7 0,1 11-1,-1 0-1,1 0 1,-1 0 0,0 0 0,1 0 0,-1 0 0,0 0 0,0 0 0,1 0 0,-1 1 0,0-1-1,0 0 1,0 0 0,0 1 0,0-1 0,0 1 0,0-1 0,-1 1 0,1-1 0,0 1 0,0 0-1,0-1 1,0 1 0,-1 0 0,1 0 0,0 0 0,0 0 0,0 0 0,-1 0 0,1 0 0,0 0-1,0 1 1,0-1 0,0 0 0,-1 1 0,0 0 0,-2 0-23,0 0 1,0 0-1,0 1 0,0-1 0,0 1 1,1 0-1,-1 0 0,0 0 1,-3 4-1,4-2-136,0-1 1,1 1-1,-1 0 0,1 0 1,0 0-1,0 0 0,1 0 1,-2 6-1,2-8-254,1-1 1,-1 1-1,1-1 0,0 1 1,0-1-1,0 1 0,0 0 1,0-1-1,0 1 0,0-1 1,1 1-1,-1-1 0,0 1 1,1-1-1,-1 1 0,1-1 1,1 2-1,10 5-7951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8.296"/>
    </inkml:context>
    <inkml:brush xml:id="br0">
      <inkml:brushProperty name="width" value="0.025" units="cm"/>
      <inkml:brushProperty name="height" value="0.025" units="cm"/>
    </inkml:brush>
  </inkml:definitions>
  <inkml:trace contextRef="#ctx0" brushRef="#br0">22 1 4260,'-6'7'128,"5"1"-64,-8-1 4324,7-2-3203,-2-1-128,4-1-576,0-1-385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5.089"/>
    </inkml:context>
    <inkml:brush xml:id="br0">
      <inkml:brushProperty name="width" value="0.025" units="cm"/>
      <inkml:brushProperty name="height" value="0.025" units="cm"/>
    </inkml:brush>
  </inkml:definitions>
  <inkml:trace contextRef="#ctx0" brushRef="#br0">33 43 8360,'0'0'8077,"-5"10"-6855,-1 4-956,1 0 0,1 1 0,0 0 0,1 0 0,1 0 0,0 0 0,0 24 0,2 7 386,9 69 1,-7-101-467,1 0-1,0 0 1,1 0 0,1 0-1,0-1 1,9 16 0,-13-26-138,1 0 1,-1-1-1,1 1 1,0 0-1,0-1 1,0 0-1,1 1 1,-1-1-1,1 0 1,-1 0-1,1 0 1,-1-1-1,1 1 1,5 2-1,-5-4 10,-1 1 0,1-1 0,-1 0 0,1 0 1,-1 0-1,1 0 0,-1-1 0,1 1 0,-1-1 0,1 1 0,-1-1 0,1 0 0,-1 0 0,0 0 0,0 0 0,1 0 0,-1-1 0,0 1 0,0 0 0,0-1 0,3-3 0,3-4 219,0 1-1,-1-1 1,1 0-1,-2-1 1,0 0 0,0 0-1,-1 0 1,0-1-1,0 0 1,-1 0-1,4-22 1,-3 11 8,-1 1 0,-2-2 0,0 1 0,-1 0 0,-3-32 0,0 44-237,0 1-1,0-1 0,0 0 0,-1 1 1,-1 0-1,0 0 0,0 0 1,-1 0-1,0 0 0,0 1 1,-9-11-1,10 14-168,-1 0 1,0 0-1,0 0 0,0 1 1,0-1-1,-1 1 0,1 0 0,-1 1 1,0 0-1,-1-1 0,1 2 1,0-1-1,-1 1 0,1 0 1,-1 1-1,-13-3 0,18 4-11,0 0 1,0 0-1,1 0 0,-1 1 0,0-1 1,0 0-1,1 1 0,-1-1 0,0 1 1,0-1-1,1 1 0,-1 0 1,1 0-1,-1 0 0,1 0 0,-1 0 1,1 0-1,-1 0 0,1 0 0,0 1 1,0-1-1,0 0 0,0 1 0,0-1 1,0 1-1,0-1 0,0 1 0,0 0 1,1-1-1,-1 1 0,0 3 0,-1 4-1294,0 1-1,1 0 1,0-1-1,1 17 1,0-17-91,0 18-3469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035"/>
    </inkml:context>
    <inkml:brush xml:id="br0">
      <inkml:brushProperty name="width" value="0.025" units="cm"/>
      <inkml:brushProperty name="height" value="0.025" units="cm"/>
    </inkml:brush>
  </inkml:definitions>
  <inkml:trace contextRef="#ctx0" brushRef="#br0">1 381 12908,'0'0'7394,"9"-6"-5985,52-37-922,-2-3 0,-3-2 0,-1-2 0,88-106 0,-116 124 1188,-40 63-147,-1-1-1870,-2 6 424,-38 91 81,49-112-158,1 0-1,0-1 1,1 1 0,0 1-1,2-1 1,-1 26-1,2-39-86,1-1 0,-1 0 0,1 0-1,0 0 1,-1 0 0,1 1-1,0-1 1,0 0 0,0 0-1,-1 0 1,1 0 0,0-1-1,0 1 1,1 0 0,-1 0 0,0-1-1,0 1 1,0 0 0,0-1-1,1 1 1,-1-1 0,0 0-1,0 1 1,1-1 0,-1 0-1,0 0 1,1 0 0,-1 1-1,0-2 1,0 1 0,1 0 0,-1 0-1,0 0 1,1 0 0,-1-1-1,1 0 1,5 1-1130,-1-1 0,0-1 0,0 1-1,-1-1 1,1 0 0,0 0 0,5-3 0,17-15-7789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412"/>
    </inkml:context>
    <inkml:brush xml:id="br0">
      <inkml:brushProperty name="width" value="0.025" units="cm"/>
      <inkml:brushProperty name="height" value="0.025" units="cm"/>
    </inkml:brush>
  </inkml:definitions>
  <inkml:trace contextRef="#ctx0" brushRef="#br0">152 1 17264,'0'0'2162,"-10"4"-80,0 2-1766,0 0 0,0 0 0,1 1-1,0 0 1,0 0 0,1 1-1,-1 0 1,2 1 0,-1-1 0,2 2-1,-1-1 1,1 1 0,-6 12 0,8-15-289,1 0-1,0 1 1,0 0 0,1-1 0,0 1 0,0 0 0,1 0 0,0 0 0,0 11 0,1-17-26,1 1-1,-1 0 0,1-1 1,-1 1-1,1-1 1,0 0-1,0 1 0,0-1 1,0 1-1,0-1 1,1 0-1,-1 0 0,1 0 1,-1 0-1,1 0 1,0 0-1,0 0 0,0-1 1,0 1-1,0 0 1,0-1-1,0 0 0,1 1 1,-1-1-1,0 0 1,1 0-1,-1-1 0,1 1 1,-1 0-1,1-1 1,-1 0-1,4 1 0,5 0 30,1 0-1,-1-1 1,0 0-1,0-1 1,1 0-1,-1-1 1,0-1-1,0 1 0,0-1 1,-1-1-1,1 0 1,-1-1-1,11-6 1,-16 8 32,0 1 0,-1-1 0,1-1 0,-1 1 1,0-1-1,0 1 0,0-1 0,0 0 0,-1 0 0,1-1 1,-1 1-1,0-1 0,-1 0 0,1 0 0,-1 0 1,0 0-1,0 0 0,0 0 0,-1 0 0,0-1 0,0 1 1,0-1-1,-1 1 0,0 0 0,0-1 0,0 1 1,-1-1-1,-1-10 0,1 14-49,-1-1 0,1 1 0,0-1 0,-1 1 0,1-1 0,-1 1 0,0 0 0,0 0 0,0 0 0,0 0 0,0 0 0,0 0 0,-1 0 0,1 1 0,-1-1 0,1 1 0,-1 0-1,1-1 1,-1 1 0,0 1 0,1-1 0,-1 0 0,-4 0 0,-2-1-62,0 1 0,-1 0 0,1 0-1,-1 1 1,-15 2 0,9 9-1336,15-11 1296,1 0-1,0 0 0,0 1 0,0-1 0,-1 0 1,1 1-1,0-1 0,0 0 0,0 1 0,0-1 1,0 0-1,0 1 0,0-1 0,0 0 0,0 1 0,0-1 1,0 0-1,0 1 0,0-1 0,0 1 0,0-1 1,0 0-1,0 1 0,0-1 0,0 0 0,1 1 1,-1-1-1,0 0 0,0 0 0,0 1 0,0-1 0,1 0 1,-1 1-1,0-1 0,0 0 0,1 0 0,-1 0 1,0 1-1,1-1 0,-1 0 0,0 0 0,1 0 1,-1 0-1,0 1 0,1-1 0,-1 0 0,0 0 0,1 0 1,-1 0-1,0 0 0,1 0 0,0 0 0,12 2-1714,0-1 0,0-1-1,0 1 1,1-2 0,-1 0-1,0-1 1,22-5-1,9-6-3752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760"/>
    </inkml:context>
    <inkml:brush xml:id="br0">
      <inkml:brushProperty name="width" value="0.025" units="cm"/>
      <inkml:brushProperty name="height" value="0.025" units="cm"/>
    </inkml:brush>
  </inkml:definitions>
  <inkml:trace contextRef="#ctx0" brushRef="#br0">94 1 737,'0'0'20029,"-5"8"-18838,-5 7-880,-7 11 512,2 1 0,-12 27 0,23-47-690,1 1 1,1-1-1,-1 1 1,1-1 0,0 1-1,1 0 1,0 0-1,0 0 1,1 0-1,0-1 1,0 1-1,1 0 1,3 14 0,-2-18-118,0-1 1,0 0 0,0 0 0,0 0 0,1 0 0,-1 0 0,1-1-1,0 1 1,-1-1 0,1 0 0,1 1 0,-1-1 0,0-1 0,0 1 0,1 0-1,-1-1 1,1 0 0,-1 0 0,1 0 0,0 0 0,-1 0 0,1-1-1,0 0 1,4 0 0,12 2 81,1-2 0,38-3 0,-47 1-10,0 0 1,0-1 0,0-1-1,0 1 1,-1-2-1,0 0 1,0 0-1,0-1 1,-1 0-1,11-9 1,-16 12 28,-1 0-1,0 0 1,0-1-1,0 1 1,-1-1-1,1 0 1,-1 0-1,0 0 1,0-1-1,0 1 1,-1-1-1,0 1 1,0-1-1,0 0 1,0 0-1,-1 0 1,1 0-1,-1 0 1,-1-1 0,1 1-1,-1 0 1,0 0-1,0-1 1,0 1-1,-2-9 1,0 9-87,0 1 0,0-1 0,-1 1 0,1-1 0,-1 1 0,0 0 0,0 0 0,-1 0 0,1 0-1,-1 1 1,0 0 0,0-1 0,0 1 0,0 0 0,0 1 0,-1-1 0,1 1 0,-1 0 0,0 0 0,-6-1 0,-1-1-211,1 1-1,0 0 1,-1 1-1,0 0 1,0 1-1,1 1 1,-23 1 0,31-1-104,0 1 1,0 0 0,0-1 0,0 1 0,0 0-1,1 0 1,-1 1 0,0-1 0,1 1 0,-1-1 0,1 1-1,-1 0 1,-1 2 0,-14 20-6062,10-2-2622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185"/>
    </inkml:context>
    <inkml:brush xml:id="br0">
      <inkml:brushProperty name="width" value="0.025" units="cm"/>
      <inkml:brushProperty name="height" value="0.025" units="cm"/>
    </inkml:brush>
  </inkml:definitions>
  <inkml:trace contextRef="#ctx0" brushRef="#br0">1 331 10218,'0'0'11728,"9"-11"-9817,277-308 1751,-291 345-3355,-12 20-299,-9 15-6,-17 46 136,40-97-223,0 1-1,0 0 1,1-1-1,1 1 0,0 0 1,0 0-1,2 21 1,-1-31-64,1-1 1,-1 1 0,0 0-1,0-1 1,1 1-1,-1-1 1,0 1 0,1 0-1,-1-1 1,0 1 0,1-1-1,-1 1 1,1-1-1,-1 1 1,1-1 0,-1 0-1,1 1 1,-1-1-1,1 0 1,0 1 0,-1-1-1,1 0 1,-1 0 0,1 1-1,0-1 1,-1 0-1,1 0 1,0 0 0,-1 0-1,1 0 1,0 0-1,1 0 1,14-2-6155,3-7-3221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581"/>
    </inkml:context>
    <inkml:brush xml:id="br0">
      <inkml:brushProperty name="width" value="0.025" units="cm"/>
      <inkml:brushProperty name="height" value="0.025" units="cm"/>
    </inkml:brush>
  </inkml:definitions>
  <inkml:trace contextRef="#ctx0" brushRef="#br0">138 86 12492,'0'0'6897,"0"-8"-4788,1 3-1861,-3-21 1194,1 25-1387,1 0 0,-1 1 1,1-1-1,0 0 0,-1 0 0,0 1 1,1-1-1,-1 1 0,1-1 0,-1 0 1,0 1-1,1-1 0,-1 1 1,0-1-1,0 1 0,1 0 0,-1-1 1,0 1-1,0 0 0,0 0 1,1-1-1,-1 1 0,0 0 0,0 0 1,0 0-1,0 0 0,0 0 0,1 0 1,-1 0-1,0 0 0,0 1 1,0-1-1,0 0 0,0 1 0,-4 0-31,1 1-1,0 1 0,-1-1 0,1 0 1,0 1-1,0 0 0,1 0 0,-1 0 0,1 0 1,-1 1-1,1-1 0,0 1 0,0 0 1,1 0-1,-5 8 0,-1 3 19,0 1-1,-11 32 1,16-39 5,0-1-1,1 1 1,0 0 0,1-1-1,0 1 1,0 0-1,0 0 1,1 0 0,2 12-1,-2-19-25,1 0-1,0 0 0,-1 0 0,1 0 0,0-1 0,0 1 0,0 0 0,0 0 0,0-1 0,0 1 1,0 0-1,1-1 0,-1 1 0,1-1 0,-1 0 0,1 1 0,3 1 0,-2-2-1,0 0 0,0 0 0,1 0 0,-1 0-1,0 0 1,1-1 0,-1 0 0,1 0 0,-1 0-1,1 0 1,-1 0 0,0 0 0,1-1-1,3-1 1,-1 0 49,0 0 0,1 0 0,-1-1 0,0 0 1,-1-1-1,1 1 0,0-1 0,-1 0 0,0 0 0,0-1 0,0 1 0,0-1 0,-1 0 0,0-1 0,0 1 0,0-1 0,-1 1 0,0-1 0,0 0 0,4-13 0,0 1 146,-2 0 0,0 0 0,-2 0-1,0-1 1,0 0 0,-1-24 0,-2 39-270,-3-27 96,3 30-107,0 0 0,-1 1 0,1-1 0,0 0 0,0 1 0,-1-1 0,1 0 0,0 1 0,-1-1 0,1 0 0,-1 1 0,1-1 0,-1 0 0,1 1 0,-1-1 0,1 1 0,-1-1-1,1 1 1,-1 0 0,0-1 0,1 1 0,-1-1 0,0 1 0,1 0 0,-1 0 0,0-1 0,0 1 0,1 0 0,-1 0 0,0 0 0,0 0 0,1 0 0,-1 0 0,0 0 0,-1 0 0,1 1-280,0 0 1,0-1 0,0 1-1,0 0 1,0 0-1,0 0 1,1 0 0,-1 0-1,0 0 1,1 0-1,-1 0 1,0 0-1,1 0 1,-1 1 0,1-1-1,0 0 1,-1 0-1,1 0 1,0 1 0,0-1-1,0 0 1,0 0-1,0 1 1,0 1 0,0 2-1532,-1 10-6002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945"/>
    </inkml:context>
    <inkml:brush xml:id="br0">
      <inkml:brushProperty name="width" value="0.025" units="cm"/>
      <inkml:brushProperty name="height" value="0.025" units="cm"/>
    </inkml:brush>
  </inkml:definitions>
  <inkml:trace contextRef="#ctx0" brushRef="#br0">17 233 4805,'0'0'13564,"-3"9"-10435,-10 26-716,13-34-2357,0-1-1,0 0 1,0 1 0,0-1 0,0 0 0,0 1 0,0-1 0,0 1 0,0-1-1,0 0 1,0 1 0,0-1 0,0 1 0,1-1 0,-1 0 0,0 1 0,0-1-1,1 0 1,-1 1 0,0-1 0,0 0 0,1 0 0,-1 1 0,0-1 0,1 0 0,-1 0-1,0 1 1,1-1 0,-1 0 0,0 0 0,1 0 0,-1 0 0,0 0 0,1 0-1,-1 1 1,1-1 0,-1 0 0,0 0 0,1 0 0,-1 0 0,0 0 0,1 0 0,-1 0-1,1-1 1,-1 1 0,0 0 0,1 0 0,-1 0 0,1 0 0,-1 0 0,0-1-1,1 1 1,-1 0 0,0 0 0,0 0 0,1-1 0,-1 1 0,24-9 915,-8 0-719,0-1 0,-1-1 0,0 0 0,-1-1 0,-1-1 0,0 0 0,19-26 0,-15 17-106,-1-2-1,-1 0 1,-1 0-1,15-40 1,-30 94-363,-8 26 220,-12 5-7,12-38 1,1 0 0,1 1 1,1 0-1,1 0 0,-2 38 0,7-61-65,0-1 0,0 0 1,0 1-1,0-1 0,0 1 1,0-1-1,0 1 0,0-1 1,0 1-1,0-1 0,0 0 1,1 1-1,-1-1 0,0 1 1,0-1-1,1 0 0,-1 1 1,0-1-1,0 0 0,1 1 1,-1-1-1,0 0 0,1 1 0,-1-1 1,0 0-1,1 0 0,-1 1 1,1-1-1,-1 0 0,0 0 1,1 0-1,-1 0 0,2 1 1,-2-1-291,1 0 0,0 0 1,0 0-1,0-1 0,0 1 1,0 0-1,0 0 0,0-1 1,0 1-1,-1 0 0,1-1 1,0 1-1,0-1 0,0 1 1,-1-1-1,1 1 0,0-1 1,0 0-1,11-14-6859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290"/>
    </inkml:context>
    <inkml:brush xml:id="br0">
      <inkml:brushProperty name="width" value="0.025" units="cm"/>
      <inkml:brushProperty name="height" value="0.025" units="cm"/>
    </inkml:brush>
  </inkml:definitions>
  <inkml:trace contextRef="#ctx0" brushRef="#br0">43 0 19987,'0'0'5829,"-37"61"-4003,32-41-993,5 1-641,0 1-160,0-5-96,3 0-1377,4-2-962,2-8-1248,0-7-3011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667"/>
    </inkml:context>
    <inkml:brush xml:id="br0">
      <inkml:brushProperty name="width" value="0.025" units="cm"/>
      <inkml:brushProperty name="height" value="0.025" units="cm"/>
    </inkml:brush>
  </inkml:definitions>
  <inkml:trace contextRef="#ctx0" brushRef="#br0">187 13 16047,'0'0'6492,"-8"-3"-4111,5 2-2266,0 0-1,0-1 1,0 1 0,0 0 0,0 0 0,0 1 0,0-1 0,0 0 0,0 1 0,0 0 0,0 0 0,0 0 0,0 0 0,-1 1 0,1-1-1,0 1 1,0-1 0,0 1 0,0 0 0,0 0 0,0 1 0,1-1 0,-1 1 0,0-1 0,1 1 0,-1 0 0,1 0 0,-1 0 0,1 0 0,0 0-1,0 1 1,0-1 0,-3 5 0,1-1-67,0 0 1,0 1-1,1-1 0,-1 1 0,2-1 0,-1 1 1,1 0-1,-3 13 0,5-18-45,-1 0-1,1-1 1,0 1 0,0 0 0,0-1-1,0 1 1,0 0 0,1-1 0,-1 1 0,0 0-1,1-1 1,-1 1 0,1-1 0,0 1-1,-1-1 1,1 1 0,0-1 0,0 1-1,0-1 1,0 0 0,0 1 0,0-1-1,1 0 1,-1 0 0,0 0 0,1 0-1,-1 0 1,0 0 0,1 0 0,-1-1 0,1 1-1,-1 0 1,1-1 0,0 1 0,-1-1-1,1 0 1,0 1 0,-1-1 0,1 0-1,0 0 1,-1 0 0,1 0 0,2-1-1,1 1-23,0 0 0,0 0 0,0 0-1,0-1 1,0 0 0,0 0-1,0-1 1,0 1 0,0-1 0,0 0-1,-1 0 1,1-1 0,4-3-1,1-2-347,-1 0-1,0-1 0,15-19 0,-7 9-340,-17 17 560,0 18-218,-26 97 572,6-35 873,16-57-640,2-5 84,-2-1 0,1 1 0,-8 16 0,10-30-420,0 1 0,0-1 0,0 1 0,0-1 1,0 1-1,-1-1 0,1 0 0,-1 0 0,0 0 0,0 0 1,0 0-1,0 0 0,0 0 0,0 0 0,0-1 1,0 1-1,-1-1 0,1 0 0,-1 1 0,1-1 1,-1 0-1,1-1 0,-1 1 0,-4 0 0,-1 0-86,0-2 1,1 1-1,-1-1 0,0 0 0,0-1 0,-13-4 0,19 6-38,-1-1 0,0 0 0,1 0 1,-1-1-1,0 1 0,1-1 0,0 1 0,-1-1 0,1 0 0,0 1 0,0-1 0,0-1 0,0 1 0,0 0 0,0 0 0,1-1 0,-1 1 0,1-1 0,0 1 0,-1-1 0,1 1 0,0-4 1,1 5-190,0 0 1,0 0 0,0 0-1,0 0 1,0 0 0,0 0-1,1 0 1,-1 0 0,0 0-1,1 0 1,-1 0 0,1 0 0,-1 0-1,1 0 1,-1 0 0,1 1-1,0-1 1,-1 0 0,1 0-1,0 1 1,0-1 0,0 0-1,-1 1 1,1-1 0,2 0 0,29-15-4439,-17 9 1346,9-6-3267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993"/>
    </inkml:context>
    <inkml:brush xml:id="br0">
      <inkml:brushProperty name="width" value="0.025" units="cm"/>
      <inkml:brushProperty name="height" value="0.025" units="cm"/>
    </inkml:brush>
  </inkml:definitions>
  <inkml:trace contextRef="#ctx0" brushRef="#br0">145 1 16015,'0'0'6801,"-9"5"-5285,-2 3-1338,0 1 0,1 0 0,0 0 0,0 1-1,1 1 1,0-1 0,1 1 0,0 1 0,0 0-1,2 0 1,-1 0 0,-8 27 0,12-29-42,0-1 0,0 1 0,1 1 0,1-1 0,0 0 0,0 0 0,2 20 0,-1-27-106,0-1-1,1 1 0,-1 0 1,1-1-1,0 1 1,0 0-1,0-1 0,0 1 1,1-1-1,-1 1 0,0-1 1,1 0-1,0 0 1,0 0-1,-1 0 0,1 0 1,0 0-1,1 0 0,-1 0 1,0-1-1,0 1 1,1-1-1,-1 0 0,1 0 1,-1 0-1,1 0 1,0 0-1,-1 0 0,1-1 1,0 1-1,-1-1 0,1 0 1,4 1-1,0-1 72,1 0 0,-1-1-1,0 0 1,1 0 0,-1 0-1,0-1 1,0 0 0,8-4-1,-13 6-44,0-1 0,0 0-1,0 0 1,0 0 0,0 0-1,0-1 1,0 1 0,0 0-1,0-1 1,-1 1 0,1-1-1,-1 0 1,1 0 0,-1 1-1,0-1 1,1 0 0,-1 0-1,0 0 1,0 0 0,0-1-1,-1 1 1,1 0 0,0 0-1,-1 0 1,0-1 0,1 1-1,-1 0 1,0-1 0,0 1-1,0-3 1,-1 4-32,0-1 0,0 1 0,0 0 1,0-1-1,0 1 0,0 0 0,-1 0 0,1-1 0,0 1 0,-1 0 1,1 0-1,-1 1 0,1-1 0,-1 0 0,1 0 0,-1 1 0,1-1 0,-1 1 1,0-1-1,1 1 0,-1 0 0,0 0 0,1-1 0,-1 1 0,0 0 1,-2 1-1,-4-1-34,1 0 0,0 0 0,0 1 0,-1 0 0,-8 2 1,12-1-85,0-1 0,0 1 0,1 0 1,-1 1-1,0-1 0,1 1 0,0-1 1,-6 7-1,2 6-4011,18-13-10186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4.569"/>
    </inkml:context>
    <inkml:brush xml:id="br0">
      <inkml:brushProperty name="width" value="0.025" units="cm"/>
      <inkml:brushProperty name="height" value="0.025" units="cm"/>
    </inkml:brush>
  </inkml:definitions>
  <inkml:trace contextRef="#ctx0" brushRef="#br0">0 320 12780,'0'0'7773,"13"-8"-6012,8-6-1391,-1-2-1,-1 0 0,0-2 0,-1 0 1,18-23-1,-16 15-202,-5 9 43,0-2-1,-2 0 1,0 0-1,-2-1 0,0 0 1,11-28-1,-32 92-8,3 0-1,1 0 0,1 82 0,5-124-292,0-1 0,0 0 0,0 0 0,0 0 0,1 0 0,-1 0 0,0 0 0,1 0 0,-1 0 0,1 0 0,-1 0 0,1 0 0,0 0 0,-1 0 0,1 0 0,0 0 0,0 0 0,-1-1 0,1 1 0,0 0 0,0 0 0,0-1 0,0 1-1,0-1 1,0 1 0,0-1 0,0 1 0,0-1 0,0 0 0,0 1 0,0-1 0,3 0 0,-3 0-319,0 0-1,0 0 0,1 0 1,-1 0-1,0 0 1,0-1-1,1 1 0,-1 0 1,0-1-1,0 1 1,0-1-1,0 1 1,0-1-1,0 1 0,1-1 1,-1 0-1,-1 0 1,1 1-1,0-1 0,1-1 1,8-15-7666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5.722"/>
    </inkml:context>
    <inkml:brush xml:id="br0">
      <inkml:brushProperty name="width" value="0.025" units="cm"/>
      <inkml:brushProperty name="height" value="0.025" units="cm"/>
    </inkml:brush>
  </inkml:definitions>
  <inkml:trace contextRef="#ctx0" brushRef="#br0">14 0 11627,'0'0'9001,"20"77"-7912,-15-29-161,-5 7-383,0 5-385,0 0-64,0 0-32,-5-7-32,0-8 0,1-9-32,-1-13-96,5-10-1121,-6-13-1506,1 0-1537,-4-21-3042</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4.912"/>
    </inkml:context>
    <inkml:brush xml:id="br0">
      <inkml:brushProperty name="width" value="0.025" units="cm"/>
      <inkml:brushProperty name="height" value="0.025" units="cm"/>
    </inkml:brush>
  </inkml:definitions>
  <inkml:trace contextRef="#ctx0" brushRef="#br0">0 237 12236,'0'0'8061,"10"-6"-7474,24-20-387,-2-1 1,-1-1 0,-1-2 0,37-48-1,-40 46-71,-27 32-101,1-1 1,-1 0 0,1 1-1,-1-1 1,0 1 0,1-1 0,-1 0-1,1 1 1,-1-1 0,1 1 0,0-1-1,-1 1 1,1 0 0,-1-1 0,1 1-1,0 0 1,-1-1 0,1 1 0,0 0-1,-1 0 1,1 0 0,0-1-1,0 1 1,1 0 0,0 15 666,-11 27 278,-18 35-178,18-55-714,1 0 1,1 1 0,1-1-1,1 2 1,0-1 0,0 25-1,5-47-125,0 0 0,0 0 0,0 0 0,0 0 0,0 0 0,1 0-1,-1 0 1,0 0 0,0 0 0,1 0 0,-1-1 0,1 1 0,-1 0-1,1 0 1,-1 0 0,1-1 0,-1 1 0,1 0 0,0 0 0,-1-1 0,1 1-1,0-1 1,-1 1 0,1 0 0,0-1 0,0 0 0,0 1 0,0-1-1,0 1 1,-1-1 0,1 0 0,0 0 0,0 1 0,1-1 0,0 0-265,0 0-1,-1 0 1,1 0 0,-1-1 0,1 1 0,0 0 0,-1-1 0,1 1 0,-1-1 0,1 1-1,-1-1 1,1 0 0,1-1 0,12-12-5654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5.554"/>
    </inkml:context>
    <inkml:brush xml:id="br0">
      <inkml:brushProperty name="width" value="0.025" units="cm"/>
      <inkml:brushProperty name="height" value="0.025" units="cm"/>
    </inkml:brush>
  </inkml:definitions>
  <inkml:trace contextRef="#ctx0" brushRef="#br0">1 329 13325,'0'0'9208,"8"-4"-7782,8-4-1073,0-1 0,-1-1 1,0 0-1,-1-1 1,-1-1-1,1 0 1,18-23-1,81-111-41,-104 134-65,-1-1-1,0 0 1,9-20 0,-51 138-17,10-50-196,8-19-33,2 1 0,-14 51 0,27-87-91,1 0-1,0 0 0,0 0 1,-1-1-1,1 1 1,0 0-1,0 0 0,0 0 1,0 0-1,0 0 1,0 0-1,0-1 0,0 1 1,0 0-1,1 0 1,-1 0-1,0 0 1,0 0-1,1-1 0,-1 1 1,1 0-1,-1 0 1,1-1-1,0 2 0,0-2-214,0 1 0,0-1-1,0 0 1,0 0-1,0 0 1,0 0-1,0 0 1,0 0-1,0 0 1,0 0 0,0 0-1,0-1 1,0 1-1,0 0 1,0-1-1,0 1 1,0-1-1,0 1 1,0-1 0,0 1-1,1-2 1,18-13-6988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5.948"/>
    </inkml:context>
    <inkml:brush xml:id="br0">
      <inkml:brushProperty name="width" value="0.025" units="cm"/>
      <inkml:brushProperty name="height" value="0.025" units="cm"/>
    </inkml:brush>
  </inkml:definitions>
  <inkml:trace contextRef="#ctx0" brushRef="#br0">91 0 16656,'0'0'2242,"-39"65"-352,21-27-257,2 2-512,3-3-224,8-5-673,5-4-192,0-8-704,0-7-1474,14-9-1314,-1-4-3939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6.296"/>
    </inkml:context>
    <inkml:brush xml:id="br0">
      <inkml:brushProperty name="width" value="0.025" units="cm"/>
      <inkml:brushProperty name="height" value="0.025" units="cm"/>
    </inkml:brush>
  </inkml:definitions>
  <inkml:trace contextRef="#ctx0" brushRef="#br0">127 69 13453,'0'0'5301,"-8"-3"-3470,6 2-1753,0-1-20,0 1 0,0 0-1,0 0 1,0 0-1,0 0 1,0 0-1,0 0 1,0 0-1,-1 1 1,1-1-1,0 1 1,0 0-1,-1 0 1,1 0 0,0 0-1,0 0 1,-1 0-1,1 0 1,0 1-1,0-1 1,0 1-1,-1 0 1,1 0-1,0-1 1,0 1 0,0 1-1,0-1 1,0 0-1,1 0 1,-1 1-1,0-1 1,0 1-1,1-1 1,-3 4-1,-1 3 39,-1 1-1,1 0 1,1 0-1,0 0 1,0 0-1,1 1 0,0-1 1,0 1-1,1 0 1,1 0-1,0 0 1,0 0-1,1 0 0,0 1 1,3 18-1,-2-28-53,-1 1 0,1-1 0,0 1 0,0-1-1,0 1 1,0-1 0,0 0 0,0 0 0,0 1 0,0-1-1,0 0 1,1 0 0,-1 0 0,1 0 0,-1-1 0,0 1-1,1 0 1,-1-1 0,1 1 0,0 0 0,-1-1 0,1 0-1,-1 1 1,1-1 0,0 0 0,-1 0 0,1 0 0,0 0-1,-1 0 1,1 0 0,-1-1 0,1 1 0,0 0 0,2-2-1,2 0 115,0 1-1,0-1 0,0-1 1,-1 1-1,1-1 0,-1 0 0,10-7 1,-7 2 2,0-1 1,0 0-1,-1 0 0,0-1 1,-1 1-1,0-2 0,-1 1 1,0 0-1,0-1 1,-1 0-1,0 0 0,-1 0 1,-1-1-1,1 1 0,-2-1 1,0 0-1,0-18 0,-1 29-184,0-1 0,0 0-1,-1 1 1,1-1-1,0 1 1,-1-1-1,1 1 1,-1-1-1,0 1 1,1-1 0,-1 1-1,0 0 1,0-1-1,0 1 1,0 0-1,0 0 1,0 0-1,0 0 1,0 0-1,-1 0 1,1 0 0,0 0-1,-1 0 1,1 0-1,0 1 1,-1-1-1,1 0 1,-1 1-1,-1-1 1,2 1-293,-1 0 0,1 0 0,0-1 0,-1 1 0,1 0 0,0 1 0,-1-1 0,1 0 0,0 0 0,-1 1 0,1-1 0,0 0 0,-1 1 0,1-1 0,0 1 0,0 0 0,0-1 0,0 1 0,0 0 0,0 0 0,0 0 0,-2 1 0,-4 7-5585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6.642"/>
    </inkml:context>
    <inkml:brush xml:id="br0">
      <inkml:brushProperty name="width" value="0.025" units="cm"/>
      <inkml:brushProperty name="height" value="0.025" units="cm"/>
    </inkml:brush>
  </inkml:definitions>
  <inkml:trace contextRef="#ctx0" brushRef="#br0">91 97 13997,'3'-8'3449,"3"-5"-2241,-1 5-148,-1 0-1,-1-1 1,1 1 0,-1-1 0,-1 0 0,4-16 0,-19 31 312,5 3-1366,0 0 1,0 0 0,0 1-1,1 1 1,1-1-1,-11 23 1,6-7-38,-16 55 0,23-68 37,1 0 0,1 0 1,0 0-1,0 1 0,2-1 1,0 0-1,1 18 0,0-28 4,-1 0-1,1 0 0,0-1 0,0 1 1,0-1-1,0 1 0,0 0 1,0-1-1,1 0 0,-1 1 1,1-1-1,0 0 0,0 0 1,0 0-1,0 0 0,3 3 1,-2-4 12,0 1 0,0-1 0,0 0 1,0 0-1,1 0 0,-1 0 0,0-1 1,1 1-1,-1-1 0,0 0 0,1 0 1,-1 0-1,0 0 0,1-1 0,-1 1 1,7-3-1,-5 2 34,-1-1 0,1 0 0,0 0 0,-1-1-1,1 0 1,-1 1 0,0-1 0,1-1 0,-2 1 0,1 0 0,0-1 0,-1 0 0,6-8 0,-6 9 28,-1 0 0,0-1 0,0 1 0,0-1 0,0 0 0,-1 1 0,1-1 0,-1 0 0,0 0 0,0 0 0,0 0 0,-1 0 0,1 0 0,-1 0 0,0 0 0,0-1 0,-2-5 0,2 8-92,-1 0-1,0 1 0,0-1 0,0 0 1,0 1-1,0-1 0,-1 1 1,1 0-1,0-1 0,-1 1 0,1 0 1,-1 0-1,1 0 0,-1 0 1,1 0-1,-1 0 0,0 0 0,1 0 1,-1 1-1,0-1 0,0 1 1,0-1-1,0 1 0,1 0 0,-1 0 1,0 0-1,0 0 0,0 0 1,0 0-1,-3 1 0,-27 7-3199,10 8-6014,17-7-2784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8.994"/>
    </inkml:context>
    <inkml:brush xml:id="br0">
      <inkml:brushProperty name="width" value="0.025" units="cm"/>
      <inkml:brushProperty name="height" value="0.025" units="cm"/>
    </inkml:brush>
  </inkml:definitions>
  <inkml:trace contextRef="#ctx0" brushRef="#br0">1 430 10314,'0'0'7735,"7"-2"-6187,1-1-1327,0 0 0,0-1-1,-1 1 1,0-2 0,1 1-1,-2-1 1,1 0 0,0 0 0,-1-1-1,7-8 1,62-76 543,-51 59-523,161-218 2636,-215 323-1847,15-42-1034,2-1 0,1 2 0,1 0 0,2 0 0,2 1 0,0 0 0,-1 51 0,8-83-79,-1-1 0,1 0 0,0 1 0,0-1-1,0 0 1,0 1 0,1-1 0,-1 0 0,0 1-1,1-1 1,-1 0 0,1 1 0,-1-1-1,1 0 1,-1 0 0,1 0 0,0 1 0,0-1-1,-1 0 1,1 0 0,0 0 0,0 0 0,0 0-1,0-1 1,0 1 0,0 0 0,1 0 0,-1-1-1,0 1 1,2 0 0,0 0-234,-1-1 0,1 0 0,-1 0 0,1-1 0,-1 1 0,0 0 0,1-1 0,-1 1 0,0-1 0,1 0 0,-1 0 0,0 0 0,0 0 0,0 0 0,0 0 0,0-1 0,3-2 0,24-23-5939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9.481"/>
    </inkml:context>
    <inkml:brush xml:id="br0">
      <inkml:brushProperty name="width" value="0.025" units="cm"/>
      <inkml:brushProperty name="height" value="0.025" units="cm"/>
    </inkml:brush>
  </inkml:definitions>
  <inkml:trace contextRef="#ctx0" brushRef="#br0">0 388 13196,'0'0'9263,"11"-14"-8153,82-97-103,115-151-23,-209 291-647,-4 3-253,-3 1 1,-13 38-1,12-46-82,2-1-1,0 1 0,2 0 0,1 1 1,-2 26-1,6-51-48,0-1 1,0 1-1,0-1 0,0 0 1,0 1-1,0-1 0,0 1 1,0-1-1,0 1 0,0-1 1,0 1-1,0-1 0,1 1 1,-1-1-1,0 0 0,0 1 1,0-1-1,1 1 0,-1-1 1,0 0-1,0 1 1,1-1-1,-1 0 0,0 1 1,1-1-1,-1 0 0,0 1 1,1-1-1,-1 0 0,1 0 1,-1 0-1,0 1 0,1-1 1,-1 0-1,1 0 0,0 0 1,18-6-1604,17-23-2058,-10-6-1871,2-8-2407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9.924"/>
    </inkml:context>
    <inkml:brush xml:id="br0">
      <inkml:brushProperty name="width" value="0.025" units="cm"/>
      <inkml:brushProperty name="height" value="0.025" units="cm"/>
    </inkml:brush>
  </inkml:definitions>
  <inkml:trace contextRef="#ctx0" brushRef="#br0">120 1 12300,'0'0'5365,"-7"8"-3710,-5 7-907,1 1 0,-18 33 0,25-43-645,1 0-1,0 1 1,1 0 0,-1-1 0,1 1 0,1 0-1,-1 0 1,1 0 0,0 0 0,1 0 0,0 1-1,0-1 1,1 9 0,0-14-97,0 0 0,0 0 0,0 0 0,0 0 0,1 0 0,-1 0-1,0 0 1,1-1 0,-1 1 0,1 0 0,-1-1 0,1 1 0,0-1 0,0 0 0,0 0 0,3 2-1,39 16 83,-22-11-36,-16-5-66,0 0 0,1 1-1,-2-1 1,1 1 0,0 0 0,-1 1-1,0-1 1,0 1 0,0 0-1,0 1 1,-1-1 0,4 7 0,-6-8 4,0-1 1,-1 1 0,1 0-1,-1-1 1,0 1 0,0 0-1,0 0 1,-1 0 0,1 0-1,-1 0 1,0 0 0,0 0-1,0 0 1,-1 0 0,0 0-1,1 0 1,-1 0 0,0-1-1,-1 1 1,1 0 0,-1 0-1,-4 6 1,1-3 69,0 1 0,-1-1 0,0 0 0,0 0 0,-1 0 0,0-1 0,0 0 0,0-1 0,-1 1 1,0-2-1,0 1 0,0-1 0,-1 0 0,1 0 0,-1-1 0,0-1 0,0 1 0,0-1 0,-16 1 0,23-3-9,1 0 0,0 0 0,-1 0 0,1 0 0,0 0 0,-1 0 1,1 0-1,0 0 0,-1-1 0,1 1 0,0 0 0,-1-1 0,1 1 0,0-1 0,0 0 0,0 1 0,-1-1 0,1 0 0,0 0 0,0 1 1,0-1-1,0 0 0,0 0 0,1 0 0,-1 0 0,0-1 0,0 1 0,-1-2 0,2 0-21,-1 0 0,0-1 0,1 1 0,0 0-1,0 0 1,0-1 0,0 1 0,0 0 0,1 0 0,-1 0 0,3-6 0,0-3-32,2 0 1,0 1-1,0-1 1,1 1 0,11-17-1,15-9 27,48-43-1,-54 56 222,-1-1-1,-1-1 0,-1-1 1,25-38-1,-46 62-150,-1 0 0,1 0 1,-1 0-1,1 0 0,-1 0 0,0 0 1,0 0-1,0 0 0,-1 0 0,1-1 1,-1 1-1,0-6 0,0 7-67,-1 1 0,1 0 1,0 0-1,-1 0 0,0 0 0,1-1 0,-1 1 0,0 0 0,1 0 1,-1 0-1,0 0 0,0 0 0,0 1 0,0-1 0,0 0 1,0 0-1,0 1 0,0-1 0,0 0 0,0 1 0,-1-1 1,1 1-1,0 0 0,0-1 0,-1 1 0,1 0 0,0 0 1,0-1-1,-1 1 0,1 0 0,0 1 0,-3-1 0,-2 0-16,0 0 0,0 0 0,-1 1 0,1-1 0,0 2 0,0-1 0,0 1 0,0-1 0,1 2-1,-1-1 1,0 1 0,1 0 0,-1 0 0,-7 6 0,9-6-310,1 1 0,0-1 0,0 0 0,0 1 0,0 0-1,1-1 1,-1 1 0,-2 7 0,3-6-880,0 1 1,1-1-1,-1 1 0,1 0 1,0 0-1,1-1 0,-1 9 0,1 1-5868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0.269"/>
    </inkml:context>
    <inkml:brush xml:id="br0">
      <inkml:brushProperty name="width" value="0.025" units="cm"/>
      <inkml:brushProperty name="height" value="0.025" units="cm"/>
    </inkml:brush>
  </inkml:definitions>
  <inkml:trace contextRef="#ctx0" brushRef="#br0">52 0 14061,'0'0'3684,"-18"79"-449,2-37-961,9-2-352,0-2-1057,3-5-705,4-6-96,0-3-416,0-8-1923,6-9-1536,-1-7-5542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133"/>
    </inkml:context>
    <inkml:brush xml:id="br0">
      <inkml:brushProperty name="width" value="0.025" units="cm"/>
      <inkml:brushProperty name="height" value="0.025" units="cm"/>
    </inkml:brush>
  </inkml:definitions>
  <inkml:trace contextRef="#ctx0" brushRef="#br0">91 0 7911,'0'0'17446,"-6"8"-17323,1-3-114,3-3-9,0 0 0,-1 0 0,1 0 0,1 0 0,-1 1 0,0-1 1,0 1-1,1-1 0,0 1 0,-1-1 0,1 1 0,0 0 0,0 0 1,1-1-1,-2 5 0,3-6 4,-1-1-1,1 1 1,-1-1 0,1 0 0,-1 1 0,1-1 0,-1 0-1,1 0 1,-1 1 0,1-1 0,0 0 0,-1 0 0,1 0-1,-1 1 1,1-1 0,0 0 0,-1 0 0,1 0 0,0 0-1,-1 0 1,1 0 0,-1-1 0,1 1 0,0 0 0,-1 0 0,1 0-1,-1-1 1,1 1 0,0 0 0,-1 0 0,2-1 0,19-7 124,-15 5-123,0 0 1,0 1-1,0-1 0,0 1 1,0 1-1,1-1 1,-1 1-1,1 1 0,-1-1 1,1 1-1,7 0 1,-11 1-6,-1 0 0,1-1 0,0 1 0,0 0 0,-1 0 0,1 0-1,-1 1 1,1-1 0,-1 1 0,0-1 0,1 1 0,-1 0 0,0 0 0,0 0 0,0 0 0,-1 0 0,1 0 0,0 1 0,-1-1 0,1 1 0,-1-1 0,0 1 0,0-1 0,0 1 0,0 0 0,0 0 0,0 3 0,1 3 139,-1-1-1,0 0 1,0 1 0,0-1 0,-1 1 0,-1-1 0,1 1 0,-1-1-1,-1 1 1,0-1 0,0 1 0,0-1 0,-1 0 0,-1 0-1,1-1 1,-1 1 0,0-1 0,-1 1 0,-10 12 0,8-13-57,0 0 1,-1 0-1,0 0 1,0-1-1,0 0 1,-1-1-1,1 1 1,-1-2-1,-1 1 1,1-2 0,-1 1-1,1-1 1,-1 0-1,0-1 1,0 0-1,-15 0 1,24-2-168,0 0 1,0 0-1,0 0 1,0 0-1,0 0 1,0-1-1,0 1 1,0 0-1,0-1 1,0 1-1,0 0 1,0-1-1,0 1 1,0-1-1,0 0 1,0 1-1,0-1 1,1 0-1,-1 1 1,0-1-1,1 0 1,-1 0-1,0 0 1,1 1-1,-1-1 1,1 0-1,-1 0 1,1 0-1,-1 0 0,1 0 1,0 0-1,0 0 1,-1 0-1,1 0 1,0-2-1,1-45-5993,0 36 4090,4-25-4717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6.070"/>
    </inkml:context>
    <inkml:brush xml:id="br0">
      <inkml:brushProperty name="width" value="0.025" units="cm"/>
      <inkml:brushProperty name="height" value="0.025" units="cm"/>
    </inkml:brush>
  </inkml:definitions>
  <inkml:trace contextRef="#ctx0" brushRef="#br0">50 4 14638,'0'0'1543,"-7"10"101,2-4-1491,0 1 0,0 0 1,1 0-1,0 0 0,1 1 1,0-1-1,0 1 0,0 0 0,1 0 1,0-1-1,1 2 0,0-1 1,-1 10-1,2-10-67,1 1 0,0 0 0,0 0 0,1-1 0,0 1 0,0-1 0,1 0 0,0 1 0,8 12 0,-10-18-36,0-1 0,1 0 0,-1 0 1,1 0-1,0 0 0,-1 0 1,1 0-1,0 0 0,0-1 0,0 1 1,0-1-1,1 1 0,-1-1 1,0 0-1,1 0 0,-1 0 0,1 0 1,-1 0-1,1-1 0,-1 1 1,1-1-1,-1 1 0,1-1 1,0 0-1,-1 0 0,1 0 0,-1-1 1,1 1-1,-1-1 0,1 1 1,0-1-1,-1 0 0,0 0 0,1 0 1,-1 0-1,0 0 0,4-3 1,0 0 73,-1 1 1,0-1-1,-1 0 1,1-1-1,-1 1 1,0-1-1,0 0 1,0 0-1,-1 0 1,0 0 0,0-1-1,0 0 1,-1 1-1,4-12 1,-3 8-23,-1 0 1,1-1-1,-2 1 1,0-1-1,0 0 1,0 1-1,-1-1 1,-1 0-1,-1-9 1,1 16-108,0 0-1,0-1 1,0 1 0,0 0-1,-1 0 1,0 0 0,1 1-1,-1-1 1,0 0 0,0 1-1,0-1 1,-1 1 0,1 0-1,-1-1 1,1 1 0,-1 0-1,0 1 1,0-1 0,0 0-1,0 1 1,0 0 0,0-1-1,0 1 1,0 1 0,0-1-1,-4 0 1,4 0-78,0 1 1,1-1-1,-1 1 1,0 0-1,0 0 1,1 0-1,-1 1 0,0-1 1,1 1-1,-1-1 1,0 1-1,1 0 0,-1 0 1,1 0-1,-1 0 1,1 1-1,0-1 0,-1 1 1,1-1-1,0 1 1,0 0-1,0 0 1,0 0-1,0 0 0,1 0 1,-1 0-1,0 0 1,1 1-1,0-1 0,-1 1 1,0 4-1,-1 2-339,0 0 0,1 0 0,1 0 1,-1 1-1,2-1 0,-1 1 0,1-1 0,0 0 0,3 16 0,-1-19-174,-1 0-1,1-1 1,0 1 0,0 0 0,1-1-1,-1 0 1,1 1 0,1-1 0,-1 0-1,5 5 1,20 17-3723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497"/>
    </inkml:context>
    <inkml:brush xml:id="br0">
      <inkml:brushProperty name="width" value="0.025" units="cm"/>
      <inkml:brushProperty name="height" value="0.025" units="cm"/>
    </inkml:brush>
  </inkml:definitions>
  <inkml:trace contextRef="#ctx0" brushRef="#br0">0 61 15599,'0'0'13228,"59"-44"-13100,-34 41-96,9 1 0,0 0-192,0 1-1025,0 1-1217,0-1-1089,-8-3-1923,-2 1-2305</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842"/>
    </inkml:context>
    <inkml:brush xml:id="br0">
      <inkml:brushProperty name="width" value="0.025" units="cm"/>
      <inkml:brushProperty name="height" value="0.025" units="cm"/>
    </inkml:brush>
  </inkml:definitions>
  <inkml:trace contextRef="#ctx0" brushRef="#br0">108 20 9833,'0'0'5798,"0"10"-2937,0 2-2029,-1 0 0,-1-1 0,0 1 0,0-1 0,-1 1 0,-7 16 0,7-19-499,-1-1-1,1 2 1,1-1-1,-1 0 1,2 0-1,-2 18 1,3-26-331,0-1 0,0 1 0,1-1 0,-1 1 0,0-1 0,1 1 0,-1-1 1,0 1-1,1-1 0,-1 1 0,1-1 0,-1 0 0,1 1 0,-1-1 0,1 0 0,-1 1 0,1-1 0,-1 0 1,1 1-1,-1-1 0,1 0 0,-1 0 0,1 0 0,0 0 0,-1 0 0,1 0 0,-1 1 0,1-1 0,0-1 1,-1 1-1,1 0 0,-1 0 0,1 0 0,0 0 0,-1 0 0,1 0 0,-1-1 0,1 1 0,-1 0 0,2-1 0,25-9-509,-22 6 146,1 1-1,0-1 1,0 1 0,0 0-1,0 0 1,0 1 0,1 0-1,-1 0 1,1 1-1,-1-1 1,1 1 0,13 0-1,-19 2 351,0 0 0,1 0 0,-1 0-1,0 0 1,0 0 0,1 0 0,-1 0 0,0 0-1,0 0 1,0 1 0,0-1 0,-1 0-1,1 1 1,0-1 0,0 1 0,-1-1-1,1 1 1,-1-1 0,0 1 0,1-1 0,-1 1-1,0-1 1,0 1 0,0 0 0,0-1-1,0 1 1,0 2 0,-4 48 1409,-2-33-718,0 0-1,-2-1 1,0 1-1,-1-2 1,-1 1 0,0-1-1,-1 0 1,-1-1-1,-17 17 1,28-31-694,0 0 1,0-1-1,0 1 0,0-1 1,-1 1-1,1-1 0,-1 1 1,1-1-1,-1 0 1,1 0-1,-1 1 0,0-1 1,0 0-1,1-1 0,-1 1 1,0 0-1,0 0 1,0-1-1,0 1 0,0-1 1,0 0-1,0 0 0,0 1 1,0-1-1,0-1 0,0 1 1,0 0-1,0 0 1,0-1-1,0 1 0,0-1 1,-3-1-1,1-1-724,0-1-1,0 1 1,0-1-1,1 0 0,-1 0 1,1-1-1,0 1 1,0-1-1,0 0 1,-3-8-1,-9-27-6414</inkml:trace>
  <inkml:trace contextRef="#ctx0" brushRef="#br0" timeOffset="1">38 55 13229,'0'0'11274,"65"-9"-9544,-35 9-481,13-3-737,-2 0-383,4-3-97,-1-3-1282,-5-2-2017,-5-3-5381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7.500"/>
    </inkml:context>
    <inkml:brush xml:id="br0">
      <inkml:brushProperty name="width" value="0.025" units="cm"/>
      <inkml:brushProperty name="height" value="0.025" units="cm"/>
    </inkml:brush>
  </inkml:definitions>
  <inkml:trace contextRef="#ctx0" brushRef="#br0">169 105 7495,'0'0'1367,"4"-10"517,-1 4-1486,17-39 3262,-13 9 2292,-8 35-5878,1 1 1,0 0 0,0-1 0,0 1 0,0 0 0,0-1 0,-1 1-1,1 0 1,0-1 0,0 1 0,-1 0 0,1-1 0,0 1-1,0 0 1,-1-1 0,1 1 0,0 0 0,-1 0 0,1 0 0,0-1-1,-1 1 1,1 0 0,0 0 0,-1 0 0,1 0 0,-1 0-1,1 0 1,0-1 0,-1 1 0,1 0 0,-1 0 0,1 0-1,0 0 1,-1 0 0,1 1 0,-1-1 0,1 0 0,0 0 0,-1 0-1,1 0 1,0 0 0,-1 0 0,1 1 0,-1-1 0,1 0-1,0 0 1,0 1 0,-1-1 0,1 0 0,0 0 0,-1 1-1,-20 14 12,5 2-74,1 2 1,1 0 0,1 0-1,0 1 1,2 1-1,0 0 1,1 1 0,-7 26-1,6-13-4,1 0 1,3 1-1,0 0 0,-2 58 1,9-90-7,0 0 1,-1 0 0,1 0 0,1-1 0,-1 1 0,1 0-1,-1 0 1,1 0 0,0 0 0,0 0 0,1-1-1,-1 1 1,1 0 0,0-1 0,0 0 0,4 5 0,-4-6 0,1 0 1,0 0 0,-1 0 0,1-1 0,0 1-1,0-1 1,0 0 0,0 0 0,0 0 0,1 0 0,-1-1-1,0 1 1,0-1 0,1 0 0,-1 0 0,0 0-1,0 0 1,1-1 0,-1 1 0,3-2 0,0 1 91,-1-1 0,0 0-1,0 0 1,0 0 0,-1-1 0,1 1 0,-1-1 0,1 0 0,-1 0 0,0-1 0,0 0 0,0 1 0,0-1 0,-1 0 0,0-1 0,0 1 0,0 0 0,0-1-1,-1 0 1,1 0 0,-1 0 0,-1 0 0,1 0 0,-1 0 0,1 0 0,-1 0 0,-1-1 0,1 1 0,-1 0 0,0-1 0,0 1 0,-1 0 0,1-1 0,-1 1-1,0 0 1,-4-10 0,4 13-85,0 0-1,0 0 0,0 0 1,-1 1-1,1-1 0,0 0 1,-1 1-1,1 0 1,-1-1-1,1 1 0,-1 0 1,0-1-1,1 1 0,-1 0 1,0 0-1,0 1 0,0-1 1,0 0-1,0 0 0,0 1 1,0 0-1,0-1 0,0 1 1,0 0-1,0 0 1,0 0-1,0 0 0,0 0 1,-1 0-1,1 1 0,0-1 1,0 1-1,0 0 0,0-1 1,1 1-1,-1 0 0,-2 1 1,-1 1-116,0-1-1,1 1 1,0 0 0,0 0 0,0 0-1,0 1 1,0-1 0,0 1 0,1 0-1,0 0 1,0 0 0,0 1 0,-4 8 0,-1 23-3593,8-35 3435,0 0 0,0-1 0,0 1-1,0 0 1,0 0 0,0 0 0,0 0 0,0 0-1,1 0 1,-1-1 0,0 1 0,1 0 0,-1 0-1,0 0 1,1 0 0,-1-1 0,1 1 0,-1 0-1,1-1 1,0 1 0,-1 0 0,1-1-1,0 1 1,-1-1 0,1 1 0,0-1 0,0 1-1,-1-1 1,1 1 0,0-1 0,0 0 0,0 1-1,0-1 1,0 0 0,17 1-5090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7.862"/>
    </inkml:context>
    <inkml:brush xml:id="br0">
      <inkml:brushProperty name="width" value="0.025" units="cm"/>
      <inkml:brushProperty name="height" value="0.025" units="cm"/>
    </inkml:brush>
  </inkml:definitions>
  <inkml:trace contextRef="#ctx0" brushRef="#br0">12 1 11499,'0'0'8936,"5"45"-7014,-5-11-673,-5 3-512,-1 1-577,1-3-128,5-9-32,0-5-961,5-12-1409,11-9-320,-3-4-1026,3-19-1185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194"/>
    </inkml:context>
    <inkml:brush xml:id="br0">
      <inkml:brushProperty name="width" value="0.025" units="cm"/>
      <inkml:brushProperty name="height" value="0.025" units="cm"/>
    </inkml:brush>
  </inkml:definitions>
  <inkml:trace contextRef="#ctx0" brushRef="#br0">12 129 8648,'0'0'7004,"-2"-8"-4650,-7-24-587,8 30-1635,1 1 0,0 0-1,0-1 1,0 1 0,0 0 0,0 0-1,0-1 1,1 1 0,-1 0-1,0-1 1,1 1 0,-1 0-1,1 0 1,-1 0 0,1 0 0,0-1-1,-1 1 1,1 0 0,0 0-1,0 0 1,0 0 0,0 1-1,0-1 1,0 0 0,0 0 0,0 0-1,0 1 1,2-2 0,37-15 707,-31 14-448,8-4-291,0 1-1,1 0 1,0 2-1,0 0 1,0 0-1,1 2 0,18 0 1,-36 2-103,0 0 0,1 1 1,-1-1-1,0 0 0,0 1 0,0-1 1,0 1-1,-1 0 0,1-1 0,0 1 0,0 0 1,0-1-1,0 1 0,-1 0 0,1 0 1,0 0-1,-1 0 0,1 0 0,-1 0 1,1 0-1,-1 0 0,1 0 0,-1 0 1,1 0-1,-1 0 0,0 0 0,0 0 0,0 0 1,0 0-1,0 1 0,0 0 0,0 40 35,0-40-28,-5 28 188,0 0 0,-3-1 0,-18 53 0,-11 37 673,31-83-970,-1 5 991,4-29-4077,-10-30-11220</inkml:trace>
  <inkml:trace contextRef="#ctx0" brushRef="#br0" timeOffset="1">53 275 9353,'0'0'13004,"58"8"-12587,-35-1-257,11 0-96,0-6-224,0-1-1762,-1 0-2723,-2-14-6245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540"/>
    </inkml:context>
    <inkml:brush xml:id="br0">
      <inkml:brushProperty name="width" value="0.025" units="cm"/>
      <inkml:brushProperty name="height" value="0.025" units="cm"/>
    </inkml:brush>
  </inkml:definitions>
  <inkml:trace contextRef="#ctx0" brushRef="#br0">146 0 15631,'0'0'8130,"-9"7"-7815,0 2-157,0 1 0,0 0 1,0 0-1,2 1 0,-1 0 0,1 0 0,-9 22 0,3-4 480,-24 66 822,34-86-1351,0 1 0,1 0-1,0 0 1,1-1 0,0 1 0,1 0 0,1 19-1,-1-28-106,1 0-1,-1-1 1,1 1-1,-1 0 1,1 0-1,0 0 1,-1-1-1,1 1 1,0 0-1,0-1 1,0 1-1,0-1 1,-1 1-1,1-1 1,0 1-1,0-1 1,0 0-1,0 1 1,0-1-1,0 0 1,0 0-1,0 1 1,0-1-1,0 0 1,0 0-1,0 0 1,0-1 0,0 1-1,0 0 1,0 0-1,0 0 1,0-1-1,0 1 1,0 0-1,0-1 1,1 0-1,38-14-468,-27 7-769,0 0-1,0-2 1,19-17-1,-23 18-811,-2 1 1,1-1-1,-1 0 0,-1 0 1,11-19-1,-7 3-3685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930"/>
    </inkml:context>
    <inkml:brush xml:id="br0">
      <inkml:brushProperty name="width" value="0.025" units="cm"/>
      <inkml:brushProperty name="height" value="0.025" units="cm"/>
    </inkml:brush>
  </inkml:definitions>
  <inkml:trace contextRef="#ctx0" brushRef="#br0">69 90 1826,'0'0'15647,"-7"9"-13667,-2 7-1361,1 0 1,1 1-1,0 0 0,1 1 0,1-1 1,0 1-1,1 0 0,-1 20 0,2-7-312,1 54 0,2-84-416,0 0-1,0 0 1,0 0 0,1 0-1,-1 0 1,0 0 0,0 0-1,1 0 1,-1-1-1,1 1 1,-1 0 0,1 0-1,-1 0 1,1-1 0,-1 1-1,1 0 1,0 0-1,-1-1 1,1 1 0,0-1-1,-1 1 1,1-1-1,0 1 1,0-1 0,0 1-1,0-1 1,-1 0 0,1 1-1,0-1 1,0 0-1,1 0 1,20-4-7244,-6-8-1028</inkml:trace>
  <inkml:trace contextRef="#ctx0" brushRef="#br0" timeOffset="1">595 1 13357,'0'0'11248,"-2"9"-9770,-7 22-1057,-2-1 0,-1 0 0,-23 41 0,17-37-446,2 1-1,-22 66 0,25-73-1385,11-25-2469,1-13-11184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9.260"/>
    </inkml:context>
    <inkml:brush xml:id="br0">
      <inkml:brushProperty name="width" value="0.025" units="cm"/>
      <inkml:brushProperty name="height" value="0.025" units="cm"/>
    </inkml:brush>
  </inkml:definitions>
  <inkml:trace contextRef="#ctx0" brushRef="#br0">151 54 11819,'0'0'1634,"-11"0"544,1 0-1695,0 1 1,0 0-1,0 1 0,0 0 1,1 1-1,-15 5 0,21-7-341,0 0-1,0 1 1,-1-1-1,1 1 1,0 0-1,0 0 1,1 0-1,-1 0 1,0 0-1,1 1 1,-1-1-1,1 1 1,0-1-1,-1 1 1,1 0-1,1 0 1,-1 0-1,0 0 1,1 1-1,0-1 1,-1 0-1,1 1 1,0-1 0,1 0-1,-1 8 0,1-10-99,0 0-1,1 1 0,-1-1 0,1 0 0,0 0 1,-1 0-1,1 0 0,0 0 0,0 0 0,0 0 1,0 0-1,0 0 0,0 0 0,0 0 0,0 0 1,0-1-1,0 1 0,0 0 0,0-1 0,1 1 1,-1-1-1,0 1 0,1-1 0,-1 0 0,0 0 1,0 1-1,1-1 0,-1 0 0,0 0 0,1 0 0,-1 0 1,0-1-1,3 1 0,48-8 272,-47 7-264,1-2-1,-1 1 1,1 0 0,-1-1-1,0 0 1,0 0-1,0-1 1,0 0 0,-1 1-1,0-1 1,1-1 0,-2 1-1,1-1 1,0 1-1,-1-1 1,0 0 0,0-1-1,0 1 1,-1 0-1,1-1 1,-2 1 0,1-1-1,0 0 1,-1 1 0,0-1-1,0 0 1,-1-6-1,0 11-17,0 0 0,0 0 1,0 0-1,0-1 0,0 1 0,0 0 0,-1 0 0,1 0 0,0 0 0,-1 0 0,1 0 0,-1 0 0,1 0 0,-1 0 0,1 0 0,-1 1 0,0-1 0,1 0 0,-1 0 0,0 0 0,0 1 0,0-1 0,0 0 0,1 1 0,-1-1 1,-2 0-1,0 0-10,0 0 0,1 1 0,-1-1 1,0 1-1,0-1 0,0 1 0,0 0 1,0 0-1,0 0 0,-3 1 1,0 0-34,-1 1 1,1-1 0,0 1 0,0 0 0,0 0 0,1 1 0,-1 0 0,0 0-1,-6 5 1,7-3-172,1-1 0,1 1-1,-1 0 1,1 0 0,0 1-1,0-1 1,0 1 0,1-1-1,-1 1 1,2 0 0,-1 0-1,1 0 1,-2 11 0,2-8-733,1 0 0,0 0 1,0 0-1,1 0 0,2 11 0,7 8-5164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9.588"/>
    </inkml:context>
    <inkml:brush xml:id="br0">
      <inkml:brushProperty name="width" value="0.025" units="cm"/>
      <inkml:brushProperty name="height" value="0.025" units="cm"/>
    </inkml:brush>
  </inkml:definitions>
  <inkml:trace contextRef="#ctx0" brushRef="#br0">80 1 16143,'-6'7'1479,"-6"12"-67,0 0 0,-14 32 0,22-42-1107,0 0 0,1 1 0,0-1 0,0 1 0,1 0 0,0-1 1,1 1-1,0 0 0,0 14 0,2-22-292,-1 0 0,1-1 0,-1 1 1,1-1-1,-1 0 0,1 1 0,0-1 0,0 1 0,-1-1 1,1 0-1,0 0 0,0 1 0,0-1 0,1 0 0,-1 0 1,0 0-1,0 0 0,1 0 0,-1 0 0,0-1 1,1 1-1,-1 0 0,1-1 0,-1 1 0,1-1 0,-1 1 1,1-1-1,-1 0 0,1 0 0,-1 0 0,1 0 0,0 0 1,-1 0-1,1 0 0,-1 0 0,1 0 0,-1-1 0,3 0 1,3 0 98,0-1 1,0 0-1,-1 0 1,1 0 0,-1-1-1,0 0 1,10-6 0,-9 4 21,0-1 0,0 0 0,-1-1 0,0 1 0,-1-1 0,1 0 0,-1-1 0,5-9 0,-8 13-21,0 0 0,0-1 0,0 1 0,0-1 0,-1 1 0,0-1 0,0 0 0,0 1 0,0-1 0,-1 0 0,0 0 1,0 0-1,0 1 0,0-1 0,-1 0 0,-2-8 0,2 11-95,0 0-1,0 0 1,0 0 0,0 0-1,0 0 1,-1 1 0,1-1 0,-1 0-1,1 1 1,-1-1 0,0 1-1,1 0 1,-1-1 0,0 1 0,0 0-1,0 0 1,0 0 0,0 0-1,0 1 1,0-1 0,0 1 0,0-1-1,0 1 1,-1-1 0,1 1-1,0 0 1,0 0 0,0 0 0,-1 1-1,1-1 1,0 0 0,-4 2-1,2-1-225,1 0 0,-1 0 0,0 1 0,1-1 0,-1 1 0,1 0 0,-1 0 0,-3 3 0,5-4-377,0 1 1,0 0-1,1 0 0,-1-1 1,0 1-1,1 0 0,-1 1 1,1-1-1,0 0 0,-1 0 1,1 1-1,-1 2 0,1 3-8191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0.372"/>
    </inkml:context>
    <inkml:brush xml:id="br0">
      <inkml:brushProperty name="width" value="0.025" units="cm"/>
      <inkml:brushProperty name="height" value="0.025" units="cm"/>
    </inkml:brush>
  </inkml:definitions>
  <inkml:trace contextRef="#ctx0" brushRef="#br0">145 89 13004,'0'0'5403,"10"-10"-3284,1 1-1522,-6 6-315,-1-1 1,0 1-1,0-1 1,-1 0-1,1 1 1,-1-2-1,0 1 1,0 0-1,4-7 1,-7 10-176,1 1 0,-1-1-1,0 1 1,1-1 0,-1 1 0,0-1 0,0 1-1,1-1 1,-1 1 0,0-1 0,0 1 0,0-1 0,0 0-1,0 1 1,0-1 0,0 1 0,0-1 0,0 1-1,0-1 1,0 0 0,0 1 0,0-1 0,0 1-1,0-1 1,-1 1 0,1-1 0,0 1 0,0-1 0,-1 1-1,1-1 1,0 1 0,-1-1 0,1 1 0,0-1-1,-1 1 1,1 0 0,-1-1 0,1 1 0,-1-1-1,-28-2 762,20 4-910,1 0 1,0 0-1,0 1 0,-1 1 1,-11 4-1,15-5 60,1 0 0,0 1 1,-1-1-1,1 1 0,0 0 0,0 0 0,1 1 1,-1-1-1,1 1 0,0 0 0,0-1 0,0 2 1,0-1-1,0 0 0,1 0 0,0 1 0,0-1 1,0 1-1,1 0 0,-1 0 0,0 8 0,2-12-15,1 0 0,-1-1 0,1 1 0,0-1 0,-1 1 0,1-1 0,0 1 0,-1-1 0,1 1 0,0-1 0,-1 0 0,1 1 0,0-1 0,0 0 0,0 0 0,-1 1 0,1-1 0,0 0 0,0 0 0,0 0 0,0 0 0,-1 0 0,1 0 0,0 0 0,1-1 0,27-1 165,-15-1-203,0-1 0,-1-1 1,1 0-1,-1-1 0,0 0 1,0-1-1,-1-1 0,0 0 1,16-13-1,-33 26-21,1 1 1,0-1 0,0 1-1,1 0 1,0 0-1,0 0 1,0 1 0,1-1-1,0 1 1,0 0-1,-1 11 1,-1 4 60,0 1-1,1 32 1,3-48-5,1 0 1,-1 0-1,1-1 1,1 1-1,-1-1 1,5 11-1,-6-15 59,1 0-1,0 0 0,-1 0 0,1-1 0,0 1 1,0 0-1,1-1 0,-1 1 0,0 0 0,0-1 0,1 0 1,-1 1-1,1-1 0,-1 0 0,1 0 0,0 0 1,-1 0-1,1 0 0,0 0 0,0 0 0,-1 0 1,1-1-1,0 1 0,0-1 0,0 0 0,2 1 0,-88 5 1197,62-2-1078,0-2 0,0-1 0,1-1 1,-39-4-1,60 4-248,-1 0-1,1 0 1,-1 0-1,1-1 1,-1 1 0,1 0-1,-1 0 1,1-1-1,0 1 1,-1 0-1,1 0 1,-1-1 0,1 1-1,0-1 1,-1 1-1,1 0 1,0-1-1,-1 1 1,1-1 0,0 1-1,0-1 1,-1 1-1,1 0 1,0-1-1,0 1 1,0-1 0,0 1-1,0-1 1,0 0-1,-1 1 1,1-1-1,0 1 1,0-1 0,1 1-1,-1-1 1,0 1-1,0-1 1,0 1-1,0-1 1,0 1 0,1-1-1,-1 1 1,0-1-1,0 1 1,1 0-1,-1-1 1,0 1 0,1-1-1,-1 1 1,0 0-1,1-1 1,-1 1-1,0 0 1,1-1 0,-1 1-1,2-1 1,22-22-5558,-2 5 915,2-2-1958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6.463"/>
    </inkml:context>
    <inkml:brush xml:id="br0">
      <inkml:brushProperty name="width" value="0.025" units="cm"/>
      <inkml:brushProperty name="height" value="0.025" units="cm"/>
    </inkml:brush>
  </inkml:definitions>
  <inkml:trace contextRef="#ctx0" brushRef="#br0">65 100 13741,'0'0'4570,"-9"12"-3193,3-4-1176,-1 1 1,1-1 0,1 1-1,0 1 1,0-1-1,1 1 1,0 0-1,0 0 1,1 0-1,1 0 1,-3 17-1,7 38 1151,-2-63-1305,0-1 1,0 1-1,0-1 0,1 1 1,-1-1-1,1 0 0,-1 1 1,1-1-1,-1 1 0,1-1 0,0 0 1,0 0-1,0 1 0,-1-1 1,1 0-1,2 2 0,-2-3-15,0 0 0,0 0 0,0 0 0,0 0 1,0 0-1,0 0 0,0 0 0,0 0 0,0-1 0,0 1 0,0 0 0,0-1 0,0 1 0,0 0 0,0-1 0,0 1 0,0-1 0,0 1 0,-1-1 0,1 0 0,0 1 0,0-1 1,-1 0-1,1 0 0,0 1 0,-1-1 0,1 0 0,0-1 0,4-5 105,0 1-1,-1-1 1,0 0 0,0 0 0,0 0 0,-1 0-1,0-1 1,0 0 0,-1 1 0,0-1-1,0 0 1,-1 0 0,0 0 0,-1 0 0,1 0-1,-3-15 1,1 12-381,-1-1 1,0 0-1,-1 0 0,-6-15 1,4 15-1234,-1 0 1,0 0-1,-13-18 1,6 10-5101,3 4-3203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0.780"/>
    </inkml:context>
    <inkml:brush xml:id="br0">
      <inkml:brushProperty name="width" value="0.025" units="cm"/>
      <inkml:brushProperty name="height" value="0.025" units="cm"/>
    </inkml:brush>
  </inkml:definitions>
  <inkml:trace contextRef="#ctx0" brushRef="#br0">413 42 13293,'0'0'1649,"-12"-6"636,1 0-1920,-1 1-1,-1 0 1,1 0-1,-1 1 1,-20-3-1,26 6-297,0 0 0,0 0 0,0 1 0,-1 0 0,1 0 0,0 1 0,0 0 0,0 0 0,0 1 0,0 0 0,0 0 0,0 1 0,1 0 0,-9 4 0,1 3 124,-1 1-1,2 0 0,-1 1 1,2 0-1,0 1 1,0 1-1,1 0 0,1 0 1,0 1-1,1 1 1,0-1-1,-8 25 0,10-21-62,0 0-1,1 0 0,2 1 1,0-1-1,1 1 0,0 0 1,2 0-1,0 0 0,2 0 1,5 37-1,-5-49-125,2 1 1,-1 0-1,1-1 0,1 0 1,-1 0-1,1 0 0,1 0 1,-1 0-1,1-1 0,1 0 1,0 0-1,6 7 0,-1-5 12,-1 0-1,1-1 1,1 0-1,-1 0 0,1-2 1,1 1-1,15 5 1,-2-3 15,0-2 1,0 0-1,1-2 1,-1-1-1,1-1 1,1-1-1,38-2 1,-49-2 84,0 0 1,0-2 0,-1 1-1,1-2 1,-1 0 0,0-2-1,0 1 1,-1-2 0,0 0-1,0-1 1,0 0 0,-2-1-1,1-1 1,-1 0 0,-1-1-1,19-21 1,-22 22-8,0-1-1,0-1 1,-1 1-1,-1-1 0,0-1 1,-1 1-1,0-1 1,-1 0-1,-1 0 1,0-1-1,-1 1 1,0-1-1,-2 0 1,1 0-1,-2 0 0,0 0 1,-1 0-1,0 0 1,-5-19-1,5 28-84,-1 0 1,0 0-1,0 0 0,-1 1 0,0-1 0,0 0 0,0 1 1,0 0-1,-1 0 0,0 0 0,0 0 0,-1 1 0,1-1 1,-1 1-1,0 0 0,0 1 0,0-1 0,-1 1 0,1 0 1,-1 0-1,1 1 0,-1-1 0,0 1 0,0 1 0,0-1 0,0 1 1,-1 0-1,-9 0 0,4 0-160,0 1 1,0 1-1,0 0 1,0 0-1,0 1 1,0 1-1,0 0 1,1 1-1,-1 0 1,1 0-1,0 1 1,1 1-1,-1 0 1,-9 7-1,-34 34-5537,29-26-538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2.213"/>
    </inkml:context>
    <inkml:brush xml:id="br0">
      <inkml:brushProperty name="width" value="0.025" units="cm"/>
      <inkml:brushProperty name="height" value="0.025" units="cm"/>
    </inkml:brush>
  </inkml:definitions>
  <inkml:trace contextRef="#ctx0" brushRef="#br0">1 278 9161,'0'0'10847,"9"-3"-9251,8-4-1090,-1 0 0,0-1 0,-1 0 0,1-1-1,-1-1 1,20-17 0,86-86-361,-51 45 77,-69 67-224,1-1 1,-1 0-1,1 1 0,0-1 0,0 1 0,0 0 1,0-1-1,0 1 0,0 0 0,0 0 1,0 0-1,0 1 0,4-2 0,-5 2 0,-1 0-1,1 1 0,-1-1 1,1 0-1,-1 0 0,1 1 0,-1-1 1,1 0-1,-1 1 0,1-1 1,-1 0-1,0 1 0,1-1 1,-1 1-1,0-1 0,1 1 0,-1-1 1,0 1-1,1-1 0,-1 1 1,0-1-1,0 1 0,0-1 1,1 1-1,-1-1 0,0 1 1,0-1-1,0 1 0,0-1 0,0 1 1,0 0-1,0 0 0,-1 11 1,0 0-1,-1 0 0,-5 20 1,4-22 67,-12 42-39,10-42-20,1-1-1,1 1 1,0 1-1,0-1 0,1 0 1,1 1-1,0-1 1,0 1-1,1-1 0,0 1 1,2 17-1,-1-27-71,-1-1 0,1 1 0,0 0 0,-1-1 0,1 1 0,-1-1-1,1 1 1,0-1 0,0 1 0,-1-1 0,1 1 0,0-1 0,0 1 0,-1-1 0,1 0 0,0 0-1,0 1 1,0-1 0,0 0 0,0 0 0,-1 0 0,1 0 0,0 0 0,0 0 0,0 0 0,1-1-1,16-3-4479,2-10-2207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2.561"/>
    </inkml:context>
    <inkml:brush xml:id="br0">
      <inkml:brushProperty name="width" value="0.025" units="cm"/>
      <inkml:brushProperty name="height" value="0.025" units="cm"/>
    </inkml:brush>
  </inkml:definitions>
  <inkml:trace contextRef="#ctx0" brushRef="#br0">53 220 11531,'0'0'3091,"-8"9"-625,-37 44 1703,62-54-1590,4-10-2167,0-2 1,-1 0-1,0-2 1,-1 0-1,0-1 1,29-33-1,-36 36-352,-1 3-44,9-10 72,-1 0 0,0-1 0,28-43 0,-55 122 232,3-41-319,-4 9 140,2 1-1,1 0 1,1 1 0,-3 39 0,9-66-268,-1-1 1,0 1-1,0 0 1,1-1-1,-1 1 1,0 0-1,1-1 1,-1 1-1,0 0 1,1-1-1,-1 1 1,1-1-1,-1 1 1,1-1-1,-1 1 1,1-1-1,-1 1 1,1-1-1,0 0 1,-1 1-1,1-1 1,0 0-1,-1 1 1,1-1-1,0 0 0,0 0 1,-1 0-1,1 1 1,0-1-1,-1 0 1,1 0-1,0 0 1,0 0-1,-1-1 1,1 1-1,0 0 1,-1 0-1,1 0 1,0 0-1,0-1 1,-1 1-1,1 0 1,0-1-1,-1 1 1,1 0-1,-1-1 1,1 1-1,-1-1 1,2 0-1,8-11-6092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128"/>
    </inkml:context>
    <inkml:brush xml:id="br0">
      <inkml:brushProperty name="width" value="0.025" units="cm"/>
      <inkml:brushProperty name="height" value="0.025" units="cm"/>
    </inkml:brush>
  </inkml:definitions>
  <inkml:trace contextRef="#ctx0" brushRef="#br0">1 193 3491,'0'0'22203,"0"0"-22164,0 0 0,0 1 0,0-1 1,0 0-1,0 1 0,0-1 1,0 0-1,0 0 0,0 1 0,0-1 1,0 0-1,0 1 0,0-1 1,0 0-1,0 0 0,0 1 0,1-1 1,-1 0-1,0 1 0,0-1 0,0 0 1,1 0-1,-1 0 0,0 1 1,0-1-1,0 0 0,1 0 0,-1 0 1,0 0-1,1 1 0,-1-1 0,0 0 1,0 0-1,1 0 0,-1 0 1,0 0-1,1 0 0,-1 0 0,0 0 1,0 0-1,1 0 0,-1 0 1,0 0-1,1 0 0,-1 0 0,0 0 1,1 0-1,-1 0 0,0 0 0,0 0 1,1-1-1,-1 1 0,0 0 1,0 0-1,1 0 0,14-9 70,0 0 1,-1-1-1,0 0 0,0-1 0,-1-1 1,20-22-1,-9 10-68,54-57 18,-100 135-209,1-16 164,-25 55 14,41-82-31,2-1 0,-1 1 0,1 0 0,0 0 0,1 1 1,-1 20-1,3-32-44,0 1 1,0-1-1,0 1 0,0-1 1,1 1-1,-1-1 1,0 1-1,0-1 0,0 1 1,0-1-1,1 1 1,-1-1-1,0 1 0,0-1 1,1 0-1,-1 1 0,0-1 1,1 1-1,-1-1 1,0 0-1,1 1 0,-1-1 1,1 0-1,-1 1 1,1-1-1,-1 0 0,1 0 1,-1 0-1,1 1 1,-1-1-1,1 0 0,-1 0 1,1 0-1,0 0 1,20-1-5252,-5-5-708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459"/>
    </inkml:context>
    <inkml:brush xml:id="br0">
      <inkml:brushProperty name="width" value="0.025" units="cm"/>
      <inkml:brushProperty name="height" value="0.025" units="cm"/>
    </inkml:brush>
  </inkml:definitions>
  <inkml:trace contextRef="#ctx0" brushRef="#br0">50 1 16015,'0'0'5157,"-28"53"-2947,17-34-576,6 2-449,-1-2-705,6-2-416,0-2-64,4-6-768,8-4-1635,3-5-992,-1 0-1922,2-14-2755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817"/>
    </inkml:context>
    <inkml:brush xml:id="br0">
      <inkml:brushProperty name="width" value="0.025" units="cm"/>
      <inkml:brushProperty name="height" value="0.025" units="cm"/>
    </inkml:brush>
  </inkml:definitions>
  <inkml:trace contextRef="#ctx0" brushRef="#br0">126 54 13068,'0'0'9156,"-9"-1"-8057,5 1-1025,1 0 1,-1 0-1,0 0 0,1 1 0,-1-1 0,0 1 0,1 0 0,-1 0 0,1 0 0,-1 1 0,1-1 0,-1 1 1,1 0-1,0-1 0,-4 5 0,2-2 39,0 1 1,0 0 0,1 0 0,0 0-1,0 1 1,0 0 0,1-1-1,0 1 1,-4 11 0,5-13-50,0 1 0,0 0 1,0 0-1,1 0 0,0 0 1,0 1-1,0-1 0,1 0 1,-1 0-1,1 0 1,2 10-1,-2-13-48,1 0 0,0 0 0,0-1 0,0 1 0,0 0 0,0-1 0,0 1 0,0-1 0,1 0 1,-1 1-1,0-1 0,1 0 0,-1 0 0,1 1 0,0-1 0,-1-1 0,1 1 0,0 0 0,-1 0 0,1 0 0,0-1 0,0 1 0,0-1 0,0 0 0,0 1 1,-1-1-1,1 0 0,0 0 0,0 0 0,0-1 0,0 1 0,0 0 0,0-1 0,0 1 0,2-2 0,5 0 20,0 0 0,0-1-1,0-1 1,-1 0-1,1 0 1,-1 0 0,0-1-1,0 0 1,-1-1 0,1 0-1,-1 0 1,-1 0 0,1-1-1,-1 0 1,0 0 0,0-1-1,-1 0 1,0 0 0,-1 0-1,0-1 1,0 1 0,0-1-1,-1 0 1,-1 0 0,1 0-1,-2 0 1,2-10-1,-3 17-19,0 1-1,0-1 1,-1 0-1,1 0 1,-1 1-1,1-1 1,-1 0-1,1 1 1,-1-1-1,0 1 1,0-1-1,1 1 1,-1-1-1,0 1 1,-1-1-1,1 1 1,0 0-1,0-1 0,-1 1 1,1 0-1,0 0 1,-1 0-1,1 0 1,-1 0-1,1 1 1,-1-1-1,0 0 1,1 1-1,-1-1 1,0 1-1,1 0 1,-1-1-1,0 1 1,0 0-1,1 0 0,-1 0 1,0 0-1,0 0 1,1 1-1,-1-1 1,-2 1-1,-1-1-29,-1 1-1,0 0 0,1 1 1,0-1-1,-1 1 0,1 0 1,0 0-1,0 1 0,0 0 1,0 0-1,1 0 0,-7 5 1,-15 28-213,16-13-2354,12-5-6180,3-17 1389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4.159"/>
    </inkml:context>
    <inkml:brush xml:id="br0">
      <inkml:brushProperty name="width" value="0.025" units="cm"/>
      <inkml:brushProperty name="height" value="0.025" units="cm"/>
    </inkml:brush>
  </inkml:definitions>
  <inkml:trace contextRef="#ctx0" brushRef="#br0">215 1 16335,'0'0'2851,"-12"3"-336,-2 1-1974,-1 1 1,1 1 0,0 0 0,1 1-1,0 0 1,0 2 0,-14 10 0,20-14-391,1 0-1,0 1 1,0 0 0,0 0 0,0 0-1,1 1 1,0 0 0,1 0 0,0 0-1,0 0 1,0 1 0,1 0 0,0 0-1,0 0 1,1 0 0,-2 13 0,3-17-131,1-1 0,0 1-1,0-1 1,0 1 0,0 0 0,0-1 0,1 1 0,-1-1 0,1 1 0,0 0 0,0-1 0,1 0-1,-1 1 1,1-1 0,-1 0 0,5 5 0,-3-5-5,0 0-1,0-1 1,0 0-1,1 1 1,-1-1-1,1 0 1,-1-1 0,1 1-1,0-1 1,0 1-1,0-1 1,0 0-1,0-1 1,0 1-1,4 0 1,-7-1-10,84 4 125,-80-4-113,0 0 0,0 0 0,0-1 0,-1 0 0,1 0 0,0 0 0,0 0-1,-1-1 1,1 0 0,-1 0 0,1 0 0,-1 0 0,0-1 0,0 0 0,4-3 0,-7 5 1,0 1 0,-1-1 0,1 0 0,0 1 0,-1-1 0,1 1 1,-1-1-1,1 0 0,-1 0 0,1 1 0,-1-1 0,0 0 0,1 0 0,-1 0 1,0 1-1,1-1 0,-1 0 0,0 0 0,0 0 0,0 0 0,0 1 0,0-1 1,0 0-1,0 0 0,0 0 0,0 0 0,-1-1 0,0 1 10,0 0-1,0 0 0,0 0 1,0 0-1,0 1 0,0-1 1,0 0-1,0 0 0,0 1 1,-1-1-1,1 1 0,0-1 1,0 1-1,-1 0 1,-1-1-1,-58-2 346,54 3-415,-5-1 10,9 0-11,0 1 0,0-1 0,0 1 1,0 0-1,0 0 0,0 0 1,0 0-1,0 1 0,0-1 0,0 1 1,0 0-1,1 0 0,-1 0 1,0 0-1,-3 2 0,49 1-13228,-19-4 2877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4.488"/>
    </inkml:context>
    <inkml:brush xml:id="br0">
      <inkml:brushProperty name="width" value="0.025" units="cm"/>
      <inkml:brushProperty name="height" value="0.025" units="cm"/>
    </inkml:brush>
  </inkml:definitions>
  <inkml:trace contextRef="#ctx0" brushRef="#br0">1 1 6438,'0'0'21877,"50"27"-20724,-11-22-609,2-4-383,4-1-129,3 0-161,-11 0-1216,-10-4-1602,-11-4-3555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5.980"/>
    </inkml:context>
    <inkml:brush xml:id="br0">
      <inkml:brushProperty name="width" value="0.025" units="cm"/>
      <inkml:brushProperty name="height" value="0.025" units="cm"/>
    </inkml:brush>
  </inkml:definitions>
  <inkml:trace contextRef="#ctx0" brushRef="#br0">12 154 10442,'0'0'3566,"-3"8"-1575,-6 28-437,9-36-1476,0 1 1,0-1-1,0 1 1,0-1-1,0 1 1,0-1-1,0 1 1,0-1-1,0 1 1,1 0-1,-1-1 1,0 1-1,0-1 1,0 1-1,1-1 1,-1 0-1,0 1 1,0-1-1,1 1 1,-1-1-1,1 1 1,-1-1-1,0 0 1,1 1-1,-1-1 0,1 0 1,-1 1-1,1-1 1,-1 0-1,1 0 1,-1 1-1,1-1 1,-1 0-1,1 0 1,-1 0-1,1 0 1,-1 0-1,1 0 1,-1 0-1,1 0 1,0 0-1,23-1 1195,-22 1-1006,8-2 76,0 0 1,-1-1-1,1 1 0,-1-2 1,0 0-1,0 0 0,0 0 1,12-9-1,65-52 130,-46 32-352,-4 1-58,13-8 28,-49 40-93,0 0 0,0-1 0,0 1 0,1 0 0,-1 0 0,0 0-1,0 0 1,0 0 0,0 0 0,0-1 0,1 1 0,-1 0 0,0 0-1,0 0 1,0 0 0,1 0 0,-1 0 0,0 0 0,0 0-1,0 0 1,0 0 0,1 0 0,-1 0 0,0 0 0,0 0 0,0 0-1,1 0 1,-1 0 0,0 0 0,0 0 0,0 0 0,1 0-1,-1 0 1,0 0 0,0 1 0,0-1 0,0 0 0,1 0 0,-1 0-1,0 0 1,0 0 0,0 0 0,0 1 0,0-1 0,0 0-1,1 0 1,-1 0 0,0 0 0,0 1 0,-2 12-16,-9 15 47,3-13-18,0 2 0,1-1-1,0 1 1,1 0 0,1 0-1,1 1 1,1-1 0,-3 27-1,7-43-101,-1 0-1,0-1 1,0 1-1,1 0 1,-1-1-1,0 1 1,1-1-1,-1 1 1,1 0-1,-1-1 1,0 1-1,1-1 1,0 1-1,-1-1 1,1 1-1,-1-1 1,1 0-1,-1 1 1,1-1-1,0 0 1,-1 1-1,1-1 1,0 0-1,0 0 1,-1 0-1,1 1 1,0-1-1,-1 0 1,1 0-1,0 0 1,0 0-1,-1 0 1,1 0-1,0-1 1,-1 1-1,1 0 1,0 0-1,-1 0 1,1-1-1,0 1 1,-1 0-1,2-1 1,32-14-8349,-13-3 32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6.346"/>
    </inkml:context>
    <inkml:brush xml:id="br0">
      <inkml:brushProperty name="width" value="0.025" units="cm"/>
      <inkml:brushProperty name="height" value="0.025" units="cm"/>
    </inkml:brush>
  </inkml:definitions>
  <inkml:trace contextRef="#ctx0" brushRef="#br0">81 35 15214,'0'0'7640,"-8"4"-7384,2-1-222,1 0-1,0 0 1,0 1 0,0 0-1,1 0 1,-1 0 0,1 0-1,0 1 1,0 0 0,-4 6-1,6-7 31,-1-1-1,1 0 1,1 1-1,-1 0 0,1-1 1,-1 1-1,1 0 1,0 0-1,0 0 1,1 0-1,-1 0 1,1 0-1,0 0 1,0 0-1,0 0 1,0 0-1,1-1 0,0 1 1,-1 0-1,4 6 1,-3-8-32,1 0 0,0 0 0,0 0 0,0 0 0,0 0 1,0-1-1,0 1 0,0-1 0,1 1 0,-1-1 0,0 0 0,1 0 1,-1 0-1,1 0 0,0-1 0,-1 1 0,1 0 0,0-1 0,-1 0 0,1 0 1,0 0-1,4 0 0,2 0 38,0-1 0,0 1 0,0-2-1,0 1 1,14-5 0,-17 3-41,0 1 1,-1-1-1,0-1 0,0 1 0,1-1 0,-2 0 0,1 0 0,0 0 1,-1-1-1,0 1 0,0-1 0,-1 0 0,1 0 0,-1-1 1,5-10-1,-6 13-3,-1 0 0,0 0 1,0 0-1,-1 0 0,1 0 1,-1 0-1,1 0 0,-1 0 1,0 0-1,0 0 0,0 0 0,0 0 1,-1 0-1,1 0 0,-1 0 1,0 0-1,0 0 0,0 0 1,0 0-1,0 1 0,-1-1 0,1 0 1,-1 1-1,0-1 0,0 1 1,0 0-1,0-1 0,0 1 1,0 0-1,-1 0 0,1 0 1,-6-2-1,2 0-226,0 1 0,0 1 0,-1-1 0,0 1 0,1 0 0,-1 1 0,0 0 0,0 0 0,0 0 0,-9 1 0,16 0-23,0 0 1,-1 0-1,1 0 0,0 1 0,0-1 0,0 0 0,-1 0 0,1 1 0,0-1 0,0 0 0,0 0 0,-1 1 0,1-1 0,0 0 0,0 0 0,0 1 0,0-1 0,0 0 1,0 1-1,0-1 0,0 0 0,0 1 0,0-1 0,0 0 0,0 0 0,0 1 0,0-1 0,0 0 0,0 1 0,0-1 0,0 0 0,0 0 0,0 1 0,1-1 1,-1 0-1,0 1 0,0-1 0,0 0 0,0 0 0,1 1 0,-1-1 0,11 6-5847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6.793"/>
    </inkml:context>
    <inkml:brush xml:id="br0">
      <inkml:brushProperty name="width" value="0.025" units="cm"/>
      <inkml:brushProperty name="height" value="0.025" units="cm"/>
    </inkml:brush>
  </inkml:definitions>
  <inkml:trace contextRef="#ctx0" brushRef="#br0">0 196 7911,'0'0'11660,"47"-33"-10027,-17 19-640,-1-2-737,1-3-160,8-5-96,-3-2-2114,-1-4-2050,-5-4-4484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6.739"/>
    </inkml:context>
    <inkml:brush xml:id="br0">
      <inkml:brushProperty name="width" value="0.025" units="cm"/>
      <inkml:brushProperty name="height" value="0.025" units="cm"/>
    </inkml:brush>
  </inkml:definitions>
  <inkml:trace contextRef="#ctx0" brushRef="#br0">0 170 12364,'0'0'15251,"11"-2"-14263,4-3-924,-1 0-1,1-2 1,-1 0 0,-1 0-1,1-1 1,-1-1-1,-1 0 1,1-1 0,-2-1-1,1 0 1,12-15-1,-2-4 8,-7 7-14,-23 39-238,-2 2 98,0 0-1,1 1 1,1 0-1,1 1 1,1-1-1,1 1 1,0 0-1,2 1 1,0-1-1,0 32 1,6-34-1647,10-13-3886,0-4-1051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7.159"/>
    </inkml:context>
    <inkml:brush xml:id="br0">
      <inkml:brushProperty name="width" value="0.025" units="cm"/>
      <inkml:brushProperty name="height" value="0.025" units="cm"/>
    </inkml:brush>
  </inkml:definitions>
  <inkml:trace contextRef="#ctx0" brushRef="#br0">2 1 14798,'0'0'5477,"-2"50"-2978,2-28-930,0 3-352,0-2-160,0-1-640,0-1-353,0-6-32,0-2-321,8-2-1504,0-8-1795,1-3-1985,2 0-3460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7.675"/>
    </inkml:context>
    <inkml:brush xml:id="br0">
      <inkml:brushProperty name="width" value="0.025" units="cm"/>
      <inkml:brushProperty name="height" value="0.025" units="cm"/>
    </inkml:brush>
  </inkml:definitions>
  <inkml:trace contextRef="#ctx0" brushRef="#br0">146 29 15599,'0'0'9545,"-8"-6"-8739,7 5-783,-1-1-3,1 0 0,-1 1-1,0-1 1,0 0 0,0 1 0,1-1 0,-2 1 0,1 0 0,0 0 0,0 0 0,0 0 0,0 0 0,-1 0 0,1 0 0,0 1 0,-1-1 0,1 1 0,-1 0 0,1 0-1,-1 0 1,1 0 0,0 0 0,-1 0 0,1 1 0,-1-1 0,1 1 0,0-1 0,-1 1 0,1 0 0,0 0 0,0 0 0,0 0 0,0 1 0,-3 1 0,-2 3 80,1 0 0,0 1 1,0-1-1,1 1 1,-9 15-1,12-20-78,1 1 0,-1-1 1,1 1-1,-1 0 0,1 0 0,0 0 0,0 0 1,1 0-1,-1 0 0,0 0 0,1 0 0,0 0 1,0 0-1,0 0 0,0 0 0,0 0 0,1 1 1,-1-1-1,3 5 0,-2-7-9,0 0 0,1 0 0,-1 0-1,1 0 1,0 0 0,-1 0 0,1 0 0,0 0 0,-1-1 0,1 1 0,0 0-1,0-1 1,0 0 0,0 1 0,-1-1 0,1 0 0,0 0 0,0 0 0,0 0-1,3-1 1,41-7 144,-36 4-283,0-1-1,0 0 1,-1-1 0,0 0-1,0 0 1,-1 0 0,0-2-1,0 1 1,0-1 0,-1 0-1,9-12 1,-23 37 3,0 1 0,-6 33 1,9-37 394,0 1 1,1 0 0,1 0-1,0 0 1,2 0 0,-1 1-1,2-1 1,0 0 0,1 0-1,0 0 1,1 0 0,6 15-1,-9-28-209,1-1 0,-1 0 0,1 1 0,-1-1 1,1 1-1,-1-1 0,0 0 0,0 1 0,0-1 0,1 1 0,-1-1 0,-1 0 0,1 1 0,0-1 0,0 1 0,0-1 0,-1 1 0,1-1 1,-1 0-1,1 1 0,-1-1 0,0 0 0,1 0 0,-1 1 0,0-1 0,0 0 0,0 0 0,-1 2 0,-1-1 7,0-1-1,0 1 1,0 0-1,0-1 1,0 0-1,0 0 1,-1 0-1,1 0 1,0 0-1,-1 0 1,1-1-1,-4 0 1,2 1-76,0-1 1,-1 0 0,1 0 0,0 0-1,0 0 1,0-1 0,0 0-1,0 0 1,-1-1 0,2 1-1,-1-1 1,0 0 0,0-1 0,1 1-1,-1-1 1,-5-4 0,9 6-155,1 0 0,-1 1 0,1-1 0,-1 0 0,1 0 0,0 0 1,-1 1-1,1-1 0,0 0 0,0 0 0,0 0 0,0 0 0,0 1 1,0-1-1,0 0 0,0 0 0,0 0 0,0 0 0,0 0 0,0 1 0,1-1 1,-1 0-1,0 0 0,0 0 0,1 1 0,-1-1 0,1 0 0,-1 0 0,1 1 1,-1-1-1,1 0 0,-1 1 0,1-1 0,0 0 0,-1 1 0,2-1 0,31-18-7941,-23 14 4544,12-8-5230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8.053"/>
    </inkml:context>
    <inkml:brush xml:id="br0">
      <inkml:brushProperty name="width" value="0.025" units="cm"/>
      <inkml:brushProperty name="height" value="0.025" units="cm"/>
    </inkml:brush>
  </inkml:definitions>
  <inkml:trace contextRef="#ctx0" brushRef="#br0">166 21 9097,'0'0'14595,"-10"-6"-13335,8 5-1218,1-1 0,-1 1 0,-1-1 0,1 1 0,0 0 0,0 0 0,0 0 0,-1 0 0,1 0 0,0 0 1,-1 1-1,1-1 0,-1 1 0,1 0 0,-1-1 0,1 1 0,0 0 0,-1 1 0,1-1 0,-1 0 0,1 1 1,-1-1-1,1 1 0,0 0 0,-1 0 0,1 0 0,0 0 0,0 0 0,-1 0 0,1 0 0,0 1 0,0-1 0,1 1 1,-1 0-1,0 0 0,0-1 0,1 1 0,-1 0 0,1 0 0,0 1 0,-1-1 0,0 2 0,-7 10 370,1 1 0,0 0-1,1 0 1,-10 27 0,15-35-294,0 0 1,0 1 0,1-1 0,0 0-1,0 1 1,0-1 0,1 1 0,0-1-1,1 0 1,0 1 0,0-1 0,0 0-1,4 9 1,-3-12-89,0-1 0,0 0 0,1 0 0,0 1 0,-1-2 0,1 1 0,0 0 0,0 0 0,1-1 0,-1 0 0,0 0 0,1 0 0,0 0 0,-1 0 0,1-1 0,0 1 0,7 0 0,-6 0-16,0-1 0,0 0 0,0 0 1,0 0-1,1-1 0,-1 0 0,0 0 0,0 0 0,0-1 0,0 1 0,0-1 0,0-1 0,9-2 0,-13 4-8,0-1-1,0 1 1,0 0-1,0-1 1,0 1 0,0 0-1,0-1 1,0 1 0,-1-1-1,1 0 1,0 1 0,0-1-1,0 0 1,-1 1 0,1-1-1,0 0 1,-1 0 0,1 0-1,-1 0 1,1 0-1,-1 1 1,1-1 0,-1 0-1,0 0 1,0 0 0,1 0-1,-1 0 1,0 0 0,0 0-1,0 0 1,0 0 0,0 0-1,0 0 1,0 0-1,0 0 1,0 0 0,-1 0-1,1 0 1,0 0 0,-1 0-1,1 0 1,-1 0 0,1 0-1,-1 0 1,1 0 0,-1 0-1,1 1 1,-1-1 0,0 0-1,0 0 1,0 0-1,-3-2 19,1 0 0,-1 1 0,1-1 0,-1 1-1,0 0 1,0 0 0,0 0 0,0 1 0,0-1-1,-6-1 1,-53 0-2530,59 3 2129,0 1 1,-1-1 0,1 1-1,0 0 1,0 0 0,0 0-1,1 0 1,-1 1-1,0-1 1,0 1 0,1 0-1,-7 5 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8.937"/>
    </inkml:context>
    <inkml:brush xml:id="br0">
      <inkml:brushProperty name="width" value="0.025" units="cm"/>
      <inkml:brushProperty name="height" value="0.025" units="cm"/>
    </inkml:brush>
  </inkml:definitions>
  <inkml:trace contextRef="#ctx0" brushRef="#br0">1 128 9097,'0'0'6945,"14"5"-6438,16 2-236,0-1 1,1-1-1,-1-2 1,1-1-1,0-1 1,43-5-1,1184-37-495,-341 18-571,-192 2 2145,-605 19-1602,588-27 3868,-681 23-2799,-24 1 330,-16-1-795,-15 0-1510,-9-2-4816,16 3-1841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9.539"/>
    </inkml:context>
    <inkml:brush xml:id="br0">
      <inkml:brushProperty name="width" value="0.025" units="cm"/>
      <inkml:brushProperty name="height" value="0.025" units="cm"/>
    </inkml:brush>
  </inkml:definitions>
  <inkml:trace contextRef="#ctx0" brushRef="#br0">0 328 12236,'0'0'3576,"10"-3"-1584,17-7-866,0-2 1,-1 0-1,42-29 1,80-64-401,-92 64-567,80-62 226,-147 114-218,0 0 1,1 1-1,1 1 1,0-1-1,1 2 1,0-1-1,-8 20 1,14-28-161,0 0 0,0 1 0,0-1 0,1 0 0,0 1 0,0-1 0,0 1 1,0-1-1,1 1 0,0-1 0,1 10 0,0-14-90,-1 0 0,1-1 0,-1 1 0,1 0 0,-1-1 0,1 1 0,0 0 0,-1-1 0,1 1 0,0-1 0,0 1 0,-1-1 0,1 1 0,0-1 0,0 0 0,0 0 0,0 1 0,-1-1 0,1 0 0,0 0 0,0 0 0,0 0 0,0 0 0,0 0 0,0 0 0,0 0 0,-1 0 0,1 0 0,0 0 0,0-1 0,0 1 0,1-1 0,30-9-8036,-6-6-5612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0.213"/>
    </inkml:context>
    <inkml:brush xml:id="br0">
      <inkml:brushProperty name="width" value="0.025" units="cm"/>
      <inkml:brushProperty name="height" value="0.025" units="cm"/>
    </inkml:brush>
  </inkml:definitions>
  <inkml:trace contextRef="#ctx0" brushRef="#br0">202 70 5381,'0'0'12503,"-5"-8"-9994,3 5-2436,0 0 1,0 0 0,0 0 0,0 0 0,0 0-1,-1 1 1,1-1 0,-1 1 0,0 0 0,0 0-1,0 0 1,0 0 0,0 0 0,0 0 0,0 1-1,0 0 1,-1-1 0,1 1 0,-1 0 0,1 1-1,-1-1 1,1 1 0,-1-1 0,1 1 0,-1 0-1,1 1 1,-1-1 0,1 0 0,-1 1 0,1 0 0,-1 0-1,1 0 1,0 0 0,-1 1 0,1-1 0,0 1-1,0 0 1,0 0 0,-4 3 0,0 2-83,0 0 0,1 0 1,-1 1-1,2 0 0,-1 0 1,1 1-1,0-1 0,-4 14 1,6-16 24,1 0 1,0 0 0,0 1-1,0-1 1,1 1 0,0-1-1,1 1 1,-1-1-1,1 1 1,0 0 0,1-1-1,0 1 1,2 8 0,-3-13-1,1 0 1,0 0 0,-1-1 0,1 1 0,0 0 0,0-1 0,0 1 0,1-1 0,-1 1 0,0-1 0,1 1 0,-1-1 0,0 0 0,1 0-1,0 0 1,-1 0 0,1 0 0,0 0 0,-1 0 0,4 1 0,-1-1 56,0 0-1,1 0 1,-1-1-1,0 1 1,1-1-1,-1 0 1,1 0-1,7-2 1,-3 0 26,0 0 0,0 0 0,0-1 0,-1 0 1,1 0-1,-1-1 0,1-1 0,7-5 0,-8 4-75,0-1 0,0 0 0,-1-1 0,0 0 0,-1 0 0,0 0 0,10-18-1,-13 21 2,-1 0 0,1-1 0,-1 1-1,-1-1 1,1 0 0,-1 1 0,1-1-1,-2 0 1,1 0 0,-1 0 0,0 0-1,0 0 1,0 0 0,-1 0 0,-1-6-1,0 9-3,1 1 0,-1-1 0,1 0 0,-1 1 0,0 0 0,0-1 0,0 1 0,0 0-1,0 0 1,0 0 0,-1 0 0,1 0 0,-1 1 0,1-1 0,-1 1 0,0-1 0,0 1 0,1 0 0,-1 0-1,-3 0 1,4 0-99,0 1-1,0 0 0,0-1 0,1 1 0,-1 0 0,0 0 1,0 0-1,0 0 0,0 1 0,1-1 0,-1 0 0,0 1 1,0-1-1,-2 2 0,3-1-109,0-1 1,0 1-1,0 0 0,0 0 1,0-1-1,1 1 0,-1 0 0,0 0 1,0 0-1,1 0 0,-1 0 1,1 0-1,-1 0 0,1 1 1,-1-1-1,1 0 0,0 0 1,-1 0-1,1 0 0,0 1 1,0-1-1,0 0 0,0 2 1,2 11-4709,10-2-2908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0.542"/>
    </inkml:context>
    <inkml:brush xml:id="br0">
      <inkml:brushProperty name="width" value="0.025" units="cm"/>
      <inkml:brushProperty name="height" value="0.025" units="cm"/>
    </inkml:brush>
  </inkml:definitions>
  <inkml:trace contextRef="#ctx0" brushRef="#br0">1 205 8616,'0'0'15279,"8"0"-14094,0-1-1099,0 0 1,-1 0 0,1-1 0,0 0 0,-1 0-1,1-1 1,-1 0 0,0 0 0,0-1-1,0 0 1,-1 0 0,11-9 0,14-12-63,36-40 0,4-3 428,-71 68-433,0 0 0,0 0-1,0-1 1,0 1 0,0 0 0,1 0 0,-1-1 0,0 1-1,0 0 1,0 0 0,0 0 0,1-1 0,-1 1 0,0 0 0,0 0-1,1 0 1,-1 0 0,0 0 0,0-1 0,1 1 0,-1 0-1,0 0 1,0 0 0,1 0 0,-1 0 0,0 0 0,1 0-1,-1 0 1,0 0 0,0 0 0,1 0 0,-1 0 0,0 0-1,1 0 1,-1 0 0,0 0 0,0 1 0,1-1 0,-1 0 0,0 0-1,0 0 1,1 0 0,-1 0 0,0 1 0,0-1 0,0 0-1,1 0 1,-1 0 0,0 1 0,0-1 0,0 0 0,-1 21 507,-11 23 34,7-31-573,0 1 0,1-1 0,1 1 1,0 0-1,1 0 0,1 0 0,0 0 0,0 0 1,4 23-1,2-26-2253,4-9-2360,4-2-4252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1.090"/>
    </inkml:context>
    <inkml:brush xml:id="br0">
      <inkml:brushProperty name="width" value="0.025" units="cm"/>
      <inkml:brushProperty name="height" value="0.025" units="cm"/>
    </inkml:brush>
  </inkml:definitions>
  <inkml:trace contextRef="#ctx0" brushRef="#br0">58 0 14606,'0'0'8872,"-45"70"-8263,38-45-385,1 4-224,6-6 32,0-2 0,0-5-64,2-6-1121,9-7-993,1-3-513,6-3-992,-2-16-1442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1.623"/>
    </inkml:context>
    <inkml:brush xml:id="br0">
      <inkml:brushProperty name="width" value="0.025" units="cm"/>
      <inkml:brushProperty name="height" value="0.025" units="cm"/>
    </inkml:brush>
  </inkml:definitions>
  <inkml:trace contextRef="#ctx0" brushRef="#br0">118 26 11531,'0'0'11136,"-8"-4"-10437,6 3-651,-46-17 592,47 18-630,0-1-1,-1 1 1,1-1 0,0 1-1,0 0 1,0 0 0,0 0-1,0 0 1,-1 0 0,1 0-1,0 0 1,0 0 0,0 0-1,0 0 1,-1 0 0,1 1-1,0-1 1,0 1 0,0-1-1,0 1 1,0-1 0,0 1-1,0-1 1,0 1 0,0 0-1,0 0 1,0-1 0,0 1-1,1 0 1,-1 0 0,0 0-1,1 0 1,-1 0 0,0 0-1,1 0 1,-1 0 0,1 0-1,0 0 1,-1 1 0,1-1 0,0 0-1,0 0 1,-1 0 0,1 0-1,0 1 1,0 0 0,1-1-5,-1 0 1,0 1-1,1-1 1,-1 0-1,1 0 1,-1 0-1,1 0 1,0 0-1,-1 0 1,1 0 0,0 0-1,0 0 1,0 0-1,-1-1 1,1 1-1,0 0 1,0 0-1,0-1 1,0 1 0,0-1-1,0 1 1,1-1-1,-1 1 1,0-1-1,0 0 1,0 1-1,0-1 1,1 0 0,-1 0-1,0 0 1,1 0-1,46 2 164,-39-2-136,-4 0-21,-1 0 0,0 0 0,0 0 0,0 0 0,0-1 1,0 0-1,0 1 0,0-2 0,0 1 0,0 0 0,0-1 0,0 1 1,-1-1-1,1 0 0,0-1 0,-1 1 0,6-6 0,-26 32 169,10-15-163,1 0-1,-1 0 1,-8 19-1,12-21-43,-17 51 467,19-54-384,0-1 0,0 0 0,1 1 1,-1-1-1,1 1 0,0-1 0,0 0 0,0 1 0,0-1 1,1 1-1,0-1 0,-1 0 0,1 1 0,0-1 0,2 4 1,-1-6-29,-1 0-1,0 0 1,1 0 0,-1 0 0,0 0 0,1 0 0,-1 0 0,1-1 0,-1 1 0,1-1 0,0 1 0,-1-1 0,1 0 0,0 1 0,-1-1 0,3 0 0,1 0 547,-23-1-75,-17 4 281,28-2-661,-1 1 1,1-2-1,0 1 1,0-1-1,-1 0 1,1 0-1,0-1 1,0 0-1,-13-4 1,20 5-170,0 0 0,-1 0 1,1 0-1,0 0 1,0 0-1,-1 0 0,1 0 1,0 0-1,-1-1 1,1 1-1,0 0 0,0 0 1,-1 0-1,1-1 1,0 1-1,0 0 0,0 0 1,-1 0-1,1-1 1,0 1-1,0 0 0,0 0 1,0-1-1,0 1 1,0 0-1,-1-1 0,1 1 1,0 0-1,0 0 1,0-1-1,0 1 0,0 0 1,0-1-1,0 1 1,0 0-1,0-1 0,0 1 1,12-6-2111,19 1-2077,-30 4 3927,48-5-10011,-24-1 80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7.139"/>
    </inkml:context>
    <inkml:brush xml:id="br0">
      <inkml:brushProperty name="width" value="0.025" units="cm"/>
      <inkml:brushProperty name="height" value="0.025" units="cm"/>
    </inkml:brush>
  </inkml:definitions>
  <inkml:trace contextRef="#ctx0" brushRef="#br0">4 1 17969,'0'0'5093,"-3"71"-4517,6-24 1,6 8-129,2 2-288,3 3-95,1-2-33,1-5-32,0-7-289,0-8-1088,0-12-1121,-7-13-2659,2-13-5766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2.031"/>
    </inkml:context>
    <inkml:brush xml:id="br0">
      <inkml:brushProperty name="width" value="0.025" units="cm"/>
      <inkml:brushProperty name="height" value="0.025" units="cm"/>
    </inkml:brush>
  </inkml:definitions>
  <inkml:trace contextRef="#ctx0" brushRef="#br0">170 5 12011,'0'0'14206,"-12"-2"-13720,8 1-467,0 0 0,-1 1 1,1 0-1,-1-1 1,1 1-1,-1 1 1,1-1-1,-1 1 0,1 0 1,-1 0-1,1 0 1,0 0-1,0 1 1,-1 0-1,1 0 0,0 0 1,1 0-1,-1 1 1,0-1-1,1 1 1,-1 0-1,1 0 1,0 0-1,-4 5 0,1 0 84,0 1 0,0-1 0,1 1 0,0 1 0,1-1 0,0 1 0,0 0 0,1 0 0,0 0 0,1 0 0,0 0 0,1 0 0,-1 19 0,2-27-95,0 0 1,1 0-1,-1 0 1,0 0-1,1-1 1,-1 1-1,1 0 1,0 0 0,-1 0-1,1 0 1,0-1-1,0 1 1,0 0-1,1-1 1,-1 1-1,0-1 1,1 1-1,-1-1 1,0 0-1,1 1 1,0-1 0,2 2-1,0-1 8,0 0-1,0-1 1,1 1 0,-1-1-1,0 0 1,0 0 0,1 0-1,-1-1 1,0 1 0,8-1-1,-8 0 3,1-1-1,-1 1 0,1-1 1,-1 0-1,1 0 0,-1 0 1,1-1-1,-1 1 0,0-1 1,5-3-1,-7 4-6,0-1 1,-1 1-1,1 0 1,0-1-1,-1 1 1,1-1-1,-1 1 1,0-1-1,1 0 1,-1 0-1,0 1 1,0-1-1,0 0 0,0 0 1,0 0-1,-1 0 1,1 0-1,-1 0 1,1 0-1,-1-1 1,0-2-1,0 3 5,-1-1-1,0 1 1,0 0-1,-1 0 1,1 0-1,0 0 1,-1 0-1,1 0 1,-1 0-1,0 0 1,1 1 0,-1-1-1,0 1 1,0-1-1,0 1 1,0 0-1,0 0 1,-1-1-1,1 2 1,0-1-1,-1 0 1,1 0-1,0 1 1,-1-1-1,1 1 1,-4 0-1,-1-2-209,0 1 0,0 0 0,-1 0-1,1 0 1,0 1 0,0 1-1,-1-1 1,-7 2 0,14 1-1273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2.835"/>
    </inkml:context>
    <inkml:brush xml:id="br0">
      <inkml:brushProperty name="width" value="0.025" units="cm"/>
      <inkml:brushProperty name="height" value="0.025" units="cm"/>
    </inkml:brush>
  </inkml:definitions>
  <inkml:trace contextRef="#ctx0" brushRef="#br0">1 1 13581,'0'0'7239,"55"26"-6118,-19-19-353,8-3-287,6-3-353,-3-1-96,1 0-32,-12 0-897,-9 0-1089,-15 0-736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3.195"/>
    </inkml:context>
    <inkml:brush xml:id="br0">
      <inkml:brushProperty name="width" value="0.025" units="cm"/>
      <inkml:brushProperty name="height" value="0.025" units="cm"/>
    </inkml:brush>
  </inkml:definitions>
  <inkml:trace contextRef="#ctx0" brushRef="#br0">0 1 11851,'0'0'7399,"43"48"-6534,2-44-417,8-4-287,6 0-129,-3 0-705,-5-5-3555,-6-7-7111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4.571"/>
    </inkml:context>
    <inkml:brush xml:id="br0">
      <inkml:brushProperty name="width" value="0.025" units="cm"/>
      <inkml:brushProperty name="height" value="0.025" units="cm"/>
    </inkml:brush>
  </inkml:definitions>
  <inkml:trace contextRef="#ctx0" brushRef="#br0">201 65 11211,'0'0'5840,"1"-7"-4313,-1 5-1414,0 0 1,1 0 0,-1 0-1,0 0 1,0 0 0,0 0 0,0 0-1,0 1 1,0-1 0,-1 0-1,1 0 1,-1 0 0,1 0 0,-1 1-1,-1-4 1,0 4 36,0-1 0,0 1 0,0 0-1,0 0 1,0 0 0,0 0 0,-1 0 0,1 1 0,0-1-1,-1 1 1,1-1 0,0 1 0,-1 0 0,1 0 0,0 0 0,-5 1-1,0-1-47,1 1-1,-1 0 1,0 0-1,1 1 1,-1 0-1,1 0 1,0 0-1,-8 5 1,11-6-82,1 0 1,-1 0 0,1 0 0,0 1 0,0-1 0,-1 1 0,1 0 0,0 0-1,0-1 1,1 1 0,-1 1 0,0-1 0,1 0 0,-1 0 0,1 1 0,0-1-1,0 0 1,-1 1 0,2-1 0,-1 1 0,0 0 0,0 4 0,1-5-14,1 0 1,-1 0-1,1 0 1,0 0-1,0 0 1,0 0-1,0 0 1,0 0-1,1 0 1,-1 0-1,0-1 1,1 1 0,-1 0-1,1-1 1,0 1-1,-1-1 1,1 0-1,0 0 1,0 1-1,0-1 1,0-1-1,2 2 1,54 20 78,-47-18-57,11 3 48,-7-3-138,0 0 0,0 2 0,-1 0 0,0 0-1,16 10 1,-29-14 48,1-1 0,0 0 0,-1 0 0,1 1 0,-1-1 0,1 1 0,-1-1 0,0 1 0,0 0 0,0-1 0,0 1 0,0 0 0,0 0 0,0 0 0,0 0 0,-1 0 0,1 0 0,0 3 0,-1-2 11,-1 0-1,0 0 1,1 0 0,-1-1 0,0 1 0,0 0-1,0-1 1,-1 1 0,1-1 0,0 0 0,-1 1 0,0-1-1,1 0 1,-1 0 0,0 0 0,0 0 0,-5 3-1,-7 7 102,0-1-1,0 0 1,-2-1-1,1-1 0,-1 0 1,0-1-1,-1-1 0,0-1 1,0 0-1,-1-1 1,1-1-1,-1 0 0,-27 1 1,44-5-84,1 0 1,-1 0-1,1 0 1,-1 0-1,0 0 1,1 0-1,-1 0 1,0 0 0,1 0-1,-1 0 1,1-1-1,-1 1 1,0 0-1,1 0 1,-1-1-1,1 1 1,-1 0-1,1 0 1,-1-1-1,1 1 1,-1-1-1,1 1 1,-1 0 0,1-1-1,0 1 1,-1-1-1,1 1 1,0-1-1,-1 0 1,1 1-1,0-1 1,0 1-1,-1-1 1,1 1-1,0-1 1,0 0 0,0 1-1,0-1 1,0 1-1,0-1 1,0 0-1,0 1 1,0-1-1,0 0 1,0 1-1,0-1 1,1 0-1,-1-2-10,1 1 0,0-1 0,0 1 1,0 0-1,1 0 0,-1-1 0,0 1 0,1 0 0,-1 0 0,1 0 0,2-2 0,22-15-10,0 2-1,0 1 1,32-14 0,-39 21 15,1-1 0,-1 0 0,-1-1 0,0-1 0,-1-1 0,0 0 0,-1-2 0,29-31 0,-44 44 3,1 0-1,0 0 1,-1 0 0,1 0-1,-1 0 1,1-1 0,-1 1-1,0 0 1,0-1-1,0 1 1,0-1 0,-1 0-1,1 1 1,-1-1-1,0 0 1,1 1 0,-1-1-1,0 0 1,-1 1-1,1-1 1,0 0 0,-1 1-1,1-1 1,-1 1 0,0-1-1,0 1 1,-1-4-1,-1 3 25,-1 0 0,1 0 0,0 0 0,-1 0 0,1 1 0,-1-1 0,0 1 0,0 0 0,0 0 0,0 1 0,0-1 0,0 1 0,0 0 0,0 0 0,-7-1 0,-69-7 83,72 8-142,1 1 0,-1 0-1,1 1 1,-1 0 0,1 0 0,-1 0 0,1 1-1,-10 3 1,16-4-112,-1 0 1,1-1-1,0 1 0,0 0 1,0 0-1,0 0 0,0-1 1,0 1-1,0 0 0,1 0 1,-1 0-1,0 1 0,0-1 0,1 0 1,-1 0-1,1 0 0,-1 0 1,0 2-1,1-2-154,0 0 0,0 0 0,0 0 0,0-1 0,0 1 0,0 0 0,0 0 0,0 0 0,1 0 1,-1 0-1,0-1 0,0 1 0,1 0 0,-1 0 0,0-1 0,1 1 0,-1 0 0,1 0 0,-1-1 0,1 1 0,-1 0 0,1-1 0,0 1 0,-1-1 0,1 1 0,0-1 0,-1 1 0,1-1 0,1 1 0,17 8-7052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4.919"/>
    </inkml:context>
    <inkml:brush xml:id="br0">
      <inkml:brushProperty name="width" value="0.025" units="cm"/>
      <inkml:brushProperty name="height" value="0.025" units="cm"/>
    </inkml:brush>
  </inkml:definitions>
  <inkml:trace contextRef="#ctx0" brushRef="#br0">52 0 13677,'0'0'4676,"0"65"-2017,-5-33-1218,-8 3 65,1 2-385,1-2-769,4-4-288,3-1-32,4-9-32,0-8-769,4-5-1216,5-8-770,0 0-2914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5.374"/>
    </inkml:context>
    <inkml:brush xml:id="br0">
      <inkml:brushProperty name="width" value="0.025" units="cm"/>
      <inkml:brushProperty name="height" value="0.025" units="cm"/>
    </inkml:brush>
  </inkml:definitions>
  <inkml:trace contextRef="#ctx0" brushRef="#br0">255 33 8136,'0'0'12561,"-8"-5"-9694,2 1-2700,1 1 1,-1 0 0,0 0 0,0 0 0,-1 1-1,1 0 1,0 0 0,-1 0 0,1 1-1,-1 0 1,0 0 0,1 1 0,-1 0 0,1 0-1,-1 1 1,0-1 0,1 1 0,-1 1-1,1-1 1,-7 4 0,6-3-141,1 0-1,-1 1 1,1 0 0,0 1-1,0-1 1,0 1 0,1 0 0,-1 1-1,1-1 1,0 1 0,0 0-1,1 1 1,0-1 0,-1 1-1,2-1 1,-1 1 0,1 0-1,0 1 1,0-1 0,0 1 0,-1 7-1,4-12-23,0-1 1,0 0-1,0 1 0,0-1 0,0 0 0,1 1 1,-1-1-1,0 0 0,1 0 0,-1 1 0,1-1 1,-1 0-1,1 0 0,0 0 0,-1 1 0,1-1 1,0 0-1,0 0 0,0 0 0,0 0 1,0-1-1,0 1 0,0 0 0,0 0 0,0 0 1,0-1-1,1 1 0,-1-1 0,0 1 0,0-1 1,1 1-1,-1-1 0,0 0 0,1 0 0,-1 1 1,0-1-1,3 0 0,57 0 89,-53-1-92,1 0-113,-1 0 0,1-1 1,-1 0-1,0 0 0,1-1 1,-1 0-1,-1 0 0,1-1 0,0 0 1,-1-1-1,0 1 0,0-1 1,0-1-1,-1 1 0,1-1 1,-2 0-1,8-9 0,-18 24-9,1 0 0,1 0 0,0 0 0,0 1 0,1-1-1,0 1 1,-2 19 0,2 76 1303,2-76-621,7 35 956,-11-63-1319,-1 0 0,1 0 0,-1 0 0,1-1 0,-1 1 0,0-1 0,1 0 0,-1-1-1,-7 0 1,-6-3-110,0 0 0,1-1 0,-1 0-1,1-2 1,0 0 0,1-1 0,-17-10-1,32 18-154,1 0-1,0-1 1,-1 1-1,1 0 0,0 0 1,-1 0-1,1-1 0,0 1 1,-1 0-1,1 0 0,0 0 1,0-1-1,0 1 0,-1 0 1,1-1-1,0 1 0,0 0 1,0-1-1,-1 1 0,1 0 1,0-1-1,0 1 0,0 0 1,0-1-1,0 1 1,0 0-1,0-1 0,0 1 1,0 0-1,0-1 0,0 1 1,0-1-1,0 1 0,0 0 1,0-1-1,0 1 0,0 0 1,1-1-1,-1 1 0,0 0 1,0-1-1,0 1 0,1 0 1,-1 0-1,0-1 0,0 1 1,0 0-1,1 0 1,-1-1-1,0 1 0,1 0 1,-1 0-1,0 0 0,1-1 1,-1 1-1,0 0 0,1 0 1,-1 0-1,29-11-4294,-20 8 2297,19-10-4612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5.844"/>
    </inkml:context>
    <inkml:brush xml:id="br0">
      <inkml:brushProperty name="width" value="0.025" units="cm"/>
      <inkml:brushProperty name="height" value="0.025" units="cm"/>
    </inkml:brush>
  </inkml:definitions>
  <inkml:trace contextRef="#ctx0" brushRef="#br0">29 2 17777,'0'0'11515,"6"0"-11419,-5 0-96,0 0 0,0-1 0,0 1 0,0 0 0,0 0-1,-1 0 1,1 0 0,0 0 0,0 0 0,0 0 0,0 0 0,0 1 0,0-1 0,0 0 0,0 0 0,-1 1 0,1-1 0,0 0 0,0 1 0,0-1 0,-1 1 0,1-1-1,0 1 1,-1 0 0,1-1 0,0 1 0,-1 0 0,1 0 0,-10 22 55,6-20-54,1 1-1,0-1 1,0 1-1,0 0 1,0 0-1,1 0 1,-1 0-1,1 0 1,0 0-1,-1 8 1,3-11 0,-1 0 0,1 1 0,-1-1 0,1 0 0,-1 1 0,1-1 0,0 0 0,0 1 0,-1-1 1,1 0-1,0 0 0,0 0 0,0 0 0,0 0 0,0 0 0,1 0 0,-1 0 0,0 0 0,0-1 1,1 1-1,-1 0 0,0-1 0,1 1 0,-1-1 0,1 0 0,-1 1 0,0-1 0,2 0 0,48 7-35,-44-6-22,5 0-40,-1 0 0,1 1 0,-1 0 0,0 1 0,17 7 1,-26-10 94,-1 1 1,1 0-1,0 0 1,0 0 0,-1-1-1,1 1 1,0 1-1,-1-1 1,1 0-1,-1 0 1,1 1 0,-1-1-1,0 1 1,0-1-1,0 1 1,1-1 0,-1 1-1,-1 0 1,1-1-1,0 1 1,0 0-1,-1 0 1,1 0 0,-1 0-1,1 0 1,-1 0-1,0 0 1,0-1 0,0 1-1,0 0 1,0 0-1,0 0 1,0 0 0,-1 0-1,1 0 1,-1 0-1,0 0 1,1-1-1,-1 1 1,0 0 0,-2 2-1,-1 3 147,-1-1-1,0 1 0,0-1 0,-1 0 1,0-1-1,0 0 0,0 0 0,-1 0 1,1 0-1,-1-1 0,0 0 1,-1-1-1,-6 3 0,5-2 17,0-1-1,0 0 1,0-1-1,0 1 1,0-2-1,0 1 1,-1-2-1,1 1 1,0-1-1,-1 0 1,-8-2-1,17 2-233,0 0 1,1 0-1,-1-1 1,0 1-1,0 0 1,1 0-1,-1 0 1,0-1-1,1 1 0,-1 0 1,0-1-1,1 1 1,-1-1-1,1 1 1,-1-1-1,1 1 1,-1-1-1,1 1 1,-1-1-1,1 1 0,-1-1 1,1 0-1,-1 1 1,1-1-1,0 0 1,0 1-1,-1-1 1,1 0-1,0 1 0,0-1 1,0 0-1,0 1 1,0-1-1,-1 0 1,2 0-1,-1 1 1,0-1-1,0 0 0,0 0 1,0 1-1,0-1 1,0 0-1,1-1 1,0 0-326,0 0 0,0 0 0,0 0 0,0 1-1,0-1 1,1 0 0,-1 0 0,1 1 0,-1-1 0,1 1 0,-1-1 0,1 1 0,3-2 0,13-6-5657,4 0-2951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187"/>
    </inkml:context>
    <inkml:brush xml:id="br0">
      <inkml:brushProperty name="width" value="0.025" units="cm"/>
      <inkml:brushProperty name="height" value="0.025" units="cm"/>
    </inkml:brush>
  </inkml:definitions>
  <inkml:trace contextRef="#ctx0" brushRef="#br0">222 1 13261,'0'0'11717,"-7"2"-10259,-11 6-1168,1 1 0,0 1-1,1 0 1,0 1 0,1 1 0,0 1 0,1 0 0,0 0 0,1 1 0,1 1 0,0 1 0,-17 29 0,28-43-375,0 0 0,0 0 1,0 1-1,1-1 0,-1 0 1,1 1-1,-1-1 1,1 0-1,0 1 0,0-1 1,0 4-1,6 0-3722,9-13-2341,-2-8-3285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563"/>
    </inkml:context>
    <inkml:brush xml:id="br0">
      <inkml:brushProperty name="width" value="0.025" units="cm"/>
      <inkml:brushProperty name="height" value="0.025" units="cm"/>
    </inkml:brush>
  </inkml:definitions>
  <inkml:trace contextRef="#ctx0" brushRef="#br0">189 18 16976,'0'0'1975,"-11"-3"134,6 2-1809,-42-11 825,43 12-955,1-1 0,-1 1 1,1-1-1,-1 1 0,1 0 0,-1 0 0,1 1 0,-1-1 0,1 1 0,-1-1 0,1 1 0,-1 0 0,-2 2 0,4-2-137,0 1-1,0 0 1,0 0-1,0-1 1,0 1-1,0 0 1,1 0-1,-1 1 1,1-1-1,0 0 1,0 0-1,0 1 1,0-1 0,0 1-1,0-1 1,0 1-1,1-1 1,-1 1-1,1-1 1,0 1-1,0 0 1,0-1-1,0 1 1,0 0-1,1 2 1,0-1-23,0 0 1,0 0-1,0 0 1,1 0 0,-1 0-1,1-1 1,0 1-1,0-1 1,0 1-1,0-1 1,1 0-1,-1 0 1,1 0-1,0 0 1,5 4-1,0-2-42,-1-2 0,1 1 0,0-1 0,0 0-1,0-1 1,0 0 0,0 0 0,0-1-1,1 0 1,-1 0 0,0-1 0,11 0-1,-16 0 23,-1 0-1,1 0 0,0-1 0,0 1 0,-1 0 0,1-1 0,0 0 0,-1 1 1,1-1-1,-1 0 0,1 0 0,-1-1 0,1 1 0,-1 0 0,0-1 0,0 0 1,1 1-1,-1-1 0,0 0 0,-1 0 0,1 0 0,0 0 0,0-1 0,-1 1 1,0 0-1,1-1 0,-1 1 0,0-1 0,0 1 0,0-1 0,0 1 0,-1-1 0,1 0 1,-1 1-1,0-1 0,0 0 0,1 0 0,-2 1 0,0-6 0,1 5 13,0 1 0,-1-1-1,0 1 1,0 0 0,0-1-1,0 1 1,0 0 0,0 0-1,0 0 1,-1 0 0,1 0-1,-1 0 1,1 0 0,-1 0-1,0 1 1,0-1 0,0 1-1,-2-2 1,-1 0 7,0 0-1,-1 0 1,1 1 0,-1 0 0,0 0-1,1 1 1,-10-2 0,6 1 1,-1 1 0,1 1 0,0-1 0,-1 1 0,1 1 1,-1 0-1,1 0 0,0 1 0,-15 5 0,18-4 16,0 1 0,1-1 1,0 1-1,-1 0 0,1 1 0,1-1 0,-1 1 0,1 0 0,0 0 0,0 1 0,-4 7 1,5-9-224,1 1 1,0 0 0,0-1 0,0 1-1,0 0 1,-1 10 0,3-12-241,0 0 0,-1-1 1,1 1-1,1 0 0,-1-1 0,0 1 1,1 0-1,-1-1 0,1 1 0,0 0 1,0-1-1,0 1 0,2 3 0,18 12-6759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910"/>
    </inkml:context>
    <inkml:brush xml:id="br0">
      <inkml:brushProperty name="width" value="0.025" units="cm"/>
      <inkml:brushProperty name="height" value="0.025" units="cm"/>
    </inkml:brush>
  </inkml:definitions>
  <inkml:trace contextRef="#ctx0" brushRef="#br0">92 27 16912,'0'0'2578,"-9"5"364,2-1-2478,-38 23 2783,42-25-3066,1 0-1,0-1 0,0 1 1,0 0-1,0 0 0,0 0 1,0 0-1,0 0 0,1 1 1,-1-1-1,1 1 0,-1-1 0,1 1 1,0-1-1,0 1 0,0 0 1,1-1-1,-1 4 0,1-5-171,1 1-1,-1-1 1,1 0-1,-1 0 0,1 1 1,0-1-1,-1 0 1,1 0-1,0 0 1,0 0-1,0 0 0,0 0 1,0 0-1,0 0 1,0 0-1,0-1 1,1 1-1,-1 0 0,0-1 1,0 1-1,1-1 1,-1 1-1,0-1 1,1 0-1,-1 1 0,0-1 1,1 0-1,-1 0 1,1 0-1,-1 0 0,2 0 1,51-1 76,-49 1-77,0-1-18,-1 0-1,1 0 0,0-1 1,0 0-1,-1 0 1,1 0-1,-1 0 0,0-1 1,1 0-1,-1 1 1,0-2-1,-1 1 0,1 0 1,-1-1-1,4-3 1,-6 5 13,1 1 1,-1 0-1,0 0 1,0-1-1,0 1 1,0-1 0,0 1-1,0-1 1,0 0-1,-1 1 1,1-1-1,-1 0 1,1 1 0,-1-1-1,1 0 1,-1 0-1,0 1 1,0-1-1,0 0 1,0 0 0,0 0-1,0 1 1,0-1-1,-1 0 1,1 0 0,-1 1-1,1-1 1,-1 0-1,0 1 1,0-1-1,0 0 1,1 1 0,-1-1-1,-1 1 1,1 0-1,0-1 1,0 1-1,0 0 1,-1 0 0,1-1-1,-1 1 1,-1-1-1,-4-1-12,-1 0 0,1 0 0,-1 0-1,0 1 1,0 0 0,0 0 0,0 1-1,0 0 1,-8 1 0,-3 1-3763,4 4-3900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17.763"/>
    </inkml:context>
    <inkml:brush xml:id="br0">
      <inkml:brushProperty name="width" value="0.025" units="cm"/>
      <inkml:brushProperty name="height" value="0.025" units="cm"/>
    </inkml:brush>
  </inkml:definitions>
  <inkml:trace contextRef="#ctx0" brushRef="#br0">85 27 4773,'0'0'37,"-9"4"582,1-2 22,1 0 137,1 0 1,-1 0 0,1 0 0,0 1 0,0 0 0,0 0-1,0 1 1,-10 7 0,16-10-708,-1-1 1,1 0-1,0 1 0,0-1 1,0 0-1,0 1 0,0-1 1,0 0-1,-1 1 0,1-1 1,0 0-1,0 1 0,0-1 1,0 0-1,0 1 0,0-1 0,0 0 1,1 1-1,-1-1 0,0 0 1,0 1-1,0-1 0,0 0 1,0 1-1,0-1 0,1 0 1,-1 1-1,0-1 0,0 0 1,1 0-1,-1 1 0,0-1 1,0 0-1,1 0 0,-1 1 1,0-1-1,0 0 0,1 0 1,-1 0-1,0 0 0,1 1 0,-1-1 1,0 0-1,1 0 0,-1 0 1,0 0-1,1 0 0,0 0 1,20 5 265,-17-4-101,69 10 260,1-3 0,0-3 0,112-7 0,-143 1-297,334-25 897,3-1-1017,450 26 202,22-1 788,-152-4 397,-325 4-583,-372 2-880,15 0 39,1 0 0,0-2 0,0 0 1,33-8-1,-52 10-28,1 0 0,-1 0 1,1 0-1,-1 0 0,0 0 1,1 0-1,-1 0 0,0 0 1,1 0-1,-1 0 0,1 0 1,-1 0-1,0-1 0,1 1 1,-1 0-1,0 0 0,1 0 1,-1-1-1,0 1 0,1 0 1,-1 0-1,0-1 0,0 1 1,1 0-1,-1-1 0,0 1 1,0 0-1,0-1 0,0 1 1,1 0-1,-1-1 0,0 1 1,0 0-1,0-1 0,0 1 1,0-1-1,-13-6 120,-24 0-900,-5 5-4524,21 0-860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7.532"/>
    </inkml:context>
    <inkml:brush xml:id="br0">
      <inkml:brushProperty name="width" value="0.025" units="cm"/>
      <inkml:brushProperty name="height" value="0.025" units="cm"/>
    </inkml:brush>
  </inkml:definitions>
  <inkml:trace contextRef="#ctx0" brushRef="#br0">45 205 18289,'0'0'2803,"-1"9"-2045,-5 51-13,3 108-1,3-167-746,0 1 0,0-1 0,0 1 0,0-1 0,0 1-1,1-1 1,-1 1 0,1-1 0,-1 1 0,1-1 0,-1 0 0,1 1-1,0-1 1,0 0 0,0 1 0,0-1 0,0 0 0,0 0-1,0 0 1,0 0 0,0 0 0,0 0 0,1 0 0,-1 0-1,0-1 1,1 1 0,-1 0 0,0-1 0,1 1 0,-1-1 0,1 0-1,-1 1 1,1-1 0,-1 0 0,1 0 0,-1 0 0,1 0-1,1 0 1,8-1-32,0-1-1,0 0 1,-1 0-1,18-7 1,8-1-67,-31 9 69,9-1-47,0 1 0,0 0-1,16 2 1,-28-2 69,0 1 1,0 0-1,0 0 1,0 1-1,0-1 1,-1 0-1,1 0 1,0 1-1,0 0 1,-1-1-1,1 1 1,0 0-1,-1-1 0,1 1 1,0 0-1,-1 0 1,1 1-1,-1-1 1,0 0-1,1 0 1,-1 1-1,0-1 1,0 1-1,0-1 1,0 1-1,0-1 1,0 1-1,0 0 1,0-1-1,-1 1 1,1 0-1,-1 0 1,1 1-1,-1 5 75,-1-1 0,0 1 1,0-1-1,0 1 0,-1-1 0,0 0 0,-1 1 1,1-1-1,-2 0 0,1-1 0,-1 1 0,0-1 0,0 1 1,0-1-1,-1 0 0,-6 5 0,7-6-106,-1 0 0,0-1-1,0 0 1,0 0 0,0 0 0,-1-1-1,0 1 1,1-2 0,-1 1 0,0 0-1,0-1 1,-1 0 0,1-1 0,0 1-1,-1-1 1,1 0 0,0-1 0,-1 0-1,-8 0 1,-17-11-3007,3-15-3588</inkml:trace>
  <inkml:trace contextRef="#ctx0" brushRef="#br0" timeOffset="1">0 158 14798,'0'0'5541,"54"-43"-3555,-29 27-769,9-1-896,5 3-257,4-2-32,0 1-577,1 3-1729,1 0-2851,1-1-5509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0.567"/>
    </inkml:context>
    <inkml:brush xml:id="br0">
      <inkml:brushProperty name="width" value="0.025" units="cm"/>
      <inkml:brushProperty name="height" value="0.025" units="cm"/>
    </inkml:brush>
  </inkml:definitions>
  <inkml:trace contextRef="#ctx0" brushRef="#br0">0 278 11018,'0'0'13757,"11"-11"-12673,39-36-455,16-14-308,75-90 0,-131 144-333,-13 22 22,-11 26 61,13-40-66,-15 40 147,3-12-88,1 0 0,2 1-1,1 1 1,-6 41-1,15-70-68,-1-1 0,1 1 1,0-1-1,0 1 0,0-1 0,0 1 0,0-1 0,0 1 0,0-1 0,0 1 0,1-1 1,-1 1-1,1-1 0,-1 0 0,1 1 0,-1-1 0,1 0 0,0 1 0,1 1 0,-1-3-68,0 1-1,0-1 0,-1 0 0,1 1 1,0-1-1,0 0 0,0 1 1,0-1-1,0 0 0,0 0 0,-1 0 1,1 0-1,0 0 0,0 0 0,0 0 1,0 0-1,0-1 0,0 1 0,0 0 1,0 0-1,-1-1 0,3 0 0,1-1-932,0-1 0,1 1 0,-1-1 0,0 0 0,-1 0 0,1 0 0,-1-1 0,1 1 0,-1-1 0,4-4 0,8-19-10189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0.943"/>
    </inkml:context>
    <inkml:brush xml:id="br0">
      <inkml:brushProperty name="width" value="0.025" units="cm"/>
      <inkml:brushProperty name="height" value="0.025" units="cm"/>
    </inkml:brush>
  </inkml:definitions>
  <inkml:trace contextRef="#ctx0" brushRef="#br0">11 57 13837,'0'0'2915,"11"-7"-273,-6 4-2479,54-31 2691,-54 32-2533,0 0 0,0 0-1,1 0 1,-1 1 0,0 0-1,1 0 1,-1 0 0,1 1-1,-1 0 1,0 0-1,1 0 1,8 2 0,-13-2-296,0 1 1,0-1-1,0 1 0,0 0 1,0 0-1,0-1 1,0 1-1,0 0 0,0 0 1,0 0-1,0 0 1,0 0-1,-1 0 0,1 0 1,0 0-1,-1 0 1,1 0-1,-1 0 0,1 1 1,-1-1-1,0 0 0,1 0 1,-1 1-1,0-1 1,0 0-1,0 0 0,0 1 1,0-1-1,0 0 1,0 0-1,-1 2 0,-10 40 497,3-29-395,-1 0 0,-1 0 0,0-1 0,-1 0-1,-18 16 1,19-21-39,1 1-1,1-1 0,0 2 1,0-1-1,0 1 1,1 0-1,1 0 1,0 1-1,0 0 0,1 0 1,-5 18-1,9-28-82,1-1 0,0 1 0,0-1 0,0 1 0,0 0 0,0-1 0,0 1 0,0-1 0,0 1 0,0 0 0,0-1-1,0 1 1,1-1 0,-1 1 0,0 0 0,0-1 0,0 1 0,1-1 0,-1 1 0,0-1 0,1 1 0,-1-1 0,1 1 0,-1-1 0,0 1 0,1-1 0,-1 0 0,1 1 0,-1-1 0,2 1-1,22 1 107,24-14 4,-24 2-821,-1-1-1,0-1 1,25-18-1,-13 1-3702,-7-4-3666,-13 9-1433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1.272"/>
    </inkml:context>
    <inkml:brush xml:id="br0">
      <inkml:brushProperty name="width" value="0.025" units="cm"/>
      <inkml:brushProperty name="height" value="0.025" units="cm"/>
    </inkml:brush>
  </inkml:definitions>
  <inkml:trace contextRef="#ctx0" brushRef="#br0">91 1 14670,'0'0'10308,"-7"10"-8850,-1 2-1083,-42 66 1754,46-72-2005,1 1-1,0-1 1,0 1 0,0 0-1,1 0 1,0 0 0,0 1 0,1-1-1,0 0 1,-1 13 0,3-19-117,-1 0 0,1 0 0,0-1 0,-1 1 0,1 0 0,-1-1 1,1 1-1,0 0 0,0-1 0,-1 1 0,1-1 0,0 1 0,0-1 0,0 1 1,0-1-1,0 1 0,-1-1 0,1 0 0,0 0 0,0 1 0,0-1 0,0 0 1,0 0-1,0 0 0,0 0 0,2 0 0,34 0-171,-28-1-179,-4 1-120,-1 0 1,1 0-1,0-1 1,-1 0-1,1 0 0,-1 0 1,0-1-1,1 1 1,-1-1-1,0 0 1,5-3-1,-4 1-1356,1 0 0,-2 0 0,1 0-1,0-1 1,-1 0 0,0 0 0,6-9-1,-1-2-5659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1.649"/>
    </inkml:context>
    <inkml:brush xml:id="br0">
      <inkml:brushProperty name="width" value="0.025" units="cm"/>
      <inkml:brushProperty name="height" value="0.025" units="cm"/>
    </inkml:brush>
  </inkml:definitions>
  <inkml:trace contextRef="#ctx0" brushRef="#br0">93 1 3555,'0'0'15535,"-27"55"-13261,15-28-608,-4 2-65,3 1-319,3-1-354,1-3-223,3-2-417,6-6-256,0-5 0,0-4-192,0-6-961,6-3-1537,3 0-1955,1-11-4964</inkml:trace>
  <inkml:trace contextRef="#ctx0" brushRef="#br0" timeOffset="1">136 206 20115,'0'0'7783,"-14"47"-6854,14-35-640,-4 2-257,4-2-64,0 1-1538,-2-1-1569,-1-3-2082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274"/>
    </inkml:context>
    <inkml:brush xml:id="br0">
      <inkml:brushProperty name="width" value="0.025" units="cm"/>
      <inkml:brushProperty name="height" value="0.025" units="cm"/>
    </inkml:brush>
  </inkml:definitions>
  <inkml:trace contextRef="#ctx0" brushRef="#br0">64 1 12139,'0'0'14478,"3"12"-13624,-2-8-799,0 1-27,1-1 1,-1 1-1,-1-1 0,1 1 1,-1 0-1,1-1 0,-2 1 0,1 0 1,0-1-1,-1 1 0,0 0 1,0-1-1,0 1 0,0-1 1,-1 1-1,0-1 0,0 0 1,-2 4-1,-4 4-13,2-4-11,0 0-1,0 0 1,1 1 0,1-1-1,0 1 1,0 0-1,0 0 1,1 1 0,1-1-1,-1 1 1,0 10 0,4-19-4,-1 0 0,1 0 1,-1-1-1,1 1 0,-1 0 1,1-1-1,0 1 0,0 0 1,-1-1-1,1 1 0,0-1 1,0 1-1,-1-1 0,1 1 1,0-1-1,0 0 0,0 0 1,0 1-1,0-1 0,0 0 1,0 0-1,0 0 1,0 0-1,-1 0 0,1 0 1,0 0-1,0 0 0,0 0 1,0 0-1,0-1 0,0 1 1,0 0-1,0-1 0,1 0 1,36-10-190,-28 6-423,0-1 0,0 0 0,0-1 0,-1 0 0,13-13 0,15-24-8560,-20 18-2471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606"/>
    </inkml:context>
    <inkml:brush xml:id="br0">
      <inkml:brushProperty name="width" value="0.025" units="cm"/>
      <inkml:brushProperty name="height" value="0.025" units="cm"/>
    </inkml:brush>
  </inkml:definitions>
  <inkml:trace contextRef="#ctx0" brushRef="#br0">50 1 13261,'0'0'3427,"-25"53"-769,15-26 33,1-1-1282,3-1-32,6-3-223,0-1-770,4-5-288,14-3-64,3-7-1249,2-3-1858,-1-3-2594,-2 0-3908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961"/>
    </inkml:context>
    <inkml:brush xml:id="br0">
      <inkml:brushProperty name="width" value="0.025" units="cm"/>
      <inkml:brushProperty name="height" value="0.025" units="cm"/>
    </inkml:brush>
  </inkml:definitions>
  <inkml:trace contextRef="#ctx0" brushRef="#br0">175 2 11691,'0'0'4394,"-7"-1"-1795,-1 1-2225,1 0-1,-1 0 0,1 1 1,-1-1-1,1 2 1,-1-1-1,1 1 0,0 0 1,0 1-1,-10 4 0,12-4-257,0-1-1,0 1 0,0 1 0,0-1 0,0 0 0,1 1 0,0 0 0,0 0 1,0 0-1,0 1 0,1-1 0,-1 1 0,1 0 0,0 0 0,1 0 1,-3 7-1,5-12-100,-1 1 1,1 0-1,-1-1 1,1 1-1,0 0 1,0 0-1,-1-1 1,1 1-1,0 0 1,0 0-1,0-1 1,0 1 0,0 0-1,0 0 1,0 0-1,0-1 1,0 1-1,1 0 1,-1 0-1,0-1 1,0 1-1,1 0 1,-1 0-1,0-1 1,1 1-1,-1 0 1,1-1-1,-1 1 1,1-1-1,-1 1 1,1 0-1,-1-1 1,1 1 0,-1-1-1,1 0 1,1 2-1,1-2 14,0 1-1,-1-1 1,1 1-1,0-1 1,0 0-1,0 0 1,0 0 0,0-1-1,0 1 1,4-2-1,8-1-16,-1-2 0,28-11-1,59-44-2210,-100 63 2181,0 0 1,-1-1-1,0 1 0,0 0 1,0 0-1,0 0 1,0 0-1,0 0 0,-2 3 1,-8 37 440,4-21 268,0 1 0,-3 44 0,9-60-584,-1-1 0,2 0 0,-1 1 0,1-1 0,0 0-1,0 1 1,1-1 0,-1 0 0,2 0 0,-1 0 0,0 0 0,1 0 0,0-1 0,1 1-1,4 6 1,-6-12-43,-1 1 1,0 0-1,0 1 0,0-1 0,-1 0 0,1 0 0,0 0 0,0 0 0,-1 1 0,1-1 0,0 0 0,-1 1 1,1-1-1,-1 0 0,0 1 0,1-1 0,-1 1 0,0-1 0,0 1 0,0-1 0,0 0 0,0 1 0,0-1 1,-1 1-1,1-1 0,-1 3 0,0-3 32,-1 1 1,1 0 0,-1-1-1,0 1 1,1-1 0,-1 0-1,0 0 1,0 0 0,0 1-1,0-2 1,0 1-1,0 0 1,0 0 0,0-1-1,-3 1 1,-12 2 364,-1 0-1,1-2 1,-24 0 0,35-1-402,-2-1-31,-1 1 0,1-1 0,0-1 0,-1 1 1,-11-5-1,18 5-64,-1 1 1,1-1 0,0 0-1,0 0 1,0 1 0,0-2-1,1 1 1,-1 0 0,0 0-1,0 0 1,1-1 0,-1 1-1,1-1 1,-1 1 0,1-1-1,-1 0 1,1 0 0,0 1-1,0-1 1,0 0 0,0 0-1,0 0 1,1 0 0,-1 0-1,0 0 1,0-4 0,2 5-303,0 0 1,0 0-1,0-1 0,0 1 1,0 0-1,0 0 0,0 0 1,0 0-1,0 0 0,0 1 1,1-1-1,-1 0 0,0 0 1,0 1-1,1-1 0,-1 1 1,1-1-1,-1 1 0,0 0 1,3-1-1,4-2-2842,15-8-5762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6.439"/>
    </inkml:context>
    <inkml:brush xml:id="br0">
      <inkml:brushProperty name="width" value="0.025" units="cm"/>
      <inkml:brushProperty name="height" value="0.025" units="cm"/>
    </inkml:brush>
  </inkml:definitions>
  <inkml:trace contextRef="#ctx0" brushRef="#br0">1 358 12620,'0'0'7858,"10"-9"-6646,45-42-606,-2-2 0,-2-3 0,80-112-1,-116 148 1093,-19 32-716,-19 40-448,20-47-555,-11 25 214,5-13-158,0-1-1,1 1 1,2 1-1,-1-1 1,2 1 0,0 0-1,-3 31 1,8-49-176,0 1 1,0 0-1,0-1 1,0 1-1,1-1 1,-1 1 0,0-1-1,0 1 1,0-1-1,1 1 1,-1-1-1,0 1 1,1-1 0,-1 1-1,0-1 1,1 1-1,-1-1 1,1 0-1,-1 1 1,1-1 0,-1 0-1,1 1 1,-1-1-1,1 0 1,-1 0-1,1 1 1,-1-1 0,1 0-1,-1 0 1,1 0-1,-1 0 1,1 0-1,0 0 1,-1 0 0,1 0-1,-1 0 1,1 0-1,-1 0 1,1 0-1,-1 0 1,1 0-1,0-1 1,-1 1 0,1 0-1,-1 0 1,1-1-1,-1 1 1,1-1-1,12-6-6371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6.928"/>
    </inkml:context>
    <inkml:brush xml:id="br0">
      <inkml:brushProperty name="width" value="0.025" units="cm"/>
      <inkml:brushProperty name="height" value="0.025" units="cm"/>
    </inkml:brush>
  </inkml:definitions>
  <inkml:trace contextRef="#ctx0" brushRef="#br0">167 34 5830,'0'0'17632,"-3"-7"-16575,3 7-1029,-1-1 0,1 0 0,0 0-1,-1 0 1,1 0 0,-1 0 0,1 0-1,-1 1 1,1-1 0,-1 0 0,1 0 0,-1 1-1,0-1 1,1 0 0,-1 1 0,0-1 0,0 1-1,0-1 1,1 1 0,-1-1 0,0 1-1,0-1 1,0 1 0,0 0 0,0 0 0,0-1-1,0 1 1,0 0 0,0 0 0,1 0 0,-1 0-1,0 0 1,0 0 0,0 0 0,0 0 0,0 1-1,0-1 1,0 0 0,0 1 0,0-1-1,0 0 1,-1 2 0,-4 2 97,0 1 0,1 0 1,0 1-1,0-1 0,0 1 0,-5 9 0,-6 7 133,1 1-1,-13 28 0,23-41-198,0 1 0,1-1 0,1 1 0,0-1 0,0 1 0,1 0 0,1 0 0,-1 13 0,2-22-53,0-1 0,0 1 1,1 0-1,-1-1 0,1 1 0,-1-1 0,1 1 1,-1-1-1,1 1 0,0-1 0,0 1 0,0-1 1,0 0-1,0 1 0,0-1 0,0 0 1,0 0-1,0 0 0,1 0 0,-1 0 0,0 0 1,1 0-1,-1 0 0,1 0 0,-1-1 0,1 1 1,-1-1-1,1 1 0,0-1 0,-1 1 0,1-1 1,-1 0-1,1 0 0,0 0 0,-1 0 0,1 0 1,0 0-1,1-1 0,5 1 37,-1-1 0,0 0 0,0 0 0,0-1 1,0 0-1,0 0 0,-1 0 0,8-4 0,-1-2 44,-1 0-1,0 0 1,0-2 0,0 1-1,-1-1 1,-1-1 0,0 0-1,11-15 1,-16 19-18,-1 0 0,1 0 0,-1 0 0,-1 0 0,1-1 0,-1 1 0,-1-1 0,1 0 0,-1 0 1,-1 0-1,1 0 0,-1 0 0,-1-1 0,0 1 0,0 0 0,-2-13 0,2 19-76,-1 0 0,1 0 0,-1 0 0,0 0 0,1 1 0,-1-1 0,0 0 0,0 0 0,0 1 0,-1-1 0,1 0 0,0 1 0,-1-1 1,1 1-1,-1 0 0,1-1 0,-1 1 0,1 0 0,-1 0 0,0 0 0,0 0 0,0 0 0,0 1 0,1-1 0,-1 1 0,0-1 0,0 1 0,0-1 0,0 1 0,0 0 0,-3 0 0,4 0-159,0 0 0,-1 0-1,1 1 1,0-1 0,-1 0-1,1 1 1,0-1-1,0 1 1,-1-1 0,1 1-1,0-1 1,0 1 0,0 0-1,0 0 1,0 0-1,0 0 1,0-1 0,-1 3-1,1-2-271,0 0 0,0 1-1,1-1 1,-1 1 0,1-1 0,-1 1-1,1-1 1,0 0 0,-1 1-1,1-1 1,0 1 0,0-1-1,0 1 1,0 0 0,1-1-1,-1 1 1,0-1 0,0 0 0,1 1-1,0 1 1,3 4-5792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274"/>
    </inkml:context>
    <inkml:brush xml:id="br0">
      <inkml:brushProperty name="width" value="0.025" units="cm"/>
      <inkml:brushProperty name="height" value="0.025" units="cm"/>
    </inkml:brush>
  </inkml:definitions>
  <inkml:trace contextRef="#ctx0" brushRef="#br0">153 1 16720,'0'0'10271,"-10"7"-9775,-2 2-432,0 2 0,0-1-1,1 1 1,1 1-1,0 0 1,0 1 0,2 0-1,-1 0 1,2 1-1,0 0 1,-9 23 0,12-26-57,1 0 1,0 1 0,0-1 0,1 1-1,0-1 1,1 1 0,1 0-1,1 15 1,-1-25 2,1-1 0,-1 1-1,1 0 1,-1-1 0,1 1 0,0-1 0,-1 1-1,1-1 1,0 1 0,0-1 0,0 1-1,0-1 1,1 0 0,-1 0 0,0 0 0,0 0-1,1 0 1,-1 0 0,1 0 0,-1 0 0,1 0-1,-1 0 1,1-1 0,-1 1 0,1-1-1,0 1 1,-1-1 0,1 0 0,0 0 0,-1 1-1,1-1 1,0 0 0,0 0 0,-1-1-1,3 1 1,1-1 24,-1 1 0,1-1 1,-1 0-1,0 0 0,1 0 0,-1-1 0,0 1 0,0-1 0,0 0 0,0 0 0,0-1 0,6-4 1,20-35 531,-29 40-530,0 0-1,0 0 1,0 0-1,0 0 0,0-1 1,0 1-1,-1 0 0,1-1 1,-1 1-1,0 0 0,1-1 1,-1 1-1,0-1 0,0 1 1,-1 0-1,1-1 0,0 1 1,-2-5-1,1 6-34,0 0 0,0 0 0,-1 0 1,1 0-1,0 0 0,0 1 0,-1-1 0,1 0 0,0 1 0,-1-1 0,1 1 0,0-1 1,-1 1-1,1 0 0,-1 0 0,1-1 0,-1 1 0,1 0 0,-1 0 0,1 1 1,-1-1-1,1 0 0,-1 0 0,1 1 0,0-1 0,-1 0 0,-1 2 0,-1-1-32,0 0 0,-1 1 0,1-1-1,0 1 1,0 0 0,0 0-1,-6 5 1,8-4-178,-1 0-1,1 0 1,0 0-1,0 0 0,0 0 1,1 1-1,-1-1 1,1 1-1,-2 4 1,5 10-4267,-2-17 4071,1-1 1,-1 1 0,1-1-1,0 1 1,-1-1 0,1 1-1,-1-1 1,1 1 0,0-1-1,0 1 1,-1-1 0,1 0-1,0 1 1,0-1 0,-1 0-1,1 0 1,0 0 0,0 0-1,-1 0 1,1 1 0,0-1 0,1-1-1,17 1-7773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7.911"/>
    </inkml:context>
    <inkml:brush xml:id="br0">
      <inkml:brushProperty name="width" value="0.025" units="cm"/>
      <inkml:brushProperty name="height" value="0.025" units="cm"/>
    </inkml:brush>
  </inkml:definitions>
  <inkml:trace contextRef="#ctx0" brushRef="#br0">429 121 15439,'0'0'1665,"-15"51"129,-4-14-257,6 7 1,-3 2-705,6 2-385,2-3-288,7-5-160,1-6 0,0-9-480,0-8-1058,0-11-1473</inkml:trace>
  <inkml:trace contextRef="#ctx0" brushRef="#br0" timeOffset="1">138 1 14286,'-9'0'2124,"5"0"-1987,-1 0-1,0 1 1,0-1 0,0 1-1,0 0 1,1 1 0,-1-1-1,0 1 1,1 0-1,0 0 1,-1 0 0,1 1-1,0-1 1,0 1 0,0 0-1,0 0 1,1 1-1,-1-1 1,1 1 0,0 0-1,0-1 1,0 1 0,1 1-1,-1-1 1,1 0-1,-2 6 1,-1 4-33,1 1 0,0-1 0,1 0 0,0 1 0,1 0 0,1-1 0,1 1 0,1 24 0,0-34-76,-1-1 1,0 0 0,1 1-1,0-1 1,0 0-1,0 0 1,1 1 0,-1-1-1,1 0 1,0 0-1,0-1 1,0 1-1,1 0 1,-1-1 0,1 1-1,0-1 1,0 0-1,0 0 1,0 0 0,1 0-1,-1-1 1,1 1-1,0-1 1,0 0-1,0 0 1,0 0 0,0-1-1,0 1 1,0-1-1,0 0 1,1 0 0,6 0-1,-2-1 38,-1 0 0,1 0 0,-1-1 0,1 0 0,-1-1 0,1 0 0,-1-1 0,0 1 0,0-1 0,0-1 0,0 0 0,-1 0 0,1 0 0,-1-1 0,0 0 1,-1 0-1,7-7 0,-8 7 11,0-1 1,0 1 0,-1-1 0,1 0 0,-1 0 0,-1 0 0,1 0 0,-1-1 0,-1 0-1,1 1 1,-1-1 0,0 0 0,0 0 0,-1 0 0,0-1 0,0 1 0,-1 0-1,0 0 1,0-1 0,-3-12 0,1 15-51,0-1 0,0 0 0,0 1 0,-1 0 0,0 0-1,0 0 1,-1 0 0,0 0 0,1 0 0,-2 1 0,1 0 0,0 0 0,-1 0-1,0 0 1,1 1 0,-1 0 0,-1 0 0,-7-4 0,10 6-57,0-1-1,0 1 1,-1-1 0,1 1 0,0 0-1,0 0 1,-1 1 0,1-1 0,-1 1-1,1-1 1,0 1 0,-1 0 0,1 1-1,-1-1 1,1 0 0,0 1 0,-1 0-1,1 0 1,0 0 0,0 0 0,-1 0-1,1 1 1,0-1 0,0 1 0,0 0-1,1 0 1,-1 0 0,0 0 0,1 1-1,-1-1 1,1 1 0,0-1 0,-2 5-1,-1 1-205,1 0 0,1 1-1,-1 0 1,1 0 0,1 0-1,0 0 1,0 0 0,1 0-1,0 0 1,1 12 0,0-13-394,0 0-1,1 1 1,1-1 0,3 16 0,-3-19-121,0 0-1,0 0 1,0 0-1,1-1 1,-1 1-1,1-1 1,0 0 0,5 6-1,20 13-6727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606"/>
    </inkml:context>
    <inkml:brush xml:id="br0">
      <inkml:brushProperty name="width" value="0.025" units="cm"/>
      <inkml:brushProperty name="height" value="0.025" units="cm"/>
    </inkml:brush>
  </inkml:definitions>
  <inkml:trace contextRef="#ctx0" brushRef="#br0">57 1 15118,'0'0'7015,"-11"56"-4837,-1-29-576,1 5-481,0-4-449,4-1-480,2-4-160,5-6-64,0-7-1025,0-8-1185,5-2-608,2-8-1410,4-12-5221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954"/>
    </inkml:context>
    <inkml:brush xml:id="br0">
      <inkml:brushProperty name="width" value="0.025" units="cm"/>
      <inkml:brushProperty name="height" value="0.025" units="cm"/>
    </inkml:brush>
  </inkml:definitions>
  <inkml:trace contextRef="#ctx0" brushRef="#br0">69 1 15951,'0'0'12652,"-22"62"-11531,10-32-480,1 2-417,2-2-128,2-1-64,2-2-32,3-4 0,2-3-512,0-5-545,3-6-801,8-7-929,3-2-864,-5-9-2915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8.286"/>
    </inkml:context>
    <inkml:brush xml:id="br0">
      <inkml:brushProperty name="width" value="0.025" units="cm"/>
      <inkml:brushProperty name="height" value="0.025" units="cm"/>
    </inkml:brush>
  </inkml:definitions>
  <inkml:trace contextRef="#ctx0" brushRef="#br0">71 31 19538,'0'0'8547,"10"-4"-7271,-7 2-1176,41-17 715,-42 18-787,0 0 1,1 0-1,-1 1 0,1-1 0,-1 0 0,1 1 1,-1 0-1,1 0 0,-1 0 0,1 0 0,-1 0 0,0 0 1,1 1-1,-1-1 0,1 1 0,-1-1 0,1 1 0,-1 0 1,5 2-1,-6-1-28,0 0 0,1 0 1,-1 0-1,0 0 0,0 0 1,0 0-1,0 0 0,0 1 1,-1-1-1,1 0 0,-1 0 1,1 1-1,-1-1 0,0 0 1,0 1-1,0-1 0,0 0 1,-1 1-1,1-1 0,0 0 0,-1 1 1,0-1-1,1 0 0,-1 0 1,0 0-1,0 0 0,0 1 1,-2 1-1,-3 7 22,-1 1-1,0-1 1,-14 16 0,-38 32 23,45-47-9,0 1-1,1 1 1,0 0 0,-15 24 0,28-38-33,0 1 0,1-1 0,-1 0 0,0 1 0,1-1-1,-1 1 1,1-1 0,-1 0 0,0 1 0,1-1 0,-1 0 0,1 0 0,-1 1 0,1-1-1,-1 0 1,1 0 0,-1 0 0,1 0 0,-1 0 0,1 0 0,0 1 0,-1-1 0,1 0-1,-1-1 1,1 1 0,-1 0 0,1 0 0,-1 0 0,1 0 0,0-1 0,-1 1-2,20-3 44,-1-2 0,33-11 0,31-7-1691,-13 14-5769,-36 5 1329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1.516"/>
    </inkml:context>
    <inkml:brush xml:id="br0">
      <inkml:brushProperty name="width" value="0.025" units="cm"/>
      <inkml:brushProperty name="height" value="0.025" units="cm"/>
    </inkml:brush>
  </inkml:definitions>
  <inkml:trace contextRef="#ctx0" brushRef="#br0">54 101 8136,'0'-3'622,"1"0"0,-1 0 0,1 0 0,0 1 0,-1-1 0,1 0 0,0 1 1,1-1-1,-1 0 0,0 1 0,1 0 0,3-5 0,-1 2 144,1 0-1,0 0 1,0 0-1,0 1 1,8-6-1,-8 7-423,0-1-1,1 1 1,-1 0-1,1 1 1,0-1-1,-1 1 1,1 0-1,0 0 1,0 1-1,0 0 1,1 0-1,11 0 1,-18 1-331,1 1 1,0-1-1,-1 1 0,1-1 1,0 0-1,-1 1 1,1-1-1,-1 1 0,1 0 1,-1-1-1,1 1 0,-1-1 1,1 1-1,-1 0 1,0-1-1,1 1 0,-1 0 1,0-1-1,0 1 0,1 0 1,-1 0-1,0-1 1,0 1-1,0 0 0,0 0 1,0-1-1,0 1 0,0 0 1,-1 1-1,-3 25 102,-6-11-58,0-1 0,0 1 0,-2-2 0,0 0 0,0 0 0,-1-1 0,-1 0 0,-16 11 0,-37 37 0,66-61-55,1 0 0,-1 1 1,1-1-1,-1 1 1,1-1-1,-1 1 0,0-1 1,1 1-1,0-1 1,-1 1-1,1 0 1,-1-1-1,1 1 0,0-1 1,-1 1-1,1 0 1,0-1-1,0 1 0,0 0 1,0 0-1,-1-1 1,1 1-1,0 0 1,0-1-1,0 1 0,0 0 1,0 0-1,1 1 1,18 2 71,33-13 16,-51 9-90,20-5-219,97-28-92,-47 1-7198,-57 21 817,-7-2-4997</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1.914"/>
    </inkml:context>
    <inkml:brush xml:id="br0">
      <inkml:brushProperty name="width" value="0.025" units="cm"/>
      <inkml:brushProperty name="height" value="0.025" units="cm"/>
    </inkml:brush>
  </inkml:definitions>
  <inkml:trace contextRef="#ctx0" brushRef="#br0">337 36 8776,'0'0'1709,"-11"-5"474,-2-1-1434,0 1 0,0 0-1,0 1 1,-17-4 0,24 7-570,0 1 0,1-1 0,-1 1 0,0 0 0,0 0 0,1 0 0,-1 1 0,0 0 1,1 0-1,-1 0 0,0 1 0,1 0 0,0 0 0,-1 0 0,-7 6 0,1 1-77,0 0 0,1 2 0,0-1 0,1 1 1,0 1-1,0 0 0,1 0 0,1 1 0,0 0 0,1 1 0,1 0 0,0 0 1,0 0-1,2 0 0,-1 1 0,2 0 0,0 0 0,1 0 0,1 0 0,0 0 1,1 1-1,2 21 0,-1-30-95,0-1 1,0 1-1,0-1 0,1 0 1,0 1-1,0-1 1,1 0-1,0 0 0,0 0 1,0-1-1,1 1 1,-1-1-1,1 1 0,1-1 1,-1-1-1,10 9 1,-5-7 9,-1 0 1,1 0 0,1-1 0,-1-1 0,1 1 0,-1-2 0,1 1-1,0-1 1,1-1 0,10 2 0,-7-2 2,1 0-1,0-1 1,-1-1-1,1 0 1,-1-1-1,1-1 1,-1 0 0,0-1-1,1-1 1,-2 0-1,1-1 1,0 0-1,-1-1 1,0 0-1,20-14 1,-21 10 82,-1-1 0,-1 0 0,1 0 0,-2-1 0,0 0 0,0 0 0,-1-1 0,-1-1 1,0 1-1,-1-1 0,6-19 0,-10 27-18,0-1 0,0 0 1,0 0-1,-1-1 0,0 1 0,-1 0 1,0 0-1,0 0 0,0-1 1,-1 1-1,0 0 0,0 0 1,-1 0-1,0 0 0,0 0 1,-1 0-1,0 1 0,0-1 0,-1 1 1,1 0-1,-1-1 0,-1 2 1,1-1-1,-1 1 0,-7-8 1,3 6-79,-1 1 0,0-1 0,0 2 1,0-1-1,0 2 0,-1-1 0,0 1 1,0 1-1,-12-3 0,12 4-421,-1 0-1,1 1 1,-21 0-1,25 2-357,0-1 0,0 1 1,0 1-1,0-1 0,0 1 0,-10 5 0,-1 2-7197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8.811"/>
    </inkml:context>
    <inkml:brush xml:id="br0">
      <inkml:brushProperty name="width" value="0.025" units="cm"/>
      <inkml:brushProperty name="height" value="0.025" units="cm"/>
    </inkml:brush>
  </inkml:definitions>
  <inkml:trace contextRef="#ctx0" brushRef="#br0">214 86 6246,'0'0'5456,"2"-8"-2098,-1 3-3324,1 1 528,-1 0-1,0-1 1,0 1 0,0-1-1,-1 1 1,0-1-1,0 0 1,0 1 0,-1-6-1,1 9-374,0 0-1,-1 0 1,1-1-1,-1 1 0,1 0 1,-1 0-1,0 0 1,1 0-1,-1 0 0,0 1 1,0-1-1,1 0 0,-1 0 1,0 0-1,0 1 1,0-1-1,-2-1 0,0 1-78,0 0-1,0 0 0,0 1 0,0-1 1,0 1-1,0-1 0,0 1 0,0 0 1,0 0-1,-4 1 0,1 0-83,0 1 0,-1 0 0,1 0 0,0 1 0,0-1 0,1 1 0,-1 1 0,0-1 0,1 1 0,0 0 0,0 0 0,0 1 0,1-1 1,-1 1-1,1 0 0,0 0 0,-6 10 0,0 2 54,0 0-1,1 0 1,1 1 0,-11 34 0,16-42-53,0 0 1,1 1-1,0-1 0,0 1 0,1-1 0,1 1 0,0 0 0,0 0 0,3 12 0,-2-19-16,0-1 1,0 1-1,0-1 0,0 1 0,1-1 1,0 0-1,-1 0 0,1 1 1,0-1-1,1 0 0,-1 0 0,0-1 1,1 1-1,0-1 0,0 1 0,0-1 1,0 0-1,0 0 0,0 0 0,0 0 1,0 0-1,1-1 0,-1 0 0,1 0 1,-1 0-1,1 0 0,0 0 0,-1-1 1,6 1-1,-2 0 95,-1-1 0,1 0 0,-1 0-1,1-1 1,-1 1 0,1-1 0,-1-1 0,1 1 0,-1-1 0,0 0 0,0-1-1,0 1 1,7-6 0,-10 6 18,0 0 1,0 0-1,-1 0 0,1 0 0,-1-1 0,0 0 0,0 1 0,0-1 0,0 0 1,0 0-1,-1 0 0,1 0 0,-1 0 0,0 0 0,0 0 0,0-1 0,0 1 1,0 0-1,-1-1 0,0 1 0,1 0 0,-1-1 0,0 1 0,-1-1 0,1 1 1,-1 0-1,-1-5 0,1 5-96,0 0 1,0 1-1,0-1 1,0 1-1,-1 0 1,0-1-1,1 1 0,-1 0 1,0 0-1,0 0 1,0 0-1,0 0 1,0 0-1,-1 1 1,1-1-1,0 1 1,-1-1-1,1 1 1,-1 0-1,0 0 1,1 0-1,-5 0 0,1-1-48,0 1 0,0 0-1,-1 0 1,1 0-1,0 1 1,0 0-1,-1 0 1,1 1 0,-8 1-1,12-2-88,1 1 1,-1 0-1,0 0 0,1 0 0,-1 0 0,1 0 0,-1 0 1,1 0-1,0 0 0,-1 0 0,1 1 0,0-1 1,0 1-1,0-1 0,0 1 0,0-1 0,0 1 1,0 0-1,0-1 0,1 1 0,-1 0 0,1 0 1,-1 2-1,1-3-150,0 0 1,-1 0 0,1 0-1,0 0 1,0 0 0,0 0-1,0 0 1,0 0 0,0 1-1,1-1 1,-1 0 0,0 0-1,1 0 1,-1 0 0,0 0-1,1 0 1,-1 0 0,1 0 0,0 0-1,-1 0 1,1 0 0,0-1-1,-1 1 1,1 0 0,0 0-1,0-1 1,0 1 0,0 0-1,0-1 1,0 1 0,0-1-1,0 1 1,0-1 0,0 1-1,0-1 1,0 0 0,0 0-1,2 1 1,19 0-6194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143"/>
    </inkml:context>
    <inkml:brush xml:id="br0">
      <inkml:brushProperty name="width" value="0.025" units="cm"/>
      <inkml:brushProperty name="height" value="0.025" units="cm"/>
    </inkml:brush>
  </inkml:definitions>
  <inkml:trace contextRef="#ctx0" brushRef="#br0">31 1 3876,'0'0'16976,"-5"50"-13741,1-26-1345,-5 0-545,2 2-128,2-1-480,5-3-577,0-2-96,0-4-448,5-6-1250,6-6-1441,-2-4-1473,1-1-2947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489"/>
    </inkml:context>
    <inkml:brush xml:id="br0">
      <inkml:brushProperty name="width" value="0.025" units="cm"/>
      <inkml:brushProperty name="height" value="0.025" units="cm"/>
    </inkml:brush>
  </inkml:definitions>
  <inkml:trace contextRef="#ctx0" brushRef="#br0">2 1 14830,'0'0'12492,"0"59"-11019,0-33-384,-1 4-544,1-3-385,0-2-64,0-1-64,0-5-32,0 0-801,0-4-992,0-4-1058,0-5-1537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879"/>
    </inkml:context>
    <inkml:brush xml:id="br0">
      <inkml:brushProperty name="width" value="0.025" units="cm"/>
      <inkml:brushProperty name="height" value="0.025" units="cm"/>
    </inkml:brush>
  </inkml:definitions>
  <inkml:trace contextRef="#ctx0" brushRef="#br0">1 27 15054,'0'0'8702,"8"-5"-7026,-5 3-1554,-1-1 0,1 1-1,0 0 1,0 0 0,0 1 0,1-1 0,-1 1-1,0-1 1,1 1 0,-1 0 0,0 0-1,1 1 1,0-1 0,-1 1 0,1 0 0,-1-1-1,1 2 1,-1-1 0,1 0 0,-1 1-1,1-1 1,-1 1 0,1 0 0,-1 0 0,1 1-1,-1-1 1,0 1 0,0-1 0,0 1 0,0 0-1,4 3 1,-4-2-83,0-1-1,1 0 1,-1 1-1,0 0 1,0 0-1,-1 0 1,1 0 0,-1 0-1,1 0 1,-1 1-1,0-1 1,0 1-1,-1-1 1,1 1 0,-1 0-1,0 0 1,0 0-1,0 0 1,0 0-1,-1 0 1,1 0 0,-1 0-1,0 0 1,0 0-1,-1 0 1,1 0-1,-1 0 1,0 0 0,0 0-1,-2 4 1,-4 6 136,-1 0-1,-1-1 1,0 0 0,-1-1 0,0 0 0,-16 15 0,-9 11-27,34-38-149,1 0 0,-1 1 0,1-1 0,-1 0 1,1 1-1,0-1 0,-1 0 0,1 1 0,-1-1 0,1 1 0,0-1 1,-1 1-1,1-1 0,0 1 0,0-1 0,0 1 0,-1-1 0,1 1 0,0-1 1,0 1-1,0-1 0,0 1 0,0-1 0,0 1 0,0-1 0,0 1 1,0-1-1,0 1 0,0 0 0,0-1 0,0 1 0,0-1 0,0 1 1,1-1-1,-1 1 0,0-1 0,0 1 0,1-1 0,-1 1 0,0-1 1,1 1-1,27 2 98,38-16-1156,-10-7-3349,-19 6-2256,-7 1-2785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243"/>
    </inkml:context>
    <inkml:brush xml:id="br0">
      <inkml:brushProperty name="width" value="0.025" units="cm"/>
      <inkml:brushProperty name="height" value="0.025" units="cm"/>
    </inkml:brush>
  </inkml:definitions>
  <inkml:trace contextRef="#ctx0" brushRef="#br0">176 1 7719,'0'0'21402,"-7"10"-20778,-27 39-18,8-14-727,1 1 0,3 1 0,0 2 0,-18 47-1,41-98-14216,4-6 4632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8.256"/>
    </inkml:context>
    <inkml:brush xml:id="br0">
      <inkml:brushProperty name="width" value="0.025" units="cm"/>
      <inkml:brushProperty name="height" value="0.025" units="cm"/>
    </inkml:brush>
  </inkml:definitions>
  <inkml:trace contextRef="#ctx0" brushRef="#br0">195 117 13837,'-9'10'2845,"-2"1"-1852,1-3 15,0 1 0,1 1 0,1-1 1,-1 2-1,-12 21 0,20-32-986,1 0 0,0 0 0,0 0 0,0 1 0,-1-1 0,1 0 0,0 0 0,0 1 0,0-1 0,0 0 0,-1 0 0,1 1 0,0-1 0,0 0 0,0 0 0,0 1 0,0-1 0,0 0 0,0 1 0,0-1 0,0 0 0,0 0 0,0 1 0,0-1 0,0 0 0,0 1 0,0-1 0,0 0 0,0 0 0,0 1 0,0-1 0,1 0 0,-1 1 0,0-1 0,0 0 0,0 0 0,0 1 0,1-1 0,-1 0 0,0 0 0,0 0 0,0 1 0,1-1 0,-1 0 0,0 0 0,0 0 0,1 0 0,17-6 305,18-19-199,-29 18-104,-1-1 1,-1 1-1,0-1 1,0 0-1,0 0 1,-1-1-1,0 0 1,-1 1-1,4-14 1,-6 19-15,0 0-1,-1 0 1,1 0 0,-1 0-1,1 0 1,-1 0 0,0 0 0,-1 0-1,1 0 1,0 0 0,-1 0-1,1 0 1,-1 0 0,0 0 0,0 0-1,-1 0 1,1 0 0,0 0-1,-1 1 1,0-1 0,1 1 0,-1-1-1,0 1 1,0 0 0,-1-1-1,1 1 1,0 0 0,-1 0 0,1 1-1,-1-1 1,0 1 0,-3-3-1,-3 1-251,1 0 0,-1 1-1,0 0 1,-1 0 0,1 1-1,0 0 1,-12 0 0,-36 8-5363,25 6-1441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576"/>
    </inkml:context>
    <inkml:brush xml:id="br0">
      <inkml:brushProperty name="width" value="0.025" units="cm"/>
      <inkml:brushProperty name="height" value="0.025" units="cm"/>
    </inkml:brush>
  </inkml:definitions>
  <inkml:trace contextRef="#ctx0" brushRef="#br0">90 33 15246,'0'0'2670,"-10"9"-321,8-8-2305,-9 9 669,1 0-1,-1 0 0,-11 17 1,19-24-527,1 0 0,-1 1 1,1-1-1,0 1 0,0 0 0,0 0 1,1-1-1,-1 1 0,1 0 1,0 0-1,0 0 0,0 1 1,1-1-1,0 0 0,-1 0 0,1 0 1,1 0-1,-1 1 0,0-1 1,2 5-1,0-7-137,0 1 1,-1-1 0,1 1-1,0-1 1,1 0-1,-1 0 1,0 0-1,1 0 1,-1 0-1,1 0 1,-1-1-1,1 1 1,0-1 0,0 1-1,-1-1 1,1 0-1,0-1 1,0 1-1,0 0 1,0-1-1,1 1 1,4-1-1,4 1 77,0-1-1,0 0 1,-1-1-1,21-3 1,-25 2-78,0-1 0,-1 1 1,0-1-1,0 0 0,0-1 0,0 0 0,0 0 1,-1 0-1,1 0 0,-1-1 0,0 0 0,-1 0 1,1 0-1,-1-1 0,0 0 0,0 0 1,-1 0-1,0 0 0,0 0 0,0-1 0,-1 1 1,0-1-1,0 1 0,0-1 0,-1 0 0,0 0 1,-1 0-1,1 0 0,-1 0 0,-1 0 1,0-7-1,0 12-51,1 0 0,-1 0 0,0 0 0,1 0 0,-1 0 0,0 0 0,0 0 0,0 1 0,0-1 0,0 0 0,-1 1 0,1-1 0,-1 0 1,1 1-1,-1 0 0,1-1 0,-1 1 0,0 0 0,1 0 0,-1 0 0,0 0 0,0 0 0,0 0 0,0 1 0,0-1 0,0 1 0,0-1 0,0 1 0,0 0 0,0-1 0,0 1 0,0 0 1,0 1-1,0-1 0,0 0 0,-1 0 0,-2 2 0,-2-1-21,0 1 0,0-1 0,0 1 0,0 1 0,0 0 0,0 0 0,1 0-1,-1 1 1,-8 6 0,6-2-110,0 0 0,1 1 0,0 0 0,0 1-1,-9 15 1,-1 18-2269,17-39 1705,1 1-1,-1-1 0,1 0 0,-1 0 0,1 0 1,1 0-1,-1 0 0,2 7 0,7 6-6075,12-5-4292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967"/>
    </inkml:context>
    <inkml:brush xml:id="br0">
      <inkml:brushProperty name="width" value="0.025" units="cm"/>
      <inkml:brushProperty name="height" value="0.025" units="cm"/>
    </inkml:brush>
  </inkml:definitions>
  <inkml:trace contextRef="#ctx0" brushRef="#br0">51 0 13293,'0'0'4665,"-6"10"-1382,0-3-2795,1 1-1,0 1 0,1-1 0,-1 0 0,2 1 0,-1 0 0,1 0 0,1 0 1,0 0-1,0 1 0,-1 15 0,3-20-350,0 0 0,0 0 0,0 0 0,1 0 0,0 0 1,0 0-1,0-1 0,0 1 0,1 0 0,0-1 0,0 1 0,4 7 0,-4-10-54,0-1-1,0 1 0,0 0 0,1 0 1,-1-1-1,0 1 0,1-1 0,-1 0 0,0 0 1,1 0-1,0 0 0,-1 0 0,1 0 1,0-1-1,-1 1 0,1-1 0,0 0 1,-1 0-1,1 0 0,0 0 0,0 0 1,-1 0-1,1-1 0,4-1 0,0 0-9,0-1-1,-1 0 0,1 0 1,-1 0-1,0-1 0,0 0 1,0 0-1,0-1 0,-1 0 1,1 0-1,-1 0 0,0 0 1,-1-1-1,5-6 0,-6 8-36,0 0 0,0-1 0,0 1 0,-1 0 0,1-1 0,-1 0 1,0 0-1,-1 1 0,1-1 0,-1 0 0,0 0 0,0 0 0,0-1 0,-1 1 0,0 0 0,0 0 0,0 0 0,-1 0 0,1 0 0,-3-8 0,1 11-47,0-1 0,0 0 0,0 1 0,-1-1 0,1 1 0,-1 0 0,1 0 0,-1 0 0,0 0-1,0 0 1,0 0 0,0 1 0,0-1 0,0 1 0,0 0 0,-1 0 0,1 0 0,0 1 0,-1-1 0,1 1 0,0 0 0,-1 0 0,1 0 0,-7 1 0,5-1-62,0 0 0,0 1 1,1-1-1,-1 1 0,0 0 0,1 0 1,-1 1-1,0 0 0,1-1 0,0 1 1,-1 1-1,1-1 0,0 1 0,0-1 1,0 1-1,1 0 0,-4 4 1,-6 18-8828,11-16-1723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0.377"/>
    </inkml:context>
    <inkml:brush xml:id="br0">
      <inkml:brushProperty name="width" value="0.025" units="cm"/>
      <inkml:brushProperty name="height" value="0.025" units="cm"/>
    </inkml:brush>
  </inkml:definitions>
  <inkml:trace contextRef="#ctx0" brushRef="#br0">1 470 6951,'0'0'13276,"8"-14"-11802,14-25-680,209-377 3664,-264 528-3160,29-98-1294,-8 26 18,1-1 1,2 2 0,2-1-1,-4 63 1,11-102-93,0 1 0,0 0 0,0-1-1,0 1 1,0 0 0,0 0 0,1-1-1,-1 1 1,0 0 0,1-1 0,-1 1 0,1 0-1,0-1 1,0 1 0,-1-1 0,1 1 0,0-1-1,0 0 1,0 1 0,1-1 0,-1 0 0,2 2-1,-2-3-138,1 1-1,-1-1 1,1 1-1,0-1 1,-1 0-1,1 1 1,0-1-1,-1 0 1,1 0-1,0 0 0,-1-1 1,1 1-1,0 0 1,-1-1-1,1 1 1,-1-1-1,1 1 1,1-2-1,5-2-1025,0 0 0,0 0 0,0-1 0,-1-1 0,0 1 0,0-1 0,6-8 0,10-11-8710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0.724"/>
    </inkml:context>
    <inkml:brush xml:id="br0">
      <inkml:brushProperty name="width" value="0.025" units="cm"/>
      <inkml:brushProperty name="height" value="0.025" units="cm"/>
    </inkml:brush>
  </inkml:definitions>
  <inkml:trace contextRef="#ctx0" brushRef="#br0">1 42 11435,'0'0'15652,"7"2"-15342,2 0-276,-1-1 1,0 0 0,1-1-1,-1 1 1,1-2 0,-1 1-1,1-1 1,-1-1 0,1 1 0,-1-1-1,0-1 1,0 1 0,0-1-1,0-1 1,8-5 0,-7 4-12,-5 3-24,-1 0-1,1 0 1,-1 0-1,1 1 1,-1-1 0,1 1-1,0 0 1,5-1-1,2 9 11,-7 17 79,-6 12 109,-3 0 0,-1-1 0,-1 1 1,-20 53-1,5-12-30,20-68-804,-6 19-5361,8-27 5687,-1 0 0,1-1-1,-1 1 1,1 0 0,-1 0 0,1-1-1,-1 1 1,1 0 0,-1-1 0,0 1-1,1 0 1,-1-1 0,0 1 0,1-1-1,-1 1 1,0-1 0,0 1 0,0-1-1,1 0 1,-1 1 0,0-1 0,0 0-1,0 0 1,0 0 0,0 1 0,-1-1-1,-9-1-11170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054"/>
    </inkml:context>
    <inkml:brush xml:id="br0">
      <inkml:brushProperty name="width" value="0.025" units="cm"/>
      <inkml:brushProperty name="height" value="0.025" units="cm"/>
    </inkml:brush>
  </inkml:definitions>
  <inkml:trace contextRef="#ctx0" brushRef="#br0">0 42 9961,'0'0'14830,"55"0"-13741,-24 0-704,-1-6-353,6 0-352,-4-5-2115,2 2-2017,-9 0-4324</inkml:trace>
  <inkml:trace contextRef="#ctx0" brushRef="#br0" timeOffset="1">320 88 14286,'0'0'3299,"-11"55"-513,7-26-960,3-1-449,1 1-160,0-4-704,0-1-385,7-8-96,9-5-608,-4-7-578,3-4-992,-7 0-1889,1-17-4101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541"/>
    </inkml:context>
    <inkml:brush xml:id="br0">
      <inkml:brushProperty name="width" value="0.025" units="cm"/>
      <inkml:brushProperty name="height" value="0.025" units="cm"/>
    </inkml:brush>
  </inkml:definitions>
  <inkml:trace contextRef="#ctx0" brushRef="#br0">1 62 19795,'0'0'3107,"7"-7"-235,-2 2-2587,1 0 1,-1 0-1,1 0 1,0 1-1,0 0 0,1 0 1,-1 1-1,1-1 1,0 1-1,-1 1 1,1-1-1,0 1 1,1 1-1,-1-1 0,0 1 1,11 0-1,-16 1-283,-1 1 0,-1-1-1,1 1 1,0-1 0,0 1-1,0 0 1,0 0-1,0-1 1,0 1 0,-1 0-1,1 0 1,0 0 0,-1 0-1,1 0 1,-1 0 0,1 0-1,-1 0 1,1 0 0,-1 0-1,0 0 1,1 0-1,-1 0 1,0 0 0,0 0-1,0 1 1,0-1 0,0 0-1,0 0 1,0 0 0,-1 2-1,-4 36 140,-1-27-40,-1-1 0,0 1 0,-1-1 0,0 0 0,0-1 0,-1 0 0,-1 0 0,0-1 0,0 0 0,-22 13 0,96-20-747,-55-2 541,-3 0-91,1 0 1,-1 0 0,1 0-1,-1 1 1,0 0 0,11 3-1,-16-3 170,1 0 0,0 0 0,-1 0 0,1 0-1,-1 0 1,1 0 0,-1 0 0,1 0 0,-1 1 0,0-1 0,0 1-1,0-1 1,0 1 0,0-1 0,0 1 0,0 0 0,0-1 0,-1 1-1,1 0 1,-1 0 0,1 0 0,-1-1 0,0 1 0,1 0 0,-1 0-1,0 0 1,-1 3 0,1 2 123,-1-1-1,0 1 1,0 0-1,0-1 0,-1 1 1,0-1-1,0 0 1,-1 1-1,0-1 1,0 0-1,0-1 0,-1 1 1,0-1-1,0 1 1,0-1-1,-1 0 1,0-1-1,0 1 0,0-1 1,0 0-1,-1 0 1,0 0-1,1-1 1,-1 0-1,-1 0 0,1-1 1,0 1-1,0-1 1,-1-1-1,-12 3 1,18-5-187,0 1 0,0 0-1,0 0 1,1 0 0,-1 0 0,0-1 0,0 1 0,0 0 0,1-1 0,-1 1 0,0-1 0,0 1 0,1-1 0,-1 1 0,0-1 0,1 0 0,-1 1 0,1-1 0,-1 0 0,1 1-1,-1-1 1,1 0 0,-1 0 0,1 1 0,0-1 0,-1 0 0,1 0 0,0 0 0,0 0 0,-1 1 0,1-1 0,0 0 0,0 0 0,0 0 0,0 0 0,0 0 0,1 0-1,-1 1 1,0-1 0,0 0 0,0 0 0,1 0 0,0-1 0,15-38-7420,4 15 592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871"/>
    </inkml:context>
    <inkml:brush xml:id="br0">
      <inkml:brushProperty name="width" value="0.025" units="cm"/>
      <inkml:brushProperty name="height" value="0.025" units="cm"/>
    </inkml:brush>
  </inkml:definitions>
  <inkml:trace contextRef="#ctx0" brushRef="#br0">1 254 16464,'0'0'11685,"8"-1"-10863,-1-1-783,0 0 0,-1 0-1,1 0 1,-1-1 0,0 0-1,0 0 1,0 0-1,0-1 1,0 0 0,-1 0-1,1-1 1,-1 1 0,0-1-1,-1 0 1,1-1-1,6-10 1,15-21 26,-1-1-1,24-51 1,-41 73-24,-8 56 311,-27 63 5,17-72-251,2 0 0,1 1 0,2 0 0,-3 47-1,8-77-143,0-1 0,0 0-1,0 0 1,0 0 0,0 1-1,0-1 1,0 0 0,1 0-1,-1 0 1,0 0-1,1 0 1,-1 1 0,1-1-1,-1 0 1,1 0 0,0 0-1,-1 0 1,1 0 0,0-1-1,0 1 1,-1 0-1,1 0 1,0 0 0,0-1-1,0 1 1,2 1 0,-1-2-347,-1 0 0,1 1-1,-1-1 1,1 0 0,-1 0 0,1 0 0,-1 0 0,1 0 0,0 0 0,-1 0 0,1-1 0,-1 1 0,1-1 0,1 0 0,12-8-6320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232"/>
    </inkml:context>
    <inkml:brush xml:id="br0">
      <inkml:brushProperty name="width" value="0.025" units="cm"/>
      <inkml:brushProperty name="height" value="0.025" units="cm"/>
    </inkml:brush>
  </inkml:definitions>
  <inkml:trace contextRef="#ctx0" brushRef="#br0">79 1 14734,'0'0'15236,"1"14"-15044,-1-12-186,0 8 7,1 0 0,-1 0 1,-1 0-1,0 0 0,-1 0 0,0 0 1,0 0-1,-1 0 0,-4 9 1,-8 14 5,4-11-37,1 2 0,1-1 0,-8 30-1,16-46-1372,6-23-7062,1-8 2368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596"/>
    </inkml:context>
    <inkml:brush xml:id="br0">
      <inkml:brushProperty name="width" value="0.025" units="cm"/>
      <inkml:brushProperty name="height" value="0.025" units="cm"/>
    </inkml:brush>
  </inkml:definitions>
  <inkml:trace contextRef="#ctx0" brushRef="#br0">117 60 15855,'-8'3'2803,"-1"1"-2260,1 0 1,1 0 0,-1 1 0,1 0 0,-1 0-1,2 1 1,-1 0 0,-8 9 0,12-11-366,-1 0-1,1 0 1,0 1 0,0-1-1,0 1 1,1 0 0,0 0 0,0 0-1,0 0 1,0 0 0,1 0-1,0 1 1,0-1 0,0 0 0,1 1-1,0-1 1,0 8 0,0-12-147,0 0 1,1 0 0,-1 0-1,0 0 1,1 0 0,-1 0-1,0-1 1,1 1 0,-1 0 0,1 0-1,0 0 1,-1 0 0,1 0-1,0-1 1,-1 1 0,1 0-1,0-1 1,0 1 0,0 0-1,-1-1 1,1 1 0,0-1 0,0 1-1,2-1 1,30 4 742,-24-4-572,0-1-1,0-1 1,0 0 0,0 0-1,10-4 1,-9 1-159,-1-1 0,1 1 1,-1-2-1,0 1 1,0-1-1,-1 0 1,0-1-1,11-14 0,-15 18-29,-1 0-1,0 0 0,0 0 1,-1 0-1,1 0 0,-1-1 0,0 1 1,0-1-1,-1 0 0,1 0 1,-1 1-1,0-1 0,0 0 1,-1 0-1,0 0 0,1 0 0,-2 0 1,1 0-1,0 0 0,-1 0 1,-2-8-1,2 10-12,-1 1 0,1-1 0,-1 1 1,1 0-1,-1-1 0,0 1 0,0 0 0,0 0 1,0 0-1,0 0 0,0 1 0,-1-1 0,1 0 1,0 1-1,-1 0 0,0-1 0,1 1 0,-1 0 1,0 0-1,1 1 0,-1-1 0,0 1 0,0-1 1,1 1-1,-1 0 0,0 0 0,0 0 0,0 0 1,0 0-1,1 1 0,-5 1 0,0-1-14,1 0 0,0 1-1,0 0 1,0 0 0,0 0 0,0 1 0,0 0-1,0 0 1,1 1 0,0 0 0,0 0 0,-10 9-1,10-7-21,1 0-1,-1 1 0,1 0 1,0 0-1,1 0 0,0 1 1,-4 11-1,6-14-342,0 0 0,0 0 0,0 0 0,1 1 0,0-1 0,0 0 0,1 10 0,0-14 67,-1 1 0,1-1 0,0 1 0,-1-1 0,1 1 0,0-1 0,0 0 0,0 1 0,0-1 0,1 0 0,-1 0 0,0 0 0,0 0 0,1 0 0,-1 0 0,1 0 0,-1 0 0,1 0 0,-1-1 0,1 1 0,-1-1 0,1 1 0,-1-1 0,1 1 0,0-1 0,-1 0 0,1 0 0,0 0 0,-1 0 0,3 0 0,21 0-6405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940"/>
    </inkml:context>
    <inkml:brush xml:id="br0">
      <inkml:brushProperty name="width" value="0.025" units="cm"/>
      <inkml:brushProperty name="height" value="0.025" units="cm"/>
    </inkml:brush>
  </inkml:definitions>
  <inkml:trace contextRef="#ctx0" brushRef="#br0">51 46 11787,'-4'11'4009,"-3"6"-2808,-1 2 305,1 0 1,1 1-1,0 0 0,2 0 1,-4 33-1,8-52-1439,0 0-1,0 0 1,0 1-1,0-1 1,0 0-1,0 0 1,0 0-1,1 0 1,-1 1-1,0-1 1,1 0-1,-1 0 1,1 0-1,-1 0 1,1 0-1,-1 0 0,1 0 1,0 0-1,0 0 1,-1 0-1,1-1 1,0 1-1,0 0 1,0 0-1,0-1 1,1 2-1,0-2 18,1 1 0,-1-1 1,0 1-1,0-1 0,1 0 0,-1 0 0,0 0 0,0 0 0,1 0 0,-1-1 0,0 1 0,4-2 0,2 0 52,0-1 0,0 0 0,0-1-1,-1 0 1,0 0 0,10-8 0,-5 2 35,-1-1 0,0-1 0,0 0 0,15-23 0,-21 28-8,-1 0 0,0-1 0,0 1 0,-1-1 0,0 0 0,-1 0 0,1 0 0,-2 0 0,1 0 0,0-15-1,-2 21-155,0 1 0,0-1-1,0 1 1,0-1-1,0 1 1,-1-1-1,1 1 1,-1-1 0,1 1-1,-1 0 1,1-1-1,-1 1 1,0 0-1,0 0 1,1-1 0,-1 1-1,0 0 1,0 0-1,0 0 1,-1 0-1,1 0 1,0 0-1,0 0 1,0 0 0,-3 0-1,1-1 10,0 1-1,-1 0 1,1 1-1,0-1 1,-1 0-1,1 1 1,-1 0-1,1 0 1,-1 0-1,1 0 1,-5 1-1,4 0-76,0-1-1,0 1 1,-1 0-1,1 0 1,0 0-1,0 1 1,0 0-1,1-1 1,-1 1-1,0 1 1,1-1-1,-1 0 1,1 1 0,0 0-1,0 0 1,0 0-1,0 0 1,0 0-1,0 0 1,-2 6-1,4-7-301,-2 17-2098,3-19 2182,0 1 1,0-1-1,0 1 1,0-1 0,0 0-1,0 1 1,0-1-1,1 0 1,-1 1-1,0-1 1,0 0-1,0 1 1,1-1 0,-1 0-1,0 1 1,0-1-1,1 0 1,-1 0-1,0 1 1,0-1 0,1 0-1,-1 0 1,0 1-1,1-1 1,-1 0-1,1 0 1,-1 0-1,0 0 1,1 0 0,0 1-1,16-1-10948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8.916"/>
    </inkml:context>
    <inkml:brush xml:id="br0">
      <inkml:brushProperty name="width" value="0.025" units="cm"/>
      <inkml:brushProperty name="height" value="0.025" units="cm"/>
    </inkml:brush>
  </inkml:definitions>
  <inkml:trace contextRef="#ctx0" brushRef="#br0">172 344 17264,'0'0'1234,"-9"-2"-284,6 1-898,-1 0 37,0 0 1,0 0 0,0 0-1,0 0 1,0 1 0,0-1-1,0 1 1,0 0 0,-1 0-1,1 1 1,0-1 0,0 1-1,0 0 1,0 0 0,0 0-1,1 1 1,-1-1 0,0 1-1,0 0 1,1 0-1,-1 0 1,-5 5 0,3 1-102,-1 0 0,1 0-1,0 1 1,0-1 0,1 1 0,1 0 0,-1 1 0,2-1 0,-1 1 0,1 0 0,1 0 0,-1 0 0,2 0 0,0 0 0,0 1-1,0-1 1,1 0 0,3 15 0,-4-24 10,1 0 0,0-1-1,0 1 1,0 0 0,0 0-1,0 0 1,0 0 0,0 0-1,1-1 1,-1 1 0,0 0-1,0 0 1,1 0 0,-1-1-1,0 1 1,1 0 0,-1 0-1,1-1 1,-1 1 0,1 0 0,-1-1-1,1 1 1,0-1 0,-1 1-1,1-1 1,0 1 0,-1-1-1,1 1 1,0-1 0,0 1-1,-1-1 1,1 0 0,0 0-1,0 1 1,0-1 0,0 0-1,-1 0 1,1 0 0,0 0 0,0 0-1,0 0 1,0 0 0,-1 0-1,1 0 1,0 0 0,0 0-1,0-1 1,0 1 0,-1 0-1,1-1 1,1 0 0,2-1 45,0 0 1,0-1 0,0 1-1,0-1 1,0 0 0,-1 0-1,0 0 1,5-6-1,14-24 433,-1-2-1,-1 0 0,-2-1 0,-2-1 0,-2-1 0,-1 0 0,-2-1 0,-1 0 0,8-74 1,-16 96-307,-1 8-101,0 0 0,0-1 0,0 1 0,-1 0 0,-1 0 0,-2-16 1,3 25-72,-1-1 1,1 1 0,-1 0-1,1 0 1,-1 0 0,1 0 0,0 0-1,-1 0 1,1 0 0,-1 0-1,1 0 1,-1 0 0,1 0 0,-1 0-1,1 0 1,0 0 0,-1 0-1,1 1 1,-1-1 0,1 0 0,0 0-1,-1 0 1,1 1 0,-1-1-1,1 0 1,0 1 0,-1-1 0,1 0-1,0 1 1,0-1 0,-1 0-1,1 1 1,0-1 0,0 0-1,-1 1 1,1-1 0,0 1 0,0-1-1,0 0 1,0 1 0,0 0-1,-4 14-35,0 1-1,2 0 0,0 0 0,0 0 0,2 0 0,1 26 0,0-8-4,-1 3 17,2 73 28,-1-98-5,1-1 0,0 0 0,0 0 0,1 0 0,1-1 0,0 1 0,7 14 0,-10-23-29,0 0-1,0 0 0,0 0 0,0 0 0,0 0 0,1-1 0,-1 1 0,1 0 1,-1-1-1,1 1 0,0-1 0,0 1 0,-1-1 0,1 0 0,0 0 0,0 0 1,0 0-1,0 0 0,1 0 0,-1-1 0,0 1 0,0-1 0,0 1 0,0-1 1,1 0-1,-1 0 0,0 0 0,0 0 0,1 0 0,-1 0 0,0-1 0,0 1 0,0-1 1,1 1-1,-1-1 0,0 0 0,0 0 0,0 0 0,0 0 0,0 0 0,2-3 1,2 0-627,0 0 1,-1-1 0,0 0 0,0 0-1,6-7 1,13-28-8148,-14 15-1934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8.976"/>
    </inkml:context>
    <inkml:brush xml:id="br0">
      <inkml:brushProperty name="width" value="0.025" units="cm"/>
      <inkml:brushProperty name="height" value="0.025" units="cm"/>
    </inkml:brush>
  </inkml:definitions>
  <inkml:trace contextRef="#ctx0" brushRef="#br0">19 37 9225,'0'0'13725,"7"-5"-11654,-4 2-1898,1 0 154,0 0 0,0 0-1,0 1 1,0-1-1,0 1 1,1 0 0,-1 0-1,1 0 1,0 1-1,-1-1 1,1 1 0,0 0-1,6 0 1,-10 2-312,-1-1-1,1 1 1,0 0 0,-1-1 0,1 1-1,-1 0 1,1 0 0,-1 0 0,1 0-1,-1-1 1,1 1 0,-1 0 0,0 0 0,0 0-1,1 0 1,-1 0 0,0 0 0,0 0-1,0 0 1,0 0 0,0 0 0,0 0-1,0 0 1,-1 0 0,1 0 0,0 0-1,0-1 1,-1 1 0,0 1 0,-8 33 70,7-32-95,-1 1-1,1 1 1,0-1-1,0 0 1,0 0-1,1 1 1,-1-1-1,1 1 0,-1 8 1,2-11 6,1-1 0,-1 1 0,1 0 0,0 0 0,0-1 0,0 1 0,0-1-1,0 1 1,0-1 0,0 1 0,0-1 0,0 0 0,1 1 0,-1-1 0,1 0 0,-1 0 0,1 0 0,-1 0 0,1 0 0,-1 0 0,1-1 0,0 1 0,0-1 0,-1 1 0,1-1 0,0 1 0,3-1-1,13 4 5,-14-4 1,0 1 0,1 0 0,-1 0 0,0 0 0,0 1 0,0 0 0,5 2 0,-8-3 0,0-1 0,-1 1 0,1 0 0,-1 0 0,1-1 0,-1 1 0,1 0 0,-1 0 0,1 0 0,-1 0 0,0 0 0,1 0 0,-1-1 0,0 1 0,0 0 0,0 0 0,0 0 0,0 0 0,0 0 0,0 0 0,0 0 0,0 0 0,0 0 0,0 0 0,0 0 0,-1 0 0,1 0 0,-1 0 0,1 0 0,0-1 0,-1 1 0,1 0 0,-1 0 0,0 0 0,1-1 0,-1 1 0,0 0 0,1-1 0,-2 2 0,-4 3 71,-1 1-1,1-1 0,-1-1 0,0 1 0,0-1 0,0 0 0,-1-1 0,1 1 0,-1-2 0,0 1 0,0-1 1,0 0-1,0-1 0,0 0 0,-1 0 0,1-1 0,0 0 0,-15-1 0,23 1-90,0 0-1,-1 0 1,1-1-1,-1 1 1,1 0-1,0 0 0,-1 0 1,1 0-1,-1 0 1,1-1-1,0 1 1,-1 0-1,1 0 1,0-1-1,-1 1 1,1 0-1,0 0 1,0-1-1,-1 1 1,1 0-1,0-1 1,0 1-1,-1-1 1,1 1-1,0 0 1,0-1-1,0 1 1,0 0-1,0-1 1,-1 1-1,1-1 1,0 1-1,0 0 1,0-1-1,0 1 1,0-1-1,0 1 0,0-1 1,1 1-1,-1 0 1,0-1-1,0 1 1,0-1-1,0 1 1,0 0-1,1-1 1,-1 1-1,0 0 1,0-1-1,1 1 1,-1 0-1,0-1 1,0 1-1,1 0 1,0-1-1,17-15-2869,23-5-5818,-19 8 11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9.651"/>
    </inkml:context>
    <inkml:brush xml:id="br0">
      <inkml:brushProperty name="width" value="0.025" units="cm"/>
      <inkml:brushProperty name="height" value="0.025" units="cm"/>
    </inkml:brush>
  </inkml:definitions>
  <inkml:trace contextRef="#ctx0" brushRef="#br0">284 97 1730,'0'0'10879,"1"-8"-8535,5-27-337,-6 33-1874,0 1 0,0-1 0,0 1 0,0 0 0,0-1 0,0 1 0,0-1 0,-1 1 0,1 0 0,0-1 0,-1 1 0,1 0 0,-1-1 0,0 1 0,1 0 0,-1 0 0,0 0-1,0-1 1,0 1 0,1 0 0,-1 0 0,0 0 0,-1 0 0,1 1 0,0-1 0,0 0 0,0 0 0,0 1 0,-1-1 0,1 0 0,0 1 0,-1 0 0,1-1 0,0 1 0,-3-1 0,-51-2 707,46 3-595,2 1-206,0-1 0,-1 2-1,1-1 1,0 1-1,0 0 1,0 1 0,0 0-1,0 0 1,1 0 0,-1 1-1,1 0 1,0 0-1,0 0 1,0 1 0,1 0-1,-1 0 1,1 1 0,1 0-1,-1-1 1,1 1-1,-6 10 1,2-2 50,0 1 0,1-1 0,1 1 0,0 1-1,1-1 1,0 1 0,2 0 0,-4 28 0,6-26-78,0 1 1,1 0 0,0-1-1,2 1 1,0-1-1,10 34 1,-11-46-6,1 0-1,1 0 1,-1-1 0,1 1 0,0-1-1,0 0 1,1 0 0,-1 0-1,1 0 1,0-1 0,1 1 0,-1-1-1,1 0 1,-1 0 0,1-1-1,1 1 1,-1-1 0,0 0-1,1-1 1,-1 1 0,1-1 0,0 0-1,0-1 1,0 1 0,6 0-1,1-1 231,1-1 0,-1 0 0,1-1 0,-1-1 0,1 0 0,-1 0 0,0-2 0,0 1 0,0-2 0,-1 1 0,1-2 0,-1 0 0,0 0 0,-1-1 0,1-1 0,-1 0 0,-1 0 0,0-1 0,0-1 0,10-11 0,-9 8-137,0 1-1,-1-1 1,0-1 0,-1 1 0,-1-2 0,0 1 0,-1-1-1,-1 0 1,0-1 0,-1 0 0,-1 1 0,0-2 0,-1 1-1,-1 0 1,0 0 0,-2-25 0,0 35-111,-1 0 0,-1 0 0,1 0 0,-1 1 0,0-1 0,0 0 0,0 1 0,-1-1 0,0 1 0,0 0 0,-1 0 0,1 0 0,-1 1 0,0-1 1,0 1-1,-1 0 0,1 0 0,-1 0 0,0 0 0,0 1 0,0 0 0,0 0 0,-1 0 0,-7-2 0,-1 0-754,1 0-1,-1 2 1,-25-5 0,-40 3-8025,56 5 1226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7.504"/>
    </inkml:context>
    <inkml:brush xml:id="br0">
      <inkml:brushProperty name="width" value="0.025" units="cm"/>
      <inkml:brushProperty name="height" value="0.025" units="cm"/>
    </inkml:brush>
  </inkml:definitions>
  <inkml:trace contextRef="#ctx0" brushRef="#br0">117 0 17264,'0'0'10181,"-8"5"-9968,7-4-213,-39 28 177,39-28-168,-1 0 1,1 0 0,-1 1 0,1-1-1,-1 0 1,1 1 0,0-1 0,0 1-1,0 0 1,0-1 0,0 1 0,0 0-1,0-1 1,1 1 0,-1 0 0,0 0-1,1 0 1,0 0 0,-1 0 0,1-1-1,0 1 1,0 0 0,0 0 0,0 0-1,0 0 1,1 0 0,-1 0 0,1 2-1,1-3-6,-1 0-1,0 0 0,0 0 1,1 0-1,-1-1 0,0 1 1,1 0-1,-1-1 0,0 1 1,1-1-1,-1 0 0,1 1 1,-1-1-1,1 0 0,-1 0 1,1 0-1,2 0 0,35-1 74,-25 0-66,93-3-36,-105 5 24,-1-1 1,0 1 0,0 0-1,1-1 1,-1 1-1,0 0 1,0 0 0,0 0-1,0 0 1,0 0 0,0 0-1,0 0 1,0 0-1,0 0 1,0 0 0,0 1-1,-1-1 1,1 0 0,-1 1-1,1-1 1,-1 0-1,1 1 1,-1-1 0,0 0-1,0 1 1,1-1 0,-1 1-1,0-1 1,0 1 0,-1-1-1,1 0 1,0 3-1,-1 4 14,1-1 0,-1 1 0,0 0 0,-1-1 0,-2 8 0,0-5 116,-1 0-1,0-1 1,-1 0-1,0 0 0,0 0 1,-1 0-1,0-1 1,-1-1-1,-14 13 0,17-15-120,-1-1 0,1 0 0,-1 0 0,0 0-1,-1-1 1,1 0 0,-1 0 0,1 0-1,-1-1 1,0 0 0,0-1 0,0 1 0,0-1-1,0 0 1,-12-1 0,17 0-277,0-1 1,0 0-1,0 1 0,0-1 0,0 0 0,0 0 1,0 0-1,0 0 0,0 0 0,1-1 1,-1 1-1,0 0 0,1-1 0,-1 1 1,1-1-1,-1 0 0,1 0 0,0 1 1,-2-5-1,-10-24-6176,3-8-5191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7.868"/>
    </inkml:context>
    <inkml:brush xml:id="br0">
      <inkml:brushProperty name="width" value="0.025" units="cm"/>
      <inkml:brushProperty name="height" value="0.025" units="cm"/>
    </inkml:brush>
  </inkml:definitions>
  <inkml:trace contextRef="#ctx0" brushRef="#br0">0 95 16752,'0'0'7943,"58"1"-6213,-28-6-577,4-6-737,0-2-319,3-1-97,2-2-897,1 2-1249,-3 2-1858,-6 4-2050,-3 6-2914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8.230"/>
    </inkml:context>
    <inkml:brush xml:id="br0">
      <inkml:brushProperty name="width" value="0.025" units="cm"/>
      <inkml:brushProperty name="height" value="0.025" units="cm"/>
    </inkml:brush>
  </inkml:definitions>
  <inkml:trace contextRef="#ctx0" brushRef="#br0">0 122 8232,'0'0'19875,"8"3"-19224,-5-2-629,-1 0 0,1 0 0,0 0 1,0-1-1,0 1 0,0-1 0,-1 0 0,1 0 1,0 0-1,0 0 0,0-1 0,0 1 0,0-1 0,-1 1 1,1-1-1,0 0 0,0 0 0,4-3 0,1-1 1,0-1-1,0 0 0,-1-1 1,0 1-1,9-13 0,40-52 58,-56 105-203,-3-13 238,-1-1-1,-2 1 0,0-1 0,-11 26 0,10-31-56,1 0 0,0 0-1,2 1 1,-1 0-1,2 0 1,0 0-1,1 0 1,1 23-1,1-37-165,0-1 0,0 1 0,0-1 0,0 1 0,1-1 0,-1 0 0,1 1-1,-1-1 1,1 1 0,0-1 0,-1 0 0,1 0 0,0 1 0,0-1 0,0 0 0,0 0-1,0 0 1,0 0 0,0 0 0,1 0 0,-1 0 0,0 0 0,0-1 0,1 1 0,-1 0-1,0-1 1,1 1 0,-1-1 0,1 1 0,-1-1 0,1 0 0,-1 1 0,1-1 0,-1 0-1,1 0 1,1 0 0,1-1-631,1 1 0,-1-1 0,1 1-1,-1-1 1,0-1 0,1 1 0,-1 0-1,0-1 1,0 0 0,0 0 0,5-4 0,21-18-6084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8.578"/>
    </inkml:context>
    <inkml:brush xml:id="br0">
      <inkml:brushProperty name="width" value="0.025" units="cm"/>
      <inkml:brushProperty name="height" value="0.025" units="cm"/>
    </inkml:brush>
  </inkml:definitions>
  <inkml:trace contextRef="#ctx0" brushRef="#br0">111 15 15150,'0'0'8979,"-9"10"-8092,-5 6-541,1 0 0,1 2 1,-20 35-1,27-44-246,1 0-1,0 1 1,0-1-1,1 0 1,0 1 0,1 0-1,0 0 1,1 0-1,0 0 1,0 0-1,1 0 1,1 13 0,-1-21-84,1 0 0,-1-1 0,1 1 0,-1 0 0,1 0 0,0-1 0,-1 1 0,1 0 0,0-1 0,0 1 0,0-1 0,0 1 0,0-1 0,1 0 0,-1 1 0,0-1 0,1 0 0,-1 0 0,1 0 0,-1 0 1,4 1-1,-2 0 73,1-1 0,-1-1 0,1 1 0,-1 0 0,1-1 0,0 0 0,-1 0 1,1 0-1,-1 0 0,7-1 0,-2-1 49,0 0 0,0 0-1,-1 0 1,1-1 0,-1 0 0,1-1 0,-1 0 0,0 0 0,8-6-1,-9 3-65,1-1-1,-1 1 0,0-1 1,0-1-1,-1 1 0,0-1 0,-1 0 1,0 0-1,0 0 0,-1-1 0,0 1 1,0-1-1,-1 1 0,-1-1 0,0 0 1,0 0-1,-1 0 0,0 0 1,-3-18-1,3 25-79,-1-1 1,0 1-1,0-1 1,0 1 0,-1 0-1,1 0 1,-1 0-1,0-1 1,0 2-1,0-1 1,0 0 0,0 0-1,-1 1 1,1-1-1,-1 1 1,0 0-1,0-1 1,-6-2-1,7 3-190,-1 1-1,0 0 1,0 0-1,0-1 0,0 2 1,0-1-1,0 0 0,0 1 1,-6-1-1,7 1-205,0 0 0,0 0 0,0 0-1,0 1 1,0-1 0,0 1 0,0 0 0,0-1-1,0 1 1,0 0 0,0 0 0,0 0 0,1 0-1,-1 0 1,-2 3 0,-4 6-6947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0.851"/>
    </inkml:context>
    <inkml:brush xml:id="br0">
      <inkml:brushProperty name="width" value="0.025" units="cm"/>
      <inkml:brushProperty name="height" value="0.025" units="cm"/>
    </inkml:brush>
  </inkml:definitions>
  <inkml:trace contextRef="#ctx0" brushRef="#br0">113 0 11531,'0'0'15172,"1"13"-14889,-2 23-116,2 68 34,-1-103-201,0 0 1,1 0-1,-1 0 0,0 0 1,1 0-1,-1 0 0,1 0 1,-1 0-1,1 0 0,0-1 1,-1 1-1,1 0 0,0 0 1,-1-1-1,1 1 0,0 0 1,0-1-1,0 1 0,0-1 1,-1 1-1,1-1 0,0 1 1,0-1-1,0 0 0,0 1 1,0-1-1,0 0 0,0 0 1,0 0-1,0 0 0,0 0 1,0 0-1,0 0 1,0 0-1,0 0 0,0 0 1,0-1-1,0 1 0,1-1 1,48-14 13,-38 11-15,-10 3-5,1 0 0,-1 0 1,1 1-1,-1-1 0,1 1 1,0-1-1,-1 1 1,1 0-1,0 0 0,-1 0 1,1 1-1,4 0 1,-6 0 1,0-1 1,0 1 0,0-1 0,1 1-1,-1 0 1,0-1 0,0 1 0,0 0 0,0 0-1,-1 0 1,1 0 0,0 0 0,0 0-1,0 0 1,-1 0 0,1 0 0,-1 0-1,2 3 1,-1 4 23,1-1-1,-1 1 1,-1-1-1,1 1 1,-1 0-1,-1 0 0,-1 9 1,1-9 47,-1 0 1,1 0 0,-2-1-1,1 1 1,-1 0-1,0-1 1,-1 0-1,1 0 1,-2 0 0,1 0-1,-1 0 1,0-1-1,0 0 1,0 0-1,-10 8 1,10-10-38,-1 0 0,1 0 0,-1 0 0,0-1 0,0 1-1,0-2 1,0 1 0,0-1 0,-1 1 0,1-2 0,-1 1 0,0-1 0,1 0 0,-1 0 0,0-1 0,0 0 0,1 0 0,-12-2-1,15 1-206,0 0-1,0 0 0,1 0 1,-1 0-1,1-1 0,-1 1 1,1-1-1,0 0 0,-1 0 1,1 0-1,0 0 0,0 0 1,0 0-1,0 0 0,1-1 0,-1 1 1,1 0-1,-1-1 0,0-3 1,-17-55-6615,13 19 65</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212"/>
    </inkml:context>
    <inkml:brush xml:id="br0">
      <inkml:brushProperty name="width" value="0.025" units="cm"/>
      <inkml:brushProperty name="height" value="0.025" units="cm"/>
    </inkml:brush>
  </inkml:definitions>
  <inkml:trace contextRef="#ctx0" brushRef="#br0">1 140 12748,'0'0'8392,"62"0"-5990,-33-3-96,5-9-736,2-4-929,3-3-513,5-2-64,-3-1-96,2 4-929,-2 3-1377,-1 6-1442,-6 4-2562,-6 5-3395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556"/>
    </inkml:context>
    <inkml:brush xml:id="br0">
      <inkml:brushProperty name="width" value="0.025" units="cm"/>
      <inkml:brushProperty name="height" value="0.025" units="cm"/>
    </inkml:brush>
  </inkml:definitions>
  <inkml:trace contextRef="#ctx0" brushRef="#br0">128 0 10186,'0'0'12860,"-9"12"-12700,-10 16 151,1-1 0,-28 61 0,40-74-80,0 0 1,0 0 0,2 1 0,0 0 0,0 0 0,2 0 0,0 1-1,0-1 1,2 31 0,1-45-219,-1 1 0,1 0 0,0 0 0,-1 0 1,1 0-1,0 0 0,0-1 0,0 1 0,0 0 0,1-1 0,-1 1 0,0-1 0,1 1 0,-1-1 0,0 0 1,1 0-1,0 1 0,-1-1 0,1 0 0,0 0 0,0-1 0,-1 1 0,1 0 0,0-1 0,0 1 0,0-1 1,0 1-1,0-1 0,0 0 0,0 0 0,0 0 0,0 0 0,0 0 0,3-1 0,2 1 15,-1-1-1,0 0 0,0 0 0,0-1 1,0 1-1,0-1 0,0 0 0,0-1 1,-1 0-1,7-3 0,-7 2 60,-1 1-1,1-1 1,0 1-1,-1-1 1,0-1 0,0 1-1,0-1 1,-1 1-1,1-1 1,-1 0-1,0 0 1,0-1 0,-1 1-1,0-1 1,0 1-1,0-1 1,0 0-1,-1 1 1,0-1 0,0 0-1,-1 0 1,0-9-1,-1 13-44,0-1 0,0 1 1,0-1-1,0 1 0,-1-1 0,1 1 0,-1 0 0,0 0 0,1 0 0,-1 0 0,0 0 0,0 0 0,-1 0 1,1 0-1,0 1 0,0-1 0,-1 1 0,1 0 0,-1 0 0,1 0 0,-1 0 0,0 0 0,1 0 1,-1 1-1,0-1 0,-4 1 0,-7-2-81,0 0 1,0 1-1,-25 2 1,39-2 2,-1 1 1,1 0 0,0 0 0,0 0 0,-1 0 0,1 0 0,0 0 0,0-1 0,-1 1 0,1 0-1,0 0 1,-1 0 0,1 0 0,0 0 0,0 0 0,-1 0 0,1 0 0,0 0 0,0 0-1,-1 0 1,1 1 0,0-1 0,0 0 0,-1 0 0,1 0 0,0 0 0,0 0 0,-1 0 0,1 1-1,0-1 1,0 0 0,0 0 0,-1 0 0,1 0 0,0 1 0,0-1 0,0 0 0,0 0-1,-1 1 1,1-1 0,0 0 0,0 0 0,0 1 0,0-1 0,0 0 0,0 0 0,0 1 0,0-1-1,0 0 1,0 0 0,0 1 0,0-1 0,0 0 0,0 1 0,0-1 0,0 0 0,0 1 0,17 5-2948,-9-5 1945,0-1-1,0 0 0,1-1 0,-1 0 0,0 0 0,0-1 1,0 0-1,0-1 0,10-4 0,25-11-6120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948"/>
    </inkml:context>
    <inkml:brush xml:id="br0">
      <inkml:brushProperty name="width" value="0.025" units="cm"/>
      <inkml:brushProperty name="height" value="0.025" units="cm"/>
    </inkml:brush>
  </inkml:definitions>
  <inkml:trace contextRef="#ctx0" brushRef="#br0">86 10 8104,'0'0'17141,"-9"14"-16303,9-14-832,-16 25 698,-21 45-1,33-62-617,0 0-1,1 1 1,0-1-1,1 1 1,-1 0 0,2 0-1,-1 0 1,1 0-1,1 0 1,0 0-1,1 18 1,0-25-78,-1 0 0,1 0 0,0 0 0,0 0 0,0 0 0,0 0 0,0 0 0,0-1 0,0 1 0,0 0 0,1 0 0,-1-1 0,1 1 0,-1-1-1,1 0 1,0 1 0,0-1 0,-1 0 0,1 0 0,3 1 0,-1 0 53,1-1-1,0 1 0,0-1 1,0 0-1,0-1 0,0 1 1,0-1-1,8 0 0,-3-1 64,0 0 0,0-1 0,1 0 0,-2 0 0,1-1 0,0-1 0,0 1 0,9-7 0,-12 5-69,-1 0 0,1 0 0,-2-1 1,1 0-1,0 0 0,-1 0 0,0-1 0,-1 0 1,0 0-1,0 0 0,0 0 0,-1-1 0,0 1 1,0-1-1,-1 0 0,0 0 0,0 0 0,1-13 1,-3 17-80,0-1 1,1 1 0,-2 0-1,1-1 1,0 1 0,-1 0-1,0 0 1,0-1 0,0 1 0,0 0-1,-1 0 1,1 0 0,-1 0-1,0 0 1,-1 1 0,1-1-1,0 1 1,-1-1 0,0 1 0,0 0-1,0 0 1,0 0 0,-1 0-1,1 1 1,-1-1 0,1 1 0,-1 0-1,0 0 1,0 0 0,0 0-1,0 1 1,0 0 0,0 0-1,-1 0 1,1 0 0,-4 0 0,-23-1-2589,12 4-3585,9 3-2462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9.312"/>
    </inkml:context>
    <inkml:brush xml:id="br0">
      <inkml:brushProperty name="width" value="0.025" units="cm"/>
      <inkml:brushProperty name="height" value="0.025" units="cm"/>
    </inkml:brush>
  </inkml:definitions>
  <inkml:trace contextRef="#ctx0" brushRef="#br0">80 73 17809,'0'0'833,"-5"9"186,5-8-1010,-19 41 1567,17-16-475,3-25-1076,-1-1-1,0 1 1,1 0 0,-1-1 0,1 1 0,-1 0 0,1-1-1,-1 1 1,1-1 0,-1 1 0,1-1 0,0 1 0,-1-1 0,1 1-1,0-1 1,0 1 0,-1-1 0,1 0 0,0 0 0,0 1-1,-1-1 1,1 0 0,0 0 0,0 0 0,0 0 0,-1 0-1,1 0 1,1 0 0,1-1 27,0 0 0,0 0 0,0 0 0,0 0 0,0-1-1,0 0 1,0 1 0,-1-1 0,1 0 0,0 0 0,-1 0 0,0-1-1,0 1 1,0-1 0,0 1 0,0-1 0,0 1 0,0-1 0,-1 0-1,1 0 1,-1 0 0,0 0 0,0 0 0,0 0 0,-1-1 0,1-2 0,1 3-7,-1-1 1,0 1-1,0 0 1,-1-1-1,1 1 1,-1-1-1,1 1 1,-1-1-1,0 1 1,-1-1-1,1 1 1,0-1-1,-1 1 1,0 0-1,0-1 1,0 1 0,0 0-1,-1 0 1,1-1-1,-1 1 1,0 0-1,0 0 1,-3-4-1,3 6-42,0-1 0,0 1 0,0-1 0,0 1-1,-1 0 1,1 0 0,0 0 0,0 0 0,-1 1 0,1-1 0,-1 0-1,1 1 1,-1 0 0,1 0 0,0-1 0,-1 1 0,1 1 0,-1-1-1,1 0 1,-1 1 0,1-1 0,-1 1 0,-2 1 0,2 0-12,0 0 0,0 0 0,0 1 1,1-1-1,-1 1 0,1 0 0,-1 0 1,1 0-1,0 0 0,0 0 0,1 0 1,-1 0-1,-2 7 0,-1 7-39,0 0 0,1 0 0,1 0 0,1 0 0,-1 23 1,3-29-85,0 1 0,1-1 1,0 0-1,1 0 0,0 0 1,4 12-1,-6-22-25,1 1 0,0 0 0,-1 0 0,1-1 0,0 1 0,0-1 0,0 1-1,0-1 1,1 1 0,-1-1 0,0 1 0,1-1 0,-1 0 0,0 0 0,1 0 0,0 0 0,-1 0 0,4 1 0,-3-1-168,0-1 0,0 0 1,1 0-1,-1 0 0,0 0 1,1-1-1,-1 1 0,0 0 1,1-1-1,-1 0 0,0 0 1,0 1-1,0-1 0,0 0 1,0-1-1,0 1 0,0 0 1,0-1-1,2-1 0,26-27-5173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8.895"/>
    </inkml:context>
    <inkml:brush xml:id="br0">
      <inkml:brushProperty name="width" value="0.025" units="cm"/>
      <inkml:brushProperty name="height" value="0.025" units="cm"/>
    </inkml:brush>
  </inkml:definitions>
  <inkml:trace contextRef="#ctx0" brushRef="#br0">1 1 14542,'0'0'14034,"4"8"-13591,-2-2-401,1 0-1,-1 0 1,0 1-1,0-1 1,-1 1-1,0-1 1,0 1-1,-1-1 1,0 1-1,0 0 0,0-1 1,-1 1-1,0-1 1,0 1-1,-1-1 1,-2 7-1,-3 38 39,11-51-45,0 1 0,0-1 0,-1 0 0,1 0 0,0-1 0,0 1 0,0-1 0,0 1 0,0-1 0,4-2 0,7-4-365,0 0 1,-1-1-1,1 0 1,18-16 0,-26 18-1276,0 0 0,-1 0 1,0 0-1,0-1 1,9-13-1,-9 8-3589,-6 2-615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9.241"/>
    </inkml:context>
    <inkml:brush xml:id="br0">
      <inkml:brushProperty name="width" value="0.025" units="cm"/>
      <inkml:brushProperty name="height" value="0.025" units="cm"/>
    </inkml:brush>
  </inkml:definitions>
  <inkml:trace contextRef="#ctx0" brushRef="#br0">58 0 2466,'0'0'12364,"-34"49"-9417,23-29-737,10 1-384,-5-2-481,5 2-128,1-5-416,-4 1-449,4-3-288,0-3-32,0-1-512,5-2-1186,1-3-832,-5-1-1346,5-4-3042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9.570"/>
    </inkml:context>
    <inkml:brush xml:id="br0">
      <inkml:brushProperty name="width" value="0.025" units="cm"/>
      <inkml:brushProperty name="height" value="0.025" units="cm"/>
    </inkml:brush>
  </inkml:definitions>
  <inkml:trace contextRef="#ctx0" brushRef="#br0">141 29 9769,'0'0'2456,"-10"5"-246,3-1-1997,0 0 0,0 0 1,1 1-1,0 0 0,0 0 0,0 0 0,1 1 0,-1 0 1,1 0-1,1 0 0,-1 1 0,1-1 0,0 1 0,-5 13 1,-1 14 153,0 1 0,2 0 0,2 1 0,1-1 0,2 1 0,2 0 0,4 63 0,-2-90-260,-1-1 0,2 1 1,-1 0-1,1 0 0,0-1 1,1 1-1,0-1 0,0 1 1,1-1-1,0 0 0,1-1 1,-1 1-1,9 9 0,-9-13-31,0 0 0,1 0 0,-1-1 0,1 0 1,0 1-1,0-1 0,0-1 0,0 1 0,0-1 0,1 0 0,-1 0 0,1-1 0,0 0 0,-1 0 1,1 0-1,0 0 0,-1-1 0,1 0 0,0 0 0,0-1 0,8-1 0,1-1 84,-1-1 0,0-1 0,0 0 0,-1-1-1,1-1 1,-1 0 0,0 0 0,-1-2 0,0 1 0,0-1 0,-1-1 0,15-16-1,-3 1 173,-1-1 0,-1-1 0,-2-1-1,22-41 1,-29 46 18,-1 0 0,-1-1 0,-2 0 0,12-49 0,-18 63-234,-1-1-1,0 1 1,-1-1-1,0 1 1,0 0-1,-4-18 1,3 23-83,0 0 1,0 0 0,-1 0 0,0 0 0,0 1 0,-1-1-1,1 0 1,-1 1 0,0 0 0,0 0 0,0-1 0,-1 2-1,-7-8 1,6 7-20,0 1 0,0 0-1,0-1 1,0 2 0,-1-1 0,1 1-1,-1 0 1,0 0 0,0 0 0,0 1-1,1 0 1,-1 0 0,0 0 0,0 1-1,0 0 1,-1 0 0,1 1 0,0-1-1,1 1 1,-11 3 0,1 1-317,0 0-1,1 1 1,-19 10-1,-15 11-3478,18-9-768,18-13-3254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28.368"/>
    </inkml:context>
    <inkml:brush xml:id="br0">
      <inkml:brushProperty name="width" value="0.025" units="cm"/>
      <inkml:brushProperty name="height" value="0.025" units="cm"/>
    </inkml:brush>
  </inkml:definitions>
  <inkml:trace contextRef="#ctx0" brushRef="#br0">24 59 8168,'-24'-1'3830,"27"0"16,45-1-1945,199 5-177,448-19-464,-545 0-1300,41-4 63,-95 14-4528,-109 6-748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1.789"/>
    </inkml:context>
    <inkml:brush xml:id="br0">
      <inkml:brushProperty name="width" value="0.025" units="cm"/>
      <inkml:brushProperty name="height" value="0.025" units="cm"/>
    </inkml:brush>
  </inkml:definitions>
  <inkml:trace contextRef="#ctx0" brushRef="#br0">0 332 12780,'0'0'8782,"13"-12"-7811,305-308 1747,-318 320-2699,0 0 0,0 1 0,0-1 0,0 0 0,0 0 0,0 0 0,0 0 1,1 1-1,-1-1 0,0 0 0,0 0 0,0 0 0,0 0 0,0 0 0,0 0 1,0 1-1,0-1 0,0 0 0,1 0 0,-1 0 0,0 0 0,0 0 0,0 0 1,0 0-1,0 0 0,1 0 0,-1 1 0,0-1 0,0 0 0,0 0 0,0 0 1,0 0-1,1 0 0,-1 0 0,0 0 0,0 0 0,0 0 0,0 0 0,1 0 1,-1 0-1,0 0 0,0 0 0,0 0 0,0-1 0,0 1 0,1 0 0,-1 0 1,0 0-1,0 0 0,0 0 0,0 0 0,0 0 0,0 0 0,1 0 1,-1-1-1,0 1 0,0 0 0,0 0 0,0 0 0,0 0 0,0 0 0,0-1 1,-2 26 220,-12 29-185,-14 22 159,-21 69-92,48-144-123,0 1-1,1-1 1,-1 1 0,1 0 0,0 0-1,-1-1 1,1 1 0,0 0 0,0-1-1,0 1 1,0 0 0,1 0 0,-1-1 0,0 1-1,1 2 1,0-4-36,-1 0 1,0 1-1,1-1 0,-1 0 1,1 0-1,-1 1 0,0-1 0,1 0 1,-1 0-1,1 0 0,-1 0 1,1 0-1,-1 0 0,1 1 1,-1-1-1,1 0 0,-1 0 0,1 0 1,-1-1-1,1 1 0,-1 0 1,0 0-1,1 0 0,-1 0 1,1 0-1,-1 0 0,1-1 0,-1 1 1,1 0-1,-1 0 0,0-1 1,1 1-1,3-3-1046,0 0 0,0 0 1,0 0-1,0-1 0,-1 1 0,0-1 1,1 0-1,4-8 0,2-11-8045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180"/>
    </inkml:context>
    <inkml:brush xml:id="br0">
      <inkml:brushProperty name="width" value="0.025" units="cm"/>
      <inkml:brushProperty name="height" value="0.025" units="cm"/>
    </inkml:brush>
  </inkml:definitions>
  <inkml:trace contextRef="#ctx0" brushRef="#br0">58 58 14350,'0'0'9016,"-6"10"-8973,-2 4 189,1 1 0,0 1 0,1-1 1,1 1-1,0 0 0,1 0 0,1 0 1,0 1-1,0 21 0,3-37-215,0 0-1,0 0 1,0 0-1,0 0 1,0 0-1,0 0 1,0 0-1,0 0 1,0 0-1,1 0 1,-1 0-1,0 0 1,1 0 0,-1 0-1,1 0 1,-1-1-1,1 1 1,-1 0-1,1 0 1,0 0-1,0-1 1,-1 1-1,1 0 1,0 0 0,0-1-1,0 1 1,-1-1-1,3 1 1,-1 0 32,0-1 1,0 0 0,0 1 0,0-1-1,0-1 1,0 1 0,0 0-1,1 0 1,-1-1 0,0 1 0,0-1-1,0 1 1,2-2 0,4-2 142,0 0 1,-1 0 0,0 0 0,1-1 0,-2 0-1,8-7 1,-2 0 64,-1 0 1,-1-1-1,-1 0 1,15-26-1,-20 32-121,-1 0 0,0-1 0,0 1 0,-1-1 0,0 0 1,0 0-1,-1 1 0,0-1 0,0 0 0,-1 0 0,-1-14 0,1 20-131,0 0-1,-1 1 1,1-1-1,-1 0 1,1 1-1,-1-1 1,0 0-1,0 1 1,0-1-1,0 1 1,0-1-1,0 1 1,0 0-1,0-1 1,0 1-1,-1 0 1,1 0-1,0 0 1,-1 0-1,1 0 1,-1 0-1,1 0 1,-1 0-1,0 1 1,1-1-1,-1 1 1,0-1-1,0 1 1,1-1-1,-1 1 1,0 0-1,0 0 1,1 0-1,-1 0 1,0 0-1,0 1 1,-2 0-1,-1-1-89,1 1 0,1 0 0,-1 0 0,0 0 0,0 0 0,0 1 0,0 0-1,1-1 1,-1 1 0,1 1 0,-1-1 0,1 0 0,0 1 0,0 0 0,-4 5 0,-4 13-475,11-20 171,-1 0 1,1 1-1,0-1 1,0 0-1,-1 1 1,1-1-1,0 0 1,0 1-1,0-1 0,0 1 1,1-1-1,-1 0 1,0 1-1,1-1 1,-1 0-1,1 2 1,0-2-79,0 0 0,0 0 0,0 0 0,1 0 1,-1 0-1,0 0 0,0 0 0,1 0 0,-1-1 1,1 1-1,-1 0 0,0-1 0,1 1 0,-1-1 1,1 0-1,-1 0 0,1 1 0,0-1 0,-1 0 1,1 0-1,-1 0 0,1 0 0,-1-1 0,1 1 1,-1 0-1,1-1 0,-1 1 0,2-2 0,20-6-4492</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512"/>
    </inkml:context>
    <inkml:brush xml:id="br0">
      <inkml:brushProperty name="width" value="0.025" units="cm"/>
      <inkml:brushProperty name="height" value="0.025" units="cm"/>
    </inkml:brush>
  </inkml:definitions>
  <inkml:trace contextRef="#ctx0" brushRef="#br0">79 53 4933,'0'0'8792,"8"-9"-5263,-1 0-2561,-4 5-603,-1 1 0,1 0-1,-1 0 1,1 0 0,0 0 0,0 0-1,0 0 1,1 1 0,-1 0 0,6-4 1862,-20 44 976,-1-13-2583,-1 1-1,-17 23 0,15-27-165,2 1 0,-19 41 0,32-62-441,-1-1 0,0 0 1,1 1-1,-1-1 1,0 0-1,1 1 1,0-1-1,-1 1 1,1-1-1,0 1 0,0-1 1,0 1-1,0-1 1,0 1-1,0-1 1,0 1-1,0-1 1,1 1-1,-1-1 0,1 0 1,-1 1-1,1-1 1,0 2-1,0-2 0,1 0 0,-1-1 0,0 1-1,0-1 1,0 0 0,1 1-1,-1-1 1,0 0 0,0 0 0,1 0-1,-1 0 1,0 0 0,1 0 0,-1 0-1,0 0 1,0 0 0,1-1 0,-1 1-1,0 0 1,2-2 0,7-1-155,-1-1 0,0-1 0,0 0 0,-1 0 0,11-8 0,-15 10-208,33-33-3782,-20 8-7140,-15 22 6313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862"/>
    </inkml:context>
    <inkml:brush xml:id="br0">
      <inkml:brushProperty name="width" value="0.025" units="cm"/>
      <inkml:brushProperty name="height" value="0.025" units="cm"/>
    </inkml:brush>
  </inkml:definitions>
  <inkml:trace contextRef="#ctx0" brushRef="#br0">141 1 9641,'0'0'10282,"-8"9"-9113,-3 5-463,1 0-1,0 0 1,1 1-1,1 0 1,-8 19-1,-5 15 918,13-31-1406,0 0 0,1 1 0,1 0-1,1 0 1,0 0 0,1 1 0,-1 20 0,35-86-4391,-15 15-4443,-10 18 1085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3.209"/>
    </inkml:context>
    <inkml:brush xml:id="br0">
      <inkml:brushProperty name="width" value="0.025" units="cm"/>
      <inkml:brushProperty name="height" value="0.025" units="cm"/>
    </inkml:brush>
  </inkml:definitions>
  <inkml:trace contextRef="#ctx0" brushRef="#br0">19 1 16912,'0'0'8456,"-6"53"-8168,1-32-256,5 0 0,-5-3-608,5 0-737,0-4-801,0-8-449,-2-3-2081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3.817"/>
    </inkml:context>
    <inkml:brush xml:id="br0">
      <inkml:brushProperty name="width" value="0.025" units="cm"/>
      <inkml:brushProperty name="height" value="0.025" units="cm"/>
    </inkml:brush>
  </inkml:definitions>
  <inkml:trace contextRef="#ctx0" brushRef="#br0">102 68 12556,'0'0'3246,"1"-8"-300,0-2-1968,0 6-604,-1 0 0,1 0-1,-1 0 1,0 0-1,0 0 1,-1 0-1,0-7 1,0 11-306,1-1 1,0 0-1,-1 1 1,1-1-1,-1 1 1,1-1 0,-1 1-1,1-1 1,-1 1-1,1 0 1,-1-1-1,1 1 1,-1-1-1,1 1 1,-1 0-1,0 0 1,1-1-1,-1 1 1,0 0-1,1 0 1,-1 0-1,0 0 1,1 0 0,-1 0-1,0 0 1,1 0-1,-1 0 1,0 0-1,1 0 1,-1 0-1,0 0 1,1 0-1,-1 1 1,-1-1-1,-23 12 160,19-4-239,-1 0 0,1 0 0,1 0-1,0 1 1,0 0 0,-6 14 0,9-17 56,0-1 1,0 0 0,1 1-1,-1-1 1,1 1 0,0-1-1,1 1 1,-1 0 0,1-1-1,0 1 1,1 0 0,-1-1-1,3 9 1,-2-13-19,-1 0-1,1 0 1,0 0 0,0 0 0,0-1-1,0 1 1,0 0 0,0 0-1,0-1 1,0 1 0,0 0 0,0-1-1,0 1 1,1-1 0,-1 1 0,0-1-1,0 0 1,0 0 0,1 1 0,-1-1-1,0 0 1,0 0 0,1 0 0,-1 0-1,0 0 1,0-1 0,1 1-1,-1 0 1,0-1 0,2 0 0,38-14 1007,-32 9-859,0-1-1,0 0 1,-1-1 0,0 0-1,0 0 1,11-16-1,-15 20-124,-1 0-1,-1 0 0,1-1 0,-1 1 1,0-1-1,0 0 0,0 1 0,0-1 1,-1 0-1,0 0 0,0 0 0,0 0 0,0 0 1,-1 0-1,0 0 0,0 0 0,-1-6 1,0 10-61,1 0 1,-1 1 0,1-1-1,-1 0 1,0 1 0,1-1 0,-1 0-1,1 1 1,-1-1 0,0 1 0,0 0-1,1-1 1,-1 1 0,0-1-1,0 1 1,1 0 0,-1 0 0,0-1-1,0 1 1,0 0 0,0 0-1,0 0 1,1 0 0,-1 0 0,0 0-1,0 0 1,0 0 0,0 0 0,1 0-1,-1 1 1,-1-1 0,-26 11-1989,16 14-1688,10-7-1787,2-9-675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9.643"/>
    </inkml:context>
    <inkml:brush xml:id="br0">
      <inkml:brushProperty name="width" value="0.025" units="cm"/>
      <inkml:brushProperty name="height" value="0.025" units="cm"/>
    </inkml:brush>
  </inkml:definitions>
  <inkml:trace contextRef="#ctx0" brushRef="#br0">71 0 13613,'0'0'1676,"-6"10"129,-4 7-1163,1 1 1,1 0 0,0 0 0,2 0 0,0 1 0,1 0 0,1 0 0,-4 38 0,8-56-628,0 0-1,0 0 1,0 1 0,0-1-1,0 0 1,0 1-1,0-1 1,0 0 0,1 1-1,-1-1 1,0 0-1,1 1 1,-1-1 0,1 0-1,0 0 1,-1 0-1,1 0 1,0 1-1,-1-1 1,1 0 0,0 0-1,2 1 1,29 2 153,-22-4-122,75-10-368,-70 7 153,0 1-1,0 0 0,1 1 0,-1 0 0,0 1 0,22 4 0,-37-4 181,1 0-1,0 0 0,0 1 0,-1-1 0,1 0 1,0 1-1,-1-1 0,1 1 0,-1-1 0,1 1 1,0-1-1,-1 1 0,1-1 0,-1 1 0,0 0 1,1-1-1,-1 1 0,1 0 0,-1-1 0,0 1 1,0 0-1,1 0 0,-1-1 0,0 1 0,0 0 0,0 0 1,0-1-1,0 1 0,0 0 0,0 0 0,0-1 1,0 1-1,0 0 0,0 0 0,0 0 0,-1-1 1,1 1-1,0 0 0,0-1 0,-1 1 0,1 0 1,-1-1-1,1 1 0,-1 0 0,1-1 0,-1 1 1,1-1-1,-1 1 0,0 0 0,-25 32 441,21-27-543,-1 0 0,0 0 0,0-1 0,0 1-1,0-2 1,-1 1 0,0-1 0,0 0 0,0 0 0,0 0-1,-1-1 1,1-1 0,-1 1 0,-9 1 0,3-7-2732,8-12-2686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4.323"/>
    </inkml:context>
    <inkml:brush xml:id="br0">
      <inkml:brushProperty name="width" value="0.025" units="cm"/>
      <inkml:brushProperty name="height" value="0.025" units="cm"/>
    </inkml:brush>
  </inkml:definitions>
  <inkml:trace contextRef="#ctx0" brushRef="#br0">65 77 15182,'0'0'8558,"-5"8"-8024,4-6-498,-28 56 470,28-53-485,-1-1-1,0 0 0,1 0 1,0 1-1,0-1 0,0 1 1,0-1-1,1 1 0,0-1 1,0 1-1,0-1 0,1 1 1,1 8-1,1-11-5,0 0-1,-1 0 1,1 0 0,1 0 0,-1 0-1,0-1 1,0 0 0,1 1-1,-1-1 1,0 0 0,1-1-1,-1 1 1,1 0 0,4-1-1,10 4 12,-12-2-42,1 0 1,-1 1 0,0-1-1,1 2 1,-2-1 0,1 1-1,0 0 1,-1 0 0,1 0-1,6 8 1,-10-10 16,-1 0 0,1 0 1,-1 0-1,0 0 0,0 0 0,0 0 0,0 0 0,0 0 0,0 0 1,-1 0-1,1 1 0,-1-1 0,1 0 0,-1 0 0,0 1 1,0-1-1,0 0 0,0 1 0,0-1 0,-1 0 0,1 1 1,-1-1-1,1 0 0,-1 0 0,0 0 0,0 1 0,0-1 0,0 0 1,0 0-1,0 0 0,-1-1 0,1 1 0,-1 0 0,-1 1 1,-2 3 118,-1 0 1,1 0 0,-1-1-1,0 0 1,-1 0 0,1-1-1,-1 1 1,0-1 0,0-1 0,0 1-1,0-1 1,-1-1 0,0 1-1,1-1 1,-1-1 0,0 1 0,-13-1-1,20 0-110,0-1-1,0 0 0,0 0 1,0 0-1,0-1 1,0 1-1,0 0 1,0 0-1,0-1 0,0 1 1,0 0-1,0-1 1,0 1-1,0-1 0,0 1 1,0-1-1,1 1 1,-1-1-1,0 0 0,0 1 1,1-1-1,-1 0 1,0 0-1,1 1 1,-1-1-1,0-1 0,1 0-11,-1 0-1,0-1 0,1 1 0,0 0 0,0 0 1,0 0-1,0 0 0,0-1 0,0 1 0,0 0 0,1-4 1,1-1-15,0 1 1,0-1 0,1 1 0,0-1 0,0 1-1,1 0 1,3-6 0,44-45 10,-30 36 97,-1-2 0,22-31 0,-38 47 118,1 0 0,-1-1 0,0 0 0,-1 0 0,0 0 0,0 0 0,-1 0 0,0 0 0,0-1 0,-1 1 0,0-1 0,0-12 0,-2 19-182,1-1 1,-1 0-1,1 1 0,-1-1 0,0 1 1,0-1-1,0 1 0,-1 0 0,1-1 1,0 1-1,-1 0 0,1 0 0,-1 0 1,0 0-1,0 0 0,0 0 0,0 1 0,0-1 1,0 0-1,0 1 0,-1 0 0,1 0 1,0-1-1,-1 1 0,1 1 0,-1-1 1,0 0-1,1 0 0,-1 1 0,1 0 1,-1-1-1,-4 1 0,3 0-125,0 0 1,0 0-1,1 0 0,-1 0 0,0 0 0,0 1 0,1 0 1,-1-1-1,0 1 0,1 1 0,-1-1 0,1 0 1,-1 1-1,1 0 0,0 0 0,0 0 0,0 0 1,0 0-1,0 1 0,0 0 0,0-1 0,-3 6 1,5-5-291,-10 19-2337,8-7-5240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5.835"/>
    </inkml:context>
    <inkml:brush xml:id="br0">
      <inkml:brushProperty name="width" value="0.025" units="cm"/>
      <inkml:brushProperty name="height" value="0.025" units="cm"/>
    </inkml:brush>
  </inkml:definitions>
  <inkml:trace contextRef="#ctx0" brushRef="#br0">52 15 4869,'0'-15'19467,"-1"31"-16294,5 13-6121,4-19 4967,-4-10-2018,-1 1 1,0 1-1,1-1 1,-1 0-1,0 1 1,0 0-1,0 0 0,0 0 1,0 0-1,-1 0 1,1 0-1,0 1 1,-1 0-1,0-1 1,1 1-1,-1 0 1,-1 0-1,1 0 0,0 0 1,-1 0-1,3 6 1,-2-3 13,0 0 1,-1 0 0,0 0-1,0 0 1,0 0-1,0 0 1,-1 0-1,0 0 1,-1 0 0,1 0-1,-4 12 1,4-17 70,-1 1 0,1-1 0,-1 1 0,0-1 0,0 1 0,0-1 0,0 1 0,0-1 0,0 0 0,0 1 0,0-1 0,0 0 0,-1 0 0,1 0 0,-1 0 0,1 0 0,0 0 0,-1 0 0,0-1 0,1 1 0,-1 0 0,1-1 0,-1 0 0,0 1 0,1-1 0,-1 0 0,0 0 0,1 1 0,-1-1 0,0-1 0,-2 1 0,-1-1-121,0 1 0,0-1 0,0 0 1,0-1-1,0 1 0,0-1 1,0 0-1,-8-5 0,9 5-331,2 1-678,0 0 0,0 0 0,1-1 1,-1 1-1,0 0 0,1-1 0,-1 1 0,1-1 1,0 1-1,-1-1 0,-1-2 0,0-6-8223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6.230"/>
    </inkml:context>
    <inkml:brush xml:id="br0">
      <inkml:brushProperty name="width" value="0.025" units="cm"/>
      <inkml:brushProperty name="height" value="0.025" units="cm"/>
    </inkml:brush>
  </inkml:definitions>
  <inkml:trace contextRef="#ctx0" brushRef="#br0">1 11 10346,'0'0'16335,"68"-7"-15406,-45 7-577,2-1-287,-2 1-65,-5-1-385,-5 1-1441,-3-2-2049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6.718"/>
    </inkml:context>
    <inkml:brush xml:id="br0">
      <inkml:brushProperty name="width" value="0.025" units="cm"/>
      <inkml:brushProperty name="height" value="0.025" units="cm"/>
    </inkml:brush>
  </inkml:definitions>
  <inkml:trace contextRef="#ctx0" brushRef="#br0">182 18 8232,'0'0'7778,"-8"-3"-6123,2 1-1452,3 0-140,1 0 1,-1 1-1,0 0 0,0-1 0,0 1 0,0 0 0,0 0 1,0 1-1,0-1 0,0 1 0,0-1 0,0 1 1,0 0-1,0 0 0,0 0 0,0 1 0,-1-1 0,1 1 1,0 0-1,0 0 0,0 0 0,1 0 0,-1 0 0,0 0 1,0 1-1,1 0 0,-1-1 0,0 1 0,1 0 1,-3 3-1,-3 5-55,0 1 0,0 1 0,1-1 0,1 1 0,0 1 0,1-1 0,0 1 0,1 0 0,-5 23 0,5-10 8,1 1 0,1-1 0,1 0 0,4 28 0,-3-48-11,1 0 1,0-1-1,0 1 1,0 0-1,1-1 1,0 0-1,0 1 1,0-1-1,1 0 1,0 0-1,0 0 1,0 0-1,1-1 0,-1 1 1,1-1-1,0 0 1,0 0-1,1-1 1,-1 1-1,1-1 1,0 0-1,0 0 1,0 0-1,0-1 1,0 1-1,0-1 1,1-1-1,-1 1 0,1-1 1,0 0-1,-1 0 1,7 0-1,-7-1 143,1 0-1,-1-1 0,1 1 1,-1-1-1,1 0 0,-1 0 1,0-1-1,0 0 0,1 0 1,-1 0-1,0-1 0,-1 1 1,1-1-1,0 0 0,-1-1 1,0 1-1,0-1 0,0 1 1,0-1-1,0-1 0,5-8 1,0-2 256,-1-1-1,-1 0 1,-1-1 0,0 1 0,-1-1 0,-1 0 0,0-1-1,-2 1 1,0 0 0,0-1 0,-2 0 0,0 1 0,-1-1-1,-1 1 1,-1-1 0,-6-23 0,8 39-430,1 0 1,0 0-1,-1 0 0,0 1 1,1-1-1,-1 0 0,0 0 1,0 1-1,0-1 1,0 1-1,0-1 0,0 1 1,0-1-1,0 1 0,-1 0 1,1-1-1,0 1 0,-1 0 1,0 0-1,1 0 0,-1 0 1,1 0-1,-1 0 1,0 1-1,0-1 0,1 1 1,-1-1-1,0 1 0,0-1 1,0 1-1,0 0 0,1 0 1,-1 0-1,-2 0 0,-27 12-4138,3 9-4691,16-11-263</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2.726"/>
    </inkml:context>
    <inkml:brush xml:id="br0">
      <inkml:brushProperty name="width" value="0.025" units="cm"/>
      <inkml:brushProperty name="height" value="0.025" units="cm"/>
    </inkml:brush>
  </inkml:definitions>
  <inkml:trace contextRef="#ctx0" brushRef="#br0">6 1 18033,'0'0'9033,"2"9"-8259,1 5-646,0 1 0,-2-1 0,0 1 0,0-1 0,-1 1 0,-1-1 1,-3 15-1,-1 2 82,2-1 0,0 40 0,3-69-205,0 0 0,1 0 1,-1 0-1,1 0 0,-1 0 0,1 0 1,-1 0-1,1 0 0,0 0 1,-1-1-1,1 1 0,0 0 1,0-1-1,0 1 0,-1 0 1,1-1-1,0 1 0,0-1 1,0 1-1,0-1 0,0 1 0,0-1 1,0 0-1,0 0 0,0 1 1,0-1-1,1 0 0,-1 0 1,0 0-1,0 0 0,0 0 1,0-1-1,0 1 0,0 0 1,2-1-1,41-8-36,-35 5-528,0-1 0,0 0 0,-1 0 0,1-1 0,-1 0 0,-1-1 0,1 0 0,6-8 0,-8 9-1375,-1-1 0,0 0 0,0 0 0,-1 0 0,7-15 0,-6 4-4840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089"/>
    </inkml:context>
    <inkml:brush xml:id="br0">
      <inkml:brushProperty name="width" value="0.025" units="cm"/>
      <inkml:brushProperty name="height" value="0.025" units="cm"/>
    </inkml:brush>
  </inkml:definitions>
  <inkml:trace contextRef="#ctx0" brushRef="#br0">88 1 8712,'0'0'7720,"-38"59"-4838,26-32-736,1 3-480,0 2-257,4-2-352,2 0-288,1-7-417,4-1-256,0-5-64,11-5-832,1-9-1346,8-3-1186,-2-11-3266</inkml:trace>
  <inkml:trace contextRef="#ctx0" brushRef="#br0" timeOffset="1">215 151 13132,'0'0'9770,"-25"58"-8169,14-35-191,2-1-450,4 2-543,5-7-321,0-3-288,0-6-2403,10-7-1921,6-1-3395</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466"/>
    </inkml:context>
    <inkml:brush xml:id="br0">
      <inkml:brushProperty name="width" value="0.025" units="cm"/>
      <inkml:brushProperty name="height" value="0.025" units="cm"/>
    </inkml:brush>
  </inkml:definitions>
  <inkml:trace contextRef="#ctx0" brushRef="#br0">134 0 15695,'0'0'3139,"-10"3"-700,4 0-2259,-1-1-1,1 1 0,0 0 0,0 0 1,0 0-1,0 1 0,0 0 1,1 0-1,0 1 0,0 0 0,0 0 1,0 0-1,1 0 0,0 1 0,0-1 1,1 1-1,-1 0 0,-4 12 0,4-8-71,0 0 0,0 0 0,1 1 0,1-1 0,0 1 0,0 0 0,1 0 0,0 13 0,2-22-95,-1-1 1,0 1-1,1-1 1,-1 0 0,1 1-1,0-1 1,-1 0-1,1 0 1,0 1-1,0-1 1,0 0-1,-1 0 1,1 0-1,1 0 1,-1 0-1,0 0 1,0 0-1,0 0 1,0-1-1,1 1 1,-1 0-1,0-1 1,1 1-1,-1-1 1,0 1-1,1-1 1,-1 0 0,1 0-1,-1 1 1,0-1-1,1 0 1,-1 0-1,1 0 1,-1-1-1,1 1 1,-1 0-1,2-1 1,4 0 56,0 0 1,0 0 0,0-1 0,0 1-1,0-2 1,10-4 0,-8 2-52,-1-1 1,1-1-1,-1 0 1,0 0-1,-1 0 1,1-1-1,-2 0 1,9-11-1,-12 15 112,0-1 1,-1 1-1,1 0 0,-1-1 0,0 0 1,0 0-1,0 1 0,0-1 1,-1 0-1,0 0 0,0-1 0,0 1 1,-1 0-1,0 0 0,0 0 0,0 0 1,-1 0-1,-1-11 0,1 15-99,0-1 0,0 1 0,0 0 0,-1-1 0,1 1 0,0 0 0,0 0 0,-1-1 0,1 1 0,-1 0 0,1 0 0,-1 1 0,0-1 1,1 0-1,-1 0 0,0 1 0,1-1 0,-1 1 0,0 0 0,0-1 0,1 1 0,-1 0 0,0 0 0,0 0 0,0 0 0,1 0 0,-4 1 0,0 0-41,-1-1-1,1 1 1,-1 1 0,1-1-1,-1 1 1,1 0 0,-9 4-1,-21 23 138,34-28-253,-1 0 0,1 1 0,0-1 0,0 0 0,0 1 0,0-1 0,0 1 0,0-1 0,0 1 0,1 0 0,-1-1 0,1 1 0,-1 0 0,1-1 0,-1 1 0,1 0 0,0 0 0,0-1 0,0 1 0,0 0 0,0 0 0,0-1 0,1 4 0,1-4-559,0 0-1,1 0 1,-1 0-1,0 0 1,0-1-1,1 1 1,-1-1-1,0 1 1,1-1-1,-1 0 1,0 0-1,1 0 1,-1-1-1,1 1 1,-1 0-1,3-2 1,-4 2 250,25-6-7344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876"/>
    </inkml:context>
    <inkml:brush xml:id="br0">
      <inkml:brushProperty name="width" value="0.025" units="cm"/>
      <inkml:brushProperty name="height" value="0.025" units="cm"/>
    </inkml:brush>
  </inkml:definitions>
  <inkml:trace contextRef="#ctx0" brushRef="#br0">62 11 11787,'0'0'11499,"-3"8"-10880,1-4-596,0 1-1,1-1 1,-1 1-1,1-1 1,-1 1-1,1 0 1,1 0-1,-1-1 0,1 1 1,0 0-1,0 0 1,0 0-1,0 0 1,1-1-1,0 1 1,0 0-1,1-1 1,-1 1-1,1-1 1,0 1-1,0-1 1,0 1-1,5 6 0,29 20-793,-26-24 573,-1 0 0,-1 1 1,0 0-1,0 0 0,10 15 1,-16-22 249,-1 1 1,0 0-1,0 0 1,-1 0 0,1 0-1,0 0 1,-1 0-1,1 0 1,-1 0 0,0 0-1,1 0 1,-1 0-1,0 0 1,0 0 0,0 0-1,-1 0 1,1 0 0,0 0-1,-1 0 1,1 0-1,-1 0 1,0 0 0,0 0-1,0 0 1,0-1-1,0 1 1,0 0 0,0 0-1,0-1 1,-1 1-1,1-1 1,-1 1 0,1-1-1,-1 0 1,-2 2-1,-4 3 482,0 0 1,0-1-1,0 0 0,-1-1 0,-11 5 0,16-7-359,0-1 1,0 0-1,0 1 0,0-1 1,0-1-1,-1 1 0,1-1 1,0 1-1,-1-1 0,1 0 1,0-1-1,-1 1 1,1-1-1,-5-1 0,8 1-165,-1 0 0,1 0-1,-1 0 1,1-1 0,-1 1 0,1 0-1,0-1 1,0 1 0,-1-1-1,1 1 1,0-1 0,0 0-1,1 1 1,-1-1 0,0 0 0,1 0-1,-1 1 1,1-1 0,-1 0-1,1 0 1,0 0 0,0 0 0,0 0-1,0 0 1,0 0 0,0 1-1,0-1 1,1-3 0,0-1-35,0 0 1,0 0-1,1 0 1,0 0-1,0 0 1,0 0-1,5-8 1,5-1-60,0 0 0,0 1-1,27-23 1,-25 26 95,-2-1 0,0 0-1,0-1 1,17-26 0,-28 37 23,0 1 1,0 0-1,0 0 0,0-1 1,0 1-1,-1-1 1,1 1-1,0-1 0,-1 1 1,1-1-1,-1 1 1,0-1-1,1 1 0,-1-1 1,0 0-1,0 1 1,0-1-1,0 1 0,0-1 1,-1 1-1,1-1 0,0 0 1,-1 1-1,1-1 1,-1 1-1,0-1 0,1 1 1,-1 0-1,0-1 1,-1-1-1,0 2 17,-1-1-1,1 1 0,0-1 1,-1 1-1,1 0 1,-1 0-1,0 0 1,1 0-1,-1 0 1,0 1-1,0-1 0,1 1 1,-1 0-1,0 0 1,-5 0-1,2 1-80,1-1 1,-1 1-1,1 0 0,0 0 0,-1 1 0,1 0 1,0 0-1,-9 4 0,12-5-64,0 0 0,1 0 0,-1 0 0,0 1 0,1-1 0,-1 0 0,1 1 0,-1-1 1,1 1-1,-1-1 0,1 1 0,0 0 0,0-1 0,0 1 0,0 0 0,0 0 0,0 0 0,1 0 0,-1 0 0,1 0 0,-1 0 0,1 3 1,0-4-260,0 0 0,0 0 1,1 0-1,-1 0 1,1 0-1,-1 0 1,1 0-1,0 0 1,-1 0-1,1 0 1,0 0-1,-1 0 1,1 0-1,0 0 1,0-1-1,0 1 1,0 0-1,0 0 1,0-1-1,0 1 1,0-1-1,0 1 1,0-1-1,0 0 1,1 1-1,-1-1 1,0 0-1,2 1 1,20 3-7037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237"/>
    </inkml:context>
    <inkml:brush xml:id="br0">
      <inkml:brushProperty name="width" value="0.025" units="cm"/>
      <inkml:brushProperty name="height" value="0.025" units="cm"/>
    </inkml:brush>
  </inkml:definitions>
  <inkml:trace contextRef="#ctx0" brushRef="#br0">135 0 18449,'0'0'5707,"-9"11"-3769,2-3-2142,-16 19 2064,-28 45 0,20-10-2775,28-54-430,0 0-1,1 1 1,0-1-1,1 0 1,-1 17-1,3-31-3688,2-8-2995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595"/>
    </inkml:context>
    <inkml:brush xml:id="br0">
      <inkml:brushProperty name="width" value="0.025" units="cm"/>
      <inkml:brushProperty name="height" value="0.025" units="cm"/>
    </inkml:brush>
  </inkml:definitions>
  <inkml:trace contextRef="#ctx0" brushRef="#br0">162 57 12396,'0'0'3582,"-9"-2"-272,-1-1-2571,-1 0 0,0 1 1,0 1-1,0 0 0,-12 0 1,20 1-623,0 0 0,-1 0 0,1 0 1,0 1-1,0-1 0,-1 1 0,1 0 1,0 0-1,0 0 0,0 0 0,0 1 1,0-1-1,0 1 0,0 0 0,1 0 1,-1 0-1,1 0 0,-1 0 0,1 0 1,0 1-1,0-1 0,0 1 0,0 0 0,0-1 1,-2 6-1,4-7-95,-1-1 1,1 1-1,0 0 1,0-1-1,-1 1 1,1 0-1,0 0 0,0 0 1,0-1-1,0 1 1,0 0-1,0 0 0,0 0 1,0-1-1,0 1 1,0 0-1,0 0 1,1 0-1,-1-1 0,0 1 1,0 0-1,1 0 1,-1-1-1,1 1 0,-1 0 1,1-1-1,-1 1 1,1 0-1,-1-1 1,1 1-1,-1-1 0,1 1 1,1 0-1,1 0 19,-1 1 0,1-1 0,0 0 0,1 0-1,-1 0 1,0-1 0,0 1 0,0-1 0,5 0-1,3 0 15,1 0-1,-1-1 0,1 0 0,17-5 0,-21 3-65,1 0-1,-1-1 1,0 0 0,1-1-1,-2 1 1,12-9-1,-17 11 20,1-1 1,0 1-1,-1 0 0,0-1 0,1 1 0,-1-1 0,0 1 0,0-1 0,-1 0 1,1 0-1,0 0 0,-1 0 0,0 0 0,0 0 0,0-1 0,0 1 1,0 0-1,-1-1 0,1 1 0,-1-6 0,-1 8 11,0 0 0,0 0 0,1 0 0,-1 1 0,0-1 0,-1 0 0,1 0 0,0 1 0,0-1 0,0 1 0,0-1-1,0 1 1,-1-1 0,1 1 0,0 0 0,0-1 0,-1 1 0,1 0 0,0 0 0,-1 0 0,1 0 0,0 0 0,0 0 0,-1 1 0,1-1 0,-2 1 0,-37 5 51,31-3-60,0 1 0,1 0 0,-1 1-1,1 0 1,0 0 0,-7 7 0,12-10-105,1-1-1,0 1 1,0 0 0,0-1 0,0 1-1,0 0 1,0 0 0,0 1 0,1-1-1,-1 0 1,1 0 0,-1 1 0,1-1-1,0 1 1,0-1 0,0 1 0,1 0-1,-1-1 1,0 1 0,1 0 0,0-1-1,-1 1 1,1 0 0,1 0 0,-1 3-1,2-4-454,-1 0 0,1-1 0,-1 1 0,1 0 0,0-1 0,0 0 0,0 1 0,0-1 0,0 0 0,0 0-1,0 0 1,0 0 0,0-1 0,1 1 0,-1 0 0,0-1 0,0 0 0,4 1 0,-3-1-893,20 4-6991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39.972"/>
    </inkml:context>
    <inkml:brush xml:id="br0">
      <inkml:brushProperty name="width" value="0.025" units="cm"/>
      <inkml:brushProperty name="height" value="0.025" units="cm"/>
    </inkml:brush>
  </inkml:definitions>
  <inkml:trace contextRef="#ctx0" brushRef="#br0">1 1 17585,'0'0'128,"0"55"1217,0-17 160,0 4-544,1 1-480,10 0-129,2 3-192,3-6-96,0 2-64,0-4-1025,-2-5-1729,-3-6-3428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926"/>
    </inkml:context>
    <inkml:brush xml:id="br0">
      <inkml:brushProperty name="width" value="0.025" units="cm"/>
      <inkml:brushProperty name="height" value="0.025" units="cm"/>
    </inkml:brush>
  </inkml:definitions>
  <inkml:trace contextRef="#ctx0" brushRef="#br0">25 1 13677,'0'0'3406,"-3"9"-785,-1 2-2057,0-1 147,1-1 0,0 1 0,1 0 1,-2 14-1,3-21-655,1-1 0,0 0 0,0 0 1,0 0-1,0 0 0,0 1 0,1-1 0,-1 0 1,0 0-1,1 0 0,0 0 0,0 0 0,-1 0 0,1 0 1,0 0-1,1 0 0,-1 0 0,0 0 0,0-1 1,1 1-1,-1 0 0,1-1 0,0 1 0,-1-1 1,1 0-1,0 0 0,0 1 0,3 0 0,3 1 65,0-1 0,-1 0 0,1-1 0,0 0 0,0 0 0,0-1-1,0 0 1,0 0 0,0-1 0,9-1 0,-15 2-61,0 0-1,0-1 1,0 1 0,0 0 0,0-1 0,0 0-1,0 1 1,0-1 0,0 0 0,0 0 0,0 0 0,0 0-1,-1 0 1,1-1 0,0 1 0,-1 0 0,1-1-1,-1 1 1,0-1 0,1 0 0,-1 1 0,0-1-1,0 0 1,0 0 0,0 0 0,0 0 0,-1 1 0,1-1-1,0 0 1,-1-1 0,0 1 0,1 0 0,-1 0-1,0 0 1,0 0 0,0 0 0,0 0 0,-1 0-1,1 0 1,0 0 0,-1 0 0,0 0 0,0-3-1,-1 3-8,1 0-1,-1 0 0,0 0 0,1 0 0,-1 1 0,0-1 0,0 0 0,0 1 0,0-1 1,-1 1-1,1 0 0,0 0 0,-1 0 0,1 0 0,0 0 0,-1 0 0,1 1 0,-1-1 1,1 1-1,-1 0 0,0 0 0,-4 0 0,3-1-172,-1 1-1,0 0 1,0 0 0,1 1 0,-1-1-1,0 1 1,1 0 0,-1 0-1,1 1 1,-1-1 0,-7 5 0,-10 8-7272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4.815"/>
    </inkml:context>
    <inkml:brush xml:id="br0">
      <inkml:brushProperty name="width" value="0.025" units="cm"/>
      <inkml:brushProperty name="height" value="0.025" units="cm"/>
    </inkml:brush>
  </inkml:definitions>
  <inkml:trace contextRef="#ctx0" brushRef="#br0">0 37 9321,'1'-14'8694,"4"6"-3348,14 3-1693,-2 4-3852,30-8 546,-46 11-341,-1 0 0,1 0 1,-1 0-1,0 0 0,0 0 1,0 0-1,0 0 0,0 1 0,0-1 1,-1 3-1,-27 97 256,21-80-227,0 1 1,1 0-1,1 0 1,1 0 0,0 28-1,7-45-215,-2-6-102,-1 0 1,1 0 0,-1 0 0,1 0 0,-1 0-1,1 0 1,-1 0 0,1 0 0,-1-1 0,1 1 0,-1 0-1,1 0 1,-1-1 0,1 1 0,-1 0 0,1-1 0,-1 1-1,0 0 1,1-1 0,-1 1 0,0 0 0,1-1-1,-1 1 1,0-1 0,0 1 0,1-1 0,-1 1 0,0-1-1,0 1 1,0-1 0,0 1 0,1-1 0,-1 1 0,0-1-1,0 0 1,0-11-6264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5.159"/>
    </inkml:context>
    <inkml:brush xml:id="br0">
      <inkml:brushProperty name="width" value="0.025" units="cm"/>
      <inkml:brushProperty name="height" value="0.025" units="cm"/>
    </inkml:brush>
  </inkml:definitions>
  <inkml:trace contextRef="#ctx0" brushRef="#br0">1 98 9993,'0'0'17521,"5"-3"-17169,12-4-175,2 0-1,-1 2 0,24-5 0,-23 6-1003,0 0-1,-1-2 1,0 0-1,24-11 1,-28 5-2338,-9 3-3642,-4 2-544</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5.507"/>
    </inkml:context>
    <inkml:brush xml:id="br0">
      <inkml:brushProperty name="width" value="0.025" units="cm"/>
      <inkml:brushProperty name="height" value="0.025" units="cm"/>
    </inkml:brush>
  </inkml:definitions>
  <inkml:trace contextRef="#ctx0" brushRef="#br0">255 29 9513,'0'0'4377,"-10"-6"-2690,5 4-1629,-1-1 228,-1-1-1,0 1 1,0 1-1,-1-1 1,-14-2-1,19 5-197,-1-1-1,1 1 0,-1 1 0,1-1 0,-1 0 0,1 1 0,-1 0 0,1-1 0,0 1 0,-1 1 0,1-1 0,0 0 1,0 1-1,0 0 0,0 0 0,0 0 0,0 0 0,0 0 0,-3 3 0,-5 7 131,0 0 1,1 0-1,0 1 0,0 0 0,2 1 1,-1-1-1,2 2 0,0-1 1,1 1-1,0 1 0,1-1 0,1 1 1,1-1-1,0 1 0,0 0 1,2 0-1,1 26 0,0-38-168,0 1 0,1-1 0,0 1 0,0-1 0,0 1-1,1-1 1,0 0 0,-1 0 0,1 0 0,1 0 0,-1 0 0,1 0 0,-1-1-1,1 1 1,0-1 0,0 0 0,5 4 0,-2-3-5,0 1-1,0-2 1,1 1 0,0-1 0,0 0 0,0 0-1,0-1 1,0 1 0,14 1 0,-9-2 30,1-1 1,0 0-1,0-1 1,0-1 0,0 0-1,0 0 1,0-1-1,-1-1 1,1 0 0,-1-1-1,23-10 1,-24 8 131,0-1 0,-1 0 0,0-1 0,0-1 0,-1 1 0,0-1 0,-1-1 0,1 1 0,-2-2 0,0 1 0,0-1 0,-1 0 0,0 0 0,-1-1 0,0 1 0,-1-1 0,0-1 0,-1 1 0,0 0 0,-1-1 0,0 1 0,-1-1 0,-1 0 0,0 1 0,-1-1 0,-2-13 0,2 21-219,-1 0-1,0 0 0,0 0 1,0 1-1,0-1 0,-1 0 1,0 1-1,0 0 1,0 0-1,-1 0 0,1 0 1,-1 0-1,0 1 1,0-1-1,0 1 0,-1 0 1,1 1-1,-1-1 0,1 1 1,-1-1-1,0 1 1,0 1-1,0-1 0,0 1 1,0 0-1,-10-1 0,10 1-270,1 1 0,-1 0 0,0 0-1,0 0 1,0 1 0,1-1 0,-1 1-1,0 0 1,1 0 0,-1 1 0,1-1-1,-1 1 1,1 0 0,0 1 0,0-1-1,0 1 1,0-1 0,-6 7-1,-24 36-8161,22-21 849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6.981"/>
    </inkml:context>
    <inkml:brush xml:id="br0">
      <inkml:brushProperty name="width" value="0.025" units="cm"/>
      <inkml:brushProperty name="height" value="0.025" units="cm"/>
    </inkml:brush>
  </inkml:definitions>
  <inkml:trace contextRef="#ctx0" brushRef="#br0">0 287 14958,'0'0'6689,"10"-9"-5189,49-55-457,-3-2 0,52-82 0,-109 170-221,-48 106-301,34-95-466,2 0 0,1 1 0,-11 53 1,18-13-147,5-74 64,0 0 0,0 1 1,0-1-1,-1 0 0,1 0 1,0 1-1,0-1 0,0 0 0,0 0 1,1 0-1,-1 1 0,0-1 0,0 0 1,0 0-1,0 0 0,0 1 0,0-1 1,0 0-1,0 0 0,0 0 1,0 1-1,1-1 0,-1 0 0,0 0 1,0 0-1,0 0 0,0 0 0,0 1 1,1-1-1,-1 0 0,0 0 0,0 0 1,0 0-1,1 0 0,-1 0 1,0 0-1,0 0 0,0 0 0,1 0 1,-1 0-1,0 1 0,0-1 0,0 0 1,1 0-1,-1-1 0,0 1 0,1 0 1,12-7-1374,10-15-2419,-5-3-1765,-3-2-1847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7.327"/>
    </inkml:context>
    <inkml:brush xml:id="br0">
      <inkml:brushProperty name="width" value="0.025" units="cm"/>
      <inkml:brushProperty name="height" value="0.025" units="cm"/>
    </inkml:brush>
  </inkml:definitions>
  <inkml:trace contextRef="#ctx0" brushRef="#br0">0 307 12716,'0'0'12807,"12"-14"-12135,22-27-569,-2-1-1,-1-1 1,-3-2-1,32-68 1,-55 105 1027,-11 33-707,-16 53-355,19-67 14,-8 23-181,2 0-1,1 1 1,2 0 0,-2 45-1,9-81-412,1 1 0,-1-1 0,0 0 0,1 0 0,-1 1 0,0-1 0,0 0 0,0 0-1,0 0 1,1 0 0,-1 0 0,-1-1 0,3-1 0,9-19-5435</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7.659"/>
    </inkml:context>
    <inkml:brush xml:id="br0">
      <inkml:brushProperty name="width" value="0.025" units="cm"/>
      <inkml:brushProperty name="height" value="0.025" units="cm"/>
    </inkml:brush>
  </inkml:definitions>
  <inkml:trace contextRef="#ctx0" brushRef="#br0">37 48 13453,'0'0'6112,"11"-7"-3816,32-25-823,-42 31-1397,1 0 0,-1 0 0,0 1 0,0-1-1,0 0 1,0 0 0,1 1 0,-1-1 0,0 1 0,1-1 0,-1 1-1,1 0 1,-1-1 0,0 1 0,1 0 0,-1 0 0,1 0 0,-1 0 0,0 0-1,1 0 1,-1 1 0,1-1 0,0 1 0,-1 0-33,0 0 0,0 0-1,0 0 1,0 0 0,0 0 0,0 0 0,-1 0 0,1 0-1,0 0 1,-1 1 0,1-1 0,-1 0 0,0 0 0,1 1 0,-1-1-1,0 0 1,0 1 0,0 1 0,1 7 143,-2-1 0,1 0 1,-1 0-1,-4 14 0,-1-3 89,-2-1 0,0-1 0,-2 1 0,0-1 1,0-1-1,-19 23 0,-16 28 1269,45-68-1537,0 0 0,-1 0 0,1 0 0,0 0 1,0 1-1,0-1 0,0 0 0,-1 0 0,1 0 0,0 0 0,0 1 0,0-1 0,0 0 1,0 0-1,-1 1 0,1-1 0,0 0 0,0 0 0,0 1 0,0-1 0,0 0 0,0 0 1,0 0-1,0 1 0,0-1 0,0 0 0,0 0 0,0 1 0,0-1 0,0 0 0,0 0 0,0 1 1,1-1-1,-1 0 0,0 0 0,0 1 0,0-1 0,0 0 0,0 0 0,0 0 0,1 1 1,-1-1-1,0 0 0,0 0 0,0 0 0,1 0 0,-1 0 0,0 1 0,0-1 0,1 0 0,16-3 100,19-14-458,41-24-5123,-24 16-6963,-37 19 3255</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006"/>
    </inkml:context>
    <inkml:brush xml:id="br0">
      <inkml:brushProperty name="width" value="0.025" units="cm"/>
      <inkml:brushProperty name="height" value="0.025" units="cm"/>
    </inkml:brush>
  </inkml:definitions>
  <inkml:trace contextRef="#ctx0" brushRef="#br0">41 1 12396,'0'0'8071,"-18"49"-5412,11-24-641,-2 1-673,4 3-256,3 0-544,2-4-289,0-3-160,0-7-32,5-7-1089,6-8-1409,0-1-1602,-2-21-4292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400"/>
    </inkml:context>
    <inkml:brush xml:id="br0">
      <inkml:brushProperty name="width" value="0.025" units="cm"/>
      <inkml:brushProperty name="height" value="0.025" units="cm"/>
    </inkml:brush>
  </inkml:definitions>
  <inkml:trace contextRef="#ctx0" brushRef="#br0">98 0 15535,'0'0'5738,"-9"2"-3896,6-1-1764,0-1 3,-1 0 1,1 1-1,-1 0 1,1-1-1,0 1 1,-1 0-1,1 1 1,0-1-1,0 1 1,0-1-1,0 1 0,0 0 1,1 0-1,-1 0 1,0 1-1,1-1 1,-1 1-1,1-1 1,0 1-1,0 0 0,0 0 1,0-1-1,1 1 1,-2 5-1,-1 2 54,1 0-1,0 0 1,1 0-1,0 0 1,1 1-1,0-1 1,0 1-1,2 13 1,-1-22-110,0 1 1,0-1 0,1 0-1,-1 0 1,1 0 0,-1 0 0,1 0-1,-1 0 1,1 0 0,0 0 0,0 0-1,0-1 1,0 1 0,0 0-1,1 0 1,-1-1 0,0 1 0,1-1-1,-1 1 1,1-1 0,0 0-1,-1 1 1,1-1 0,0 0 0,0 0-1,0 0 1,0-1 0,-1 1-1,1 0 1,0-1 0,1 1 0,-1-1-1,0 1 1,0-1 0,0 0 0,0 0-1,0 0 1,0 0 0,0-1-1,0 1 1,0 0 0,0-1 0,0 0-1,0 1 1,0-1 0,0 0-1,3-1 1,1-2 41,0 1-1,0-1 1,0 0 0,0 0-1,-1-1 1,1 1 0,-1-1-1,0 0 1,-1-1-1,1 1 1,-1-1 0,0 0-1,-1 0 1,1 0 0,-1-1-1,-1 1 1,1-1-1,-1 0 1,0 0 0,0 1-1,-1-1 1,0 0 0,0-1-1,-1-9 1,0 16-46,-1-1 1,1 1-1,-1 0 0,0 0 1,1-1-1,-1 1 1,0 0-1,0 0 0,0 0 1,0 0-1,0 0 1,0 0-1,0 0 0,0 0 1,0 1-1,0-1 1,0 0-1,-1 1 0,1-1 1,0 0-1,0 1 1,-1 0-1,1-1 0,0 1 1,-1 0-1,1-1 1,-1 1-1,1 0 0,0 0 1,-1 0-1,1 1 1,-1-1-1,-1 1 0,-3-1-35,1 1 0,0 0 0,0 0 0,0 0-1,0 1 1,1 0 0,-10 5 0,5-2 27,1 1 1,0 0 0,1 1 0,-8 8 0,12-12-295,1 0 1,-1 0-1,1 0 1,0 0 0,0 0-1,0 1 1,1-1-1,-1 0 1,1 1 0,0-1-1,0 1 1,0 0-1,0-1 1,0 5-1,3-7-696,0-1 0,1 1 0,-1-1-1,0 0 1,0 0 0,0 0-1,0 0 1,0 0 0,0 0-1,0-1 1,1 1 0,-1-1-1,3-1 1,16-9-9459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762"/>
    </inkml:context>
    <inkml:brush xml:id="br0">
      <inkml:brushProperty name="width" value="0.025" units="cm"/>
      <inkml:brushProperty name="height" value="0.025" units="cm"/>
    </inkml:brush>
  </inkml:definitions>
  <inkml:trace contextRef="#ctx0" brushRef="#br0">239 2 13773,'0'0'8606,"-9"0"-7598,3 0-937,3-1-30,0 1-1,-1 0 1,1 0 0,-1 0-1,1 0 1,0 1-1,-1-1 1,1 1-1,0 0 1,-1 0-1,1 0 1,0 0-1,0 1 1,0-1-1,0 1 1,0 0-1,0 0 1,1 0-1,-1 0 1,1 0-1,-1 0 1,1 1-1,0-1 1,-4 6-1,2 0 136,1 0 1,0-1-1,0 1 0,1 0 0,-2 11 0,3-17-147,1-1 0,0 0 0,-1 1 0,1-1 0,0 1-1,0-1 1,0 0 0,0 1 0,0-1 0,0 1 0,0-1 0,0 0 0,0 1 0,1-1-1,-1 1 1,0-1 0,1 0 0,0 1 0,-1-1 0,1 0 0,0 0 0,-1 0-1,1 1 1,0-1 0,0 0 0,0 0 0,0 0 0,0 0 0,0 0 0,0-1 0,1 1-1,-1 0 1,0 0 0,0-1 0,1 1 0,-1-1 0,0 1 0,2 0 0,9-2-83,-1 0 1,0 0-1,0-1 1,0-1 0,0 0-1,-1 0 1,1-1-1,-1 0 1,16-9 0,-34 26 447,0 1 1,1 0 0,1 0-1,1 0 1,0 1-1,0 0 1,2 0 0,-1 1-1,2-1 1,0 1 0,1-1-1,2 24 1,-4-38-257,0 1 0,0-1-1,-1 0 1,1 1 0,0-2 0,-1 1 0,1 0-1,0-1 1,-1 1 0,-3-1 0,7 0-138,-29 3 0,7 0 0,-2 0 0,1-2 0,0-1 0,-34-4 0,65-5-2171,7 1-2219,6-3-1893,6-4-4736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40.362"/>
    </inkml:context>
    <inkml:brush xml:id="br0">
      <inkml:brushProperty name="width" value="0.025" units="cm"/>
      <inkml:brushProperty name="height" value="0.025" units="cm"/>
    </inkml:brush>
  </inkml:definitions>
  <inkml:trace contextRef="#ctx0" brushRef="#br0">1 186 17681,'0'-9'1532,"0"4"-1342,0 0 0,0 0-1,1 0 1,0 0 0,-1 0 0,2 0 0,-1 1 0,1-1 0,-1 0-1,1 1 1,0-1 0,1 1 0,-1 0 0,1 0 0,0 0 0,0 0-1,0 0 1,1 0 0,-1 1 0,1 0 0,0 0 0,7-5 0,9-3-55,0 0 0,1 2 0,0 0 1,0 2-1,1 0 0,0 1 0,0 2 1,0 0-1,1 1 0,-1 1 0,28 2 1,-47-1-142,0 1 0,0 0 0,0 0 0,-1 1 0,1-1 0,0 0 0,0 1 0,-1 0 0,1-1 0,0 1 0,-1 0 0,1 1 0,-1-1 0,1 0 0,-1 1 0,0-1 0,1 1 0,-1 0 0,0 0 0,0 0 0,3 3 0,-3-1 21,0 0 1,-1 1-1,1-1 1,-1 0-1,0 0 1,0 1-1,0-1 1,-1 0-1,0 1 1,0-1-1,0 1 1,0-1-1,-2 7 1,1-2 78,-2 1 0,0-1 0,0 1 0,0-1 0,-1 0 0,-1 0-1,-9 14 1,-8 20 52,21-42-285,32-2-991,-15 0 689,-1 1 0,1 0 0,-1 1 0,1 1 0,18 4-1,-30-5 450,-1 0-1,0 0 0,0 1 0,0-1 0,0 1 1,0-1-1,0 1 0,0 0 0,0 0 0,-1 0 1,1 1-1,-1-1 0,1 1 0,-1-1 0,0 1 1,0 0-1,0 0 0,0 0 0,-1 0 0,1 0 1,-1 0-1,0 0 0,0 1 0,0-1 0,0 0 0,-1 1 1,1-1-1,-1 0 0,0 5 0,0 0 325,0-1 0,0 1 0,-1-1-1,0 0 1,0 0 0,-1 1 0,0-1 0,0 0-1,-1 0 1,0 0 0,0-1 0,0 1 0,-6 7-1,1-4 0,0-1-1,-1 1 0,0-1 0,-1-1 0,1 0 0,-23 14 0,18-13-107,0-1 0,0-1-1,-20 8 1,29-13-238,-1 0 0,1-1 0,-1 1-1,0-1 1,0 0 0,1-1 0,-1 1 0,0-1 0,0 0 0,0-1-1,1 1 1,-11-3 0,14 1-121,0 1 1,-1 0-1,1-1 0,0 1 0,0-1 0,1 0 0,-1 1 1,0-1-1,0 0 0,1 0 0,-1 0 0,1 0 0,0-1 1,0 1-1,0 0 0,0 0 0,0-1 0,0 1 0,0-1 1,1 1-1,-1-1 0,1 1 0,0-1 0,0 1 0,0-1 1,0 1-1,1-4 0,-1-4-1229,1 0-1,0 0 1,1-1 0,0 1-1,5-14 1,10-16-6301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7.111"/>
    </inkml:context>
    <inkml:brush xml:id="br0">
      <inkml:brushProperty name="width" value="0.025" units="cm"/>
      <inkml:brushProperty name="height" value="0.025" units="cm"/>
    </inkml:brush>
  </inkml:definitions>
  <inkml:trace contextRef="#ctx0" brushRef="#br0">0 48 3011,'0'0'1858,"0"-43"-3492,4 38-1313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7.569"/>
    </inkml:context>
    <inkml:brush xml:id="br0">
      <inkml:brushProperty name="width" value="0.025" units="cm"/>
      <inkml:brushProperty name="height" value="0.025" units="cm"/>
    </inkml:brush>
  </inkml:definitions>
  <inkml:trace contextRef="#ctx0" brushRef="#br0">73 54 3075,'0'0'9449,"5"-8"-8088,2-3-811,-6 7-156,1 1 0,0-1 0,1 1 0,-1-1-1,1 1 1,-1 0 0,1 0 0,5-5 2716,-15 10 2556,-19 7-5854,19-2 223,0-1-1,0 1 1,1 1-1,0-1 1,0 1-1,1 0 1,0 1-1,0-1 1,-6 17 0,9-19-35,-1 0 0,1 1 1,1-1-1,-1 1 1,1-1-1,0 1 1,1-1-1,-1 1 0,1-1 1,1 1-1,-1 0 1,1-1-1,0 1 1,1-1-1,2 9 0,-3-14 11,0 1-1,0-1 1,0 1-1,0-1 1,0 1-1,0-1 1,0 0-1,0 1 1,1-1-1,-1 0 1,1 0-1,-1 0 1,1 0-1,-1 0 1,1 0-1,0-1 1,-1 1-1,1 0 1,0-1-1,0 1 1,-1-1-1,1 0 1,0 1-1,0-1 0,0 0 1,-1 0-1,1 0 1,0-1-1,0 1 1,0 0-1,-1-1 1,3 0-1,-1 0 105,-1 1 0,1-1-1,-1 0 1,1 0 0,-1 0 0,0-1-1,1 1 1,-1 0 0,0-1-1,0 0 1,0 1 0,0-1 0,0 0-1,-1 0 1,1 0 0,-1 0-1,1 0 1,-1 0 0,0-1-1,1 1 1,-1 0 0,1-4 0,-2 4-82,1 0 0,-1 0 1,0 1-1,0-1 1,0 0-1,0 0 1,0 0-1,0 0 0,0 0 1,0 0-1,-1 0 1,1 0-1,-1 1 1,1-1-1,-1 0 0,0 0 1,0 1-1,0-1 1,0 0-1,0 1 1,0-1-1,0 1 0,0-1 1,-1 1-1,1 0 1,-1-1-1,1 1 1,-1 0-1,1 0 0,-1 0 1,0 0-1,1 0 1,-1 1-1,0-1 1,0 0-1,0 1 0,0-1 1,1 1-1,-1 0 1,0 0-1,0-1 1,0 1-1,0 1 0,0-1 1,0 0-1,0 0 1,0 1-1,1-1 0,-1 1 1,0-1-1,0 1 1,0 0-1,1 0 1,-1 0-1,0 0 0,1 0 1,-1 0-1,1 0 1,-1 0-1,1 1 1,0-1-1,-1 1 0,1-1 1,-1 3-1,1-2-187,-14 22-648,14-13-2437,13-6-4919,0-5 2024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8.027"/>
    </inkml:context>
    <inkml:brush xml:id="br0">
      <inkml:brushProperty name="width" value="0.025" units="cm"/>
      <inkml:brushProperty name="height" value="0.025" units="cm"/>
    </inkml:brush>
  </inkml:definitions>
  <inkml:trace contextRef="#ctx0" brushRef="#br0">207 2 10826,'0'0'3011,"-11"0"-432,5 0-2364,0-1 0,-1 1 0,1 0 1,0 0-1,0 1 0,0 0 1,0 0-1,0 1 0,0-1 1,0 1-1,0 0 0,0 1 1,1 0-1,-1 0 0,1 0 1,0 0-1,0 1 0,0 0 1,0 0-1,0 0 0,1 0 0,0 1 1,-5 7-1,-1 5-144,2 1 1,0-1-1,1 2 0,1-1 1,1 1-1,0 0 0,1 0 1,2 0-1,0 0 0,0 1 0,2-1 1,1 1-1,4 28 0,-4-40-35,1 0 0,1-1 0,-1 0 1,1 1-1,0-1 0,1 0 0,0 0 0,0-1 0,1 1 0,-1-1 0,1 0 0,1 0 0,-1-1 0,1 1 0,0-1 0,0 0 0,1-1 0,10 6 0,-12-7 3,0 0-1,1 0 1,0-1-1,0 0 1,-1 0 0,1-1-1,0 0 1,1 0-1,-1 0 1,0-1 0,0 0-1,0 0 1,0 0-1,0-1 1,0 0 0,0 0-1,0 0 1,0-1-1,0 0 1,0 0 0,-1-1-1,1 1 1,-1-1-1,7-5 1,0-1 138,-1-1 0,0-1 0,0 0 0,-1 0-1,-1-1 1,0 0 0,0-1 0,-1 0 0,-1 0 0,0-1 0,7-21 0,-6 11 172,-1-1 0,-1 0 0,-1 0 0,-1 0 0,0-51 0,-4 73-306,0-1 1,0 1-1,0 0 0,0 0 0,0 0 0,-1 0 0,0 0 0,0-1 1,1 1-1,-2 0 0,1 0 0,0 1 0,-1-1 0,1 0 1,-1 0-1,0 1 0,0-1 0,0 1 0,0-1 0,0 1 0,-1 0 1,1 0-1,-1 0 0,-4-3 0,3 3-303,0 1 0,0 0 0,0-1 0,0 1 0,0 0 0,0 1 0,-8-1 0,-33 6-8417,30-1-580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5.431"/>
    </inkml:context>
    <inkml:brush xml:id="br0">
      <inkml:brushProperty name="width" value="0.025" units="cm"/>
      <inkml:brushProperty name="height" value="0.025" units="cm"/>
    </inkml:brush>
  </inkml:definitions>
  <inkml:trace contextRef="#ctx0" brushRef="#br0">0 133 8264,'0'0'18866,"12"-1"-18300,18-3-590,-1-1 1,1-2-1,-1-1 1,-1-1-1,0-2 1,0-1-1,-1-1 1,-1-1-1,50-35 1,-98 96-874,12-30 358,-67 132 1914,50-70-3051,23-64-404,2 0-1,0 0 1,-1 22 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5.777"/>
    </inkml:context>
    <inkml:brush xml:id="br0">
      <inkml:brushProperty name="width" value="0.025" units="cm"/>
      <inkml:brushProperty name="height" value="0.025" units="cm"/>
    </inkml:brush>
  </inkml:definitions>
  <inkml:trace contextRef="#ctx0" brushRef="#br0">1 26 11563,'0'0'13869,"68"8"-13645,-38-8-128,2-1-192,4-5-1858,1-2-1409,-1-1-2402,-2 0-4389</inkml:trace>
  <inkml:trace contextRef="#ctx0" brushRef="#br0" timeOffset="1">369 13 5894,'0'0'9224,"-9"49"-5060,0-20-1922,0 0-928,2-1-418,3-3-159,4-5-385,0-7-319,0-8-226,6-5-1664,8-2-994,-2-17-2562,1-6-4324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108"/>
    </inkml:context>
    <inkml:brush xml:id="br0">
      <inkml:brushProperty name="width" value="0.025" units="cm"/>
      <inkml:brushProperty name="height" value="0.025" units="cm"/>
    </inkml:brush>
  </inkml:definitions>
  <inkml:trace contextRef="#ctx0" brushRef="#br0">178 0 11883,'0'0'5077,"-9"4"-2055,-2 1-2670,0 1 1,1 0 0,-1 1 0,1 1-1,1-1 1,0 2 0,0-1 0,0 1-1,1 0 1,0 1 0,1 0-1,-10 18 1,11-17-161,0-1 0,1 1-1,1 0 1,0 0 0,0 1 0,1-1-1,0 1 1,1-1 0,1 1 0,0 0-1,1 14 1,0-24-185,0 0 0,0 0 1,1 0-1,-1 0 0,1 0 0,0 0 0,0 0 0,-1 0 1,1-1-1,0 1 0,1 0 0,-1-1 0,0 1 1,0-1-1,1 1 0,-1-1 0,1 0 0,-1 1 0,1-1 1,-1 0-1,1 0 0,0 0 0,0 0 0,-1 0 0,1-1 1,0 1-1,0 0 0,0-1 0,0 1 0,0-1 0,0 0 1,0 0-1,0 0 0,0 0 0,0 0 0,0 0 1,0 0-1,3-2 0,3 1 19,0 0 0,0-1-1,1 0 1,-2 0 0,1-1 0,0 0 0,0 0 0,8-6 0,-7 3-16,-2 0 0,1 0 0,-1 0 0,11-12 0,-16 15 0,0 1-1,0-1 0,0 1 1,0-1-1,-1 0 1,1 0-1,-1 0 1,0 0-1,0 0 0,0 0 1,0 0-1,0 0 1,0 0-1,-1 0 0,0-1 1,0 1-1,0 0 1,0-4-1,-1 5-7,0 1-1,0-1 1,0 1 0,0 0-1,0-1 1,-1 1-1,1 0 1,0 0 0,-1 0-1,1 0 1,0 0 0,-1 0-1,0 0 1,1 0-1,-1 1 1,1-1 0,-1 0-1,0 1 1,0 0-1,1-1 1,-1 1 0,0 0-1,0 0 1,1 0 0,-1 0-1,-2 0 1,-51 5-105,20 11 124,34-15-184,-1-1 1,1 1-1,0 0 1,0 0-1,0 0 1,0 0-1,0 0 1,0 0 0,0 0-1,0 0 1,0 0-1,0 0 1,1 0-1,-1 1 1,0-1-1,1 0 1,-1 1-1,1-1 1,-1 0 0,1 1-1,0-1 1,0 0-1,-1 1 1,1 1-1,3-2-543,0 0 1,0 0-1,0-1 0,0 1 0,0-1 0,0 1 1,0-1-1,0 0 0,0 0 0,0-1 0,0 1 1,0-1-1,3 0 0,22-9-6389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483"/>
    </inkml:context>
    <inkml:brush xml:id="br0">
      <inkml:brushProperty name="width" value="0.025" units="cm"/>
      <inkml:brushProperty name="height" value="0.025" units="cm"/>
    </inkml:brush>
  </inkml:definitions>
  <inkml:trace contextRef="#ctx0" brushRef="#br0">182 1 16752,'0'0'2904,"-10"0"-683,1 1-1908,0 0 1,0 1 0,0 0 0,0 0 0,0 1-1,1 0 1,0 1 0,-1 0 0,1 0-1,0 1 1,1 0 0,-1 0 0,1 1 0,0 0-1,1 0 1,-1 1 0,-7 10 0,11-14-248,1 0 0,0 0 0,0 1 1,0-1-1,0 1 0,0-1 0,1 1 1,0-1-1,-1 1 0,0 6 0,2-9-61,0 0 0,0 0 0,1 0 0,-1 0 0,0 0 0,0 0-1,1 0 1,-1 0 0,0 0 0,1 0 0,-1 0 0,1 0 0,-1 0 0,1 0-1,0 0 1,-1 0 0,1-1 0,0 1 0,0 0 0,-1-1 0,1 1 0,0 0-1,0-1 1,0 1 0,0-1 0,0 1 0,0-1 0,0 1 0,0-1 0,0 0-1,0 0 1,0 1 0,0-1 0,0 0 0,0 0 0,0 0 0,0 0-1,1 0 1,1-1 0,13 1-388,1-1-1,-1-1 0,19-4 1,-19 3-933,0 0 1,0 2 0,26-1-1,-40 3 1301,-1-1-1,1 1 1,0-1-1,-1 1 1,1 0-1,-1 0 0,1 0 1,-1 0-1,1 0 1,-1 0-1,0 0 1,1 1-1,-1-1 0,0 0 1,0 1-1,0-1 1,0 1-1,0-1 1,0 1-1,0-1 0,-1 1 1,1 0-1,-1-1 1,1 1-1,-1 0 1,1 0-1,-1 1 0,8 60 2171,-8-49-751,2-2-1060,-1 0 202,0 0-1,0-1 1,-1 1-1,-1 0 0,1 0 1,-4 12-1,3-21-435,0-1-1,0 1 1,0 0-1,-1 0 1,1-1-1,-1 1 1,1-1-1,-1 1 1,0-1-1,0 0 1,0 0-1,0 1 1,0-1-1,-1-1 1,1 1-1,0 0 1,-1-1-1,0 1 1,1-1-1,-1 0 1,0 0-1,0 0 1,0 0-1,0 0 1,1 0-1,-1-1 1,0 0-1,0 1 1,-4-1-1,0 0-34,-1-1 0,0 1-1,0-1 1,1 0 0,-1-1-1,1 0 1,-15-5 0,19 6-246,1 0 0,-1 0 0,1 0 0,-1 0 1,1-1-1,-1 1 0,1-1 0,0 1 0,0-1 1,0 0-1,0 0 0,0 0 0,0 0 0,0 0 1,1-1-1,-1 1 0,1 0 0,0-1 0,-1 1 1,1-1-1,0 0 0,0 1 0,1-1 0,-1 0 1,0-3-1,1 5-218,1 0 1,-1 0-1,0 0 1,1 0-1,-1 0 0,0 0 1,1 0-1,-1 1 1,1-1-1,0 0 1,-1 0-1,1 0 0,-1 1 1,1-1-1,0 0 1,0 1-1,-1-1 1,1 1-1,0-1 0,0 1 1,0-1-1,0 1 1,0 0-1,0-1 1,0 1-1,0 0 0,0 0 1,1-1-1,0 1-108,20-6-7340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811"/>
    </inkml:context>
    <inkml:brush xml:id="br0">
      <inkml:brushProperty name="width" value="0.025" units="cm"/>
      <inkml:brushProperty name="height" value="0.025" units="cm"/>
    </inkml:brush>
  </inkml:definitions>
  <inkml:trace contextRef="#ctx0" brushRef="#br0">143 0 17264,'0'0'12551,"-10"11"-11991,-9 7-422,2 2 0,0 0-1,-14 23 1,25-33-363,-1 0 0,2 1 1,0-1-1,0 1 0,0 0 0,2 1 1,-1-1-1,2 1 0,-1-1 0,0 22 1,10-47-12578,-2-7-544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7.140"/>
    </inkml:context>
    <inkml:brush xml:id="br0">
      <inkml:brushProperty name="width" value="0.025" units="cm"/>
      <inkml:brushProperty name="height" value="0.025" units="cm"/>
    </inkml:brush>
  </inkml:definitions>
  <inkml:trace contextRef="#ctx0" brushRef="#br0">183 7 10666,'-9'0'6668,"-3"0"-5755,-1 0 0,0 1 0,1 0 0,-1 1 0,1 1 0,-22 7 0,30-9-790,1 0 0,-1 0 0,1 1 0,-1 0 1,1-1-1,0 1 0,0 1 0,0-1 0,0 0 0,0 1 0,0-1 0,0 1 0,1 0 0,0 0 1,-1 0-1,1 0 0,0 0 0,0 1 0,1-1 0,-1 1 0,1-1 0,0 1 0,-1 0 0,2-1 0,-1 1 1,0 0-1,1 0 0,0-1 0,0 7 0,0-9-120,1 0 0,-1 0 0,1 0 0,0 0 0,0 0 0,-1 0 0,1 0 0,0 0 0,0-1 0,0 1 0,0 0 0,0 0 0,0-1 0,0 1 0,0-1 0,0 1 0,0-1 0,0 1 0,1-1 0,-1 0 0,0 1 0,0-1 0,0 0 0,0 0 0,1 0 0,-1 0 0,0 0 0,2 0 0,44-2 125,-43 2-119,8-2-10,-1-1 1,1 1-1,-1-2 0,0 1 0,0-2 0,0 1 1,11-8-1,-18 10-3,0 0 0,0 0 0,0-1 0,0 1-1,0-1 1,-1 0 0,0 0 0,1 0 0,-1 0 0,0-1 0,0 1 0,-1-1 0,1 0 0,-1 0 0,0 0 0,0 0-1,0 0 1,-1 0 0,1-1 0,-1 1 0,1-7 0,-2 11 3,0-1 0,0 1 0,0-1 1,0 1-1,0-1 0,0 1 0,0-1 0,0 1 0,0 0 0,-1-1 1,1 1-1,0-1 0,0 1 0,0-1 0,-1 1 0,1 0 0,0-1 0,-1 1 1,1-1-1,0 1 0,-1 0 0,1-1 0,0 1 0,-1 0 0,1 0 1,-1-1-1,1 1 0,0 0 0,-1 0 0,1 0 0,-1-1 0,0 1 0,-20 2-53,-16 16-359,34-14 197,-1-1 1,1 1 0,0 0 0,0 0 0,0 0 0,0 1 0,1-1 0,0 1-1,0-1 1,0 1 0,-2 7 0,3-9-145,1-1 0,-1 1 0,1 0 1,0 0-1,-1-1 0,1 1 0,0 0 0,1 0 0,-1-1 0,0 1 1,1 0-1,0-1 0,-1 1 0,1 0 0,0-1 0,0 1 0,1-1 1,-1 0-1,0 1 0,1-1 0,-1 0 0,3 3 0,15 11-5453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7.545"/>
    </inkml:context>
    <inkml:brush xml:id="br0">
      <inkml:brushProperty name="width" value="0.025" units="cm"/>
      <inkml:brushProperty name="height" value="0.025" units="cm"/>
    </inkml:brush>
  </inkml:definitions>
  <inkml:trace contextRef="#ctx0" brushRef="#br0">86 23 11435,'0'0'5381,"-7"10"-1965,-1 2-2895,-37 56 3259,41-61-3432,1 0 1,-1 1-1,1-1 1,1 0-1,-1 1 1,1 0-1,1 0 0,-2 15 1,2-22-341,1-1 0,0 1 0,0-1 0,0 1 0,0-1 0,0 1 0,1-1 1,-1 1-1,0-1 0,0 1 0,0-1 0,0 1 0,0-1 0,1 1 0,-1-1 0,0 1 0,1-1 0,-1 1 0,0-1 1,1 1-1,-1-1 0,0 0 0,1 1 0,-1-1 0,1 1 0,-1-1 0,1 0 0,-1 0 0,1 1 0,-1-1 1,1 0-1,-1 0 0,1 0 0,-1 1 0,1-1 0,24-6 185,18-20-31,-36 19-155,1-1 0,-1 0-1,0 0 1,0 0 0,-1-1 0,0 0 0,-1 0 0,0 0 0,0-1-1,-1 0 1,0 0 0,-1 0 0,3-12 0,-6 20-1,0 1-1,0-1 1,0 1-1,0-1 1,0 1 0,0-1-1,-1 0 1,1 1 0,-1-1-1,1 1 1,-1-1 0,1 1-1,-1-1 1,0 1-1,1 0 1,-1-1 0,0 1-1,0 0 1,0-1 0,0 1-1,0 0 1,-1 0 0,1 0-1,0 0 1,0 0 0,-1 0-1,1 1 1,-1-1-1,1 0 1,-1 1 0,1-1-1,-1 1 1,1-1 0,-1 1-1,1 0 1,-1-1 0,1 1-1,-1 0 1,0 0 0,1 0-1,-1 0 1,1 1-1,-1-1 1,0 0 0,-1 1-1,-1 0-225,-1-1-1,1 1 0,0 0 1,0 0-1,0 0 1,-1 1-1,1-1 0,1 1 1,-1 0-1,0 0 0,0 0 1,1 1-1,-1 0 0,1-1 1,0 1-1,-5 5 1,3 0-4745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40.707"/>
    </inkml:context>
    <inkml:brush xml:id="br0">
      <inkml:brushProperty name="width" value="0.025" units="cm"/>
      <inkml:brushProperty name="height" value="0.025" units="cm"/>
    </inkml:brush>
  </inkml:definitions>
  <inkml:trace contextRef="#ctx0" brushRef="#br0">0 149 19923,'0'0'4324,"16"51"-3267,-9-16-352,4 3-257,3 5-288,-1-2-96,3-1-32,0-5-192,-2-2-1153,6-11-1121,-8-11-1282,-1-10-4292</inkml:trace>
  <inkml:trace contextRef="#ctx0" brushRef="#br0" timeOffset="1">220 1 18610,'0'0'-96,"5"77"544,8-36 161,6-2-225,4 0-256,2-1-96,6-1-416,-12 1-1923,-1-1-2017,-9-5-3139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6.263"/>
    </inkml:context>
    <inkml:brush xml:id="br0">
      <inkml:brushProperty name="width" value="0.025" units="cm"/>
      <inkml:brushProperty name="height" value="0.025" units="cm"/>
    </inkml:brush>
  </inkml:definitions>
  <inkml:trace contextRef="#ctx0" brushRef="#br0">136 65 13325,'0'0'7276,"-7"0"-4933,4 0-2247,1 0-1,-1 0 1,0 0-1,1 1 0,-1-1 1,0 1-1,1 0 1,-1 0-1,1 0 1,-1 0-1,1 0 0,0 0 1,-1 1-1,1-1 1,-2 3-1,0-1-60,1 0 0,1 1 0,-1-1 0,1 1 0,-1 0 0,1 0 0,0 0 0,0 0 0,1 0 0,-3 8 0,1-2-27,1 0 0,0 0 0,0 0 0,1 13 1,0-20 5,1-1 0,0 1 0,0-1 0,1 1 0,-1-1 0,0 1 0,1-1 0,-1 1 0,1-1 0,0 0 0,0 1 0,0-1 0,0 0 0,0 0 0,1 0 0,-1 0 0,0 0 0,1 0 0,0 0 0,-1 0 0,1 0 0,3 2 0,46 17 1194,-42-18-1140,-1-1-1,1 2 1,-1-1 0,0 1 0,0 1-1,0-1 1,-1 1 0,0 1 0,1-1 0,7 10-1,-13-13-35,-1 0-1,0 0 0,1 0 0,-1 0 1,0 0-1,0 1 0,-1-1 0,1 0 1,0 1-1,-1-1 0,1 1 0,-1-1 0,0 1 1,0-1-1,0 1 0,0-1 0,0 1 1,-1-1-1,1 0 0,-1 1 0,1-1 1,-1 1-1,0-1 0,0 0 0,0 0 1,0 1-1,-1-1 0,1 0 0,0 0 1,-1 0-1,1 0 0,-1-1 0,0 1 1,0 0-1,0-1 0,-3 3 0,-1 1-14,0-1 0,0 0 1,0-1-1,0 0 0,0 1 0,-1-2 0,0 1 0,1-1 0,-1 0 0,0 0 1,-13 1-1,16-3-7,0 0 0,0 0 0,0-1 0,0 1 0,0-1 1,0 1-1,1-1 0,-1 0 0,0-1 0,0 1 0,1-1 1,-1 0-1,1 0 0,0 0 0,-1 0 0,1 0 0,-6-6 0,7 6-4,1-1-1,-1 0 1,1 1-1,0-1 1,-1 0-1,1 0 1,0 0-1,1 1 1,-1-1-1,0 0 1,1 0-1,0 0 1,0 0-1,-1-1 1,2 1-1,-1 0 1,0 0-1,1 0 1,-1 0-1,1 1 1,0-1-1,0 0 1,0 0-1,0 0 1,2-2-1,6-10-5,0 1 0,0 0 0,2 1 0,-1 0 0,19-16 0,12-17 0,-25 27 34,38-53 382,-51 67-380,0 0 1,0-1-1,0 0 1,-1 1-1,0-1 0,0 0 1,0 0-1,-1 0 0,0 0 1,0-1-1,0-9 0,-2 15-17,1-1 0,0 1 1,-1 0-1,1 0 0,-1 0 0,0 0 0,1 0 0,-1 0 0,0 0 0,1 0 0,-1 0 0,0 0 0,0 0 0,0 0 0,0 0 0,0 0 0,0 1 0,0-1 0,0 1 0,0-1 0,-1 0 0,1 1 0,0 0 0,0-1 0,0 1 0,-1 0 0,1 0 0,0-1 0,0 1 0,-2 0 0,-47 0 32,39 0-46,1 1-35,0 0 0,0 1 0,0 0 0,1 0 0,-1 1 0,1 0-1,0 1 1,-1 0 0,2 0 0,-15 10 0,17-10-792,0 1 0,1-1 0,-1 1 0,1 0 0,-5 7 0,9-10-240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6.702"/>
    </inkml:context>
    <inkml:brush xml:id="br0">
      <inkml:brushProperty name="width" value="0.025" units="cm"/>
      <inkml:brushProperty name="height" value="0.025" units="cm"/>
    </inkml:brush>
  </inkml:definitions>
  <inkml:trace contextRef="#ctx0" brushRef="#br0">191 0 12043,'-8'3'3316,"-62"31"107,63-30-3351,0 1-1,1 0 1,-1 1-1,1-1 1,0 2-1,0-1 1,0 0 0,1 1-1,0 0 1,1 0-1,0 1 1,0-1-1,-4 10 1,0 8 338,2 1 0,0-1 0,2 1 0,0 1-1,2-1 1,1 0 0,1 1 0,4 26 0,-3-46-375,0 0 1,0 0-1,1 0 1,0 0-1,0 0 0,0-1 1,1 1-1,0-1 1,1 0-1,-1 0 1,1 0-1,0 0 0,1 0 1,8 7-1,-6-6-41,1-1 0,0 0 0,1 0-1,0-1 1,-1 0 0,2 0 0,-1-1-1,0 0 1,17 3 0,-13-3-5,0-2 1,1 1-1,0-2 0,-1 0 1,1 0-1,0-2 1,-1 1-1,1-2 0,-1 0 1,1-1-1,-1 0 0,0 0 1,0-2-1,0 0 0,18-9 1,-18 4 238,0 0 1,0-1 0,-2 0-1,1 0 1,-1-1 0,-1-1-1,0 0 1,-1 0-1,-1-1 1,0 0 0,0-1-1,-2 0 1,0 0 0,0 0-1,-2-1 1,4-18-1,-5 21 47,-2 1 0,0-1 0,0 1 0,-1 0 0,0-1 0,-1 1 0,-1-1-1,0 1 1,-6-20 0,5 23-273,-1 1 0,1 0 0,-2-1-1,1 2 1,-1-1 0,0 0 0,-1 1 0,0 0-1,0 0 1,0 1 0,-1 0 0,0 0 0,0 0-1,-9-5 1,12 9-85,-1-1 0,1 1 0,-1 0-1,0 0 1,1 0 0,-1 0 0,0 1 0,0 0 0,0 0-1,0 1 1,0-1 0,0 1 0,0 0 0,-1 0 0,1 1-1,0-1 1,0 1 0,0 0 0,0 1 0,1-1 0,-1 1-1,0 0 1,0 0 0,1 0 0,-1 1 0,1 0-1,0 0 1,-7 6 0,-10 18-4823,8 6-3935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31.189"/>
    </inkml:context>
    <inkml:brush xml:id="br0">
      <inkml:brushProperty name="width" value="0.025" units="cm"/>
      <inkml:brushProperty name="height" value="0.025" units="cm"/>
    </inkml:brush>
  </inkml:definitions>
  <inkml:trace contextRef="#ctx0" brushRef="#br0">126 37 3844,'-9'-1'1302,"-5"-1"-512,-59-9 2277,47 7 70,23 2-922,8 2 524,355 27 61,-14 0-2163,-272-26-637,155-3 222,-189 0-325,0-3-1,0-1 1,62-18-1,-96 22-64,-5 2 71,1 0-1,0 0 1,0-1 0,0 1 0,0-1 0,0 1-1,-1-1 1,1 0 0,0 0 0,-1 0-1,1 0 1,0 0 0,-1 0 0,1 0 0,-1-1-1,0 1 1,1 0 0,-1-1 0,0 1-1,2-3 1,-7-1-2759,-15 1-2584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1.730"/>
    </inkml:context>
    <inkml:brush xml:id="br0">
      <inkml:brushProperty name="width" value="0.025" units="cm"/>
      <inkml:brushProperty name="height" value="0.025" units="cm"/>
    </inkml:brush>
  </inkml:definitions>
  <inkml:trace contextRef="#ctx0" brushRef="#br0">1 340 10218,'0'0'13602,"11"-11"-12967,11-10-456,79-73 108,94-113 0,-187 201-250,-9 17-41,-9 20 46,7-26-14,-16 41 110,2 1 1,1 0-1,3 1 1,2 1 0,-6 53-1,17-100-130,0 0 0,0 0 0,-1 0 0,1 0 0,0 0 0,1 0 0,-1 0-1,0 0 1,1 0 0,-1 0 0,1 0 0,-1-1 0,1 1 0,0 0 0,0 0 0,-1-1 0,2 1 0,1 3 0,-2-5-34,0 1 1,0-1 0,0 1 0,0-1 0,0 0 0,0 1 0,0-1-1,0 0 1,0 0 0,0 0 0,1 0 0,-1 0 0,0 0-1,0 0 1,0 0 0,0 0 0,0 0 0,0-1 0,0 1-1,1-1 1,-1 1 0,0 0 0,1-2 0,4-1-834,1-1 0,0-1 0,-1 1 0,0-1 0,0 0 1,-1-1-1,9-9 0,10-20-6844</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077"/>
    </inkml:context>
    <inkml:brush xml:id="br0">
      <inkml:brushProperty name="width" value="0.025" units="cm"/>
      <inkml:brushProperty name="height" value="0.025" units="cm"/>
    </inkml:brush>
  </inkml:definitions>
  <inkml:trace contextRef="#ctx0" brushRef="#br0">88 1 14286,'0'0'2274,"-35"73"-96,17-35-32,3-2 224,3-3-672,7-8-1090,3-3-544,2-8-128,5-6-640,4-8-738,7 0-416,0-6-928,0-7-1506,0-2-96,-3-2-2979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452"/>
    </inkml:context>
    <inkml:brush xml:id="br0">
      <inkml:brushProperty name="width" value="0.025" units="cm"/>
      <inkml:brushProperty name="height" value="0.025" units="cm"/>
    </inkml:brush>
  </inkml:definitions>
  <inkml:trace contextRef="#ctx0" brushRef="#br0">178 21 14125,'0'0'6492,"-8"-4"-5328,5 3-1100,0 0 1,0 0 0,0 0 0,0 0 0,0 1 0,0-1 0,0 1 0,0 0 0,0 0-1,-1 0 1,1 0 0,0 1 0,-3 0 0,2 0-18,0 1 0,0 0 0,0 0 0,0 1 0,0-1 0,1 1 1,-1 0-1,1-1 0,0 2 0,0-1 0,-5 6 0,0 0 257,0 1 1,1 0-1,0 0 0,1 1 0,0 0 1,0 0-1,-7 20 0,13-30-293,0 0 0,0-1-1,0 1 1,0 0 0,0-1-1,0 1 1,0 0 0,0 0-1,0-1 1,0 1 0,0 0-1,0-1 1,0 1 0,0 0-1,1-1 1,-1 1 0,0-1-1,1 1 1,-1 0 0,0-1-1,1 1 1,-1-1 0,0 1 0,1-1-1,-1 1 1,1-1 0,-1 1-1,1-1 1,0 1 0,-1-1-1,1 0 1,-1 1 0,1-1-1,0 0 1,-1 0 0,1 1-1,0-1 1,-1 0 0,1 0-1,0 0 1,-1 0 0,1 0-1,0 0 1,-1 0 0,1 0-1,0 0 1,0 0 0,38-7 234,-28 1-255,-1 0 0,1-1 0,-1 0 0,-1-1 0,1 0 0,-1 0 0,-1-1 0,1 0 0,-1 0 0,-1-1 0,0 0 0,0-1 0,-1 0 0,-1 0 0,1 0 0,3-13 0,-20 70 123,1 0 0,3 1 1,-2 69-1,9-113-99,0 0 0,0-1 0,0 1 0,0 0 0,0-1 0,0 1 0,1 0 0,-1-1 0,1 1 0,0-1 0,0 1 0,0-1 0,0 1 0,0-1 0,0 0 0,1 1 0,-1-1 0,1 0 0,0 0-1,0 0 1,0 0 0,-1 0 0,2 0 0,-1-1 0,3 2 0,18 17 93,-22-19-55,-1 0-1,1 0 0,0 0 1,0 0-1,-1 0 1,1 0-1,0 0 1,-1 0-1,1 0 0,-1 0 1,1 1-1,-1-1 1,0 0-1,0 0 1,1 0-1,-1 1 0,0-1 1,0 0-1,0 0 1,0 1-1,0-1 1,-1 0-1,1 0 0,0 1 1,0-1-1,-1 0 1,1 0-1,-1 0 1,1 0-1,-1 0 0,0 1 1,1-1-1,-1 0 1,0 0-1,0-1 1,0 1-1,1 0 0,-1 0 1,0 0-1,0 0 1,0-1-1,0 1 1,-1-1-1,-1 2 0,-2 2 134,-1-1 0,0 0 0,0 0 0,0 0 0,-1-1 0,-12 4 0,8-5-56,-1 1 0,1-2 1,-1 0-1,1 0 0,-14-2 0,19 1-123,1 0-1,0 0 0,0 0 0,0-1 0,0 1 1,0-1-1,0 0 0,0-1 0,1 1 1,-1-1-1,1 0 0,0 0 0,-7-6 1,11 8-62,-1 0 1,0 1-1,0-1 1,0 0-1,1 0 1,-1 0 0,0 0-1,1 0 1,-1 0-1,1 0 1,-1 0-1,1 0 1,0 0 0,-1 0-1,1 0 1,0 0-1,0 0 1,0 0-1,-1-1 1,1 1-1,0 0 1,1 0 0,-1 0-1,0 0 1,0 0-1,0 0 1,1 0-1,-1-1 1,0 1 0,1 0-1,-1 0 1,1 0-1,0 0 1,-1 0-1,1 1 1,0-1 0,-1 0-1,1 0 1,0 0-1,0 1 1,0-1-1,0 0 1,0 1-1,0-1 1,-1 0 0,2 1-1,0-1 1,7-3-740,1-1 0,-1 2 0,1 0 0,13-3 0,-10 2-411,63-24-8388,-39 11 1267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812"/>
    </inkml:context>
    <inkml:brush xml:id="br0">
      <inkml:brushProperty name="width" value="0.025" units="cm"/>
      <inkml:brushProperty name="height" value="0.025" units="cm"/>
    </inkml:brush>
  </inkml:definitions>
  <inkml:trace contextRef="#ctx0" brushRef="#br0">125 1 9929,'0'0'12791,"-9"3"-11483,3 0-1174,0 0 1,1 0-1,-1 0 0,1 1 1,0 0-1,0 0 1,0 0-1,0 1 0,1 0 1,0-1-1,0 2 0,0-1 1,0 0-1,1 1 0,0-1 1,0 1-1,-2 7 0,-1 0 113,0 0 0,1 1 0,1 0 0,0 0 0,1 0 0,1 0 0,0 1 0,1-1-1,0 0 1,1 1 0,2 16 0,-1-29-232,-1 1 1,1 0-1,0-1 0,0 1 0,0-1 0,0 1 0,1-1 1,-1 1-1,0-1 0,1 0 0,0 0 0,0 0 1,-1 0-1,1 0 0,0 0 0,1 0 0,-1-1 0,0 1 1,0-1-1,1 1 0,-1-1 0,1 0 0,-1 0 1,1 0-1,-1 0 0,1-1 0,0 1 0,-1-1 1,1 0-1,0 1 0,0-1 0,-1 0 0,4-1 0,-1 1 5,1-1 0,-1 1 0,0-1 0,1-1-1,-1 1 1,0-1 0,0 0 0,0 0 0,0 0-1,0-1 1,-1 1 0,1-1 0,-1 0-1,0-1 1,8-6 0,-9 6-4,0 0 0,0 0 0,-1 0 1,0 0-1,1-1 0,-1 1 0,-1-1 0,1 1 1,-1-1-1,0 1 0,0-1 0,1-5 0,-2 9-9,0-1 1,0 1-1,0-1 0,0 0 0,0 1 0,-1-1 0,1 1 0,0-1 1,-1 0-1,1 1 0,-1-1 0,0 1 0,1-1 0,-1 1 1,0 0-1,0-1 0,0 1 0,0 0 0,0 0 0,0 0 1,0-1-1,-1 1 0,1 0 0,0 0 0,-1 1 0,1-1 0,0 0 1,-1 0-1,1 1 0,-1-1 0,1 1 0,-1-1 0,0 1 1,1 0-1,-1-1 0,-3 1 0,-6-1 16,-1 0 0,0 1 0,0 1 1,-13 1-1,21-1-78,0-1 1,0 1 0,0 0 0,0 0-1,0 0 1,1 1 0,-1 0 0,0-1-1,1 1 1,-1 1 0,1-1-1,-1 0 1,1 1 0,0 0 0,-3 3-1,5-5-26,1-1 0,0 0 0,0 0-1,-1 0 1,1 0 0,0 1 0,0-1 0,0 0-1,0 0 1,-1 0 0,1 1 0,0-1-1,0 0 1,0 0 0,0 1 0,0-1 0,0 0-1,-1 0 1,1 1 0,0-1 0,0 0-1,0 1 1,0-1 0,0 0 0,0 0-1,0 1 1,0-1 0,0 0 0,0 0 0,1 1-1,-1-1 1,0 0 0,0 0 0,0 1-1,0-1 1,0 0 0,0 0 0,0 1 0,1-1-1,-1 0 1,0 0 0,0 0 0,0 1-1,1-1 1,-1 0 0,0 0 0,0 0 0,1 0-1,-1 1 1,0-1 0,0 0 0,1 0-1,-1 0 1,0 0 0,0 0 0,1 0-1,-1 0 1,0 0 0,0 0 0,1 0 0,-1 0-1,0 0 1,1 0 0,20-1-4929,-19 0 4632,24-5-5932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140"/>
    </inkml:context>
    <inkml:brush xml:id="br0">
      <inkml:brushProperty name="width" value="0.025" units="cm"/>
      <inkml:brushProperty name="height" value="0.025" units="cm"/>
    </inkml:brush>
  </inkml:definitions>
  <inkml:trace contextRef="#ctx0" brushRef="#br0">157 1 13581,'0'0'9566,"-3"9"-7863,-64 139 829,38-90-1502,-27 80-1,55-135-2307,3-10-372,21-78-10780,-17 43 2959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503"/>
    </inkml:context>
    <inkml:brush xml:id="br0">
      <inkml:brushProperty name="width" value="0.025" units="cm"/>
      <inkml:brushProperty name="height" value="0.025" units="cm"/>
    </inkml:brush>
  </inkml:definitions>
  <inkml:trace contextRef="#ctx0" brushRef="#br0">106 64 9545,'0'0'2835,"-8"-3"410,2 1-2655,1 0-1,0 0 1,-1 0-1,1 1 0,-1 0 1,0 0-1,-10 0 1,14 2-480,0-1 0,0 0 1,1 1-1,-1 0 1,0-1-1,0 1 0,0 0 1,0 0-1,1 0 1,-1 0-1,1 0 0,-1 1 1,1-1-1,-1 0 1,1 1-1,-1-1 0,1 1 1,0-1-1,0 1 1,0 0-1,0-1 0,0 1 1,0 0-1,1 0 0,-1 0 1,0 0-1,1-1 1,0 1-1,-1 0 0,1 0 1,0 2-1,-1 1 24,0 0 0,0 0 0,0 0 0,1 0 0,0 0-1,0 0 1,0 0 0,3 10 0,-2-13-98,-1-1 1,1 1-1,0-1 1,0 0-1,0 1 0,0-1 1,0 0-1,1 0 0,-1 1 1,0-1-1,1 0 0,-1 0 1,0-1-1,1 1 0,-1 0 1,1 0-1,-1-1 0,1 1 1,0-1-1,-1 1 1,1-1-1,0 0 0,-1 1 1,1-1-1,0 0 0,-1 0 1,1 0-1,0-1 0,2 1 1,0-1 28,1 0 0,-1 0 0,0 0 0,0 0 0,0-1 1,0 1-1,0-1 0,0 0 0,0 0 0,0-1 0,-1 1 0,1-1 0,-1 0 1,0 1-1,0-2 0,0 1 0,0 0 0,0-1 0,3-4 0,-2 2-28,-1-1-1,1 1 0,-1-1 1,0 1-1,-1-1 1,1 0-1,-1 0 0,-1 0 1,1 0-1,0-15 1,-2 21-32,0 0 1,0-1-1,0 1 1,0 0 0,0-1-1,-1 1 1,1 0-1,0 0 1,-1-1 0,1 1-1,-1 0 1,1 0-1,-1 0 1,1 0-1,-1-1 1,0 1 0,0 0-1,0 0 1,1 0-1,-1 0 1,0 1 0,0-1-1,0 0 1,-1 0-1,1 1 1,0-1-1,0 0 1,0 1 0,0-1-1,-1 1 1,1 0-1,0-1 1,0 1-1,-1 0 1,1 0 0,0 0-1,-1-1 1,1 2-1,0-1 1,0 0 0,-1 0-1,1 0 1,0 0-1,-1 1 1,-1 0-1,-2 0-30,1 0-1,0 1 0,0-1 0,0 1 0,0 0 0,0 0 0,0 0 0,0 1 0,0-1 0,1 1 0,-1 0 1,-4 6-1,3-1-147,0 0 1,1 0 0,0 1-1,0-1 1,1 1 0,0 0 0,-2 16-1,4-19-286,0-1 0,1 1-1,0-1 1,0 1-1,0-1 1,2 9 0,-1-12-118,-1 1 0,1-1 1,0 1-1,0-1 0,0 1 0,0-1 1,1 0-1,-1 0 0,0 1 1,1-1-1,0 0 0,-1 0 1,1 0-1,2 1 0,15 9-7468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882"/>
    </inkml:context>
    <inkml:brush xml:id="br0">
      <inkml:brushProperty name="width" value="0.025" units="cm"/>
      <inkml:brushProperty name="height" value="0.025" units="cm"/>
    </inkml:brush>
  </inkml:definitions>
  <inkml:trace contextRef="#ctx0" brushRef="#br0">33 1 9705,'0'0'3684,"-2"9"-839,-7 30-479,3-22-1506,2 0 0,0 0 0,1 0 0,0 0 0,2 1 1,0 30-1,2-46-821,-1-1 0,1 0 0,0 1 0,-1-1 0,1 0 0,0 1 0,0-1 0,0 0 0,-1 0 0,1 0 1,1 0-1,-1 0 0,0 0 0,0 0 0,0 0 0,0 0 0,1 0 0,-1-1 0,0 1 0,1 0 0,-1-1 1,0 0-1,1 1 0,-1-1 0,1 0 0,-1 1 0,1-1 0,-1 0 0,1 0 0,-1 0 0,1 0 0,-1-1 0,1 1 1,-1 0-1,0 0 0,1-1 0,-1 1 0,1-1 0,1 0 0,4-2 185,1 1-1,0-1 0,-1 0 1,0-1-1,14-8 1,-11 5-11,-1 0-1,0 0 1,0-1 0,-1-1 0,0 0 0,0 0-1,-1 0 1,0-1 0,-1 0 0,0 0 0,0 0 0,-1-1-1,-1 0 1,6-18 0,-10 28-183,0 0-1,0 0 1,0 0 0,1 0 0,-1 0-1,-1-1 1,1 1 0,0 0-1,0 0 1,0 0 0,0 0-1,-1 0 1,1 0 0,0 0-1,-1 0 1,1 0 0,-1 0-1,0 0 1,1 0 0,-1 0 0,0 0-1,1 0 1,-1 1 0,0-1-1,0 0 1,0 0 0,-1 0-1,0 0-13,-1 0-1,0 0 1,1 0 0,-1 1-1,0-1 1,1 1-1,-1-1 1,0 1-1,0 0 1,1 0-1,-4 1 1,-3 0-33,1 0 1,-1 1-1,1 0 1,0 0-1,-1 1 1,-12 6-1,-20 21-187,40-29 75,-1 0 0,1 0 0,0 0 0,-1 0 0,1 0-1,0 0 1,0 0 0,0 0 0,0 1 0,0-1-1,0 0 1,0 1 0,1-1 0,-1 0 0,0 1-1,1-1 1,-1 1 0,1-1 0,0 1 0,-1-1-1,1 1 1,0-1 0,0 1 0,0 0 0,0-1-1,0 1 1,0-1 0,1 3 0,10-2-4446,16-2-3529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41.066"/>
    </inkml:context>
    <inkml:brush xml:id="br0">
      <inkml:brushProperty name="width" value="0.025" units="cm"/>
      <inkml:brushProperty name="height" value="0.025" units="cm"/>
    </inkml:brush>
  </inkml:definitions>
  <inkml:trace contextRef="#ctx0" brushRef="#br0">1 166 16848,'5'-10'1303,"-1"1"-992,1 1 0,0 0 1,0 0-1,1 0 1,0 1-1,0 0 0,0 0 1,1 1-1,0-1 1,1 2-1,-1-1 0,1 1 1,0 0-1,10-4 1,10-2-213,1 2 1,1 0-1,-1 3 1,1 0-1,0 2 1,1 0-1,-1 3 1,1 0-1,-1 2 0,34 6 1,-61-7-107,0 0 0,0 1 0,1-1 0,-1 1 0,0 0 0,0 0 0,0 0-1,0 0 1,0 1 0,0-1 0,0 1 0,-1 0 0,1 0 0,-1 0 0,1 0 0,-1 0 0,1 0 0,-1 1 0,0-1 0,0 1 0,0-1 0,-1 1 0,1 0 0,-1 0 0,1 0-1,-1 0 1,0 0 0,0 0 0,1 6 0,-2-3 132,0-1 0,-1 1 0,1 0 0,-1-1 0,-1 1-1,1-1 1,-1 1 0,0-1 0,0 0 0,0 0 0,-1 0 0,0 0 0,0 0-1,0 0 1,0-1 0,-6 6 0,-11 12 188,-1-1-1,0 0 1,-2-2-1,0-1 1,-1-1 0,-1-1-1,-1-1 1,-49 21-1,38-27-661,19-10-1520,4-7-3381,9-1-1124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2.908"/>
    </inkml:context>
    <inkml:brush xml:id="br0">
      <inkml:brushProperty name="width" value="0.025" units="cm"/>
      <inkml:brushProperty name="height" value="0.025" units="cm"/>
    </inkml:brush>
  </inkml:definitions>
  <inkml:trace contextRef="#ctx0" brushRef="#br0">152 110 15246,'0'0'5499,"-9"-3"-4656,5 2-807,0 1-1,0-1 0,0 1 1,0-1-1,0 1 0,0 0 1,0 0-1,0 1 0,0-1 1,0 1-1,0 0 0,0 0 1,0 1-1,1-1 0,-1 1 1,0-1-1,1 1 0,-1 0 1,1 1-1,0-1 0,-1 0 1,1 1-1,0 0 0,1 0 1,-1 0-1,0 0 0,1 0 1,0 1-1,0-1 0,0 1 1,0-1-1,0 1 0,-2 7 1,4-9-32,0-1 0,0 0 0,-1 1 0,1-1 0,0 1 0,0-1 0,1 1 0,-1-1 0,0 1 0,0-1 0,1 1 0,-1-1 0,1 1 0,-1-1 0,1 0 0,0 1 0,0-1 0,-1 0 0,1 0 0,0 1 0,0-1 0,0 0 0,0 0 0,0 0 0,0 0 0,1 0 0,-1 0 0,0-1 0,0 1 0,1 0 0,-1-1 0,1 1 0,1 0 0,61 19 102,-34-12-82,-25-6-25,-1 0-1,1 0 1,0 0-1,-1 0 1,0 1-1,1 0 1,-1 0-1,0 0 1,-1 0-1,1 1 0,0-1 1,-1 1-1,0 0 1,0 0-1,0 0 1,-1 1-1,1-1 1,-1 1-1,0-1 1,0 1-1,0 0 0,-1 0 1,0 0-1,0-1 1,0 1-1,0 0 1,-1 1-1,0-1 1,0 0-1,-1 5 0,0-2 102,-1-1 0,0 0 0,0 0 0,0-1 0,-1 1 0,0 0 0,0-1 0,0 0 0,-1 1-1,0-1 1,-1-1 0,1 1 0,-1-1 0,0 0 0,0 0 0,-1 0 0,1 0 0,-1-1 0,0 0 0,-13 6-1,15-8 6,0-1-1,-1 1 0,1-1 1,-1 1-1,0-1 0,1 0 1,-1-1-1,0 1 0,0-1 0,1 0 1,-1 0-1,0-1 0,1 0 1,-1 1-1,-9-4 0,11 3-80,0-1 0,0 1 0,1-1 0,-1 1 0,0-1 0,1 0 0,-1 0 0,1 0 0,-1-1 0,1 1 0,0 0 0,0-1 0,0 1 0,0-1 0,1 0 0,-1 0 0,1 0 0,0 0 0,-1 0 0,1 0 0,1 0 0,-1 0 0,0 0 0,0-4 0,1 0-2,-1-1 0,1 1-1,0 0 1,0 0 0,1 0 0,0 0-1,0 0 1,1 0 0,0 0 0,0 0-1,0 1 1,1-1 0,0 1 0,6-10-1,2 2 146,0 0-1,1 1 1,1 0-1,23-18 1,-2 4 244,-13 11-240,-1 0 1,21-23-1,-37 36-91,-1-1-1,1 0 0,-1 0 1,0 0-1,0 0 0,-1-1 1,1 1-1,-1-1 0,0 0 1,0 1-1,0-1 0,-1 0 1,0 0-1,0 0 0,0 0 0,0-10 1,-2 12-58,0 0 1,0 0-1,0 1 1,0-1 0,-1 0-1,1 1 1,-1-1-1,1 1 1,-1-1-1,0 1 1,0 0-1,0 0 1,0 0-1,0 0 1,-1 0-1,1 0 1,0 1-1,-1-1 1,0 1 0,1 0-1,-1 0 1,0 0-1,0 0 1,1 0-1,-1 0 1,0 1-1,0-1 1,0 1-1,0 0 1,-4 0-1,0-1-33,0 1-1,1 0 0,-1 0 0,1 0 0,-1 1 0,1 0 0,-1 0 1,1 1-1,-1 0 0,1 0 0,0 0 0,-11 7 0,13-6-146,1 0-1,0 0 0,0 0 0,0 0 1,0 1-1,0-1 0,1 1 1,0 0-1,-1-1 0,1 1 0,1 1 1,-1-1-1,1 0 0,-1 0 1,1 0-1,0 1 0,0 7 0,1-6-673,0-1 0,0 1 0,1 0-1,-1 0 1,1-1 0,1 1-1,-1-1 1,1 1 0,0-1-1,0 1 1,0-1 0,7 10-1,7 10-6432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3.240"/>
    </inkml:context>
    <inkml:brush xml:id="br0">
      <inkml:brushProperty name="width" value="0.025" units="cm"/>
      <inkml:brushProperty name="height" value="0.025" units="cm"/>
    </inkml:brush>
  </inkml:definitions>
  <inkml:trace contextRef="#ctx0" brushRef="#br0">11 0 17136,'0'0'4484,"0"56"-3106,-5-32-642,1 1-479,3-3-193,1-3-32,0-4-417,0-7-896,1-8-448,5 0-1090,8-13-2210,-5-11-4292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3.616"/>
    </inkml:context>
    <inkml:brush xml:id="br0">
      <inkml:brushProperty name="width" value="0.025" units="cm"/>
      <inkml:brushProperty name="height" value="0.025" units="cm"/>
    </inkml:brush>
  </inkml:definitions>
  <inkml:trace contextRef="#ctx0" brushRef="#br0">198 0 12172,'0'0'9320,"-9"1"-7617,6-1-1604,-1 0 0,0 1 0,1-1 0,-1 1 0,0 0-1,1 1 1,-1-1 0,1 0 0,0 1 0,-1 0 0,1 0 0,0 0-1,-4 3 1,0 2 56,-1 0-1,1 1 1,1 0-1,-10 16 1,15-24-154,-46 79 800,43-71-676,0 0-1,0 0 0,1 1 1,1-1-1,-1 1 1,1-1-1,1 1 0,-1 12 1,2-20-121,0-1 0,0 1 0,1 0 0,-1-1 0,0 1 0,1-1 0,-1 1 0,1-1 0,-1 1 0,1-1 0,-1 1 0,1-1 0,-1 1 0,1-1 0,-1 0 1,1 1-1,0-1 0,-1 0 0,1 1 0,0-1 0,-1 0 0,1 0 0,0 0 0,-1 1 0,1-1 0,0 0 0,-1 0 0,1 0 0,0 0 0,-1 0 0,1 0 0,0-1 0,-1 1 0,1 0 0,0 0 0,-1 0 1,1-1-1,1 0 0,28-8 131,-19 3-110,-1-1 0,1-1 0,-1 0 0,-1 0 0,0 0 0,13-16 0,-18 19-59,1 0-1,0-1 0,-1 0 0,0 0 0,-1 0 1,1 0-1,-1-1 0,0 1 0,-1-1 0,0 0 0,0 0 1,2-12-1,-4 17-77,-11 42-321,3-10 407,1 1-1,2-1 0,1 1 1,0 37-1,4-61 17,2-1 1,-1 1 0,1-1-1,0 0 1,0 0 0,0 0-1,1 0 1,0 0 0,0 0-1,1-1 1,5 8-1,-5-8 13,0 1 0,0 0 0,-1 0-1,0 0 1,0 0 0,0 0-1,-1 0 1,1 1 0,-2-1-1,1 1 1,1 10 0,-4-14 82,1-1 1,0 1-1,-1-1 0,1 1 1,-1-1-1,0 1 1,0-1-1,0 1 0,0-1 1,0 0-1,-1 1 1,1-1-1,-1 0 1,1 0-1,-1 0 0,0 0 1,0 0-1,0-1 1,0 1-1,0-1 0,0 1 1,0-1-1,-1 1 1,1-1-1,0 0 1,-1 0-1,1 0 0,-1-1 1,1 1-1,-1-1 1,1 1-1,-1-1 0,0 0 1,1 0-1,-6 0 1,0 0 51,0 0 0,0 0 1,-1-1-1,1 0 0,0-1 1,0 0-1,0 0 0,0 0 1,1-1-1,-15-8 0,-21-23-84,28 11-1388,14 22 1206,1 1 1,0-1-1,0 1 1,0-1-1,0 1 1,0-1-1,0 0 1,0 1-1,0-1 1,0 1-1,0-1 1,1 1-1,-1-1 1,0 0-1,0 1 1,0-1-1,1 1 0,-1-1 1,0 1-1,1-1 1,-1 1-1,0 0 1,1-1-1,-1 1 1,1-1-1,-1 1 1,1 0-1,-1-1 1,1 1-1,-1 0 1,1-1-1,-1 1 1,1 0-1,-1 0 1,1 0-1,0-1 1,40-13-7864,-16 4-512</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084"/>
    </inkml:context>
    <inkml:brush xml:id="br0">
      <inkml:brushProperty name="width" value="0.025" units="cm"/>
      <inkml:brushProperty name="height" value="0.025" units="cm"/>
    </inkml:brush>
  </inkml:definitions>
  <inkml:trace contextRef="#ctx0" brushRef="#br0">46 69 11211,'0'0'8322,"1"-8"-5882,-1 5-2318,0 1 0,0-1 0,0 1 0,1-1-1,-1 1 1,1 0 0,-1-1 0,1 1 0,0 0 0,0-1 0,0 1 0,0 0 0,0 0 0,1 0 0,-1 0 0,1 0 0,-1 0 0,1 0 0,0 0 0,0 1 0,0-1-1,0 1 1,0-1 0,0 1 0,0 0 0,0 0 0,0 0 0,1 0 0,-1 0 0,0 0 0,1 1 0,-1-1 0,1 1 0,-1-1 0,1 1 0,-1 0 0,3 0 0,-2 0-117,-1 0 1,1-1-1,-1 1 1,1 1 0,-1-1-1,1 0 1,-1 0 0,0 1-1,1 0 1,-1-1 0,1 1-1,-1 0 1,0 0 0,0 0-1,0 0 1,1 1 0,-1-1-1,0 1 1,2 1 0,-3 0 8,1 0 1,-1 0 0,0 0-1,0 0 1,0 0-1,0 0 1,0 0 0,-1 0-1,0 0 1,1 1-1,-1-1 1,-1 0 0,1 0-1,0 0 1,-2 5 0,1-2 112,-1 1 1,0-1 0,-1 1 0,0-1 0,0 0 0,0 0-1,-1-1 1,0 1 0,0-1 0,0 1 0,-10 8 0,8-8-4,0 1 1,0 0 0,1 0 0,0 1 0,0-1-1,-4 10 1,10-17-160,-1 1 1,0 0-1,1-1 0,-1 1 1,0-1-1,1 1 0,-1 0 0,1-1 1,-1 1-1,1-1 0,-1 0 1,1 1-1,-1-1 0,1 1 1,-1-1-1,1 0 0,-1 1 0,1-1 1,0 0-1,-1 0 0,1 1 1,0-1-1,-1 0 0,1 0 1,0 0-1,-1 0 0,1 0 0,0 0 1,-1 0-1,1 0 0,0 0 1,-1 0-1,1 0 0,0-1 1,39 2-1655,-29-1 930,-5 0 380,1 0-1,-1 1 1,1 0-1,-1 0 1,0 1-1,1 0 1,-1 0 0,9 5-1,-14-7 385,0 1-1,0-1 0,0 1 1,0 0-1,0 0 1,0-1-1,0 1 1,0 0-1,-1 0 1,1 0-1,0 0 1,-1 0-1,1 0 0,0 0 1,-1 0-1,1 0 1,-1 0-1,0 0 1,1 0-1,-1 2 1,0-1 94,0 0 1,0-1-1,-1 1 1,1 0-1,-1-1 1,1 1-1,-1 0 1,0-1-1,0 1 1,0-1-1,0 1 1,0-1-1,0 1 1,0-1-1,0 0 1,0 0-1,-1 1 1,-1 0-1,-13 13 912,-1-1 0,0-1 0,-23 13 0,32-21-864,-1-1 0,0 0 0,0 0 0,0-1 0,0 0 0,0-1 1,0 0-1,-1 0 0,-17 0 0,27-2-199,-1 0 0,1 1 1,0-1-1,-1 0 0,1 0 1,-1 0-1,1 0 0,0 0 0,-1 0 1,1 0-1,-1 0 0,1 0 1,0-1-1,-1 1 0,1 0 0,0 0 1,-1 0-1,1 0 0,0-1 1,-1 1-1,1 0 0,0 0 1,-1 0-1,1-1 0,0 1 0,0 0 1,-1-1-1,1 1 0,0 0 1,0 0-1,-1-1 0,1 1 0,0-1 1,6-12-2436,21-11-3945,-5 8 10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443"/>
    </inkml:context>
    <inkml:brush xml:id="br0">
      <inkml:brushProperty name="width" value="0.025" units="cm"/>
      <inkml:brushProperty name="height" value="0.025" units="cm"/>
    </inkml:brush>
  </inkml:definitions>
  <inkml:trace contextRef="#ctx0" brushRef="#br0">198 0 14318,'0'0'10602,"-6"12"-9748,-62 86 120,44-67-608,1 1 1,2 1-1,-30 63 0,46-80-472,11-21-1589,9-23-2573,-9 2-217,-1-6-2572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792"/>
    </inkml:context>
    <inkml:brush xml:id="br0">
      <inkml:brushProperty name="width" value="0.025" units="cm"/>
      <inkml:brushProperty name="height" value="0.025" units="cm"/>
    </inkml:brush>
  </inkml:definitions>
  <inkml:trace contextRef="#ctx0" brushRef="#br0">155 30 13293,'0'0'2471,"-9"0"86,1 1-2161,0-1-1,0 2 1,0-1 0,0 1-1,1 1 1,-1-1-1,1 1 1,-13 7-1,16-7-195,-1 0 0,0-1 0,1 2 1,0-1-1,0 0 0,0 1 0,0 0 0,0 0 0,1 0 0,0 0 0,0 0 0,0 1 0,0 0 0,1-1 0,-1 1 1,-2 10-1,5-15-171,0 1 1,0 0-1,0-1 1,-1 1-1,1 0 1,0-1-1,0 1 1,0 0-1,0-1 1,0 1-1,1 0 1,-1-1-1,0 1 1,0 0-1,0-1 1,0 1-1,1 0 1,-1-1-1,0 1 1,1 0-1,-1-1 1,1 1-1,-1-1 1,0 1-1,1-1 1,-1 1-1,1-1 1,0 1-1,-1-1 1,2 1-1,24 4 365,32-14-122,-44 5-241,0-1 1,0-1 0,0 0-1,23-16 1,-31 19-10,0-1 0,-1 1 0,0-1-1,0-1 1,0 1 0,-1-1 0,1 0 0,-1 0 0,0 0 0,-1-1 0,1 1-1,-1-1 1,4-9 0,-7 14-18,0 0 0,1 0 0,-1 1 0,0-1 0,0 0 0,0 0 0,0 0 0,0 0 0,-1 0 0,1 0 0,0 0 0,0 0 0,0 1 0,-1-1 0,1 0 0,-1 0 0,1 0 0,0 1 0,-1-1 0,0 0 0,1 0 0,-1 1 0,1-1 0,-1 0 0,0 1 0,1-1 0,-1 1 0,0-1 0,0 1 0,1-1 0,-1 1 0,0 0 0,0-1 0,0 1 0,0 0 0,0-1 0,1 1 0,-1 0 0,0 0 0,0 0 0,0 0 0,0 0 0,0 0 0,0 0 0,0 0 0,0 0 0,1 1 0,-2-1 0,-4 1-6,0-1 0,1 1 0,-1 0 0,1 0 0,-1 0 0,-8 4 0,5 0 1,1 1-1,0-1 1,1 1 0,-1 1 0,1-1 0,1 1 0,-1 1-1,1-1 1,0 1 0,1 0 0,-8 15 0,10-16-318,0 0 0,0 0 0,0 1 1,1 0-1,0-1 0,-1 13 0,3-15-323,-1 0 0,1 0 0,1 0 0,-1 0 0,1 0 0,0 0-1,0-1 1,0 1 0,0 0 0,1-1 0,2 6 0,10 11-5513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5.182"/>
    </inkml:context>
    <inkml:brush xml:id="br0">
      <inkml:brushProperty name="width" value="0.025" units="cm"/>
      <inkml:brushProperty name="height" value="0.025" units="cm"/>
    </inkml:brush>
  </inkml:definitions>
  <inkml:trace contextRef="#ctx0" brushRef="#br0">58 65 12396,'0'0'3256,"-5"8"-213,0-1-2482,-31 52 3136,34-55-3572,1-1 0,-1 1 0,1-1 0,0 1 0,-1-1 0,2 1 0,-1 0 0,0-1 0,1 1 0,0 0 0,-1-1 0,2 1 0,-1 0 0,0 0 0,1-1 0,-1 1 0,2 4-1,-1-7-111,0 0-1,1 1 0,-1-1 0,0 0 0,0 0 0,0 0 1,1 0-1,-1-1 0,0 1 0,1 0 0,-1 0 0,1-1 1,-1 1-1,1-1 0,-1 1 0,1-1 0,-1 0 0,1 0 1,-1 0-1,1 1 0,0-2 0,-1 1 0,1 0 0,-1 0 1,1 0-1,-1-1 0,1 1 0,-1 0 0,1-1 0,1-1 1,3 1 84,-1-1 1,0 0 0,0 0-1,0 0 1,-1-1 0,1 0-1,7-6 1,-6 3 108,0-1-1,-1 0 1,0-1 0,0 1-1,-1-1 1,1 0 0,-2 0-1,1-1 1,-1 1 0,-1-1 0,0 1-1,0-1 1,1-11 0,-3 17-124,1 0 1,-1 0 0,0 0 0,-1 0-1,1 0 1,-1 0 0,1 0 0,-1 0-1,0 0 1,0 0 0,0 0 0,0 0-1,-1 0 1,1 1 0,-1-1 0,-3-4-1,2 5-83,0 0 0,1 0 0,-1 0 0,0 0 0,0 1 0,0-1 0,0 1 0,0 0 0,-1 0 0,1 0 0,0 1 0,0-1 0,-1 1 0,1-1 0,0 1 0,-1 0-1,1 1 1,0-1 0,-5 1 0,6 0-98,0-1-1,0 1 1,0 0-1,0 0 1,1 0-1,-1 0 1,0 1 0,0-1-1,1 0 1,-1 1-1,1-1 1,-1 1-1,1-1 1,-1 1-1,1 0 1,0 0-1,0-1 1,0 1-1,0 0 1,0 0-1,-1 4 1,0 11-3755,8-2-3850,8-7-6966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58.526"/>
    </inkml:context>
    <inkml:brush xml:id="br0">
      <inkml:brushProperty name="width" value="0.025" units="cm"/>
      <inkml:brushProperty name="height" value="0.025" units="cm"/>
    </inkml:brush>
  </inkml:definitions>
  <inkml:trace contextRef="#ctx0" brushRef="#br0">127 90 5765,'0'0'14339,"0"-9"-12801,0-31-118,0 39-1319,0 0-1,0 0 1,0 0 0,0 0 0,0 0-1,0 0 1,0 0 0,0 0-1,0 0 1,-1-1 0,1 1 0,0 0-1,-1 0 1,1 0 0,-1 0 0,1 0-1,-1 1 1,1-1 0,-1 0 0,0 0-1,0 0 1,1 0 0,-1 1 0,0-1-1,0 0 1,0 1 0,0-1-1,0 0 1,0 1 0,0 0 0,0-1-1,0 1 1,0-1 0,0 1 0,0 0-1,0 0 1,0 0 0,0-1 0,0 1-1,0 0 1,0 0 0,0 1 0,-1-1-1,1 0 1,0 0 0,0 0-1,-1 1 1,-3 0 19,1 1-1,-1-1 0,1 1 1,0 0-1,-1 0 0,1 0 1,0 1-1,-5 3 0,4-2-115,1 1-1,0-1 0,0 0 0,0 1 0,1 0 0,-1 0 0,1 0 1,0 1-1,1-1 0,-1 0 0,1 1 0,0 0 0,0 0 0,1-1 1,0 1-1,-1 8 0,2-13-11,0-1 0,0 1 0,0 0 0,0-1-1,1 1 1,-1-1 0,0 1 0,0-1 0,0 1 0,1-1 0,-1 1 0,0-1 0,1 1 0,-1-1 0,0 1 0,1-1 0,-1 1 0,0-1-1,1 0 1,-1 1 0,1-1 0,-1 0 0,1 1 0,-1-1 0,1 0 0,-1 0 0,1 1 0,-1-1 0,1 0 0,-1 0 0,1 0 0,-1 0-1,1 0 1,0 0 0,-1 0 0,1 0 0,-1 0 0,1 0 0,-1 0 0,1 0 0,0 0 0,-1 0 0,1 0 0,-1-1 0,1 1 0,-1 0-1,1-1 1,28-13-133,-19 4 170,0 0-1,0-1 1,-1 0-1,-1-1 1,0 0-1,0 0 1,-1-1-1,9-23 1,-15 112-184,-5 73 96,13-145 324,-8-4-248,-1 0-1,1-1 0,0 1 1,-1 0-1,1 0 0,-1 0 1,1 0-1,-1 0 0,1 1 1,0-1-1,-1 0 0,1 0 0,-1 0 1,1 0-1,-1 0 0,1 1 1,-1-1-1,1 0 0,-1 1 1,1-1-1,-1 0 0,0 1 1,1-1-1,-1 0 0,1 1 1,-1-1-1,0 1 0,1-1 0,-1 1 1,0-1-1,0 1 0,1-1 1,-1 1-1,0-1 0,0 1 1,0-1-1,0 1 0,1-1 1,-1 1-1,0 0 0,0-1 1,0 1-1,0-1 0,0 1 0,0-1 1,-1 1-1,1 0 0,0-1 1,0 1-1,0-1 0,0 1 1,-1-1-1,1 1 0,0-1 1,-1 1-1,1-1 0,0 0 1,-1 2-1,-2 1 116,-1 0 0,1 0-1,0 0 1,-1-1 0,0 1 0,1-1 0,-1 0 0,0 0-1,0 0 1,-1 0 0,1-1 0,0 1 0,0-1 0,-1 0 0,1-1-1,-6 1 1,7 0-133,0-1 0,0 0 0,1 0 0,-1 0 0,0 0-1,1-1 1,-1 1 0,0-1 0,1 0 0,-1 1 0,0-1 0,-3-2-1,5 2-74,0 0-1,0 0 0,0 0 0,0 0 0,0 0 0,0 0 0,1 0 0,-1 0 0,0 0 0,1 0 0,-1 0 0,0 0 0,1-1 0,-1 1 0,1 0 1,0 0-1,-1-1 0,1 1 0,0 0 0,0-1 0,0 1 0,0 0 0,0-1 0,0 1 0,0 0 0,1-3 0,0 2-625,0-1 0,0 0 0,0 1-1,0-1 1,1 1 0,-1 0 0,1-1-1,-1 1 1,1 0 0,0 0 0,0 0-1,0 0 1,5-3 0,-5 2-336,16-12-6862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58.922"/>
    </inkml:context>
    <inkml:brush xml:id="br0">
      <inkml:brushProperty name="width" value="0.025" units="cm"/>
      <inkml:brushProperty name="height" value="0.025" units="cm"/>
    </inkml:brush>
  </inkml:definitions>
  <inkml:trace contextRef="#ctx0" brushRef="#br0">261 1 14574,'-8'0'1591,"-7"-1"-797,-1 2 1,1 0 0,0 1 0,-29 7 0,36-6-735,1-1-1,0 1 1,0 1 0,0-1 0,0 1-1,0 1 1,1-1 0,0 1 0,0 0-1,0 0 1,1 1 0,-10 12 0,8-9 55,1 0 1,0 1-1,1 0 1,0 1-1,0-1 1,1 1-1,0 0 1,1 0 0,0 0-1,1 0 1,0 1-1,1-1 1,0 13-1,2-17-89,-1 0-1,1 1 1,0-1-1,1 0 1,0 0-1,0-1 1,0 1-1,1 0 1,0-1-1,0 1 1,0-1-1,1 0 0,0 0 1,1-1-1,-1 1 1,1-1-1,0 0 1,0 0-1,1 0 1,-1-1-1,13 8 1,-6-6 7,0 0 0,0-1-1,1 0 1,0-1 0,0 0 0,0-1 0,0-1 0,1 0 0,-1-1 0,1 0-1,-1-1 1,1-1 0,-1 0 0,1 0 0,-1-1 0,24-8 0,-28 7 171,-1 0 1,1 0-1,-1-1 1,0 0-1,0 0 1,0-1 0,-1 0-1,0 0 1,0-1-1,0 0 1,0-1-1,-1 1 1,0-1 0,-1 0-1,1 0 1,-2-1-1,1 0 1,-1 0-1,0 0 1,0 0 0,-1-1-1,0 1 1,-1-1-1,0 0 1,2-16-1,-3 16-76,-1-1 0,0 1 0,0-1 1,-1 1-1,-1-1 0,1 1 0,-2-1 0,1 1 0,-1 0 0,-1 0 0,1 0 0,-1 1 0,-10-15 0,10 17-115,-1 0 0,0 0 0,0 1 0,0-1 0,-1 1 0,1 1 0,-1-1 0,0 1 0,-1 0 0,1 1 0,-1-1 0,1 1 0,-1 0 0,0 1 0,0 0 0,0 0 0,-1 0 0,-9 0 0,9 1-104,0 0 1,0 1-1,0 0 1,0 1-1,0-1 1,1 1-1,-9 3 1,-5 5-3016,2 6-3859,13-8-2553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33.276"/>
    </inkml:context>
    <inkml:brush xml:id="br0">
      <inkml:brushProperty name="width" value="0.025" units="cm"/>
      <inkml:brushProperty name="height" value="0.025" units="cm"/>
    </inkml:brush>
  </inkml:definitions>
  <inkml:trace contextRef="#ctx0" brushRef="#br0">62 52 6246,'0'0'240,"-8"-1"1314,1 1-929,-17-3-149,1-2 3654,34 6-3292,0 1 0,1-2-1,-1 0 1,18-2 0,11 0-254,94 3 43,405-16-112,-88-10-1062,-257 22-9220,-179 3 1632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20.121"/>
    </inkml:context>
    <inkml:brush xml:id="br0">
      <inkml:brushProperty name="width" value="0.025" units="cm"/>
      <inkml:brushProperty name="height" value="0.025" units="cm"/>
    </inkml:brush>
  </inkml:definitions>
  <inkml:trace contextRef="#ctx0" brushRef="#br0">1679 234 7751,'-15'-11'961,"-26"-17"-321,-1 1-1,-1 3 0,-75-31 0,57 34-139,0 3-1,-1 3 1,-113-14-1,135 26-306,-1 1 0,1 2-1,-1 2 1,1 1 0,0 3-1,0 1 1,-43 13 0,29-3-98,1 3 1,1 2 0,1 3 0,1 1 0,1 3-1,-88 68 1,115-78-66,0 0 1,2 1-1,0 1 0,2 1 0,0 1 0,1 0 0,2 2 0,0-1 1,2 2-1,0 0 0,2 1 0,1 0 0,1 0 0,1 1 1,-5 43-1,9-35-63,3 0 0,1 0 0,1 1 0,2-1 0,2 0 0,1 0 0,2 0 0,2-1 0,1-1 0,1 1 0,2-2 0,1 0 0,2-1 0,1 0 0,2-1 0,0-1 0,3-2 1,0 0-1,1-1 0,2-1 0,1-1 0,54 37 0,-51-44-140,0-2 1,2-1-1,0-1 1,0-2-1,2-2 1,-1-1 0,1-1-1,0-2 1,65 4-1,-34-8 103,1-3-1,0-2 1,-1-4 0,84-19-1,-72 9 540,0-4 1,-1-3-1,-1-4 0,-2-2 1,100-59-1,-138 69-161,-2-2-1,0-2 0,-2-1 1,-1-1-1,0-1 0,-2-2 1,-2-1-1,-1-1 0,-1-1 1,-1-1-1,-2-2 1,28-60-1,-35 60-218,-2 0 1,-1 0-1,-2-1 0,-1 0 0,-2-1 1,-2 1-1,-1-1 0,-2-38 1,-1 57-173,-2-1 1,0 1 0,-1 0-1,-1 0 1,-1 0 0,0 0-1,-1 1 1,-1 0 0,-1 0-1,0 1 1,-1 0 0,-1 0 0,0 1-1,-1 0 1,-1 1 0,0 0-1,-28-22 1,21 22-564,-1 1 0,0 1 0,-1 0 0,0 2 0,-37-13 0,2 6-1983,-62-11 0,34 11-2021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2:41.409"/>
    </inkml:context>
    <inkml:brush xml:id="br0">
      <inkml:brushProperty name="width" value="0.025" units="cm"/>
      <inkml:brushProperty name="height" value="0.025" units="cm"/>
    </inkml:brush>
  </inkml:definitions>
  <inkml:trace contextRef="#ctx0" brushRef="#br0">1 1179 13132,'0'0'4095,"14"-2"-3001,10-3-574,0-1-1,0-1 0,-1-1 1,0-1-1,-1-1 0,34-21 1,321-220 963,-99 61-1322,113-55 131,-54 35-1466,-117 64-3224,-137 87-662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27.438"/>
    </inkml:context>
    <inkml:brush xml:id="br0">
      <inkml:brushProperty name="width" value="0.025" units="cm"/>
      <inkml:brushProperty name="height" value="0.025" units="cm"/>
      <inkml:brushProperty name="color" value="#66CC00"/>
    </inkml:brush>
  </inkml:definitions>
  <inkml:trace contextRef="#ctx0" brushRef="#br0">311 98 9929,'0'0'2018,"-8"0"-1217,6-1-749,0 1 0,0-1-1,0 1 1,0 0 0,0 0 0,0 0-1,0 0 1,0 0 0,0 0 0,0 0 0,0 1-1,0-1 1,0 1 0,0-1 0,0 1-1,0 0 1,1 0 0,-1 0 0,0 0-1,0 0 1,1 0 0,-1 1 0,1-1 0,-1 0-1,1 1 1,0-1 0,-1 1 0,1 0-1,0-1 1,0 1 0,0 0 0,0 0-1,0-1 1,1 1 0,-1 0 0,0 0 0,1 0-1,0 0 1,-1 0 0,1 0 0,0 0-1,0 2 1,-7 50 686,2 0 0,5 104 0,1-22-389,-7 46 587,-7 417-378,13-580-552,9 427 47,-5-5 736,-6-243-670,-13 146 1925,24 181-31,-8-524-2010,-1 0 1,0 0 0,1 0-1,-1 0 1,1 0-1,-1 0 1,1 0 0,-1 0-1,1-1 1,0 1 0,0 0-1,-1 0 1,1 0-1,0-1 1,0 1 0,0 0-1,0-1 1,0 1 0,0-1-1,0 1 1,0-1-1,0 0 1,0 1 0,0-1-1,0 0 1,0 0-1,0 1 1,0-1 0,0 0-1,0 0 1,3-1 0,47 1 171,-34-1-146,44 2-5,0 3 0,0 2 0,110 27 0,-149-29-23,-1-2 0,0 0 0,1-1 0,0-1 0,-1-1 0,1-1 0,-1-1 0,22-5-1,-8 1-17,59-2-1,-44 9 13,-24 1 11,-1-1-1,1-1 0,-1-1 1,1-1-1,36-10 0,-59 12-10,0 1 0,0 0 1,0 0-1,0 0 0,0 1 0,0-1 0,0 1 0,0-1 0,0 1 0,0 0 1,0 0-1,0 0 0,-1 1 0,1-1 0,3 3 0,-3-2 40,0-1 1,1 1-1,-1-1 0,1 1 1,-1-1-1,1 0 0,6 1 1,-8-3 16,-1 1 1,0 0-1,0 0 0,0-1 1,0 1-1,0 0 1,1-1-1,-1 1 1,0-1-1,0 0 1,0 1-1,0-1 0,0 0 1,0 0-1,-1 1 1,1-1-1,0 0 1,0 0-1,0 0 0,-1 0 1,1 0-1,-1 0 1,1 0-1,-1 0 1,1 0-1,-1-1 0,1 1 1,-1 0-1,0-2 1,1 2-53,0 0 0,0 0-1,-1 0 1,1 0 0,0-1 0,0 1 0,0 0 0,0 0 0,0 1-1,0-1 1,1 0 0,-1 0 0,0 0 0,0 1 0,1-1 0,-1 1 0,0-1-1,1 1 1,-1-1 0,0 1 0,1 0 0,-1 0 0,1 0 0,-1 0-1,3 0 1,49 4-950,-20-1 580,71-11 200,-82 4 148,0 2 0,0 0-1,0 2 1,0 0 0,0 2 0,25 4-1,-16-1 53,-1-1 0,1-1 0,0-2 0,42-4 0,37 2 44,-106 1-66,-1 1-1,1 0 0,0 0 0,-1 0 1,1 0-1,0 1 0,5 3 0,-6-3 19,1-1 0,0 1-1,-1 0 1,1-1-1,0 0 1,0 0 0,0 0-1,7 1 1,-8-3-17,0 1 1,-1-1 0,1 1 0,-1-1-1,0 0 1,1 0 0,-1 0-1,0 0 1,1 0 0,-1 0-1,0-1 1,0 1 0,0-1-1,0 0 1,0 1 0,0-1 0,-1 0-1,1 0 1,-1 0 0,1 0-1,-1 0 1,0-1 0,1 1-1,-1 0 1,0-1 0,-1 1-1,1-1 1,0-2 0,4-12-9,-1 0 0,-2 0 0,2-20 0,-2 17-73,5-72-81,-7-115-1,1-26 98,33-84 515,4 39-445,2-15-17,-27 211 12,-4 1 0,-1-94 0,-29-103 30,-1-1-46,22 251-12,-13-441-181,11 442 200,-2-9 0,2 1 0,1-1 0,6-44 0,-9 78 23,0 0 0,0 0 1,0 0-1,0 1 0,-1-1 0,1 1 0,0 0 1,-1 1-1,-6-1 0,-6-2-20,-161-42-73,-223-25 1,280 56 53,0 6 0,-146 10 0,-244 43-32,-79 17 59,582-61-112,-28-1-3023,30-8 426,15-10-364,12-6-4748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4.566"/>
    </inkml:context>
    <inkml:brush xml:id="br0">
      <inkml:brushProperty name="width" value="0.025" units="cm"/>
      <inkml:brushProperty name="height" value="0.025" units="cm"/>
      <inkml:brushProperty name="color" value="#66CC00"/>
    </inkml:brush>
  </inkml:definitions>
  <inkml:trace contextRef="#ctx0" brushRef="#br0">30 1 10730,'0'0'9898,"0"9"-8692,-12 97 1397,-4 68-1859,15-151-743,0-9 3,1 1 0,1-1-1,2 19 1,-2-30-6,-1 0 0,1 0 0,-1 0 1,1-1-1,0 1 0,0 0 0,1-1 0,-1 1 0,0 0 0,1-1 1,-1 0-1,1 1 0,0-1 0,0 0 0,0 0 0,0 0 1,0 0-1,0 0 0,1-1 0,-1 1 0,1-1 0,3 3 0,-5-4-76,-1 0-1,0 0 0,0 0 0,1 0 0,-1 1 1,0-1-1,1 0 0,-1 0 0,0 0 0,0 0 1,1 0-1,-1 0 0,0 0 0,1 0 0,-1 0 0,0 0 1,1 0-1,-1 0 0,0 0 0,1 0 0,-1 0 1,0 0-1,0-1 0,1 1 0,-1 0 0,0 0 1,0 0-1,1 0 0,-1-1 0,0 1 0,0 0 0,1 0 1,-1 0-1,0-1 0,0 1 0,0 0 0,1 0 1,-1-1-1,0 1 0,0 0 0,0 0 0,0-1 0,0 1 1,0 0-1,0-1 0,0 1 0,1-1 0,-3-15-4412,-7-5-2492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4.912"/>
    </inkml:context>
    <inkml:brush xml:id="br0">
      <inkml:brushProperty name="width" value="0.025" units="cm"/>
      <inkml:brushProperty name="height" value="0.025" units="cm"/>
      <inkml:brushProperty name="color" value="#66CC00"/>
    </inkml:brush>
  </inkml:definitions>
  <inkml:trace contextRef="#ctx0" brushRef="#br0">0 91 14318,'0'0'8274,"11"-5"-6587,21-9-885,0 1 1,1 2-1,1 2 1,-1 1-1,50-6 0,56 1-2583,-5 10-9142,-128 3 5232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5.258"/>
    </inkml:context>
    <inkml:brush xml:id="br0">
      <inkml:brushProperty name="width" value="0.025" units="cm"/>
      <inkml:brushProperty name="height" value="0.025" units="cm"/>
      <inkml:brushProperty name="color" value="#66CC00"/>
    </inkml:brush>
  </inkml:definitions>
  <inkml:trace contextRef="#ctx0" brushRef="#br0">1 66 15919,'0'0'10314,"66"-16"-8424,-30 6-577,8-2-641,1 3-415,1 1-193,-3 3-64,-7 2 32,-4 1-192,-5 2-545,-13 0-544,0 0-673,-5 0-1249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6.491"/>
    </inkml:context>
    <inkml:brush xml:id="br0">
      <inkml:brushProperty name="width" value="0.025" units="cm"/>
      <inkml:brushProperty name="height" value="0.025" units="cm"/>
      <inkml:brushProperty name="color" value="#66CC00"/>
    </inkml:brush>
  </inkml:definitions>
  <inkml:trace contextRef="#ctx0" brushRef="#br0">0 36 11339,'0'0'15518,"1"12"-14856,2 64-86,2 48-605,-2-83 498,-2-32 39,0-11 242,4-49-520,-2-66-1,-3 103-228,35 22-1897,-22-4 753,0 0 0,0-1 0,1-1 0,0 0 0,-1-1 0,1 0-1,0-1 1,14-2 0,-18 1 529,0 0 0,0-1 0,-1-1 0,1 1 0,0-2 0,13-6-1,-18 8 847,0-1-1,-1 0 0,1 0 0,-1-1 0,1 1 1,-1-1-1,5-6 0,-5 2 3228,-9 7-267,-10 11-1675,10-4-1387,0 1 1,0 0-1,1 0 1,0 0-1,1 1 1,-1 0-1,1-1 1,1 1-1,-1 0 1,2 1-1,-1-1 1,1 0-1,0 0 1,0 1-1,1-1 1,1 0-1,1 13 1,-1-19-111,0-1 1,0 1 0,0-1-1,0 0 1,0 0-1,0 1 1,1-1-1,-1 0 1,0 0 0,1 0-1,-1 0 1,1-1-1,-1 1 1,1 0 0,-1-1-1,1 1 1,0-1-1,-1 1 1,1-1 0,0 0-1,-1 1 1,1-1-1,0 0 1,-1 0 0,1 0-1,0-1 1,-1 1-1,1 0 1,0-1 0,2 0-1,2 0 36,0-1-1,-1 1 1,1-1 0,0 0-1,-1 0 1,0-1 0,9-5-1,-7 1 31,0 0 0,0 0 0,-1-1-1,-1 0 1,1 0 0,-1 0-1,0-1 1,-1 0 0,0 0 0,-1 0-1,0 0 1,0-1 0,-1 1-1,0-1 1,0 1 0,-1-1-1,-1-18 1,0 28-82,0-1 0,0 1-1,0 0 1,0-1 0,0 1 0,0 0 0,0-1-1,0 1 1,0 0 0,0-1 0,0 1-1,0 0 1,0-1 0,-1 1 0,1 0-1,0 0 1,0-1 0,0 1 0,-1 0-1,1 0 1,0-1 0,0 1 0,-1 0-1,1 0 1,0 0 0,0-1 0,-1 1 0,1 0-1,0 0 1,-1 0 0,1 0 0,0 0-1,-1 0 1,1 0 0,0-1 0,-1 1-1,1 0 1,0 0 0,-1 0 0,1 0-1,0 1 1,-1-1 0,1 0 0,0 0-1,0 0 1,-1 0 0,1 0 0,0 0 0,-1 0-1,1 0 1,0 1 0,-1-1 0,1 0-1,0 0 1,0 0 0,-1 1 0,1-1-1,0 0 1,0 0 0,0 1 0,-1-1-1,1 0 1,0 1 0,0-1 0,0 1-1,-18 17 70,15-13-231,1 0 1,-1 0 0,1 1 0,0-1 0,0 1 0,0-1 0,1 1 0,0 0 0,0 0 0,1 0-1,-1 0 1,1-1 0,1 10 0,0-13 56,-1 0-1,0-1 1,1 1 0,0 0-1,-1 0 1,1-1-1,0 1 1,0-1 0,0 1-1,0-1 1,0 1-1,0-1 1,1 1 0,-1-1-1,0 0 1,1 0-1,-1 0 1,3 2 0,-2-2-16,1 0 1,0 0-1,0 0 1,0-1 0,0 1-1,0-1 1,0 1-1,0-1 1,0 0-1,0 0 1,0-1 0,0 1-1,0 0 1,5-2-1,-2 0-712,0 0 0,0-1 0,0 0 0,0 0 0,0 0 0,-1 0 0,1-1 0,-1 0 0,0 0 0,0-1 0,-1 1-1,1-1 1,-1 0 0,0 0 0,0-1 0,6-10 0,18-42-1399,-9 2 9320,-32 88-499,9-24-6203,1 0-1,0 0 1,0 0 0,1 0 0,0 0-1,1 1 1,-2 12 0,3-20-393,1 0-1,-1 0 1,0 0 0,0-1 0,0 1 0,1 0 0,-1 0 0,0 0-1,1 0 1,-1-1 0,1 1 0,-1 0 0,1 0 0,-1-1-1,1 1 1,0 0 0,-1-1 0,1 1 0,0 0 0,-1-1-1,1 1 1,0-1 0,0 0 0,0 1 0,-1-1 0,1 1 0,0-1-1,0 0 1,0 0 0,0 0 0,0 1 0,0-1 0,-1 0-1,1 0 1,0 0 0,0 0 0,0-1 0,0 1 0,0 0 0,0 0-1,0 0 1,0-1 0,-1 1 0,1 0 0,0-1 0,1 0-1,3-1-80,0 1-1,-1-1 0,1 0 0,-1 0 0,0 0 0,0-1 0,7-5 0,-11 8 89,0-1-1,1 1 1,-1-1-1,0 1 0,0 0 1,0-1-1,1 1 1,-1-1-1,0 1 0,1 0 1,-1-1-1,0 1 1,1 0-1,-1-1 0,1 1 1,-1 0-1,0 0 1,1-1-1,-1 1 0,1 0 1,-1 0-1,1 0 1,-1 0-1,1-1 0,-1 1 1,0 0-1,1 0 1,-1 0-1,1 0 0,-1 0 1,1 0-1,0 0 1,-3 17 342,0-2-303,-1 28 191,2-1-1,2 0 0,8 49 1,-4-46-197,-2 1 1,-3 60-1,-1-100 42,0-1-1,0 1 0,-1 0 1,0-1-1,0 1 0,0-1 0,-1 1 1,1-1-1,-5 6 0,6-9 40,0-1-1,0 1 1,0 0-1,-1-1 1,1 1-1,-1-1 1,1 1-1,-1-1 1,1 0-1,-1 1 1,0-1-1,1 0 1,-1 0-1,0 0 1,0 0-1,0-1 1,0 1-1,0-1 1,0 1-1,0-1 1,0 1-1,0-1 1,0 0 0,0 0-1,0 0 1,0 0-1,-1 0 1,-2-1-1,3-1-91,1 1 0,-1 0 1,1-1-1,-1 1 0,1 0 0,-1-1 0,1 0 0,0 1 0,-1-1 1,1 0-1,0 0 0,0 0 0,0 1 0,1-1 0,-1 0 1,0 0-1,1 0 0,-1 0 0,1-5 0,-6-45-77,5 46 33,1-6-36,0 0-1,0 1 1,1-1 0,1 0 0,0 1 0,0 0 0,1-1-1,1 1 1,0 0 0,0 0 0,1 1 0,0 0 0,12-16-1,5-4 50,1 2 0,55-50 0,-51 53 108,-1-1 0,43-57 0,-60 60 84,-9 23-179,0-1-1,0 1 1,0-1-1,0 1 1,0-1-1,0 1 1,0 0-1,0-1 1,0 1-1,0-1 1,-1 1-1,1 0 1,0-1 0,0 1-1,-1 0 1,1-1-1,0 1 1,0 0-1,-1-1 1,1 1-1,0 0 1,-1 0-1,1-1 1,0 1 0,-1 0-1,1 0 1,-1-1-1,1 1 1,-1 0-1,-1 0-6,0 0 1,0 0-1,-1 0 0,1 0 0,0 0 0,0 1 0,0-1 0,0 1 1,0-1-1,0 1 0,0 0 0,0 0 0,0 0 0,0 0 0,0 0 1,-3 2-1,-2 3 12,0 1 0,0-1 0,1 1 0,-1 0 1,2 1-1,-9 11 0,13-17-9,-1 0 1,1 1-1,-1-1 1,1 1-1,0 0 1,0-1-1,0 1 1,0 0-1,0 0 1,0 0-1,1-1 0,0 1 1,-1 0-1,1 0 1,0 0-1,1 0 1,-1 0-1,0 0 1,1 0-1,-1-1 1,1 1-1,0 0 1,0 0-1,0-1 1,3 4-1,-2-3-213,0-1-1,1 0 1,-1-1-1,1 1 1,-1 0 0,1-1-1,0 1 1,0-1 0,0 0-1,0 0 1,0 0-1,0-1 1,0 1 0,0-1-1,0 1 1,0-1-1,6 0 1,0 0-964,-1-1 1,1 0-1,0 0 0,-1 0 1,11-4-1,15-10-6685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6.835"/>
    </inkml:context>
    <inkml:brush xml:id="br0">
      <inkml:brushProperty name="width" value="0.025" units="cm"/>
      <inkml:brushProperty name="height" value="0.025" units="cm"/>
      <inkml:brushProperty name="color" value="#66CC00"/>
    </inkml:brush>
  </inkml:definitions>
  <inkml:trace contextRef="#ctx0" brushRef="#br0">42 1 13645,'-13'5'4452,"1"6"-2274,3 1-704,2 1-738,7 0-608,0-1-320,2-1-1730,7-5-1633,1 1-3011</inkml:trace>
  <inkml:trace contextRef="#ctx0" brushRef="#br0" timeOffset="1">67 204 9577,'0'0'10826,"-38"51"-7174,28-40-513,4-5-1538,1-1-928,9-7-3780,3-12-1922,-2-5-7815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0.292"/>
    </inkml:context>
    <inkml:brush xml:id="br0">
      <inkml:brushProperty name="width" value="0.025" units="cm"/>
      <inkml:brushProperty name="height" value="0.025" units="cm"/>
      <inkml:brushProperty name="color" value="#66CC00"/>
    </inkml:brush>
  </inkml:definitions>
  <inkml:trace contextRef="#ctx0" brushRef="#br0">59 56 8136,'0'-3'1718,"-1"-22"6681,1 25-8329,0 0 1,0-1-1,0 1 1,0 0-1,0-1 1,0 1-1,0 0 0,0 0 1,-1-1-1,1 1 1,0 0-1,0-1 1,0 1-1,0 0 0,-1 0 1,1-1-1,0 1 1,0 0-1,0 0 1,-1-1-1,1 1 1,0 0-1,-1 0 0,1 0 1,0-1-1,0 1 1,-1 0-1,1 0 1,0 0-1,-1 0 0,1 0 1,0 0-1,-1 0 1,1 0-1,0 0 1,-1 0-1,1 0 0,0 0 1,-1 0-1,1 0 1,0 0-1,-1 0 1,1 0-1,0 0 1,-1 0-1,1 0 0,0 1 1,0-1-1,-1 0 1,1 0-1,0 0 1,-1 0-1,1 1 0,0-1 1,0 0-1,0 0 1,-1 1-1,1-1 1,0 0-1,0 1 0,0-1 1,0 0-1,-1 0 1,1 1-1,0-1 1,-5 10 63,0-1 1,1 1 0,0 0-1,1 0 1,0 0 0,1 0-1,-2 16 1,3-21-49,-4 29 365,1 1-1,1 44 0,3-77-432,0-1-1,0 1 1,0 0-1,0 0 1,1 0 0,-1 0-1,0-1 1,1 1-1,-1 0 1,1 0 0,0-1-1,0 1 1,-1 0-1,1-1 1,0 1 0,0-1-1,0 1 1,1-1-1,-1 1 1,0-1 0,1 0-1,-1 1 1,0-1-1,3 1 1,-1-1 18,1 1 0,-1-1 0,0-1 0,1 1 0,-1 0 0,0-1 0,1 0 0,-1 0 0,1 0 0,-1 0 0,0 0 0,5-2 0,4 0 39,0-1 1,0-1-1,-1 0 1,1-1-1,-1 0 1,15-9-1,-11 4-7,-1-1 1,0 0-1,0-1 0,-1 0 0,-1-1 1,0 0-1,-1-1 0,0 0 0,-1-1 1,-1 0-1,-1-1 0,0 0 0,6-17 1,-60 131 673,42-85-743,0 0 1,0 0-1,1 1 1,1-1-1,0 1 0,1-1 1,0 1-1,1 0 1,2 19-1,-1-31 6,0 1-1,0-1 0,1 0 0,-1 1 0,0-1 1,1 0-1,0 0 0,-1 0 0,1 0 1,0 0-1,0-1 0,0 1 0,0 0 1,0-1-1,1 1 0,-1-1 0,0 0 0,1 0 1,-1 0-1,1 0 0,-1 0 0,1-1 1,-1 1-1,1-1 0,-1 1 0,1-1 0,0 0 1,-1 0-1,1 0 0,-1-1 0,1 1 1,3-1-1,1 0 17,1 0-1,0-1 1,0 0 0,-1 0 0,1-1-1,-1 0 1,0 0 0,0-1 0,12-7-1,-12 4 29,0 1-1,0-2 0,-1 1 1,0-1-1,0 1 0,0-2 0,-1 1 1,0-1-1,-1 1 0,0-1 1,-1 0-1,1-1 0,1-11 1,-1 4 122,-2 0 1,0 0 0,0 0 0,-2 0 0,0 0 0,-5-31-1,4 44-161,0 0 0,0 0 0,-1 0 0,1 1 0,-1-1 0,0 0 0,0 1 0,-1-1 0,1 1-1,-6-6 1,7 8-25,0 0-1,0 0 0,0 0 0,0 0 0,0 0 1,0 0-1,0 1 0,0-1 0,0 0 0,0 1 1,0-1-1,0 1 0,0-1 0,0 1 0,-1-1 1,1 1-1,0 0 0,0 0 0,-1-1 0,1 1 1,0 0-1,-1 0 0,1 1 0,0-1 0,0 0 1,-1 0-1,1 0 0,0 1 0,0-1 0,0 1 1,-1-1-1,1 1 0,0-1 0,0 1 0,0 0 1,0 0-1,0-1 0,0 1 0,-1 2 0,0-1-347,1 1 0,-1 0-1,1 0 1,0 1-1,0-1 1,0 0 0,0 0-1,0 0 1,1 1-1,0-1 1,-1 0 0,1 1-1,1 6 1,7 23-9262,2-19 624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0.637"/>
    </inkml:context>
    <inkml:brush xml:id="br0">
      <inkml:brushProperty name="width" value="0.025" units="cm"/>
      <inkml:brushProperty name="height" value="0.025" units="cm"/>
      <inkml:brushProperty name="color" value="#66CC00"/>
    </inkml:brush>
  </inkml:definitions>
  <inkml:trace contextRef="#ctx0" brushRef="#br0">1 0 8872,'0'0'17745,"3"73"-17040,-3-43-481,0 2-160,0-5-32,0-3-32,0-5-608,0-9-834,2-4-255,7-6 63,-4-4-896,3-13-1730,-1-7-1858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1"/>
    </inkml:context>
    <inkml:brush xml:id="br0">
      <inkml:brushProperty name="width" value="0.025" units="cm"/>
      <inkml:brushProperty name="height" value="0.025" units="cm"/>
      <inkml:brushProperty name="color" value="#66CC00"/>
    </inkml:brush>
  </inkml:definitions>
  <inkml:trace contextRef="#ctx0" brushRef="#br0">1 37 6566,'0'0'6593,"3"7"-4911,-2-5-1686,0 1 252,0 0-1,0 0 1,1-1-1,-1 1 1,0-1-1,1 1 1,0-1 0,0 1-1,0-1 1,0 0-1,0 0 1,0 0-1,0 0 1,1-1-1,-1 1 1,1 0 0,-1-1-1,1 0 1,0 1-1,-1-1 1,1 0-1,0-1 1,0 1-1,0 0 1,4 0-1,14 1 327,0-1 1,0-1-1,29-3 0,-45 3-487,0-1 1,0 0 0,-1 1 0,1-2 0,0 1-1,-1-1 1,1 1 0,-1-1 0,0 0 0,0-1 0,1 1-1,-1-1 1,-1 0 0,1 0 0,0 0 0,-1 0-1,0-1 1,1 0 0,-1 1 0,-1-1 0,4-5-1,-5 8-37,-1 1 0,1-1-1,-1 0 1,1 0 0,-1 1-1,1-1 1,-1 0 0,1 0-1,-1 0 1,0 0 0,1 0-1,-1 0 1,0 0 0,0 1-1,0-1 1,1 0-1,-1 0 1,0 0 0,-1 0-1,1 0 1,0 0 0,0 0-1,0 0 1,0 0 0,-1 0-1,1 0 1,0 1 0,-1-1-1,1 0 1,-1 0 0,1 0-1,-1 0 1,1 1-1,-1-1 1,0 0 0,1 1-1,-1-1 1,0 0 0,1 1-1,-1-1 1,0 1 0,0-1-1,0 1 1,1-1 0,-1 1-1,0 0 1,0-1 0,0 1-1,0 0 1,0 0-1,0 0 1,0 0 0,0 0-1,0 0 1,0 0 0,0 0-1,0 0 1,1 0 0,-1 0-1,0 1 1,-2-1 0,-3 1-51,0 0 0,0 1 0,0-1 0,0 1 0,1 0 0,-1 1 0,1-1 0,-8 5 0,4 0-6,1 1 0,-1 0 0,2 0 0,-15 19 0,20-23 8,-1 0-1,1-1 1,0 1-1,0 0 1,0 1-1,0-1 1,1 0-1,-1 1 1,1-1-1,0 0 1,1 1-1,-1-1 1,1 1-1,0-1 1,0 7-1,1-9 5,0 0 0,0-1-1,0 1 1,0-1-1,0 1 1,1-1 0,-1 0-1,0 1 1,1-1-1,-1 0 1,0 0 0,1 0-1,0 0 1,-1 0-1,1-1 1,-1 1 0,1 0-1,0-1 1,0 1-1,-1-1 1,1 1 0,0-1-1,0 0 1,0 0-1,0 0 1,2 0 0,56-2-281,-56 2 160,2-1-186,0 0 0,0 0 0,0 0 0,0-1 0,0 0 0,-1 0 0,1 0-1,-1-1 1,7-4 0,-8 5-220,-1 0-1,0-1 0,0 0 1,0 1-1,-1-1 0,1 0 1,0-1-1,-1 1 0,3-6 1,7-17-4454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1.345"/>
    </inkml:context>
    <inkml:brush xml:id="br0">
      <inkml:brushProperty name="width" value="0.025" units="cm"/>
      <inkml:brushProperty name="height" value="0.025" units="cm"/>
      <inkml:brushProperty name="color" value="#66CC00"/>
    </inkml:brush>
  </inkml:definitions>
  <inkml:trace contextRef="#ctx0" brushRef="#br0">1 1 14830,'0'0'8969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3:28.480"/>
    </inkml:context>
    <inkml:brush xml:id="br0">
      <inkml:brushProperty name="width" value="0.025" units="cm"/>
      <inkml:brushProperty name="height" value="0.025" units="cm"/>
    </inkml:brush>
  </inkml:definitions>
  <inkml:trace contextRef="#ctx0" brushRef="#br0">80 0 10730,'0'0'390,"-10"2"122,-1-1-333,7-1-84,0 0 1,0 1-1,0-1 0,0 1 1,0 0-1,0 0 1,1 0-1,-1 0 0,0 1 1,-6 3-1,10-4-75,-1-1 0,1 0-1,-1 0 1,1 1 0,-1-1-1,0 0 1,1 1 0,0-1-1,-1 1 1,1-1 0,-1 1-1,1-1 1,-1 1 0,1-1-1,0 1 1,-1-1 0,1 1 0,0 0-1,0-1 1,-1 1 0,1-1-1,0 1 1,0 0 0,0-1-1,0 1 1,0 0 0,0-1-1,0 1 1,0 0 0,0-1-1,0 1 1,0 0 0,0-1 0,1 1-1,-1-1 1,0 1 0,0 0-1,1-1 1,-1 1 0,0-1-1,1 1 1,-1-1 0,0 1-1,1-1 1,-1 1 0,1-1-1,-1 1 1,1-1 0,-1 0 0,1 1-1,-1-1 1,1 0 0,0 1-1,0-1 1,36 20-101,-37-20 88,28 12-1,1-3 0,0 0 0,1-2 0,0-1 0,39 3 0,157-2 47,-137-6-46,369 11 38,227 3 177,380-37 23,-465 6-212,2463 9 31,-2775 19 91,372 65-1,-461-48-2639,347 8 0,-375-37-349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3.157"/>
    </inkml:context>
    <inkml:brush xml:id="br0">
      <inkml:brushProperty name="width" value="0.025" units="cm"/>
      <inkml:brushProperty name="height" value="0.025" units="cm"/>
      <inkml:brushProperty name="color" value="#66CC00"/>
    </inkml:brush>
  </inkml:definitions>
  <inkml:trace contextRef="#ctx0" brushRef="#br0">10 102 6983,'-1'-1'333,"0"0"0,0 0 1,0 0-1,0 0 0,0 0 0,1 0 1,-1-1-1,1 1 0,-1 0 1,1-1-1,-1 1 0,1 0 0,0-1 1,-1 1-1,1 0 0,0-1 1,0 1-1,0-1 0,0 1 1,0 0-1,0-1 0,1 1 0,0-2 1,0 0-50,0 1 1,0-1-1,1 1 1,-1-1-1,1 1 1,0 0-1,0 0 1,0 0 0,0 0-1,0 0 1,2-1-1,4-3 39,0 1 0,0 0 0,1 1 0,-1 0 0,17-5 0,-20 7-264,0 0 0,1 1 1,-1 0-1,1 0 0,-1 0 0,1 1 0,-1 0 1,1 0-1,5 1 0,-9-1-50,-1 1-1,1 0 1,-1 0-1,1-1 1,-1 1-1,0 0 1,1 0-1,-1 0 1,0 1-1,1-1 1,-1 0-1,0 0 1,0 1-1,0-1 1,0 0-1,0 1 1,-1-1-1,1 1 1,0 0-1,-1-1 1,1 1 0,-1-1-1,1 1 1,-1 0-1,0 0 1,0-1-1,1 1 1,-1 0-1,-1-1 1,1 1-1,0 2 1,-1 6 102,-1 0 1,0 0-1,0 0 1,-1 0-1,0 0 0,0-1 1,-7 14-1,5-14 56,1 0-1,0 0 0,1 1 0,0-1 0,1 1 0,0 0 0,-1 13 0,3-22-146,1-1 0,-1 1 0,0 0 0,1-1 0,-1 1 0,1-1 0,-1 1 0,1-1 0,-1 1 0,1-1 0,-1 0 0,1 1-1,0-1 1,-1 0 0,1 1 0,0-1 0,-1 0 0,1 0 0,0 1 0,-1-1 0,1 0 0,0 0 0,-1 0 0,1 0 0,0 0-1,0 0 1,-1 0 0,1 0 0,0 0 0,-1-1 0,2 1 0,26-4 287,-6-4-242,-1-1 0,0-1-1,-1-1 1,0-1-1,0-1 1,-1-1 0,-1 0-1,0-1 1,22-25-1,-19 10 161,-17 26 325,-12 22-294,8-18-256,-22 63 115,20-58-99,1 0 0,0 0-1,0 0 1,1 0 0,0 1 0,0-1-1,0 0 1,0 0 0,1 0-1,2 10 1,-2-13-1,0 0 1,1-1 0,-1 1-1,1 0 1,0-1-1,-1 1 1,1-1-1,0 1 1,0-1 0,0 0-1,0 0 1,0 0-1,0 0 1,0 0-1,1 0 1,-1-1 0,0 1-1,0-1 1,1 0-1,-1 1 1,0-1-1,0 0 1,1 0 0,3-1-1,1 1 33,0 0 0,1-1 0,-1 0 1,1 0-1,-1-1 0,10-3 0,-11 2 40,-1 0 0,-1 0 0,1-1 0,0 1 0,-1-1 0,0 0 0,1 0 0,-2-1 0,1 1 0,0-1 0,-1 0 0,0 0 0,0 0 0,-1 0 0,1-1 0,-1 1 0,0-1 0,0 1 0,-1-1 0,0 1 0,0-1 0,0 0 0,-1 0 0,0 0 0,0 0 0,0 1 0,-1-1 0,-1-6 0,2 10-83,0 1 1,0-1 0,0 1-1,-1-1 1,1 1 0,0-1-1,-1 1 1,1-1 0,-1 1-1,0-1 1,1 1 0,-1 0-1,0-1 1,0 1 0,0 0-1,0 0 1,0-1 0,0 1-1,0 0 1,-1 0 0,1 0-1,0 1 1,-1-1 0,1 0-1,0 0 1,-1 1-1,1-1 1,-1 1 0,1-1-1,-1 1 1,1-1 0,-1 1-1,0 0 1,1 0 0,-1 0-1,1 0 1,-1 0 0,1 0-1,-4 1 1,3-1-61,0 1 0,-1 0 0,1 0 1,0 0-1,0 0 0,0 0 0,0 0 0,0 0 0,0 1 1,0-1-1,0 1 0,0 0 0,1-1 0,-1 1 0,1 0 0,-1 0 1,1 0-1,0 0 0,-1 0 0,1 0 0,0 0 0,1 0 1,-1 1-1,0-1 0,0 0 0,1 4 0,-1-4-126,1-1 0,0 1 0,0 0 0,0 0 0,0 0 0,0 0 0,1-1 0,-1 1 1,1 0-1,-1 0 0,1-1 0,-1 1 0,1 0 0,0-1 0,0 1 0,0 0 0,0-1 0,0 1 0,0-1 0,0 0 0,1 1 0,-1-1 0,0 0 0,1 0 0,-1 0 0,1 0 0,0 0 0,-1 0 0,4 1 0,2 1-816,0-1-1,0-1 1,0 1-1,1-1 1,-1 0-1,10-1 0,18 1-4724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3.644"/>
    </inkml:context>
    <inkml:brush xml:id="br0">
      <inkml:brushProperty name="width" value="0.025" units="cm"/>
      <inkml:brushProperty name="height" value="0.025" units="cm"/>
      <inkml:brushProperty name="color" value="#66CC00"/>
    </inkml:brush>
  </inkml:definitions>
  <inkml:trace contextRef="#ctx0" brushRef="#br0">126 26 8840,'0'0'14467,"-10"0"-13506,5 0-886,0 0-1,0 0 0,0 1 0,0 0 0,0 0 1,1 0-1,-1 1 0,0-1 0,1 1 0,-1 0 1,1 0-1,0 1 0,0-1 0,0 1 1,0 0-1,0 0 0,0 1 0,1-1 0,0 1 1,0 0-1,0-1 0,0 1 0,0 1 1,1-1-1,-1 0 0,1 1 0,0-1 0,1 1 1,-1-1-1,-1 11 0,3-15-76,0 1 0,-1 0 1,1 0-1,0 0 0,0 0 0,0 0 0,0 0 0,0 0 1,0 0-1,0 0 0,0 0 0,0 0 0,1 0 0,-1 0 1,0 0-1,1 0 0,-1 0 0,0 0 0,1-1 0,-1 1 1,1 0-1,-1 0 0,1 0 0,0-1 0,-1 1 0,1 0 1,0-1-1,0 1 0,-1 0 0,3 0 0,-1 0-9,1 0-1,0-1 1,-1 1-1,1-1 1,0 1-1,0-1 1,-1 0-1,1 0 1,0-1 0,-1 1-1,5-1 1,1-1-20,0 0 1,0 0-1,0 0 1,-1-1 0,1-1-1,-1 1 1,11-8-1,-8 1-25,1-1-1,-2-1 1,0 1-1,13-24 0,-24 39 68,0-1-1,0 0 1,0 0-1,1 1 1,-1-1-1,1 1 1,0 0-1,0-1 1,0 1-1,1 0 1,-1-1-1,1 1 1,0 0-1,0 0 1,0-1-1,0 1 1,1 0-1,1 4 1,-1-5-9,1-1 1,0 1 0,0-1 0,-1 0 0,2 0 0,-1 0 0,0 0 0,0 0 0,1 0 0,-1 0 0,1-1 0,-1 0 0,1 1 0,0-1-1,-1 0 1,1 0 0,0 0 0,0-1 0,0 1 0,0 0 0,0-1 0,0 0 0,0 0 0,3 0 0,142 5-1856,-147-5 2814,-5-35 2958,-2 14-3521,1 5-324,0-1 0,1 1 0,-2-30 0,45 43-1932,84 3-9646,-71 0-844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4.686"/>
    </inkml:context>
    <inkml:brush xml:id="br0">
      <inkml:brushProperty name="width" value="0.025" units="cm"/>
      <inkml:brushProperty name="height" value="0.025" units="cm"/>
      <inkml:brushProperty name="color" value="#66CC00"/>
    </inkml:brush>
  </inkml:definitions>
  <inkml:trace contextRef="#ctx0" brushRef="#br0">71 243 4837,'0'0'14792,"7"-9"-12507,24-28-828,-30 36-1365,0 1 0,-1-1-1,1 0 1,0 1-1,-1-1 1,1 0-1,-1 0 1,0 0 0,1 1-1,-1-1 1,1 0-1,-1 0 1,0 0-1,0 0 1,0 0 0,1 0-1,-1 0 1,0 0-1,0 0 1,-1-1-1,-12-3 603,-20 12-583,28-5-117,0 1 0,0 1 0,1-1 0,-1 1 0,1 0 0,0 0-1,0 0 1,0 1 0,0-1 0,1 1 0,-4 7 0,5-9 0,0 1 1,0-1-1,0 1 0,1-1 0,0 1 1,-1 0-1,1 0 0,1-1 1,-1 1-1,0 0 0,1 0 1,0 0-1,0 0 0,0 0 1,1 0-1,-1 0 0,1-1 1,1 6-1,-1-8 6,0 0 1,0 1-1,0-1 0,0 0 1,0 0-1,0 0 1,1 0-1,-1-1 0,0 1 1,1 0-1,-1 0 1,0-1-1,1 1 0,-1-1 1,1 1-1,-1-1 1,1 0-1,-1 1 0,1-1 1,-1 0-1,1 0 1,-1 0-1,3-1 0,38-3 114,-30 0-88,0 0-1,0-1 1,-1 0 0,1-1 0,-1-1 0,0 1 0,-1-2 0,15-12 0,-5 2-3,0-1 0,-2 0 0,17-24 0,-25 29 42,0-1 0,14-28 0,-22 39-5,0-1 1,0 1-1,0-1 1,-1 0-1,1 0 1,-1 0-1,0 0 0,0 0 1,-1 0-1,0 0 1,0 0-1,0 0 1,-1-9-1,0 13-61,1 1-1,0-1 0,-1 1 0,1 0 1,0-1-1,-1 1 0,1 0 1,0-1-1,-1 1 0,1 0 1,-1-1-1,1 1 0,-1 0 1,1 0-1,-1 0 0,1-1 1,-1 1-1,1 0 0,-1 0 0,1 0 1,-1 0-1,1 0 0,-1 0 1,1 0-1,-1 0 0,1 0 1,-1 0-1,1 0 0,-1 0 1,1 1-1,0-1 0,-1 0 0,1 0 1,-1 0-1,1 1 0,-1-1 1,1 0-1,-1 1 0,1-1 1,0 0-1,-1 1 0,1-1 1,0 0-1,-1 1 0,-18 16-93,10-5 100,1 0-1,1 0 0,-1 1 1,2 0-1,0 0 0,-5 15 0,8-19 30,1-1-1,-1 1 0,2 0 0,-1-1 0,1 1 0,0 0 0,1 0 0,0 0 0,1 0 0,0-1 0,2 13 1,-2-18-28,0-1 0,0 1 1,0 0-1,1-1 1,-1 1-1,1 0 1,-1-1-1,1 0 1,0 1-1,0-1 1,0 0-1,0 0 0,0 0 1,1-1-1,-1 1 1,1 0-1,-1-1 1,5 3-1,-1-2 12,-1-1 1,1 1-1,0-1 0,0 1 1,0-2-1,0 1 0,0-1 1,11 0-1,-7-1-35,-1 0 1,0-1 0,0 1-1,0-2 1,0 1 0,0-1-1,-1-1 1,1 0-1,-1 0 1,0 0 0,14-11-1,-17 11 2,-1-1 0,0 1-1,0-1 1,-1 0 0,1 0-1,-1 0 1,0 0-1,0 0 1,0-1 0,-1 1-1,0-1 1,0 0 0,-1 0-1,1 0 1,0-6 0,-23 42-418,19-26 436,1 1-1,0-1 0,0 1 1,1 0-1,-1-1 0,1 1 0,0 0 1,0-1-1,0 1 0,2 8 1,-1-11-2,-1 0 1,1 0-1,0 0 1,0-1 0,0 1-1,0 0 1,0-1-1,0 1 1,0-1-1,1 1 1,-1-1 0,0 1-1,1-1 1,-1 0-1,1 0 1,0 0-1,-1 0 1,1 0 0,0 0-1,0 0 1,-1-1-1,1 1 1,0 0-1,0-1 1,0 0 0,0 1-1,4-1 1,5 0-210,1 0 0,0 0 0,0-1 1,-1-1-1,1 0 0,-1 0 0,1-2 1,15-5-1,-20 6 90,0 0-1,-1 0 1,1 0-1,-1-1 1,0 0 0,0 0-1,-1-1 1,1 0 0,-1 0-1,0 0 1,0 0 0,-1-1-1,1 0 1,-1 0-1,3-7 1,-6 12 130,-1 1 0,1-1 0,-1 1 1,1-1-1,-1 0 0,1 1 0,-1-1 0,0 0 0,1 1 0,-1-1 0,0 0 1,0 0-1,1 1 0,-1-1 0,0 0 0,0 0 0,0 1 0,0-1 0,0 0 1,0 0-1,0 1 0,0-1 0,-1 0 0,1 0 0,0 1 0,0-1 0,-1 0 1,1 0-1,0 1 0,-1-1 0,1 0 0,-1 1 0,1-1 0,0 1 0,-1-1 0,0 1 1,1-1-1,-1 1 0,1-1 0,-1 1 0,0-1 0,1 1 0,-1-1 0,0 1 1,1 0-1,-1 0 0,0-1 0,0 1 0,-1 0 32,0 0 0,-1 0 0,1 0 0,0 0-1,0 1 1,0-1 0,0 1 0,0-1 0,0 1 0,0 0 0,0 0 0,0 0 0,1 0-1,-1 0 1,0 0 0,-3 3 0,3-1 51,-1 0 0,0-1 0,1 2 0,-1-1 0,1 0-1,0 0 1,0 1 0,1-1 0,-1 1 0,0 0 0,1-1 0,0 1 0,0 0 0,0 0-1,1 0 1,-1 0 0,1 7 0,0-9-60,0 0 0,1 0 0,-1 1-1,1-1 1,0 0 0,-1 0 0,1 0-1,0 0 1,0 1 0,0-1 0,1-1 0,-1 1-1,0 0 1,1 0 0,-1 0 0,1-1 0,0 1-1,-1-1 1,1 1 0,0-1 0,0 0 0,0 0-1,0 1 1,0-1 0,0-1 0,0 1-1,1 0 1,-1 0 0,0-1 0,4 1 0,9 1-93,0 0 1,0-1-1,0 0 1,24-3-1,-35 2-221,1-1-1,0 0 0,0 0 0,-1-1 1,1 0-1,-1 1 0,1-1 0,4-4 1,-7 5-100,0-1 0,0 1 1,0-1-1,0 0 1,0 0-1,-1 0 1,1 0-1,0 0 0,-1 0 1,0 0-1,0 0 1,0-1-1,0 1 1,0 0-1,0-1 1,1-4-1,-1-19-6486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5.063"/>
    </inkml:context>
    <inkml:brush xml:id="br0">
      <inkml:brushProperty name="width" value="0.025" units="cm"/>
      <inkml:brushProperty name="height" value="0.025" units="cm"/>
      <inkml:brushProperty name="color" value="#66CC00"/>
    </inkml:brush>
  </inkml:definitions>
  <inkml:trace contextRef="#ctx0" brushRef="#br0">0 1 14510,'0'0'9961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5.881"/>
    </inkml:context>
    <inkml:brush xml:id="br0">
      <inkml:brushProperty name="width" value="0.025" units="cm"/>
      <inkml:brushProperty name="height" value="0.025" units="cm"/>
      <inkml:brushProperty name="color" value="#66CC00"/>
    </inkml:brush>
  </inkml:definitions>
  <inkml:trace contextRef="#ctx0" brushRef="#br0">109 217 5285,'0'0'8093,"7"-8"-5205,20-28-486,-26 36-2326,-1 0 0,1-1 0,-1 1 0,1-1 0,-1 1 0,0-1 0,1 1-1,-1-1 1,1 1 0,-1-1 0,0 0 0,0 1 0,1-1 0,-1 0 0,0 1 0,0-1-1,0 1 1,1-1 0,-1 0 0,0 1 0,0-1 0,0 0 0,0 1 0,0-1 0,0 0 0,-1 1-1,1-1 1,0 0 0,0 1 0,0-1 0,-1 0 0,1 1 0,0-1 0,0 1 0,-1-1-1,1 0 1,-1 1 0,1-1 0,-1 1 0,1-1 0,-1 1 0,1 0 0,-1-1 0,1 1-1,-1-1 1,1 1 0,-1 0 0,1 0 0,-1-1 0,0 1 0,1 0 0,-1 0 0,0 0 0,1-1-1,-1 1 1,0 0 0,1 0 0,-1 0 0,0 0 0,1 0 0,-1 0 0,0 1 0,1-1-1,-1 0 1,0 0 0,0 1 0,-44 8 455,39-6-536,0 1-1,1 0 0,-1 1 1,1 0-1,0-1 0,0 2 1,0-1-1,1 0 1,-1 1-1,2 0 0,-6 9 1,6-10-4,1 0-1,-1 0 1,1 0 0,0 1 0,1-1 0,-1 1 0,1-1 0,0 1 0,0-1-1,1 1 1,0-1 0,0 1 0,0-1 0,1 1 0,1 7 0,-1-12 11,0 1 0,0 0 0,0-1 0,0 1 0,0-1 0,1 0 0,-1 1 0,0-1 0,1 0 0,-1 0 0,1 1 0,0-1 0,-1 0 0,1-1 0,0 1 0,0 0 0,-1 0 0,1-1 0,0 1 0,0-1 0,0 0 0,0 1 0,0-1 0,0 0 0,0 0 0,-1 0 0,1-1 0,0 1 0,0 0 0,0-1 1,3 0-1,5-1 30,0 0 1,-1-1 0,1 0 0,16-8 0,-5 0-13,-1-1 0,0-2 0,0 0 0,-1-1 0,-1-1 1,21-23-1,-29 28 84,-1 0 1,0 0 0,-1-1 0,0 0 0,0 0 0,-1-1 0,-1 0 0,0 0-1,-1-1 1,-1 0 0,5-24 0,-11 16 0,2 22-104,-1 0 0,1 0 0,-1 0 0,1 0-1,-1 0 1,1 0 0,0 0 0,-1 0 0,1 0 0,-1 0 0,1 0 0,-1 0-1,1 0 1,-1 0 0,1 0 0,0 1 0,-1-1 0,1 0 0,-1 0 0,1 0-1,0 1 1,-1-1 0,1 0 0,0 1 0,-1-1 0,1 0 0,0 1-1,-1-1 1,-28 38 3,26-34 11,-14 22 54,0 0-1,-14 33 0,26-50-5,2 0 1,-1 0-1,1 1 1,0-1-1,1 1 1,0 0-1,1 0 0,0-1 1,0 1-1,2 19 1,0-27-58,-1-1 0,1 1 0,0 0 0,0 0 1,0-1-1,0 1 0,0-1 0,0 1 0,0-1 1,0 1-1,1-1 0,-1 0 0,1 1 0,-1-1 0,1 0 1,-1 0-1,1 0 0,0 0 0,-1 0 0,1-1 1,0 1-1,0 0 0,0-1 0,-1 1 0,1-1 1,0 0-1,0 0 0,0 0 0,0 0 0,0 0 0,0 0 1,0 0-1,3-1 0,1 0 18,1 1 0,0-1 0,0-1 0,0 1 0,-1-1 0,1-1 1,-1 1-1,8-5 0,-4 0-8,-1 0 0,-1 0 0,1-1 1,-1 0-1,-1 0 0,11-15 1,-14 17-11,0 0 1,0 0 0,0-1 0,-1 1 0,0-1 0,-1 1 0,1-1 0,-1 0 0,-1 0 0,1 0 0,0-10 0,-2 17-10,-1 0 1,1-1-1,0 1 0,0 0 0,0 0 0,0 0 1,-1 0-1,1-1 0,0 1 0,0 0 0,0 0 0,-1 0 1,1 0-1,0 0 0,0 0 0,0 0 0,-1 0 1,1 0-1,0-1 0,0 1 0,-1 0 0,1 0 1,0 0-1,0 0 0,-1 0 0,1 0 0,0 0 0,0 1 1,-1-1-1,1 0 0,0 0 0,0 0 0,0 0 1,-1 0-1,1 0 0,0 0 0,0 0 0,-1 1 1,1-1-1,0 0 0,0 0 0,0 0 0,0 0 0,-1 1 1,1-1-1,0 0 0,0 0 0,0 0 0,0 1 1,0-1-1,-12 10-57,8-6 73,1 1-1,-1 0 1,1 0 0,0 0-1,1 1 1,-1-1-1,1 1 1,0-1-1,0 1 1,0 0 0,1 0-1,0 0 1,0 0-1,1 0 1,0 0-1,0 9 1,1-14-8,0 1 0,0-1 0,0 0-1,0 1 1,1-1 0,-1 0 0,0 0 0,1 0 0,-1 0 0,0 0 0,1 0 0,-1 0-1,1 0 1,0-1 0,-1 1 0,1-1 0,0 1 0,-1-1 0,1 1 0,0-1 0,-1 0-1,1 0 1,0 0 0,0 0 0,-1 0 0,1 0 0,0-1 0,2 0 0,51-9 77,35-48-1198,-89 59 1105,-1-1 0,1 0 0,-1 1-1,1-1 1,-1 0 0,0 1-1,1-1 1,-1 0 0,0 1-1,1-1 1,-1 1 0,0-1-1,1 1 1,-1-1 0,0 1 0,0-1-1,1 1 1,-1-1 0,0 1-1,0-1 1,0 1 0,0-1-1,0 1 1,0-1 0,0 1 0,0 0-1,0-1 1,0 1 0,0-1-1,-1 2 1,2 25-340,-1-22 321,-1 9 38,1-10 7,0 1 1,0-1-1,0 0 1,0 0-1,1 1 0,-1-1 1,1 0-1,3 7 1,-3-9-10,0-1 0,0 0 1,0 1-1,1-1 0,-1 0 0,0 0 1,1 1-1,-1-1 0,1 0 1,0-1-1,-1 1 0,1 0 1,0 0-1,-1-1 0,1 1 1,0-1-1,0 1 0,0-1 0,-1 0 1,1 0-1,0 0 0,0 0 1,0 0-1,2 0 0,0-1 6,0 1-1,-1-1 0,1 0 1,0 0-1,0 0 0,-1-1 1,1 1-1,-1-1 0,1 0 0,-1 0 1,1 0-1,-1 0 0,0-1 1,0 1-1,0-1 0,-1 0 1,1 0-1,-1 0 0,1 0 1,-1 0-1,2-4 0,0 1 70,-1-1 0,1 1-1,-1-1 1,-1 0 0,1 0 0,-1 0-1,0 0 1,-1-1 0,0 1 0,1-10-1,19 31-9208,-6-6 4056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6.385"/>
    </inkml:context>
    <inkml:brush xml:id="br0">
      <inkml:brushProperty name="width" value="0.025" units="cm"/>
      <inkml:brushProperty name="height" value="0.025" units="cm"/>
      <inkml:brushProperty name="color" value="#66CC00"/>
    </inkml:brush>
  </inkml:definitions>
  <inkml:trace contextRef="#ctx0" brushRef="#br0">231 217 9033,'0'0'6149,"-12"-2"-3367,-6-2-2141,0 1 1,0 1 0,-28 1 0,40 1-486,-1 0 1,0 1-1,1 0 1,-1 0-1,1 1 1,-1-1-1,1 1 1,0 1-1,0-1 1,0 1-1,0 0 1,0 1 0,1-1-1,-1 1 1,-6 6-1,11-9-99,0 0 0,0 0 0,0 0 0,0 0 0,0 0 0,0 0 1,0 0-1,0 0 0,1 0 0,-1 1 0,0-1 0,1 0 0,-1 1 0,1-1 0,-1 0 0,1 1 0,0-1 0,-1 1 0,1-1 0,0 0 0,0 1 0,0-1 0,0 3 0,1-2-24,0-1 0,0 0 0,0 1 0,0-1-1,0 0 1,0 0 0,0 0 0,0 0 0,1 0 0,-1 0-1,0 0 1,1 0 0,-1-1 0,0 1 0,1 0-1,-1-1 1,3 1 0,7 2 22,0 0 1,0-2-1,0 1 1,17-1-1,-17-1-65,-1-1 0,0 0 0,0-1 0,-1 0 0,1 0 0,0-1 0,-1 0 0,1-1 0,-1 0 0,0-1 0,0 0 0,-1 0 0,1-1 0,-1 0 0,0 0 0,-1-1 0,1 0 0,11-15 0,-11 11 12,0 0 0,-1-1-1,0 0 1,-1-1 0,0 1 0,-1-1-1,0 0 1,-1-1 0,0 1 0,-2-1-1,1 1 1,-2-1 0,1-18-1,-2 32-1,0-1-1,0 0 1,0 1-1,0-1 1,0 1-1,0-1 0,0 0 1,0 1-1,0-1 1,0 0-1,0 1 0,-1-1 1,1 1-1,0-1 1,0 0-1,-1 1 1,1-1-1,0 1 0,-1-1 1,1 1-1,-1-1 1,1 1-1,-1-1 0,1 1 1,-1 0-1,1-1 1,-1 1-1,1 0 1,-1-1-1,1 1 0,-2-1 1,-21 6-31,-21 22-10,44-27 41,-2 2 1,-54 45 426,53-44-398,-1 1 0,1-1 0,0 1 1,0 0-1,1 0 0,-1 0 1,1 0-1,0 1 0,0-1 1,0 1-1,0-1 0,1 1 0,-1 4 1,2-7-38,0 0 0,1 0 0,-1 0 1,0 0-1,1 0 0,-1 0 0,1 0 1,0 0-1,0 0 0,0-1 0,0 1 1,0 0-1,0-1 0,0 1 0,0 0 0,1-1 1,-1 0-1,1 1 0,-1-1 0,1 0 1,-1 0-1,1 0 0,0 0 0,0 0 1,-1 0-1,1 0 0,3 1 0,60 16-1229,-54-16 781,16 4-887,-16-5 796,-1 1 0,1 1 0,-1 0 1,1 0-1,-1 1 0,14 7 0,-22-9 650,0-1 0,0 1 0,0 0 0,0 0 0,0-1 0,-1 1 0,1 0 0,-1 1 0,1-1 0,-1 0 0,0 0 0,0 1 0,0-1 0,0 0 0,0 1 0,0-1 0,-1 1 0,1-1 0,-1 1 0,0-1 0,0 1 0,0-1 0,0 1 0,0 0-1,0-1 1,-1 1 0,1-1 0,-1 1 0,0-1 0,1 0 0,-1 1 0,-3 3 0,1 2-584,-6 17 1547,8-21-3870,14-16-12503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6.712"/>
    </inkml:context>
    <inkml:brush xml:id="br0">
      <inkml:brushProperty name="width" value="0.025" units="cm"/>
      <inkml:brushProperty name="height" value="0.025" units="cm"/>
      <inkml:brushProperty name="color" value="#66CC00"/>
    </inkml:brush>
  </inkml:definitions>
  <inkml:trace contextRef="#ctx0" brushRef="#br0">135 1 12236,'0'0'9139,"-11"0"-6982,7 0-2022,-9-1 552,-1 1-1,1 1 1,-21 3 0,31-4-576,-1 1 0,1 0-1,0 0 1,0 0 0,0 0 0,0 1-1,0-1 1,1 1 0,-1 0 0,-3 2 0,5-3-110,0 0 1,1 0 0,-1 0 0,0 0-1,0 0 1,0 0 0,1 1-1,-1-1 1,0 0 0,1 1 0,0-1-1,-1 0 1,1 1 0,0-1 0,-1 1-1,1-1 1,0 0 0,0 1 0,0-1-1,0 1 1,0-1 0,1 0-1,0 3 1,0-2-63,-1 0 0,1 0-1,0-1 1,0 1 0,1-1-1,-1 1 1,0-1 0,1 1-1,-1-1 1,0 0 0,1 0-1,0 1 1,-1-1 0,1 0 0,0-1-1,-1 1 1,1 0 0,0 0-1,0-1 1,2 1 0,45 11-880,-35-10 367,19 4-499,-23-5 757,0 1 1,-1 0-1,1 0 0,0 1 0,-1 0 0,13 7 0,-21-10 357,-1 0-1,0 0 1,0 0-1,1 0 1,-1 0-1,0 0 1,0 0-1,1 1 0,-1-1 1,0 0-1,0 0 1,1 0-1,-1 1 1,0-1-1,0 0 1,0 0-1,0 0 0,1 1 1,-1-1-1,0 0 1,0 0-1,0 1 1,0-1-1,0 0 1,0 1-1,0-1 0,0 0 1,0 0-1,0 1 1,0-1-1,0 0 1,0 1-1,0-1 1,0 0-1,0 0 0,0 1 1,0-1-1,0 1 1,-12 7 1027,-22 2 179,30-9-1034,-13 4 253,-5 2-304,0-2 0,-1 0 0,1-1 0,-27 0 0,56-6-5749,10-5 1707,2-2-496,15-1-4075</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7.169"/>
    </inkml:context>
    <inkml:brush xml:id="br0">
      <inkml:brushProperty name="width" value="0.025" units="cm"/>
      <inkml:brushProperty name="height" value="0.025" units="cm"/>
      <inkml:brushProperty name="color" value="#66CC00"/>
    </inkml:brush>
  </inkml:definitions>
  <inkml:trace contextRef="#ctx0" brushRef="#br0">122 299 14061,'0'0'8942,"-9"-2"-8253,5 1-639,1 0-1,-1 1 1,0-1 0,0 1 0,0 0 0,0 0 0,0 0-1,0 1 1,0 0 0,0-1 0,0 1 0,1 1-1,-1-1 1,0 0 0,1 1 0,-1 0 0,1 0 0,-1 0-1,1 0 1,0 0 0,0 1 0,0-1 0,0 1 0,0 0-1,1 0 1,-1 0 0,1 0 0,0 1 0,0-1-1,0 1 1,0-1 0,1 1 0,-1-1 0,1 1 0,-1 4-1,2-6-13,-1 0 0,1 0 0,-1 0-1,1 0 1,0 0 0,0 0-1,0 0 1,0 0 0,0 0-1,1 0 1,-1 0 0,1 0-1,-1 0 1,1 0 0,-1 0-1,1 0 1,0 0 0,0-1 0,0 1-1,0 0 1,0-1 0,1 1-1,-1 0 1,0-1 0,3 3-1,0-2 0,-1-1 0,1 1 0,0 0 0,-1-1-1,1 0 1,0 0 0,0 0 0,0 0-1,0-1 1,0 1 0,0-1 0,5 0 0,4-1-46,-1 0 1,0-1 0,0 0-1,0-1 1,0-1-1,0 1 1,22-12 0,-21 6-35,0 0 0,0-1 0,-1 0 0,0-1 0,-1-1 0,0 0-1,-1 0 1,0-1 0,-1 0 0,-1-1 0,0 0 0,-1 0 0,0-1 0,-1 0 0,-1 0 0,0 0 0,-1-1 0,-1 1 0,0-1 0,-1 0 0,-1 0 0,-1-22 0,0 35 47,0 1 0,0-1-1,0 0 1,0 0 0,-1 1 0,1-1-1,-1 0 1,0 0 0,0 1 0,0-1-1,0 1 1,0-1 0,0 1 0,-1 0-1,1-1 1,-1 1 0,0 0 0,0 0-1,0 0 1,0 0 0,0 0 0,0 0-1,0 1 1,0-1 0,-1 1 0,1-1-1,-1 1 1,1 0 0,-1 0 0,1 0-1,-1 1 1,0-1 0,0 0 0,1 1-1,-1 0 1,0 0 0,0 0 0,-2 0-1,-1 0 41,-1 1 1,1 1-1,0-1 0,0 1 0,-1 0 0,2 0 0,-1 1 0,0 0 0,0 0 0,1 0 1,-1 1-1,1-1 0,0 1 0,0 1 0,-7 8 0,8-8 18,0 0 0,0 0-1,1 0 1,0 1 0,0-1-1,0 1 1,1 0 0,0 0 0,0 0-1,0 0 1,-1 11 0,3-14-58,0 0 0,0 0 1,0 0-1,1 0 0,-1 0 0,0 0 1,1-1-1,0 1 0,0 0 0,0 0 0,0 0 1,0-1-1,1 1 0,-1 0 0,1-1 1,-1 0-1,1 1 0,0-1 0,0 0 1,0 0-1,0 0 0,1 0 0,-1 0 1,1 0-1,-1-1 0,1 1 0,2 0 0,64 22-1442,-58-21 1114,0 0 0,0 0 1,0 1-1,0 0 0,-1 1 0,1 1 1,16 10-1,-26-14 383,0-1 1,0 0-1,1 1 0,-1-1 1,0 1-1,0-1 0,0 1 1,-1-1-1,1 1 0,0-1 1,0 1-1,-1 0 0,1 0 1,-1-1-1,0 1 1,0 0-1,1 0 0,-1 0 1,0-1-1,0 1 0,0 0 1,-1 0-1,1-1 0,0 1 1,-1 2-1,-22 42 2031,12-26-2005,10-17-2928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8.004"/>
    </inkml:context>
    <inkml:brush xml:id="br0">
      <inkml:brushProperty name="width" value="0.025" units="cm"/>
      <inkml:brushProperty name="height" value="0.025" units="cm"/>
      <inkml:brushProperty name="color" value="#66CC00"/>
    </inkml:brush>
  </inkml:definitions>
  <inkml:trace contextRef="#ctx0" brushRef="#br0">8 37 4036,'0'0'13314,"2"-8"-11307,7-18 185,-7 24-212,-7 22-926,1-7-625,2-6-332,0-1 0,0 1 1,0 0-1,1 0 1,0 0-1,0 0 1,1 0-1,0 0 0,0 0 1,1 7-1,0-13-84,0 0 0,0 0 0,0 0-1,0 0 1,1 0 0,-1 0 0,0 0-1,0 0 1,1 0 0,-1-1 0,0 1-1,1 0 1,-1-1 0,1 1 0,-1-1-1,0 0 1,1 1 0,-1-1 0,1 0-1,-1 0 1,1 0 0,-1 0 0,1 0-1,-1 0 1,1-1 0,1 1 0,42-9 288,-27 2-247,-1-1-1,1-1 1,24-17 0,19-10-34,-61 35-21,0 1 0,1 0 0,-1 0 0,0 0 1,0 0-1,1-1 0,-1 1 0,0 0 0,1 0 0,-1 0 0,0 0 0,0 0 0,1 0 0,-1 0 0,0 0 0,1 0 0,-1 0 0,0 0 1,1 0-1,-1 0 0,0 0 0,0 0 0,1 0 0,-1 0 0,0 0 0,1 0 0,-1 0 0,0 0 0,0 1 0,1-1 0,-1 0 0,0 0 1,0 0-1,1 1 0,-1-1 0,0 0 0,0 0 0,1 1 0,-1 15-77,-13 31-99,8-29 132,5-17 46,0-1 0,-1 1 0,1 0 0,0-1 0,0 1 0,0 0 0,0-1 0,0 1 0,0-1 0,1 1-1,-1 0 1,0-1 0,0 1 0,0-1 0,0 1 0,1 0 0,-1-1 0,0 1 0,1-1 0,-1 1 0,0-1 0,1 1 0,-1-1 0,1 0 0,-1 1 0,1-1 0,-1 1 0,1-1 0,-1 0 0,1 1 0,-1-1 0,1 0 0,-1 0 0,1 1 0,-1-1 0,1 0 0,0 0 0,32-3 55,-22 0-92,0-1-1,0 0 0,18-11 0,-16 7-291,-8 6 165,1-1 0,-1 0 0,-1 0 1,1-1-1,0 0 0,-1 1 0,0-1 0,0-1 1,0 1-1,5-8 0,-36 54-801,24-39 892,0 0 0,0 0 0,1 0 0,-1 1 0,1-1 0,0 1 1,0 0-1,0-1 0,0 1 0,0 0 0,1 0 0,0 0 0,0 1 0,0-1 0,0 0 0,1 0 1,0 1-1,0-1 0,0 5 0,0-9-107,1 1 0,-1-1 0,1 1-1,-1-1 1,1 1 0,0-1 0,-1 1 0,1-1 0,-1 0 0,1 1 0,0-1-1,-1 0 1,1 1 0,0-1 0,-1 0 0,1 0 0,0 0 0,0 0 0,-1 0 0,1 0-1,0 0 1,0 0 0,-1 0 0,1 0 0,0 0 0,-1 0 0,2-1 0,2 1-983,15-1-5073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131"/>
    </inkml:context>
    <inkml:brush xml:id="br0">
      <inkml:brushProperty name="width" value="0.025" units="cm"/>
      <inkml:brushProperty name="height" value="0.025" units="cm"/>
      <inkml:brushProperty name="color" value="#66CC00"/>
    </inkml:brush>
  </inkml:definitions>
  <inkml:trace contextRef="#ctx0" brushRef="#br0">77 61 12588,'0'0'9241,"0"10"-8531,-5 48 225,-3-1-1,-17 64 1,16-78-1101,-8 73-1,4-344-1055,13 227 1229,0 0-1,1 1 1,-1-1 0,0 0 0,1 0 0,-1 1 0,1-1-1,-1 0 1,1 1 0,-1-1 0,1 1 0,-1-1-1,1 1 1,-1-1 0,1 1 0,0-1 0,-1 1-1,1-1 1,0 1 0,-1 0 0,1-1 0,0 1-1,0 0 1,-1 0 0,1 0 0,0-1 0,0 1-1,0 0 1,0 0 0,32-2 339,-21 1-245,-1 0-110,0-1 0,0 0 0,0-1-1,0 0 1,0 0 0,-1-1 0,1-1-1,-1 0 1,0 0 0,-1-1 0,1-1 0,-1 1-1,0-1 1,-1-1 0,0 0 0,0 0 0,-1 0-1,1-1 1,-2 0 0,0-1 0,0 1 0,0-1-1,-1 0 1,-1-1 0,0 1 0,0-1 0,-1 0-1,3-19 1,-41 113-92,25-56 285,1 0 0,1 0-1,2 1 1,0 0 0,2 0 0,1 0 0,2 1 0,2 38 0,-1-66-176,0 0 1,0 0-1,0 0 1,0 0 0,0 0-1,1-1 1,-1 1-1,0 0 1,0 0 0,1 0-1,-1 0 1,1 0-1,-1 0 1,1-1 0,-1 1-1,1 0 1,-1 0-1,1-1 1,0 1 0,-1 0-1,1-1 1,0 1-1,0-1 1,0 1 0,-1-1-1,1 1 1,0-1-1,0 0 1,0 1-1,0-1 1,0 0 0,0 0-1,0 1 1,0-1-1,-1 0 1,1 0 0,0 0-1,0 0 1,0 0-1,2-1 1,-2-4 10,-1 0 0,1 0 0,-1 0 0,0 0 0,-1 0 0,-1-9 0,-19-40-86,17 47 32,0 0 1,1-1-1,0 1 0,0-1 1,1 0-1,0 0 1,0 0-1,0-13 0,2 21 34,0-1 0,1 1-1,-1-1 1,0 0-1,1 1 1,-1-1 0,1 1-1,-1-1 1,1 1 0,-1-1-1,1 1 1,-1-1-1,1 1 1,0 0 0,-1-1-1,1 1 1,-1 0-1,1 0 1,0-1 0,-1 1-1,1 0 1,0 0-1,-1 0 1,1 0 0,0 0-1,0 0 1,-1 0-1,2 0 1,28 0 107,-23 0-102,25 0 29,-16 1-44,0 0-1,0-2 1,0 0 0,-1-1 0,26-6 0,-37 7 9,1-1 0,-1 0-1,0 0 1,0 0 0,0-1 0,0 1 0,0-1 0,0 0 0,-1 0-1,1 0 1,-1-1 0,0 1 0,0-1 0,0 0 0,-1 0 0,1 0-1,-1 0 1,0 0 0,0-1 0,0 1 0,-1 0 0,0-1 0,2-7-1,-2 3 9,1 0-1,-2 0 0,1 0 1,-1 0-1,-1 0 0,-1-12 1,2 21-9,-1-1 0,1 1 0,0-1 0,-1 1 0,1-1 0,0 1 0,-1-1 0,1 1 0,0-1 0,-1 1 0,1-1 0,-1 1 0,1 0 0,-1-1 0,1 1 0,-1 0 0,0-1 0,1 1 0,-1 0 0,1 0 0,-1 0 0,1-1 0,-1 1 0,0 0 0,1 0 0,-1 0 0,0 0 0,1 0 0,-1 0 0,1 0 0,-1 0 0,0 0 0,1 1 0,-1-1 0,1 0 0,-1 0 0,0 0 0,1 1 0,-1-1 0,1 0 0,-1 1 0,-23 15-122,15-5 214,0 0-1,1 1 1,1 0-1,-1 1 1,2-1 0,0 1-1,1 1 1,0-1-1,1 1 1,0 0 0,1 0-1,0 0 1,2 0 0,-1 21-1,2-31-82,1-1-1,0 1 1,0-1-1,0 1 1,0-1-1,0 0 1,1 1 0,-1-1-1,1 0 1,0 0-1,0 0 1,0 0-1,0 0 1,1-1-1,-1 1 1,1 0-1,0-1 1,0 0 0,0 0-1,0 0 1,0 0-1,0 0 1,0-1-1,0 1 1,1-1-1,-1 0 1,1 0 0,-1 0-1,1 0 1,-1-1-1,6 1 1,-4 0-46,0-1 1,0 1 0,0-1 0,0 0-1,0 0 1,0 0 0,0-1-1,0 1 1,0-1 0,0 0 0,0-1-1,0 1 1,-1-1 0,1 0-1,-1-1 1,1 1 0,-1-1 0,0 1-1,0-1 1,0 0 0,0-1-1,5-6 1,-2-23-400,-6 32 434,-1 0 1,0-1 0,0 1-1,1 0 1,-1 0 0,0 0-1,0 0 1,0-1 0,0 1-1,0 0 1,-1 0 0,1 0-1,0 0 1,0 0 0,-1 0-1,1-1 1,-1 1 0,1 0-1,-1 0 1,1 0 0,-1 0-1,-1-1 1,1 3-3,0-1 0,1 1 0,-1 0 0,0 0 0,1 0 0,-1 0 0,1 0 0,-1-1 1,1 1-1,0 0 0,-1 0 0,1 0 0,0 0 0,0 0 0,-1 1 0,1-1 0,0 0 0,0 0 0,0 0 0,0 0 0,1 1 0,-2 31-1185,1-28-175,1 3-2338,0-2-2765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4:37.181"/>
    </inkml:context>
    <inkml:brush xml:id="br0">
      <inkml:brushProperty name="width" value="0.025" units="cm"/>
      <inkml:brushProperty name="height" value="0.025" units="cm"/>
    </inkml:brush>
  </inkml:definitions>
  <inkml:trace contextRef="#ctx0" brushRef="#br0">1 47 6438,'0'0'7565,"7"-8"-7544,-5 6-21,1-1 2,0 0 0,0 0 0,1 0 0,-1 0 0,1 0-1,0 1 1,-1-1 0,1 1 0,0 0 0,0 1 0,0-1 0,1 1 0,-1-1-1,0 1 1,1 0 0,8 0 0,703 4 40,-238 2-89,1406 14 159,-27-2 343,-188-4 494,-875 2-884,1359 16 569,-2117-31-840,120-5 624,-140 4-839,1-2 0,-1 0 0,0-1 1,0 0-1,0-1 0,0-1 0,15-8 0,-3-6-3220,-7-4-2818</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498"/>
    </inkml:context>
    <inkml:brush xml:id="br0">
      <inkml:brushProperty name="width" value="0.025" units="cm"/>
      <inkml:brushProperty name="height" value="0.025" units="cm"/>
      <inkml:brushProperty name="color" value="#66CC00"/>
    </inkml:brush>
  </inkml:definitions>
  <inkml:trace contextRef="#ctx0" brushRef="#br0">4 13 15022,'-3'-6'1474,"3"0"-321,5 6-1249,11 0-3268,0 0-5156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860"/>
    </inkml:context>
    <inkml:brush xml:id="br0">
      <inkml:brushProperty name="width" value="0.025" units="cm"/>
      <inkml:brushProperty name="height" value="0.025" units="cm"/>
      <inkml:brushProperty name="color" value="#66CC00"/>
    </inkml:brush>
  </inkml:definitions>
  <inkml:trace contextRef="#ctx0" brushRef="#br0">11 0 9641,'0'0'19314,"-10"45"-19250,20-45-1345,5 0-2851,-8 0-5092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0.516"/>
    </inkml:context>
    <inkml:brush xml:id="br0">
      <inkml:brushProperty name="width" value="0.025" units="cm"/>
      <inkml:brushProperty name="height" value="0.025" units="cm"/>
      <inkml:brushProperty name="color" value="#66CC00"/>
    </inkml:brush>
  </inkml:definitions>
  <inkml:trace contextRef="#ctx0" brushRef="#br0">0 199 7911,'0'0'12807,"9"-1"-11328,4-1-1283,1-1-1,-1-1 1,-1 0 0,1-1-1,-1 0 1,1-1 0,-1 0-1,-1-1 1,22-17 0,-23 16-84,1 0 0,-1-1 1,-1 0-1,0 0 0,0-1 1,-1-1-1,0 1 0,-1-1 1,0-1-1,10-23 0,-26 74-145,1 0 0,2 1 0,1-1 0,3 1-1,3 72 1,1-56-5,-3 0-1,-9 58 0,7-100 49,0-1 0,-1 0-1,0 0 1,-1 0-1,-7 14 1,9-22 44,1-1 0,0 1-1,-1-1 1,0 0 0,1 0 0,-2 0-1,1-1 1,0 1 0,-1-1-1,0 0 1,0 0 0,0 0 0,0 0-1,0-1 1,0 1 0,-1-1 0,-5 2-1,8-4-16,1 0 0,-1 0-1,1 1 1,-1-2 0,1 1-1,-1 0 1,1 0-1,-1 0 1,1-1 0,-1 1-1,1-1 1,0 1 0,-1-1-1,1 1 1,-1-1 0,1 0-1,0 0 1,0 0 0,-1 0-1,1 0 1,0 0 0,0 0-1,0 0 1,0 0-1,0-1 1,0 1 0,1 0-1,-1 0 1,0-1 0,1 1-1,-1-1 1,1 1 0,-1-1-1,1 1 1,0-1 0,-1-1-1,-1-9 50,0 1-1,0-1 1,0-18 0,2 23-66,-1-20 11,1 0-1,1 0 0,8-44 0,-5 55-668,0 1 1,1-1-1,1 1 0,0 1 1,1-1-1,0 1 0,16-21 1,-2 3-3912,-3 2-2946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0.880"/>
    </inkml:context>
    <inkml:brush xml:id="br0">
      <inkml:brushProperty name="width" value="0.025" units="cm"/>
      <inkml:brushProperty name="height" value="0.025" units="cm"/>
      <inkml:brushProperty name="color" value="#66CC00"/>
    </inkml:brush>
  </inkml:definitions>
  <inkml:trace contextRef="#ctx0" brushRef="#br0">0 1 17777,'0'0'5573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1.225"/>
    </inkml:context>
    <inkml:brush xml:id="br0">
      <inkml:brushProperty name="width" value="0.025" units="cm"/>
      <inkml:brushProperty name="height" value="0.025" units="cm"/>
      <inkml:brushProperty name="color" value="#66CC00"/>
    </inkml:brush>
  </inkml:definitions>
  <inkml:trace contextRef="#ctx0" brushRef="#br0">194 73 14189,'0'0'5227,"-11"-2"-3679,2 0-1319,-8-1 195,-1 1-1,0 0 0,-31 1 0,44 1-329,1 1 0,-1-1-1,1 1 1,0 0 0,-1 1-1,1-1 1,0 1 0,0-1-1,-7 5 1,9-5-54,1 1-1,-1-1 1,0 1 0,1-1-1,0 1 1,-1-1-1,1 1 1,0 0 0,0 0-1,0 0 1,0 0 0,0 0-1,0 0 1,0 0 0,1 0-1,-1 0 1,1 0 0,-1 0-1,1 0 1,0 0 0,0 3-1,0-4-26,1 1 0,-1-1 1,1 0-1,-1 0 0,1 0 0,0 0 0,-1 0 0,1 0 0,0 0 0,0 0 0,0 0 0,0-1 0,0 1 0,0 0 0,0 0 0,0-1 0,0 1 0,0 0 0,0-1 0,0 0 0,0 1 0,0-1 1,1 1-1,-1-1 0,0 0 0,0 0 0,0 0 0,1 0 0,-1 0 0,0 0 0,0 0 0,2 0 0,46-3 154,-39 1-205,-1-1 1,0 1-1,0-1 0,0-1 0,0 0 0,-1 0 0,0-1 0,1 0 1,-2 0-1,1-1 0,-1 0 0,1 0 0,-2-1 0,1 1 0,-1-2 1,0 1-1,0-1 0,-1 0 0,0 0 0,-1 0 0,5-11 0,-9 18-127,-14 36-396,13-32 534,-15 54-174,15-56 116,1 0 1,-1 1 0,1-1-1,0 0 1,0 0 0,-1 1-1,1-1 1,0 0-1,0 0 1,0 1 0,1-1-1,-1 0 1,0 0 0,0 1-1,1-1 1,-1 0 0,1 0-1,-1 0 1,1 1-1,-1-1 1,1 0 0,0 0-1,-1 0 1,1 0 0,0 0-1,0 0 1,0 0-1,0-1 1,0 1 0,0 0-1,0 0 1,0-1 0,0 1-1,0 0 1,0-1 0,1 1-1,-1-1 1,0 0-1,2 1 1,1-1-420,0 1-1,0-1 1,0 0 0,0 0-1,-1-1 1,1 1 0,0-1-1,0 0 1,0 0 0,0 0 0,0 0-1,-1-1 1,1 0 0,0 1-1,-1-1 1,4-3 0,18-16-4103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1.835"/>
    </inkml:context>
    <inkml:brush xml:id="br0">
      <inkml:brushProperty name="width" value="0.025" units="cm"/>
      <inkml:brushProperty name="height" value="0.025" units="cm"/>
      <inkml:brushProperty name="color" value="#66CC00"/>
    </inkml:brush>
  </inkml:definitions>
  <inkml:trace contextRef="#ctx0" brushRef="#br0">138 12 9289,'0'0'8386,"-11"14"-7515,-63 95 1111,66-96-1595,1 0-1,0 0 1,1 0-1,1 1 1,0 0-1,0 0 1,2 0-1,-3 21 1,6-34-362,0 0 0,0 0 1,0 0-1,0 0 1,0 0-1,0 0 0,0 1 1,1-1-1,-1 0 1,1 0-1,-1 0 0,0 0 1,1 0-1,0 0 0,-1-1 1,1 1-1,-1 0 1,1 0-1,0 0 0,0 0 1,0-1-1,-1 1 0,1 0 1,0-1-1,0 1 1,0-1-1,2 2 0,1-1 8,0 0-1,0 0 0,0 0 0,0 0 0,0-1 1,0 0-1,0 0 0,4 0 0,8-2-430,-1 0 0,0 0-1,19-7 1,-32 8 386,-1 0 0,1 0 0,0 1 0,0-1 0,-1 1 0,1-1-1,0 1 1,0 0 0,0-1 0,0 1 0,0 0 0,0 0 0,-1 0 0,1 1 0,0-1 0,0 0 0,3 2-1,-3 0 91,-1-1 1,-1 1-1,1 0 0,0 0 0,0 0 0,-1 0 0,1 0 0,-1 0 0,1 0 0,-1 0 0,0 0 0,0 0 1,0 4-1,0-3-57,0-1-10,0-1 0,0 1 1,0-1-1,0 1 0,0-1 0,1 1 0,-1-1 0,0 1 1,1-1-1,-1 1 0,1-1 0,0 0 0,-1 1 0,1-1 1,0 0-1,0 0 0,1 2 0,-1-3 2,-1 1 1,1-1-1,0 0 0,-1 0 1,1 0-1,0 0 0,-1 0 1,1 0-1,0 0 0,-1 0 1,1 0-1,-1 0 0,1 0 1,0 0-1,-1 0 0,1 0 0,0-1 1,-1 1-1,1 0 0,-1 0 1,1-1-1,-1 1 0,1-1 1,-1 1-1,1 0 0,0-1 1,3-3 48,0 0 0,0 0 0,0-1 0,-1 1 0,0-1 0,0 0 0,3-5 0,-5 8-71,0 0 0,0 0 0,1 0 0,-1 0 0,0 1 1,1-1-1,-1 1 0,1-1 0,-1 1 0,1 0 0,0-1 0,0 1 0,0 0 0,-1 0 0,1 0 0,0 0 1,0 1-1,0-1 0,1 0 0,-1 1 0,3-1 0,53 1-346,-49 1 323,1 0 0,-1-1 1,1 0-1,14-3 0,-14 0 52,1 0-1,-1-1 1,0 0-1,0-1 1,-1 0-1,1 0 1,-1-1-1,0 0 1,-1-1-1,1 0 1,-1 0-1,13-17 1,-15 17 29,-1 0 1,0-1-1,0 1 1,-1-1-1,0 0 1,0-1 0,-1 1-1,0-1 1,0 1-1,-1-1 1,-1 0-1,1 0 1,-1 0-1,-1 0 1,0-18-1,0 26-41,0-1-1,0 1 1,0-1-1,0 0 1,-1 1-1,1-1 0,0 0 1,-1 1-1,1-1 1,-1 1-1,0-1 1,1 1-1,-1-1 0,0 1 1,0-1-1,0 1 1,0 0-1,0-1 1,0 1-1,0 0 1,0 0-1,-1 0 0,1 0 1,0 0-1,-1 0 1,1 0-1,-1 1 1,1-1-1,-1 0 1,1 1-1,-1-1 0,0 1 1,1 0-1,-1-1 1,0 1-1,1 0 1,-1 0-1,-2 0 1,0 1-8,0 0 1,0 0-1,1 0 1,-1 0-1,0 1 1,1-1-1,-1 1 1,1 0-1,-1 0 1,1 1 0,0-1-1,0 1 1,0-1-1,0 1 1,-2 3-1,-5 8 29,1-1-1,0 2 1,1-1 0,1 1-1,-10 26 1,14-32-3,0 0 0,1-1 0,0 1 1,0 0-1,1 0 0,1 1 0,-1-1 0,1 0 1,1 0-1,0 0 0,3 18 0,-2-25-22,-1 1 0,0-1 0,0 0 0,1 1 0,0-1 1,-1 0-1,1 0 0,0 0 0,0 0 0,0-1 0,0 1 0,0 0 0,0-1 0,1 1 0,-1-1 0,0 0 0,1 0 1,-1 0-1,1 0 0,0 0 0,-1-1 0,1 1 0,-1-1 0,1 0 0,0 1 0,0-1 0,-1 0 0,1-1 0,4 0 0,0 1-46,-1-1-1,0 0 0,0 0 1,0-1-1,0 0 0,0 0 1,-1 0-1,1-1 0,0 1 1,-1-1-1,0-1 0,6-4 1,25-43-199,-25 34 394,-8 13 84,-3 7 142,-3 10-354,0 0 0,1 1-1,1-1 1,0 1 0,1 25-1,1-36-16,-1 0-1,1 0 0,0 0 0,0 0 0,0-1 0,0 1 1,0 0-1,1 0 0,-1-1 0,1 1 0,-1-1 0,1 1 0,0-1 1,0 0-1,0 1 0,1-1 0,-1 0 0,0 0 0,1-1 1,0 1-1,-1-1 0,1 1 0,0-1 0,0 0 0,-1 0 0,1 0 1,0 0-1,0 0 0,0-1 0,0 1 0,0-1 0,4 0 1,0 1-135,-1-1 1,1 0 0,0 0 0,-1 0 0,0-1 0,10-2 0,-14 2-172,0 1-1,0-1 1,-1 0-1,1 1 1,0-1-1,-1 0 1,1 0-1,-1 0 1,1-1-1,-1 1 1,1 0-1,-1 0 1,0-1-1,1 1 1,-1-1-1,0 1 1,0-1-1,0 1 1,0-1-1,-1 0 1,1 0-1,0 1 1,-1-1-1,1 0 1,-1 0-1,1-2 1,0-18-5526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196"/>
    </inkml:context>
    <inkml:brush xml:id="br0">
      <inkml:brushProperty name="width" value="0.025" units="cm"/>
      <inkml:brushProperty name="height" value="0.025" units="cm"/>
      <inkml:brushProperty name="color" value="#66CC00"/>
    </inkml:brush>
  </inkml:definitions>
  <inkml:trace contextRef="#ctx0" brushRef="#br0">1 1 15214,'0'0'6919,"2"56"-6535,15-42-224,5-2-63,5 0-770,-2-3-1473,3-2-2434,-1-2-1891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528"/>
    </inkml:context>
    <inkml:brush xml:id="br0">
      <inkml:brushProperty name="width" value="0.025" units="cm"/>
      <inkml:brushProperty name="height" value="0.025" units="cm"/>
      <inkml:brushProperty name="color" value="#66CC00"/>
    </inkml:brush>
  </inkml:definitions>
  <inkml:trace contextRef="#ctx0" brushRef="#br0">147 129 8968,'0'0'2419,"-12"3"218,-1 0-1769,0 1 0,0 0 0,1 1 0,-21 11 0,29-15-695,1 1 0,0 0 0,0 0-1,0 0 1,0 0 0,0 0 0,0 1 0,1 0-1,-1-1 1,1 1 0,0 0 0,0 0 0,0 0-1,0 0 1,0 1 0,1-1 0,-1 0 0,1 1-1,0-1 1,0 1 0,0 0 0,1-1 0,-1 1-1,1-1 1,0 1 0,0 4 0,1-6-148,0 1 0,0-1 0,0 0 0,0 0 0,0 0 0,0 0 0,1 0 0,-1 0 1,1-1-1,0 1 0,-1 0 0,1-1 0,0 1 0,0-1 0,0 0 0,0 1 0,0-1 0,0 0 0,0 0 0,0 0 0,1-1 1,-1 1-1,0-1 0,1 1 0,-1-1 0,0 0 0,1 1 0,-1-1 0,3-1 0,11 2 37,-1-1-1,1 0 1,16-3-1,-19 0-40,1-1 1,-1 0-1,0 0 1,-1-1-1,1-1 0,-1 0 1,0-1-1,0 0 1,-1-1-1,0 0 0,16-16 1,-14 12-38,0-1 1,-1 0-1,-1-1 1,0 0-1,-1-1 1,-1 0-1,0 0 1,10-26 0,-18 39 9,0 1 0,-1 0 0,1 0 0,0-1 0,-1 1 1,1-1-1,-1 1 0,0 0 0,1-1 0,-1 1 1,0-1-1,0 1 0,0-1 0,0 1 0,0-1 0,0 1 1,0-1-1,-1 1 0,1 0 0,-1-1 0,1 1 1,-1-1-1,1 1 0,-1 0 0,0-1 0,1 1 1,-1 0-1,-2-2 0,2 2-1,-1 1 0,0 0 0,1 0 0,-1 0 0,0 0 0,1 0 0,-1 0 1,0 0-1,1 1 0,-1-1 0,0 0 0,1 1 0,-1 0 0,1-1 0,-1 1 0,1 0 0,-1 0 0,1 0 0,-1-1 0,1 2 1,0-1-1,0 0 0,-1 0 0,-1 3 0,-6 5 80,1 0-1,0 1 1,0 0-1,1 1 1,0 0 0,1 0-1,1 0 1,-1 1 0,2 0-1,-1 0 1,2 0 0,0 0-1,0 1 1,1 0 0,0-1-1,2 1 1,0 21 0,0-31-59,0 1 0,1-1 0,0 1 0,0-1 0,0 1 0,0-1 0,0 1 0,0-1 0,1 0 1,0 0-1,0 0 0,0 0 0,0 0 0,0 0 0,0 0 0,1-1 0,0 1 0,3 2 0,-1-1 5,0-1 0,1 0 0,-1-1 0,1 1 0,0-1 0,0 0 0,0 0 0,0-1 0,0 0 0,7 1 0,-1-1-15,0-1 1,1 0 0,-1-1 0,0 0 0,0-1-1,0 0 1,0-1 0,0 0 0,-1-1-1,18-8 1,-21 8-40,0-1-1,-1 0 1,1-1-1,-1 0 0,0 0 1,8-9-1,-12 11 39,0 1 0,-1 0 0,0-1 0,1 1 0,-1-1 1,-1 0-1,1 0 0,0 1 0,-1-1 0,0 0 0,0 0 0,0-1 0,0 1 0,-1 0 0,1 0 0,-1-5 0,-1 7 8,1 0 1,-1 0-1,1 1 1,-1-1 0,1 0-1,-1 1 1,0-1-1,0 0 1,1 1-1,-1-1 1,-1 1-1,1-1 1,0 1 0,0 0-1,0-1 1,-1 1-1,1 0 1,-1 0-1,1 0 1,-1 0 0,1 0-1,-1 0 1,0 0-1,-3 0 1,1-1 1,0 1 0,-1 0-1,1 0 1,-1 1 0,1-1 0,-1 1 0,0 0-1,1 0 1,-1 1 0,-5 0 0,7 0-1,1-1 0,-1 1 1,0 0-1,1-1 0,-1 1 0,0 1 1,1-1-1,-1 0 0,1 1 0,0-1 0,0 1 1,-1-1-1,1 1 0,0 0 0,-3 4 1,4-4 2,0-1 1,1 1-1,-1-1 1,1 1 0,0 0-1,-1-1 1,1 1-1,0 0 1,0-1 0,0 1-1,0 0 1,0 0-1,0-1 1,0 1 0,1 0-1,-1-1 1,1 1-1,-1-1 1,1 1 0,0-1-1,-1 1 1,1-1-1,0 1 1,0-1 0,0 1-1,0-1 1,0 0-1,3 2 1,1 3 22,1-1 0,-1 0 0,1 0 0,1 0 0,-1-1 1,1 0-1,-1 0 0,1-1 0,0 0 0,0 0 0,12 2 0,34 5-1411,-3-7-4010,-52-15-2844,-17-6 684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950"/>
    </inkml:context>
    <inkml:brush xml:id="br0">
      <inkml:brushProperty name="width" value="0.025" units="cm"/>
      <inkml:brushProperty name="height" value="0.025" units="cm"/>
      <inkml:brushProperty name="color" value="#66CC00"/>
    </inkml:brush>
  </inkml:definitions>
  <inkml:trace contextRef="#ctx0" brushRef="#br0">1 14 6502,'0'0'15150,"55"-13"-13964,-7 13-129,0 0-577,10 0-448,8 3-673,0 3-1729,2-6-3812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3.987"/>
    </inkml:context>
    <inkml:brush xml:id="br0">
      <inkml:brushProperty name="width" value="0.025" units="cm"/>
      <inkml:brushProperty name="height" value="0.025" units="cm"/>
      <inkml:brushProperty name="color" value="#66CC00"/>
    </inkml:brush>
  </inkml:definitions>
  <inkml:trace contextRef="#ctx0" brushRef="#br0">64 25 6278,'0'0'14040,"-8"12"-13549,0 2-412,0 0 0,1 0 0,1 0 0,1 1-1,0 0 1,0 0 0,2 1 0,-4 25 0,7-35-54,-1 0 0,1 1 0,0-1 0,1 1 0,-1-1 0,1 1 0,0-1 0,1 0-1,2 7 1,-3-11 8,0-1-1,0 1 0,0-1 0,1 1 1,-1-1-1,0 1 0,1-1 0,-1 0 0,1 0 1,0 1-1,-1-1 0,1 0 0,0-1 1,-1 1-1,1 0 0,0 0 0,0-1 0,0 1 1,0-1-1,0 0 0,0 1 0,0-1 1,0 0-1,0 0 0,0 0 0,0 0 1,-1-1-1,1 1 0,0 0 0,0-1 0,0 0 1,0 1-1,0-1 0,2-1 0,7-3 120,0 0-1,0-1 0,0 0 1,-1 0-1,0-1 0,0-1 1,-1 0-1,1 0 0,14-19 1,-5 5-112,-1-1 1,-1-1 0,14-27 0,-25 43-17,-5 6-26,0 1 0,0-1 0,1 1 0,-1-1 0,0 0 0,-1 1 0,1-1 0,0 0 0,0 0 0,-1 0 0,1 0 0,-1 1 0,1-1 0,-1-3 0,-7 66-87,4-45 80,1 0 0,0 1 0,1-1 0,1 0 1,0 1-1,1-1 0,6 29 0,-6-43 20,0 1 1,1-1-1,-1 0 0,0 1 1,1-1-1,-1 0 0,1 0 0,0 0 1,0 0-1,0 0 0,0 0 1,0-1-1,0 1 0,0-1 0,1 1 1,-1-1-1,1 0 0,-1 0 1,1 0-1,-1 0 0,1 0 1,-1 0-1,1-1 0,0 0 0,-1 1 1,1-1-1,0 0 0,-1 0 1,4-1-1,1 1 78,-1-1 1,1 0 0,0 0-1,-1 0 1,1-1-1,-1 0 1,0-1-1,0 1 1,0-1-1,9-6 1,-2-1 58,0 0-1,-1-1 1,0-1-1,-1 0 1,0 0 0,16-25-1,-23 30-30,0 0 0,0 0-1,-1 0 1,1 0-1,-2-1 1,1 1 0,-1-1-1,0 0 1,-1 0 0,0 1-1,0-1 1,0 0 0,-1 0-1,-1 0 1,1 0 0,-3-9-1,3 16-172,-1-1 1,0 0-1,0 0 0,1 1 0,-1-1 0,-1 0 0,1 1 1,0-1-1,0 1 0,0 0 0,-1-1 0,1 1 0,-1 0 1,1 0-1,-1 0 0,0 0 0,1 0 0,-1 0 0,0 0 1,0 1-1,1-1 0,-1 0 0,0 1 0,0 0 1,0-1-1,0 1 0,0 0 0,0 0 0,1 0 0,-1 0 1,0 0-1,0 1 0,0-1 0,0 1 0,0-1 0,1 1 1,-1-1-1,0 1 0,0 0 0,1 0 0,-1 0 0,0 0 1,1 0-1,-1 0 0,1 1 0,0-1 0,-1 0 1,1 1-1,0-1 0,0 1 0,0-1 0,0 1 0,0 0 1,0-1-1,0 1 0,1 0 0,-1 0 0,0 2 0,0 0-556,0 0-1,0 0 0,1 1 0,-1-1 1,1 0-1,0 0 0,0 1 0,1-1 0,-1 0 1,1 0-1,0 1 0,0-1 0,3 6 1,10 5-5181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3.977"/>
    </inkml:context>
    <inkml:brush xml:id="br0">
      <inkml:brushProperty name="width" value="0.025" units="cm"/>
      <inkml:brushProperty name="height" value="0.025" units="cm"/>
    </inkml:brush>
  </inkml:definitions>
  <inkml:trace contextRef="#ctx0" brushRef="#br0">124 0 5285,'0'0'10970,"-4"8"-10660,-20 53 446,2 0 0,3 2 0,3 0 0,3 1 0,2 0 0,4 1 0,-1 68 0,8-131-730,0 0-1,0-1 1,0 1-1,0 0 0,1 0 1,-1-1-1,0 1 1,1 0-1,-1-1 0,1 1 1,-1 0-1,1-1 1,0 1-1,0-1 0,0 1 1,0-1-1,0 1 1,0-1-1,0 0 0,0 1 1,1-1-1,-1 0 1,0 0-1,1 0 0,-1 0 1,4 1-1,-1 0 38,0-1-1,0-1 1,0 1-1,0 0 1,0-1-1,1 0 0,-1 0 1,0 0-1,0-1 1,0 1-1,5-2 1,9-2-241,1-2-1,-1 0 1,-1-1 0,19-10 0,-21 9-1465,-1-1 0,0 0-1,0-1 1,19-18 0,-10 2-3402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4.350"/>
    </inkml:context>
    <inkml:brush xml:id="br0">
      <inkml:brushProperty name="width" value="0.025" units="cm"/>
      <inkml:brushProperty name="height" value="0.025" units="cm"/>
      <inkml:brushProperty name="color" value="#66CC00"/>
    </inkml:brush>
  </inkml:definitions>
  <inkml:trace contextRef="#ctx0" brushRef="#br0">84 0 12460,'-6'8'1612,"3"-4"-1335,-47 68 2899,47-67-2871,0 1 0,0-1 0,0 1 0,1 0 1,-1 0-1,1 0 0,1 1 0,-1-1 0,1 0 1,0 1-1,1-1 0,0 10 0,0-15-264,1 0-1,-1 0 1,1-1-1,-1 1 1,1 0-1,0-1 1,-1 1-1,1-1 1,0 1-1,-1 0 1,1-1-1,0 0 1,0 1-1,0-1 1,-1 1-1,1-1 1,0 0-1,0 0 1,0 0-1,0 1 1,0-1-1,0 0 1,-1 0-1,1 0 0,0 0 1,0 0-1,0 0 1,0-1-1,0 1 1,0 0-1,0 0 1,-1-1-1,1 1 1,0 0-1,0-1 1,0 1-1,-1-1 1,2 0-1,34-17 965,21-33-555,-52 46-409,-1 1 1,0-1-1,0 0 0,-1 0 0,1 0 0,-1 0 0,0-1 0,-1 1 0,1-1 0,1-7 0,-16 50 139,9-30-161,0 0 1,1 0-1,0-1 0,0 1 1,0 1-1,0 13 0,1-19-44,1 0 0,0 0 0,0 0 0,0 0 0,0 0 0,1 0 0,-1 0 0,0 0-1,1 0 1,-1 0 0,1 0 0,0 0 0,0 0 0,0-1 0,0 1 0,0 0 0,0-1 0,0 1 0,2 2-1,0-3-71,0 1-1,0-1 1,0 0-1,0-1 0,0 1 1,-1 0-1,1-1 1,0 0-1,0 0 0,1 0 1,-1 0-1,0 0 0,4-1 1,-2 0-516,0 1 0,-1-1 0,1-1 0,0 1 0,-1-1 0,1 0 0,-1 0 0,0 0 0,1 0 0,5-5 0,22-14-6108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4.740"/>
    </inkml:context>
    <inkml:brush xml:id="br0">
      <inkml:brushProperty name="width" value="0.025" units="cm"/>
      <inkml:brushProperty name="height" value="0.025" units="cm"/>
      <inkml:brushProperty name="color" value="#66CC00"/>
    </inkml:brush>
  </inkml:definitions>
  <inkml:trace contextRef="#ctx0" brushRef="#br0">118 228 15855,'-9'6'2610,"2"-1"-2097,-9 6 538,0 1-1,-21 21 1,34-31-918,1 1-1,-1-1 1,0 1 0,1 0-1,0 0 1,-1 0 0,1 0-1,0 0 1,1 1 0,-1-1-1,1 0 1,-1 1 0,1-1-1,0 1 1,0 0 0,0-1-1,1 1 1,-1 0 0,1 0-1,0-1 1,0 1-1,1 5 1,0-8-121,1 1 0,-1-1 0,0 0 0,1 0 0,-1 0 0,1 1 0,-1-1 0,1-1 0,0 1 0,-1 0 0,1 0 0,0-1 0,0 1 0,-1 0 0,1-1 0,0 0 0,0 1 0,0-1 0,0 0 0,-1 0 0,1 0 0,0 0 0,3-1 0,46-6-81,-39 3 17,0-2 0,1 1 0,-2-2 0,1 0 0,-1 0 0,0-1 0,0 0 0,-1-1 1,0 0-1,-1 0 0,16-22 0,-11 12 33,0 0 1,-2-1-1,0 0 1,-2-1-1,0 0 1,7-23-1,-17 42 21,4-7 23,-1 0 0,0-1 0,-1 0 1,0 0-1,-1 0 0,0 0 0,-1-14 0,0 24-24,0-1-1,0 0 1,-1 0-1,1 0 1,0 1-1,-1-1 1,1 0 0,0 0-1,-1 1 1,1-1-1,-1 0 1,1 1-1,-1-1 1,1 0-1,-1 1 1,0-1-1,1 1 1,-1-1-1,0 1 1,0 0 0,1-1-1,-1 1 1,0-1-1,0 1 1,1 0-1,-1 0 1,0 0-1,0-1 1,0 1-1,0 0 1,1 0-1,-1 0 1,0 0 0,0 0-1,0 0 1,0 1-1,1-1 1,-1 0-1,0 0 1,0 0-1,0 1 1,1-1-1,-1 1 1,0-1 0,0 0-1,1 1 1,-2 0-1,-37 23 54,-25 38 275,59-57-227,0 1 0,0 0-1,1 0 1,0 0-1,0 0 1,0 1 0,1 0-1,0-1 1,-3 14 0,6-19-96,0 0 0,0 0 0,0 0 0,0 0 1,0 0-1,0 0 0,0 0 0,1 0 0,-1 0 1,0 0-1,1 0 0,-1 0 0,1 0 0,-1 0 1,1 0-1,-1 0 0,1 0 0,0 0 0,-1 0 1,1-1-1,0 1 0,0 0 0,0-1 1,0 1-1,-1 0 0,1-1 0,0 1 0,0-1 1,0 0-1,0 1 0,0-1 0,0 0 0,0 1 1,0-1-1,1 0 0,-1 0 0,2 0 0,54 3-602,-28-3-165,-26 1 709,0-1 0,-1 0-1,1 1 1,0 0-1,0 0 1,-1 0 0,1 0-1,0 0 1,-1 0 0,1 1-1,-1 0 1,1-1-1,-1 1 1,0 0 0,0 0-1,0 0 1,0 0-1,0 0 1,0 1 0,-1-1-1,1 0 1,-1 1-1,1-1 1,-1 1 0,0 0-1,0-1 1,0 1-1,-1 0 1,1 0 0,-1 0-1,1 5 1,-1 1 86,0 1 1,-1-1-1,-1 0 1,1 1-1,-1-1 0,-1 0 1,0 0-1,-5 11 1,3-3-74,10-13-2490,18-21-4272,-1-7-315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5.131"/>
    </inkml:context>
    <inkml:brush xml:id="br0">
      <inkml:brushProperty name="width" value="0.025" units="cm"/>
      <inkml:brushProperty name="height" value="0.025" units="cm"/>
      <inkml:brushProperty name="color" value="#66CC00"/>
    </inkml:brush>
  </inkml:definitions>
  <inkml:trace contextRef="#ctx0" brushRef="#br0">141 0 17104,'0'0'5317,"-8"1"-4249,0 0-864,-1 0 0,1 1-1,0 0 1,0 0 0,0 1 0,0 0 0,-9 5 0,13-6-131,0 0 1,0 1 0,0-1 0,0 1-1,0 0 1,1 0 0,-1 0-1,1 1 1,0-1 0,0 1-1,0 0 1,0-1 0,1 1 0,0 0-1,0 1 1,0-1 0,-2 6-1,4-9-97,1-1 0,-1 1 0,0 0-1,1-1 1,-1 1 0,1 0-1,-1-1 1,1 1 0,-1-1 0,1 1-1,-1-1 1,1 1 0,0-1-1,-1 1 1,1-1 0,0 0 0,-1 1-1,1-1 1,0 0 0,0 1 0,-1-1-1,1 0 1,0 0 0,0 0-1,-1 0 1,1 0 0,0 0 0,0 0-1,-1 0 1,1 0 0,0 0-1,0-1 1,39 2-1383,-32-2 1053,1 1 40,74 5-2645,-79-4 2852,1-1 1,-1 1-1,1 0 1,-1 0 0,0 1-1,0-1 1,0 1 0,0 0-1,0 0 1,0 1-1,0-1 1,0 1 0,-1 0-1,1 0 1,4 6 0,-7-8 210,0 0 0,0 0-1,-1 0 1,1 0 0,-1 0 0,1 0 0,-1 0 0,1 0 0,-1 1 0,0-1 0,1 0 0,-1 0 0,0 1 0,0-1 0,0 0 0,0 0 0,0 1 0,0-1 0,0 0 0,0 1 0,-1-1 0,1 0 0,-1 0 0,1 0 0,-1 1 0,0 0 0,-1 1 75,0 0 0,0-1 0,-1 0 0,1 1 0,-1-1 0,1 0 0,-1 0-1,0 0 1,1-1 0,-5 2 0,-4 3 208,-1-2 0,0 0 0,0 0 0,-17 2 0,25-5-414,-1 0 1,1 0-1,0-1 0,0 1 1,0-1-1,0 0 1,0 0-1,-1-1 0,1 1 1,0-1-1,0 0 1,-6-2-1,9 2-155,0 0 0,0 1-1,1-1 1,-1 0 0,0 0 0,0 0 0,0 0-1,1 0 1,-1 0 0,0 0 0,1 0 0,-1 0-1,1 0 1,-1 0 0,1 0 0,-1-3 0,1-31-6331,8 4-2007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6.014"/>
    </inkml:context>
    <inkml:brush xml:id="br0">
      <inkml:brushProperty name="width" value="0.025" units="cm"/>
      <inkml:brushProperty name="height" value="0.025" units="cm"/>
      <inkml:brushProperty name="color" value="#66CC00"/>
    </inkml:brush>
  </inkml:definitions>
  <inkml:trace contextRef="#ctx0" brushRef="#br0">108 1 17424,'0'0'3396,"-9"11"-2206,-3 5-743,1 0-1,1 1 1,0 0 0,1 0-1,1 1 1,1 0 0,1 1-1,-8 32 1,9-20-14,2 0 1,-1 35-1,4-54-397,1 0 0,0-1 0,0 1-1,2-1 1,-1 1 0,1-1 0,1 0 0,8 20 0,-12-30-29,1 0 0,-1-1 1,0 1-1,1 0 0,-1 0 1,0 0-1,1-1 0,-1 1 1,1 0-1,0 0 0,-1-1 1,1 1-1,-1 0 0,1-1 1,0 1-1,0-1 0,-1 1 1,1-1-1,0 1 0,0-1 1,-1 0-1,1 1 0,0-1 1,0 0-1,0 1 0,2-1 1,-2-1 2,0 1 0,-1-1-1,1 1 1,0-1 0,0 0 0,0 0 0,0 1 0,-1-1 0,1 0 0,0 0 0,-1 0-1,1 0 1,0 0 0,-1 0 0,1 0 0,-1 0 0,1-2 0,10-50 137,-10 41-154,-1 4 3,1 1-1,-1-1 1,0 1 0,-1-1 0,-1-7 0,1 13-8,1 1 1,0 0-1,-1-1 0,1 1 0,-1 0 0,1 0 0,-1-1 0,0 1 0,0 0 0,1 0 0,-1 0 0,0 0 0,0 0 0,0 0 0,0 0 0,0 0 0,0 0 0,0 0 0,-1 0 0,1 1 1,0-1-1,0 1 0,-1-1 0,1 1 0,0-1 0,-1 1 0,1 0 0,0-1 0,-1 1 0,1 0 0,-1 0 0,1 0 0,-3 0 0,3 1 4,-1-1 0,1 0 0,0 1 0,-1-1 0,1 1 0,0 0 0,0-1 0,0 1 0,0 0 0,-1 0 0,1 0 0,0 0 0,0 0 0,1 0 0,-1 0 0,0 0 0,0 0 0,0 0 0,1 0 0,-1 0 0,0 1 0,1-1 0,-1 0 0,1 1 0,0-1 0,-1 0 0,1 1 0,0-1 0,0 0 0,0 1 0,0-1 0,0 0 0,0 3 0,0-2 4,0 0 1,0 1 0,1-1 0,-1 0-1,0 0 1,1 0 0,-1 0 0,1 0 0,0 0-1,0 0 1,0 0 0,0 0 0,0 0-1,0 0 1,0 0 0,1-1 0,-1 1-1,0-1 1,1 1 0,0-1 0,-1 1-1,3 1 1,2-1-34,0 0-1,1 0 1,-1 0 0,1-1-1,-1 0 1,1 0-1,-1-1 1,1 0 0,-1 0-1,1 0 1,-1-1-1,1 0 1,-1 0 0,1-1-1,-1 1 1,0-1-1,0-1 1,0 1-1,7-5 1,-2 1 30,0-1 0,0 0 0,-1-1 0,0-1 0,0 1 0,-1-1 0,0-1 0,13-17 0,-18 28-51,-2 10 84,0 28 163,0-14-31,-2-22-130,1 0 1,-1 0-1,1 0 1,0 0-1,0 0 1,0-1-1,1 1 1,-1 0-1,0-1 1,1 1-1,0-1 1,0 1-1,-1-1 1,1 0-1,1 0 1,-1 0-1,0 0 1,0 0-1,1 0 1,-1 0 0,1-1-1,0 0 1,-1 1-1,1-1 1,0 0-1,0 0 1,0 0-1,0-1 1,0 1-1,0-1 1,0 0-1,0 1 1,0-1-1,0-1 1,0 1-1,0 0 1,3-1-1,14-3-112,1 0 0,-1-1 0,0-1 0,25-11 0,-16 6-494,-27 10 573,0 0-1,1 0 1,-1 0-1,1 0 1,-1 1-1,1-1 1,0 1 0,-1 0-1,1 0 1,-1 0-1,1 0 1,-1 0-1,6 1 1,-7 0 53,0 0 0,1 0 0,-1 0 0,0 0 0,0 1 1,0-1-1,-1 0 0,1 0 0,0 1 0,0-1 0,-1 0 0,1 1 0,-1-1 0,1 1 1,-1-1-1,0 1 0,1-1 0,-1 1 0,0-1 0,0 1 0,0-1 0,0 3 1,-1-2-16,1 0 0,0 0 1,1 0-1,-1 0 0,0 0 1,0 0-1,1 0 1,-1-1-1,1 1 0,0 0 1,-1 0-1,1 0 1,0-1-1,0 1 0,0 0 1,0-1-1,1 1 0,-1-1 1,0 1-1,1-1 1,-1 0-1,1 0 0,-1 1 1,1-1-1,-1 0 1,1 0-1,0 0 0,0-1 1,-1 1-1,1 0 0,0-1 1,0 1-1,0-1 1,0 0-1,0 1 0,0-1 1,0 0-1,0 0 1,0 0-1,-1-1 0,1 1 1,0 0-1,0-1 0,3 0 1,12-4-599,0 0 0,-1-1 0,0-1 0,19-10-1,-7 3-2584,25-4-2653,36-15 500,-52 9 6229,-34 21-356,0 0 1,0 0-1,0 0 1,-1-1-1,1 1 1,-1-1-1,4-5 1,-6 9-373,1-1 1,-1 0-1,0 1 1,1-1-1,-1 0 1,0 1-1,1-1 1,-1 0-1,0 0 1,0 1-1,1-1 0,-1 0 1,0 0-1,0 1 1,0-1-1,0 0 1,0 0-1,0 1 1,0-1-1,-1 0 1,1 0-1,0 1 0,0-1 1,0 0-1,-1-1 1,-16 1 2182,12 2-2242,1 1-1,-1 0 0,1 0 1,-1 0-1,1 0 0,0 1 1,-4 2-1,7-4-125,-1 0 1,1 1-1,0-1 1,0 0-1,0 0 0,0 0 1,0 1-1,0-1 0,0 0 1,1 1-1,-1-1 0,0 1 1,1-1-1,-1 1 1,0 1-1,1-2-13,1 0 0,-1-1 0,0 1 0,0 0 0,0-1 0,1 1 0,-1-1 0,0 1 0,0-1 0,1 1 1,-1 0-1,0-1 0,1 1 0,-1-1 0,1 0 0,-1 1 0,1-1 0,-1 1 0,1-1 0,-1 0 0,1 1 0,-1-1 0,1 0 0,0 1 0,0-1 0,8 2-204,-1 0-1,0 0 0,0-1 0,16 0 0,1 1-1014,-13 0 339,0 0 1,-1 1 0,19 7-1,-28-10 922,0 0-1,-1 1 1,1 0-1,0-1 1,-1 1 0,1 0-1,-1 0 1,1 0-1,-1 0 1,1 0-1,-1 0 1,0 0-1,1 1 1,-1-1 0,0 0-1,0 1 1,0-1-1,0 1 1,0-1-1,0 1 1,-1 0-1,1-1 1,0 1 0,-1 0-1,1 0 1,-1-1-1,0 1 1,1 0-1,-1 0 1,0-1-1,0 1 1,-1 3 0,0-3 239,0 1 0,-1-1 0,1 0 1,-1 0-1,0 0 0,0 0 1,1 0-1,-1-1 0,-1 1 1,1-1-1,0 1 0,0-1 0,0 0 1,-1 1-1,1-1 0,-1-1 1,-3 2-1,-45 12 2097,45-13-2241,0 0-1,-1 0 1,1-1-1,0 0 0,-11-1 1,-1-9-2168,17 9 1584,0 0 0,1 0-1,-1-1 1,0 1 0,1 0-1,-1-1 1,1 1 0,-1-1-1,1 1 1,-1 0-1,1-1 1,0 1 0,0-1-1,0-2 1,0-13-7085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6.673"/>
    </inkml:context>
    <inkml:brush xml:id="br0">
      <inkml:brushProperty name="width" value="0.025" units="cm"/>
      <inkml:brushProperty name="height" value="0.025" units="cm"/>
      <inkml:brushProperty name="color" value="#66CC00"/>
    </inkml:brush>
  </inkml:definitions>
  <inkml:trace contextRef="#ctx0" brushRef="#br0">1 20 11147,'0'24'7503,"-1"2"-3525,2 103-1323,-1-128-2635,0-1 1,0 1 0,0-1 0,0 1 0,0-1 0,0 1 0,0-1-1,0 1 1,0-1 0,0 1 0,0-1 0,0 1 0,0-1 0,0 1-1,0-1 1,0 1 0,1-1 0,-1 0 0,0 1 0,0-1 0,1 1 0,-1-1-1,0 0 1,1 1 0,-1-1 0,0 1 0,1-1 0,-1 0 0,0 0-1,1 1 1,-1-1 0,1 0 0,-1 0 0,1 1 0,-1-1 0,1 0-1,-1 0 1,0 0 0,1 0 0,-1 0 0,1 0 0,-1 0 0,1 0-1,-1 0 1,1 0 0,-1 0 0,1 0 0,-1 0 0,1 0 0,-1 0-1,1 0 1,-1-1 0,1 1 0,-1 0 0,0 0 0,1 0 0,-1-1 0,1 1-1,-1 0 1,0-1 0,1 1 0,-1 0 0,0-1 0,1 1 0,-1 0-1,0-1 1,1 1 0,-1-1 0,24-29 904,-16 16-967,-1-1-1,0 0 0,-1-1 1,-1 1-1,-1-1 0,0 0 1,-1-1-1,0 1 0,0-22 0,-10 81-1266,5-37 1193,0 1 0,1 0 0,0 0-1,0 0 1,1 1 0,0-1-1,1 7 1,-1-12 56,1 0-1,-1 0 0,1 0 1,0 0-1,0-1 1,0 1-1,0 0 1,0-1-1,0 1 1,1 0-1,-1-1 1,0 1-1,1-1 1,-1 0-1,1 1 1,0-1-1,-1 0 0,1 0 1,0 0-1,0 0 1,-1 0-1,1-1 1,0 1-1,0-1 1,0 1-1,0-1 1,0 1-1,0-1 1,0 0-1,2 0 1,4 0-290,-1 1 0,0-2 0,0 1 0,0-1 0,0 0 0,0 0 1,0-1-1,0 0 0,0 0 0,7-4 0,37-22-5016,-18 5-4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7.427"/>
    </inkml:context>
    <inkml:brush xml:id="br0">
      <inkml:brushProperty name="width" value="0.025" units="cm"/>
      <inkml:brushProperty name="height" value="0.025" units="cm"/>
      <inkml:brushProperty name="color" value="#66CC00"/>
    </inkml:brush>
  </inkml:definitions>
  <inkml:trace contextRef="#ctx0" brushRef="#br0">156 227 7239,'0'0'3299,"-11"2"-470,3 0-2508,0 0 0,0 1 0,0 0-1,0 0 1,1 1 0,0 0 0,-1 0 0,2 0-1,-1 1 1,0 0 0,1 1 0,0-1 0,0 1-1,0 0 1,1 1 0,0-1 0,0 1 0,1 0-1,0 0 1,0 1 0,-3 8 0,6-13-228,0 0 0,0 0 0,1 0 0,-1 0 0,1 1 0,0-1 1,0 0-1,0 0 0,0 0 0,1 6 0,-1-8-52,1 1 0,-1-1 0,1 0 0,-1 0 0,1 1 0,-1-1 0,1 0 0,0 0 0,0 0 0,0 0 0,0 0 0,0 0 0,0 0 0,0 0 0,0 0 0,0 0 0,0-1 0,2 2 0,1-1-2,0 0 1,0 0-1,0 0 0,1-1 0,-1 0 0,0 0 0,0 0 0,0 0 0,0 0 0,0-1 0,0 0 0,1 0 0,-1 0 0,-1 0 1,7-4-1,7-2-343,-1-2 1,-1 0 0,0 0-1,0-2 1,-1 0 0,0 0-1,-1-1 1,0-1 0,-1 0-1,18-26 1,-32 46 254,0 1 0,0 0-1,1 1 1,0-1 0,0 0 0,0 0 0,1 1-1,2 12 1,-2-20 68,0-1 0,0 1-1,0 0 1,0-1 0,0 1-1,1 0 1,-1 0 0,0-1 0,0 1-1,1 0 1,-1-1 0,0 1 0,1-1-1,-1 1 1,0 0 0,1-1 0,-1 1-1,1-1 1,-1 1 0,1-1-1,-1 1 1,1-1 0,0 1 0,-1-1-1,1 0 1,-1 1 0,1-1 0,0 0-1,-1 0 1,1 1 0,1-1 0,26-4 648,-21 1-470,0 1 0,0-2 1,0 1-1,-1-1 0,11-8 0,-4 0-101,-1-1-1,-1 0 1,0 0-1,0-1 1,-2 0 0,0-1-1,0 0 1,-2-1-1,0 0 1,0 0-1,-2 0 1,0-1-1,0 0 1,-2 0-1,0 0 1,-1 0-1,-1 0 1,-1-23-1,0 40-98,0-1 0,0 1-1,0-1 1,0 1-1,0-1 1,1 1-1,-1-1 1,0 1-1,0-1 1,-1 1-1,1-1 1,0 1 0,0-1-1,0 1 1,0-1-1,0 1 1,0 0-1,-1-1 1,1 1-1,0-1 1,0 1-1,-1-1 1,1 1 0,0 0-1,-1-1 1,1 1-1,0 0 1,-1-1-1,1 1 1,-1 0-1,1-1 1,0 1-1,-1 0 1,1 0 0,-1-1-1,1 1 1,-1 0-1,1 0 1,-1 0-1,1 0 1,-1 0-1,1 0 1,-1 0-1,1 0 1,-1 0 0,1 0-1,-1 0 1,1 0-1,-1 0 1,1 0-1,-1 0 1,1 0-1,-1 1 1,1-1-1,0 0 1,-1 0 0,1 1-1,-1-1 1,1 0-1,-1 0 1,1 1-1,0-1 1,-1 1-1,1 0 1,-25 26 35,11 0 321,1 1-1,1 0 0,1 1 1,2 1-1,1-1 0,1 1 1,2 1-1,-3 46 0,8-74-335,0 0-1,0 1 1,0-1-1,0 0 0,1 0 1,-1 1-1,1-1 1,0 0-1,0 0 1,0 0-1,1 0 1,-1 0-1,1 0 1,-1 0-1,1 0 0,0 0 1,0-1-1,1 1 1,-1-1-1,0 0 1,1 1-1,-1-1 1,5 2-1,-2-1 2,0-1 1,0-1-1,1 1 0,-1 0 1,1-1-1,-1 0 0,1-1 1,-1 1-1,1-1 0,-1 0 1,1 0-1,0-1 0,9-2 1,-11 2 37,1-1 0,0 0 0,-1 0 0,0 0 0,1 0 0,-1-1 0,0 0 0,0 0 0,0 0 0,-1 0 0,1 0 0,-1-1 0,1 0 0,-1 0 0,0 0 0,-1 0 0,1 0 0,-1 0 1,0-1-1,0 1 0,0-1 0,-1 1 0,1-1 0,-1 0 0,0 0 0,0 0 0,-1 0 0,0 0 0,0 0 0,0 1 0,-1-10 0,1 14-56,0-1-1,0 0 0,0 1 0,0-1 1,0 1-1,-1-1 0,1 0 1,0 1-1,0-1 0,-1 0 1,1 1-1,0-1 0,0 1 0,-1-1 1,1 1-1,-1-1 0,1 1 1,0-1-1,-1 1 0,1-1 0,-1 1 1,1 0-1,-1-1 0,0 1 1,1 0-1,-1-1 0,1 1 1,-1 0-1,1 0 0,-1-1 0,0 1 1,1 0-1,-1 0 0,0 0 1,1 0-1,-1 0 0,0 0 1,1 0-1,-1 0 0,0 0 0,1 0 1,-1 0-1,1 1 0,-1-1 1,0 0-1,1 0 0,-1 0 1,1 1-1,-1-1 0,1 0 0,-2 1 1,2 0-4,-1-1 0,0 1 0,1 0 0,-1-1 1,0 1-1,1 0 0,-1-1 0,1 1 0,-1 0 0,1 0 1,0-1-1,-1 1 0,1 0 0,0 0 0,-1 0 0,1 0 1,0 0-1,0 0 0,0-1 0,0 1 0,0 0 0,0 0 1,0 0-1,0 0 0,0 0 0,0 0 0,0 0 0,1-1 1,-1 1-1,0 0 0,1 0 0,-1 0 0,0 0 0,1-1 1,-1 1-1,1 0 0,-1-1 0,1 1 0,0 0 0,-1-1 1,2 2-1,2 1-13,-1-1 1,0 0-1,1 0 1,-1 0-1,1 0 0,0-1 1,0 0-1,-1 1 1,1-1-1,0 0 1,0-1-1,0 1 1,0-1-1,0 0 1,0 0-1,0 0 1,0 0-1,0-1 0,0 0 1,6-1-1,-2 0 6,0 0 0,0-1 0,0 0-1,0 0 1,0-1 0,-1 0 0,0 0-1,12-9 1,-16 11 12,0-1 0,0 1 0,0-1 0,0 1 0,0-1 0,-1 0-1,1 0 1,-1 0 0,0 0 0,0-1 0,0 1 0,0-1 0,-1 1 0,1-1 0,-1 1 0,0-1-1,1-7 1,-2 10 2,-1 0 1,1 0-1,-1 1 0,1-1 0,-1 0 0,1 0 0,-1 1 1,1-1-1,-1 1 0,0-1 0,0 1 0,1-1 1,-1 1-1,0-1 0,0 1 0,1-1 0,-1 1 0,0 0 1,0 0-1,0-1 0,0 1 0,1 0 0,-1 0 0,0 0 1,0 0-1,0 0 0,0 0 0,0 0 0,0 0 0,0 0 1,-1 1-1,-32 7-25,29-4 41,-1-1 0,2 1-1,-1 0 1,0 1-1,1-1 1,0 1-1,0 0 1,0 0 0,1 0-1,0 0 1,0 1-1,0-1 1,0 1 0,1 0-1,0 0 1,0-1-1,1 2 1,-1-1-1,1 0 1,1 0 0,-1 0-1,1 0 1,0 1-1,1-1 1,-1 0 0,2 7-1,0-10-33,-1 1 0,1-1 0,0 1-1,0-1 1,0 0 0,1 0 0,-1 0 0,1 0 0,-1 0-1,1 0 1,0-1 0,0 1 0,0-1 0,1 0 0,-1 0-1,0 0 1,1 0 0,-1-1 0,1 1 0,0-1 0,-1 0-1,1 0 1,0-1 0,6 2 0,48 3-3196,-8-10-5130,-6-9-6329</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5.327"/>
    </inkml:context>
    <inkml:brush xml:id="br0">
      <inkml:brushProperty name="width" value="0.025" units="cm"/>
      <inkml:brushProperty name="height" value="0.025" units="cm"/>
      <inkml:brushProperty name="color" value="#66CC00"/>
    </inkml:brush>
  </inkml:definitions>
  <inkml:trace contextRef="#ctx0" brushRef="#br0">18 1 13869,'0'0'3491,"-1"11"-1515,-3 25-721,-4 26 181,3 0 0,6 111-1,-1-172-1361,0 1 1,0-1-1,0 1 0,0 0 0,1-1 0,-1 1 0,0-1 0,1 0 1,-1 1-1,1-1 0,0 1 0,-1-1 0,1 0 0,0 1 1,0-1-1,0 0 0,0 0 0,2 2 0,-2-3-14,-1 0-1,1-1 0,0 1 1,-1 0-1,1 0 0,0-1 1,0 1-1,-1-1 0,1 1 1,-1 0-1,1-1 0,0 1 1,-1-1-1,1 1 0,-1-1 1,1 0-1,-1 1 0,1-1 1,-1 0-1,0 1 0,1-1 1,-1 0-1,0 1 0,1-1 1,-1 0-1,0 0 0,0 1 1,0-1-1,0 0 0,0 0 1,0 1-1,0-1 1,0 0-1,0-1 0,5-31 13,-2 0-1,-1 0 1,-3-36 0,1 21-49,0 47-87,50 2-96,-28 1 185,-1-1 1,1-1-1,0-2 0,-1 0 1,1-1-1,-1-1 0,25-8 0,-43 11 28,-1 0-1,0 0 0,0-1 1,0 1-1,0-1 0,0 0 0,0 1 1,0-1-1,-1 0 0,1 0 1,0 0-1,-1 0 0,0-1 0,1 1 1,-1 0-1,0-1 0,0 1 0,0 0 1,-1-1-1,1 1 0,0-5 1,-1 5-14,0 1 1,0 0-1,0-1 1,0 1-1,0-1 1,0 1 0,0 0-1,0-1 1,-1 1-1,1 0 1,-1-1-1,1 1 1,-1 0 0,1-1-1,-1 1 1,0 0-1,1 0 1,-1 0 0,0 0-1,0-1 1,0 1-1,0 0 1,0 1-1,0-1 1,0 0 0,0 0-1,-1 0 1,1 1-1,0-1 1,0 0-1,-1 1 1,1 0 0,0-1-1,-1 1 1,1 0-1,-1-1 1,1 1 0,0 0-1,-2 0 1,-2 1-39,0-1 0,1 1 0,-1 0 1,1 0-1,-1 1 0,1 0 0,0-1 1,-1 2-1,1-1 0,0 0 1,0 1-1,1-1 0,-1 1 0,0 0 1,1 1-1,0-1 0,0 1 0,0-1 1,0 1-1,0 0 0,1 0 0,0 0 1,-4 8-1,3-6-19,0 1-1,0 0 1,0-1 0,1 1 0,0 0-1,0 0 1,1 0 0,0 1 0,0-1 0,1 0-1,0 0 1,0 1 0,1-1 0,-1 0-1,4 9 1,-3-13-142,1 0-1,0-1 1,0 0 0,0 1-1,1-1 1,-1 0-1,0 0 1,1 0 0,0 0-1,-1-1 1,1 1-1,0-1 1,0 1 0,0-1-1,0 0 1,0 0 0,0 0-1,0-1 1,0 1-1,0-1 1,0 0 0,0 0-1,6 0 1,4 0-1604,0 0 0,1 0 1,-1-2-1,18-3 0,13-10-5982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5.669"/>
    </inkml:context>
    <inkml:brush xml:id="br0">
      <inkml:brushProperty name="width" value="0.025" units="cm"/>
      <inkml:brushProperty name="height" value="0.025" units="cm"/>
      <inkml:brushProperty name="color" value="#66CC00"/>
    </inkml:brush>
  </inkml:definitions>
  <inkml:trace contextRef="#ctx0" brushRef="#br0">157 41 9513,'0'0'10880,"-11"-2"-8195,7 1-2544,-1 0 1,1 0-1,-1 0 0,1 0 1,-1 1-1,1 0 0,-1 0 1,0 0-1,1 1 1,-1-1-1,1 1 0,-1 0 1,1 1-1,0-1 0,-1 1 1,1 0-1,0 0 0,0 0 1,0 0-1,0 1 1,0-1-1,1 1 0,-1 0 1,1 0-1,0 1 0,-4 4 1,3-2-85,0-1 0,1 1-1,0 0 1,0 0 0,1 0 0,0 0 0,0 0 0,-2 11 0,4-15-52,-1-1 1,1 1 0,-1-1-1,1 1 1,0 0-1,0-1 1,-1 1 0,1 0-1,1-1 1,-1 1 0,0 0-1,0-1 1,1 1 0,-1 0-1,0-1 1,1 1-1,0-1 1,-1 1 0,1-1-1,0 1 1,0-1 0,0 1-1,0-1 1,0 0 0,0 1-1,0-1 1,0 0-1,1 0 1,-1 0 0,0 0-1,1 0 1,-1 0 0,1 0-1,-1-1 1,1 1 0,-1-1-1,3 1 1,3 0 11,-1-1-1,1 1 1,0-2 0,0 1 0,0-1 0,-1 0 0,1-1-1,0 1 1,-1-1 0,1 0 0,-1-1 0,0 0-1,0 0 1,0 0 0,0-1 0,0 0 0,-1 0-1,1 0 1,-1-1 0,5-6 0,-1 2 7,0-1 0,-1 0 0,-1-1 0,0 0 0,0 0 0,-1 0 0,0-1-1,-1 0 1,7-23 0,-13 29 692,-6 11-504,-8 14-195,6-4-11,0 1 0,2 0 0,0 0 0,1 1 0,0 0 0,1 0 0,1 0 0,-3 34 0,7-51-19,0 1 1,0 0-1,0-1 1,0 1-1,0 0 1,0-1-1,0 1 1,0 0-1,0-1 1,0 1-1,0 0 1,0-1-1,1 1 1,-1-1-1,0 1 1,1 0-1,-1-1 1,0 1-1,1-1 1,-1 1-1,0-1 1,1 1-1,-1-1 1,1 1-1,-1-1 1,1 1-1,0-1 1,-1 0-1,2 1 1,18-6-972,16-26-1960,1-32-7375,-18 24 758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6.027"/>
    </inkml:context>
    <inkml:brush xml:id="br0">
      <inkml:brushProperty name="width" value="0.025" units="cm"/>
      <inkml:brushProperty name="height" value="0.025" units="cm"/>
      <inkml:brushProperty name="color" value="#66CC00"/>
    </inkml:brush>
  </inkml:definitions>
  <inkml:trace contextRef="#ctx0" brushRef="#br0">45 0 14253,'0'0'9668,"-3"8"-8296,-5 16-360,0 1 0,2 0 0,-3 30 0,2 12-423,3 74 1,4-138-659,0-1 1,1 0-1,-1 0 1,0 1-1,1-1 1,-1 0-1,1 0 1,0 1 0,0-1-1,0 0 1,0 0-1,0 0 1,0 0-1,0 0 1,3 2-1,10 0-4103,1-19-3559,-4-2-822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6.355"/>
    </inkml:context>
    <inkml:brush xml:id="br0">
      <inkml:brushProperty name="width" value="0.025" units="cm"/>
      <inkml:brushProperty name="height" value="0.025" units="cm"/>
      <inkml:brushProperty name="color" value="#66CC00"/>
    </inkml:brush>
  </inkml:definitions>
  <inkml:trace contextRef="#ctx0" brushRef="#br0">19 115 13068,'0'0'10341,"9"4"-8425,-4-1-1755,0-1-1,0 0 0,0 0 1,0-1-1,0 1 0,0-1 1,0 0-1,0-1 0,0 1 1,1-1-1,-1 0 0,0 0 1,0-1-1,1 1 1,-1-1-1,0 0 0,0-1 1,0 1-1,0-1 0,0 0 1,0 0-1,-1-1 0,1 1 1,-1-1-1,1 0 0,5-6 1,23-32 414,-31 39-545,-1-1 1,1 1 0,-1-1-1,0 1 1,0-1-1,0 1 1,-1-1 0,1 0-1,0 1 1,-1-1 0,0 0-1,0 0 1,1 1 0,-2-1-1,1 0 1,0 1-1,-1-5 1,0 6-22,0 1 1,0-1-1,0 0 0,0 0 1,0 0-1,0 1 0,0-1 1,0 0-1,0 1 0,0-1 1,0 1-1,0 0 0,-1-1 0,1 1 1,0 0-1,0 0 0,0-1 1,-1 1-1,1 0 0,0 0 1,0 0-1,0 1 0,-1-1 1,1 0-1,0 0 0,-2 1 0,-33 8 34,26-3-34,-1 0 0,1 1 0,0 0 0,0 0 0,1 1 0,0 0 0,1 1 0,-1 0 0,-10 16 0,14-19 16,1 0 1,0 0-1,0 1 0,1-1 0,0 1 0,0 0 1,1-1-1,-1 1 0,2 1 0,-1-1 1,1 0-1,0 0 0,0 0 0,1 1 1,0-1-1,0 0 0,2 10 0,-1-14-17,1 1 0,0-1 0,0 0 1,0 0-1,0 0 0,0 0 0,1 0 0,-1 0 0,1-1 0,0 1 0,-1-1 0,1 0 0,1 1 0,-1-2 0,0 1 0,0 0 0,1 0 0,-1-1 0,1 0 1,-1 0-1,1 0 0,-1 0 0,1 0 0,6-1 0,4 2-293,1-1 1,-1 0-1,0-1 1,0-1-1,18-2 1,10-13-3359,-15-1-1736,6-7-5688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4.308"/>
    </inkml:context>
    <inkml:brush xml:id="br0">
      <inkml:brushProperty name="width" value="0.025" units="cm"/>
      <inkml:brushProperty name="height" value="0.025" units="cm"/>
    </inkml:brush>
  </inkml:definitions>
  <inkml:trace contextRef="#ctx0" brushRef="#br0">1 0 13196,'0'0'5926,"10"4"-4586,12 5-736,0 0 0,-1 1-1,0 1 1,0 1 0,23 18 0,-40-26-586,1 0 1,-1 0 0,1 0-1,-1 0 1,-1 1 0,1 0-1,0 0 1,-1 0 0,0 0-1,-1 0 1,1 0 0,-1 1-1,0 0 1,0-1 0,0 1-1,-1 0 1,0 0 0,0 0-1,-1-1 1,0 1 0,0 0-1,0 0 1,0 0 0,-1 0-1,0 0 1,0 0 0,-1 0-1,-3 8 1,0-4-62,0 1 0,-1-1 0,0-1 0,-1 1 0,0-1-1,-1 0 1,-15 14 0,16-17-653,0 0 1,0 0-1,0-1 0,-1 0 0,0 0 0,-9 3 0,-8-1-5357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8.889"/>
    </inkml:context>
    <inkml:brush xml:id="br0">
      <inkml:brushProperty name="width" value="0.025" units="cm"/>
      <inkml:brushProperty name="height" value="0.025" units="cm"/>
      <inkml:brushProperty name="color" value="#66CC00"/>
    </inkml:brush>
  </inkml:definitions>
  <inkml:trace contextRef="#ctx0" brushRef="#br0">1 175 4324,'0'0'6038,"0"-9"-3337,-1 1-2236,2 0 0,-1 0 0,1 1 0,1-1 0,-1 0 0,1 1 0,0-1 0,1 1 0,0 0 0,0 0 0,1 0 0,0 0 0,0 0 0,0 1 0,1 0 0,0 0 0,0 0 0,7-5 0,-8 7-335,0 1 1,0 0-1,0 0 1,0 0-1,1 0 0,6-2 1,-11 5-124,1-1 0,0 1 1,0 0-1,-1-1 0,1 1 1,0 0-1,0 0 0,-1 0 1,1 0-1,0 0 0,0 0 1,-1 0-1,1 0 0,0 0 1,0 0-1,-1 1 0,1-1 1,0 0-1,0 0 0,-1 1 1,1-1-1,0 0 0,-1 1 1,1-1-1,0 1 0,-1-1 1,1 1-1,-1-1 0,1 1 1,-1-1-1,1 1 0,-1 0 1,1-1-1,-1 1 0,1 0 1,-1-1-1,0 1 0,0 0 1,1-1-1,-1 1 0,0 0 1,0 0-1,0-1 0,0 1 1,0 0-1,0 0 0,0-1 1,0 1-1,0 0 0,0 1 1,-1 117 727,-1-25-638,2-92-94,0-1 1,0 1-1,0 0 0,0 0 0,1 0 0,-1 0 0,0 0 0,1 0 0,-1 0 0,1 0 0,0-1 1,0 1-1,0 0 0,-1-1 0,2 1 0,-1 0 0,0-1 0,0 1 0,0-1 0,1 1 0,-1-1 1,1 0-1,-1 0 0,3 2 0,-1-2 52,0 0 0,0-1 1,0 1-1,0 0 1,0-1-1,0 0 0,1 0 1,-1 0-1,0 0 0,0-1 1,0 1-1,0-1 0,5-1 1,5-2 164,0-1 1,-1-1 0,0 0-1,0 0 1,-1-2 0,12-7-1,-11 5-104,32-27 165,-42 35-230,0 0 1,0-1 0,0 1-1,0-1 1,0 1-1,-1-1 1,1 0 0,-1 0-1,0 1 1,1-1 0,-1 0-1,-1 0 1,1 0 0,0-1-1,0-2 1,-2 5-45,1 0 0,-1 0 0,1 0 0,-1 0 0,0 0 0,1 0 0,-1 0 0,0 0 0,0 0 0,0 0 1,0 0-1,0 0 0,0 1 0,0-1 0,0 0 0,0 1 0,0-1 0,0 1 0,-1-1 0,-31-14 115,21 10-102,-48-13-3189,51 16 590,40 10 565,42 2-7035,-29-9 1591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9.300"/>
    </inkml:context>
    <inkml:brush xml:id="br0">
      <inkml:brushProperty name="width" value="0.025" units="cm"/>
      <inkml:brushProperty name="height" value="0.025" units="cm"/>
      <inkml:brushProperty name="color" value="#66CC00"/>
    </inkml:brush>
  </inkml:definitions>
  <inkml:trace contextRef="#ctx0" brushRef="#br0">122 0 12460,'0'0'7041,"-11"1"-4799,6 0-2098,0-1 0,0 1-1,1 0 1,-1 0 0,0 0 0,1 1-1,-1-1 1,1 1 0,-1 0 0,1 0-1,0 1 1,0-1 0,0 1-1,0 0 1,1 0 0,-1 1 0,1-1-1,0 1 1,-1-1 0,2 1-1,-1 0 1,0 0 0,1 0 0,0 1-1,-3 6 1,3-7-101,1-1 0,-1 1 1,1 0-1,0 0 0,0 0 0,1 0 0,-1 0 0,1 0 0,0 0 1,0 0-1,0 0 0,0 0 0,1 0 0,1 5 0,-2-8-28,1 0-1,-1 0 1,1 0-1,0 0 0,-1 0 1,1 0-1,0 0 0,0 0 1,0 0-1,0-1 0,0 1 1,0 0-1,0-1 1,0 1-1,0 0 0,0-1 1,0 1-1,0-1 0,2 1 1,0-1 5,1 1 0,0-1 1,-1 0-1,1 0 0,0 0 0,-1 0 0,1-1 1,-1 0-1,5 0 0,4-4 18,0 0-1,0 0 1,0-1-1,0-1 1,-1 1-1,15-14 1,-16 12-40,1 1 1,0 0-1,0 0 1,1 1-1,-1 0 1,1 1 0,14-4-1,-25 9-3,0-1 1,-1 1-1,1 0 1,0 0-1,0-1 0,0 1 1,0 0-1,0 0 1,0 0-1,-1 0 0,1 0 1,0 0-1,0 0 0,0 1 1,0-1-1,0 0 1,0 0-1,-1 1 0,1-1 1,0 1-1,0-1 1,0 0-1,-1 1 0,1-1 1,0 1-1,-1 0 1,1-1-1,0 1 0,-1 0 1,1-1-1,-1 1 0,1 0 1,-1 0-1,1-1 1,-1 1-1,1 0 0,-1 0 1,0 0-1,0 0 1,1 0-1,-2 46 441,0-43-389,1 0 1,-1 0-1,1 0 1,0 0-1,0 0 1,0 0-1,1 0 1,-1 0-1,1 0 0,2 6 1,-3-10-34,1 1 0,0 0 1,0-1-1,-1 1 0,1-1 0,0 0 1,0 1-1,0-1 0,0 1 1,0-1-1,0 0 0,0 0 0,0 0 1,0 0-1,0 0 0,0 0 0,0 0 1,0 0-1,0 0 0,-1 0 0,1 0 1,0 0-1,0-1 0,0 1 1,0 0-1,0-1 0,0 1 0,0-1 1,0 1-1,-1-1 0,1 1 0,1-2 1,28-20 497,-29 22-508,22-22 120,25-19-40,-44 39-99,-1 0 0,1 0 0,0 0 1,-1 0-1,1 0 0,0 1 1,0 0-1,0 0 0,0 0 1,0 0-1,0 0 0,6 1 0,-9 0 1,1 0-1,-1 1 0,0-1 0,0 1 0,0-1 0,0 1 0,0-1 1,0 1-1,0 0 0,0 0 0,0-1 0,0 1 0,0 0 0,0 0 1,-1 0-1,1 0 0,0 0 0,-1 0 0,1 0 0,0 0 0,-1 0 1,1 0-1,-1 1 0,0-1 0,1 0 0,-1 0 0,0 0 0,0 2 1,6 45-43,-4-24-400,7-8-1834,-8-16 2077,-1 0-1,0 0 1,1 1 0,-1-1 0,1 0 0,-1 0 0,0 0-1,1 0 1,-1 0 0,1 0 0,-1 0 0,0 0-1,1 0 1,-1 0 0,1 0 0,-1 0 0,1 0-1,-1 0 1,0 0 0,1 0 0,-1-1 0,0 1 0,1 0-1,-1 0 1,0 0 0,1-1 0,-1 1 0,0 0-1,1 0 1,-1-1 0,1 1 0,11-17-9689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9.896"/>
    </inkml:context>
    <inkml:brush xml:id="br0">
      <inkml:brushProperty name="width" value="0.025" units="cm"/>
      <inkml:brushProperty name="height" value="0.025" units="cm"/>
      <inkml:brushProperty name="color" value="#66CC00"/>
    </inkml:brush>
  </inkml:definitions>
  <inkml:trace contextRef="#ctx0" brushRef="#br0">1 93 4132,'0'0'12593,"2"-10"-9881,-2 6-2545,0 0 0,1 1 1,-1-1-1,1 1 0,0-1 0,0 1 1,0 0-1,1-1 0,-1 1 0,1 0 0,-1 0 1,1 0-1,0 0 0,1 0 0,-1 0 1,0 1-1,1-1 0,-1 1 0,1-1 0,0 1 1,0 0-1,0 0 0,0 0 0,0 1 0,0-1 1,1 1-1,-1 0 0,0 0 0,1 0 1,-1 0-1,1 0 0,-1 1 0,5-1 0,-3 1-122,0-1-1,0 1 0,0 0 0,0 0 1,0 0-1,0 1 0,0 0 0,0 0 0,0 0 1,0 1-1,0-1 0,-1 1 0,1 0 0,-1 1 1,9 4-1,-11-4-37,0-1 1,0 1-1,0 0 1,0 0-1,0 0 1,-1 0-1,1 0 1,-1 0-1,0 0 1,0 0-1,0 1 1,0-1-1,-1 0 1,1 1-1,-1-1 1,0 0-1,0 1 1,0-1-1,0 1 1,-1-1-1,1 0 1,-1 1-1,0-1 1,0 0-1,-1 4 1,-2 3 39,-1 0 0,0 0 0,0-1 1,-1 1-1,0-1 0,-1 0 1,-14 14-1,11-12 207,1 0 0,0 1 1,1 0-1,-7 14 0,14-26-243,1 1 0,-1 0-1,1 0 1,0-1 0,0 1 0,-1 0-1,1 0 1,0-1 0,0 1 0,0 0-1,0 0 1,0 0 0,0-1 0,0 1-1,0 0 1,0 0 0,0 0 0,1-1-1,-1 1 1,0 0 0,0 0-1,1-1 1,-1 1 0,1 0 0,-1-1-1,0 1 1,1 0 0,-1-1 0,1 1-1,0-1 1,-1 1 0,1 0 0,-1-1-1,1 0 1,0 1 0,-1-1 0,1 1-1,0-1 1,0 0 0,-1 1 0,1-1-1,0 0 1,0 0 0,-1 0-1,1 0 1,0 1 0,0-1 0,0 0-1,-1 0 1,1-1 0,1 1 0,52-2 31,-46 2-29,14-4-777,0 0-1,1-1 1,39-14-1,21-16-7996,-31 13-3576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0.318"/>
    </inkml:context>
    <inkml:brush xml:id="br0">
      <inkml:brushProperty name="width" value="0.025" units="cm"/>
      <inkml:brushProperty name="height" value="0.025" units="cm"/>
      <inkml:brushProperty name="color" value="#66CC00"/>
    </inkml:brush>
  </inkml:definitions>
  <inkml:trace contextRef="#ctx0" brushRef="#br0">211 77 12268,'0'0'3817,"0"-8"-1159,0 8-2634,0-5 331,0 0 1,0 0-1,0 0 0,-1 1 0,0-1 1,-3-8-1,4 11-287,-1 1 0,0-1 0,0 0 0,0 1 0,0-1 0,0 1 1,-1-1-1,1 1 0,0 0 0,-1 0 0,1-1 0,0 1 0,-1 0 0,0 0 0,1 0 0,-1 0 1,0 1-1,1-1 0,-1 0 0,0 1 0,0-1 0,1 1 0,-1 0 0,0 0 0,-4-1 0,0 2 82,0 0 0,-1 0-1,1 0 1,-1 1 0,1 0 0,0 0-1,0 0 1,0 1 0,0 0-1,1 0 1,-1 1 0,1 0-1,0 0 1,0 0 0,0 0-1,0 1 1,1-1 0,0 1-1,-4 6 1,2-4-11,1 1-1,0-1 1,0 1-1,0 0 1,1 0-1,1 0 1,-1 1-1,2-1 1,-1 1-1,1 0 1,0 0-1,1 0 1,-1 13-1,2-21-134,0 0 0,1 0 0,-1 0 0,0 0 0,1 0 0,-1 0 1,1 0-1,0 0 0,-1 0 0,1 0 0,0 0 0,-1-1 0,1 1 0,0 0 0,0 0 0,0-1 0,0 1 0,0 0 0,0-1 0,0 1 0,0-1 0,0 0 0,0 1 0,0-1 1,0 0-1,0 1 0,0-1 0,0 0 0,0 0 0,0 0 0,0 0 0,2 0 0,41-2 160,-41 2-152,15-3 4,0-1 1,-1-1 0,0 0 0,32-14-1,-38 14 18,0 0-1,-1-1 1,0 0-1,0-1 0,-1 0 1,0 0-1,0-1 1,12-14-1,-19 21 50,-1-1 0,0 1 0,0 0 0,0-1 0,0 0 0,0 1 0,0-1 0,0 1 0,-1-1 1,1 0-1,0 0 0,-1 1 0,0-1 0,1 0 0,-1 0 0,0 0 0,0 0 0,0 0 0,0 1 0,0-1 0,0 0 0,-1 0 0,1 0 0,-1 1 0,0-3 0,-1 1-23,0 1 0,0-1 0,0 1 0,0 0-1,0 0 1,0 0 0,-1 0 0,1 0 0,-1 0 0,0 1 0,1-1-1,-1 1 1,-5-2 0,-6-2-42,-1 1 0,0 1-1,0 0 1,-27-2 0,39 5 37,-2 0-207,0-1 1,0 1-1,0 0 1,1 1 0,-1-1-1,-9 3 1,13-3-60,0 1 1,0-1 0,0 1 0,1 0-1,-1-1 1,0 1 0,1 0 0,-1-1-1,0 1 1,1 0 0,-1 0 0,1 0-1,-1-1 1,1 1 0,-1 0 0,1 0-1,0 0 1,0 0 0,-1 0 0,1 0 0,0 0-1,0 0 1,0 0 0,0 0 0,0-1-1,0 1 1,0 0 0,0 0 0,0 0-1,1 0 1,-1 0 0,0 0 0,1 0-1,-1 0 1,0 0 0,1 0 0,-1-1-1,1 1 1,-1 0 0,2 1 0,8 10-5679,9-2-2487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0.851"/>
    </inkml:context>
    <inkml:brush xml:id="br0">
      <inkml:brushProperty name="width" value="0.025" units="cm"/>
      <inkml:brushProperty name="height" value="0.025" units="cm"/>
      <inkml:brushProperty name="color" value="#66CC00"/>
    </inkml:brush>
  </inkml:definitions>
  <inkml:trace contextRef="#ctx0" brushRef="#br0">8 1 9161,'0'0'17216,"0"10"-16757,-7 246 1591,7-255-2061,0 0 0,0 1 0,-1-1 1,1 0-1,1 1 0,-1-1 0,0 0 0,0 1 0,0-1 0,1 0 1,-1 1-1,1-1 0,-1 0 0,1 0 0,-1 0 0,1 1 0,0-1 0,-1 0 1,1 0-1,0 0 0,1 1 0,-1-2-129,0 0 1,0 1-1,0-1 1,0 0-1,-1 0 1,1 0-1,0 0 0,0 0 1,0 0-1,0-1 1,0 1-1,0 0 1,0 0-1,0-1 0,-1 1 1,1 0-1,0-1 1,0 1-1,0-1 1,-1 1-1,1-1 0,1 0 1,4-5-1659,1 0 0,-1 0 0,0 0 0,9-14 1,6-10-4946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1.194"/>
    </inkml:context>
    <inkml:brush xml:id="br0">
      <inkml:brushProperty name="width" value="0.025" units="cm"/>
      <inkml:brushProperty name="height" value="0.025" units="cm"/>
      <inkml:brushProperty name="color" value="#66CC00"/>
    </inkml:brush>
  </inkml:definitions>
  <inkml:trace contextRef="#ctx0" brushRef="#br0">107 0 12684,'0'0'9572,"-11"12"-7960,-1 3-1139,0 0 1,2 1 0,0 0-1,-15 32 1,20-38-334,1 1-1,0 0 1,1 0 0,0 0 0,0 0 0,2 0 0,-1 1 0,1-1 0,1 1 0,0-1-1,2 16 1,-1-24-127,0 0 0,0-1 0,0 1 0,0 0 0,0 0 0,1-1 0,-1 1 0,1 0-1,0-1 1,0 0 0,0 1 0,0-1 0,0 0 0,0 0 0,0 0 0,1 0 0,-1-1 0,1 1-1,5 2 1,-3-1-1,1-1 0,0 0 0,0 0 0,0-1 0,0 0 0,0 0 0,1 0 0,-1-1 0,12 0 0,-13 0 28,0-1 1,0 0 0,0 0 0,0 0-1,0 0 1,0-1 0,-1 0-1,1 0 1,0 0 0,-1-1-1,8-4 1,-10 5 16,0 1 0,0-1 0,-1 0 0,1 0 0,0 0 0,-1 0 0,1 0-1,-1 0 1,0-1 0,0 1 0,0 0 0,0-1 0,0 1 0,0-1 0,-1 1 0,1 0 0,-1-1-1,0 0 1,1 1 0,-1-1 0,0 1 0,-1-1 0,0-3 0,0 3-19,0 0 0,-1-1 1,1 1-1,-1 1 0,0-1 0,0 0 0,0 0 1,-1 1-1,1-1 0,0 1 0,-1 0 1,0 0-1,0 0 0,1 0 0,-1 0 1,0 1-1,0-1 0,-1 1 0,1 0 0,0-1 1,0 2-1,-4-2 0,-6-2-112,0 1-1,0 1 1,-1 0-1,-18 0 1,9 6-931,23-4 920,0 0 1,0 1-1,-1-1 1,1 0-1,0 0 1,0 0-1,0 1 0,0-1 1,-1 0-1,1 0 1,0 0-1,0 1 1,0-1-1,0 0 0,0 0 1,0 1-1,0-1 1,0 0-1,0 0 1,0 1-1,0-1 1,0 0-1,0 1 0,0-1 1,0 0-1,0 0 1,0 1-1,0-1 1,0 0-1,0 0 1,0 1-1,0-1 0,0 0 1,0 0-1,1 0 1,-1 1-1,0-1 1,0 0-1,0 0 0,1 1 1,1 1-539,0 0 1,1-1-1,-1 1 0,1 0 1,-1-1-1,1 0 0,0 1 1,-1-1-1,1 0 0,0-1 1,0 1-1,4 0 0,28 3-5420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1.527"/>
    </inkml:context>
    <inkml:brush xml:id="br0">
      <inkml:brushProperty name="width" value="0.025" units="cm"/>
      <inkml:brushProperty name="height" value="0.025" units="cm"/>
      <inkml:brushProperty name="color" value="#66CC00"/>
    </inkml:brush>
  </inkml:definitions>
  <inkml:trace contextRef="#ctx0" brushRef="#br0">1 52 11018,'0'0'13069,"55"0"-10891,-19 0-801,3 0-704,6-4-449,-1-2-224,1-5-801,-6-2-2434,-8-4-3363</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2.500"/>
    </inkml:context>
    <inkml:brush xml:id="br0">
      <inkml:brushProperty name="width" value="0.025" units="cm"/>
      <inkml:brushProperty name="height" value="0.025" units="cm"/>
      <inkml:brushProperty name="color" value="#66CC00"/>
    </inkml:brush>
  </inkml:definitions>
  <inkml:trace contextRef="#ctx0" brushRef="#br0">1 76 4388,'0'0'12118,"8"-9"-9844,-3 3-2041,1 0-1,0 1 0,0 0 0,1 0 1,0 0-1,-1 1 0,2 0 0,-1 0 0,0 1 1,1-1-1,-1 2 0,1-1 0,0 1 1,0 0-1,10 0 0,-15 1-149,9 0 226,-1 0-1,1 0 1,-1 1 0,1 0 0,18 3 0,-28-2-266,0-1-1,0 1 1,0-1 0,0 1-1,-1 0 1,1 0-1,0 0 1,0 0 0,0 0-1,-1 0 1,1 1 0,-1-1-1,1 1 1,-1-1-1,1 1 1,-1-1 0,0 1-1,0 0 1,0-1-1,0 1 1,0 0 0,0 0-1,0 0 1,-1 0-1,1 0 1,0 0 0,-1 0-1,0 0 1,0 0-1,1 0 1,-1 0 0,0 0-1,-1 0 1,1 0-1,0 0 1,-1 0 0,0 4-1,-2 2 53,1 1-1,-1-1 1,0-1-1,-1 1 1,0 0-1,0-1 1,-1 0-1,0 0 0,-6 7 1,-59 60 96,50-54-152,-5 2-3,-18 17 73,41-37-57,0 0 0,0 0 1,0 0-1,0 1 0,1-1 0,-1 1 1,1-1-1,-1 1 0,1-1 0,0 1 1,0 0-1,0 0 0,1 0 0,-2 3 1,3-5-43,0-1 0,-1 1 0,1 0 1,0 0-1,0 0 0,0 0 0,0-1 0,0 1 1,-1 0-1,1-1 0,0 1 0,0-1 1,1 1-1,-1-1 0,0 1 0,0-1 1,0 0-1,0 1 0,0-1 0,0 0 1,0 0-1,1 0 0,-1 0 0,0 0 0,0 0 1,1 0-1,45 0 52,-36 0-69,26-1-1402,47-7 0,-4-7-5495,-33 6-1034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2.863"/>
    </inkml:context>
    <inkml:brush xml:id="br0">
      <inkml:brushProperty name="width" value="0.025" units="cm"/>
      <inkml:brushProperty name="height" value="0.025" units="cm"/>
      <inkml:brushProperty name="color" value="#66CC00"/>
    </inkml:brush>
  </inkml:definitions>
  <inkml:trace contextRef="#ctx0" brushRef="#br0">269 52 15759,'0'0'2739,"-8"-8"-220,2 3-2206,-1 0 0,1 0 1,-1 1-1,0 0 0,0 0 0,0 0 0,0 1 0,-9-2 0,12 4-251,-1-1-1,1 2 1,-1-1-1,1 0 1,-1 1 0,0 0-1,1 0 1,-1 1-1,0-1 1,1 1-1,-1 0 1,1 0 0,-1 0-1,1 1 1,0-1-1,-1 1 1,1 0-1,-6 5 1,1 0 31,1 0 0,0 1 0,0 0 1,1 1-1,0-1 0,0 1 0,1 1 0,0-1 0,1 1 1,0 0-1,0 0 0,1 1 0,1 0 0,0-1 0,0 1 0,1 0 1,0 0-1,1 0 0,1 17 0,0-26-74,0 0 1,0 1-1,1-1 0,-1 0 0,1 0 1,0 1-1,0-1 0,0 0 0,0 0 1,0 0-1,0 0 0,0 0 0,1-1 1,-1 1-1,1 0 0,-1 0 0,1-1 1,0 1-1,0-1 0,2 2 0,1-1 10,-1 0-1,1 0 1,-1 0-1,1-1 1,0 1-1,0-1 1,0 0-1,-1-1 1,8 1-1,0-1 4,0 0 0,0-1 0,-1-1 0,1 0 0,0 0 0,-1-1 0,18-7 0,-18 5-4,-1-1 0,0 0-1,0 0 1,-1 0 0,0-1 0,0-1-1,0 0 1,11-14 0,-16 18 30,-1 0 0,0-1 0,0 1 0,0-1 0,-1 0 0,0 0 0,0 0 0,0 0 0,0 0 0,-1-1 0,0 1 0,0 0 0,0-1 0,-1 1 0,0 0 0,0-1 0,0 1 0,-1-1 0,1 1 0,-4-10 0,3 12-66,-1 0 0,0 0 0,0 0 0,-1 0 1,1 0-1,0 1 0,-1-1 0,0 1 0,1-1 0,-1 1 0,0 0 0,0 0 0,0 1 0,-1-1 1,1 1-1,0-1 0,-1 1 0,1 0 0,-6-1 0,3 0-436,-1 1 0,1 0 1,0 0-1,-1 0 0,1 1 0,-1 0 1,1 0-1,-1 0 0,1 1 0,-9 2 1,-1 10-3771,13 0-4822,5-6 446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3.210"/>
    </inkml:context>
    <inkml:brush xml:id="br0">
      <inkml:brushProperty name="width" value="0.025" units="cm"/>
      <inkml:brushProperty name="height" value="0.025" units="cm"/>
      <inkml:brushProperty name="color" value="#66CC00"/>
    </inkml:brush>
  </inkml:definitions>
  <inkml:trace contextRef="#ctx0" brushRef="#br0">65 1 9897,'0'0'13848,"-7"11"-11942,-3 10-1270,1 1 0,1 1 0,1 0 0,0 0 0,2 0 0,-4 47 0,8-59-661,0 70 606,1-77-715,1 1-1,0 0 0,0 0 1,0 0-1,0-1 0,1 1 1,0 0-1,0-1 0,0 0 1,1 1-1,-1-1 0,1 0 1,5 6-1,-7-9-90,-1-1 0,1 0-1,-1 1 1,0-1 0,1 0 0,-1 1 0,1-1 0,-1 0-1,1 0 1,-1 1 0,1-1 0,-1 0 0,1 0 0,-1 0-1,1 0 1,-1 0 0,1 0 0,-1 0 0,1 0-1,-1 0 1,1 0 0,-1 0 0,1 0 0,-1 0 0,1 0-1,-1 0 1,1-1 0,-1 1 0,1 0 0,-1 0 0,0-1-1,1 1 1,-1 0 0,1 0 0,-1-1 0,0 1 0,1 0-1,0-1 1,4-14-5802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4.908"/>
    </inkml:context>
    <inkml:brush xml:id="br0">
      <inkml:brushProperty name="width" value="0.025" units="cm"/>
      <inkml:brushProperty name="height" value="0.025" units="cm"/>
    </inkml:brush>
  </inkml:definitions>
  <inkml:trace contextRef="#ctx0" brushRef="#br0">334 30 13196,'0'0'9348,"-13"-6"-8296,4 1-907,6 3-119,-1-1 1,0 1 0,1 0 0,-1 1 0,0-1 0,0 1 0,0-1 0,0 1 0,0 0 0,0 1 0,0-1 0,0 1 0,0 0-1,-1 0 1,1 0 0,0 0 0,0 1 0,0-1 0,-7 3 0,-8 6 10,0 0 0,0 1-1,-22 16 1,35-22-29,1 0-1,0 0 1,-1 0 0,1 1-1,1 0 1,-1 0 0,1 0-1,0 0 1,0 1-1,0 0 1,1-1 0,0 1-1,0 1 1,-3 7 0,6-12-17,0-1 0,0 0 1,0 0-1,0 1 0,0-1 1,1 0-1,-1 0 1,0 1-1,1-1 0,-1 0 1,0 0-1,1 0 1,0 1-1,-1-1 0,1 0 1,0 0-1,-1 0 0,1 0 1,0 0-1,0 0 1,0 0-1,0-1 0,0 1 1,0 0-1,0 0 1,0-1-1,0 1 0,0-1 1,1 1-1,-1-1 0,0 1 1,0-1-1,0 0 1,1 1-1,-1-1 0,2 0 1,58 5-523,-43-5 313,-6 1 107,-1 0 0,1 0 0,-1 1 0,0 1 0,0 0 0,0 1 0,16 6 0,-25-9 101,0 1 1,0-1-1,0 1 0,0-1 0,0 1 0,0 0 1,0-1-1,0 1 0,0 0 0,-1 0 0,1 0 1,-1 1-1,0-1 0,0 0 0,1 0 0,0 4 0,-2-3 33,1 0 0,-1 1 0,0-1 0,0 0-1,0 0 1,-1 0 0,1 1 0,-1-1-1,1 0 1,-1 0 0,0 0 0,0 0-1,-1 0 1,1 0 0,-1 0 0,-2 4 0,-6 5 299,0 0 0,-1 0 0,0-1 0,-1 0 0,0-1 0,-1-1 0,0 0 0,-1 0 0,0-2 0,0 1 0,0-2 1,-1 0-1,0-1 0,0 0 0,0-1 0,-1-1 0,-28 3 0,43-6-428,0 0 1,0 0-1,0 0 0,0-1 1,0 1-1,0 0 1,0 0-1,0-1 0,0 1 1,0-1-1,0 1 0,1-1 1,-1 1-1,0-1 0,0 0 1,0 1-1,1-1 0,-1 0 1,0 0-1,0 1 1,1-1-1,-1 0 0,1 0 1,-1 0-1,1 0 0,-1 0 1,1 0-1,0 0 0,-1 0 1,1 0-1,0 0 0,0 0 1,0 0-1,0 0 1,0 0-1,0 0 0,0 0 1,0 0-1,0 0 0,0 0 1,0 0-1,1 0 0,-1 0 1,0 0-1,1 0 0,-1 0 1,1-1-1,1-4-1277,0-1-1,1 1 1,0-1-1,0 1 1,0 0-1,5-6 1,15-16-7180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3.682"/>
    </inkml:context>
    <inkml:brush xml:id="br0">
      <inkml:brushProperty name="width" value="0.025" units="cm"/>
      <inkml:brushProperty name="height" value="0.025" units="cm"/>
      <inkml:brushProperty name="color" value="#66CC00"/>
    </inkml:brush>
  </inkml:definitions>
  <inkml:trace contextRef="#ctx0" brushRef="#br0">157 23 14990,'0'0'7351,"-9"-3"-5498,1 1-1654,0 1 1,0 0 0,0 0 0,0 0-1,0 1 1,-14 1 0,19 0-194,-1 0 1,0 0-1,1 0 0,-1 0 1,1 0-1,0 1 0,-1 0 1,1 0-1,0 0 1,0 0-1,0 0 0,0 0 1,1 1-1,-1 0 0,1-1 1,-1 1-1,1 0 1,0 0-1,0 0 0,-2 5 1,2-5 23,0 0 0,0 1 1,1-1-1,-1 1 0,1-1 0,0 1 1,0 0-1,0-1 0,0 1 0,1 0 1,-1 0-1,1 0 0,0 0 1,0-1-1,1 1 0,-1 0 0,1 0 1,1 4-1,0-5 9,-1 0 1,1-1-1,0 0 1,0 1-1,0-1 1,0 0-1,0 0 0,0 0 1,1-1-1,-1 1 1,0 0-1,1-1 0,0 1 1,-1-1-1,1 0 1,0 0-1,0 0 1,0 0-1,0-1 0,-1 1 1,1-1-1,0 0 1,5 0-1,6 1 16,0-1 0,0 0 0,1-1 0,-1 0 0,0-2 0,0 1 0,-1-2 0,1 0-1,19-8 1,-28 9-41,1 1 0,-1-1-1,0 0 1,0 0-1,0 0 1,-1-1-1,1 0 1,-1 0 0,0 0-1,0 0 1,0-1-1,-1 1 1,1-1-1,-1 0 1,0 0 0,-1 0-1,1-1 1,-1 1-1,0-1 1,0 1-1,-1-1 1,0 0 0,0 1-1,0-1 1,0-7-1,-1 12-13,0 0 0,0 0 0,0 1 0,0-1 0,0 0-1,0 0 1,0 0 0,0 1 0,0-1 0,-1 0 0,1 0 0,0 1 0,0-1-1,-1 0 1,1 1 0,-1-1 0,1 0 0,0 1 0,-1-1 0,1 0-1,-1 1 1,0-1 0,1 1 0,-1-1 0,1 1 0,-1-1 0,0 1-1,1 0 1,-1-1 0,0 1 0,0 0 0,1-1 0,-1 1 0,0 0-1,0 0 1,1 0 0,-1 0 0,0 0 0,0 0 0,1 0 0,-1 0-1,0 0 1,0 0 0,0 0 0,1 0 0,-1 0 0,0 1 0,1-1 0,-1 0-1,0 1 1,0-1 0,1 0 0,-1 1 0,0 0 0,-4 1-23,1 0 1,0 0-1,0 1 1,0-1 0,0 1-1,1 0 1,-7 7-1,1 1 9,1 1-1,0 0 1,0 1-1,-7 19 1,13-27 39,0 1-1,0-1 1,0 1-1,1-1 1,0 1 0,0 0-1,0 0 1,1-1 0,0 1-1,0 0 1,0 0-1,1 0 1,2 11 0,-1-14-14,0 1-1,-1-1 1,1 0 0,1 0 0,-1 1 0,0-2 0,1 1 0,0 0 0,-1 0 0,1-1-1,0 0 1,0 1 0,1-1 0,-1 0 0,6 2 0,61 22 25,-35-14-284,-27-9 138,0 1-1,-1-1 0,1 2 0,-1-1 0,11 10 0,-16-14 123,-1 1-1,0 0 0,0 0 1,0 0-1,0 0 0,0 0 1,-1 0-1,1 0 1,0 0-1,0 0 0,-1 1 1,1-1-1,-1 0 0,1 0 1,-1 1-1,1-1 0,-1 0 1,0 0-1,1 1 0,-1-1 1,0 1-1,0-1 0,0 0 1,0 1-1,0-1 1,-1 0-1,1 1 0,0-1 1,-1 0-1,1 1 0,0-1 1,-1 0-1,0 0 0,1 0 1,-1 1-1,0-1 0,1 0 1,-1 0-1,0 0 0,0 0 1,0 0-1,0 0 0,-2 1 1,-7 5 211,-1 1 0,1-2 0,-1 0 1,-1 0-1,1-1 0,-1 0 0,0-1 0,0-1 0,-15 3 1,11-2-78,0-2 0,-1 0 1,1-1-1,-1 0 0,1-2 1,-27-3-1,40 4-148,1-1 0,-1 0 0,0 1-1,0-1 1,1 0 0,-1 0 0,1 0 0,-1-1 0,1 1-1,-1-1 1,1 1 0,0-1 0,0 0 0,-3-3-1,4 4-114,0-1 0,0 1 0,0-1-1,0 1 1,1-1 0,-1 0 0,0 1-1,1-1 1,0 0 0,-1 0-1,1 1 1,0-1 0,0 0 0,0 0-1,0 1 1,0-1 0,1-3 0,0-1-642,1 1-1,1-1 1,-1 1 0,1-1 0,-1 1 0,2 0 0,-1 0 0,0 0-1,1 0 1,0 1 0,8-8 0,21-17-6272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4.029"/>
    </inkml:context>
    <inkml:brush xml:id="br0">
      <inkml:brushProperty name="width" value="0.025" units="cm"/>
      <inkml:brushProperty name="height" value="0.025" units="cm"/>
      <inkml:brushProperty name="color" value="#66CC00"/>
    </inkml:brush>
  </inkml:definitions>
  <inkml:trace contextRef="#ctx0" brushRef="#br0">1 91 11819,'0'0'3956,"3"-10"-796,-2 6-2890,0 0 0,1 0 0,-1 0-1,1 0 1,0 0 0,0 1 0,0-1 0,1 1 0,-1-1-1,1 1 1,0 0 0,0 0 0,0 0 0,0 0-1,0 1 1,1-1 0,-1 1 0,1 0 0,0 0-1,-1 0 1,1 0 0,0 1 0,8-2 0,2 0 59,0 0-1,0 2 1,0 0 0,0 0 0,0 1-1,0 1 1,25 5 0,-35-6-282,-1 1 0,0 0-1,0 0 1,0 0 0,0 0-1,0 1 1,0-1 0,-1 1 0,1 0-1,0 0 1,-1 0 0,1 0 0,-1 0-1,0 1 1,0-1 0,3 5-1,-3-4-8,-1 0-1,-1 0 0,1 0 0,0 0 1,-1 0-1,1 0 0,-1 1 0,0-1 1,0 0-1,0 0 0,-1 0 0,1 1 0,-1-1 1,1 0-1,-1 0 0,0 0 0,-1 0 1,1 0-1,0 0 0,-3 3 0,-8 14 150,0-2 0,-2 0 0,0-1 0,-1 0 0,0-1 0,-24 18 0,18-15-98,1 0 0,1 2 1,-25 32-1,42-50-85,0 1 1,0-1-1,0 1 1,0 0-1,0 0 1,1 0-1,0 0 1,0 0-1,0 0 0,-1 6 1,2-9-3,0 0 0,0 1 0,0-1 0,1 0 0,-1 1 0,0-1 0,1 0 0,-1 1 1,1-1-1,-1 0 0,1 0 0,-1 0 0,1 1 0,0-1 0,0 0 0,-1 0 0,1 0 0,0 0 0,0 0 0,0-1 0,0 1 1,0 0-1,0 0 0,1 0 0,-1-1 0,0 1 0,0-1 0,0 1 0,1-1 0,-1 1 0,0-1 0,3 0 0,19 4-465,1-1-1,0-1 0,-1-1 0,29-2 0,43-12-9313,-62 5 787</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4.362"/>
    </inkml:context>
    <inkml:brush xml:id="br0">
      <inkml:brushProperty name="width" value="0.025" units="cm"/>
      <inkml:brushProperty name="height" value="0.025" units="cm"/>
      <inkml:brushProperty name="color" value="#66CC00"/>
    </inkml:brush>
  </inkml:definitions>
  <inkml:trace contextRef="#ctx0" brushRef="#br0">51 7 19571,'0'0'7719,"-50"47"-5925,50-44-609,10-3-737,12 0-320,3-12-416,3-7-2787,3-7-4516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19.689"/>
    </inkml:context>
    <inkml:brush xml:id="br0">
      <inkml:brushProperty name="width" value="0.025" units="cm"/>
      <inkml:brushProperty name="height" value="0.025" units="cm"/>
      <inkml:brushProperty name="color" value="#66CC00"/>
    </inkml:brush>
  </inkml:definitions>
  <inkml:trace contextRef="#ctx0" brushRef="#br0">1 373 5637,'0'0'330,"-1"1"0,1-1-1,0 1 1,0-1-1,0 0 1,0 1 0,0-1-1,0 0 1,0 1 0,0-1-1,1 0 1,-1 1-1,0-1 1,0 0 0,0 1-1,0-1 1,0 0 0,1 1-1,-1-1 1,0 0-1,0 1 1,0-1 0,1 0-1,-1 0 1,0 1 0,0-1-1,1 0 1,-1 0 0,0 0-1,1 1 1,-1-1-1,0 0 1,1 0 0,-1 0-1,0 0 1,1 0 0,-1 0-1,0 0 1,1 1-1,17-9 2719,16-18-2636,26-36 333,-2-3 0,96-141 0,-142 189-535,-22 64 1066,-3-15-1193,2 1-1,1 0 0,2 1 1,1 0-1,1 0 0,-1 50 1,7-84-90,0 1-1,0-1 1,0 1 0,0-1-1,0 0 1,0 1 0,0-1-1,0 1 1,1-1 0,-1 0-1,0 1 1,0-1 0,0 0-1,0 1 1,1-1 0,-1 0 0,0 1-1,0-1 1,1 0 0,-1 0-1,0 1 1,1-1 0,-1 0-1,0 0 1,1 1 0,-1-1-1,0 0 1,1 0 0,-1 0 0,0 0-1,1 0 1,-1 1 0,1-1-1,-1 0 1,0 0 0,1 0-1,-1 0 1,0 0 0,1 0-1,-1 0 1,1 0 0,-1 0 0,0-1-1,1 1 1,-1 0 0,1 0-1,-1 0 1,0 0 0,1-1-1,18-11-2605,-8-8-2747,-1-6-4873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210"/>
    </inkml:context>
    <inkml:brush xml:id="br0">
      <inkml:brushProperty name="width" value="0.025" units="cm"/>
      <inkml:brushProperty name="height" value="0.025" units="cm"/>
      <inkml:brushProperty name="color" value="#66CC00"/>
    </inkml:brush>
  </inkml:definitions>
  <inkml:trace contextRef="#ctx0" brushRef="#br0">47 207 8456,'0'0'5894,"-6"10"-2077,-1-1-2832,-18 30 1169,17-4 2068,8-35-4162,0 0-1,0 1 1,0-1 0,0 0-1,0 1 1,0-1-1,0 0 1,0 1 0,0-1-1,0 0 1,0 0 0,1 1-1,-1-1 1,0 0-1,0 1 1,0-1 0,0 0-1,1 0 1,-1 1-1,0-1 1,0 0 0,0 0-1,1 0 1,-1 1 0,0-1-1,0 0 1,1 0-1,-1 0 1,0 0 0,1 1-1,-1-1 1,0 0-1,0 0 1,1 0 0,-1 0-1,0 0 1,1 0 0,-1 0-1,0 0 1,1 0-1,17-6 817,13-13-101,0-11-624,-1 0 0,-2-2 0,-1-1 0,-2-1 0,-1-1 0,26-54 0,-47 90-171,-3 11-34,-3 16-27,-9 14 53,3-14-137,1 0 1,1 1 0,2 0 0,-3 40 0,8-68 70,0-1 0,1 0-1,-1 1 1,0-1 0,0 1 0,0-1 0,0 0-1,1 1 1,-1-1 0,0 0 0,0 1-1,1-1 1,-1 0 0,0 1 0,1-1 0,-1 0-1,0 0 1,1 1 0,-1-1 0,0 0 0,1 0-1,-1 1 1,1-1 0,-1 0 0,1 0-1,-1 0 1,0 0 0,1 0 0,-1 0 0,1 0-1,-1 0 1,1 0 0,-1 0 0,0 0 0,1 0-1,-1 0 1,1 0 0,18-5-4713,-1-8-2229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651"/>
    </inkml:context>
    <inkml:brush xml:id="br0">
      <inkml:brushProperty name="width" value="0.025" units="cm"/>
      <inkml:brushProperty name="height" value="0.025" units="cm"/>
      <inkml:brushProperty name="color" value="#66CC00"/>
    </inkml:brush>
  </inkml:definitions>
  <inkml:trace contextRef="#ctx0" brushRef="#br0">194 4 14350,'0'0'10714,"-10"-1"-9406,6 0-1257,1 1-1,-1-1 1,1 1 0,-1 0 0,1 0 0,-1 0 0,1 1 0,-1-1 0,1 1 0,-1 0-1,1 0 1,-1 0 0,1 0 0,0 0 0,0 1 0,0 0 0,0 0 0,0 0 0,0 0-1,0 0 1,0 0 0,1 1 0,-1-1 0,1 1 0,0 0 0,0-1 0,0 1 0,0 0 0,-2 4-1,1-2-20,-1 1-1,1-1 0,0 1 0,0 0 0,0 0 0,1 0 1,0 1-1,0-1 0,1 0 0,0 1 0,0-1 1,0 1-1,1-1 0,0 7 0,1-11-24,0-1 0,-1 0 0,1 0 0,0 0 0,0 0 0,0 0 0,-1 0 0,1 0 0,0-1 0,0 1 0,1 0 0,-1 0 0,0-1 0,0 1 0,0-1 0,0 1 0,1-1 0,-1 1 0,0-1 0,0 0 0,1 0 0,-1 1 0,0-1 0,1 0 0,-1 0 0,0 0 0,0-1 0,1 1 0,0 0 0,40-11 203,-34 6-189,1 0 1,-1-1 0,0 0-1,-1 0 1,1-1-1,-1 0 1,-1 0-1,1-1 1,-1 0-1,-1 0 1,10-17 0,7-10 17,-29 74-357,-1 4 514,2 1 0,1 0 1,4 79-1,1-92 379,0-28-533,-1 0 0,1-1 0,-1 1 0,1 0 0,-1-1 0,0 1 0,0-1-1,0 1 1,0-1 0,-1 1 0,1-1 0,-1 0 0,1 0 0,-1 0 0,0 0 0,0 0-1,0 0 1,0 0 0,0 0 0,0-1 0,0 1 0,-1-1 0,1 0 0,0 0 0,-1 1-1,0-2 1,1 1 0,-1 0 0,1 0 0,-1-1 0,-3 1 0,-12 2 312,0-1 1,0-1 0,-29-1-1,28 0-268,15 0-181,1-1 1,0 1-1,-1-1 1,1 0-1,0 0 1,0 0-1,0 0 1,-1 0-1,1-1 1,0 1-1,-5-4 1,8 4 51,-1 1 0,1 0 0,0-1 0,-1 1 0,1-1 1,-1 1-1,1 0 0,0-1 0,-1 1 0,1-1 0,0 1 1,-1-1-1,1 1 0,0-1 0,0 1 0,0-1 0,-1 0 0,1 1 1,0-1-1,0 1 0,0-1 0,0 1 0,0-1 0,0 0 1,0 0-1,1 0-28,0 0 1,-1 0-1,1 0 1,0 0-1,0 0 0,0 0 1,0 0-1,0 1 1,0-1-1,0 0 1,0 1-1,0-1 1,0 0-1,0 1 1,0-1-1,0 1 0,3-1 1,47-14-7685,-21 6 1175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981"/>
    </inkml:context>
    <inkml:brush xml:id="br0">
      <inkml:brushProperty name="width" value="0.025" units="cm"/>
      <inkml:brushProperty name="height" value="0.025" units="cm"/>
      <inkml:brushProperty name="color" value="#66CC00"/>
    </inkml:brush>
  </inkml:definitions>
  <inkml:trace contextRef="#ctx0" brushRef="#br0">20 1 12812,'0'0'13741,"-16"63"-11723,14-40-416,0 1-610,2 0-639,0-1-289,0-7-64,9-2-929,2-9-2050,3-5-3203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1.419"/>
    </inkml:context>
    <inkml:brush xml:id="br0">
      <inkml:brushProperty name="width" value="0.025" units="cm"/>
      <inkml:brushProperty name="height" value="0.025" units="cm"/>
      <inkml:brushProperty name="color" value="#66CC00"/>
    </inkml:brush>
  </inkml:definitions>
  <inkml:trace contextRef="#ctx0" brushRef="#br0">1 73 11787,'0'0'833,"59"-29"-2338,-31 9-1410,-1-3-4388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029"/>
    </inkml:context>
    <inkml:brush xml:id="br0">
      <inkml:brushProperty name="width" value="0.025" units="cm"/>
      <inkml:brushProperty name="height" value="0.025" units="cm"/>
      <inkml:brushProperty name="color" value="#66CC00"/>
    </inkml:brush>
  </inkml:definitions>
  <inkml:trace contextRef="#ctx0" brushRef="#br0">214 1 9993,'0'0'10117,"-8"-1"-8356,-30 1 999,-55 7 0,89-6-2736,1-1-1,-1 2 0,1-1 1,0 0-1,0 1 0,-1-1 1,1 1-1,0 0 0,0 0 1,1 0-1,-1 0 0,0 1 1,1-1-1,-1 1 0,1 0 1,0-1-1,0 1 0,0 0 1,0 0-1,0 1 0,1-1 1,-1 0-1,0 5 0,-1 0-34,1-1 0,0 1 0,0 0 0,1 0-1,0 0 1,1 0 0,0 0 0,0 0 0,2 11 0,-2-18 13,0-1 0,0 1 1,1 0-1,-1 0 0,0-1 0,1 1 1,-1 0-1,1-1 0,-1 1 1,1 0-1,-1-1 0,1 1 1,-1-1-1,1 1 0,0 0 0,-1-1 1,1 0-1,0 1 0,0-1 1,-1 1-1,1-1 0,0 0 0,0 0 1,-1 1-1,1-1 0,0 0 1,0 0-1,0 0 0,0 0 1,-1 0-1,1 0 0,0 0 0,0 0 1,0 0-1,-1 0 0,1-1 1,0 1-1,0 0 0,0-1 0,-1 1 1,2-1-1,31-16 153,-21 8-131,-2 0 1,1-1 0,-1 0 0,-1-1 0,0 0 0,-1-1 0,0 0 0,7-13 0,-12 12 26,-8 15-35,-6 20 13,10-16-24,0 1-1,1 0 1,0-1 0,0 1-1,0-1 1,1 1 0,0 0-1,0-1 1,1 1 0,-1-1-1,2 0 1,-1 1 0,1-1-1,0 0 1,0-1 0,0 1-1,1 0 1,6 7 0,-5-7 128,0 1 1,-1 0 0,0 0-1,0 0 1,-1 1-1,0-1 1,0 1 0,-1 0-1,0-1 1,0 1 0,1 13-1,-3-19-90,-1 0 0,1-1 0,-1 1 0,0-1 0,1 1 0,-1-1 0,0 1 0,0-1 0,0 1 0,0-1 0,0 0 0,0 0 0,0 1 0,0-1 0,-1 0 0,1 0-1,0 0 1,-1 0 0,1 0 0,-1-1 0,1 1 0,-1 0 0,1-1 0,-1 1 0,1-1 0,-1 1 0,0-1 0,1 0 0,-1 0 0,-2 0 0,-59 4 1248,55-4-1250,3 0-41,-5 1 0,1-1 0,0-1 0,0 1 0,0-1 0,0-1 0,0 0 0,-18-6 0,32 6-430,-1-1 0,1 1 1,-1 0-1,1 0 0,0 1 0,8-2 1,-11 2 255,21-6-3452,1-1-1,36-18 1,-17 4-3998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441"/>
    </inkml:context>
    <inkml:brush xml:id="br0">
      <inkml:brushProperty name="width" value="0.025" units="cm"/>
      <inkml:brushProperty name="height" value="0.025" units="cm"/>
      <inkml:brushProperty name="color" value="#66CC00"/>
    </inkml:brush>
  </inkml:definitions>
  <inkml:trace contextRef="#ctx0" brushRef="#br0">163 4 18578,'0'0'7265,"-10"-2"-5220,-2 1-1731,1 0-1,-1 1 1,1 1 0,-1-1 0,-17 5 0,26-5-307,0 1 1,0-1-1,0 1 0,0 0 1,0 0-1,0 0 1,0 0-1,0 0 0,0 1 1,1-1-1,-1 1 0,1 0 1,-1 0-1,1 0 1,0 0-1,-1 0 0,1 0 1,0 1-1,1-1 1,-1 1-1,0-1 0,1 1 1,-1 0-1,1 0 0,0-1 1,0 1-1,0 0 1,0 0-1,0 0 0,1 0 1,-1 4-1,2-7-11,-1 1 0,0 0 0,1 0 0,-1-1 0,0 1 0,1 0 0,-1-1 0,1 1 1,-1-1-1,1 1 0,0 0 0,-1-1 0,1 1 0,0-1 0,-1 1 0,1-1 0,0 0 0,-1 1 0,1-1 0,0 0 0,0 1 0,-1-1 0,1 0 0,0 0 0,0 0 0,0 0 0,0 0 0,-1 0 1,1 0-1,0 0 0,0 0 0,0 0 0,-1 0 0,2-1 0,32-4-125,-23 1-130,0-1 0,0 0 0,-1 0 0,16-11 0,-19 11 112,0 0 1,0 0-1,0 1 0,1 0 0,0 1 1,0 0-1,0 0 0,0 0 0,0 1 0,11-1 1,-18 3 138,0 0 0,0 1 0,0-1 1,0 1-1,-1-1 0,1 1 0,0-1 1,0 1-1,-1-1 0,1 1 0,0 0 1,-1-1-1,1 1 0,-1 0 0,1 0 1,-1-1-1,1 1 0,-1 0 0,1 0 0,-1 0 1,0 0-1,0 0 0,1-1 0,-1 1 1,0 0-1,0 0 0,0 2 0,3 32 11,-2-29-7,0 17 69,2 15 732,-2-1 0,-5 61 0,4-96-703,-1 1 0,0 0 0,0 0 0,0 0 1,0-1-1,0 1 0,-1-1 0,1 1 1,-1-1-1,1 1 0,-1-1 0,0 0 0,0 0 1,0 0-1,-1 0 0,1 0 0,0 0 1,-1 0-1,1-1 0,-1 1 0,1-1 1,-1 0-1,0 0 0,1 0 0,-1 0 0,-4 0 1,-7 2 48,0-1 0,0 0 1,0-1-1,-15-1 1,23 0-128,5 0-21,-1 0 0,1 0 0,0 0 0,-1 0-1,1 0 1,0 0 0,0 0 0,-1 0 0,1-1 0,0 1-1,0 0 1,-1-1 0,1 1 0,0-1 0,0 0 0,0 1-1,0-1 1,0 0 0,0 1 0,-2-3 0,3 2-98,0 1 0,-1-1 0,1 0 1,0 0-1,0 0 0,0 0 0,0 0 1,0 0-1,0 0 0,0 0 0,0 0 1,0 1-1,0-1 0,0 0 0,1 0 0,-1 0 1,0 0-1,1 0 0,-1 0 0,0 1 1,1-2-1,4-5-1465,-1 1 0,1 0 0,-1 0 0,2 1 1,5-7-1,14-10-7694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5.683"/>
    </inkml:context>
    <inkml:brush xml:id="br0">
      <inkml:brushProperty name="width" value="0.025" units="cm"/>
      <inkml:brushProperty name="height" value="0.025" units="cm"/>
    </inkml:brush>
  </inkml:definitions>
  <inkml:trace contextRef="#ctx0" brushRef="#br0">0 386 15214,'0'0'1415,"9"1"85,-3-1-1283,-2 1-67,0 0 0,0-1 0,0 1 1,0-1-1,0 0 0,0 0 0,0-1 0,0 1 0,0-1 0,0 0 0,0 0 0,0 0 0,-1-1 0,1 1 0,0-1 0,-1 0 0,1 0 0,-1 0 0,1-1 0,-1 1 0,4-5 0,-2 2-77,0-1 1,-1 1-1,0-1 0,0 0 1,-1-1-1,0 1 0,0 0 1,0-1-1,-1 0 0,1 0 1,-2 1-1,1-1 0,-1-1 1,1-10-1,-2 17-67,0 0 0,0 0 0,0 1 0,-1-1 0,1 0 0,0 1 0,0-1 0,0 0 0,-1 1 0,1-1 0,0 1 0,0-1 0,-1 0 0,1 1 0,-1-1 0,1 1 0,0-1 0,-1 1 0,1-1 0,-1 1 0,1-1 0,-1 1 0,0 0 0,1-1 0,-1 1 0,1 0 0,-1-1 0,0 1 0,1 0 0,-1 0 0,0 0 0,1-1 0,-1 1 0,0 0 0,1 0 0,-1 0 0,0 0 0,1 0 0,-1 0 0,0 0 0,1 1 0,-1-1 0,0 0 0,-1 1 0,-1-1-19,0 1 0,0 0 1,0 0-1,-1 1 0,1-1 0,0 1 0,0-1 0,-5 5 1,1 2 83,-1 0 0,1 0 1,1 0-1,-1 1 0,1 0 1,1 0-1,0 1 1,0 0-1,1-1 0,0 2 1,1-1-1,0 0 0,0 1 1,1-1-1,1 1 1,0 0-1,0-1 0,2 22 1,0-29-61,0-1 0,0 0 0,0 0 0,0 0 0,0 0 0,0 0 0,0 0 0,1 0 0,-1 0 0,1 0 0,0 0 0,-1-1 0,1 1 0,0-1 0,0 1 1,0-1-1,0 0 0,0 0 0,0 0 0,1 0 0,-1 0 0,0 0 0,0-1 0,1 1 0,-1-1 0,0 1 0,1-1 0,-1 0 0,0 0 0,1 0 0,3-1 0,2 1 33,1 0 0,-1-1 0,1 0 0,-1-1 0,0 0 0,0 0-1,15-7 1,-8 0-98,-1 1 0,-1-2 0,1 0 0,-2-1 0,1 0 0,-2-1 0,1 0 0,-2-1-1,0 0 1,0 0 0,-1-1 0,-1-1 0,0 1 0,7-22 0,-27 67-129,9-24 256,-1 0 1,2 0 0,-1 1-1,1-1 1,0 1-1,0 0 1,-1 14 0,3-21-66,1 0 0,-1-1 0,0 1 0,0 0 1,0 0-1,1 0 0,-1 0 0,0-1 0,1 1 1,-1 0-1,1 0 0,-1 0 0,1-1 0,-1 1 1,1 0-1,0-1 0,-1 1 0,1-1 0,0 1 1,0 0-1,-1-1 0,1 0 0,0 1 1,0-1-1,-1 1 0,1-1 0,0 0 0,0 0 1,0 1-1,0-1 0,0 0 0,0 0 0,0 0 1,-1 0-1,1 0 0,0 0 0,0 0 0,0 0 1,0-1-1,0 1 0,0 0 0,-1 0 0,3-1 1,40-16 414,-23 4-370,-1 0-1,-1-2 0,0 0 0,-1-1 1,-1-1-1,-1 0 0,0-2 0,15-23 1,-13 14-37,-1 0-1,-2-1 1,0 0 0,-2-1 0,11-44 0,-33 110-35,-1 0 313,1 1 1,2 0-1,-6 65 1,14-83-187,1 1 1,0-1 0,2 1 0,1-1 0,0 0-1,8 21 1,-9-31-106,0 0 1,1 0-1,0 0 0,1-1 1,0 0-1,0 0 0,1 0 1,0-1-1,0 1 0,1-1 1,-1-1-1,2 1 0,-1-1 1,15 8-1,-22-13-5,0-1-1,0 0 0,0 0 1,0 0-1,0 0 1,0 0-1,0 0 1,1 1-1,-1-1 1,0 0-1,0 0 1,0 0-1,0 0 1,0 0-1,0 0 1,0 0-1,1 0 1,-1 1-1,0-1 1,0 0-1,0 0 1,0 0-1,0 0 1,1 0-1,-1 0 0,0 0 1,0 0-1,0 0 1,0 0-1,1 0 1,-1 0-1,0 0 1,0 0-1,0 0 1,0 0-1,0 0 1,1 0-1,-1 0 1,0-1-1,0 1 1,0 0-1,0 0 1,0 0-1,0 0 1,1 0-1,-1 0 1,0 0-1,0 0 0,0-1 1,0 1-1,0 0 1,0 0-1,0 0 1,0 0-1,0 0 1,1 0-1,-1-1 1,0 1-1,0 0 1,0 0-1,0-1 1,-6-12-103,-15-17-376,-38-48-2189,13 22-3539,-65-63 0,50 66 5447,48 44 1528,-5-3 3009,17 10-1091,11 4 309,11 3-2216,-1 0 0,1-1 0,30 0 0,-26-3-1078,0-1 0,41-6 0,-63 6-88,0 0 1,0-1-1,0 0 1,0 0 0,0 0-1,0 0 1,0 0-1,0-1 1,0 1-1,-1-1 1,1 0-1,0 1 1,-1-1 0,1 0-1,-1-1 1,4-3-1,1-16-6561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857"/>
    </inkml:context>
    <inkml:brush xml:id="br0">
      <inkml:brushProperty name="width" value="0.025" units="cm"/>
      <inkml:brushProperty name="height" value="0.025" units="cm"/>
      <inkml:brushProperty name="color" value="#66CC00"/>
    </inkml:brush>
  </inkml:definitions>
  <inkml:trace contextRef="#ctx0" brushRef="#br0">0 16 17232,'0'0'8713,"50"7"-7496,-9-7-609,9-3-416,4-5-192,-4 3 32,-2 0-544,-10 4-1186,-13 1-1248,-11 0-321,-9 1-929,-5 7-545,-7 1-1633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3.185"/>
    </inkml:context>
    <inkml:brush xml:id="br0">
      <inkml:brushProperty name="width" value="0.025" units="cm"/>
      <inkml:brushProperty name="height" value="0.025" units="cm"/>
      <inkml:brushProperty name="color" value="#66CC00"/>
    </inkml:brush>
  </inkml:definitions>
  <inkml:trace contextRef="#ctx0" brushRef="#br0">1 4 12204,'0'0'15182,"78"43"-14926,-31-46-160,-1-6-64,2 1-224,-9-1-2082,-5 0-3203,-5 0-9545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3.828"/>
    </inkml:context>
    <inkml:brush xml:id="br0">
      <inkml:brushProperty name="width" value="0.025" units="cm"/>
      <inkml:brushProperty name="height" value="0.025" units="cm"/>
      <inkml:brushProperty name="color" value="#66CC00"/>
    </inkml:brush>
  </inkml:definitions>
  <inkml:trace contextRef="#ctx0" brushRef="#br0">116 1 12172,'0'0'11151,"-5"10"-10633,-6 15-435,-51 126 434,53-126-380,2 0-1,1 1 0,1 0 0,-3 41 0,8-62-139,-2 14 60,2 0 0,0 0 0,1 0 0,5 24 1,-5-39-89,0 1 1,1-1 0,-1 1 0,1-1 0,0 0 0,0 1 0,0-1-1,1 0 1,-1-1 0,1 1 0,0 0 0,0-1 0,0 1 0,0-1-1,1 0 1,0 0 0,-1 0 0,1-1 0,0 1 0,0-1 0,1 0 0,7 3-1,-1-2-584,0-1-1,0-1 1,1 0 0,-1 0-1,0-1 1,13-1-1,27-3-4733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4.222"/>
    </inkml:context>
    <inkml:brush xml:id="br0">
      <inkml:brushProperty name="width" value="0.025" units="cm"/>
      <inkml:brushProperty name="height" value="0.025" units="cm"/>
      <inkml:brushProperty name="color" value="#66CC00"/>
    </inkml:brush>
  </inkml:definitions>
  <inkml:trace contextRef="#ctx0" brushRef="#br0">1 226 14414,'0'0'11050,"14"-1"-10158,-6 1-837,0-1 0,0 1 0,0-2 0,0 0 0,0 0 0,0 0 0,0-1 0,0 0 0,-1 0 0,0-1 0,1 0 0,10-9 0,8-6 4,-2-2-1,-1-1 1,0-1 0,-2-1 0,37-53-1,-60 110 1,-8 16-20,2-15 18,1 1-1,-3 71 0,15-89-914,-4-17 662,0 1 1,0-1 0,-1 0 0,1 0 0,0 1-1,0-1 1,-1 0 0,1 0 0,0 0-1,0 0 1,0 0 0,-1 0 0,1 0-1,0 0 1,0 0 0,0 0 0,-1 0-1,1 0 1,0-1 0,0 1 0,-1 0-1,2-1 1,17-10-6387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4.561"/>
    </inkml:context>
    <inkml:brush xml:id="br0">
      <inkml:brushProperty name="width" value="0.025" units="cm"/>
      <inkml:brushProperty name="height" value="0.025" units="cm"/>
      <inkml:brushProperty name="color" value="#66CC00"/>
    </inkml:brush>
  </inkml:definitions>
  <inkml:trace contextRef="#ctx0" brushRef="#br0">176 0 20083,'0'0'6150,"-45"69"-4453,40-45-864,5 1-416,0 1-225,3 0-160,8-2-32,5-3 0,-7 0-609,2-6-512,-2-5-480,-7-5-1378</inkml:trace>
  <inkml:trace contextRef="#ctx0" brushRef="#br0" timeOffset="1">1 90 15086,'0'0'9001,"53"9"-7560,-11-9-704,2 0-577,6-5-160,-3-2-705,-3 2-1633,1-1-1922,-6 0-4708</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028"/>
    </inkml:context>
    <inkml:brush xml:id="br0">
      <inkml:brushProperty name="width" value="0.025" units="cm"/>
      <inkml:brushProperty name="height" value="0.025" units="cm"/>
      <inkml:brushProperty name="color" value="#66CC00"/>
    </inkml:brush>
  </inkml:definitions>
  <inkml:trace contextRef="#ctx0" brushRef="#br0">170 16 14542,'0'0'5739,"-10"-3"-4170,-35-9-480,43 12-998,-1 0-1,1 0 1,-1 0-1,1 0 1,0 1 0,-1-1-1,1 1 1,0-1 0,-1 1-1,1 0 1,0 0-1,0 0 1,0 0 0,-1 0-1,1 1 1,0-1-1,1 1 1,-1-1 0,0 1-1,0 0 1,1 0-1,-1 0 1,1 0 0,-1 0-1,1 0 1,0 0 0,0 0-1,-1 3 1,0 0 45,-1 0-1,2-1 1,-1 1 0,0 0 0,1 1-1,0-1 1,0 0 0,1 0 0,0 0-1,0 11 1,1-14-124,0 0-1,0 0 0,0-1 1,1 1-1,-1 0 0,0 0 1,1-1-1,-1 1 0,1-1 1,0 0-1,0 1 1,-1-1-1,1 0 0,0 0 1,0 0-1,0 0 0,0 0 1,0 0-1,0-1 0,1 1 1,-1-1-1,0 1 0,0-1 1,0 0-1,0 0 1,1 0-1,3-1 0,1 2-10,0-1-1,0-1 0,-1 0 0,1 0 1,0 0-1,0 0 0,-1-1 0,8-3 1,5-10-272,-17 12 197,1 1 0,-1 0 0,1-1 0,0 1 0,-1 1 0,1-1 0,0 0 1,0 1-1,0-1 0,4-1 0,-7 42-455,0-28 507,1 51 635,-11 71 0,8-115-139,-1 0-1,0-1 1,-2 1 0,0-1-1,-1 0 1,-1 0 0,0-1-1,-18 28 1,23-41-449,1-1-1,-1 0 1,1 1 0,-1-1 0,0 0-1,0 0 1,0 0 0,0 0 0,0-1-1,0 1 1,-1 0 0,1-1 0,-1 0-1,1 1 1,-1-1 0,1 0 0,-1 0-1,0-1 1,1 1 0,-1 0 0,0-1-1,0 0 1,1 0 0,-1 1 0,0-2-1,0 1 1,0 0 0,1 0 0,-1-1-1,0 0 1,1 1 0,-1-1 0,0 0-1,-3-3 1,1 2 12,1-1 0,0-1 0,0 1 0,0-1 0,0 1 0,0-1 0,1 0 0,0 0 0,0-1 0,0 1 0,0 0 0,1-1 0,-1 0 0,1 0 0,1 0 0,-1 0 0,-1-9 0,2 7-209,0 1 0,0-1 0,1 1-1,0-1 1,1 1 0,0-1 0,0 1 0,0-1 0,0 1 0,1 0 0,0-1-1,1 1 1,-1 0 0,1 0 0,0 1 0,1-1 0,-1 0 0,1 1-1,0 0 1,1 0 0,-1 0 0,11-8 0,7-3-1351,0 1 0,2 0 1,-1 2-1,34-14 0,-15 7-437,-4 1-6704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407"/>
    </inkml:context>
    <inkml:brush xml:id="br0">
      <inkml:brushProperty name="width" value="0.025" units="cm"/>
      <inkml:brushProperty name="height" value="0.025" units="cm"/>
      <inkml:brushProperty name="color" value="#66CC00"/>
    </inkml:brush>
  </inkml:definitions>
  <inkml:trace contextRef="#ctx0" brushRef="#br0">0 8 7335,'0'0'15086,"52"1"-13997,-4-1 32,6 0-384,3 0-545,4 0-160,-10-3-1825,-2 1-3492,-10-2-6855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756"/>
    </inkml:context>
    <inkml:brush xml:id="br0">
      <inkml:brushProperty name="width" value="0.025" units="cm"/>
      <inkml:brushProperty name="height" value="0.025" units="cm"/>
      <inkml:brushProperty name="color" value="#66CC00"/>
    </inkml:brush>
  </inkml:definitions>
  <inkml:trace contextRef="#ctx0" brushRef="#br0">109 1 13677,'1'11'2739,"5"29"-912,2-1 1,2 0 0,1-1 0,19 43 0,-20-56-1728,-1 2-1,-1-1 1,-1 1 0,-2 0 0,0 0-1,0 31 1,-5-42-70,0 0-1,-2-1 1,1 1 0,-2 0-1,0-1 1,-1 0 0,-1 1-1,0-2 1,-1 1 0,0 0-1,-1-1 1,-10 14 0,6-12 131,0 1 1,-28 27 0,35-40-331,-1 0 1,0 0-1,0 0 0,0 0 0,-1-1 0,-5 3 0,8-5-158,1 0 0,0 0 0,-1 0 0,1-1-1,-1 1 1,1-1 0,-1 1 0,1-1 0,-1 0 0,1 0-1,-1 0 1,1-1 0,-1 1 0,1 0 0,-5-2 0,-12-11-5423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6.136"/>
    </inkml:context>
    <inkml:brush xml:id="br0">
      <inkml:brushProperty name="width" value="0.025" units="cm"/>
      <inkml:brushProperty name="height" value="0.025" units="cm"/>
      <inkml:brushProperty name="color" value="#66CC00"/>
    </inkml:brush>
  </inkml:definitions>
  <inkml:trace contextRef="#ctx0" brushRef="#br0">0 45 14990,'8'-4'2392,"5"-3"-1527,0 1 0,0 1 1,0 0-1,1 0 1,0 2-1,0 0 0,19-2 1,-26 4-607,0 1 0,-1 0 1,1 0-1,0 1 1,0 0-1,0 0 0,-1 0 1,11 4-1,-14-4-189,0 1 0,0-1-1,0 1 1,0 0 0,0 0-1,-1 0 1,1 0-1,-1 0 1,1 0 0,-1 1-1,0-1 1,0 1 0,0 0-1,0 0 1,0-1 0,-1 1-1,1 0 1,1 5-1,-3-5 17,1 1 0,0 0-1,-1-1 1,1 1-1,-1 0 1,0-1-1,0 1 1,0 0 0,-1-1-1,0 1 1,1 0-1,-1-1 1,0 1-1,-1-1 1,1 1 0,-1-1-1,1 0 1,-1 1-1,0-1 1,0 0-1,-1 0 1,1 0-1,0-1 1,-1 1 0,-3 2-1,-5 5 310,0-1 1,0-1-1,-1 0 0,-1 0 1,-12 5-1,90-10-870,-57-3 357,0 0 1,-1 1 0,1 0 0,-1 0-1,1 1 1,-1 0 0,14 5 0,-19-6 107,-1 0 0,1 0 0,0 0 0,-1 0-1,1 0 1,-1 0 0,1 0 0,-1 1 0,1-1 0,-1 0 0,0 1 0,0-1 0,0 1 0,1-1 0,-2 1 0,1 0 0,0-1 0,0 1 0,0 0 0,-1 0 0,1 0 0,-1 0 0,0-1 0,1 1 0,-1 0 0,0 0 0,0 0 0,0 0 0,0 0 0,-1 0 0,1 0 0,0-1 0,-1 1 0,1 0 0,-1 0 0,0 0 0,-1 2 0,-2 2 64,0-1-1,0 1 1,-1-1 0,0 0-1,0 0 1,0 0-1,-1-1 1,0 0 0,0 0-1,0 0 1,0-1 0,0 0-1,-1 0 1,1 0 0,-1-1-1,0 0 1,0-1-1,0 1 1,0-1 0,0-1-1,-8 1 1,15-1-209,-1-1 0,1 1-1,0 0 1,-1 0 0,1-1 0,0 1 0,-1 0 0,1-1-1,0 1 1,0-1 0,-1 1 0,1 0 0,0-1 0,0 1-1,0-1 1,0 1 0,0 0 0,-1-1 0,1 1 0,0-1-1,0 1 1,0-1 0,0 1 0,0-1 0,0 1 0,0 0-1,0-1 1,1 1 0,-1-1 0,0-2-1297,0-10-6481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8.255"/>
    </inkml:context>
    <inkml:brush xml:id="br0">
      <inkml:brushProperty name="width" value="0.025" units="cm"/>
      <inkml:brushProperty name="height" value="0.025" units="cm"/>
      <inkml:brushProperty name="color" value="#66CC00"/>
    </inkml:brush>
  </inkml:definitions>
  <inkml:trace contextRef="#ctx0" brushRef="#br0">1 47 8680,'0'0'18386,"67"-9"-18354,-40-2-1570,-5-2-3234,-6 0-5702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6.028"/>
    </inkml:context>
    <inkml:brush xml:id="br0">
      <inkml:brushProperty name="width" value="0.025" units="cm"/>
      <inkml:brushProperty name="height" value="0.025" units="cm"/>
    </inkml:brush>
  </inkml:definitions>
  <inkml:trace contextRef="#ctx0" brushRef="#br0">0 1 17264,'0'0'2883,"50"28"-2755,-14-28-3107,5-4-10505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8.694"/>
    </inkml:context>
    <inkml:brush xml:id="br0">
      <inkml:brushProperty name="width" value="0.025" units="cm"/>
      <inkml:brushProperty name="height" value="0.025" units="cm"/>
      <inkml:brushProperty name="color" value="#66CC00"/>
    </inkml:brush>
  </inkml:definitions>
  <inkml:trace contextRef="#ctx0" brushRef="#br0">8 179 13068,'0'0'8366,"-2"9"-6364,-4 25-150,7-33-1794,-1 0 1,0-1 0,0 1-1,0-1 1,1 1-1,-1 0 1,0-1-1,0 1 1,1-1-1,-1 1 1,1-1-1,-1 1 1,0-1 0,1 1-1,-1-1 1,1 1-1,-1-1 1,1 1-1,0-1 1,-1 0-1,1 1 1,-1-1-1,1 0 1,0 0-1,-1 1 1,1-1 0,0 0-1,-1 0 1,1 0-1,0 0 1,-1 0-1,1 0 1,0 0-1,-1 0 1,1 0-1,0 0 1,-1 0-1,1 0 1,0-1 0,26-4 781,-5-5-686,-2-1 1,1-1 0,-2-1 0,0-1 0,0 0-1,-1-1 1,-1-1 0,-1-1 0,20-24 0,-10 0-88,-10 17 0,-25 50-36,1-5-94,0 0 0,1 1-1,2-1 1,0 1 0,1 0-1,-2 39 1,6-59-2,0-1-1,0 0 0,0 1 1,0-1-1,0 0 1,0 0-1,0 1 1,0-1-1,1 0 1,-1 0-1,0 0 1,1 1-1,-1-1 0,1 0 1,-1 0-1,1 0 1,0 0-1,0 0 1,-1 0-1,1 0 1,0 0-1,0 0 1,0 0-1,0 0 0,0 0 1,0-1-1,0 1 1,0 0-1,0-1 1,0 1-1,1-1 1,-1 1-1,0-1 1,0 0-1,0 1 0,1-1 1,-1 0-1,0 0 1,0 0-1,1 0 1,-1 0-1,0 0 1,1 0-1,-1-1 1,0 1-1,0 0 0,0-1 1,3 0-1,3-1-950,1-1-1,-1 0 0,0 0 0,0-1 0,0 0 0,10-7 0,13-15-6147,3-4-3609</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054"/>
    </inkml:context>
    <inkml:brush xml:id="br0">
      <inkml:brushProperty name="width" value="0.025" units="cm"/>
      <inkml:brushProperty name="height" value="0.025" units="cm"/>
      <inkml:brushProperty name="color" value="#66CC00"/>
    </inkml:brush>
  </inkml:definitions>
  <inkml:trace contextRef="#ctx0" brushRef="#br0">121 44 3683,'0'0'20585,"-10"7"-19490,-1 1-799,1 0-1,0 1 1,0 0 0,1 1 0,0 0 0,-11 16 0,16-20-212,0-1 0,1 1 0,0 0 0,0 0 0,0 0 0,1 0 0,0 0-1,0 1 1,0-1 0,1 1 0,0-1 0,0 1 0,1-1 0,0 1 0,0 0 0,0-1 0,2 10 0,-1-13-75,1-1 1,-1 0-1,0 1 1,1-1-1,-1 0 1,1 0-1,-1 0 0,1 0 1,0 0-1,0-1 1,0 1-1,0 0 1,0-1-1,1 1 1,-1-1-1,0 0 1,1 0-1,-1 0 1,0 0-1,1 0 0,-1-1 1,1 1-1,0-1 1,-1 0-1,1 1 1,-1-1-1,5-1 1,1 2 14,1-2 0,-1 1 0,1-1 1,-1 0-1,0-1 0,0 0 1,13-4-1,-12 1-19,1-1 1,-1 0-1,0 0 0,0-1 1,0 0-1,-1 0 1,0-1-1,-1 0 0,0 0 1,0-1-1,9-16 0,-11 19 2,-1-2 0,0 1 0,-1 0 0,0-1 0,0 1 0,-1-1 0,0 0-1,0 0 1,0 0 0,-1 0 0,-1 0 0,1 0 0,-1-1 0,-1 1 0,1 0-1,-3-11 1,2 18-6,0-1 0,1 0 1,-1 0-1,0 1 0,0-1 0,0 0 0,0 1 0,0-1 0,0 0 0,0 1 0,-1 0 0,1-1 0,-1 1 1,1 0-1,-1 0 0,1 0 0,-1-1 0,1 2 0,-1-1 0,0 0 0,0 0 0,0 1 0,1-1 0,-1 1 1,0-1-1,0 1 0,0 0 0,0-1 0,0 1 0,0 0 0,0 1 0,0-1 0,1 0 0,-1 0 0,0 1 0,0-1 1,-2 2-1,-1-1-5,-1 1 0,1 0 0,0 0 0,0 0 0,0 1 0,0 0 0,0 0 1,1 0-1,-1 0 0,1 1 0,-6 6 0,8-8-71,0-1-1,1 1 1,-1 0-1,1 0 1,-1 0 0,1 1-1,0-1 1,0 0-1,0 0 1,0 1 0,0-1-1,0 1 1,1-1-1,-1 1 1,1-1 0,0 1-1,-1-1 1,1 1-1,1-1 1,-1 1 0,0-1-1,2 5 1,-1-4-244,0-1 0,1-1 0,0 1 0,-1 0 0,1 0 0,0-1 0,0 1 0,0-1 0,0 1 0,0-1 0,0 0 0,0 0 0,1 0 0,-1 0 0,0 0 0,1 0 0,-1-1 0,1 1 0,-1-1 0,0 0 0,1 1 0,-1-1 0,4-1 0,37 1-5788,6-3-3972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414"/>
    </inkml:context>
    <inkml:brush xml:id="br0">
      <inkml:brushProperty name="width" value="0.025" units="cm"/>
      <inkml:brushProperty name="height" value="0.025" units="cm"/>
      <inkml:brushProperty name="color" value="#66CC00"/>
    </inkml:brush>
  </inkml:definitions>
  <inkml:trace contextRef="#ctx0" brushRef="#br0">142 1 17360,'0'0'3155,"-12"9"-421,-3 3-1892,0 1 1,1 0-1,1 1 1,-19 24-1,27-32-653,1 1 1,0-1-1,0 1 0,0 0 1,1 0-1,-1 1 0,2-1 1,-1 1-1,1-1 0,1 1 1,-1 0-1,1 0 0,0 0 1,1 0-1,0 0 0,1 10 1,0-14-182,1 0 1,-1-1 0,1 0 0,-1 1 0,1-1-1,0 0 1,0 0 0,1 0 0,-1 0-1,1 0 1,-1-1 0,1 1 0,0-1 0,0 1-1,0-1 1,0 0 0,0 0 0,1 0-1,-1-1 1,0 1 0,1-1 0,-1 0-1,1 0 1,0 0 0,-1-1 0,1 1 0,0-1-1,0 0 1,5 0 0,-1 1-4,1-1 0,-1 0 1,0-1-1,1 0 0,-1 0 0,1-1 0,-1 0 1,0 0-1,0-1 0,0 0 0,-1-1 0,10-4 1,-12 3 2,1 0 1,-1 0 0,0 0-1,-1-1 1,1 0 0,-1 0-1,0 0 1,0 0 0,-1 0-1,0-1 1,0 0 0,-1 0-1,1 1 1,-1-1-1,-1-1 1,0 1 0,0 0-1,0 0 1,-1 0 0,0-1-1,-1-11 1,1 14-22,-1 0 0,0 1 0,0-1 0,0 1-1,0-1 1,-1 0 0,1 1 0,-1 0 0,-1-1 0,1 1 0,0 0-1,-1 0 1,0 0 0,0 1 0,0-1 0,0 1 0,-1 0 0,1-1-1,-1 1 1,0 1 0,0-1 0,0 1 0,0-1 0,0 1 0,-1 0 0,1 1-1,-1-1 1,1 1 0,-1 0 0,0 0 0,1 0 0,-1 1 0,-5-1-1,2 1-408,1 1 0,-1-1 0,1 2 0,-1-1 0,-9 3 0,-16 11-4402,8 0-3360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898"/>
    </inkml:context>
    <inkml:brush xml:id="br0">
      <inkml:brushProperty name="width" value="0.025" units="cm"/>
      <inkml:brushProperty name="height" value="0.025" units="cm"/>
      <inkml:brushProperty name="color" value="#66CC00"/>
    </inkml:brush>
  </inkml:definitions>
  <inkml:trace contextRef="#ctx0" brushRef="#br0">1 58 14670,'0'0'6278,"55"19"-5413,2-21-225,15-11-384,6-2-191,8-1-1,-6 2-417,-12 4-2145,-22 4-2018,-19 6-865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271"/>
    </inkml:context>
    <inkml:brush xml:id="br0">
      <inkml:brushProperty name="width" value="0.025" units="cm"/>
      <inkml:brushProperty name="height" value="0.025" units="cm"/>
      <inkml:brushProperty name="color" value="#66CC00"/>
    </inkml:brush>
  </inkml:definitions>
  <inkml:trace contextRef="#ctx0" brushRef="#br0">58 1 12075,'0'0'2339,"-48"23"575,39-16-928,9-3-1057,14-1-288,15-3 256,10 0-321,13 0-384,10-5-160,6-2-32,-2 1-1857,-9-1-2852,-9 2-4323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615"/>
    </inkml:context>
    <inkml:brush xml:id="br0">
      <inkml:brushProperty name="width" value="0.025" units="cm"/>
      <inkml:brushProperty name="height" value="0.025" units="cm"/>
      <inkml:brushProperty name="color" value="#66CC00"/>
    </inkml:brush>
  </inkml:definitions>
  <inkml:trace contextRef="#ctx0" brushRef="#br0">1 1 14830,'0'0'1927,"10"0"-357,8 0-1105,0 0 1,0 1 0,0 1 0,0 0 0,29 9 0,-43-10-422,0 0 1,-1 0 0,1 1 0,-1-1 0,1 1-1,-1 0 1,1 0 0,-1 0 0,0 0 0,0 1-1,0-1 1,0 1 0,-1 0 0,1 0-1,-1 0 1,0 0 0,1 0 0,-1 1 0,-1-1-1,1 1 1,0-1 0,-1 1 0,0-1 0,0 1-1,0 0 1,0 0 0,-1-1 0,1 1 0,-1 0-1,0 0 1,0 0 0,0 0 0,-1 0 0,1-1-1,-1 1 1,-2 5 0,-5 15 355,-1-1 1,-2-1-1,0 0 1,-1 0-1,-2-1 1,-18 23-1,-8 15 80,30-45-1096,7-11-117,1-1 0,-1 1-1,1 1 1,0-1 0,0 0-1,0 1 1,1-1 0,-1 1-1,-1 3 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989"/>
    </inkml:context>
    <inkml:brush xml:id="br0">
      <inkml:brushProperty name="width" value="0.025" units="cm"/>
      <inkml:brushProperty name="height" value="0.025" units="cm"/>
      <inkml:brushProperty name="color" value="#66CC00"/>
    </inkml:brush>
  </inkml:definitions>
  <inkml:trace contextRef="#ctx0" brushRef="#br0">1 312 9545,'0'0'10768,"13"-2"-8756,-2 1-1726,0-1-1,-1 0 1,1 0 0,-1-1-1,0-1 1,0 0-1,0 0 1,0-1 0,12-8-1,142-110 668,-135 99-929,-2-1-1,-1-2 0,35-43 0,-71 106-47,3 0 0,1 0 0,-3 64 0,9-98-27,0-1 0,0 0-1,0 0 1,0 1-1,0-1 1,1 0 0,-1 0-1,0 0 1,1 0-1,-1 1 1,1-1 0,-1 0-1,1 0 1,-1 0-1,1 0 1,0 0 0,0 0-1,-1 0 1,1 0-1,0-1 1,0 1 0,0 0-1,0 0 1,0-1-1,0 1 1,2 0 0,-1 0-357,0 0 1,0-1-1,0 0 1,1 1 0,-1-1-1,0 0 1,0 0-1,0 0 1,0 0 0,1 0-1,-1-1 1,0 1-1,0-1 1,0 0 0,3-1-1,18-12-7695</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1.337"/>
    </inkml:context>
    <inkml:brush xml:id="br0">
      <inkml:brushProperty name="width" value="0.025" units="cm"/>
      <inkml:brushProperty name="height" value="0.025" units="cm"/>
      <inkml:brushProperty name="color" value="#66CC00"/>
    </inkml:brush>
  </inkml:definitions>
  <inkml:trace contextRef="#ctx0" brushRef="#br0">0 228 16367,'0'0'11216,"9"-8"-10447,196-207-427,-199 211-566,-4 7 91,-6 19 54,-14 27 77,11-30-17,1-1 0,1 1 0,0 1 0,1-1 0,1 1 0,0 35 0,2-53-66,1-1 1,0 0 0,1 1 0,-1-1 0,0 0-1,0 1 1,1-1 0,-1 0 0,0 1 0,1-1-1,-1 0 1,1 0 0,0 0 0,-1 1 0,1-1-1,0 0 1,0 0 0,0 0 0,0 0 0,0 0-1,0-1 1,0 1 0,0 0 0,0 0 0,0-1-1,0 1 1,0 0 0,1-1 0,-1 1 0,0-1-1,0 0 1,1 1 0,-1-1 0,0 0 0,1 0-1,-1 0 1,0 0 0,1 0 0,-1 0 0,0 0-1,1 0 1,1-1 0,3 0-788,-1 0 0,1 0 1,0-1-1,-1 0 0,1 0 0,-1 0 0,0-1 1,10-6-1,17-16-7072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1.716"/>
    </inkml:context>
    <inkml:brush xml:id="br0">
      <inkml:brushProperty name="width" value="0.025" units="cm"/>
      <inkml:brushProperty name="height" value="0.025" units="cm"/>
      <inkml:brushProperty name="color" value="#66CC00"/>
    </inkml:brush>
  </inkml:definitions>
  <inkml:trace contextRef="#ctx0" brushRef="#br0">138 1 11883,'0'0'7922,"-8"3"-5898,-4 1-1598,1 0 0,0 2 0,1-1 0,-1 1 0,-11 9 0,18-12-306,0 0 0,0 0 1,0 0-1,1 0 0,0 1 1,-1-1-1,1 1 0,0 0 1,1 0-1,-1 0 0,1 0 0,-1 0 1,1 0-1,0 1 0,1-1 1,-1 1-1,1 0 0,-1 6 1,3-10-116,-1 0 0,1 1 0,0-1 1,0 0-1,0 0 0,-1 0 0,1 0 1,0 0-1,0 0 0,1-1 0,-1 1 1,0 0-1,0 0 0,0-1 0,0 1 1,1-1-1,-1 1 0,0-1 0,1 1 1,-1-1-1,0 0 0,1 0 0,-1 0 1,0 0-1,1 0 0,-1 0 0,0 0 1,1 0-1,-1 0 0,0-1 0,2 1 0,49-8-706,-5-15-754,-40 19 1213,0 0 1,0 0-1,1 0 1,0 1-1,14-4 1,-22 7 246,1 0 1,-1 1 0,1-1-1,0 0 1,-1 0 0,1 1-1,0-1 1,-1 0 0,1 1 0,-1-1-1,1 1 1,-1-1 0,1 1-1,-1-1 1,1 1 0,-1-1-1,0 1 1,1 0 0,-1-1-1,0 1 1,1-1 0,-1 1 0,0 0-1,0-1 1,0 1 0,1 0-1,-1-1 1,0 1 0,0 0-1,0-1 1,0 1 0,0 1 0,1 32 327,-1-24-230,4 28 331,-1-20 172,-2 0-1,0 1 1,-1-1 0,0 0-1,-5 24 1,5-41-504,-1 1-1,1-1 1,-1 0 0,1 1-1,-1-1 1,0 0 0,1 0 0,-1 1-1,0-1 1,0 0 0,0 0-1,0 0 1,0 0 0,0 0-1,0 0 1,0 0 0,0 0-1,-1-1 1,1 1 0,0 0-1,0-1 1,-3 1 0,0 0 2,1 0 0,-1 0 0,0-1 1,0 0-1,0 1 0,1-2 0,-1 1 1,-6-1-1,1-1-61,1 0 0,-1 0-1,0-1 1,1 0 0,-1 0 0,-12-9 0,17 10-153,-23-18 60,27 19-81,-1 0 0,0 1 0,0-1 0,0 0 0,1 0 0,-1 0 0,0 0 1,1 0-1,-1 0 0,1 0 0,-1 0 0,1 0 0,-1 0 0,1 0 0,0 0 0,-1 0 0,1 0 1,0 0-1,0 0 0,0 0 0,0 0 0,0-1 0,0 1 0,0-1 0,2 1-479,1 0 0,-1 0 0,0 1 1,0-1-1,1 1 0,-1-1 0,0 1 0,1 0 0,-1 0 0,0 0 0,1 0 0,3 1 0,1-1-1630,16-1-4994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2.079"/>
    </inkml:context>
    <inkml:brush xml:id="br0">
      <inkml:brushProperty name="width" value="0.025" units="cm"/>
      <inkml:brushProperty name="height" value="0.025" units="cm"/>
      <inkml:brushProperty name="color" value="#66CC00"/>
    </inkml:brush>
  </inkml:definitions>
  <inkml:trace contextRef="#ctx0" brushRef="#br0">48 0 19474,'0'0'7496,"-35"49"-5030,26-34-1185,5-1-736,4 0-353,0-6-192,4 0-353,6-8-1761,7 0-2690,-1-1-7047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6.987"/>
    </inkml:context>
    <inkml:brush xml:id="br0">
      <inkml:brushProperty name="width" value="0.025" units="cm"/>
      <inkml:brushProperty name="height" value="0.025" units="cm"/>
    </inkml:brush>
  </inkml:definitions>
  <inkml:trace contextRef="#ctx0" brushRef="#br0">218 67 14798,'2'-1'396,"0"-1"0,-1 0 0,1-1-1,-1 1 1,1 0 0,-1 0 0,0-1 0,0 1 0,0-1-1,0 1 1,-1 0 0,1-1 0,-1 0 0,1 1 0,-1-1-1,0 1 1,0-5 0,-1 6-282,0 0 0,1-1 0,-1 1 0,0 0 0,0 0 0,0 0 0,0-1 0,0 1 0,0 0 0,0 0 0,0 0 0,-1 1 0,1-1 0,0 0 0,0 0 0,-1 1 0,1-1 0,-1 1 0,1-1 0,0 1 0,-1-1 0,1 1 0,-1 0 0,1 0 0,-1 0 0,1 0 0,-1 0 0,1 0 0,-1 0 0,1 0 0,-3 1 0,-4 1-109,0-1 0,0 2 0,0-1 0,0 1 0,1 0-1,-1 1 1,1-1 0,-1 2 0,1-1 0,1 1 0,-1 0 0,1 0 0,0 1 0,0 0 0,0 0 0,1 0 0,0 1 0,-7 11 0,4-6 37,1-1 0,0 1 1,1 0-1,1 1 1,0 0-1,1 0 1,0 0-1,0 0 0,2 0 1,-3 25-1,6-36-58,-1 0 0,0 1 0,1-1 0,-1 0 0,1 0-1,0 0 1,0 0 0,-1 0 0,2 0 0,-1 0 0,0 0-1,0 0 1,0 0 0,1 0 0,-1 0 0,1-1-1,0 1 1,-1-1 0,1 1 0,0-1 0,0 0 0,0 0-1,0 0 1,0 0 0,0 0 0,0 0 0,0 0 0,1-1-1,-1 1 1,0-1 0,0 1 0,1-1 0,-1 0 0,4 0-1,7 0-500,-1 1-1,0-2 0,0 0 0,0 0 0,17-6 1,27-14-3231,0-10-2759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2.583"/>
    </inkml:context>
    <inkml:brush xml:id="br0">
      <inkml:brushProperty name="width" value="0.025" units="cm"/>
      <inkml:brushProperty name="height" value="0.025" units="cm"/>
      <inkml:brushProperty name="color" value="#66CC00"/>
    </inkml:brush>
  </inkml:definitions>
  <inkml:trace contextRef="#ctx0" brushRef="#br0">177 9 13132,'0'0'3252,"-8"-2"89,-4-1-2565,-1 1 0,0 1 0,1 0-1,-20 1 1,27 0-712,0 1 0,0-1 0,0 1 0,1 0 0,-1 0-1,0 0 1,1 1 0,-1 0 0,1 0 0,-1 0 0,1 0 0,0 1 0,0-1 0,0 1-1,0 0 1,1 0 0,-7 7 0,10-10-64,0 1-1,0-1 1,0 0-1,-1 0 1,1 0 0,0 0-1,0 1 1,0-1 0,0 0-1,0 0 1,0 0-1,0 0 1,0 1 0,0-1-1,-1 0 1,1 0-1,0 0 1,0 1 0,0-1-1,0 0 1,0 0-1,0 1 1,0-1 0,1 0-1,-1 0 1,0 0-1,0 1 1,0-1 0,0 0-1,0 0 1,0 0-1,0 0 1,0 1 0,0-1-1,1 0 1,-1 0-1,0 0 1,0 0 0,0 0-1,0 1 1,0-1-1,1 0 1,-1 0 0,0 0-1,0 0 1,0 0-1,0 0 1,1 0 0,-1 0-1,0 0 1,0 1-1,0-1 1,1 0 0,-1 0-1,0 0 1,21 0 5,21-8-351,-9-5-292,-22 9 511,-1-1 0,1 1 0,0 1 0,0 0 0,0 1 0,20-3 0,-29 6 122,0 0 0,0-1 0,0 1-1,0 0 1,0 0 0,0 0 0,0 0-1,0 0 1,-1 0 0,1 0 0,0 1-1,-1-1 1,1 1 0,-1-1 0,0 1-1,1 0 1,-1-1 0,0 1 0,0 0-1,0 0 1,0 0 0,0 0 0,-1 0-1,1 0 1,0 0 0,-1 0-1,0 0 1,1 0 0,-1 3 0,6 73 228,-5-68-139,-1 113 3252,-1-122-3274,1-1 0,0 1 1,0 0-1,0-1 0,0 1 0,-1-1 0,1 1 0,0 0 0,0-1 0,-1 1 0,1-1 0,0 1 1,-1-1-1,1 1 0,-1-1 0,1 1 0,-1-1 0,1 0 0,-1 1 0,1-1 0,-1 0 0,1 1 1,-1-1-1,1 0 0,-1 1 0,0-1 0,1 0 0,-1 0 0,1 0 0,-1 0 0,0 0 1,1 0-1,-1 0 0,0 0 0,1 0 0,-1 0 0,0 0 0,1 0 0,-1 0 0,1 0 0,-1-1 1,0 1-1,1 0 0,-1 0 0,1-1 0,-1 1 0,1 0 0,-1-1 0,1 1 0,-1 0 0,1-1 1,-1 0-1,-35-22 51,32 20-42,-17-14-153,13 11-242,1 0-1,-1 0 1,0 1 0,0 0-1,-1 0 1,0 1 0,1 0 0,-12-4-1,26 8-9263,11 0 7874,-16 0 829,19 0-3391,2 0-1762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3.056"/>
    </inkml:context>
    <inkml:brush xml:id="br0">
      <inkml:brushProperty name="width" value="0.025" units="cm"/>
      <inkml:brushProperty name="height" value="0.025" units="cm"/>
      <inkml:brushProperty name="color" value="#66CC00"/>
    </inkml:brush>
  </inkml:definitions>
  <inkml:trace contextRef="#ctx0" brushRef="#br0">240 57 4805,'0'0'15342,"-8"-9"-12678,4 5-2522,1 0 1,-1 0-1,0 0 1,-1 1-1,1-1 1,0 1-1,-1 0 1,0 0-1,0 1 0,0 0 1,0-1-1,0 2 1,0-1-1,0 0 1,-1 1-1,1 0 1,-1 1-1,-9-1 0,6 1-102,1 1 0,-1 0 0,1 1 0,-1 0-1,1 0 1,-1 1 0,-13 7 0,19-9-27,0 0 0,0 1 0,0-1 0,0 1 0,1 0 0,-1 0-1,0 0 1,1 0 0,-1 0 0,1 1 0,0-1 0,0 1 0,0-1 0,0 1 0,0 0 0,1 0 0,-1 0 0,1 0 0,0 0 0,0 0 0,0 0 0,0 0 0,0 5 0,2-7 4,1 0 0,0 0-1,0 0 1,0-1 0,0 1-1,0 0 1,0-1 0,0 0-1,0 1 1,0-1 0,0 0-1,0 0 1,0 0 0,0 0-1,0-1 1,0 1-1,3-1 1,-3 1 4,8-2-66,1-1 1,-1 1-1,0-2 0,0 1 1,0-2-1,0 1 1,12-9-1,-12 7-166,-1 1 0,1 1 0,0-1 0,0 1 0,0 1 0,0 0 0,12-2 0,-21 5 194,0 0 0,0 1 1,0-1-1,0 0 0,0 1 0,1-1 0,-1 0 1,0 1-1,0 0 0,0-1 0,0 1 0,0-1 0,0 1 1,-1 0-1,1 0 0,0 0 0,0-1 0,0 1 0,-1 0 1,1 0-1,0 0 0,-1 0 0,1 0 0,-1 0 1,1 1-1,-1-1 0,0 0 0,1 0 0,-1 2 0,9 43-32,-8-33 85,8 36 2265,4 95 0,-14-143-2221,1 0 1,-1 0-1,0 0 0,0 0 1,1 0-1,-1 0 1,0 0-1,0 0 0,0-1 1,0 1-1,0 0 0,0 0 1,0-1-1,0 1 0,-1-1 1,1 1-1,0-1 1,0 1-1,0-1 0,-1 0 1,1 1-1,0-1 0,-1 0 1,1 0-1,0 0 0,0 0 1,-1 0-1,1 0 1,-2-1-1,-42-2 541,36 2-587,0-2-1,0 1 1,0-1 0,0 0-1,0-1 1,1 0 0,-1 0-1,1-1 1,-11-8-1,19 12-119,0 1-1,0 0 1,0 0-1,0-1 0,0 1 1,-1 0-1,1 0 1,0 0-1,0-1 0,0 1 1,0 0-1,0 0 1,0-1-1,0 1 0,0 0 1,0 0-1,1-1 1,-1 1-1,0 0 0,0 0 1,0-1-1,0 1 1,0 0-1,0 0 0,0-1 1,0 1-1,1 0 1,-1 0-1,0 0 0,0 0 1,0-1-1,1 1 1,-1 0-1,0 0 0,0 0 1,0 0-1,1 0 1,-1-1-1,0 1 0,0 0 1,1 0-1,-1 0 0,0 0 1,0 0-1,0 0 1,1 0-1,-1 0 0,0 0 1,0 0-1,1 0 1,18-5-3175,-15 5 1740,15-7-5301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059"/>
    </inkml:context>
    <inkml:brush xml:id="br0">
      <inkml:brushProperty name="width" value="0.025" units="cm"/>
      <inkml:brushProperty name="height" value="0.025" units="cm"/>
      <inkml:brushProperty name="color" value="#66CC00"/>
    </inkml:brush>
  </inkml:definitions>
  <inkml:trace contextRef="#ctx0" brushRef="#br0">0 133 13773,'0'2'114,"1"0"0,0-1-1,-1 1 1,1 0 0,0-1 0,0 1 0,0-1 0,-1 1-1,2-1 1,-1 1 0,0-1 0,0 0 0,0 1-1,1-1 1,-1 0 0,1 0 0,-1 0 0,1 0 0,-1 0-1,1 0 1,-1-1 0,1 1 0,0 0 0,0-1-1,-1 1 1,1-1 0,0 0 0,0 0 0,-1 1 0,1-1-1,0 0 1,2-1 0,76 1 1039,-65-1-702,312-43 2053,-145 15-2120,195-18-795,713 4 0,-1075 43 448,51 4 301,-62-3-203,0-1-1,0 1 1,0 0-1,0 0 1,0 0 0,0 1-1,0-1 1,-1 1-1,1 0 1,0 0-1,-1 0 1,4 4-1,-6-6-110,-1 0-1,0 0 1,0 1-1,1-1 1,-1 0 0,0 0-1,0 0 1,1 1-1,-1-1 1,0 0-1,0 0 1,0 1-1,0-1 1,1 0-1,-1 1 1,0-1-1,0 0 1,0 0-1,0 1 1,0-1-1,0 0 1,0 1-1,0-1 1,0 0-1,0 1 1,0-1 0,0 0-1,0 1 1,0-1-1,0 0 1,0 0-1,0 1 1,0-1-1,-1 0 1,1 1-1,0-1 1,0 0-1,0 0 1,0 1-1,-1-1 1,1 0-1,0 0 1,0 0-1,0 1 1,-1-1-1,-19 6 246,-22-6-2495,-15-21-6839,24 5-2620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452"/>
    </inkml:context>
    <inkml:brush xml:id="br0">
      <inkml:brushProperty name="width" value="0.025" units="cm"/>
      <inkml:brushProperty name="height" value="0.025" units="cm"/>
      <inkml:brushProperty name="color" value="#66CC00"/>
    </inkml:brush>
  </inkml:definitions>
  <inkml:trace contextRef="#ctx0" brushRef="#br0">0 295 12043,'0'0'3641,"10"-3"-1287,27-12-1039,0-1-1,-1-2 1,0-1-1,36-28 1,134-106-569,-197 144-745,8-6 15,-12 16-57,-5 9-68,-5 6 110,-1 0 1,-1 0-1,-16 28 1,-11 27 8,32-66-21,0 0-6,0 1 1,0-1-1,0 1 1,1-1-1,0 1 1,0 0-1,0 0 1,1-1-1,0 10 1,0-15-58,1 1 1,-1 0-1,0-1 1,1 1-1,-1-1 0,1 1 1,-1-1-1,1 1 1,-1-1-1,1 1 1,-1-1-1,1 1 1,-1-1-1,1 0 1,0 1-1,-1-1 0,1 0 1,0 1-1,-1-1 1,1 0-1,0 0 1,-1 0-1,1 0 1,0 0-1,0 1 0,-1-1 1,1-1-1,0 1 1,-1 0-1,1 0 1,0 0-1,-1 0 1,1 0-1,0-1 1,-1 1-1,2-1 0,27-9-3301,4-11-3004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811"/>
    </inkml:context>
    <inkml:brush xml:id="br0">
      <inkml:brushProperty name="width" value="0.025" units="cm"/>
      <inkml:brushProperty name="height" value="0.025" units="cm"/>
      <inkml:brushProperty name="color" value="#66CC00"/>
    </inkml:brush>
  </inkml:definitions>
  <inkml:trace contextRef="#ctx0" brushRef="#br0">134 0 14253,'-7'9'2691,"-4"3"-1885,-11 13 1088,-36 53 1,53-71-1614,1 0-1,0 0 1,0 0-1,1 0 1,0 0-1,0 1 1,1-1-1,0 1 1,0 0-1,1 0 1,0 0-1,0 0 1,1-1-1,1 15 1,-1-21-265,1 1 0,0-1 0,-1 0 0,1 0 1,0 1-1,0-1 0,0 0 0,0 0 0,0 0 0,0 0 0,0 0 0,0 0 0,1-1 1,-1 1-1,0 0 0,0-1 0,1 1 0,-1-1 0,1 1 0,-1-1 0,0 1 0,1-1 1,-1 0-1,1 0 0,-1 0 0,1 0 0,-1 0 0,0 0 0,3 0 0,2 0 53,0-1 0,0 1 0,0-1 0,-1-1 0,1 1 0,6-3 0,-6 1-52,0-1-1,0 0 0,-1 0 0,1 0 1,-1-1-1,0 0 0,0 0 0,-1 0 1,1-1-1,-1 1 0,0-1 0,-1 0 1,1 0-1,-1 0 0,-1-1 0,1 1 1,1-8-1,-3 11-19,0 0 1,0 0-1,0-1 1,0 1-1,-1 0 1,1 0-1,-1-1 1,0 1-1,0 0 1,0 0-1,-1-1 1,1 1-1,-1 0 1,1 0-1,-1 0 1,0-1-1,0 1 1,-1 0-1,1 0 1,-1 0-1,1 1 1,-1-1-1,0 0 1,0 1-1,0-1 1,-1 1-1,1 0 1,0-1-1,-1 1 1,0 0-1,1 0 1,-1 1-1,0-1 1,0 1-1,0-1 1,0 1-1,-5-1 1,6 1-39,1 0 0,-1 1 0,0-1 1,0 1-1,0 0 0,0 0 0,0-1 0,0 1 1,-1 0-1,1 1 0,0-1 0,0 0 1,0 1-1,0-1 0,1 1 0,-1-1 0,0 1 1,0 0-1,0 0 0,0 0 0,1 0 0,-1 0 1,0 0-1,1 1 0,-1-1 0,1 0 1,-1 1-1,1-1 0,0 1 0,0 0 0,0-1 1,-1 1-1,2 0 0,-1 0 0,0 0 0,0 0 1,1 0-1,-1-1 0,1 1 0,-1 0 0,1 0 1,0 1-1,0 1 0,0-2-161,0 0 0,0 0 0,0 0 0,1 0 0,-1 0 0,1 0 0,0 0 0,0 0 0,0 0 0,0 0-1,0 0 1,0 0 0,0-1 0,0 1 0,1 0 0,-1-1 0,1 1 0,-1-1 0,1 1 0,-1-1 0,1 0 0,0 0 0,0 0 0,0 0 0,0 0 0,0 0-1,3 1 1,27 3-4607,6-5-2217</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5.173"/>
    </inkml:context>
    <inkml:brush xml:id="br0">
      <inkml:brushProperty name="width" value="0.025" units="cm"/>
      <inkml:brushProperty name="height" value="0.025" units="cm"/>
      <inkml:brushProperty name="color" value="#66CC00"/>
    </inkml:brush>
  </inkml:definitions>
  <inkml:trace contextRef="#ctx0" brushRef="#br0">113 0 9097,'0'0'10612,"-12"6"-9507,3 0-857,-1 0-1,1 0 0,1 0 1,-1 1-1,-12 13 0,17-16-96,1 1-1,-1-1 0,1 0 1,0 1-1,1 0 1,-1 0-1,1 0 1,0 0-1,0 0 0,0 0 1,1 1-1,0-1 1,0 0-1,0 1 1,1-1-1,-1 6 1,2-9-126,-1 0 0,0 0 0,1 0 0,0 0 0,-1 0 0,1-1 0,0 1 0,0 0 0,0 0 0,0-1 0,0 1 0,0-1 0,1 1 0,-1-1 0,0 1 0,1-1 0,-1 0 0,1 0 0,-1 0 0,1 0 0,0 0 1,0 0-1,-1 0 0,1 0 0,0-1 0,0 1 0,0-1 0,0 1 0,0-1 0,-1 0 0,4 0 0,9 2 6,1-1-1,-1-1 1,18-1 0,-17 0 32,6 0-86,1-2 0,-1 0 0,24-7 0,-36 8 39,0-1 0,0 0 0,-1 0 0,1-1 1,-1 0-1,0-1 0,0 0 0,0 0 0,13-12 1,-20 16 99,1 0 0,-1-1 0,0 1 0,0 0 1,0 0-1,0-1 0,0 1 0,0-1 1,0 1-1,0-1 0,0 1 0,-1-1 1,1 1-1,-1-1 0,1 0 0,-1 1 0,1-1 1,-1 0-1,0 0 0,0 1 0,0-1 1,0 0-1,0 1 0,-1-1 0,1 0 1,0 0-1,-1 1 0,1-1 0,-1 1 0,0-1 1,1 0-1,-1 1 0,0-1 0,0 1 1,0 0-1,0-1 0,0 1 0,0 0 1,-1-1-1,1 1 0,-2-1 0,-3-2-2,1 0-1,-1 0 1,0 1-1,0 0 1,0 1-1,0-1 1,0 1-1,0 0 0,-10-1 1,0 0-125,-1 0 1,1 1-1,-1 1 0,0 1 0,1 0 1,-1 1-1,-28 5 0,45-6-58,-1 0 0,1 1 0,-1-1 0,0 0 0,1 0 0,-1 0-1,1 1 1,-1-1 0,1 0 0,-1 0 0,1 1 0,-1-1-1,1 0 1,-1 1 0,1-1 0,-1 1 0,1-1 0,-1 1-1,1-1 1,0 1 0,-1-1 0,1 1 0,0-1 0,-1 1 0,1-1-1,0 1 1,0-1 0,0 1 0,-1 0 0,1-1 0,0 1-1,0-1 1,0 1 0,0 0 0,0-1 0,0 1 0,0 0-1,0-1 1,1 1 0,-1 0 0,1 1-286,0-1 0,-1 0 0,1 0 1,0-1-1,0 1 0,0 0 0,0 0 0,0 0 0,0 0 1,0-1-1,1 1 0,-1-1 0,0 1 0,0-1 0,0 1 1,1-1-1,-1 0 0,0 1 0,0-1 0,2 0 0,29 1-7716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6.714"/>
    </inkml:context>
    <inkml:brush xml:id="br0">
      <inkml:brushProperty name="width" value="0.025" units="cm"/>
      <inkml:brushProperty name="height" value="0.025" units="cm"/>
      <inkml:brushProperty name="color" value="#66CC00"/>
    </inkml:brush>
  </inkml:definitions>
  <inkml:trace contextRef="#ctx0" brushRef="#br0">408 1 12139,'2'13'516,"0"1"-1,2-1 1,-1 0-1,2 0 0,0-1 1,0 1-1,1-1 0,1 0 1,0 0-1,11 13 0,20 41 740,-29-46-1058,-1-1 0,0 1 0,-2 1 0,-1 0-1,0 0 1,-1 0 0,-2 0 0,0 0 0,-1 1-1,-1-1 1,-4 29 0,-1-21 10,-1 0 1,-2 0-1,0-1 1,-2-1-1,-1 1 1,-2-1-1,-21 35 1,3-14-265,-2-2 0,-2-1 1,-45 46-1,-127 97-3241,167-157 292,6-12-1697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7.361"/>
    </inkml:context>
    <inkml:brush xml:id="br0">
      <inkml:brushProperty name="width" value="0.025" units="cm"/>
      <inkml:brushProperty name="height" value="0.025" units="cm"/>
      <inkml:brushProperty name="color" value="#66CC00"/>
    </inkml:brush>
  </inkml:definitions>
  <inkml:trace contextRef="#ctx0" brushRef="#br0">325 0 12876,'0'0'2120,"-11"5"223,1-1-2113,1 0 0,0 1 0,1 0 0,-1 0 0,1 1 0,0 0 0,1 1 0,-1 0-1,1 0 1,0 0 0,1 1 0,0 0 0,-5 9 0,-18 35 165,3 1 0,2 1 0,3 1-1,-24 92 1,27-66-209,3 1-1,-6 142 1,19-195-178,2-1 1,2 1 0,0 0-1,2-1 1,1 0 0,12 41 0,-12-55-127,1 0 1,0-1 0,0 0 0,2 0-1,0 0 1,0-1 0,1 0 0,0 0-1,1-1 1,1-1 0,-1 1 0,2-2-1,-1 0 1,18 11 0,-12-11-558,0 0-1,1-1 1,0-1 0,0 0-1,1-1 1,-1-2 0,29 5-1,49-3-4742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054"/>
    </inkml:context>
    <inkml:brush xml:id="br0">
      <inkml:brushProperty name="width" value="0.025" units="cm"/>
      <inkml:brushProperty name="height" value="0.025" units="cm"/>
      <inkml:brushProperty name="color" value="#66CC00"/>
    </inkml:brush>
  </inkml:definitions>
  <inkml:trace contextRef="#ctx0" brushRef="#br0">1 308 12748,'0'0'2178,"6"-11"-107,18-23-238,33-37 0,-35 46-1140,0-1 1,-2-1-1,-1-2 0,28-54 1,-46 82-454,-5 43-171,-2 11-72,3 0-1,5 88 0,-2-140-290,0 0-1,0 0 1,0 1-1,0-1 0,0 0 1,0 0-1,0 1 0,0-1 1,0 0-1,1 0 0,-1 0 1,0 1-1,1-1 0,-1 0 1,1 0-1,0 0 0,-1 0 1,1 0-1,0 0 1,-1 0-1,1 0 0,0 0 1,0 0-1,0-1 0,0 1 1,0 0-1,0 0 0,0-1 1,0 1-1,2 0 0,2-1-5966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401"/>
    </inkml:context>
    <inkml:brush xml:id="br0">
      <inkml:brushProperty name="width" value="0.025" units="cm"/>
      <inkml:brushProperty name="height" value="0.025" units="cm"/>
      <inkml:brushProperty name="color" value="#66CC00"/>
    </inkml:brush>
  </inkml:definitions>
  <inkml:trace contextRef="#ctx0" brushRef="#br0">1 17 10282,'0'0'13837,"71"19"-13773,-26-30 0,-4 3-545,2-1-1568,-13 5-1507,-8 0-3234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7.364"/>
    </inkml:context>
    <inkml:brush xml:id="br0">
      <inkml:brushProperty name="width" value="0.025" units="cm"/>
      <inkml:brushProperty name="height" value="0.025" units="cm"/>
    </inkml:brush>
  </inkml:definitions>
  <inkml:trace contextRef="#ctx0" brushRef="#br0">208 0 15663,'-11'9'1751,"-22"18"421,-47 52 1,71-70-1791,0 1 0,1 0-1,0 0 1,1 1 0,0 0-1,1 0 1,0 1 0,0 0-1,2 0 1,-1 0 0,-2 17 0,6-28-372,1 1 0,0 0 0,0 0 0,0 0 0,0-1-1,0 1 1,0 0 0,1 0 0,-1-1 0,1 1 0,-1 0 0,1 0 0,-1-1 0,1 1 0,0-1 0,0 1 0,0-1 0,0 1 0,0-1 0,0 1 0,0-1 0,0 0 0,1 1 0,-1-1 0,1 0 0,1 1 0,1 0 4,1 0 0,-1 0-1,0-1 1,1 0 0,-1 0-1,1 0 1,0 0 0,-1-1-1,1 0 1,6 0 0,3-1-51,1-1 1,-1 0 0,0-1-1,1 0 1,-1-1-1,14-7 1,-15 6-108,-1-2 0,0 0 0,0 0 0,-1-1-1,0 0 1,0-1 0,-1 0 0,0-1 0,0 0 0,-2-1 0,1 0-1,-1 0 1,-1-1 0,0 0 0,0 0 0,6-18 0,-13 30 165,0 0-1,0 0 1,0 0 0,0 0 0,0 1 0,-1-1 0,1 0-1,0 0 1,0 0 0,0 0 0,0 0 0,0 0-1,-1 0 1,1 0 0,0 0 0,0 0 0,0 1 0,0-1-1,0 0 1,-1 0 0,1 0 0,0 0 0,0 0 0,0 0-1,0 0 1,-1 0 0,1 0 0,0-1 0,0 1 0,0 0-1,0 0 1,-1 0 0,1 0 0,0 0 0,0 0-1,0 0 1,0 0 0,0 0 0,-1 0 0,1 0 0,0-1-1,0 1 1,0 0 0,0 0 0,0 0 0,0 0 0,0 0-1,0-1 1,0 1 0,-1 0 0,1 0 0,0 0 0,0 0-1,0 0 1,0-1 0,0 1 0,0 0 0,0 0-1,-13 11 150,-2 7 88,1 0 0,1 1 0,-15 27 0,23-37-117,1-1-1,0 1 1,0 0 0,1 0-1,1 0 1,-1 1-1,1-1 1,1 0 0,0 1-1,0 18 1,2-26-185,0 0 0,-1-1 0,1 1 0,0-1-1,0 1 1,0-1 0,1 1 0,-1-1 0,0 1 0,1-1 0,-1 0 0,0 0 0,1 0 0,-1 0 0,1 0 0,0 0 0,-1 0-1,1 0 1,0-1 0,-1 1 0,1 0 0,0-1 0,0 0 0,0 1 0,0-1 0,-1 0 0,1 0 0,0 0 0,0 0 0,0 0-1,2-1 1,5 1-1123,0-1 0,0 0 0,0 0 0,0-1 0,11-3 0,13-12-6729</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751"/>
    </inkml:context>
    <inkml:brush xml:id="br0">
      <inkml:brushProperty name="width" value="0.025" units="cm"/>
      <inkml:brushProperty name="height" value="0.025" units="cm"/>
      <inkml:brushProperty name="color" value="#66CC00"/>
    </inkml:brush>
  </inkml:definitions>
  <inkml:trace contextRef="#ctx0" brushRef="#br0">1 0 9993,'0'0'11355,"8"5"-10501,74 36 353,-79-39-1183,0 1 0,-1-1 1,1 0-1,-1 0 0,0 1 0,0 0 1,0-1-1,0 1 0,0 0 0,0 0 1,-1 0-1,1 0 0,-1 0 0,0 0 1,0 0-1,0 1 0,0-1 0,-1 0 1,0 1-1,1-1 0,-1 0 0,0 1 1,0-1-1,-2 6 0,1 0 251,-1 0 0,0-1 1,0 1-1,-1-1 0,-1 0 0,1 1 1,-10 14 1051,33-40-1408,-19 17 70,0 0 1,-1-1-1,1 1 0,-1 0 0,1 0 0,0 0 0,-1 0 0,1-1 0,0 1 0,0 0 0,-1 0 0,1 0 1,0 1-1,-1-1 0,1 0 0,0 0 0,-1 0 0,1 0 0,0 1 0,-1-1 0,1 0 0,-1 0 0,1 1 1,0-1-1,-1 1 0,1-1 0,-1 0 0,1 1 0,-1-1 0,1 1 0,-1-1 0,0 1 0,1 0 0,-1-1 1,0 1-1,1-1 0,-1 1 0,0 0 0,0-1 0,1 1 0,-1 0 0,0-1 0,0 1 0,0 0 0,0 1 1,2 2 4,-1 1 1,0 0-1,0 0 1,0 0 0,-1 0-1,1 0 1,-1 0-1,-1 0 1,1 0 0,-1 0-1,1 0 1,-1-1-1,-3 9 1,3-11 55,-1 0 0,1 1 0,-1-1 0,1 0 0,-1 0 0,0 0 0,0 0 0,0 0 1,0 0-1,0-1 0,0 1 0,0-1 0,-1 1 0,1-1 0,0 0 0,-1 0 0,0 0 0,1 0 0,-1 0 0,1-1 0,-1 1 0,0-1 0,1 0 0,-1 0 0,0 0 0,-3 0 0,3 0-32,-39-3 916,40 3-1025,1 0 1,0 0-1,0 0 0,0-1 0,-1 1 0,1 0 1,0-1-1,0 1 0,0-1 0,0 1 0,0-1 1,0 1-1,0-1 0,0 0 0,0 0 0,0 1 1,0-1-1,1 0 0,-1 0 0,0 0 0,0 0 1,1 0-1,-1 0 0,0 0 0,1 0 0,-1 0 1,1 0-1,0 0 0,-1 0 0,1-2 0,0 2-95,0 1-1,0-1 0,0 1 1,1-1-1,-1 1 0,0-1 1,0 1-1,1 0 0,-1-1 0,0 1 1,1-1-1,-1 1 0,0 0 1,1-1-1,-1 1 0,0 0 1,1-1-1,-1 1 0,1 0 1,-1 0-1,1-1 0,-1 1 1,1 0-1,-1 0 0,1 0 0,-1 0 1,1-1-1,-1 1 0,1 0 1,-1 0-1,2 0 0,2-1-1515,16-4-6279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9.161"/>
    </inkml:context>
    <inkml:brush xml:id="br0">
      <inkml:brushProperty name="width" value="0.025" units="cm"/>
      <inkml:brushProperty name="height" value="0.025" units="cm"/>
      <inkml:brushProperty name="color" value="#66CC00"/>
    </inkml:brush>
  </inkml:definitions>
  <inkml:trace contextRef="#ctx0" brushRef="#br0">1 60 13741,'0'0'7687,"78"3"-6598,-31-14-256,8-3-737,4 2-256,-2-1-2274,-7 0-3620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9.571"/>
    </inkml:context>
    <inkml:brush xml:id="br0">
      <inkml:brushProperty name="width" value="0.025" units="cm"/>
      <inkml:brushProperty name="height" value="0.025" units="cm"/>
      <inkml:brushProperty name="color" value="#66CC00"/>
    </inkml:brush>
  </inkml:definitions>
  <inkml:trace contextRef="#ctx0" brushRef="#br0">0 328 17521,'0'0'4980,"11"-8"-4179,36-26-522,-2-2 1,-1-3-1,-2-1 1,-2-2-1,47-63 0,-74 84-238,-11 19 26,-4 3 18,-18 34 224,9-6-144,2 0 0,1 1 0,1-1-1,2 1 1,1 1 0,1-1 0,2 40 0,5-48-1062,8-17-6999,-5-5-3960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039"/>
    </inkml:context>
    <inkml:brush xml:id="br0">
      <inkml:brushProperty name="width" value="0.025" units="cm"/>
      <inkml:brushProperty name="height" value="0.025" units="cm"/>
      <inkml:brushProperty name="color" value="#66CC00"/>
    </inkml:brush>
  </inkml:definitions>
  <inkml:trace contextRef="#ctx0" brushRef="#br0">1 32 11979,'0'0'9898,"68"4"-8297,-33-4-352,12 0-704,3-6-353,5-5-128,1 2-96,-8 3-288,-9 3-1250,-12 3-736,-11 0-641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383"/>
    </inkml:context>
    <inkml:brush xml:id="br0">
      <inkml:brushProperty name="width" value="0.025" units="cm"/>
      <inkml:brushProperty name="height" value="0.025" units="cm"/>
      <inkml:brushProperty name="color" value="#66CC00"/>
    </inkml:brush>
  </inkml:definitions>
  <inkml:trace contextRef="#ctx0" brushRef="#br0">1 34 14510,'0'0'6342,"64"19"-5413,-21-19-417,9-9-384,3-1-96,2-1-128,2 2-609,2 3-1697,-4 2-1409,-5 0-1442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746"/>
    </inkml:context>
    <inkml:brush xml:id="br0">
      <inkml:brushProperty name="width" value="0.025" units="cm"/>
      <inkml:brushProperty name="height" value="0.025" units="cm"/>
      <inkml:brushProperty name="color" value="#66CC00"/>
    </inkml:brush>
  </inkml:definitions>
  <inkml:trace contextRef="#ctx0" brushRef="#br0">248 68 10410,'0'0'3630,"1"-10"-406,-1 7-3063,0 0 116,1 0 0,-1 0-1,0 0 1,0 0 0,-1 0 0,1-1 0,0 1-1,-1 0 1,-2-5 0,2 7-155,0-1 0,0 1-1,0 0 1,0-1 0,0 1 0,-1 0 0,1 0-1,0 0 1,-1 0 0,1 0 0,-1 0 0,0 1-1,1-1 1,-1 0 0,0 1 0,1-1 0,-1 1-1,0-1 1,1 1 0,-1 0 0,0 0 0,0 0-1,1 0 1,-4 0 0,-7 1 184,1 0 0,0 0 0,0 1 0,0 0 0,0 1 0,-14 5 0,22-7-283,0 0 0,0 0 0,0 0 0,0 1 0,0-1 1,0 1-1,0 0 0,1 0 0,-1 0 0,0 0 0,1 0 1,0 1-1,0-1 0,0 1 0,0-1 0,0 1 0,0 0 1,0 0-1,1 0 0,0 0 0,-1 0 0,1 0 0,0 0 1,1 0-1,-2 7 0,3-9-15,-1 0 1,1 0-1,-1-1 0,1 1 0,0 0 1,-1 0-1,1-1 0,0 1 1,0 0-1,0-1 0,0 1 1,-1-1-1,1 1 0,0-1 1,0 1-1,0-1 0,0 1 1,0-1-1,0 0 0,0 0 1,0 0-1,0 0 0,0 1 0,0-1 1,0 0-1,0-1 0,0 1 1,0 0-1,0 0 0,0 0 1,2-1-1,37-6 20,-28 3-474,0-1 0,0 0 1,17-12-1,30-13-1909,-58 30 2350,-1 0 0,0 0 0,1 0 0,-1 0 0,1 0-1,-1 0 1,1 1 0,-1-1 0,0 0 0,1 0 0,-1 0 0,1 0-1,-1 0 1,0 1 0,1-1 0,-1 0 0,0 0 0,1 1 0,-1-1-1,0 0 1,1 1 0,-1-1 0,0 0 0,0 1 0,1-1 0,-1 0-1,0 1 1,0-1 0,0 0 0,1 1 0,-1-1 0,0 1 0,0-1-1,0 0 1,0 1 0,0-1 0,0 1 0,0-1 0,0 1 0,0-1-1,0 0 1,0 1 0,0-1 0,0 1 0,0-1 0,-1 0-1,1 1 1,0-1 0,0 1 0,0-1 0,-1 1 0,-6 30 83,6-27-44,-9 49 555,2 1 0,3 1 0,2-1-1,5 62 1,-1-37 1,-2-73-423,0 1-1,0-1 0,0 0 0,-1 0 0,0 0 0,0 0 0,-1-1 0,1 1 0,-1-1 0,0 1 1,-1-1-1,1 0 0,-1 0 0,0 0 0,-1-1 0,1 1 0,-1-1 0,1 0 0,-10 5 0,11-7-109,0 0-1,0 0 1,0 0-1,0 0 1,-1-1-1,1 1 1,-1-1-1,1 0 1,-1 0-1,1 0 1,-1-1-1,0 1 1,1-1-1,-1 0 1,0 0-1,1 0 1,-1 0-1,0-1 1,1 0-1,-1 1 1,0-1-1,1-1 1,-1 1-1,1 0 0,0-1 1,-1 0-1,1 1 1,0-1-1,0-1 1,0 1-1,0 0 1,1-1-1,-5-4 1,2 1-101,0-1 0,1 0 0,0 0 0,0 0 1,0 0-1,1 0 0,0-1 0,1 1 0,0-1 0,-2-14 0,3 14-294,0 0 0,1 0-1,0 0 1,0 0-1,1 0 1,0-1 0,0 1-1,1 1 1,0-1-1,1 0 1,0 0 0,0 1-1,0-1 1,1 1-1,0 0 1,9-12 0,50-48-6351,-26 31 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1.094"/>
    </inkml:context>
    <inkml:brush xml:id="br0">
      <inkml:brushProperty name="width" value="0.025" units="cm"/>
      <inkml:brushProperty name="height" value="0.025" units="cm"/>
      <inkml:brushProperty name="color" value="#66CC00"/>
    </inkml:brush>
  </inkml:definitions>
  <inkml:trace contextRef="#ctx0" brushRef="#br0">1 49 13613,'0'0'8007,"85"-14"-6725,-29 14-706,8 0-448,2-2-32,2-1-192,-2-4-1569,-13-2-3684,-3-4-9545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2.004"/>
    </inkml:context>
    <inkml:brush xml:id="br0">
      <inkml:brushProperty name="width" value="0.025" units="cm"/>
      <inkml:brushProperty name="height" value="0.025" units="cm"/>
      <inkml:brushProperty name="color" value="#66CC00"/>
    </inkml:brush>
  </inkml:definitions>
  <inkml:trace contextRef="#ctx0" brushRef="#br0">12 264 5637,'0'0'7554,"-2"8"-5098,-8 26-219,10-33-2148,1-1 0,-1 1 0,0-1 0,0 1 1,1 0-1,-1-1 0,0 1 0,1-1 0,-1 1 0,1-1 1,-1 1-1,1-1 0,-1 1 0,1-1 0,-1 1 1,1-1-1,-1 0 0,1 1 0,-1-1 0,1 0 1,0 0-1,-1 1 0,1-1 0,-1 0 0,1 0 0,0 0 1,-1 0-1,1 0 0,0 0 0,-1 0 0,1 0 1,0 0-1,-1 0 0,1 0 0,0 0 0,-1 0 0,1 0 1,0-1-1,-1 1 0,2-1 0,28-6 1411,-4-4-1060,0-1 0,-2-2 0,1 0 0,33-27 0,80-81-429,-123 108-39,0-1 0,-1 0-1,23-34 1,-47 72-6,1 1-1,1 0 1,1 1-1,1 0 0,-4 49 1,9-73 33,0 6 13,0 0-1,1 1 0,-1-1 1,1 1-1,2 14 1,-2-21-68,0-1 1,1 1 0,-1 0-1,0-1 1,0 1 0,1 0-1,-1-1 1,0 1 0,1 0-1,-1-1 1,0 1 0,1-1-1,-1 1 1,1 0 0,-1-1-1,1 1 1,0-1 0,-1 0-1,1 1 1,-1-1-1,1 1 1,0-1 0,-1 0-1,1 1 1,0-1 0,0 0-1,1 0-254,0 0-1,1 0 0,-1-1 1,0 1-1,0-1 0,0 0 1,-1 1-1,1-1 0,0 0 1,0 0-1,0 0 0,0 0 1,-1 0-1,3-3 1,26-20-6492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2.425"/>
    </inkml:context>
    <inkml:brush xml:id="br0">
      <inkml:brushProperty name="width" value="0.025" units="cm"/>
      <inkml:brushProperty name="height" value="0.025" units="cm"/>
      <inkml:brushProperty name="color" value="#66CC00"/>
    </inkml:brush>
  </inkml:definitions>
  <inkml:trace contextRef="#ctx0" brushRef="#br0">120 1 16976,'0'0'2232,"-8"0"-49,2 0-1883,-1 0 0,0 0 0,0 1 0,1 0 0,-1 0 0,1 0 0,-1 1 0,1 0-1,-1 0 1,1 1 0,0 0 0,0 0 0,0 0 0,1 1 0,-9 5 0,14-8-299,0-1 1,0 0-1,-1 0 0,1 0 0,0 0 0,0 0 1,0 1-1,0-1 0,-1 0 0,1 0 1,0 0-1,0 1 0,0-1 0,0 0 1,0 0-1,0 0 0,0 1 0,0-1 0,0 0 1,0 0-1,0 1 0,0-1 0,0 0 1,0 0-1,0 0 0,0 1 0,0-1 0,0 0 1,0 0-1,0 1 0,0-1 0,0 0 1,0 0-1,0 0 0,0 1 0,0-1 0,1 0 1,-1 0-1,0 0 0,0 1 0,13 3 36,20-4-56,-28 0-17,99-1-1395,-102 2 1424,0-1-1,-1 1 0,1-1 1,0 1-1,-1 0 0,1-1 1,0 1-1,-1 0 0,1 0 1,-1 0-1,1 0 0,-1 1 0,0-1 1,1 0-1,-1 1 0,0-1 1,0 0-1,0 1 0,0 0 1,0-1-1,0 1 0,0-1 0,-1 1 1,1 0-1,-1 0 0,1-1 1,0 4-1,8 55-166,-8-52 168,0 7 23,4 26 561,-2 2 0,-5 70 0,2-111-440,0 0 0,0 0 0,-1-1 0,1 1 0,0 0 0,-1 0 0,1 0 0,-1-1 0,1 1 0,-1 0 0,0 0 0,0-1 0,0 1 0,0-1 0,0 1 0,0-1 0,0 1 0,0-1 0,-1 0 0,-1 2 0,2-3-83,-1 1 0,1-1 0,0 0 0,-1 0 0,1 1 1,0-1-1,-1 0 0,1-1 0,0 1 0,-1 0 0,1 0 0,0 0 0,-1-1 0,1 1 0,0-1 0,-1 1 0,1-1 0,0 1 0,0-1 0,-2-1 0,-8-7-124,0 1-1,1-1 0,1-1 1,-11-13-1,11 13-91,-32-36-4750,49 45-3875,-3 0 6479,13 0-4783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3.002"/>
    </inkml:context>
    <inkml:brush xml:id="br0">
      <inkml:brushProperty name="width" value="0.025" units="cm"/>
      <inkml:brushProperty name="height" value="0.025" units="cm"/>
      <inkml:brushProperty name="color" value="#66CC00"/>
    </inkml:brush>
  </inkml:definitions>
  <inkml:trace contextRef="#ctx0" brushRef="#br0">21 1 13997,'0'0'4484,"-20"62"-3491,20-30 737,0 4-417,0 6-864,4 0-353,3-2-64,2-2 0,0-8-961,1-9-1922,5-12-2722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21.312"/>
    </inkml:context>
    <inkml:brush xml:id="br0">
      <inkml:brushProperty name="width" value="0.025" units="cm"/>
      <inkml:brushProperty name="height" value="0.025" units="cm"/>
    </inkml:brush>
  </inkml:definitions>
  <inkml:trace contextRef="#ctx0" brushRef="#br0">3425 411 9513,'-270'-135'1190,"196"93"-879,-2 3 0,-1 3 0,-138-42 0,117 57-88,-2 3 0,-109-4-1,-207 8-304,297 12 35,1-1 45,-333 6-3,384 2 16,0 3 0,1 3 0,0 3 0,-108 38 1,131-36 19,1 2 1,1 1 0,0 3-1,2 1 1,1 2 0,0 1 0,2 3-1,2 0 1,0 2 0,2 2-1,2 1 1,0 1 0,3 2 0,1 0-1,2 2 1,-22 48 0,17-24-34,2 1 0,4 2 0,2 0 0,3 2 0,4 0 0,2 1 0,-4 105 0,16-153 97,1-1 0,1 0 1,1 0-1,0 0 0,2-1 1,0 1-1,1-1 0,1 0 1,1-1-1,1 0 0,0 0 1,1 0-1,1-1 0,1-1 1,0 0-1,2-1 0,-1 0 1,2-1-1,0 0 0,27 18 1,-1-6 25,0-1 1,2-3 0,0-1 0,2-2-1,0-3 1,90 22 0,293 27 67,-119-36-1209,468-17 0,-214-77 1236,-9-49 433,116-59 310,-517 123-917,-1-6-1,181-96 1,-293 131-121,0-2 0,-2-2 0,0-2 1,-2-1-1,-2-2 0,0-1 0,47-57 0,-67 71 97,-2-1-1,0 0 0,-1 0 0,-1-1 0,0-1 0,-2 0 1,0 0-1,-2 0 0,0-1 0,-1 0 0,-1 0 0,-1-1 1,-1 1-1,-1-1 0,0 1 0,-2-1 0,-1 1 0,-5-27 1,4 31 36,-2 1 1,0 0-1,-1 1 1,-1-1-1,0 1 1,-1 0-1,0 1 1,-17-21-1,9 15 54,-2 1-1,0 0 0,-1 1 0,-42-29 0,14 17-28,-2 2 0,-2 2-1,0 3 1,-75-25 0,8 13-105,-1 5 0,-182-23 0,-251 6-4396,453 40 2921,-98-7-1713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7.710"/>
    </inkml:context>
    <inkml:brush xml:id="br0">
      <inkml:brushProperty name="width" value="0.025" units="cm"/>
      <inkml:brushProperty name="height" value="0.025" units="cm"/>
    </inkml:brush>
  </inkml:definitions>
  <inkml:trace contextRef="#ctx0" brushRef="#br0">63 0 19474,'0'0'3876,"-48"52"-1249,37-40-1442,8-1-929,3-9-480,9-2-2883,5-9-3908</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4.196"/>
    </inkml:context>
    <inkml:brush xml:id="br0">
      <inkml:brushProperty name="width" value="0.025" units="cm"/>
      <inkml:brushProperty name="height" value="0.025" units="cm"/>
      <inkml:brushProperty name="color" value="#66CC00"/>
    </inkml:brush>
  </inkml:definitions>
  <inkml:trace contextRef="#ctx0" brushRef="#br0">1 0 9577,'0'0'5669,"0"4"-2946,0 12-1218,0 7 706,0 5-706,0 3-672,0 0-449,0-1-224,0-4-96,5-6-64,6-7-288,1-7-961,4-6-577,7-6-480,2-17-1474,0-8-3170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4.623"/>
    </inkml:context>
    <inkml:brush xml:id="br0">
      <inkml:brushProperty name="width" value="0.025" units="cm"/>
      <inkml:brushProperty name="height" value="0.025" units="cm"/>
      <inkml:brushProperty name="color" value="#66CC00"/>
    </inkml:brush>
  </inkml:definitions>
  <inkml:trace contextRef="#ctx0" brushRef="#br0">164 20 13869,'0'0'6011,"-8"-4"-4142,6 2-1803,-1 0 0,0 0 1,0 1-1,0-1 1,0 1-1,0 0 1,0 0-1,-1 0 0,1 0 1,0 1-1,0-1 1,-1 1-1,1 0 1,0 0-1,-1 0 1,1 0-1,0 1 0,-1-1 1,1 1-1,0 0 1,0 0-1,0 0 1,0 0-1,0 0 0,0 1 1,-4 2-1,-38 31 316,43-34-364,0 0 1,1 0-1,-1 1 1,1-1 0,-1 0-1,1 1 1,-1-1-1,1 1 1,0 0 0,0-1-1,0 1 1,0 0-1,0 0 1,0-1 0,1 1-1,-1 0 1,0 0-1,1 0 1,0 0-1,-1 0 1,1 0 0,0 0-1,0 0 1,0 0-1,1 3 1,1-4-4,1 0-1,-1 0 1,1 0-1,0 0 1,0-1-1,-1 1 1,1-1-1,0 0 1,0 0-1,-1 0 1,1 0-1,0 0 1,3-1-1,3 0 23,137-8-1387,-145 9 1337,1 0 0,-1 1 0,1-1 0,0 1 0,-1-1 0,1 1 0,-1 0 0,0 0 0,1-1 0,-1 1 0,1 0 0,-1 0 0,0 1 0,0-1 0,0 0 0,0 0 0,0 1 0,0-1 0,0 0 0,0 1 0,0-1 0,0 1 0,-1-1 0,1 1 1,-1-1-1,1 1 0,-1 0 0,0-1 0,1 1 0,-1 0 0,0 2 0,0 66 276,-1-50-10,1-1 41,2-7 112,-2-1 1,0 1 0,0 0-1,-1 0 1,-1 0 0,0 0-1,-1-1 1,0 1 0,0-1 0,-10 20-1,12-30-314,0 1 0,-1-1 0,1 1 0,-1-1-1,1 1 1,-1-1 0,0 0 0,0 0 0,1 0 0,-1 0-1,0 0 1,0 0 0,0 0 0,0-1 0,0 1 0,0-1-1,0 1 1,0-1 0,0 0 0,0 0 0,-1 0-1,1 0 1,0 0 0,0 0 0,0-1 0,0 1 0,0-1-1,0 1 1,0-1 0,-3-2 0,-4 0-104,0-2 0,0 0 0,0 0 0,-15-12 0,-33-34-2513,62 49-4373,16 0 3746,-11 1 235,13-3-2614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5.072"/>
    </inkml:context>
    <inkml:brush xml:id="br0">
      <inkml:brushProperty name="width" value="0.025" units="cm"/>
      <inkml:brushProperty name="height" value="0.025" units="cm"/>
      <inkml:brushProperty name="color" value="#66CC00"/>
    </inkml:brush>
  </inkml:definitions>
  <inkml:trace contextRef="#ctx0" brushRef="#br0">296 89 10186,'1'-8'6310,"0"5"-6108,0 0 0,-1 1 0,1-1-1,-1 1 1,0-1 0,0 0 0,0 1 0,0-1 0,0 0 0,-1 1 0,1-1 0,-1 0 0,0 1 0,1-1 0,-1 1 0,-1-1 0,1 1 0,0 0 0,0-1 0,-1 1 0,1 0 0,-1 0 0,0 0 0,0 0 0,0 0 0,0 0 0,0 1 0,0-1 0,0 1 0,0-1 0,-1 1 0,1 0 0,0 0 0,-1 0 0,1 0-1,-1 0 1,0 0 0,1 1 0,-1 0 0,0-1 0,-3 1 0,0 0-155,-1-1-1,1 2 0,-1-1 1,1 1-1,-1 0 1,1 0-1,-1 1 0,1 0 1,0 0-1,0 0 0,0 1 1,0 0-1,0 0 1,1 0-1,-1 1 0,1 0 1,0 0-1,0 0 0,0 1 1,1 0-1,-1 0 1,1 0-1,0 0 0,1 1 1,-1-1-1,1 1 0,0 0 1,1 0-1,-1 0 1,1 0-1,-2 13 0,3-18-37,1 0 1,0 1-1,0-1 0,0 0 0,0 0 0,0 0 0,0 0 0,0 1 0,1-1 0,-1 0 0,0 0 1,0 0-1,1 0 0,-1 0 0,1 0 0,-1 1 0,1-1 0,0 0 0,-1 0 0,1-1 0,0 1 1,0 0-1,-1 0 0,1 0 0,2 1 0,-1-1 8,1 0 0,-1 0 0,1 0 0,-1 0 0,1-1 0,-1 1 0,1-1 1,-1 1-1,1-1 0,0 0 0,3 0 0,3-1 14,0 0-1,0-1 1,-1 0 0,1 0 0,0 0-1,10-6 1,34-29-292,-45 30-7,0 0 0,1 0 0,0 1 0,16-7-1,-25 13 251,1 0 0,-1 0-1,1 0 1,-1 0 0,1 1-1,-1-1 1,1 0 0,-1 0-1,0 1 1,1-1-1,-1 0 1,1 1 0,-1-1-1,0 0 1,1 1 0,-1-1-1,0 1 1,1-1-1,-1 0 1,0 1 0,1-1-1,-1 1 1,0-1 0,0 1-1,0-1 1,0 1-1,0-1 1,1 1 0,-1 0-1,0-1 1,0 1 0,0-1-1,0 1 1,0-1-1,-1 1 1,4 27 14,-3-25-14,0 189 2751,0-188-2615,0-1 0,0 1 0,0-1 0,-1 1 0,1-1-1,-1 0 1,0 1 0,0-1 0,0 0 0,0 1-1,-1-1 1,1 0 0,-1 0 0,0 0 0,0 0 0,0 0-1,0 0 1,-1-1 0,1 1 0,-1-1 0,1 0 0,-1 0-1,0 1 1,0-2 0,0 1 0,0 0 0,0-1-1,0 1 1,-1-1 0,1 0 0,0 0 0,-6 1 0,-8-1-170,0-1 1,0 0 0,0-1 0,0-1-1,-29-7 1,-34-2-6733,61 11-6,-1 0-4730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5.447"/>
    </inkml:context>
    <inkml:brush xml:id="br0">
      <inkml:brushProperty name="width" value="0.025" units="cm"/>
      <inkml:brushProperty name="height" value="0.025" units="cm"/>
      <inkml:brushProperty name="color" value="#66CC00"/>
    </inkml:brush>
  </inkml:definitions>
  <inkml:trace contextRef="#ctx0" brushRef="#br0">0 120 13997,'0'0'4559,"9"4"-3112,3 0-997,0-1 1,0 0-1,0-1 1,1-1-1,-1 1 1,1-2 0,21-1-1,102-17 2418,-103 12-2491,571-74 1849,-432 67-2487,265 13-1,-254 27 152,-57-6 450,-164-54-4761,27 23 1352,-16-15-6119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6.617"/>
    </inkml:context>
    <inkml:brush xml:id="br0">
      <inkml:brushProperty name="width" value="0.025" units="cm"/>
      <inkml:brushProperty name="height" value="0.025" units="cm"/>
      <inkml:brushProperty name="color" value="#66CC00"/>
    </inkml:brush>
  </inkml:definitions>
  <inkml:trace contextRef="#ctx0" brushRef="#br0">1 315 13004,'11'-5'4767,"99"-105"1330,-66 66-5642,-2-2 1,46-64 0,-88 110-453,0 0 0,0 1 0,0-1 0,0 0 0,0 0 1,0 0-1,0 0 0,0 0 0,0 0 0,0 0 0,0 0 1,0 0-1,1 0 0,-1 0 0,0 0 0,0 0 0,0 1 1,0-1-1,0 0 0,0 0 0,0 0 0,0 0 1,0 0-1,0 0 0,0 0 0,0 0 0,0 0 0,0 0 1,0 0-1,0 0 0,0 0 0,1 0 0,-1 0 0,0 0 1,0 0-1,0 0 0,0 0 0,0 0 0,0 0 0,0 0 1,0 0-1,0 0 0,0 0 0,0 0 0,0 0 1,0 0-1,1 0 0,-1 0 0,0 0 0,0 0 0,0 0 1,0 0-1,-1 14 47,-5 17-7,-18 41 67,14-47-86,2-1-1,1 1 1,1 0-1,1 0 1,-3 39-1,8-63-86,0-1 0,0 1 0,0 0 0,0 0 0,0 0 1,0 0-1,0 0 0,0 0 0,1 0 0,-1 0 0,0 0 0,1-1 0,-1 1 0,0 0 0,1 0 0,-1 0 0,1-1 0,0 1 1,-1 0-1,1 0 0,-1-1 0,1 1 0,0-1 0,0 1 0,-1 0 0,1-1 0,0 0 0,0 1 0,1 0 0,-1-1-304,1 0 0,-1 0-1,1 0 1,-1 0-1,1 0 1,-1 0 0,0 0-1,1 0 1,-1-1 0,1 1-1,-1-1 1,0 1-1,1-1 1,-1 1 0,0-1-1,0 0 1,1 1-1,-1-1 1,2-2 0,14-16-7785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012"/>
    </inkml:context>
    <inkml:brush xml:id="br0">
      <inkml:brushProperty name="width" value="0.025" units="cm"/>
      <inkml:brushProperty name="height" value="0.025" units="cm"/>
      <inkml:brushProperty name="color" value="#66CC00"/>
    </inkml:brush>
  </inkml:definitions>
  <inkml:trace contextRef="#ctx0" brushRef="#br0">34 58 7143,'-1'0'452,"0"0"1,-1 0-1,1 0 0,0 0 1,0 0-1,-1 0 1,1-1-1,0 1 0,0-1 1,0 1-1,-1-1 1,1 1-1,0-1 0,0 0 1,0 1-1,0-1 0,0 0 1,0 0-1,-1-1 1,2 2-301,0-1 1,0 0-1,0 1 1,0-1-1,0 0 1,0 1-1,0-1 1,0 0-1,0 1 1,1-1-1,-1 1 1,0-1-1,0 0 1,1 1-1,-1-1 1,0 1-1,1-1 1,-1 1 0,1-1-1,-1 1 1,0-1-1,1 1 1,-1-1-1,1 1 1,0-1-1,4-3 187,0 1 0,0 0 0,0 0-1,0 0 1,1 0 0,9-3 0,-2 4-64,0-1-1,0 2 1,1 0 0,-1 0 0,20 3-1,-30-2-246,-1 0-1,1 1 1,0-1-1,0 1 0,0 0 1,0 0-1,-1 0 1,1 0-1,0 0 1,-1 1-1,1-1 0,-1 1 1,4 2-1,-5-2 10,0-1-1,0 0 0,-1 1 0,1-1 1,0 1-1,-1-1 0,1 0 1,-1 1-1,0-1 0,1 1 0,-1 0 1,0-1-1,0 1 0,0-1 0,0 1 1,0-1-1,0 1 0,-1-1 1,1 1-1,-1-1 0,1 1 0,-1-1 1,1 1-1,-1-1 0,0 0 1,1 1-1,-3 1 0,-5 9 112,-1-1 0,-1-1 0,0 0 0,0 0 0,-1-1-1,0 0 1,0-1 0,-17 9 0,-26 21-27,43-29-173,-15 15 331,26-23-257,-1 0-1,1-1 1,0 1 0,-1 0-1,1 0 1,0 0 0,0-1 0,0 1-1,0 0 1,0 0 0,0 0-1,0 0 1,0-1 0,0 1 0,0 0-1,0 0 1,0 0 0,1 0-1,-1-1 1,0 1 0,1 0 0,-1 0-1,1-1 1,-1 1 0,0 0-1,1-1 1,0 1 0,-1 0-1,1-1 1,-1 1 0,1-1 0,0 1-1,-1-1 1,1 1 0,0-1-1,-1 1 1,3-1 0,11 15 438,-9-10 1388,-4-16-1743,13-1-7877,-4 4-87,-2 2 556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417"/>
    </inkml:context>
    <inkml:brush xml:id="br0">
      <inkml:brushProperty name="width" value="0.025" units="cm"/>
      <inkml:brushProperty name="height" value="0.025" units="cm"/>
      <inkml:brushProperty name="color" value="#66CC00"/>
    </inkml:brush>
  </inkml:definitions>
  <inkml:trace contextRef="#ctx0" brushRef="#br0">29 254 6022,'0'0'9796,"-5"8"-7586,-17 24-347,22-32-1810,0 0 0,0 0 0,0 1 0,-1-1 0,1 0 0,0 0 0,0 0 0,0 1 0,0-1 0,0 0 0,-1 0 0,1 1 0,0-1 0,0 0 0,0 1 0,0-1 0,0 0 0,0 0 0,0 1 0,0-1 0,0 0 0,0 0 0,0 1 0,0-1 0,0 0 0,0 0 0,0 1 0,0-1 0,1 0 0,-1 0 0,0 1 0,0-1 0,0 0 0,0 0 0,0 1 0,1-1 0,-1 0 0,0 0 0,0 0 0,0 1 0,1-1 0,-1 0 0,0 0 0,0 0 0,1 0 0,-1 0 0,0 0 0,0 1 0,1-1 0,-1 0 0,0 0 0,0 0 0,1 0 0,-1 0 0,0 0 0,0 0 0,1 0 0,-1 0-1,0 0 1,0 0 0,1 0 0,-1 0 0,0 0 0,1-1 0,-1 1 0,18-3 1233,-1-7-910,0-1 0,0 0 0,-1-1-1,-1-1 1,0-1 0,-1 0 0,18-23 0,-10 13-265,-12 13-90,1 1 36,-1-1 1,0 0-1,0-1 0,-1 0 0,0 0 0,-1-1 0,-1 0 0,0-1 0,8-22 0,-54 96 610,17-18-634,1 0-1,3 2 0,1 0 0,-11 49 0,30-82-1123,9-18-1657,9-18-4581,-9 5-978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808"/>
    </inkml:context>
    <inkml:brush xml:id="br0">
      <inkml:brushProperty name="width" value="0.025" units="cm"/>
      <inkml:brushProperty name="height" value="0.025" units="cm"/>
      <inkml:brushProperty name="color" value="#66CC00"/>
    </inkml:brush>
  </inkml:definitions>
  <inkml:trace contextRef="#ctx0" brushRef="#br0">31 50 10826,'0'0'7639,"9"-8"-5717,32-23-80,-40 30-1689,0 0 0,0 0 0,0 0 0,1 0 0,-1 0 0,0 1 0,0-1 0,1 0 0,-1 1 1,1-1-1,-1 1 0,0 0 0,1-1 0,-1 1 0,1 0 0,-1 0 0,1 0 0,-1 0 0,1 0 0,-1 0 0,1 0 0,-1 1 0,3 0 0,-3 0-51,0 0-1,0 0 1,0 0 0,0 0-1,0 1 1,0-1 0,0 0-1,0 0 1,-1 1-1,1-1 1,-1 1 0,1-1-1,-1 1 1,0-1 0,1 1-1,-1-1 1,0 0-1,0 3 1,0 4 134,0-1 0,0 1 0,-1-1-1,0 1 1,-1-1 0,-4 15 0,-1-10-39,0 0 0,-1-1 1,0 0-1,-1 0 0,-12 11 0,-29 38 702,50-59-893,-1 0-1,0 0 1,0 0 0,0 0 0,1 0 0,-1 0-1,1 0 1,-1 0 0,1 1 0,-1-1 0,1 0-1,0 0 1,-1 1 0,1-1 0,0 0-1,0 0 1,0 1 0,0-1 0,0 0 0,0 1-1,1-1 1,-1 0 0,0 0 0,1 1 0,-1-1-1,1 1 1,0-1-3,1 1 0,-1-1 0,1 0 0,-1 0 0,1 0 1,-1 0-1,1-1 0,-1 1 0,1 0 0,0-1 0,-1 1 0,1-1 0,0 1 0,0-1 0,-1 0 0,3 0 0,8 1-233,1-1-1,-1-1 0,0 0 1,16-4-1,28-13-3068,-21 0-2541,-11 4-1613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9.167"/>
    </inkml:context>
    <inkml:brush xml:id="br0">
      <inkml:brushProperty name="width" value="0.025" units="cm"/>
      <inkml:brushProperty name="height" value="0.025" units="cm"/>
      <inkml:brushProperty name="color" value="#66CC00"/>
    </inkml:brush>
  </inkml:definitions>
  <inkml:trace contextRef="#ctx0" brushRef="#br0">43 1 17553,'0'0'5861,"-23"55"-3619,16-33-961,2 3-320,1 0-320,4 0-449,-3-4-128,3-2-32,0-2-64,0-4-1057,0-5-961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9.629"/>
    </inkml:context>
    <inkml:brush xml:id="br0">
      <inkml:brushProperty name="width" value="0.025" units="cm"/>
      <inkml:brushProperty name="height" value="0.025" units="cm"/>
      <inkml:brushProperty name="color" value="#66CC00"/>
    </inkml:brush>
  </inkml:definitions>
  <inkml:trace contextRef="#ctx0" brushRef="#br0">140 56 13485,'0'0'7137,"0"-8"-4393,-1 5-2552,1 0-1,-1 1 0,1-1 1,-1 1-1,0-1 1,0 1-1,0-1 1,0 1-1,-1-1 1,1 1-1,-1 0 0,1 0 1,-1 0-1,0 0 1,-2-2-1,3 3-146,0 0 0,-1 1 0,1-1 0,-1 1 0,0-1 0,1 1 0,-1-1 0,1 1 0,-1 0 0,1 0 0,-1 0 0,0 0-1,1 0 1,-1 0 0,0 0 0,1 0 0,-1 1 0,1-1 0,-1 1 0,1-1 0,-1 1 0,1 0 0,-1-1 0,1 1 0,-1 0 0,1 0 0,0 0-1,0 0 1,-1 0 0,1 0 0,0 1 0,0-1 0,-2 3 0,-4 5-36,-1 1-1,1 1 1,1-1-1,0 1 1,0 0-1,1 1 1,1-1-1,0 1 1,0 0 0,1 0-1,1 0 1,0 1-1,0-1 1,1 23-1,1-33-2,0 0 1,0 0-1,0 0 0,0 0 0,0 0 0,1 0 0,-1 0 0,1 0 0,-1-1 1,1 1-1,-1 0 0,1 0 0,0 0 0,0-1 0,0 1 0,0 0 1,0-1-1,1 1 0,-1-1 0,0 0 0,1 1 0,-1-1 0,1 0 1,-1 0-1,1 0 0,0 0 0,-1 0 0,1 0 0,0 0 0,0 0 1,0-1-1,-1 1 0,1-1 0,0 0 0,0 1 0,0-1 0,0 0 1,0 0-1,0 0 0,0 0 0,0 0 0,0-1 0,0 1 0,-1-1 0,5 0 1,1-1 14,1 0 0,-1-1 1,0 1-1,0-1 1,-1 0-1,1-1 0,0 0 1,-1 0-1,0 0 1,0-1-1,5-5 0,-5 3-1,-1-1-1,0 1 1,-1-1 0,0 0-1,0 0 1,-1 0-1,0-1 1,0 1-1,-1-1 1,0 0-1,-1 1 1,1-1-1,-2 0 1,0-17-1,0 23-15,0 0 0,0 0-1,0 0 1,-1 0 0,0 0-1,1 0 1,-1 0 0,0 0-1,0 0 1,-1 0 0,1 0-1,-1 1 1,1-1 0,-1 0-1,0 1 1,0-1-1,0 1 1,0 0 0,-1 0-1,1 0 1,0 0 0,-1 0-1,0 0 1,1 1 0,-1-1-1,0 1 1,0-1 0,0 1-1,0 0 1,0 1 0,0-1-1,0 0 1,0 1 0,0 0-1,0-1 1,0 1 0,0 0-1,0 1 1,-1-1 0,1 1-1,0-1 1,0 1 0,-5 2-1,5-2-61,0 1 0,0-1-1,0 1 1,0 0 0,1 0 0,-1 1-1,0-1 1,1 0 0,0 1-1,-1 0 1,1-1 0,0 1 0,0 0-1,1 0 1,-1 0 0,1 0-1,-1 1 1,0 3 0,1-5-90,0-1 0,0 1 0,1-1-1,-1 1 1,0 0 0,1-1 0,0 1 0,-1 0 0,1-1 0,0 1 0,0 0 0,0-1-1,0 1 1,0 0 0,0 0 0,0-1 0,1 1 0,-1 0 0,1-1 0,-1 1 0,1-1-1,0 1 1,-1 0 0,1-1 0,0 1 0,0-1 0,0 0 0,0 1 0,0-1-1,0 0 1,1 0 0,-1 0 0,0 1 0,1-1 0,-1-1 0,3 3 0,1-2-743,0 0 0,0-1 0,1 1 0,-1-1 0,0 0 1,0 0-1,10-2 0,18-6-5376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8.043"/>
    </inkml:context>
    <inkml:brush xml:id="br0">
      <inkml:brushProperty name="width" value="0.025" units="cm"/>
      <inkml:brushProperty name="height" value="0.025" units="cm"/>
    </inkml:brush>
  </inkml:definitions>
  <inkml:trace contextRef="#ctx0" brushRef="#br0">1 360 12332,'0'0'11669,"10"-4"-10430,30-15-809,-2-1 0,0-2 0,38-30 0,107-91-511,-181 142 86,107-97-427,-133 142 17,5-17 427,-50 86 218,63-103-222,1 1 0,0 0-1,1 1 1,1-1 0,0 1-1,0-1 1,1 1 0,-1 19-1,3-29-80,0 0-1,0 0 0,1 0 0,-1-1 0,0 1 0,1 0 1,0-1-1,-1 1 0,1 0 0,0-1 0,0 1 0,0-1 1,0 1-1,0-1 0,0 1 0,0-1 0,1 0 0,-1 1 1,0-1-1,1 0 0,-1 0 0,1 0 0,-1 0 0,1 0 1,0-1-1,-1 1 0,1 0 0,0-1 0,-1 1 0,1-1 1,0 0-1,0 1 0,0-1 0,-1 0 0,1 0 0,0 0 1,0 0-1,0-1 0,2 0 0,4 1-524,-1-1 0,0-1 0,0 1 0,0-1-1,0 0 1,0 0 0,-1-1 0,1 0 0,8-6 0,22-22-5920,-2-7-3010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042"/>
    </inkml:context>
    <inkml:brush xml:id="br0">
      <inkml:brushProperty name="width" value="0.025" units="cm"/>
      <inkml:brushProperty name="height" value="0.025" units="cm"/>
      <inkml:brushProperty name="color" value="#66CC00"/>
    </inkml:brush>
  </inkml:definitions>
  <inkml:trace contextRef="#ctx0" brushRef="#br0">86 0 11627,'0'0'14915,"-10"8"-14018,4-3-799,0 0 0,0-1 0,0 2 0,1-1 0,0 1 0,0-1-1,1 2 1,0-1 0,0 0 0,0 1 0,1 0 0,-1-1 0,2 1-1,-1 1 1,1-1 0,0 0 0,1 0 0,-1 1 0,1-1 0,1 15 0,0-21-91,0 0 0,0 0 0,0 0 0,0 0 0,1 0 0,-1 0 0,0 0 0,1 0 0,-1 0 0,1 0 1,-1 0-1,1-1 0,-1 1 0,1 0 0,0 0 0,-1 0 0,1-1 0,0 1 0,0 0 0,-1-1 0,1 1 1,0 0-1,0-1 0,0 1 0,0-1 0,2 1 0,0 0-3,0-1-1,0 1 1,0-1-1,0 0 1,0 0 0,0 0-1,0-1 1,0 1 0,4-2-1,5-1-222,-1-1-1,1 0 0,17-10 0,-8 2-446,-13 7 535,1 0-1,0 0 0,0 1 0,0 0 0,12-3 0,-19 31 639,-2 5 239,-1 0-1,-2 0 1,-1 0-1,0-1 1,-13 38 0,16-65-733,-1 1 0,1-1 1,-1 1-1,1-1 1,-1 0-1,0 0 0,0 0 1,1 0-1,-1 0 1,0 0-1,0 0 0,0-1 1,0 1-1,0-1 1,0 1-1,0-1 0,0 0 1,0 0-1,0 0 1,0 0-1,0 0 1,-3-1-1,-48-4 79,-15-12-92,77 10-1768,16-10-5506,-24 16 6808,23-15-9308</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461"/>
    </inkml:context>
    <inkml:brush xml:id="br0">
      <inkml:brushProperty name="width" value="0.025" units="cm"/>
      <inkml:brushProperty name="height" value="0.025" units="cm"/>
      <inkml:brushProperty name="color" value="#66CC00"/>
    </inkml:brush>
  </inkml:definitions>
  <inkml:trace contextRef="#ctx0" brushRef="#br0">1 54 12812,'0'0'14318,"60"-54"-25497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872"/>
    </inkml:context>
    <inkml:brush xml:id="br0">
      <inkml:brushProperty name="width" value="0.025" units="cm"/>
      <inkml:brushProperty name="height" value="0.025" units="cm"/>
      <inkml:brushProperty name="color" value="#66CC00"/>
    </inkml:brush>
  </inkml:definitions>
  <inkml:trace contextRef="#ctx0" brushRef="#br0">0 296 16560,'0'0'7185,"7"-5"-5679,47-33-943,-2-3 1,-2-2 0,-2-2-1,55-65 1,-92 97-411,-16 19 85,-8 16-63,3-5-173,2 0 1,0 0-1,1 1 0,0 0 0,2 0 0,0 0 1,1 1-1,0 0 0,2 0 0,1 0 1,0 26-1,1-44-45,1 0 0,-1-1 0,0 1-1,0-1 1,1 1 0,-1 0 0,0-1 0,1 1 0,-1-1 0,0 1 0,1-1 0,-1 1 0,1-1-1,-1 1 1,1-1 0,-1 0 0,1 1 0,-1-1 0,1 0 0,0 1 0,-1-1 0,1 0 0,-1 0 0,1 1-1,0-1 1,-1 0 0,1 0 0,0 0 0,-1 0 0,1 0 0,0 0 0,-1 0 0,1 0 0,-1 0-1,1 0 1,0 0 0,-1 0 0,1-1 0,0 1 0,-1 0 0,1 0 0,-1-1 0,2 0 0,26-15-5791,-7-6-1805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1.354"/>
    </inkml:context>
    <inkml:brush xml:id="br0">
      <inkml:brushProperty name="width" value="0.025" units="cm"/>
      <inkml:brushProperty name="height" value="0.025" units="cm"/>
      <inkml:brushProperty name="color" value="#66CC00"/>
    </inkml:brush>
  </inkml:definitions>
  <inkml:trace contextRef="#ctx0" brushRef="#br0">1 193 18514,'0'0'9966,"9"-4"-9699,13-6-242,-1 0 0,0-2-1,-1 0 1,-1-1 0,0-1 0,-1-1-1,0-1 1,-1 0 0,-1-2 0,26-34-1,-42 53 6,-48 142-33,44-121-529,1 0 0,0 36 0,3-58 391,0 1 1,0-1-1,0 1 1,0-1-1,0 1 1,0-1-1,0 1 0,1-1 1,-1 1-1,0-1 1,0 1-1,0-1 0,1 0 1,-1 1-1,0-1 1,1 1-1,-1-1 1,0 0-1,1 1 0,-1-1 1,0 0-1,1 0 1,-1 1-1,1-1 1,-1 0-1,1 0 0,-1 0 1,0 1-1,1-1 1,-1 0-1,1 0 0,-1 0 1,1 0-1,-1 0 1,1 0-1,-1 0 1,1 0-1,-1 0 0,1 0 1,-1 0-1,1 0 1,-1 0-1,1-1 1,-1 1-1,1 0 0,-1 0 1,0 0-1,1-1 1,-1 1-1,1 0 1,-1 0-1,0-1 0,1 1 1,-1-1-1,0 1 1,1-1-1,13-14-6260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1.687"/>
    </inkml:context>
    <inkml:brush xml:id="br0">
      <inkml:brushProperty name="width" value="0.025" units="cm"/>
      <inkml:brushProperty name="height" value="0.025" units="cm"/>
      <inkml:brushProperty name="color" value="#66CC00"/>
    </inkml:brush>
  </inkml:definitions>
  <inkml:trace contextRef="#ctx0" brushRef="#br0">57 0 16303,'0'0'8953,"8"11"-7394,24 34-331,-30-42-1134,0 1 1,0 0 0,0 0-1,-1 0 1,0 0 0,0 0-1,0 0 1,0 0 0,0 0 0,-1 0-1,0 0 1,0 0 0,0 1-1,0-1 1,-1 0 0,0 0-1,1 0 1,-1 0 0,-1 0 0,1 0-1,-3 6 1,-3 1 54,0 0 0,0 0 0,-1 0 0,-17 17 0,20-22-84,-3 2 77,4-4-68,1 0 0,-1-1 0,1 1 0,0 0 0,0 0 0,0 1 0,1-1 0,-1 1 0,1-1 0,-2 7 0,4-10-69,1 0 1,-1-1-1,0 1 1,0 0-1,1-1 1,-1 1-1,1-1 1,-1 1-1,0-1 1,1 1 0,-1-1-1,1 1 1,0-1-1,-1 1 1,1-1-1,-1 0 1,1 1-1,-1-1 1,1 0-1,0 1 1,-1-1 0,1 0-1,0 0 1,-1 0-1,1 0 1,0 0-1,-1 1 1,1-1-1,0 0 1,0-1 0,-1 1-1,1 0 1,1 0-1,30-1 11,-28 1-18,9-2-479,0 0-1,0-1 0,0 0 0,0-1 1,0 0-1,12-7 0,40-21-9764,-38 16-511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034"/>
    </inkml:context>
    <inkml:brush xml:id="br0">
      <inkml:brushProperty name="width" value="0.025" units="cm"/>
      <inkml:brushProperty name="height" value="0.025" units="cm"/>
      <inkml:brushProperty name="color" value="#66CC00"/>
    </inkml:brush>
  </inkml:definitions>
  <inkml:trace contextRef="#ctx0" brushRef="#br0">45 1 13869,'0'0'9001,"-31"49"-6759,28-28-833,-3 1-640,3 1-545,1-1-160,2-5-64,0-2-929,0-3-1825,5-7-1699,4-5-4035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395"/>
    </inkml:context>
    <inkml:brush xml:id="br0">
      <inkml:brushProperty name="width" value="0.025" units="cm"/>
      <inkml:brushProperty name="height" value="0.025" units="cm"/>
      <inkml:brushProperty name="color" value="#66CC00"/>
    </inkml:brush>
  </inkml:definitions>
  <inkml:trace contextRef="#ctx0" brushRef="#br0">128 19 10922,'0'0'12476,"-9"-2"-11376,5 1-1032,1 1-1,-1 0 1,0-1 0,0 1 0,1 0 0,-1 1-1,0-1 1,0 1 0,0 0 0,1 0 0,-1 0-1,1 0 1,-1 0 0,1 1 0,-1 0 0,1 0-1,0 0 1,-1 0 0,1 0 0,0 1 0,1-1-1,-1 1 1,0 0 0,1-1 0,0 1 0,-1 1-1,1-1 1,0 0 0,-2 5 0,1-3 116,1 0 0,-1 0 0,1 0 1,0 0-1,0 1 0,0-1 0,1 1 1,0-1-1,0 1 0,0-1 0,1 1 0,0 0 1,0-1-1,0 1 0,2 6 0,-1-8-136,0-1-1,0 0 1,1 1 0,-1-1-1,1 0 1,0 0 0,0 0-1,0 0 1,0 0-1,1-1 1,-1 1 0,1-1-1,-1 1 1,1-1-1,0 0 1,0 0 0,0 0-1,0-1 1,0 1-1,1-1 1,-1 1 0,0-1-1,1 0 1,-1 0-1,6 0 1,-6 0-38,1 0 0,0-1-1,-1 1 1,1-1 0,0 0 0,0 0 0,0-1-1,-1 1 1,1-1 0,0 0 0,-1 0 0,1 0-1,0 0 1,-1 0 0,0-1 0,1 0 0,-1 1-1,0-1 1,0-1 0,0 1 0,0 0 0,0-1 0,0 1-1,-1-1 1,1 0 0,-1 0 0,0 0 0,0 0-1,4-7 1,-3 2 3,1 0 0,-1 0 0,-1-1 0,1 1-1,-1-1 1,-1 0 0,0 1 0,0-1 0,-1 0 0,0 0 0,-2-17-1,1 23-4,0-1 0,0 1 0,-1 0 0,1-1 0,-1 1 0,0 0 0,0 0 0,0 0 0,0 1 0,-1-1 0,1 0 0,-4-2 0,5 4-44,0 0 0,0 0 0,0 1-1,0-1 1,0 0 0,0 0 0,0 1 0,0-1-1,0 0 1,0 1 0,0-1 0,0 1 0,-1 0-1,1-1 1,0 1 0,0 0 0,0 0 0,-1-1-1,1 1 1,0 0 0,0 0 0,-1 1 0,1-1-1,0 0 1,0 0 0,0 1 0,-1-1 0,1 0 0,0 1-1,0-1 1,0 1 0,0 0 0,0-1 0,0 1-1,0 0 1,0-1 0,0 1 0,-1 1 0,1 0-307,0 1 1,0-1 0,0 0-1,0 1 1,0-1 0,1 0-1,-1 1 1,1-1 0,0 1 0,0-1-1,0 5 1,1 15-6323,2-13 296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772"/>
    </inkml:context>
    <inkml:brush xml:id="br0">
      <inkml:brushProperty name="width" value="0.025" units="cm"/>
      <inkml:brushProperty name="height" value="0.025" units="cm"/>
      <inkml:brushProperty name="color" value="#66CC00"/>
    </inkml:brush>
  </inkml:definitions>
  <inkml:trace contextRef="#ctx0" brushRef="#br0">188 19 15791,'0'0'7682,"-11"-4"-5499,10 4-2161,-5-3 215,-1 0 1,0 1-1,0 0 0,0 0 0,0 1 0,-8-1 0,11 2-148,1 0-1,0 0 0,-1 1 1,1-1-1,0 1 0,0 0 1,0 0-1,0 0 0,0 0 1,0 1-1,0-1 0,0 1 1,0 0-1,0 0 0,1 0 1,-1 0-1,1 0 0,-1 0 1,-3 5-1,4-4-56,0 0 0,-1-1 0,1 1 0,1 0 0,-1 0 0,0 1 0,1-1 0,-1 0 0,1 0 0,0 1 0,0-1 0,1 1 0,-1-1 0,1 1 0,-1-1 1,1 1-1,1 6 0,-1-8-22,1-1 0,0 1 0,-1 0 0,1 0 0,0 0 0,0-1 0,0 1 0,0 0 0,1-1 0,-1 1 0,0-1 0,1 0 0,-1 1 0,1-1 0,0 0 0,-1 0 0,1 0 0,0 0 0,-1 0 0,1 0 0,0 0 0,0-1 0,0 1 0,0-1 0,0 1 0,0-1 0,0 0 0,0 0 0,0 0 0,0 0 0,3 0 0,1-1-20,0 1 0,0-1 1,0 1-1,0-2 0,0 1 0,0-1 1,-1 0-1,1 0 0,0 0 1,-1-1-1,7-4 0,2-3-150,0-1 1,19-19-1,-22 19 72,-11 11 87,0 0 1,0 0-1,0 0 0,0 0 0,0 0 0,0-1 0,0 1 0,0 0 0,1 0 0,-1 0 0,0 0 0,0 0 0,0 0 0,0 0 0,0 0 1,0 0-1,0 0 0,0 0 0,1-1 0,-1 1 0,0 0 0,0 0 0,0 0 0,0 0 0,0 0 0,0 0 0,1 0 0,-1 0 0,0 0 0,0 0 1,0 0-1,0 0 0,0 0 0,0 0 0,0 0 0,1 1 0,-1-1 0,0 0 0,0 0 0,0 0 0,0 0 0,0 0 0,0 0 0,0 0 0,0 0 1,1 0-1,-1 0 0,0 0 0,0 0 0,0 1 0,0-1 0,0 0 0,0 0 0,0 0 0,0 0 0,0 0 0,0 0 0,0 0 0,0 1 0,1 11-2,-5 13 68,-7 27 990,2 1 1,-4 79 0,13-130-1004,-1-1-47,1 1 1,-1 0 0,1-1-1,-1 1 1,0 0 0,0-1-1,0 1 1,0-1-1,0 1 1,0-1 0,0 1-1,0-1 1,-1 0 0,1 0-1,0 1 1,-1-1 0,1 0-1,-1 0 1,0-1-1,1 1 1,-1 0 0,1 0-1,-1-1 1,0 1 0,0-1-1,1 1 1,-1-1-1,0 0 1,-3 0 0,-63 2 47,51-2-51,4 0-640,-51 4-12929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3.166"/>
    </inkml:context>
    <inkml:brush xml:id="br0">
      <inkml:brushProperty name="width" value="0.025" units="cm"/>
      <inkml:brushProperty name="height" value="0.025" units="cm"/>
      <inkml:brushProperty name="color" value="#66CC00"/>
    </inkml:brush>
  </inkml:definitions>
  <inkml:trace contextRef="#ctx0" brushRef="#br0">0 74 15278,'0'0'6113,"14"1"-4618,240 10 2697,147-23-2666,-26-1-1372,-366 13-169,126 1-293,246-32 1,-316 23-471,2 1-1626,-25-4-4776,-33 6-1906</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3.997"/>
    </inkml:context>
    <inkml:brush xml:id="br0">
      <inkml:brushProperty name="width" value="0.025" units="cm"/>
      <inkml:brushProperty name="height" value="0.025" units="cm"/>
      <inkml:brushProperty name="color" value="#66CC00"/>
    </inkml:brush>
  </inkml:definitions>
  <inkml:trace contextRef="#ctx0" brushRef="#br0">0 240 10314,'0'0'11782,"14"-3"-10165,6-3-1279,-1 0 0,0-2 0,-1 0-1,0-1 1,0-1 0,27-19 0,-25 14-149,0 1 4,0 0 1,-2-1-1,1-1 1,-2-1-1,-1 0 0,27-36 1,-58 79-186,2 0 0,1 1 0,1 0 0,1 1 0,-8 35 0,18-62 158,0 4-2488,5-3-5622,6-6-1874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8.375"/>
    </inkml:context>
    <inkml:brush xml:id="br0">
      <inkml:brushProperty name="width" value="0.025" units="cm"/>
      <inkml:brushProperty name="height" value="0.025" units="cm"/>
    </inkml:brush>
  </inkml:definitions>
  <inkml:trace contextRef="#ctx0" brushRef="#br0">124 0 12332,'-6'8'3838,"1"-2"-3683,-17 23 1573,-34 56 0,51-76-1300,0 1 0,0-1 0,1 1-1,1 0 1,-1 0 0,2 1 0,-1-1-1,2 0 1,-1 1 0,1 0-1,1 18 1,1-27-400,-1 1 1,0-1-1,1 1 0,0-1 0,-1 1 0,1-1 0,0 0 1,0 1-1,1-1 0,-1 0 0,0 0 0,1 0 1,-1 0-1,1 0 0,0 0 0,0 0 0,0 0 0,0-1 1,0 1-1,2 1 0,1-1 42,-1 0 0,1 0 0,-1 0 0,1-1 0,-1 0 0,1 0-1,0 0 1,0-1 0,-1 1 0,8-1 0,-4-1 12,0 1-1,0-1 1,0 0 0,-1-1-1,1 0 1,0 0 0,-1-1-1,1 0 1,-1 0-1,0 0 1,0-1 0,0 0-1,6-6 1,-7 3-36,0 0 0,-1 0-1,0-1 1,0 1 0,-1-1 0,0 0 0,0 0 0,-1-1-1,0 1 1,0-1 0,-1 0 0,0 1 0,-1-1 0,0 0-1,-1 0 1,1 0 0,-2-13 0,0 17-92,1 0-1,-1 1 1,1-1 0,-1 1-1,-1-1 1,1 1 0,0-1-1,-1 1 1,0 0 0,0 0 0,-1 0-1,1 0 1,-1 0 0,0 0-1,1 1 1,-2-1 0,1 1 0,0 0-1,-1 0 1,1 0 0,-1 0-1,0 1 1,0-1 0,0 1-1,0 0 1,-1 1 0,1-1 0,-1 1-1,1-1 1,-1 1 0,1 0-1,-1 1 1,1-1 0,-8 1 0,-29 1-7092,31 4-1713</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5.464"/>
    </inkml:context>
    <inkml:brush xml:id="br0">
      <inkml:brushProperty name="width" value="0.025" units="cm"/>
      <inkml:brushProperty name="height" value="0.025" units="cm"/>
      <inkml:brushProperty name="color" value="#66CC00"/>
    </inkml:brush>
  </inkml:definitions>
  <inkml:trace contextRef="#ctx0" brushRef="#br0">119 67 10890,'0'0'14820,"1"-6"-14452,5-19-170,-4 18-393,2-18 2982,-8 22-1267,-8 11-1517,-1 6 4,0 0-1,2 0 0,0 1 0,0 0 0,-9 19 0,15-23 26,-1 0 0,1 0 0,1 1 1,0-1-1,1 1 0,0 0 0,0 0 0,0 21 0,3-32-26,0 0-1,0 0 1,0 1 0,0-1-1,0 0 1,0 0 0,1 0-1,-1 0 1,0 1 0,1-1-1,-1 0 1,1 0 0,-1 0-1,1 0 1,0 0-1,-1 0 1,1 0 0,0 0-1,0-1 1,0 1 0,0 0-1,-1 0 1,1 0 0,0-1-1,0 1 1,1-1 0,0 1-1,1 0 12,0 0-1,0 0 1,1 0-1,-1-1 1,0 0-1,1 0 1,-1 0-1,1 0 1,5-1-1,1-1 19,0 0 0,0 0 1,-1-1-1,1-1 0,17-8 0,-15 4-21,0-1 1,-1 0 0,0-1-1,0 0 1,-1 0-1,0-1 1,9-15-1,-15 21-2,0 0-1,-1-1 0,1 1 1,-1-1-1,-1 0 0,1 0 0,-1 0 1,0 0-1,0-1 0,-1 1 1,0 0-1,0-1 0,-1 1 0,1-1 1,-1 1-1,-1-1 0,1 1 1,-3-10-1,1 14 7,1 0 0,-1 0 0,0 0 0,0 0 0,0 0 0,0 1 1,0-1-1,0 1 0,0-1 0,0 1 0,-1 0 0,1 0 0,0 0 0,-1 0 0,1 0 0,-1 1 1,1-1-1,-1 1 0,0-1 0,1 1 0,-5 0 0,4 0-242,1 0 0,-1 0-1,1 0 1,-1 0 0,1 1 0,0-1 0,-1 1-1,1-1 1,-1 1 0,-2 1 0,5-1-78,-1-1 1,0 0 0,1 1-1,-1-1 1,1 1 0,-1-1 0,1 1-1,-1-1 1,1 1 0,-1-1-1,1 1 1,0-1 0,-1 1-1,1 0 1,0-1 0,-1 1-1,1 0 1,0-1 0,0 1 0,0 0-1,-1-1 1,1 1 0,0 0-1,0-1 1,0 1 0,0 0-1,0 0 1,0-1 0,1 1-1,-1 0 1,0-1 0,0 2 0,3 3-6170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5.825"/>
    </inkml:context>
    <inkml:brush xml:id="br0">
      <inkml:brushProperty name="width" value="0.025" units="cm"/>
      <inkml:brushProperty name="height" value="0.025" units="cm"/>
      <inkml:brushProperty name="color" value="#66CC00"/>
    </inkml:brush>
  </inkml:definitions>
  <inkml:trace contextRef="#ctx0" brushRef="#br0">61 1 16239,'0'0'10864,"-4"9"-9610,-6 12-739,2-7-247,1 1 0,0 1 0,1-1 1,1 1-1,0 0 0,-3 22 0,8-37-270,1-1 0,-1 1 1,1 0-1,-1-1 0,1 1 0,-1-1 0,1 1 0,-1-1 1,1 1-1,0-1 0,-1 0 0,1 1 0,0-1 1,-1 0-1,1 1 0,0-1 0,0 0 0,-1 0 0,1 0 1,0 0-1,0 0 0,-1 1 0,1-1 0,0-1 0,0 1 1,-1 0-1,1 0 0,0 0 0,0 0 0,-1 0 1,2-1-1,28-5-602,-18 0-413,0-1 0,-1 0 0,1 0-1,-1-1 1,-1-1 0,1 0 0,-2 0 0,1-1-1,-1 0 1,13-20 0,-39 63 6167,5-14-4451,2 1 0,0 0 0,2 1-1,0-1 1,1 2 0,-5 27-1,12-48-687,-1 0-1,1 0 0,0 0 0,0 0 0,0 0 0,0-1 1,0 1-1,0 0 0,0 0 0,0 0 0,0 0 1,1 0-1,-1 0 0,0 0 0,0-1 0,1 1 0,-1 0 1,1 0-1,-1 0 0,1-1 0,-1 1 0,1 0 0,-1-1 1,1 1-1,0 0 0,-1-1 0,1 1 0,0 0 1,1-1-81,0 1 0,-1-1 1,1 0-1,-1 0 0,1 0 1,-1 0-1,1 0 0,0 0 0,-1 0 1,1 0-1,-1-1 0,1 1 1,-1 0-1,3-2 0,3-1-1580,0 0-1,0-1 0,0 1 0,-1-2 0,11-7 0,8-12-10579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206"/>
    </inkml:context>
    <inkml:brush xml:id="br0">
      <inkml:brushProperty name="width" value="0.025" units="cm"/>
      <inkml:brushProperty name="height" value="0.025" units="cm"/>
      <inkml:brushProperty name="color" value="#66CC00"/>
    </inkml:brush>
  </inkml:definitions>
  <inkml:trace contextRef="#ctx0" brushRef="#br0">77 1 18866,'0'0'2146,"-38"55"801,22-26-545,2-4-736,5-4-642,9-2-479,0-6-513,4-6-32,12-6-897,2-1-1409,1-5-2242,1-15-3844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536"/>
    </inkml:context>
    <inkml:brush xml:id="br0">
      <inkml:brushProperty name="width" value="0.025" units="cm"/>
      <inkml:brushProperty name="height" value="0.025" units="cm"/>
      <inkml:brushProperty name="color" value="#66CC00"/>
    </inkml:brush>
  </inkml:definitions>
  <inkml:trace contextRef="#ctx0" brushRef="#br0">135 55 11115,'0'0'8856,"0"-8"-7479,0-36-48,-36 67 2515,21-11-2666,1 0 0,0 1 0,-14 17 0,25-27-1150,0 0-1,1 0 0,-1 1 0,1-1 1,0 1-1,0-1 0,0 1 0,1-1 1,-1 1-1,1 0 0,0 0 0,0 0 1,0 0-1,1 0 0,-1 0 0,1 0 1,0 0-1,0 0 0,0 0 0,1 0 1,1 8-1,-1-11-20,0 0 0,1 1 1,-1-1-1,0 0 0,1 0 0,-1 0 0,1 0 1,0 0-1,-1 0 0,1 0 0,0 0 1,-1-1-1,1 1 0,0-1 0,0 1 1,-1-1-1,1 0 0,0 0 0,0 1 1,0-1-1,0 0 0,-1-1 0,4 1 1,1-1-7,0 1 0,-1-1 0,1 0 0,0 0 0,0 0 0,9-5 0,-10 3-35,0-1-1,0 0 1,0 0-1,0 0 1,-1-1-1,0 0 1,0 0-1,0 0 1,0 0-1,-1-1 0,0 1 1,0-1-1,0 0 1,2-8-1,-3 10-9,-1 0 1,0 0-1,1 0 0,-2 0 0,1 0 0,0-1 0,-1 1 0,0 0 0,0-1 0,0 1 0,0 0 0,-1-1 0,1 1 1,-1 0-1,-1 0 0,1-1 0,0 1 0,-1 0 0,0 0 0,0 1 0,-5-8 0,7 10-112,-1 0-1,0 1 0,0-1 1,0 0-1,0 1 0,0-1 1,-1 1-1,1-1 0,0 1 1,0-1-1,0 1 0,0 0 1,0 0-1,-1 0 1,-1-1-1,-3 3-5112,24 8-10696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881"/>
    </inkml:context>
    <inkml:brush xml:id="br0">
      <inkml:brushProperty name="width" value="0.025" units="cm"/>
      <inkml:brushProperty name="height" value="0.025" units="cm"/>
      <inkml:brushProperty name="color" value="#66CC00"/>
    </inkml:brush>
  </inkml:definitions>
  <inkml:trace contextRef="#ctx0" brushRef="#br0">106 22 10922,'0'0'11894,"-6"10"-10773,1 1-781,-1-1-1,2 0 1,-1 1-1,1 0 1,1 0-1,0 1 1,1-1-1,0 0 1,-1 17 0,4-16-358,0-1 0,0 1 0,1 0 0,1-1 0,0 0 0,1 0 0,9 21 0,-5-13-223,-7-17 286,-1 0 0,1 1 0,0-1 0,-1 1 0,1-1 0,-1 0 0,0 1 0,0-1 0,0 1 0,0-1 0,0 1-1,-1-1 1,1 1 0,-1-1 0,1 0 0,-1 1 0,0-1 0,0 0 0,0 1 0,0-1 0,0 0 0,-1 0 0,1 0 0,-1 0 0,1 0 0,-1 0 0,0-1-1,1 1 1,-1 0 0,0-1 0,0 1 0,0-1 0,-1 0 0,1 0 0,0 0 0,0 0 0,-1 0 0,1 0 0,0-1 0,-1 1 0,1-1 0,-1 1 0,1-1 0,-1 0-1,1 0 1,-1 0 0,1-1 0,-1 1 0,1 0 0,0-1 0,-1 0 0,1 1 0,0-1 0,-3-1 0,3 0-27,0 1-1,1-1 1,-1 0 0,1 0 0,-1 1 0,1-1 0,-1 0-1,1 0 1,0 0 0,0-1 0,0 1 0,0 0-1,1 0 1,-1 0 0,0-1 0,1 1 0,0 0-1,-1-1 1,1 1 0,0-3 0,1-53-196,-1 53 153,1 0 3,0-1 1,0 1 0,0 0 0,0 0 0,1 0-1,0 0 1,0 0 0,1 0 0,-1 0-1,1 0 1,0 1 0,0 0 0,0-1 0,7-5-1,5-4-6,0 1-1,30-18 1,-33 24 220,-1-1 1,1 0 0,-2-1-1,1 0 1,-1 0 0,12-17 0,-21 26-144,0-1 0,-1 0 0,1 1 0,-1-1 0,1 0 1,-1 0-1,1 0 0,-1 0 0,1 0 0,-1 1 1,0-1-1,1 0 0,-1 0 0,0 0 0,0 0 1,0 0-1,0 0 0,1 0 0,-2 0 0,1 0 0,0 0 1,0 0-1,0 0 0,0 0 0,-1 0 0,1 0 1,0 0-1,-1 0 0,1 1 0,-1-3 0,-1 2-21,0 0 1,0 0-1,1 0 0,-1 0 0,0 0 1,0 0-1,0 0 0,0 1 0,0-1 0,0 1 1,0-1-1,0 1 0,-4 0 0,-7 0-91,1 0-1,-1 1 1,-21 3-1,2 7-354,16-1-967,10 2-3447,26-11-11701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7.257"/>
    </inkml:context>
    <inkml:brush xml:id="br0">
      <inkml:brushProperty name="width" value="0.025" units="cm"/>
      <inkml:brushProperty name="height" value="0.025" units="cm"/>
      <inkml:brushProperty name="color" value="#66CC00"/>
    </inkml:brush>
  </inkml:definitions>
  <inkml:trace contextRef="#ctx0" brushRef="#br0">0 19 20083,'0'0'7623,"45"-2"-13452,-31-15-7496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7.745"/>
    </inkml:context>
    <inkml:brush xml:id="br0">
      <inkml:brushProperty name="width" value="0.025" units="cm"/>
      <inkml:brushProperty name="height" value="0.025" units="cm"/>
      <inkml:brushProperty name="color" value="#66CC00"/>
    </inkml:brush>
  </inkml:definitions>
  <inkml:trace contextRef="#ctx0" brushRef="#br0">0 397 10410,'0'0'12865,"11"-7"-11599,193-138 929,-153 105-2177,-2-2-1,46-51 0,-91 89-17,25-30 64,-28 33-65,0 0 1,0 0-1,0-1 1,0 1-1,0 0 1,0-1-1,0 1 1,-1-1-1,1 1 1,0-1-1,-1 0 1,1 1-1,-1-1 1,0 1-1,0-1 0,1 0 1,-1 1-1,0-1 1,-1-2-1,0 5-8,-1-1-1,0 1 0,1-1 1,-1 1-1,0-1 0,1 1 1,-1 0-1,1 0 0,-1 0 1,1 0-1,-1 0 0,1 0 1,0 0-1,-1 0 0,-1 3 1,-14 15-8,1 0 1,1 1-1,1 1 1,1 0 0,1 1-1,1 0 1,0 1-1,2 0 1,1 1 0,1 0-1,0 0 1,2 0-1,-3 36 1,8-59-5,0 1 0,0-1 1,0 0-1,0 1 0,0-1 0,0 0 0,0 1 1,0-1-1,0 0 0,1 1 0,-1-1 0,0 0 1,1 0-1,-1 1 0,1-1 0,0 0 0,-1 0 1,1 0-1,0 0 0,0 0 0,0 0 0,0 0 1,-1 0-1,1 0 0,1 0 0,-1 0 0,0-1 1,0 1-1,0 0 0,0-1 0,0 1 0,1-1 0,-1 1 1,0-1-1,1 0 0,-1 1 0,0-1 0,0 0 1,1 0-1,-1 0 0,0 0 0,1 0 0,-1 0 1,2-1-1,2 1-485,1-2 0,-1 1 0,1-1 0,-1 1 0,0-1 1,0-1-1,0 1 0,0-1 0,7-5 0,21-20-5478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070"/>
    </inkml:context>
    <inkml:brush xml:id="br0">
      <inkml:brushProperty name="width" value="0.025" units="cm"/>
      <inkml:brushProperty name="height" value="0.025" units="cm"/>
      <inkml:brushProperty name="color" value="#66CC00"/>
    </inkml:brush>
  </inkml:definitions>
  <inkml:trace contextRef="#ctx0" brushRef="#br0">199 1 13645,'-8'6'1014,"-19"14"569,1 1 0,1 2 0,1 0 0,1 2-1,-29 39 1,50-62-1532,1 0 0,-1 0 1,1 1-1,0-1 0,0 0 0,0 0 0,0 1 0,0-1 0,0 0 1,1 1-1,-1-1 0,1 1 0,-1-1 0,1 1 0,0-1 0,0 0 1,0 1-1,1-1 0,-1 1 0,0-1 0,1 1 0,0-1 0,-1 1 1,3 2-1,-1-3-6,0 1 1,0-1-1,1 0 1,-1 0-1,1 0 0,0 0 1,0-1-1,-1 1 1,1-1-1,0 0 1,0 1-1,0-1 1,0 0-1,1-1 1,-1 1-1,3 0 0,10 0 45,0 1 0,0-2 0,0 0 0,-1-1-1,1-1 1,22-5 0,-28 4-50,0-1-1,0 0 1,-1 0-1,1-1 1,-1 0-1,0 0 0,-1-1 1,15-13-1,-19 16 69,0-1-1,-1 1 1,1-1-1,-1 0 1,0 0-1,0-1 0,0 1 1,-1 0-1,1-1 1,-1 0-1,0 1 0,-1-1 1,1 0-1,-1 0 1,0 0-1,0 0 1,0 0-1,-1 0 0,0-9 1,-1 11-101,1 0 0,-1 1 0,-1-1 1,1 1-1,0-1 0,-1 1 0,1 0 0,-1-1 1,1 1-1,-1 0 0,0 0 0,0 0 1,0 0-1,0 1 0,-1-1 0,1 1 0,0-1 1,-1 1-1,1 0 0,-1 0 0,1 0 1,-1 0-1,-4-1 0,-32-6-1936,6 8-4269,27 3 1126,6 1-1537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418"/>
    </inkml:context>
    <inkml:brush xml:id="br0">
      <inkml:brushProperty name="width" value="0.025" units="cm"/>
      <inkml:brushProperty name="height" value="0.025" units="cm"/>
      <inkml:brushProperty name="color" value="#66CC00"/>
    </inkml:brush>
  </inkml:definitions>
  <inkml:trace contextRef="#ctx0" brushRef="#br0">89 1 19186,'0'0'8355,"-2"9"-7357,-33 60 557,25-53-1342,1 1 0,0-1 1,2 1-1,-8 25 0,14-41-219,1 1-1,0-1 1,-1 0-1,1 0 0,0 0 1,0 0-1,0 1 1,0-1-1,0 0 1,1 0-1,-1 0 1,0 0-1,0 1 0,1-1 1,-1 0-1,1 0 1,-1 0-1,1 0 1,-1 0-1,1 0 1,-1 0-1,1 0 1,0 0-1,0 0 0,0-1 1,-1 1-1,1 0 1,2 1-1,0-1-94,0 1 0,0-1 0,1 0 0,-1 0 0,0 0 0,1 0 0,-1-1 0,1 1 0,-1-1 0,5 0 0,0 0-517,0-1-1,1 0 1,-1 0 0,0 0 0,0-1 0,0-1-1,0 1 1,9-5 0,-10 2-461,0 0 1,0-1-1,-1 1 1,0-1-1,0 0 1,0-1-1,-1 0 1,0 1-1,8-16 0,-3 2 2289,-2 0 3791,-18 42-2700,-1-1 0,-15 20-1,17-27-1950,0 0-1,0 1 0,1 0 1,1 1-1,1-1 0,-7 25 0,13-13-782,8-20-2360,7-10-3776,0-8-2934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791"/>
    </inkml:context>
    <inkml:brush xml:id="br0">
      <inkml:brushProperty name="width" value="0.025" units="cm"/>
      <inkml:brushProperty name="height" value="0.025" units="cm"/>
      <inkml:brushProperty name="color" value="#66CC00"/>
    </inkml:brush>
  </inkml:definitions>
  <inkml:trace contextRef="#ctx0" brushRef="#br0">79 0 16688,'0'0'7783,"-48"51"-5733,32-32-993,7-3-544,4-1-449,5-5-64,0-1-673,5-4-1089,0-2-1409,6-3-1857,-2 0-4742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09.542"/>
    </inkml:context>
    <inkml:brush xml:id="br0">
      <inkml:brushProperty name="width" value="0.025" units="cm"/>
      <inkml:brushProperty name="height" value="0.025" units="cm"/>
    </inkml:brush>
  </inkml:definitions>
  <inkml:trace contextRef="#ctx0" brushRef="#br0">0 122 7911,'0'0'9172,"12"-9"-8275,5-6-520,0 2 0,1 0 0,0 1 1,1 1-1,1 1 0,0 0 0,0 2 1,37-11-1,-56 19-373,0 0 0,-1-1 0,1 1 0,0 0 0,0 0 0,0 0 0,-1 0 0,1 0 0,0 0 0,0 0 0,0 0 0,0 0 0,-1 1 0,1-1 0,0 0-1,0 0 1,-1 1 0,1-1 0,0 0 0,0 1 0,-1-1 0,1 1 0,0-1 0,-1 1 0,1 0 0,-1-1 0,1 1 0,0-1 0,-1 1 0,1 0 0,-1-1 0,1 2 0,-1 1 17,1-1-1,-1 1 1,0-1 0,1 1 0,-1-1-1,-1 1 1,1-1 0,0 1-1,-1-1 1,1 0 0,-2 4 0,-28 68 448,26-66-432,-4 8 60,2-5 28,1 0-1,0 0 1,0 0 0,1 1-1,1-1 1,0 1 0,-3 23-1,6-34-110,0 0 0,0 0-1,0 0 1,0 0 0,0 0-1,0 0 1,1 0 0,-1 0-1,0 0 1,1 0-1,-1 0 1,1 0 0,-1-1-1,1 1 1,-1 0 0,1 0-1,-1 0 1,1-1 0,0 1-1,0 0 1,-1-1-1,1 1 1,0-1 0,0 1-1,0-1 1,-1 1 0,1-1-1,2 1 1,0 0 13,1 0 0,-1-1 0,1 1 0,-1-1 0,1 0 0,-1 0 0,1 0 0,5-1-1,2-1 32,0 0-1,-1-1 0,1 0 0,16-8 0,-9 2-147,0-2 1,-1 0-1,0-1 0,-1 0 1,-1-1-1,0-1 0,0-1 0,-2 0 1,20-28-1,-27 31 275,-15 18-146,-16 20 15,20-19 59,0 0-1,1 0 1,0 0 0,0 1 0,0 0 0,1-1 0,1 1 0,-1 0 0,1 1-1,0-1 1,1 0 0,0 1 0,0 14 0,2-22-98,-1 1 1,1-1-1,0 1 1,0-1-1,0 1 1,0-1-1,0 0 0,0 1 1,0-1-1,0 0 1,1 0-1,-1 0 1,0 0-1,1 0 1,-1 0-1,1-1 1,-1 1-1,1 0 0,-1-1 1,1 1-1,-1-1 1,1 1-1,0-1 1,-1 0-1,1 0 1,0 1-1,-1-1 0,1-1 1,0 1-1,3 0 1,2-1 56,0 1 0,0-1 1,0 0-1,0-1 0,14-4 1,-12 1-37,-1 0 0,1 0 0,-1-1 1,0 0-1,0-1 0,-1 0 0,1 0 0,-2-1 1,1 1-1,-1-1 0,0-1 0,-1 1 0,0-1 1,0 0-1,-1 0 0,0-1 0,0 1 0,-1-1 1,-1 0-1,0 1 0,0-1 0,0-14 1,-1 23-36,-1 1 0,0-1 0,0 1 1,0-1-1,0 1 0,0-1 0,0 1 1,0-1-1,0 0 0,0 1 0,0-1 1,0 1-1,0-1 0,-1 1 0,1-1 1,0 1-1,0-1 0,-1 1 0,1-1 1,0 1-1,0-1 0,-1 1 1,1-1-1,-1 1 0,1 0 0,0-1 1,-1 1-1,1 0 0,-1-1 0,1 1 1,-1 0-1,0-1 0,-16 9-22,-13 27 358,26-22 26,11-14 5,-6 0-338,0 0 1,0 0-1,0 0 0,0 0 1,0 0-1,0 0 0,0 0 0,0 0 1,0 0-1,-1-1 0,1 1 0,0 0 1,-1-1-1,1 1 0,-1 0 1,0-1-1,1 0 0,4-2-565,-4 3-26,0 1-1,0-1 0,0 1 1,0-1-1,0 0 0,0 0 1,0 1-1,0-1 0,0 0 1,0 0-1,0 0 0,-1 0 1,1 0-1,0 0 0,-1 0 1,1 0-1,0-2 0,-1-9-8700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136"/>
    </inkml:context>
    <inkml:brush xml:id="br0">
      <inkml:brushProperty name="width" value="0.025" units="cm"/>
      <inkml:brushProperty name="height" value="0.025" units="cm"/>
      <inkml:brushProperty name="color" value="#66CC00"/>
    </inkml:brush>
  </inkml:definitions>
  <inkml:trace contextRef="#ctx0" brushRef="#br0">118 22 15567,'0'0'10436,"-10"1"-9790,5 0-594,0 0 1,0 0-1,0 0 0,0 1 0,1 0 1,-1 0-1,0 0 0,1 0 0,0 1 1,-1-1-1,1 1 0,0 0 0,1 1 1,-1-1-1,0 1 0,1-1 0,0 1 1,0 0-1,0 0 0,0 1 0,1-1 1,0 0-1,-1 1 0,2 0 0,-1-1 0,0 1 1,-1 9-1,2-9 4,0-1 0,-1 1 0,2 0 0,-1-1-1,0 1 1,1 0 0,0 0 0,0-1 0,0 1 0,1 0 0,0 0 0,0-1 0,0 1 0,0 0-1,4 7 1,-4-10-45,1 0-1,0 0 1,0 0-1,0 0 0,0 0 1,0 0-1,1-1 0,-1 1 1,0-1-1,1 0 1,-1 1-1,1-1 0,0 0 1,-1 0-1,1-1 0,0 1 1,-1-1-1,1 1 1,0-1-1,0 0 0,0 0 1,-1 0-1,1 0 1,0 0-1,0-1 0,-1 0 1,6-1-1,-2 0-8,-1 0 0,1 0-1,0-1 1,-1 0 0,1 0 0,-1 0-1,0-1 1,0 0 0,0 0 0,0 0-1,-1-1 1,0 1 0,0-1 0,0 0-1,0 0 1,-1-1 0,4-6 0,-4 6-21,1 0 0,-1-1 1,-1 1-1,1-1 0,-1 1 1,0-1-1,0 0 0,-1 0 1,0 0-1,-1 0 0,1 0 1,-1 0-1,0 0 0,-1 0 1,-1-9-1,1 14-67,-1 0 1,1 0-1,0 0 0,0 0 0,-1 1 1,1-1-1,-1 0 0,0 1 0,1-1 1,-1 1-1,0-1 0,0 1 1,0 0-1,0 0 0,0 0 0,0 0 1,0 0-1,-1 0 0,1 1 0,0-1 1,0 1-1,-4-1 0,5 1-120,0-1-1,-1 1 0,1 0 1,0 0-1,0 0 1,-1 0-1,1 0 1,0 0-1,0 0 0,0 0 1,-1 0-1,1 1 1,0-1-1,0 1 0,0-1 1,-1 0-1,1 1 1,0 0-1,0-1 1,0 1-1,0 0 0,0-1 1,0 1-1,0 0 1,0 0-1,1 0 0,-1 0 1,0 0-1,0 0 1,1 0-1,-1 0 1,0 0-1,1 0 0,0 1 1,-1-1-1,1 0 1,-1 0-1,1 0 0,0 1 1,0 1-1,0-2 15,0-1 0,0 1 0,0-1 0,0 1-1,0-1 1,0 1 0,0 0 0,0-1 0,1 1-1,-1-1 1,0 1 0,0-1 0,1 1 0,-1-1 0,0 1-1,1-1 1,-1 1 0,0-1 0,1 0 0,-1 1-1,1-1 1,-1 0 0,1 1 0,-1-1 0,1 0 0,-1 1-1,1-1 1,-1 0 0,1 0 0,-1 1 0,1-1-1,0 0 1,-1 0 0,1 0 0,-1 0 0,1 0 0,0 0-1,15 2-4302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500"/>
    </inkml:context>
    <inkml:brush xml:id="br0">
      <inkml:brushProperty name="width" value="0.025" units="cm"/>
      <inkml:brushProperty name="height" value="0.025" units="cm"/>
      <inkml:brushProperty name="color" value="#66CC00"/>
    </inkml:brush>
  </inkml:definitions>
  <inkml:trace contextRef="#ctx0" brushRef="#br0">58 94 8488,'0'0'13373,"4"8"-12738,2 8-391,-1 0 1,0 1-1,-1-1 1,1 19-1,-1-20-220,0 0-1,1-1 0,0 1 1,1-1-1,9 15 0,15 39 3,-29-66-4,-1-1 0,0 1 1,0 0-1,0-1 0,0 1 0,0 0 1,0-1-1,-1 1 0,1 0 0,0-1 0,-1 1 1,1 0-1,-1-1 0,0 1 0,0-1 1,1 1-1,-1-1 0,0 1 0,0-1 1,0 0-1,0 1 0,-1-1 0,1 0 1,0 0-1,0 0 0,-1 0 0,1 0 0,-1 0 1,1 0-1,-1-1 0,1 1 0,-1 0 1,0-1-1,1 1 0,-1-1 0,0 0 1,-1 1-1,-5 1 129,-1 0 1,1 0-1,-1-1 1,1 0 0,-1 0-1,-10-2 1,17 1-127,1-1 1,0 1-1,-1-1 1,1 1 0,0-1-1,0 0 1,-1 0-1,1 0 1,0 0-1,0 0 1,0 0-1,0 0 1,0 0 0,0 0-1,1 0 1,-1 0-1,0-1 1,1 1-1,-1 0 1,0-1-1,1 1 1,0 0 0,-1-1-1,1 1 1,0-1-1,0 1 1,-1-1-1,1 1 1,0 0-1,0-1 1,1 1 0,-1-2-1,0-3-22,0 0 1,1 0-1,0 1 1,0-1-1,0 0 0,1 1 1,2-9-1,4 2-27,1-1 0,0 1-1,0 0 1,1 1 0,1 0 0,0 1 0,0 0-1,22-14 1,-20 15 375,0 0-1,-1-1 1,-1-1-1,0 0 0,0 0 1,-1-1-1,0 0 1,8-15-1,-16 24-261,0 0-1,-1-1 1,1 1-1,-1 0 1,0-1 0,0 1-1,0-1 1,-1 0-1,1 1 1,-1-1 0,0 1-1,0-1 1,0 0-1,0 1 1,-1-1 0,1 1-1,-1-1 1,0 1-1,-2-5 1,2 6-96,0 0 1,-1-1-1,1 1 0,-1 0 1,0 0-1,0 0 1,0 0-1,0 0 0,0 0 1,0 1-1,-1-1 1,1 1-1,0 0 0,-1-1 1,1 1-1,-1 0 1,0 0-1,1 1 0,-1-1 1,0 0-1,1 1 1,-1 0-1,0-1 0,-4 2 1,0-1-183,0 0 0,0 1 1,1 0-1,-1 0 0,0 1 0,1 0 1,-1 0-1,1 0 0,-1 1 0,-7 4 1,-55 43-5159,46-31 2104,-7 6-3393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875"/>
    </inkml:context>
    <inkml:brush xml:id="br0">
      <inkml:brushProperty name="width" value="0.025" units="cm"/>
      <inkml:brushProperty name="height" value="0.025" units="cm"/>
      <inkml:brushProperty name="color" value="#66CC00"/>
    </inkml:brush>
  </inkml:definitions>
  <inkml:trace contextRef="#ctx0" brushRef="#br0">0 161 14061,'0'0'2392,"10"0"-49,60-5 1005,101-21 0,-36 3-1486,890-44 636,-1005 67-2491,-4 0 2,-1 0 0,1-1-1,-1 0 1,1-1-1,18-6 1,-34 8-173,1 0 0,-1 0 0,1-1 0,-1 1 0,0 0 0,1-1 0,-1 1 0,0-1 0,1 1 0,-1 0 0,0-1 0,1 1 0,-1-1 0,0 1 0,0-1 0,0 1 0,1 0 0,-1-1 0,0 1 0,0-1 0,0 1 0,0-1 0,0 1 0,0-1 0,0 1 0,0-1 0,0 1 0,0-1 0,0 1 0,0-1 0,0 1 0,-1-2 0,1 0-1268,-1-8-4787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315"/>
    </inkml:context>
    <inkml:brush xml:id="br0">
      <inkml:brushProperty name="width" value="0.025" units="cm"/>
      <inkml:brushProperty name="height" value="0.025" units="cm"/>
      <inkml:brushProperty name="color" value="#66CC00"/>
    </inkml:brush>
  </inkml:definitions>
  <inkml:trace contextRef="#ctx0" brushRef="#br0">1 250 9865,'0'0'12967,"9"2"-10890,-5-1-1898,1 0 0,-1-1 0,1 0 0,-1 0 0,1 0 0,-1 0 0,1-1 0,-1 0 0,0 0 0,1 0 0,-1 0 0,5-3 0,59-34 1087,-22 7-1105,0-1 1,-2-3-1,73-74 1,-126 121-252,0 1 1,2 0 0,-1 0-1,1 1 1,1 0 0,1 0 0,0 1-1,0-1 1,2 1 0,-4 23-1,7-37-16,0 0 0,0 0-1,1 0 1,-1 0-1,0 0 1,0 0 0,1 0-1,-1 0 1,0 0 0,1 0-1,-1-1 1,1 1-1,-1 0 1,1 0 0,0 0-1,-1-1 1,1 1 0,0 0-1,-1-1 1,1 1-1,0 0 1,0-1 0,0 1-1,-1-1 1,1 1-1,0-1 1,0 0 0,0 1-1,0-1 1,0 0 0,0 1-1,0-1 1,0 0-1,0 0 1,0 0 0,0 0-1,0 0 1,0 0 0,0 0-1,0-1 1,0 1-1,0 0 1,0 0 0,0-1-1,0 1 1,0-1 0,49-19-7536,-12-1-227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655"/>
    </inkml:context>
    <inkml:brush xml:id="br0">
      <inkml:brushProperty name="width" value="0.025" units="cm"/>
      <inkml:brushProperty name="height" value="0.025" units="cm"/>
      <inkml:brushProperty name="color" value="#66CC00"/>
    </inkml:brush>
  </inkml:definitions>
  <inkml:trace contextRef="#ctx0" brushRef="#br0">120 42 3171,'0'0'21007,"-9"4"-20020,0 1-801,1 0 0,0 0 0,0 1 0,0 0-1,0 1 1,1 0 0,-11 12 0,14-14-63,0 0 0,0 1 0,1-1 0,0 1 0,0 0 0,0 0 0,1 0 0,-1 0 0,1 0-1,1 0 1,-1 0 0,1 1 0,0-1 0,0 12 0,1-17-114,1 0 0,-1 0 0,0-1 0,0 1 0,0 0 0,0 0 0,1 0 0,-1 0 0,0 0 0,1-1 0,-1 1 0,1 0 0,-1 0 0,1-1 0,-1 1 0,1 0 0,0-1 0,-1 1 0,1 0 0,0-1 0,-1 1 0,1-1 0,0 1 0,0-1-1,-1 1 1,1-1 0,0 0 0,2 1 0,31-1 200,-24-2-188,-1 0-1,0-1 1,0 0 0,0-1-1,10-5 1,-8 2-173,0 0 1,0-1-1,-1 0 1,-1-1-1,1 0 1,8-12-1,-15 17 137,1 0-1,-2-1 1,1 1 0,0-1 0,-1 0-1,0 1 1,0-1 0,0 0 0,-1 0-1,0 0 1,0-1 0,0 1 0,-1 0-1,1 0 1,-1 0 0,0-1 0,-1 1-1,0-6 1,0 9 17,1 0-1,-1 0 0,0 1 1,0-1-1,0 0 1,0 0-1,0 0 1,0 1-1,-1-1 0,1 1 1,0-1-1,-1 1 1,0-1-1,1 1 1,-1 0-1,1 0 0,-1 0 1,0 0-1,0 0 1,0 0-1,0 0 0,0 1 1,0-1-1,0 1 1,0-1-1,0 1 1,0 0-1,0 0 0,0 0 1,0 0-1,0 0 1,0 0-1,0 0 1,0 1-1,-2 0 0,-1 0 3,0-1-1,0 2 0,0-1 0,0 0 0,0 1 1,0 0-1,1 0 0,-1 1 0,1-1 0,0 1 1,-1 0-1,1 0 0,-5 5 0,7-6-19,0 0 0,0 1-1,1-1 1,-1 0 0,1 0-1,-1 1 1,1-1-1,0 1 1,0-1 0,0 1-1,0 0 1,0-1 0,1 1-1,-1 0 1,1-1 0,0 1-1,-1 0 1,1 0 0,1 0-1,-1-1 1,0 1-1,1 0 1,0 3 0,1-4-232,-1 0-1,1 0 1,-1 0 0,1 0 0,0 0-1,0-1 1,0 1 0,0 0 0,0-1-1,0 0 1,1 1 0,-1-1 0,0 0 0,1 0-1,-1 0 1,1 0 0,-1-1 0,1 1-1,-1-1 1,1 0 0,-1 1 0,1-1 0,0 0-1,3-1 1,26-1-5240,2-8-3854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987"/>
    </inkml:context>
    <inkml:brush xml:id="br0">
      <inkml:brushProperty name="width" value="0.025" units="cm"/>
      <inkml:brushProperty name="height" value="0.025" units="cm"/>
      <inkml:brushProperty name="color" value="#66CC00"/>
    </inkml:brush>
  </inkml:definitions>
  <inkml:trace contextRef="#ctx0" brushRef="#br0">153 0 13068,'0'0'5333,"-10"9"-3870,-4 3-1305,-10 9 1569,-36 41 0,55-57-1542,1 0 0,0 0 0,0 0 0,0 1 0,1-1 0,0 1 0,0 0 0,0 0 0,1 0 0,-1 0 0,2 0 0,-1 1 0,1-1 0,0 1 0,-1 12 0,3-17-169,-1 0 1,1 0 0,0-1 0,0 1 0,0 0-1,0 0 1,0-1 0,0 1 0,0-1 0,0 1-1,1-1 1,-1 1 0,0-1 0,1 0 0,0 1-1,-1-1 1,1 0 0,0 0 0,-1 0 0,1-1-1,0 1 1,0 0 0,0-1 0,0 1 0,0-1-1,0 1 1,0-1 0,1 0 0,66 2 75,-52-2-127,-12 0 9,1 0-1,-1-1 0,1 1 1,-1-1-1,1 0 0,-1-1 0,1 1 1,-1-1-1,0 0 0,0-1 1,0 1-1,0-1 0,0 0 1,-1 0-1,1 0 0,-1-1 1,4-4-1,-5 5 155,-1 0 0,0 0 0,0 0 1,0 0-1,0-1 0,-1 1 0,1-1 0,-1 1 0,0-1 0,0 1 0,0-1 0,-1 0 0,1 1 1,-1-1-1,0 0 0,0 0 0,0 1 0,-1-1 0,1 0 0,-1 0 0,0 1 0,0-1 1,0 1-1,0-1 0,-1 1 0,-2-5 0,0 1-13,0 0 0,-1 1 0,0 0 0,0 0 0,-1 1 0,1-1 0,-1 1 0,0 0 0,-1 1 0,1-1 0,-12-5 0,10 7-359,1-1-1,-1 1 0,0 0 0,-14-3 0,17 6-289,1-1-1,-1 0 1,1 1-1,-1 0 1,0 0-1,1 1 1,-1-1-1,1 1 1,-5 1-1,2 3-4857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1.527"/>
    </inkml:context>
    <inkml:brush xml:id="br0">
      <inkml:brushProperty name="width" value="0.025" units="cm"/>
      <inkml:brushProperty name="height" value="0.025" units="cm"/>
      <inkml:brushProperty name="color" value="#66CC00"/>
    </inkml:brush>
  </inkml:definitions>
  <inkml:trace contextRef="#ctx0" brushRef="#br0">390 0 16592,'2'10'2007,"38"119"140,-15-54-177,21 114 0,-41-164-1656,-2-1 0,-1 1 0,-2-1-1,0 1 1,-1 0 0,-1-1-1,-2 1 1,0-1 0,-9 27 0,-1-15-120,-1-1 0,-1 0 0,-2-1 0,-2-1 0,-1 0 1,-46 53-1,36-51-894,-60 52 1,57-60-2265,-69 42-1,44-37-3451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2.217"/>
    </inkml:context>
    <inkml:brush xml:id="br0">
      <inkml:brushProperty name="width" value="0.025" units="cm"/>
      <inkml:brushProperty name="height" value="0.025" units="cm"/>
      <inkml:brushProperty name="color" value="#66CC00"/>
    </inkml:brush>
  </inkml:definitions>
  <inkml:trace contextRef="#ctx0" brushRef="#br0">323 1 14350,'-8'6'1009,"-17"18"-690,1 1 0,1 1 1,1 0-1,2 2 1,0 1-1,2 0 0,1 1 1,2 1-1,-19 52 1,12-20 276,3 0 1,3 2-1,3 0 1,-6 81-1,14-90-394,3 0-1,2 0 1,2 0 0,3 0-1,17 76 1,-17-110-549,1-1 0,0 0 0,2-1 0,0 0 0,2 0 1,0 0-1,1-2 0,1 1 0,0-1 0,2-1 0,0 0 0,0-1 0,2-1 1,0 0-1,1-1 0,33 22 0,-34-28-942,0 0 0,0-1-1,31 9 1,58 5-6943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2.868"/>
    </inkml:context>
    <inkml:brush xml:id="br0">
      <inkml:brushProperty name="width" value="0.025" units="cm"/>
      <inkml:brushProperty name="height" value="0.025" units="cm"/>
      <inkml:brushProperty name="color" value="#66CC00"/>
    </inkml:brush>
  </inkml:definitions>
  <inkml:trace contextRef="#ctx0" brushRef="#br0">99 0 9385,'0'0'11563,"-57"57"-10314,41-27-96,3 2-640,3 2 415,8-2-95,2-3-673,2-3-160,14-2 32,2-5-384,1-2-1217,-5-2-1186,-3-4-1441,-5-5-4548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3.200"/>
    </inkml:context>
    <inkml:brush xml:id="br0">
      <inkml:brushProperty name="width" value="0.025" units="cm"/>
      <inkml:brushProperty name="height" value="0.025" units="cm"/>
      <inkml:brushProperty name="color" value="#66CC00"/>
    </inkml:brush>
  </inkml:definitions>
  <inkml:trace contextRef="#ctx0" brushRef="#br0">1 38 15022,'0'0'9417,"50"-16"-9129,-11 7-256,6 3-96,-1 1-1505,-6 3-1442,-8 2-2979,-10 0-5444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0.690"/>
    </inkml:context>
    <inkml:brush xml:id="br0">
      <inkml:brushProperty name="width" value="0.025" units="cm"/>
      <inkml:brushProperty name="height" value="0.025" units="cm"/>
    </inkml:brush>
  </inkml:definitions>
  <inkml:trace contextRef="#ctx0" brushRef="#br0">19 167 12236,'-2'2'257,"1"-1"0,-1 0 0,1 1 0,-1-1 0,1 1 0,0-1 1,0 1-1,0 0 0,0 0 0,0-1 0,0 1 0,1 0 1,-1 0-1,0 0 0,1 0 0,-1 0 0,1 3 0,0-4-103,0 0-1,1 0 1,-1 0-1,0 0 1,1 0-1,-1 0 1,1 0-1,-1 0 1,1 0-1,0 0 1,-1 0-1,1 0 1,0-1-1,0 1 1,-1 0-1,1 0 1,0-1-1,0 1 1,0 0-1,0-1 1,0 1-1,1 0 1,3 0 37,0 1 0,0 0 0,0-1 0,0 0 0,1 0 0,-1-1 1,0 0-1,0 0 0,0 0 0,1 0 0,7-2 0,8-5-89,-1-2-1,1 0 0,-2-1 1,1-1-1,-2 0 1,1-2-1,-2 0 1,0-1-1,0-1 0,18-22 1,-27 30-34,-18 22-73,-17 26 326,22-30-195,2-5 9,-1 1 0,1 0-1,1 0 1,-1 0 0,-1 10 0,4-16-122,0 0 0,0 0-1,0 0 1,0 0 0,0 0 0,0 0 0,0 0 0,0 0 0,0 0 0,1 1 0,-1-1 0,0 0 0,1 0 0,-1 0 0,1 0 0,-1 0 0,1 0 0,-1-1 0,1 1 0,0 0 0,-1 0 0,1 0 0,0 0 0,0-1 0,0 1 0,0 0 0,0-1 0,0 1 0,-1-1 0,1 1 0,0-1 0,1 1 0,-1-1 0,0 0 0,0 0 0,0 1 0,0-1 0,0 0 0,0 0 0,0 0 0,0 0 0,0 0 0,2-1 0,17 1 48,0-1 0,32-7 1,-33 5-194,0 0 1,0 2-1,21-1 1,-39 2 126,0 0 0,0 1 1,0-1-1,1 0 0,-1 0 0,0 0 1,0 1-1,0-1 0,0 1 0,0-1 1,0 1-1,0-1 0,0 1 0,0-1 1,0 1-1,0 0 0,0 0 0,-1-1 1,1 1-1,0 0 0,0 0 0,-1 0 1,1 0-1,-1 0 0,1 0 0,0 1 1,4 31 650,0 0 427,-5-33-1054,0 0 0,0 1 0,0-1 0,1 0 0,-1 1-1,0-1 1,0 0 0,0 0 0,0 1 0,1-1 0,-1 0 0,0 1 0,0-1 0,1 0 0,-1 0 0,0 0 0,1 1 0,-1-1 0,0 0 0,0 0 0,1 0-1,-1 0 1,0 1 0,1-1 0,-1 0 0,0 0 0,1 0 0,-1 0 0,1 0 0,-1 0 0,0 0 0,1 0 0,-1 0 0,0 0 0,1 0 0,-1 0 0,0 0 0,1 0-1,-1-1 1,0 1 0,1 0 0,-1 0 0,0 0 0,1 0 0,-1-1 0,0 1 0,0 0 0,1 0 0,-1-1 0,0 1 0,0 0 0,1 0 0,-1-1 0,0 1-1,0 0 1,0-1 0,0 1 0,1 0 0,-1-1 0,0 0 0,11-21 406,-8 1-353,0-1 0,0-42 0,-3 41-115,2 0-1,4-31 0,-5 53-24,0-1-1,-1 0 0,1 1 1,0-1-1,0 1 1,0-1-1,0 1 0,0 0 1,0-1-1,1 1 0,-1 0 1,0 0-1,1 0 0,-1 0 1,1 0-1,-1 0 1,1 0-1,-1 0 0,1 1 1,0-1-1,-1 1 0,1-1 1,0 1-1,-1 0 0,1-1 1,3 1-1,-2 0-581,-1-1 1,1 1-1,0-1 0,-1 0 0,1 0 1,-1 0-1,1 0 0,-1-1 0,1 1 1,2-3-1,4-8-5922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3.573"/>
    </inkml:context>
    <inkml:brush xml:id="br0">
      <inkml:brushProperty name="width" value="0.025" units="cm"/>
      <inkml:brushProperty name="height" value="0.025" units="cm"/>
      <inkml:brushProperty name="color" value="#66CC00"/>
    </inkml:brush>
  </inkml:definitions>
  <inkml:trace contextRef="#ctx0" brushRef="#br0">1 1 12332,'0'0'10778,"10"2"-10271,15 2-268,-8-2-95,0 2 0,0-1 1,-1 2-1,26 10 1,-39-14-137,0 0-1,0 1 1,0-1 0,0 1 0,0 0 0,0 0 0,-1 0-1,1 0 1,-1 0 0,0 0 0,1 1 0,-1-1 0,0 1 0,0 0-1,-1 0 1,1-1 0,0 1 0,-1 0 0,0 0 0,0 1 0,0-1-1,0 0 1,0 0 0,-1 0 0,1 1 0,-1-1 0,0 0-1,0 0 1,0 1 0,0-1 0,-2 6 0,0-5 209,-1 1 1,1 0-1,-1-1 1,0 1-1,0-1 0,-1 0 1,1 0-1,-1 0 1,0 0-1,0-1 0,0 0 1,-1 1-1,1-1 1,-1-1-1,0 1 1,1-1-1,-1 0 0,0 0 1,0 0-1,-1-1 1,-5 1-1,11-2-214,0 0 0,0 0 1,0 0-1,-1 0 0,1 0 0,0 0 0,0 0 0,0 0 1,-1 0-1,1 0 0,0 0 0,0-1 0,0 1 0,0 0 1,0 0-1,-1 0 0,1 0 0,0 0 0,0-1 0,0 1 1,0 0-1,0 0 0,0 0 0,0 0 0,-1-1 0,1 1 1,0 0-1,0 0 0,0 0 0,0-1 0,0 1 0,0 0 1,0 0-1,0 0 0,0-1 0,0 1 0,0 0 0,0 0 1,0 0-1,0-1 0,1 1 0,-1 0 0,0 0 0,0 0 1,0 0-1,0-1 0,0 1 0,0 0 0,0 0 0,0 0 1,1 0-1,-1 0 0,0-1 0,0 1 0,0 0 0,8-11-1366,-10 13-1129,-3 3 2622,0 1 1,-1-1 0,1 0-1,-1-1 1,0 1-1,-1-1 1,1 0 0,-1-1-1,0 0 1,0 0-1,0 0 1,-12 3-1,18-6 356,9-18-117,-6 18-731,11-3-10209,-6-7-224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4.580"/>
    </inkml:context>
    <inkml:brush xml:id="br0">
      <inkml:brushProperty name="width" value="0.025" units="cm"/>
      <inkml:brushProperty name="height" value="0.025" units="cm"/>
      <inkml:brushProperty name="color" value="#66CC00"/>
    </inkml:brush>
  </inkml:definitions>
  <inkml:trace contextRef="#ctx0" brushRef="#br0">1 150 17296,'0'9'369,"0"0"-1,0 0 1,1 0-1,0-1 1,1 1-1,2 9 1,-2-13-249,1-1 1,-1 0-1,0 0 0,1 0 1,0 0-1,0 0 1,0-1-1,1 1 1,-1-1-1,1 0 0,-1 0 1,1 0-1,5 3 1,11 6 24,1-1 1,1-1 0,-1 0-1,1-2 1,33 8-1,121 19-145,-73-17 66,58 22-166,-107-24 468,2-3 0,-1-2 0,93 7 0,-25-20 216,0-5-1,193-36 0,236-86-144,-339 69 80,-69 17 166,172-27 1,-307 68-853,-12 1-248,1 1 365,0 0 0,1 0 0,-1 0 0,0 0 0,0-1 1,1 1-1,-1-1 0,0 1 0,1-1 0,-1 1 0,0-1 0,1 0 0,-1 0 0,1 0 0,-1 0 0,1 0 0,0 0 0,-1 0 0,1-1 0,0 1 0,0 0 0,0-1 0,0 1 0,0-1 0,0 1 1,0-1-1,1 1 0,-1-1 0,0 0 0,0-2 0,1-12 115,0-33-576,0 48 424,0 0 1,0 0-1,0 0 1,0 0 0,0 0-1,1 0 1,-1 0-1,0 0 1,1 0-1,-1 0 1,0 0-1,1 0 1,-1 0-1,1 0 1,0 0-1,-1 0 1,1 0 0,0 1-1,-1-1 1,1 0-1,0 0 1,0 1-1,0-1 1,0 1-1,0-1 1,0 1-1,0-1 1,0 1-1,0-1 1,0 1 0,0 0-1,2-1 1,15-4-6764,-2-2-4179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4.985"/>
    </inkml:context>
    <inkml:brush xml:id="br0">
      <inkml:brushProperty name="width" value="0.025" units="cm"/>
      <inkml:brushProperty name="height" value="0.025" units="cm"/>
      <inkml:brushProperty name="color" value="#66CC00"/>
    </inkml:brush>
  </inkml:definitions>
  <inkml:trace contextRef="#ctx0" brushRef="#br0">1 260 9577,'0'0'5942,"9"1"-3636,72 11-1213,85 23 1,27 6-1439,-166-37 474,458 68 4391,5-42-3084,-444-31-1386,0-3 0,-1-1 1,1-2-1,68-20 0,-93 20-34,1 0 1,-1-1-1,0-2 1,0 0-1,-1-1 1,-1-1-1,0-1 1,0 0-1,-2-1 1,0-2-1,17-18 1,-26 25-356,-1-2 0,0 1 0,-1 0 1,0-1-1,-1-1 0,0 1 0,5-21 0,-8 22-558,0 1-1,0-1 1,-1 1-1,0-14 1,-2 16-234,1 1 0,-1-1 1,0 0-1,-1 1 0,1-1 1,-5-10-1,-13-14-6722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5.737"/>
    </inkml:context>
    <inkml:brush xml:id="br0">
      <inkml:brushProperty name="width" value="0.025" units="cm"/>
      <inkml:brushProperty name="height" value="0.025" units="cm"/>
      <inkml:brushProperty name="color" value="#66CC00"/>
    </inkml:brush>
  </inkml:definitions>
  <inkml:trace contextRef="#ctx0" brushRef="#br0">44 54 1794,'0'0'16671,"-6"9"-15694,0 0-862,1 0-1,1 1 1,-1 0-1,2 0 0,-1 1 1,1-1-1,1 1 1,0-1-1,1 1 0,-1 18 1,2-26-92,0 1-1,0 0 1,0 0 0,1 0 0,-1-1 0,1 1 0,0 0-1,0-1 1,1 1 0,-1-1 0,1 1 0,-1-1 0,1 0-1,0 1 1,0-1 0,1 0 0,-1-1 0,1 1 0,-1 0-1,1-1 1,0 1 0,0-1 0,0 0 0,0 0 0,1 0 0,-1 0-1,1 0 1,-1-1 0,1 0 0,-1 0 0,1 0 0,0 0-1,-1 0 1,1-1 0,0 1 0,6-1 0,2-1 61,1 1 0,-1-2 0,1 0 0,-1 0 0,0-1 0,1-1 1,-1 0-1,-1-1 0,1 0 0,-1-1 0,0 0 0,19-14 0,-16 11-44,-2-1-1,1-1 1,-1 0 0,-1-1-1,0 0 1,-1 0-1,0-1 1,-1-1 0,12-23-1,-14 14 148,-7 13 114,-6 12 167,3 1-454,1 1 1,0 0 0,0 0 0,0 0 0,0 0-1,1 1 1,-1-1 0,1 0 0,0 1 0,1-1-1,-1 1 1,1-1 0,0 1 0,0 4 0,0 6 69,1-1 1,1 1 0,3 17-1,-4-27-44,1-1-1,-1 1 1,1-1 0,0 0-1,0 0 1,1 0-1,-1 0 1,1 0-1,0 0 1,0 0 0,0-1-1,0 1 1,1-1-1,-1 0 1,1 0-1,0-1 1,0 1 0,0-1-1,0 0 1,1 0-1,-1 0 1,0 0 0,1-1-1,-1 1 1,1-1-1,0-1 1,-1 1-1,9 0 1,-4-1 28,-1 0-1,1 0 1,0-1-1,-1 0 1,1-1 0,0 0-1,-1 0 1,1 0 0,-1-1-1,0-1 1,0 1-1,0-1 1,-1-1 0,12-8-1,-12 7-24,0-1 0,-1 1 0,0-1 1,-1-1-1,1 1 0,-1-1 0,-1 0 0,0 0 0,0 0 0,0-1 0,-1 1 0,3-12 0,-5 16-98,0-1 0,0 0 1,0 0-1,-1 1 0,0-1 0,0 0 0,0 0 0,0 0 0,-1 0 1,0 0-1,0 1 0,0-1 0,0 0 0,-1 1 0,0-1 0,0 1 1,0-1-1,0 1 0,-1 0 0,0 0 0,0 0 0,0 0 1,0 1-1,-5-5 0,-12-3-1869,10 11-702,6 8-3458,4 8 105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084"/>
    </inkml:context>
    <inkml:brush xml:id="br0">
      <inkml:brushProperty name="width" value="0.025" units="cm"/>
      <inkml:brushProperty name="height" value="0.025" units="cm"/>
      <inkml:brushProperty name="color" value="#66CC00"/>
    </inkml:brush>
  </inkml:definitions>
  <inkml:trace contextRef="#ctx0" brushRef="#br0">67 43 14318,'0'0'9635,"-8"-3"-8855,6 2-713,-1 0 1,1 0-1,-1 1 0,0-1 1,1 1-1,-1-1 1,0 1-1,1 0 1,-1 0-1,0 0 0,1 1 1,-1-1-1,-2 1 1,3 0-26,1 0 0,0 0 0,0 0 0,-1 0 0,1 0 0,0 0 0,0 0 0,0 0 0,0 1 0,0-1 0,0 0 0,0 1 0,1-1 0,-1 1 0,0-1 0,1 1 0,-1-1 0,1 1 0,0-1 0,-1 1 0,1 0 0,0-1 0,0 1 0,0-1 0,0 1 0,0 0 0,0-1 0,1 1 0,0 2 0,-1-3-33,1-1-1,-1 1 0,1 0 0,-1 0 0,1-1 0,-1 1 0,1-1 0,0 1 0,-1 0 0,1-1 0,0 1 0,0-1 0,-1 0 1,1 1-1,0-1 0,0 0 0,0 1 0,-1-1 0,1 0 0,0 0 0,0 0 0,0 1 0,0-1 0,0 0 0,0 0 1,-1 0-1,1-1 0,0 1 0,0 0 0,0 0 0,1-1 0,30-5 161,-24 1-268,1 0 0,-1 0 0,0-1 1,-1 0-1,0 0 0,12-13 0,13-12-154,-30 30 306,-22 49 86,19-43-136,0-1 0,0 1 0,0 0-1,0-1 1,1 1 0,0 0 0,0-1 0,0 1 0,0 0 0,1-1 0,0 1 0,1 5 0,-1-9-150,0 1 0,1-1 0,-1 1 0,0-1 0,0 1 1,1-1-1,-1 0 0,1 1 0,-1-1 0,1 0 1,-1 0-1,1 0 0,0 0 0,-1 0 0,1-1 0,0 1 1,0 0-1,0-1 0,0 0 0,0 1 0,-1-1 1,1 0-1,0 0 0,0 0 0,0 0 0,0 0 1,0 0-1,0-1 0,0 1 0,0-1 0,3 0 0,0-1-692,0 0 0,0 0 0,0 0-1,0 0 1,0-1 0,0 0-1,-1 0 1,7-5 0,17-15-5103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524"/>
    </inkml:context>
    <inkml:brush xml:id="br0">
      <inkml:brushProperty name="width" value="0.025" units="cm"/>
      <inkml:brushProperty name="height" value="0.025" units="cm"/>
      <inkml:brushProperty name="color" value="#66CC00"/>
    </inkml:brush>
  </inkml:definitions>
  <inkml:trace contextRef="#ctx0" brushRef="#br0">69 183 12524,'0'0'3609,"-7"8"-2275,2-2-1221,-36 47 1731,39-50-1609,0 0 1,0 0-1,1 0 0,-1 0 0,1 0 1,0 0-1,0 1 0,0-1 1,0 0-1,0 1 0,1-1 1,0 1-1,-1-1 0,1 1 0,0-1 1,1 1-1,-1-1 0,2 6 1,-1-8-208,0 0 1,0 0 0,0 0 0,0 0 0,0-1 0,0 1-1,0 0 1,1-1 0,-1 1 0,0-1 0,0 1-1,0-1 1,1 1 0,-1-1 0,0 0 0,1 0-1,-1 0 1,0 1 0,1-1 0,-1-1 0,3 1 0,30-4 79,-24 1-261,-1 0 0,0-1 1,0 0-1,0-1 0,0 0 1,-1 0-1,0-1 0,0 0 1,0-1-1,-1 1 0,0-1 1,-1-1-1,1 1 1,-1-1-1,-1 0 0,10-18 1,-9 16 134,0-1 0,-1 0 0,-1-1 0,0 1 0,0-1 0,-1 0 0,-1 0 1,0 0-1,0 0 0,-1 0 0,-1-1 0,0 1 0,-2-16 0,2 27 27,0 0-1,0 0 1,0 0-1,0 0 1,0 0-1,0 0 1,-1 0-1,1 0 1,0 0-1,0 0 1,-1 0-1,1 0 1,-1 0-1,1 0 1,-1 1-1,1-1 1,-1 0-1,0 0 1,1 0-1,-1 1 1,0-1-1,1 0 1,-1 1-1,0-1 1,0 1-1,0-1 1,0 1-1,0-1 1,1 1-1,-1-1 1,0 1-1,0 0 1,0 0-1,0 0 1,0-1-1,0 1 0,0 0 1,0 0-1,0 0 1,0 0-1,0 0 1,0 1-1,0-1 1,0 0-1,0 0 1,0 1-1,0-1 1,0 1-1,0-1 1,0 0-1,0 1 1,1 0-1,-1-1 1,0 1-1,-1 1 1,-3 1 42,0 2 0,0-1 0,0 1 0,1-1 0,-1 1 0,-6 11 0,1 1 502,0 1 0,1-1 0,1 2 0,1-1 0,1 1 0,-8 39-1,14-56-551,0-1 0,0 1 0,0-1 0,0 1-1,1-1 1,-1 0 0,0 1 0,1-1-1,-1 1 1,1-1 0,0 0 0,-1 1 0,1-1-1,0 0 1,0 0 0,0 0 0,0 1-1,0-1 1,0 0 0,0 0 0,0 0 0,0-1-1,0 1 1,1 0 0,-1 0 0,0-1-1,0 1 1,1-1 0,-1 1 0,1-1 0,-1 1-1,0-1 1,1 0 0,-1 0 0,1 1-1,-1-1 1,1 0 0,1-1 0,11 2-726,0-1 0,0-1-1,15-2 1,-18 2-392,21-3-1834,-21 1 1745,1 2-1,-1 0 0,1 0 0,-1 1 0,23 2 1,-33-1 1367,0 0 1,1 0 0,-1 0 0,0 0 0,0 0-1,0 0 1,0 1 0,0-1 0,-1 0-1,1 0 1,0 1 0,0-1 0,-1 0 0,1 1-1,-1-1 1,1 2 0,12 20 2469,-12-23-2634,0 1 1,0-1-1,-1 0 0,1 0 1,0 0-1,0 0 1,0 1-1,-1-1 0,1 0 1,0-1-1,0 1 1,0 0-1,-1 0 0,1 0 1,0 0-1,0-1 1,-1 1-1,1 0 1,0 0-1,0-1 0,-1 1 1,1-1-1,0 1 1,-1-1-1,1 1 0,-1-1 1,1 1-1,-1-1 1,1 1-1,-1-1 0,1 0 1,-1 1-1,1-1 1,0-1-1,25-30-6734,-13 12 544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873"/>
    </inkml:context>
    <inkml:brush xml:id="br0">
      <inkml:brushProperty name="width" value="0.025" units="cm"/>
      <inkml:brushProperty name="height" value="0.025" units="cm"/>
      <inkml:brushProperty name="color" value="#66CC00"/>
    </inkml:brush>
  </inkml:definitions>
  <inkml:trace contextRef="#ctx0" brushRef="#br0">57 0 14253,'0'0'4068,"-6"10"-2418,0-2-1276,1-3 103,0 0 1,1 1-1,-1-1 0,1 1 0,1 0 1,-1 0-1,1 1 0,0-1 1,1 1-1,0-1 0,-3 11 1,6-16-454,-1 0 1,1 1-1,-1-1 0,1 0 1,0 0-1,-1 0 1,1 0-1,0-1 1,0 1-1,0 0 1,0 0-1,0 0 0,0-1 1,0 1-1,0 0 1,0-1-1,0 1 1,0-1-1,0 1 0,0-1 1,0 0-1,0 0 1,3 1-1,35 7-224,-32-7 118,9 2-184,-8-3 119,0 1-1,-1 0 0,1 1 0,-1 0 0,1 0 1,-1 1-1,1-1 0,-1 2 0,0-1 0,-1 1 1,8 5-1,-13-8 211,0-1 0,-1 1 0,1 0 0,-1 0 0,1 0 1,-1 0-1,0 0 0,1 0 0,-1 0 0,0 0 0,1 0 0,-1 1 0,0-1 1,0 0-1,0 0 0,0 0 0,0 0 0,0 0 0,-1 0 0,1 0 1,0 0-1,0 0 0,-1 0 0,1 0 0,-1 0 0,1 0 0,-1 0 0,1 0 1,-1 0-1,1 0 0,-1 0 0,0 0 0,0-1 0,1 1 0,-1 0 1,0 0-1,0-1 0,0 1 0,0-1 0,0 1 0,0-1 0,0 1 0,0-1 1,-1 1-1,-48 17 790,44-16-853,0-1 1,1 1-1,-1-2 0,0 1 1,0-1-1,0 1 0,0-1 1,1-1-1,-1 1 0,-9-3 1,12 2-216,1 0 0,0 0 0,0-1 0,0 1 0,0 0 0,0-1 0,1 1 0,-1-1 0,0 1 0,1-1 0,-1 0 0,1 0 0,-1 0 0,1 0 0,0 0 0,0 0 0,0 0 0,0 0 0,0 0 1,1-1-1,-1 1 0,0 0 0,1-1 0,0 1 0,0 0 0,-1-1 0,1 1 0,1-5 0,1-27-4851,7-7-2349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7.253"/>
    </inkml:context>
    <inkml:brush xml:id="br0">
      <inkml:brushProperty name="width" value="0.025" units="cm"/>
      <inkml:brushProperty name="height" value="0.025" units="cm"/>
      <inkml:brushProperty name="color" value="#66CC00"/>
    </inkml:brush>
  </inkml:definitions>
  <inkml:trace contextRef="#ctx0" brushRef="#br0">35 0 16912,'0'0'2920,"-1"11"-817,-12 95 1279,4-44-1651,-2 75 0,11-130-1704,3 40 17,-3-46-39,0 0 1,0 0-1,0 0 0,0 0 0,0-1 0,0 1 0,0 0 0,1 0 0,-1 0 0,0 0 0,1 0 0,-1 0 0,1-1 0,-1 1 0,1 0 0,-1 0 0,1-1 0,-1 1 0,1 0 0,0-1 0,-1 1 0,1 0 0,0-1 0,0 1 0,-1-1 0,1 1 0,0-1 0,0 0 0,0 1 0,0-1 0,0 0 1,0 0-1,-1 1 0,1-1 0,0 0 0,0 0 0,0 0 0,0 0 0,0 0 0,1-1 0,0 0-2,0 0 0,-1 0 0,1 0 1,-1 0-1,1 0 0,-1-1 0,0 1 0,1-1 0,-1 1 1,0-1-1,0 0 0,0 1 0,0-1 0,0 0 0,0 0 1,-1 0-1,1 1 0,-1-1 0,1-3 0,8-44-393,-7 39 263,-3 9 127,1 0 0,0 0 0,0 0 0,0 1 1,0-1-1,0 0 0,0 0 0,1 0 0,-1 1 0,0-1 0,0 0 0,0 0 0,1 1 0,-1-1 1,0 0-1,1 0 0,-1 1 0,1-1 0,-1 0 0,1 1 0,-1-1 0,1 1 0,-1-1 0,1 1 1,-1-1-1,1 1 0,0-1 0,-1 1 0,1-1 0,0 1 0,0 0 0,-1-1 0,2 1 0,20 15 282,-6-2-188,-7-8-80,1 0-1,-1-1 1,0 0 0,1 0-1,0-1 1,0 0 0,0-1-1,0 0 1,1-1-1,-1 0 1,0-1 0,1 0-1,18-2 1,-13 0 1,0-1 0,0 0 0,0-1 0,0-1 0,-1 0 0,1-1 0,-2-1 0,16-9 0,-28 15-19,0-1 1,0 1-1,1-1 1,-1 1-1,0 0 1,1 0-1,-1 0 1,1 0-1,0 0 1,-1 0-1,1 1 1,0-1-1,-1 1 1,1 0-1,4 0 1,-4 1-5,0 1 1,0-1 0,0 1-1,0 0 1,0 0-1,0 0 1,0 0 0,0 0-1,4 6 1,-1-3 3,-2-2-103,0 0 0,0-1 0,1 1 0,-1-1 0,1 0-1,-1-1 1,1 1 0,0-1 0,-1 0 0,1 0 0,0 0-1,0-1 1,0 0 0,0 0 0,0 0 0,0 0 0,5-2 0,1 1-1179,0-1 0,0-1 1,0 0-1,0 0 1,-1-1-1,15-7 1,10-10-5127,2 0-1515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7.587"/>
    </inkml:context>
    <inkml:brush xml:id="br0">
      <inkml:brushProperty name="width" value="0.025" units="cm"/>
      <inkml:brushProperty name="height" value="0.025" units="cm"/>
      <inkml:brushProperty name="color" value="#66CC00"/>
    </inkml:brush>
  </inkml:definitions>
  <inkml:trace contextRef="#ctx0" brushRef="#br0">42 0 9545,'0'0'18364,"-6"7"-18289,-16 22-70,22-29-24,-1 1 0,1-1 0,0 1-1,0-1 1,0 1 0,-1-1 0,1 1 0,0-1 0,0 1 0,0-1-1,0 1 1,0-1 0,0 1 0,0-1 0,0 1 0,0-1-1,0 1 1,1-1 0,-1 1 0,0-1 0,0 1 0,0-1-1,1 1 1,-1-1 0,0 1 0,0-1 0,1 0 0,-1 1-1,0-1 1,1 1 0,-1-1 0,1 0 0,-1 0 0,0 1-1,1-1 1,-1 0 0,1 1 0,-1-1 0,1 0 0,-1 0-1,1 0 1,-1 0 0,1 0 0,-1 1 0,1-1 0,-1 0-1,1 0 1,-1 0 0,1 0 0,0 0 0,32 4-1088,-29-3 789,18 2-908,49 11-1065,-67-13 2309,0 0 1,0 1 0,0-1-1,0 1 1,0 0 0,-1 0-1,1 0 1,-1 0-1,1 0 1,-1 1 0,0 0-1,1 0 1,2 4-1,-5-6 197,0 0 0,-1 0 0,1 0 0,0 1 0,-1-1 0,1 0 0,-1 1 0,1-1 0,-1 0 0,0 1 0,0-1 0,1 1 0,-1-1 0,0 0 0,0 1 0,0-1 0,0 1 0,-1-1 0,1 0 0,0 1 0,-1-1 0,1 1 0,-1 1 0,-1-1 54,0 1 1,0-1 0,1 1 0,-1-1 0,-1 1 0,1-1 0,0 0 0,-1 0 0,1 0 0,-4 1 0,-4 3 112,-1-1 1,1 0 0,-1-1-1,-19 6 1,-33-2-175,32-14-2487,30 6 1869,0-1-1,0 1 1,0-1-1,-1 0 1,1 0-1,0 0 1,0 0-1,0 1 1,0-1-1,1-1 0,-1 1 1,0 0-1,0 0 1,1 0-1,-1 0 1,0 0-1,1-1 1,-1-1-1,-2-16-8349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8.590"/>
    </inkml:context>
    <inkml:brush xml:id="br0">
      <inkml:brushProperty name="width" value="0.025" units="cm"/>
      <inkml:brushProperty name="height" value="0.025" units="cm"/>
      <inkml:brushProperty name="color" value="#66CC00"/>
    </inkml:brush>
  </inkml:definitions>
  <inkml:trace contextRef="#ctx0" brushRef="#br0">158 96 6662,'1'-11'6257,"1"-5"-4661,0-43 3086,-2 60-4615,0-1 1,-1 0-1,1 1 1,0-1-1,0 0 1,-1 0-1,1 1 1,0-1-1,-1 0 1,1 0-1,0 0 1,-1 1 0,1-1-1,0 0 1,-1 0-1,1 0 1,-1 0-1,1 0 1,0 0-1,-1 0 1,1 0-1,-1 0 1,1 0-1,0 0 1,-1 0-1,1 0 1,-1 0-1,1 0 1,0 0-1,-1 0 1,1 0-1,0-1 1,-1 1-1,1 0 1,0 0-1,-1 0 1,1-1-1,0 1 1,-1 0-1,1 0 1,0-1-1,-1 1 1,1 0-1,0-1 1,0 1-1,0 0 1,-1-1-1,1 1 1,0 0 0,0-1-1,0 1 1,0-1-1,0 1 1,0 0-1,0-1 1,-1 1-1,1-1 1,0 1-1,0 0 1,1-1-1,-1 1 1,0-1-1,0 1 1,0 0-1,0-1 1,0 1-1,1-1 1,-19 28 1309,10-2-904,2 0-1,1 0 1,1 0 0,-1 28-1,2 108 937,3-111-1150,-1-7-121,0-23-122,1 0 0,0 1 0,1-1 0,2 0 0,5 24 1,-21-110-306,-11 8-223,-48-88-1,96 152 38,-2 1-36,0 0-1,1-1 0,0-2 1,0 0-1,0-1 1,31-1-1,-42-2-112,1-1-1,0 0 1,-1 0 0,1-2 0,-1 1-1,0-2 1,0 0 0,0 0 0,0-1-1,-1 0 1,1-1 0,-1 0-1,12-11 1,-20 15 701,0-1 0,0 0 0,-1 0 0,1 0 0,-1 0 0,0 0 0,0 0 0,0-1 0,0 1 0,0-1 0,-1 1-1,0-1 1,1 0 0,-2 0 0,2-4 0,-2 7 36,0 0 0,0-1 0,0 1 0,0 0 0,0 0 0,0 0 0,-1-1-1,1 1 1,0 0 0,-1 0 0,1 0 0,0 0 0,-1 0 0,0 0 0,1 0 0,-1 0 0,0 0 0,1 0-1,-1 0 1,-1-1 0,0 1-21,1 0 0,-1 0 0,0 0-1,1 1 1,-1-1 0,0 0 0,0 1-1,0-1 1,0 1 0,0 0 0,0 0 0,1 0-1,-1 0 1,0 0 0,0 0 0,-4 1-1,2 0 33,0 1-1,0-1 0,-1 1 0,1 0 0,0 1 0,0-1 0,1 1 1,-1-1-1,0 1 0,1 0 0,0 0 0,-1 1 0,1-1 1,1 1-1,-1-1 0,0 1 0,1 0 0,0 0 0,-3 7 1,1-2 218,0 0 0,0 1 0,1 0 0,0-1 0,1 1 0,0 0 0,-1 19 0,3-29-321,-1 1 0,1 0-1,0 0 1,1 0 0,-1 0 0,0-1 0,0 1-1,0 0 1,0 0 0,0-1 0,1 1 0,-1 0-1,0 0 1,1-1 0,-1 1 0,1 0 0,-1-1 0,1 1-1,-1 0 1,1-1 0,-1 1 0,1-1 0,-1 1-1,1-1 1,0 1 0,-1-1 0,1 1 0,0-1-1,1 1 1,0-1 4,0 1 0,1-1 0,-1 0 0,0 0 0,0 0 0,1 0 0,-1-1 0,0 1 0,0 0 0,4-2 0,3-1 2,-1-1 0,0 1 1,0-1-1,13-9 1,-5 1-326,-1-1 0,-1-1 0,0 0 0,0-1 0,-2 0 0,0-1 0,-1 0 0,0-1 0,-1 0 0,10-26 0,-26 59-203,-15 50 445,19-62 11,1 1 0,0-1 0,1 1 0,-1 0 0,1 0 0,0-1 0,0 1 0,0 0 0,0 0 0,1-1 0,0 1 0,2 5-1,-2-9-226,0 0-1,0 0 0,0-1 0,0 1 1,0 0-1,0-1 0,0 1 0,0-1 1,0 1-1,0-1 0,1 0 1,-1 1-1,0-1 0,0 0 0,1 0 1,-1 0-1,0 0 0,0 0 0,1 0 1,-1 0-1,0 0 0,0 0 0,1-1 1,-1 1-1,0-1 0,0 1 0,0-1 1,0 1-1,0-1 0,0 1 0,0-1 1,2-1-1,15-17-6074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1.079"/>
    </inkml:context>
    <inkml:brush xml:id="br0">
      <inkml:brushProperty name="width" value="0.025" units="cm"/>
      <inkml:brushProperty name="height" value="0.025" units="cm"/>
    </inkml:brush>
  </inkml:definitions>
  <inkml:trace contextRef="#ctx0" brushRef="#br0">1 0 13741,'0'0'4292,"55"38"-4292,-14-26-2915,4-2-3619</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8.958"/>
    </inkml:context>
    <inkml:brush xml:id="br0">
      <inkml:brushProperty name="width" value="0.025" units="cm"/>
      <inkml:brushProperty name="height" value="0.025" units="cm"/>
      <inkml:brushProperty name="color" value="#66CC00"/>
    </inkml:brush>
  </inkml:definitions>
  <inkml:trace contextRef="#ctx0" brushRef="#br0">67 1 11627,'0'0'2781,"-4"9"-864,-10 33-882,1 1-1,3 0 1,1 1 0,2 0 0,-2 88-1,9-132-1113,0 1 1,-1 0-1,1 0 0,0-1 0,0 1 0,0 0 0,0 0 0,0-1 0,1 1 0,-1 0 0,0-1 1,0 1-1,0 0 0,1 0 0,-1-1 0,0 1 0,1 0 0,-1-1 0,0 1 0,1-1 0,-1 1 1,1 0-1,-1-1 0,1 1 0,-1-1 0,1 1 0,0-1 0,-1 0 0,1 1 0,0-1 0,-1 1 1,1-1-1,0 0 0,-1 0 0,1 1 0,0-1 0,0 0 0,-1 0 0,1 0 0,0 0 1,0 0-1,-1 0 0,1 0 0,0 0 0,0 0 0,-1 0 0,1-1 0,0 1 0,-1 0 0,1 0 1,0-1-1,0 1 0,3-2-584,0 0 0,0 0 0,-1 0 0,1 0 0,-1 0 0,0-1 0,0 1 0,4-5 0,23-40-5215,-14 18 6841,-12 26 3272,-4 12 3502,0-6-7600,-1 0-1,0-1 1,1 1 0,0 0-1,0 0 1,0 0-1,0 0 1,0 0-1,1 0 1,-1 0-1,1 0 1,0-1 0,0 1-1,0 0 1,0-1-1,3 6 1,-3-7-160,1 0 1,-1 0-1,1 0 1,-1-1-1,1 1 1,0 0-1,-1-1 1,1 0-1,-1 1 1,1-1-1,0 0 1,0 1-1,-1-1 1,1 0-1,0 0 1,-1-1-1,1 1 1,0 0-1,-1 0 1,1-1-1,0 1 1,-1-1-1,1 0 1,0 1-1,-1-1 1,1 0-1,-1 0 1,0 0-1,1 0 1,-1 0-1,2-2 1,9-6-1300,-1-1 0,1 0-1,-2-1 1,0 0 0,0 0 0,-1-1 0,0 0 0,10-20 0,5-10-2250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9.303"/>
    </inkml:context>
    <inkml:brush xml:id="br0">
      <inkml:brushProperty name="width" value="0.025" units="cm"/>
      <inkml:brushProperty name="height" value="0.025" units="cm"/>
      <inkml:brushProperty name="color" value="#66CC00"/>
    </inkml:brush>
  </inkml:definitions>
  <inkml:trace contextRef="#ctx0" brushRef="#br0">74 1 3523,'0'0'13362,"-4"13"-12299,-13 39-225,2 1 0,3 1 0,2 0 0,-5 81 0,15-133-830,0-1 1,0 1-1,0-1 0,0 1 0,0-1 0,0 1 0,1-1 0,-1 0 0,0 1 1,1-1-1,-1 1 0,1-1 0,0 0 0,-1 1 0,2 1 0,-1-3-6,-1 0 0,1 1 0,-1-1-1,1 0 1,-1 0 0,1 0 0,-1 1-1,1-1 1,-1 0 0,1 0 0,-1 0-1,1 0 1,-1 0 0,1 0 0,-1 0-1,1 0 1,-1 0 0,1 0 0,-1 0-1,1-1 1,-1 1 0,1 0 0,-1 0-1,0 0 1,1-1 0,-1 1-1,1 0 1,0-1 0,2-1-86,-1 0 0,1-1 0,-1 1 0,1-1 1,-1 1-1,0-1 0,0 0 0,0 0 0,0 0 0,2-6 0,-1 1-76,-1 1 0,0-1-1,0 1 1,-1-1 0,0 0-1,0 0 1,-1-8 0,0 13 224,0 0-1,-1 1 1,1-1 0,0 0 0,-1 0 0,0 1 0,0-1 0,1 1 0,-2-1 0,1 0-1,0 1 1,0 0 0,-1-1 0,1 1 0,-1 0 0,0 0 0,0-1 0,0 2 0,0-1-1,0 0 1,0 0 0,-5-2 0,-1 2 1076,10 7-714,12 9-470,-6-11-396,-1 0 0,1 0 0,-1 0 1,1-1-1,0 0 0,0-1 1,11 1-1,59-2-8363,-44-4 3112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9.849"/>
    </inkml:context>
    <inkml:brush xml:id="br0">
      <inkml:brushProperty name="width" value="0.025" units="cm"/>
      <inkml:brushProperty name="height" value="0.025" units="cm"/>
      <inkml:brushProperty name="color" value="#66CC00"/>
    </inkml:brush>
  </inkml:definitions>
  <inkml:trace contextRef="#ctx0" brushRef="#br0">113 89 13389,'0'0'2706,"-9"0"-448,4 0-2064,1 1 0,-1 0 0,0 0 0,0 0 0,1 0 1,-1 1-1,1-1 0,0 1 0,-1 0 0,1 1 0,0-1 0,0 1 0,0-1 0,1 1 0,-1 1 0,0-1 0,1 0 0,0 1 0,0 0 0,0-1 0,1 1 0,-1 0 0,1 1 0,0-1 0,0 0 0,0 1 0,0-1 0,-1 8 0,3-11-174,0 0 1,0 0-1,0 0 1,-1 0-1,1 0 1,0 0-1,1 0 1,-1 0-1,0 0 0,0 0 1,0 0-1,0 0 1,1 0-1,-1 0 1,0 0-1,1 0 1,-1 0-1,1-1 1,-1 1-1,1 0 0,0 0 1,-1 0-1,1-1 1,0 1-1,-1 0 1,1-1-1,1 2 1,0-1-47,1 0 1,-1 0-1,1 0 1,-1-1 0,1 1-1,0 0 1,-1-1 0,1 0-1,0 0 1,3 0 0,9-1-780,0-1 1,29-6-1,-41 7 560,87-13-2414,-28 12 7704,-62-35-2269,0-72-2845,0 108 62,1 0 0,0 0 0,-1 0 1,1 0-1,0 1 0,-1-1 0,1 0 0,0 1 1,0-1-1,0 0 0,0 1 0,0-1 0,0 1 0,0-1 1,0 1-1,0 0 0,0-1 0,0 1 0,0 0 0,0 0 1,0-1-1,0 1 0,0 0 0,0 0 0,0 0 1,0 1-1,0-1 0,0 0 0,0 0 0,0 0 0,0 1 1,2 0-1,41 8 17,-42-9-9,2 1 9,18 4 9,0 0 0,24 1 1,-42-5-8,0-1 0,0 1 0,-1-1 0,1 0 1,0 0-1,0 0 0,-1-1 0,1 0 1,0 1-1,-1-1 0,1 0 0,0-1 1,-1 1-1,1-1 0,-1 1 0,0-1 1,0 0-1,0 0 0,0-1 0,0 1 1,3-3-1,-6 5-11,0 0 1,-1 0 0,1 0 0,0 0-1,0 0 1,0 0 0,0 0 0,0 0-1,0 0 1,0 0 0,-1-1 0,1 1-1,0 0 1,0 0 0,0 0 0,0 0 0,0 0-1,0 0 1,0 0 0,0 0 0,-1 0-1,1 0 1,0-1 0,0 1 0,0 0-1,0 0 1,0 0 0,0 0 0,0 0-1,0 0 1,0-1 0,0 1 0,0 0-1,0 0 1,0 0 0,0 0 0,0 0-1,0 0 1,0-1 0,0 1 0,0 0-1,-11 9-16,8-5 127,1 0 0,-1 1 0,1-1-1,0 1 1,1-1 0,-1 1 0,1-1-1,0 1 1,0 0 0,0 0-1,1-1 1,0 1 0,0 0 0,0 0-1,0 0 1,2 6 0,-1-8-73,0-1 1,0 1-1,0 0 1,0-1-1,0 0 1,1 1 0,-1-1-1,1 1 1,-1-1-1,1 0 1,0 0-1,0 0 1,0 0-1,0 0 1,0-1-1,1 1 1,-1-1 0,0 1-1,1-1 1,-1 0-1,1 0 1,-1 0-1,1 0 1,0 0-1,0-1 1,-1 1-1,1-1 1,0 0-1,3 0 1,5 1-117,1-2 1,-1 0-1,0 0 0,0-1 1,0 0-1,0-1 1,0 0-1,-1-1 0,1 0 1,-1-1-1,12-6 0,7-8-434,-1-1-1,33-30 0,-15 12 789,-44 37 75,-24 34 193,5 13-159,13-20-1345,9-5-4079,4-17-2799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1.802"/>
    </inkml:context>
    <inkml:brush xml:id="br0">
      <inkml:brushProperty name="width" value="0.025" units="cm"/>
      <inkml:brushProperty name="height" value="0.025" units="cm"/>
      <inkml:brushProperty name="color" value="#66CC00"/>
    </inkml:brush>
  </inkml:definitions>
  <inkml:trace contextRef="#ctx0" brushRef="#br0">107 0 9641,'-11'7'459,"5"-4"-304,0 0 0,-1 1 0,2 0-1,-1 0 1,0 0 0,1 0 0,0 1 0,0 0 0,0 0-1,0 1 1,1-1 0,0 1 0,0 0 0,1 0-1,0 0 1,0 1 0,0-1 0,1 1 0,0 0-1,0-1 1,-2 15 0,4-12 55,0 0 0,0 1-1,1-1 1,0 0 0,1 0-1,0 0 1,0 0 0,1 0 0,0 0-1,0 0 1,1-1 0,7 12-1,-3-8 45,1 0 0,0-1 0,1 0 0,0-1 0,0 0 0,1 0 0,17 11-1,-2-5-19,1 0 0,1-2 0,0-1 0,1-1 0,1-2 0,57 13 0,-12-10-134,0-4 0,1-3 0,124-5 0,231-42 14,77-3 227,-329 49 988,221 32 0,-120-11-459,287-11 0,-555-15-1154,0 0 447,-1 0 0,0 0 0,0 1 0,18 4 0,-27-4-306,0-1 0,0 1 0,0 0 0,-1-1-1,1 1 1,0 0 0,-1 0 0,1 0 0,0 1 0,-1-1 0,1 0 0,-1 1 0,0-1-1,2 2 1,-2-1-202,-1-1 1,1 1-1,-1-1 0,1 1 0,-1-1 0,1 1 0,-1 0 0,0-1 0,0 1 0,0 0 0,0-1 0,0 1 0,0-1 0,0 1 0,0 0 0,-1-1 1,1 1-1,0 0 0,-2 1 0,-7 12-6974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2.228"/>
    </inkml:context>
    <inkml:brush xml:id="br0">
      <inkml:brushProperty name="width" value="0.025" units="cm"/>
      <inkml:brushProperty name="height" value="0.025" units="cm"/>
      <inkml:brushProperty name="color" value="#66CC00"/>
    </inkml:brush>
  </inkml:definitions>
  <inkml:trace contextRef="#ctx0" brushRef="#br0">0 412 14446,'0'0'592,"11"-9"407,6-6-386,0 2 1,1 0 0,1 1 0,1 0 0,40-16 0,242-70 2841,-257 87-3393,0 3-1,0 1 1,1 2 0,90 3 0,-119 6 28,-1-1 1,1 2 0,0 1-1,-1 0 1,0 1 0,-1 0-1,0 1 1,0 1 0,22 17-1,50 26-4,-53-38-44,1 0-1,1-3 0,0-1 0,1-1 0,69 6 1,192-6 505,-240-9-445,39-1 132,150-22-1,-187 13-175,-1-3 0,0-3 0,95-38 1,-107 34 73,80-48 1,-115 62-518,-1-2 0,0 0 0,0 0 0,-1-1 0,0-1 0,0 1 0,-1-2 0,0 1 0,-1-1-1,0 0 1,-1-1 0,6-13 0,1-25-6053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3.184"/>
    </inkml:context>
    <inkml:brush xml:id="br0">
      <inkml:brushProperty name="width" value="0.025" units="cm"/>
      <inkml:brushProperty name="height" value="0.025" units="cm"/>
      <inkml:brushProperty name="color" value="#66CC00"/>
    </inkml:brush>
  </inkml:definitions>
  <inkml:trace contextRef="#ctx0" brushRef="#br0">322 58 10602,'-12'-8'3385,"4"2"-3158,0 0 1,-1 1-1,0 0 1,0 0-1,-1 1 1,1 0 0,-1 1-1,0 0 1,0 0-1,0 1 1,0 0 0,0 1-1,-1 0 1,1 1-1,0 0 1,0 1-1,-1 0 1,-18 4 0,22-2-152,0 0 0,0 1 0,0 0-1,0 0 1,1 0 0,0 1 0,0-1 0,0 1 0,0 1 0,-7 9 0,10-11-5,0-1 0,0 1 0,0 0 0,1 0 0,0 0 0,0 0 0,0 1 0,0-1 0,1 1 0,-1-1-1,1 1 1,0-1 0,1 1 0,-1 0 0,1-1 0,0 1 0,0 0 0,2 8 0,-1-10-53,0 0 0,1 0-1,-1-1 1,1 1 0,0-1 0,0 1 0,0-1 0,0 1-1,0-1 1,1 0 0,-1 0 0,0 0 0,1-1-1,0 1 1,-1 0 0,1-1 0,0 0 0,0 0-1,0 0 1,0 0 0,0 0 0,0 0 0,0-1-1,6 1 1,11 1-134,0 0 0,33-3 0,-41 1-72,55-8-1060,-52 5 939,-1 1 1,1 1 0,0 0-1,0 0 1,23 4 0,-34-2 297,0 0 0,0 0 0,-1 0 0,1 0 1,0 1-1,-1 0 0,1 0 0,-1 0 1,0 0-1,1 0 0,-1 1 0,0-1 0,0 1 1,-1 0-1,1 0 0,-1 0 0,1 0 0,-1 1 1,0-1-1,0 1 0,0-1 0,-1 1 1,1 0-1,-1-1 0,1 6 0,3 15 349,-2 0 1,0 0-1,-2-1 0,0 1 0,-2 0 0,-1 0 1,-1 0-1,0 0 0,-2-1 0,-1 0 1,-1 0-1,-1 0 0,-12 24 0,12-28 216,-1-2 0,-1 1 0,-1-1-1,0-1 1,-1 0 0,-17 17 0,24-28-419,0 0 0,0-1 1,0 1-1,0-1 0,-1 0 1,0 0-1,0-1 1,0 0-1,0 0 0,-1 0 1,1-1-1,-1 0 0,1 0 1,-1-1-1,0 1 0,0-2 1,1 1-1,-1-1 1,0 0-1,0 0 0,-10-2 1,11-1-132,-1 1 0,1-1 1,0 0-1,0-1 1,0 0-1,0 0 0,1 0 1,0-1-1,-1 1 0,2-1 1,-1-1-1,0 1 0,1 0 1,0-1-1,1 0 1,-1 0-1,1 0 0,0-1 1,-4-12-1,-1-2-396,2-1 0,0 1-1,1-1 1,-3-44 0,6 54 11,2 0-1,0 0 1,1 0 0,0 0 0,0 0-1,1 1 1,1-1 0,6-17 0,-6 23 104,0-1 0,0 1 1,1 0-1,0 1 0,1-1 1,-1 1-1,1 0 0,0 0 1,0 0-1,0 0 0,1 1 1,0 0-1,0 0 0,0 1 1,13-6-1,32-9-3209,3 4-1820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3.562"/>
    </inkml:context>
    <inkml:brush xml:id="br0">
      <inkml:brushProperty name="width" value="0.025" units="cm"/>
      <inkml:brushProperty name="height" value="0.025" units="cm"/>
      <inkml:brushProperty name="color" value="#66CC00"/>
    </inkml:brush>
  </inkml:definitions>
  <inkml:trace contextRef="#ctx0" brushRef="#br0">53 128 14734,'0'0'2263,"-8"2"49,8-2-2205,-28 10 1409,27-10-1427,0 0-1,0 0 1,1 0-1,-1 0 0,0 1 1,0-1-1,1 0 0,-1 1 1,0-1-1,1 1 1,-1-1-1,0 1 0,1-1 1,-1 1-1,1-1 1,-1 1-1,1-1 0,-1 1 1,1 0-1,-1-1 0,1 1 1,0 0-1,-1-1 1,1 1-1,0 0 0,0 0 1,-1-1-1,1 1 0,0 0 1,0 0-1,0-1 1,0 1-1,0 0 0,0 0 1,0 0-1,0-1 0,0 1 1,1 0-1,-1 0 1,0-1-1,0 1 0,1 1 1,2 0 77,1-1 1,-1 1 0,1-1 0,-1 0-1,1 1 1,0-2 0,-1 1-1,1 0 1,0-1 0,0 0-1,0 1 1,-1-2 0,1 1 0,0 0-1,5-2 1,-2 2 6,6-2-93,1 0 0,-1-1 0,0 0 0,0-1 0,0 0 1,0-1-1,14-9 0,-21 12-79,-1-1 0,0 1 0,0-2 0,0 1 0,0 0 0,-1-1 0,0 0 0,1 0 0,-1 0 0,0-1 0,-1 1 0,1-1 0,-1 0 0,0 0 1,0 0-1,-1-1 0,1 1 0,-1 0 0,1-8 0,-2 12-2,-1-1 0,0 1 1,0-1-1,0 1 0,0-1 0,0 1 1,0-1-1,0 1 0,-1-1 0,1 1 1,0-1-1,-1 1 0,0-1 1,1 1-1,-1-1 0,0 1 0,1 0 1,-1 0-1,0-1 0,0 1 1,0 0-1,0 0 0,-2-2 0,0 1-4,0 1 0,0 0 0,1-1-1,-1 1 1,0 0 0,0 0 0,0 1-1,0-1 1,0 0 0,0 1-1,-5 0 1,0 0-4,0 0 0,0 1 0,1-1 0,-1 2 0,0-1 0,0 1 0,1 1 0,-1-1 0,-6 5 0,4-1-3,1 1 1,0 1 0,1-1-1,0 2 1,0-1-1,0 1 1,1 0-1,1 0 1,0 1-1,0 0 1,1 0 0,0 1-1,0-1 1,1 1-1,1 0 1,0 0-1,0 0 1,1 1 0,1-1-1,-1 20 1,2-28-40,0 0 0,1 0 0,-1 0 0,0 0 0,1 0 0,0 0 0,0 0 0,0 0 0,0 0 0,0 0 0,1 0-1,-1 0 1,1-1 0,-1 1 0,1 0 0,0-1 0,0 0 0,1 1 0,-1-1 0,0 0 0,1 0 0,-1 0 0,1-1 0,-1 1 0,1-1 0,0 1 0,0-1 0,0 0 0,0 0 0,0 0 0,0 0 0,0-1 0,0 1 0,4-1 0,4 2-778,1-1-1,0-1 1,-1 0-1,1-1 0,-1 0 1,1-1-1,-1 0 1,15-5-1,24-13-5410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4.133"/>
    </inkml:context>
    <inkml:brush xml:id="br0">
      <inkml:brushProperty name="width" value="0.025" units="cm"/>
      <inkml:brushProperty name="height" value="0.025" units="cm"/>
      <inkml:brushProperty name="color" value="#66CC00"/>
    </inkml:brush>
  </inkml:definitions>
  <inkml:trace contextRef="#ctx0" brushRef="#br0">165 0 13581,'0'0'4751,"-11"6"-2770,-2 1-1510,1 0 0,0 1 1,0 0-1,1 1 0,1 1 1,-15 14-1,19-17-250,0 0 0,0 0 0,1 1 0,0 0 0,0 0-1,1 0 1,0 0 0,1 0 0,-1 1 0,2 0 0,-1 0 0,-2 18 0,5-25-220,0-1 0,0 1 1,0 0-1,0 0 1,0 0-1,1 0 0,-1-1 1,0 1-1,1 0 0,-1 0 1,1-1-1,0 1 1,0 0-1,0-1 0,0 1 1,0-1-1,0 1 1,0-1-1,0 1 0,0-1 1,1 0-1,-1 0 0,0 1 1,1-1-1,0 0 1,-1 0-1,1 0 0,-1-1 1,1 1-1,0 0 0,0-1 1,-1 1-1,1-1 1,0 1-1,0-1 0,0 0 1,-1 0-1,1 0 0,0 0 1,4 0-1,1-1-104,1 1-1,-1-1 1,1-1-1,0 1 0,-1-1 1,0-1-1,1 1 1,12-7-1,-2-3-430,-1-1 0,0-1-1,-1 0 1,0-1-1,16-20 1,1-1 121,-32 35 468,-1 1 0,0-1 0,1 0 1,-1 1-1,1-1 0,-1 1 0,1-1 0,-1 1 1,1-1-1,-1 1 0,1 0 0,0-1 0,-1 1 1,1 0-1,0-1 0,-1 1 0,1 0 0,0 0 1,-1 0-1,1-1 0,0 1 0,-1 0 0,1 0 1,0 0-1,0 0 0,-1 0 0,1 0 0,1 1 1,6 17 1076,-8 43 308,-1-47-1012,1-12-385,0-1-1,0 1 0,0 0 0,0 0 0,0-1 0,0 1 0,1 0 0,-1 0 0,1-1 0,-1 1 0,1 0 0,0-1 0,0 1 0,-1 0 0,1-1 0,0 1 0,0-1 0,1 0 0,-1 1 1,0-1-1,0 0 0,1 0 0,1 2 0,-1-2-21,1 0-1,0 0 1,0 0 0,0-1 0,-1 1 0,1-1 0,0 1 0,0-1-1,0 0 1,0 0 0,0 0 0,6-1 0,8-3-302,0-1 0,0 0 0,30-14 0,-38 15-4,20-10-316,-18 8 508,1 1 0,0 0-1,1 0 1,-1 1 0,1 1-1,22-4 1,-35 7 132,1 0 1,-1 0-1,1 0 1,-1 0-1,1 0 0,-1 0 1,0 0-1,1 1 1,-1-1-1,1 0 1,-1 0-1,0 0 0,1 0 1,-1 1-1,0-1 1,1 0-1,-1 1 1,0-1-1,1 0 0,-1 0 1,0 1-1,1-1 1,-1 1-1,0-1 1,0 0-1,0 1 0,1-1 1,-1 1-1,0-1 1,0 0-1,0 1 0,0-1 1,0 1-1,0 0 1,1 22 631,-1 5-251,1-27-398,-1-1 0,0 1 0,0 0-1,0 0 1,0-1 0,1 1 0,-1 0-1,0-1 1,1 1 0,-1 0-1,0-1 1,1 1 0,-1-1 0,1 1-1,-1-1 1,1 1 0,-1-1-1,1 1 1,-1-1 0,1 1 0,-1-1-1,1 0 1,0 1 0,-1-1 0,1 0-1,0 1 1,-1-1 0,2 0-1,4 1-6,0-1-1,0 0 1,0 0-1,0 0 1,0-1-1,0 0 1,-1 0-1,1-1 0,0 1 1,9-5-1,55-31-1123,-25 11 84,-27 17 719,-11 5 321,0 1 1,0-1 0,0 1-1,0 0 1,0 1 0,1 0-1,0 0 1,11-1 0,-18 3 44,0 1 1,-1-1-1,1 1 0,0-1 1,-1 1-1,1 0 1,-1-1-1,1 1 0,-1 0 1,1-1-1,-1 1 1,0 0-1,1 0 1,-1-1-1,0 1 0,0 0 1,1 0-1,-1 0 1,0-1-1,0 1 0,0 0 1,0 0-1,0 0 1,0-1-1,0 1 0,0 0 1,0 0-1,0 0 1,-1-1-1,1 2 1,-6 37-198,4-31 66,1-3-408,0 0-707,1-1-3576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172"/>
    </inkml:context>
    <inkml:brush xml:id="br0">
      <inkml:brushProperty name="width" value="0.025" units="cm"/>
      <inkml:brushProperty name="height" value="0.025" units="cm"/>
      <inkml:brushProperty name="color" value="#66CC00"/>
    </inkml:brush>
  </inkml:definitions>
  <inkml:trace contextRef="#ctx0" brushRef="#br0">24 308 9001,'0'0'16372,"8"-3"-16249,-4 2-113,38-17 96,-41 17-125,0 0 0,0 1 1,0-1-1,0 0 0,0 1 0,0-1 1,0 0-1,0 0 0,0 0 1,0 0-1,-1 0 0,1 0 1,0 0-1,-1 0 0,1 0 0,-1 0 1,1-1-1,-1 1 0,1 0 1,-1 0-1,0-1 0,0 1 0,1 0 1,-1 0-1,0-1 0,0 1 1,0 0-1,-1 0 0,1-1 1,0 1-1,0 0 0,-1 0 0,1-1 1,0 1-1,-1 0 0,0-2 1,0 2 6,0 1 1,1-1 0,-1 1-1,0-1 1,1 0 0,-1 1-1,0-1 1,1 1-1,-1 0 1,0-1 0,0 1-1,0 0 1,0-1 0,1 1-1,-1 0 1,0 0 0,0 0-1,0 0 1,0-1 0,0 1-1,1 1 1,-1-1 0,0 0-1,0 0 1,0 0 0,0 0-1,0 1 1,0-1 0,1 0-1,-1 1 1,0-1 0,0 0-1,1 1 1,-1-1-1,0 1 1,0-1 0,1 1-1,-2 1 1,-25 24-150,22-19 140,1 1 0,0 0-1,1 0 1,0 0 0,0 0-1,1 1 1,-1-1 0,0 13-1,2-18 19,1-1 0,0 1 1,-1 0-1,1-1 0,0 1 0,0-1 0,1 1 0,-1-1 0,0 1 0,1 0 0,0-1 0,-1 1 0,1-1 0,0 0 1,0 1-1,1-1 0,-1 0 0,0 1 0,1-1 0,-1 0 0,1 0 0,0 0 0,0 0 0,-1-1 0,1 1 0,1 0 1,-1-1-1,0 0 0,0 1 0,0-1 0,1 0 0,2 1 0,3 0-183,0 0 1,0-1-1,0 0 0,-1 0 0,1 0 1,0-1-1,0-1 0,0 0 1,0 0-1,0 0 0,0-1 0,-1 0 1,1 0-1,8-4 0,-5 0-740,-1 0 1,1 0-1,-1-1 0,0 0 0,-1 0 0,0-2 0,0 1 1,13-16-1,-10 8-110,0-1-1,-1 0 1,-1 0 0,-1-1 0,0 0 0,6-20 0,-9 21 1673,-2 1 0,0 0 0,3-30 0,-6 40-512,0-60 3685,-2 64-3556,1 0-1,0 0 0,0 0 1,-1 0-1,1 1 0,-1-1 0,0 0 1,1 0-1,-1 1 0,0-1 1,0 1-1,-2-4 0,2 5-127,0-1 0,0 1 0,1 0-1,-1-1 1,0 1 0,0 0 0,1-1 0,-1 1-1,0 0 1,0 0 0,0 0 0,0 0 0,1 0 0,-1 0-1,0 0 1,0 0 0,0 0 0,1 0 0,-1 0-1,0 0 1,0 1 0,0-1 0,1 0 0,-1 1-1,0-1 1,0 0 0,1 1 0,-1-1 0,-1 2 0,-4 3 38,1-1 1,0 2 0,-1-1 0,2 1 0,-1 0 0,1 0 0,-1 0 0,2 0 0,-1 1 0,-3 9 0,1-1 206,0-1 1,1 1 0,1 0 0,-3 17-1,6-28-303,0 1-1,0-1 1,1 1 0,-1 0-1,1-1 1,0 1-1,1 0 1,-1 0-1,1-1 1,0 1-1,0-1 1,0 1-1,1-1 1,0 1 0,0-1-1,0 0 1,0 0-1,4 5 1,-3-6-182,2 0 1,-1 0-1,0 0 1,0 0-1,1-1 1,-1 1-1,1-1 1,0-1-1,0 1 1,0-1-1,0 1 1,0-1-1,0-1 1,0 1-1,0-1 1,8 0-1,2 0-1080,35 0-1808,-48 0 3101,0 0-1,-1 0 1,1 1-1,0-1 1,-1 0-1,1 0 1,0 1 0,-1-1-1,1 1 1,-1 0-1,1-1 1,-1 1-1,1 0 1,-1 0-1,0 0 1,1 0-1,-1 0 1,0 0-1,0 0 1,0 0-1,2 3 1,7 11 3012,-9-15-3099,0 0 0,0 0 1,0 0-1,0 0 1,0-1-1,0 1 1,0 0-1,0-1 1,0 1-1,-1 0 0,1-1 1,0 1-1,0-1 1,0 1-1,-1-1 1,1 0-1,0 1 1,-1-1-1,1 0 0,-1 1 1,2-2-1,5-8-50,1 0 0,-2 0 0,1 0 0,-1-1 0,-1 0 0,0 0 0,6-20 0,4-9 75,-15 39-22,0 1-1,0-1 1,0 1-1,0-1 0,1 1 1,-1-1-1,0 1 1,0 0-1,0-1 0,0 1 1,1-1-1,-1 1 1,0-1-1,0 1 0,1 0 1,-1-1-1,0 1 0,1 0 1,-1-1-1,0 1 1,1 0-1,-1-1 0,1 1 1,-1 0-1,1 0 1,-1-1-1,0 1 0,1 0 1,-1 0-1,1 0 1,-1 0-1,1 0 0,-1 0 1,1 0-1,-1 0 1,1 0-1,-1 0 0,1 0 1,-1 0-1,1 0 1,-1 0-1,1 0 0,-1 0 1,1 0-1,-1 1 1,0-1-1,1 0 0,-1 0 1,1 1-1,-1-1 0,1 0 1,-1 0-1,0 1 1,1-1-1,-1 1 0,0-1 1,1 1-1,19 32 747,-11-16-520,-7-14-221,0 0 1,1 0 0,-1-1-1,0 1 1,1 0-1,0-1 1,0 0 0,0 0-1,0 1 1,0-2-1,0 1 1,0 0-1,0-1 1,1 1 0,-1-1-1,1 0 1,-1 0-1,1 0 1,0-1 0,-1 1-1,1-1 1,-1 0-1,1 0 1,0 0 0,-1-1-1,1 1 1,0-1-1,-1 0 1,1 0 0,-1 0-1,0 0 1,1-1-1,-1 1 1,0-1-1,0 0 1,1 0 0,-2 0-1,1 0 1,0-1-1,0 1 1,4-6 0,-3 2-105,-2 4 23,-1 1 0,0-1 1,1 0-1,-1 0 1,1 1-1,0-1 0,0 0 1,-1 1-1,1 0 1,0-1-1,0 1 0,0 0 1,0 0-1,4-1 1,-7 35-218,0-23 60,-9 35 377,0-21-3901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501"/>
    </inkml:context>
    <inkml:brush xml:id="br0">
      <inkml:brushProperty name="width" value="0.025" units="cm"/>
      <inkml:brushProperty name="height" value="0.025" units="cm"/>
      <inkml:brushProperty name="color" value="#66CC00"/>
    </inkml:brush>
  </inkml:definitions>
  <inkml:trace contextRef="#ctx0" brushRef="#br0">0 0 15086,'0'0'3876,"68"69"-4260,-36-45-1762,2-1-2082,2-2-2339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1.409"/>
    </inkml:context>
    <inkml:brush xml:id="br0">
      <inkml:brushProperty name="width" value="0.025" units="cm"/>
      <inkml:brushProperty name="height" value="0.025" units="cm"/>
    </inkml:brush>
  </inkml:definitions>
  <inkml:trace contextRef="#ctx0" brushRef="#br0">119 255 13357,'-8'4'3662,"-7"2"-3100,-40 19 1764,52-23-1905,-1-1-1,1 1 0,0 0 1,0 1-1,0-1 1,0 1-1,0-1 1,0 1-1,0 0 1,1 0-1,-1 0 1,-1 4-1,4-7-399,0 1 0,0-1 0,0 1 0,0 0 0,0-1 0,0 1 0,0-1 0,0 1 0,0-1 0,1 1 0,-1-1 0,0 1-1,0-1 1,1 1 0,-1-1 0,0 1 0,1-1 0,-1 0 0,1 1 0,-1-1 0,0 1 0,1-1 0,-1 0 0,1 0 0,-1 1 0,1-1 0,-1 0-1,1 0 1,-1 1 0,1-1 0,-1 0 0,1 0 0,-1 0 0,1 0 0,0 0 0,-1 0 0,1 0 0,-1 0 0,1 0 0,-1 0 0,1 0 0,-1 0-1,1 0 1,0 0 0,0-1 0,31-1 79,-18-1-110,1-1 0,-1 0-1,0-1 1,0-1 0,-1 0 0,0-1 0,0 0 0,0-1 0,19-16 0,-10 6-211,-1-1 0,-1-1 0,0-1-1,18-26 1,6-18 13,-40 59 237,-1 0 0,0 0 0,0-1 0,-1 1-1,1 0 1,-1-1 0,-1 0 0,1 1-1,0-9 1,-14 23 639,4 2-579,1 2 0,0-1 1,0 1-1,1 0 1,1 0-1,0 1 1,0 0-1,2-1 1,-1 2-1,2-1 1,-1 0-1,2 0 0,0 20 1,1-24-164,0-1 0,1 0 0,0 0-1,0 0 1,1 0 0,0 0 0,1-1 0,0 1 0,0 0 0,6 10-1,-6-14-320,0 0 0,0 0 0,1 0-1,-1 0 1,1 0 0,0-1-1,0 0 1,0 0 0,0 0 0,1 0-1,-1-1 1,1 1 0,0-1-1,0 0 1,-1 0 0,1-1 0,8 2-1,22-1-9677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879"/>
    </inkml:context>
    <inkml:brush xml:id="br0">
      <inkml:brushProperty name="width" value="0.025" units="cm"/>
      <inkml:brushProperty name="height" value="0.025" units="cm"/>
      <inkml:brushProperty name="color" value="#66CC00"/>
    </inkml:brush>
  </inkml:definitions>
  <inkml:trace contextRef="#ctx0" brushRef="#br0">126 19 3876,'0'0'19341,"-9"-4"-18274,-29-10-293,36 13-752,0 1-1,0 0 0,1 0 0,-1 1 1,0-1-1,0 0 0,0 1 0,0-1 1,1 1-1,-1-1 0,0 1 0,0 0 1,1 0-1,-1 0 0,0 0 1,1 0-1,-1 0 0,1 0 0,0 0 1,-1 1-1,1-1 0,0 0 0,0 1 1,0-1-1,0 1 0,0 0 0,0-1 1,0 1-1,0 0 0,1-1 0,-1 1 1,0 0-1,1 0 0,0 0 0,-1 0 1,1-1-1,0 1 0,0 0 0,0 0 1,0 0-1,1 0 0,-1 0 1,0-1-1,1 1 0,-1 0 0,1 0 1,0 0-1,0-1 0,-1 1 0,1 0 1,0-1-1,0 1 0,1-1 0,-1 1 1,2 1-1,11 3-944,-1-1-1,1 0 1,0-1 0,25 4-1,16 4 1099,-47-5 2426,-18-1-1377,-18 2-415,-9-1-457,1-1 1,-54 2-1,93-13-5654,28-17-890,-1 11 566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6.256"/>
    </inkml:context>
    <inkml:brush xml:id="br0">
      <inkml:brushProperty name="width" value="0.025" units="cm"/>
      <inkml:brushProperty name="height" value="0.025" units="cm"/>
      <inkml:brushProperty name="color" value="#66CC00"/>
    </inkml:brush>
  </inkml:definitions>
  <inkml:trace contextRef="#ctx0" brushRef="#br0">39 255 8072,'0'0'15017,"-6"8"-14302,6-7-734,-27 47 1587,26-47-1507,0 0-1,1 1 1,-1-1 0,0 0-1,1 1 1,0-1 0,-1 1-1,1-1 1,0 0 0,-1 1 0,1-1-1,0 1 1,0-1 0,0 1-1,0-1 1,1 1 0,-1-1-1,0 1 1,1-1 0,-1 1 0,1-1-1,-1 0 1,1 1 0,0-1-1,-1 0 1,1 1 0,0-1 0,0 0-1,0 0 1,0 0 0,0 0-1,0 0 1,0 0 0,0 0-1,1 0 1,-1 0 0,0 0 0,0-1-1,2 2 1,3-1-29,0 1 0,0-1-1,0 0 1,0 0 0,0-1 0,0 0 0,0 0 0,0 0 0,0-1-1,0 0 1,0 0 0,0 0 0,6-3 0,-1 0-91,0-1 0,-1 0 0,0 0 0,0-1 0,0-1 0,12-10 0,-4 1-139,-1 0 0,-1-2 1,0 0-1,-2 0 1,0-2-1,13-23 0,-20 30 137,-1 0-1,-1 0 0,0 0 1,-1 0-1,0-1 0,-1 0 1,0 0-1,1-23 0,-4 37 82,0-1 0,0 0 1,0 0-1,0 1 0,0-1 0,0 0 0,0 1 1,0-1-1,0 0 0,0 0 0,0 1 0,0-1 0,-1 0 1,1 1-1,0-1 0,0 0 0,-1 1 0,1-1 0,0 0 1,-1 1-1,1-1 0,-1 1 0,1-1 0,-1 1 0,1-1 1,-1 1-1,1-1 0,-2 0 0,-14 10 284,-14 28-50,24-26-49,0 1 0,1 0 1,0 0-1,1 0 1,0 1-1,1-1 0,1 1 1,0 0-1,0 0 0,2 25 1,0-33-181,0 0 1,1 0 0,0 1-1,0-1 1,0 0-1,1 0 1,0-1 0,0 1-1,0 0 1,0 0-1,1-1 1,0 1-1,0-1 1,0 0 0,0 0-1,1 0 1,-1-1-1,1 1 1,0-1 0,0 0-1,1 0 1,-1 0-1,0 0 1,1-1-1,0 0 1,0 0 0,-1 0-1,1 0 1,9 1-1,-1-1-48,0-1-1,0 0 0,0-1 0,0-1 1,0 0-1,-1 0 0,1-1 0,0-1 1,0 0-1,-1-1 0,0 0 0,18-9 1,-24 10 17,0 1 0,0-2 1,0 1-1,-1 0 1,1-1-1,-1 0 1,0 0-1,0-1 0,0 0 1,-1 1-1,0-1 1,1-1-1,-2 1 1,1-1-1,-1 1 1,0-1-1,0 0 0,0 0 1,-1-1-1,0 1 1,0 0-1,-1-1 1,1 1-1,-2-1 0,1 0 1,-1-6-1,0 11 7,0 0-1,-1 0 0,1-1 1,-1 1-1,1 0 0,-1 0 1,0 0-1,0 0 0,0 0 0,0 1 1,0-1-1,-1 0 0,1 0 1,0 1-1,-1-1 0,0 1 1,1-1-1,-1 1 0,0-1 1,1 1-1,-1 0 0,0 0 1,0 0-1,0 0 0,0 0 0,0 1 1,0-1-1,0 1 0,-1-1 1,1 1-1,0 0 0,0-1 1,0 1-1,0 0 0,-4 1 1,2-1 21,0 0 1,0 1 0,0-1 0,1 1 0,-1 0 0,0 0 0,1 0-1,-1 1 1,1-1 0,-1 1 0,1 0 0,0 0 0,-1 0 0,1 0-1,0 0 1,0 1 0,1-1 0,-1 1 0,1 0 0,-4 4-1,4-4 4,0 1 0,0-1 0,0 0 0,0 1 0,1-1 0,0 1-1,-1 0 1,1-1 0,0 1 0,1 0 0,-1 0 0,1 0 0,0 0-1,0 0 1,0-1 0,0 1 0,1 0 0,-1 0 0,1 0 0,0-1-1,0 1 1,1 0 0,-1-1 0,1 1 0,-1-1 0,1 1 0,0-1-1,1 0 1,-1 0 0,0 0 0,1 0 0,0 0 0,0 0 0,0-1 0,0 0-1,0 1 1,0-1 0,0 0 0,1 0 0,-1-1 0,8 3 0,2 2-380,1-1 1,-1-1 0,1 0 0,21 3 0,49-1-6377,-36-8-1908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7.123"/>
    </inkml:context>
    <inkml:brush xml:id="br0">
      <inkml:brushProperty name="width" value="0.025" units="cm"/>
      <inkml:brushProperty name="height" value="0.025" units="cm"/>
      <inkml:brushProperty name="color" value="#66CC00"/>
    </inkml:brush>
  </inkml:definitions>
  <inkml:trace contextRef="#ctx0" brushRef="#br0">51 111 17777,'0'0'4340,"-3"12"-2285,-2 6-1694,-8 32 569,2 1-1,-7 92 1,18-143-930,0 0-1,0 0 1,0-1 0,0 1-1,0 0 1,0 0 0,0-1-1,1 1 1,-1 0 0,0 0-1,0-1 1,0 1 0,0 0-1,1 0 1,-1 0 0,0 0-1,0-1 1,0 1 0,1 0-1,-1 0 1,0 0 0,0 0-1,1 0 1,-1 0 0,0-1-1,1 1 1,-1 0 0,0 0-1,0 0 1,1 0 0,-1 0-1,0 0 1,0 0 0,1 0 0,-1 0-1,0 0 1,0 1 0,1-1-1,-1 0 1,0 0 0,1 0-1,-1 0 1,0 0 0,0 0-1,0 0 1,1 1 0,-1-1-1,0 0 1,0 0 0,0 0-1,1 1 1,-1-1 0,0 0-1,0 0 1,0 1 0,0-1-1,1 0 1,-1 0 0,0 1-1,0-1 1,0 0 0,0 0-1,0 1 1,0-1 0,0 0-1,0 0 1,0 1 0,0-1-1,0 1 1,15-19-111,-6-4-43,-1-1 0,-1 0-1,-1-1 1,-1 0 0,-1 0-1,-2 0 1,0 0 0,-1 0-1,-1 0 1,-7-46 0,7 66 151,-1 0 0,1 1 1,-1-1-1,1 0 0,-1 1 1,-1-1-1,1 1 0,0-1 1,-1 1-1,1 0 0,-1-1 1,0 1-1,0 0 0,-1 0 1,1 0-1,-1 1 0,-3-5 1,5 7 12,0 0-1,1 0 1,-1 1 0,0-1 0,1 0-1,-1 0 1,0 0 0,0 0 0,1 0-1,-1 1 1,0-1 0,1 0 0,-1 1-1,0-1 1,1 0 0,-1 1 0,1-1 0,-1 1-1,1-1 1,-1 1 0,1-1 0,-1 1-1,1 0 1,-1-1 0,1 1 0,0-1-1,-1 1 1,1 0 0,0-1 0,0 1 0,-1 0-1,1 0 1,0-1 0,0 1 0,0 0-1,0-1 1,0 1 0,0 0 0,0 0-1,0 1 1,-2 34 319,2-34-290,0 3 6,0 0 0,1 0 0,0 1 0,0-1 0,0 0-1,0 0 1,1 0 0,0 0 0,0-1 0,0 1 0,1 0 0,-1-1-1,1 0 1,0 1 0,0-1 0,1 0 0,-1-1 0,1 1-1,0-1 1,0 1 0,0-1 0,1 0 0,-1-1 0,1 1-1,-1-1 1,1 0 0,0 0 0,0 0 0,0-1 0,6 2-1,-4-2-29,0 1 0,0-1 0,1 0-1,-1-1 1,0 0 0,1 0-1,-1-1 1,0 0 0,0 0 0,1 0-1,-1-1 1,0 0 0,0-1-1,-1 1 1,1-1 0,0-1 0,-1 1-1,0-1 1,0 0 0,0-1-1,6-5 1,-5 3-65,0 0 0,-1 0 1,0-1-1,0 0 0,6-12 0,-16 271 867,4-250-812,0 0-1,0 1 1,0-1 0,0 0 0,0 1 0,0-1-1,0 1 1,1-1 0,-1 0 0,0 1-1,1-1 1,-1 0 0,1 1 0,0-1 0,-1 0-1,1 0 1,0 0 0,0 0 0,0 0-1,-1 1 1,3-1 0,-2 0-3,0-1 0,0 1 0,0-1 1,0 0-1,0 0 0,0 1 0,0-1 0,0 0 0,1 0 0,-1 0 1,0 0-1,0 0 0,0-1 0,0 1 0,0 0 0,0 0 0,1-1 1,-1 1-1,1-2 0,4 0-59,-1-1 1,0-1-1,0 1 1,0-1-1,0 0 1,0 0-1,7-10 1,1-7-90,-1-2 1,16-39 0,-11 30-97,-17 48 357,1 0 0,1 0 1,1 0-1,6 26 0,-7-36-301,0-1 1,0 0-1,0 0 1,1 0-1,0 0 1,0-1-1,6 9 0,-7-11-187,0 0 0,0-1-1,-1 1 1,1-1 0,0 1-1,0-1 1,0 0-1,1 0 1,-1 0 0,0 0-1,0 0 1,0 0 0,1-1-1,-1 1 1,0-1 0,1 0-1,-1 1 1,5-1-1,-5-1 9,-1 1-1,1 0 1,0-1-1,-1 1 1,1-1-1,0 0 0,-1 1 1,1-1-1,-1 0 1,1 0-1,-1 0 1,0 0-1,1 0 1,-1 0-1,0 0 0,0-1 1,0 1-1,0 0 1,0-1-1,0 1 1,0-1-1,1-1 0,14-25-4150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8.182"/>
    </inkml:context>
    <inkml:brush xml:id="br0">
      <inkml:brushProperty name="width" value="0.025" units="cm"/>
      <inkml:brushProperty name="height" value="0.025" units="cm"/>
      <inkml:brushProperty name="color" value="#66CC00"/>
    </inkml:brush>
  </inkml:definitions>
  <inkml:trace contextRef="#ctx0" brushRef="#br0">18 262 8680,'0'-12'3161,"0"-8"-1933,0-12 4261,0 57-2352,-2 45-1761,-2-6-475,3-1 1,3 0-1,3 0 1,14 68-1,-16-113-882,-2-14-9,-1 1 0,1-1-1,0 0 1,0 1-1,0-1 1,1 0 0,3 8-1,-4-12-8,-1 0 1,0 0-1,0 0 0,0 1 0,0-1 0,1 0 0,-1 0 1,0 0-1,0 0 0,0 0 0,0 0 0,1 0 0,-1 0 1,0 0-1,0 0 0,0 0 0,1 0 0,-1 0 0,0 0 1,0 0-1,1 0 0,-1 0 0,0 0 0,0 0 0,0 0 1,1 0-1,-1 0 0,0 0 0,0 0 0,0 0 0,0 0 1,1 0-1,-1-1 0,0 1 0,0 0 0,0 0 0,0 0 1,1 0-1,-1-1 0,0 1 0,0 0 0,0 0 0,0 0 1,0 0-1,0-1 0,0 1 0,0 0 0,0 0 1,0 0-1,1-1 0,-1 1 0,0 0 0,0 0 0,0 0 1,0-1-1,0 1 0,0 0 0,-1 0 0,1 0 0,0-1 1,0 1-1,0 0 0,0 0 0,0 0 0,0-1 0,0 1 1,0 0-1,1-17-156,-1-7-262,0 1 0,-1 0-1,-2-1 1,0 1 0,-2 0-1,0 0 1,-2 0 0,0 1-1,-1 0 1,-13-23-1,69 50 3205,-38-3-2762,2-1 0,-1 0 0,0 0 0,0-1 0,0 0 0,0-1 0,0 0 0,0-1 0,0 0 0,0-1 0,0 0 0,-1-1 0,1 0 0,-1 0 0,0-1 0,0-1 0,-1 0 0,0 0 0,0-1 0,0 0 0,-1 0 0,0-1 0,0 0 0,-1 0 0,0-1 0,0 0 0,-1-1 0,-1 1 0,1-1 0,-1 0 0,-1 0 0,0-1 0,0 1 0,-1-1 0,-1 0 0,0 0 0,1-16 0,-2 23-20,0-2-8,0 0 0,0-1 0,-1 1 0,0 0-1,0-1 1,0 1 0,-1 0 0,0-1 0,-3-10 0,3 16 2,1 1 1,0 0-1,0 0 1,-1-1 0,1 1-1,0 0 1,0 0-1,-1-1 1,1 1 0,0 0-1,-1 0 1,1 0-1,0 0 1,-1 0 0,1 0-1,-1-1 1,1 1-1,0 0 1,-1 0 0,1 0-1,0 0 1,-1 0-1,1 0 1,0 0 0,-1 1-1,1-1 1,-1 0-1,1 0 1,0 0-1,-1 0 1,1 0 0,0 0-1,-1 1 1,1-1-1,0 0 1,0 0 0,-1 1-1,1-1 1,0 0-1,0 0 1,-1 1 0,1-1-1,0 0 1,0 1-1,-1-1 1,1 0 0,0 0-1,0 1 1,0-1-1,0 1 1,0-1 0,0 0-1,0 1 1,0-1-1,0 0 1,-1 1 0,1-1-1,1 0 1,-1 1-1,0 0 1,-8 23 41,-3 35 592,2 0 0,3 1 0,3-1 0,4 76 0,0-131-626,-1 0 1,1-1-1,0 1 0,0 0 0,0-1 0,0 1 0,1-1 0,-1 1 1,1-1-1,0 0 0,0 0 0,0 0 0,1 0 0,-1 0 0,1 0 1,-1-1-1,1 1 0,0-1 0,4 3 0,-6-4 3,1 0 0,-1-1 1,1 1-1,-1 0 0,1-1 0,-1 0 0,1 1 0,-1-1 1,1 0-1,-1 0 0,1 1 0,-1-1 0,1-1 0,-1 1 1,1 0-1,-1 0 0,1 0 0,-1-1 0,2 0 0,-1 0-1,0 0 0,0-1 0,0 1 0,0-1 0,0 1-1,0-1 1,-1 1 0,1-1 0,-1 0 0,1 0 0,-1 0 0,0 0-1,0 0 1,0 0 0,0 0 0,1-3 0,1-5-172,0-1 1,-1 1 0,-1 0 0,1-1-1,-2 0 1,1 1 0,-2-12-1,0 1-476,2 21 636,-1-1-1,0 1 1,0 0 0,0-1 0,1 1 0,-1 0-1,0 0 1,1-1 0,-1 1 0,0 0-1,0 0 1,1-1 0,-1 1 0,0 0 0,1 0-1,-1 0 1,0 0 0,1-1 0,-1 1-1,1 0 1,-1 0 0,0 0 0,1 0-1,-1 0 1,1 0 0,-1 0 0,0 0 0,1 0-1,-1 0 1,0 0 0,1 0 0,-1 0-1,1 1 1,-1-1 0,0 0 0,1 0 0,-1 0-1,0 0 1,1 1 0,-1-1 0,0 0-1,1 0 1,-1 1 0,18 9-42,-6-3 94,-1-1 0,1 0 0,0-1 0,0 0 0,0 0 0,1-1 0,0-1 0,0-1 0,0 1 0,0-2 0,0 0 0,0 0 0,0-2 0,0 1 0,0-2 0,0 1 0,25-8 0,-29 7-40,-1-1 0,1 1 0,0-2 0,-1 1 0,0-1 0,0 0 0,0-1 0,0 0 0,-1 0 0,0-1 0,0 0 0,0 0 1,-1-1-1,1 1 0,-2-2 0,1 1 0,-1 0 0,0-1 0,-1 0 0,0 0 0,0 0 0,0-1 0,-1 0 0,-1 1 0,1-1 0,0-13 0,-2 20-21,-1-1-1,0 0 0,0 0 0,0 0 1,0 0-1,-1 0 0,1 0 0,-1 0 0,0 1 1,0-1-1,0 0 0,0 0 0,0 1 1,0-1-1,-1 1 0,0-1 0,1 1 0,-1 0 1,0-1-1,0 1 0,0 0 0,-3-2 1,3 3 3,0 0 0,0 0 0,0 0 0,0 0 0,0 0 0,0 1 0,0-1 0,-1 1 1,1 0-1,0-1 0,0 1 0,-1 0 0,1 0 0,0 0 0,0 1 0,0-1 0,0 1 1,-1-1-1,1 1 0,0-1 0,0 1 0,0 0 0,0 0 0,0 0 0,0 0 1,0 1-1,1-1 0,-1 0 0,-3 4 0,-5 6 111,1 0-1,0 0 1,0 1 0,1 0-1,1 0 1,0 1 0,0 0 0,1 0-1,1 1 1,0-1 0,1 1-1,1 0 1,0 1 0,1-1-1,0 0 1,1 1 0,1-1-1,0 1 1,3 16 0,-1-27-91,0 0 0,-1 1 0,2-1 1,-1 0-1,0 0 0,1 0 0,0 0 0,0-1 1,0 1-1,0-1 0,0 0 0,1 0 1,0 0-1,-1 0 0,1 0 0,0-1 0,0 0 1,1 0-1,-1 0 0,0 0 0,1-1 0,-1 0 1,1 1-1,-1-2 0,7 2 0,9 1 0,0-1 0,0-1 1,0 0-1,31-4 0,-36 0-41,0 0 1,0-1 0,0 0-1,0-2 1,-1 1-1,0-2 1,0 0 0,-1 0-1,0-2 1,0 1-1,-1-2 1,0 0 0,-1 0-1,0-1 1,0 0-1,15-23 1,-3 3-271,-2-2 0,-1 0 0,-2-2-1,-1 0 1,17-54 0,-27 71 103,-1-1-1,-1 0 0,-1-1 1,0 1-1,-2 0 1,0-1-1,-1 0 1,-3-31-1,2 50 200,0 1 0,0-1-1,0 0 1,0 1 0,0-1 0,-1 0-1,1 1 1,0-1 0,0 1-1,0-1 1,-1 0 0,1 1-1,0-1 1,-1 1 0,1-1-1,0 1 1,-1-1 0,1 1 0,-1-1-1,1 1 1,-1 0 0,1-1-1,-1 1 1,1 0 0,-1-1-1,0 1 1,1 0 0,-1 0 0,1-1-1,-1 1 1,0 0 0,1 0-1,-1 0 1,1 0 0,-1 0-1,0 0 1,1 0 0,-1 0 0,0 0-1,1 0 1,-1 0 0,1 0-1,-1 0 1,0 1 0,1-1-1,-2 1 1,-24 18 116,15-4 37,2 0 0,-1 1 0,2 0 0,0 0 0,1 1 0,0 0 1,2 0-1,0 1 0,-3 18 0,1 9 383,1 0 0,2 67 1,3-97-485,2 0 1,0-1 0,0 1 0,2-1 0,0 1 0,8 23-1,-9-32-311,0-1-1,1 0 1,0 0-1,0 0 1,0 0-1,1 0 1,-1-1-1,1 0 0,0 1 1,1-1-1,-1-1 1,1 1-1,0-1 1,-1 1-1,1-1 1,1-1-1,-1 1 0,0-1 1,10 3-1,24 2-6997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25.859"/>
    </inkml:context>
    <inkml:brush xml:id="br0">
      <inkml:brushProperty name="width" value="0.025" units="cm"/>
      <inkml:brushProperty name="height" value="0.025" units="cm"/>
      <inkml:brushProperty name="color" value="#66CC00"/>
    </inkml:brush>
  </inkml:definitions>
  <inkml:trace contextRef="#ctx0" brushRef="#br0">1 29 8296,'0'0'14008,"10"0"-12150,208-1 1294,122-17-3475,-318 15 940,-4 0-5185,-36 0-8372,-8 3 6267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26.225"/>
    </inkml:context>
    <inkml:brush xml:id="br0">
      <inkml:brushProperty name="width" value="0.025" units="cm"/>
      <inkml:brushProperty name="height" value="0.025" units="cm"/>
      <inkml:brushProperty name="color" value="#66CC00"/>
    </inkml:brush>
  </inkml:definitions>
  <inkml:trace contextRef="#ctx0" brushRef="#br0">76 0 11851,'-9'3'2680,"0"-2"-1785,3 0-295,0 0 0,0 1 0,0-1 0,1 1-1,-1 0 1,0 1 0,1-1 0,-6 4 0,17-2 3498,34-1-3034,358-21 493,-371 16-1667,-15 1-503,13-1-57,-13 4-6300,-20-6 377</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164"/>
    </inkml:context>
    <inkml:brush xml:id="br0">
      <inkml:brushProperty name="width" value="0.025" units="cm"/>
      <inkml:brushProperty name="height" value="0.025" units="cm"/>
      <inkml:brushProperty name="color" value="#66CC00"/>
    </inkml:brush>
  </inkml:definitions>
  <inkml:trace contextRef="#ctx0" brushRef="#br0">223 84 10570,'0'0'2739,"4"-9"79,1-1-1965,-3 6-570,0 1 0,0-1 0,-1 1 0,1-1 0,-1 0 0,0 0 0,0 0 0,0 1 0,0-1 1,-1 0-1,0-5 0,0 8-187,0 1 1,0-1-1,0 1 1,0-1-1,0 0 1,0 1-1,0-1 1,0 1-1,0-1 1,0 1 0,-1-1-1,1 1 1,0-1-1,0 0 1,-1 1-1,1 0 1,0-1-1,-1 1 1,1-1-1,-1 1 1,1-1-1,-1 1 1,1 0-1,0-1 1,-1 1 0,1 0-1,-1-1 1,1 1-1,-1 0 1,0 0-1,1 0 1,-2-1-1,-23 4 904,19-1-943,0 1 0,0-1 0,0 1 0,0 1 0,-10 6 0,0 7 62,0 0 0,1 2 1,0-1-1,2 2 0,1 0 1,0 0-1,1 2 0,1-1 1,1 1-1,2 0 0,0 1 0,1 0 1,1 0-1,1 0 0,1 1 1,0 45-1,4-64-102,-1-1 0,0 0 0,1 0-1,0 0 1,0 1 0,0-1 0,1 0 0,-1 0-1,1 0 1,0-1 0,0 1 0,1 0 0,-1-1-1,0 1 1,1-1 0,0 0 0,0 0 0,0 0-1,0 0 1,6 3 0,-4-3 28,1 0 0,0 0 0,1 0 0,-1-1 0,0 0 0,1 0 0,-1-1 0,1 1 0,-1-1 1,1-1-1,0 1 0,9-2 0,-9 1 8,1-1 1,-1 0-1,1-1 1,-1 1-1,0-2 1,1 1-1,-1-1 1,0 0 0,0 0-1,-1-1 1,7-4-1,-9 5-25,0 0-1,-1 0 1,1 0-1,-1 0 1,0-1-1,0 0 1,0 1-1,0-1 1,-1 0-1,1 0 1,-1-1-1,0 1 1,0 0-1,-1-1 1,0 1-1,1-1 0,-1 0 1,0-5-1,-1 7-12,0 0 0,-1 0-1,1 0 1,-1 1-1,1-1 1,-1 0-1,0 1 1,0-1-1,0 0 1,0 1-1,-1-1 1,1 1-1,-1 0 1,0-1-1,1 1 1,-1 0-1,0 0 1,0 0-1,0 0 1,0 1 0,-1-1-1,1 0 1,0 1-1,-1 0 1,1-1-1,-1 1 1,0 0-1,1 0 1,-5 0-1,-5-3-201,0 1-1,0 0 1,0 1 0,0 1-1,-19-1 1,30 2 95,1 0 0,-1 0 0,1 0 1,-1 0-1,1 0 0,-1 0 0,1 0 0,-1 0 0,0 0 1,1 0-1,-1 0 0,1 0 0,-1 0 0,1 0 1,-1 0-1,1 0 0,-1 1 0,1-1 0,-1 0 1,1 0-1,-1 1 0,1-1 0,-1 0 0,1 1 0,0-1 1,-1 1-1,1-1 0,0 0 0,-1 1 0,1-1 1,0 1-1,-1-1 0,1 1 0,0-1 0,0 1 1,0-1-1,-1 1 0,1-1 0,0 1 0,0-1 0,0 1 1,0-1-1,0 1 0,0 0 0,0-1 0,0 1 1,0-1-1,0 1 0,0-1 0,0 1 0,1-1 1,-1 2-1,1-1-390,0 1 0,-1-1 0,1 1 0,0-1 0,0 0 1,0 1-1,0-1 0,1 0 0,-1 0 0,0 0 0,0 0 0,1 0 1,-1 0-1,1 0 0,-1 0 0,4 1 0,16 3-5871</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512"/>
    </inkml:context>
    <inkml:brush xml:id="br0">
      <inkml:brushProperty name="width" value="0.025" units="cm"/>
      <inkml:brushProperty name="height" value="0.025" units="cm"/>
      <inkml:brushProperty name="color" value="#66CC00"/>
    </inkml:brush>
  </inkml:definitions>
  <inkml:trace contextRef="#ctx0" brushRef="#br0">1 1 13453,'0'0'6918,"0"46"-5284,0-21 63,0 2-223,9 2-898,1 1-448,5-4-63,-1-1-65,5-7-705,-6-3-1409,-1-8-417,-1-7-640,-6 0-1569,-3-13-2755</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861"/>
    </inkml:context>
    <inkml:brush xml:id="br0">
      <inkml:brushProperty name="width" value="0.025" units="cm"/>
      <inkml:brushProperty name="height" value="0.025" units="cm"/>
      <inkml:brushProperty name="color" value="#66CC00"/>
    </inkml:brush>
  </inkml:definitions>
  <inkml:trace contextRef="#ctx0" brushRef="#br0">0 79 11819,'0'0'2525,"7"-9"-272,-4 4-1996,0 0 1,1 0-1,0 1 1,0-1-1,0 1 0,0 0 1,1 0-1,-1 1 0,1-1 1,0 1-1,0 0 0,0 0 1,0 1-1,1 0 1,-1 0-1,1 0 0,0 0 1,8-1-1,0 1 134,0 1 1,1 0-1,-1 1 0,1 0 1,-1 2-1,22 3 1,-34-4-342,1-1 0,0 1 0,0 0 0,-1 0 0,1 0 1,0 1-1,-1-1 0,0 0 0,1 1 0,-1 0 1,0 0-1,1 0 0,-1 0 0,0 0 0,-1 0 1,4 4-1,-4-3 4,0-1 0,0 1 0,-1 0 0,1 0 0,-1 0 1,0 0-1,0-1 0,0 1 0,0 0 0,0 0 0,0 0 0,-1 0 1,0-1-1,1 1 0,-1 0 0,0 0 0,0-1 0,0 1 1,-1-1-1,-2 5 0,-10 16 394,-1-1-1,-2 0 1,-28 30 0,-22 27 291,63-73-701,-1-1-14,1 0 0,0 0 0,0 1 1,0 0-1,1 0 0,0 0 0,0 0 0,1 0 0,-1 1 1,1-1-1,0 1 0,1 0 0,0-1 0,-1 12 1,3-17-24,-1 0 1,1 0 0,-1 1 0,1-1 0,0 0 0,-1 0-1,1 0 1,0 0 0,0 0 0,0 0 0,-1 0-1,1 0 1,0-1 0,0 1 0,1 0 0,-1-1 0,0 1-1,0 0 1,0-1 0,0 1 0,0-1 0,1 0 0,-1 1-1,0-1 1,0 0 0,1 0 0,1 0 0,43 2-467,-37-2 137,11 0-1252,0-1 0,0-1 0,26-6 0,22-16-6119,-26 2-1819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196"/>
    </inkml:context>
    <inkml:brush xml:id="br0">
      <inkml:brushProperty name="width" value="0.025" units="cm"/>
      <inkml:brushProperty name="height" value="0.025" units="cm"/>
      <inkml:brushProperty name="color" value="#66CC00"/>
    </inkml:brush>
  </inkml:definitions>
  <inkml:trace contextRef="#ctx0" brushRef="#br0">149 1 14029,'0'0'7890,"-9"0"-6550,5 0-1228,0 0 0,0 0 0,0 0-1,0 1 1,0-1 0,0 1-1,0 0 1,0 0 0,0 1 0,1-1-1,-1 1 1,0 0 0,1 0-1,0 0 1,-1 0 0,1 1 0,0 0-1,0-1 1,0 1 0,0 0 0,1 0-1,-1 0 1,1 1 0,0-1-1,0 1 1,0-1 0,-1 5 0,-5 6-9,1 1 1,1 0 0,0 0 0,1 1-1,1 0 1,0 0 0,1 0 0,1 0 0,1 0-1,0 1 1,1-1 0,0 0 0,2 1-1,0-1 1,5 20 0,-5-30-85,1 0 1,1 1-1,-1-1 0,1 0 1,0-1-1,1 1 0,-1-1 1,1 0-1,0 0 0,0 0 1,1-1-1,0 0 0,-1 0 1,1 0-1,1-1 0,-1 1 1,0-1-1,1-1 1,-1 0-1,1 0 0,0 0 1,0 0-1,0-1 0,0 0 1,0-1-1,0 0 0,0 0 1,0 0-1,0-1 0,0 0 1,7-2-1,-11 2 5,-1 1 0,0-1 0,1 0 0,-1 0 0,0 0 0,0-1 0,1 1 0,-1 0 0,0-1 0,0 1 0,0-1-1,-1 0 1,1 0 0,0 0 0,-1 0 0,1 0 0,-1 0 0,1 0 0,-1 0 0,0 0 0,0-1 0,0 1 0,0 0 0,-1-1 0,1 1 0,-1-1 0,1 1 0,-1-1 0,0 1 0,0-5-1,0 3 16,-1 0 0,1 1 0,-1-1 0,0 1 0,0-1 0,0 1 0,-1-1-1,1 1 1,-1 0 0,0 0 0,0-1 0,0 1 0,0 0 0,0 1 0,-1-1 0,1 0-1,-1 1 1,0-1 0,1 1 0,-7-3 0,-4-1-106,0 0 0,0 1 1,-1 1-1,0 0 0,0 1 1,0 0-1,0 1 0,0 1 0,-23 1 1,34 1-3200,11 1 1227,14 2-717,12-6-1910,6-7-3005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2.021"/>
    </inkml:context>
    <inkml:brush xml:id="br0">
      <inkml:brushProperty name="width" value="0.025" units="cm"/>
      <inkml:brushProperty name="height" value="0.025" units="cm"/>
    </inkml:brush>
  </inkml:definitions>
  <inkml:trace contextRef="#ctx0" brushRef="#br0">81 111 14606,'0'0'2989,"1"-10"-352,0-28-373,0 37-2232,-1 0 0,0 1 0,0-1 1,0 0-1,0 1 0,0-1 0,0 1 0,0-1 0,0 0 0,0 1 1,0-1-1,0 0 0,0 1 0,-1-1 0,1 1 0,0-1 1,0 0-1,-1 1 0,1-1 0,0 1 0,-1-1 0,1 1 0,-1-1 1,1 1-1,0-1 0,-1 1 0,1-1 0,-1 1 0,1 0 1,-1-1-1,0 1 0,1 0 0,-1-1 0,1 1 0,-1 0 0,0 0 1,1 0-1,-1 0 0,1-1 0,-1 1 0,0 0 0,1 0 1,-1 0-1,0 0 0,1 0 0,-1 0 0,0 1 0,1-1 0,-1 0 1,1 0-1,-1 0 0,0 1 0,1-1 0,-1 0 0,1 0 1,-1 1-1,1-1 0,-2 1 0,-26 23-71,23-17 46,1 0 0,1 1 1,-1 0-1,1-1 0,0 1 0,1 0 1,0 1-1,0-1 0,1 0 1,0 13-1,0-18 8,1 0-1,0-1 1,1 1 0,-1 0 0,0 0 0,1-1-1,0 1 1,0 0 0,-1-1 0,2 1 0,-1-1-1,0 1 1,0-1 0,1 0 0,-1 1 0,1-1-1,0 0 1,0 0 0,-1 0 0,1 0 0,1 0-1,-1-1 1,0 1 0,0-1 0,1 1-1,-1-1 1,1 0 0,-1 0 0,1 0 0,-1 0-1,1 0 1,0 0 0,-1-1 0,5 1 0,6 0 37,0-1 0,0 0 0,0-1 0,0 0 0,0-1 0,0-1 0,-1 0 0,1 0 0,-1-1 0,0-1 0,0 0 0,0-1 0,-1 0 0,15-10 0,-16 9-48,-1 0 0,0 0 0,0-1 0,-1-1 0,0 1 0,-1-1 0,1 0 0,-2-1 0,1 1 0,-1-2 0,-1 1 0,0 0 0,0-1 0,-1 0 0,-1 0 0,3-14 0,-5 25-3,-1 0-1,0-1 0,0 1 0,0 0 1,0-1-1,0 1 0,1 0 0,-1-1 0,0 1 1,0-1-1,0 1 0,0 0 0,0-1 1,0 1-1,0 0 0,0-1 0,0 1 0,-1 0 1,1-1-1,0 1 0,0 0 0,0-1 0,0 1 1,0 0-1,-1-1 0,1 1 0,0 0 1,0 0-1,0-1 0,-1 1 0,1 0 0,0 0 1,0-1-1,-1 1 0,1 0 0,0 0 1,-1-1-1,-13 7-8,-13 19 29,20-15 74,-1 0 1,2 0 0,-1 1 0,2 0-1,-1 0 1,2 1 0,-1-1-1,2 1 1,-1 0 0,2 0 0,-1 0-1,2 0 1,-1 21 0,2-30-83,0 0-1,1 0 1,0 0 0,-1 0 0,1 0 0,0 0 0,0 0 0,1 0 0,-1 0-1,1 0 1,-1-1 0,1 1 0,0-1 0,0 1 0,0-1 0,0 0 0,1 1-1,-1-1 1,0 0 0,1-1 0,0 1 0,-1 0 0,1-1 0,0 1 0,0-1-1,0 0 1,0 0 0,0 0 0,0-1 0,0 1 0,0-1 0,3 1 0,1 0 7,-1-1 0,0 1 0,1-1 0,-1 0 0,0-1 0,1 0 1,-1 0-1,0 0 0,0-1 0,0 1 0,0-2 0,0 1 1,0-1-1,0 0 0,6-4 0,-3 0-38,-1 0 0,0-1-1,0 1 1,-1-2 0,0 1 0,0-1 0,-1 0-1,0-1 1,-1 1 0,0-1 0,0 0 0,-1 0-1,-1-1 1,0 1 0,0-1 0,2-14-1,-5 25 17,0 0-1,0 0 1,-1 0-1,1 1 0,0-1 1,0 0-1,0 0 0,0 0 1,0 0-1,0 0 0,0 0 1,0 0-1,0 0 0,0 0 1,0 0-1,-1 0 1,1 0-1,0 0 0,0 0 1,0 1-1,0-1 0,0 0 1,0 0-1,0 0 0,0 0 1,-1 0-1,1 0 0,0 0 1,0 0-1,0 0 1,0 0-1,0 0 0,0 0 1,0-1-1,-1 1 0,1 0 1,0 0-1,0 0 0,0 0 1,0 0-1,0 0 0,0 0 1,0 0-1,0 0 1,0 0-1,-1 0 0,1 0 1,0 0-1,0 0 0,0-1 1,0 1-1,0 0 0,0 0 1,0 0-1,0 0 0,0 0 1,0 0-1,0 0 1,0 0-1,0-1 0,0 1 1,0 0-1,0 0 0,0 0 1,0 0-1,-11 14-56,-7 19 74,17-30 13,0 1 1,0-1 0,0 0-1,0 1 1,1-1-1,-1 1 1,1-1 0,0 1-1,0-1 1,0 1 0,0-1-1,1 0 1,0 1 0,-1-1-1,1 1 1,0-1 0,1 0-1,-1 0 1,0 1 0,1-1-1,0 0 1,0 0 0,0-1-1,2 4 1,1-3-1,0 0 0,-1 0 0,1 0 0,0 0 0,0-1 0,0 0 0,1 0 0,-1-1 0,0 1 0,1-1 0,-1 0 0,1-1 1,-1 1-1,10-1 0,-4-1-13,-1 1 0,0-1 0,0-1 0,1 1 0,-1-2 0,-1 0 0,1 0 0,0 0 0,14-9 0,-19 9-25,0 1 0,0-1 0,-1-1 0,1 1-1,-1-1 1,0 1 0,0-1 0,-1 0 0,1-1-1,-1 1 1,1-1 0,-1 1 0,-1-1 0,1 0-1,-1 0 1,0 0 0,0 0 0,0-1-1,1-7 1,-3 13 4,0 0 0,0-1 0,0 1 1,0 0-1,0-1 0,1 1 0,-1 0 0,0-1 0,0 1 0,0 0 0,0-1 0,0 1 0,0 0 0,0-1 0,0 1 0,-1 0 0,1 0 1,0-1-1,0 1 0,0 0 0,0-1 0,0 1 0,0 0 0,-1-1 0,1 1 0,0 0 0,0 0 0,0-1 0,-1 1 0,1 0 0,0 0 0,0 0 1,-1-1-1,1 1 0,0 0 0,-1 0 0,1 0 0,0 0 0,0 0 0,-1-1 0,-15 7-132,-14 17 87,23-14 112,1-1 1,0 1 0,0 1-1,0-1 1,1 1-1,1 0 1,-1 0-1,2 1 1,-1-1-1,2 1 1,-4 20 0,6-27-47,-1 0 0,1-1 0,0 1 0,1 0 0,-1-1 0,1 1 0,-1 0 0,1-1 0,0 1 0,0-1 0,1 1 0,-1-1 0,1 1 0,-1-1 0,1 0 0,0 0 0,0 0 0,1 0 0,-1 0 0,1 0 0,-1-1 0,1 1 0,0-1 0,0 0 0,0 0 0,0 0 0,0 0 0,1 0 0,-1-1 0,1 1 0,-1-1 0,1 0 0,-1 0 0,1 0 0,0-1 0,-1 1 0,1-1 0,4 0 0,-6 1-268,1-1 1,0 1 0,0-1-1,0 1 1,0-1 0,0 0-1,0 0 1,0 0 0,0-1-1,0 1 1,0-1 0,0 0-1,0 1 1,0-1 0,0-1-1,0 1 1,-1 0 0,1-1-1,0 1 1,-1-1 0,0 0-1,1 0 1,-1 0 0,0 0-1,3-4 1,12-26-5727</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529"/>
    </inkml:context>
    <inkml:brush xml:id="br0">
      <inkml:brushProperty name="width" value="0.025" units="cm"/>
      <inkml:brushProperty name="height" value="0.025" units="cm"/>
      <inkml:brushProperty name="color" value="#66CC00"/>
    </inkml:brush>
  </inkml:definitions>
  <inkml:trace contextRef="#ctx0" brushRef="#br0">168 1 16303,'0'0'8024,"-7"6"-6465,-7 6-1120,1 1-1,0 0 1,1 1 0,1 0-1,0 1 1,1 1 0,0-1-1,1 1 1,-6 19 0,6-13-695,1 0 1,2 0-1,0 1 1,1-1 0,2 2-1,0-1 1,1 26-1,9-29-1971,-6-19 2101,-1-1-1,0 0 1,0 0 0,0 1 0,1-1 0,-1 0-1,0 0 1,0 0 0,1 1 0,-1-1-1,0 0 1,0 0 0,1 0 0,-1 0 0,0 0-1,1 1 1,-1-1 0,0 0 0,1 0 0,-1 0-1,0 0 1,0 0 0,1 0 0,-1 0 0,0 0-1,1 0 1,-1 0 0,0 0 0,1 0-1,-1 0 1,0-1 0,1 1 0,-1 0 0,0 0-1,0 0 1,1 0 0,-1 0 0,0-1 0,0 1-1,1 0 1,-1 0 0,0-1 0,0 1 0,1 0-1,-1 0 1,0-1 0,0 1 0,0 0 0,0 0-1,1-1 1,-1 1 0,0 0 0,0-1-1,0 1 1,0 0 0,0-1 0,0 1 0,0 0-1,0 0 1,0-1 0,0 1 0,0 0 0,0-1-1,0 0 1,4-19-6013</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862"/>
    </inkml:context>
    <inkml:brush xml:id="br0">
      <inkml:brushProperty name="width" value="0.025" units="cm"/>
      <inkml:brushProperty name="height" value="0.025" units="cm"/>
      <inkml:brushProperty name="color" value="#66CC00"/>
    </inkml:brush>
  </inkml:definitions>
  <inkml:trace contextRef="#ctx0" brushRef="#br0">176 16 13901,'0'0'2205,"-10"-2"-609,1-1-1209,1 1 1,-1 0-1,0 0 0,0 1 0,0 0 0,-11 1 1,16 0-272,0 1 0,0 0 0,0 0 1,1 0-1,-1 0 0,0 0 0,1 1 0,-1-1 1,1 1-1,-1 0 0,1 0 0,0 1 1,0-1-1,0 1 0,0-1 0,1 1 1,-1 0-1,1 0 0,-1 0 0,-2 5 1,2-3-44,1-1 0,-1 0 1,1 1-1,0-1 1,0 1-1,0 0 1,1-1-1,0 1 1,0 0-1,0 0 0,0 0 1,1 0-1,0 0 1,0 0-1,0 0 1,0 0-1,1 0 0,0 0 1,0 0-1,1 0 1,-1 0-1,1-1 1,0 1-1,0 0 0,1-1 1,-1 0-1,1 1 1,0-1-1,0 0 1,0-1-1,1 1 0,-1 0 1,1-1-1,0 0 1,0 0-1,0 0 1,0 0-1,1-1 1,-1 0-1,1 0 0,-1 0 1,1 0-1,0-1 1,6 2-1,-2-1-73,-1-1 1,1 0-1,-1 0 0,1-1 1,0 0-1,-1 0 0,1-1 0,-1 0 1,1 0-1,-1-1 0,1 0 1,-1-1-1,0 0 0,8-4 0,-11 4-55,0 0 0,0 0 0,0-1-1,-1 1 1,1-1 0,-1 0-1,0 0 1,0-1 0,-1 1 0,1-1-1,-1 0 1,0 0 0,0 0 0,-1 0-1,0 0 1,0-1 0,0 1-1,0-1 1,-1 0 0,0 1 0,1-10-1,-2 11 53,1 1-1,-1-1 0,0 1 1,-1-1-1,1 1 0,-1-1 0,1 1 1,-1 0-1,0-1 0,0 1 1,-1 0-1,1 0 0,-1 0 1,1 0-1,-1 0 0,0 0 1,0 0-1,0 0 0,0 1 0,-5-4 1,2 2 4,0 1 1,0-1 0,0 1 0,-1 0-1,0 1 1,1-1 0,-1 1 0,0 0-1,0 1 1,0 0 0,-7-1-1,4 0 8,0 2 0,0-1 0,0 1 0,0 0 0,0 1 0,0 0 0,0 0 0,0 1 0,0 0 0,1 1 0,-1 0 0,0 0 0,1 1 0,0 0 0,0 1 0,-8 5 0,14-8-15,-1 0 0,1 1 0,0-1 0,0 0 0,0 1 0,0-1-1,1 1 1,-1 0 0,0-1 0,1 1 0,0 0 0,0 0 0,0 0-1,0 0 1,0 0 0,1 0 0,-1 0 0,1 0 0,0 0 0,0 6-1,1-7-168,-1 0 0,1 0-1,-1-1 1,1 1 0,0 0-1,0 0 1,0 0-1,0-1 1,0 1 0,0-1-1,0 1 1,1-1 0,1 3-1,0-2-505,0 0 0,-1 0 0,1-1 0,0 1 0,0-1-1,0 1 1,0-1 0,0 0 0,7 1 0,24 2-10161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2.253"/>
    </inkml:context>
    <inkml:brush xml:id="br0">
      <inkml:brushProperty name="width" value="0.025" units="cm"/>
      <inkml:brushProperty name="height" value="0.025" units="cm"/>
      <inkml:brushProperty name="color" value="#66CC00"/>
    </inkml:brush>
  </inkml:definitions>
  <inkml:trace contextRef="#ctx0" brushRef="#br0">57 14 16111,'-6'13'3219,"4"-11"-3074,-7 18 963,0 0 0,1 0 0,2 1-1,-8 32 1,13-47-858,1 1 0,-1-1 0,1 0 1,0 1-1,0-1 0,1 1 0,0-1 0,0 1 0,4 9 0,-4-12-183,1 0 0,0-1 0,0 1 0,0-1 0,0 1 0,1-1 0,-1 0 0,1 0 0,0 0 0,0-1 0,0 1 0,0-1 0,1 1 0,-1-1 0,1 0 0,-1 0 0,6 1-1,0 1-34,1-1-1,-1 0 0,1-1 0,0 0 0,-1-1 0,1 1 0,0-2 0,0 0 0,0 0 0,0-1 0,-1 0 0,1 0 0,0-1 0,-1-1 0,1 1 0,-1-1 0,0-1 0,16-8 0,-19 8 21,1 0-1,-1-1 0,0 1 1,0-1-1,-1-1 1,1 1-1,-1-1 0,0 0 1,-1 0-1,0 0 0,0-1 1,0 1-1,0-1 0,-1 0 1,-1 0-1,1 0 0,-1-1 1,0 1-1,0-1 1,-1 1-1,0-1 0,-1 1 1,0-1-1,0-11 0,-1 14 5,-1-1 0,1 1-1,-1 0 1,0 0 0,0 0-1,0 1 1,-1-1 0,0 0-1,0 1 1,0-1 0,0 1-1,-1 0 1,1 0 0,-1 1-1,0-1 1,0 1 0,-1 0-1,1 0 1,-1 0 0,0 0-1,1 1 1,-1 0 0,-9-3-1,8 3-176,-1 0-1,0 0 0,0 0 0,0 1 1,1 0-1,-1 1 0,0 0 0,-9 0 0,12 1-323,-1-1-1,1 1 0,0 0 0,0 0 1,0 1-1,0-1 0,0 1 0,0 0 1,0 0-1,0 0 0,0 0 0,1 1 1,-5 3-1,-4 8-6948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2.833"/>
    </inkml:context>
    <inkml:brush xml:id="br0">
      <inkml:brushProperty name="width" value="0.025" units="cm"/>
      <inkml:brushProperty name="height" value="0.025" units="cm"/>
      <inkml:brushProperty name="color" value="#66CC00"/>
    </inkml:brush>
  </inkml:definitions>
  <inkml:trace contextRef="#ctx0" brushRef="#br0">0 113 15439,'0'0'3656,"12"4"-2727,11 1-580,0-1 0,0-2 0,0 0 0,0-1 0,0-1 0,0-1 0,33-7 0,528-102 249,-557 99-2013,-58 12-2238,0 2 0,-41 9 0,2 3-3063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3.197"/>
    </inkml:context>
    <inkml:brush xml:id="br0">
      <inkml:brushProperty name="width" value="0.025" units="cm"/>
      <inkml:brushProperty name="height" value="0.025" units="cm"/>
      <inkml:brushProperty name="color" value="#66CC00"/>
    </inkml:brush>
  </inkml:definitions>
  <inkml:trace contextRef="#ctx0" brushRef="#br0">0 110 10570,'0'0'11307,"93"38"-9994,-21-45-256,12-6-320,10-4-321,1-1-224,-8-2-160,1 3 0,-20 4-32,-15 0 0,-14 4-961,-10-1-1697,-18 0-3332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3.591"/>
    </inkml:context>
    <inkml:brush xml:id="br0">
      <inkml:brushProperty name="width" value="0.025" units="cm"/>
      <inkml:brushProperty name="height" value="0.025" units="cm"/>
      <inkml:brushProperty name="color" value="#66CC00"/>
    </inkml:brush>
  </inkml:definitions>
  <inkml:trace contextRef="#ctx0" brushRef="#br0">437 1 13389,'0'0'11477,"-4"13"-10473,-31 70-92,-3-3 0,-54 86 0,-15 30-173,5 24-542,90-188-209,0 2 1,2 0-1,2 0 0,-8 64 1,16-90-132,-1 0 1,1 0-1,1 0 1,-1 0 0,4 13-1,9 3-2257,-11-23 1937,-1 0-1,1 1 1,0-1-1,-1 0 1,1 0 0,0-1-1,-1 1 1,1 0-1,0 0 1,0-1 0,0 1-1,0-1 1,3 1-1,27-3-12583</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5.660"/>
    </inkml:context>
    <inkml:brush xml:id="br0">
      <inkml:brushProperty name="width" value="0.025" units="cm"/>
      <inkml:brushProperty name="height" value="0.025" units="cm"/>
      <inkml:brushProperty name="color" value="#66CC00"/>
    </inkml:brush>
  </inkml:definitions>
  <inkml:trace contextRef="#ctx0" brushRef="#br0">133 232 8936,'0'0'6166,"-1"-7"-4255,-3-26-416,4 33-1423,0-1 1,0 0-1,-1 0 0,1 0 0,0 0 0,0 0 0,-1 0 1,1 1-1,0-1 0,-1 0 0,1 0 0,-1 0 0,1 1 1,-1-1-1,0 0 0,1 1 0,-1-1 0,0 0 1,1 1-1,-1-1 0,0 1 0,0-1 0,1 1 0,-1 0 1,0-1-1,0 1 0,0 0 0,0-1 0,1 1 1,-1 0-1,0 0 0,0 0 0,0 0 0,0 0 0,0 0 1,0 0-1,0 0 0,0 0 0,1 0 0,-1 0 0,0 1 1,0-1-1,0 0 0,0 1 0,0-1 0,1 1 1,-1-1-1,-1 2 0,-31 23 406,25-14-289,1 1 0,0-1 0,1 1 0,0 0 0,1 1 0,1 0 0,0 0 0,0 0 0,1 0 0,1 0 0,-2 26 0,4-37-175,0-1 0,0 1 0,0 0 0,0-1 0,0 1 0,0 0 0,1-1 0,-1 1 0,1-1 0,-1 1-1,1-1 1,-1 1 0,1-1 0,0 1 0,0-1 0,0 1 0,0-1 0,0 0 0,0 0 0,0 1-1,0-1 1,0 0 0,1 0 0,-1 0 0,2 1 0,-1-1 12,1-1 0,0 1 0,0 0 1,0-1-1,0 1 0,0-1 0,0 0 0,0 0 0,0 0 0,0 0 0,0-1 0,5-1 1,5-1 40,-1-1 0,0-1 1,1 0-1,-2 0 0,17-11 1,-6 1-37,0-1 1,-1-1 0,-1-1 0,-1-1 0,0-1-1,22-30 1,-34 41-21,0-2 0,0 1 1,-1 0-1,0-1 0,-1 0 0,-1-1 0,1 1 0,-2-1 0,0 0 0,0 0 0,-1 0 0,0 0 0,-1 0 0,-1 0 0,0-1 1,-2-16-1,2 28-5,0 0 0,0 1 1,0-1-1,0 1 1,0-1-1,0 1 1,0-1-1,-1 1 1,1-1-1,0 1 1,0-1-1,-1 1 1,1 0-1,0-1 1,0 1-1,-1-1 0,1 1 1,-1-1-1,1 1 1,0 0-1,-1-1 1,1 1-1,-1 0 1,1 0-1,-1-1 1,1 1-1,-1 0 1,1 0-1,-1 0 0,1-1 1,-1 1-1,0 0 1,-17 8 188,-11 22 80,22-18-138,1 1-1,1 0 1,0 0-1,1 0 1,0 1 0,1-1-1,0 1 1,1 0 0,1 0-1,1 23 1,0-31-189,0 0 1,1 0-1,0 0 1,0 0-1,1-1 0,0 1 1,0 0-1,0-1 1,1 1-1,-1-1 1,8 10-1,-8-12-205,1 0 1,0 0-1,0-1 0,0 1 1,0-1-1,1 0 0,-1 0 1,1 0-1,-1 0 0,1 0 1,0-1-1,0 0 0,-1 1 1,1-1-1,0-1 0,0 1 1,0-1-1,0 1 0,6-2 1,8 0-4960,-5-7-3534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6.288"/>
    </inkml:context>
    <inkml:brush xml:id="br0">
      <inkml:brushProperty name="width" value="0.025" units="cm"/>
      <inkml:brushProperty name="height" value="0.025" units="cm"/>
      <inkml:brushProperty name="color" value="#66CC00"/>
    </inkml:brush>
  </inkml:definitions>
  <inkml:trace contextRef="#ctx0" brushRef="#br0">18 48 14221,'0'0'9497,"7"2"-8755,0 1-665,1-1 0,-1 0-1,0-1 1,0 1-1,1-1 1,8 0-1,-13-1-65,-1 0 0,1-1 0,-1 1 0,0 0 0,1-1 0,-1 1 0,0-1 0,1 0 0,-1 0 0,0 0 0,0 0 0,0 0 0,0 0 0,0 0 0,0-1 0,0 1 0,0-1 0,0 0 0,-1 1 0,1-1 0,0 0 0,-1 0 0,0 0 0,1 0 0,-1 0 0,0 0 0,1-3 0,-2 4-6,0 0 1,0 1-1,1-1 1,-1 0-1,0 0 1,0 1-1,0-1 0,0 0 1,0 0-1,0 1 1,0-1-1,0 0 1,0 0-1,-1 1 0,1-1 1,0 0-1,0 0 1,-1 1-1,1-1 1,-1 0-1,1 1 0,0-1 1,-1 1-1,1-1 1,-1 0-1,1 1 1,-1-1-1,1 1 0,-1-1 1,0 1-1,1-1 1,-1 1-1,0 0 1,1-1-1,-1 1 0,0 0 1,0 0-1,1-1 1,-1 1-1,0 0 1,0 0-1,1 0 0,-1 0 1,0 0-1,0 0 1,1 0-1,-1 0 1,0 0-1,-1 1 0,-3-1 21,0 0-1,0 0 0,0 1 1,0 0-1,0 0 0,-8 3 0,8-2 46,0 1-1,0 0 0,0 0 1,1 0-1,-1 1 1,1-1-1,0 1 0,0 0 1,0 0-1,1 1 0,-1-1 1,1 1-1,0 0 1,0 0-1,1 0 0,0 0 1,0 0-1,0 0 0,0 1 1,1-1-1,-2 8 0,4-12-57,-1 0-1,0 0 1,0 0 0,1 0-1,-1 0 1,0 0-1,1 0 1,-1 0-1,1 0 1,-1 0-1,1 0 1,0 0-1,-1 0 1,1 0-1,0 0 1,0 0-1,-1-1 1,1 1-1,0 0 1,0-1-1,0 1 1,0 0-1,0-1 1,0 1-1,0-1 1,0 0-1,0 1 1,0-1-1,0 0 1,1 0-1,-1 1 1,0-1-1,0 0 1,2-1-1,47 1 133,-46-1-130,15-2-38,0-1 0,-1-1-1,0 0 1,0-2 0,0 0-1,28-17 1,-27 14-51,-1 1 0,1 1-1,1 1 1,-1 0 0,24-4 0,-42 11 88,-1 0-1,0 0 1,1 0 0,-1 0 0,0 0-1,1 0 1,-1 0 0,0 0 0,1 0-1,-1 0 1,0 0 0,1 0 0,-1 0-1,0 1 1,1-1 0,-1 0 0,0 0-1,1 0 1,-1 0 0,0 1 0,1-1-1,-1 0 1,0 0 0,0 1 0,1-1-1,-1 0 1,0 1 0,0-1 0,0 0-1,1 0 1,-1 1 0,0-1 0,0 0-1,0 1 1,0-1 0,0 1 0,0-1-1,0 1 1,-1 20 584,-11 17 537,10-34-1045,0-1 1,1 0-1,0 1 1,-1-1-1,1 1 1,1-1 0,-1 1-1,0-1 1,1 1-1,0 0 1,0-1-1,0 7 1,1-9-79,-1-1 0,0 1 0,0 0 0,1-1 0,-1 1 0,1-1 0,-1 1 0,0 0 1,1-1-1,-1 1 0,1-1 0,-1 1 0,1-1 0,0 1 0,-1-1 0,1 0 0,-1 1 0,1-1 0,0 0 0,-1 1 0,1-1 0,0 0 0,0 0 1,0 0-1,32-5 105,-24 1-128,0-1 0,0 0-1,0 0 1,-1-1 0,0 0 0,11-11 0,-12 10-40,1 0 0,-1 1 0,1 0 0,0 1 0,0 0 0,1 0 0,14-5 0,14 39 131,-25-27-133,0-1-1,0 0 1,0-1 0,0 0 0,0-1-1,0-1 1,0 1 0,0-2-1,0 0 1,19-7 0,35-8-701,-65 18 765,-1 0 0,1 1 0,-1-1-1,0 0 1,1 0 0,-1 0 0,0 0 0,1 0-1,-1 1 1,0-1 0,1 0 0,-1 0 0,0 0 0,0 1-1,1-1 1,-1 0 0,0 1 0,0-1 0,1 0-1,-1 0 1,0 1 0,0-1 0,0 0 0,1 1 0,-1-1-1,0 1 1,0-1 0,0 0 0,0 1 0,0-1-1,0 0 1,0 1 0,0-1 0,0 1 0,0-1 0,0 0-1,0 1 1,0-1 0,0 0 0,0 1 0,0-1-1,-1 0 1,1 1 0,0-1 0,0 0 0,0 1 0,-1 0-1,-9 30 192,5-12-3005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7.758"/>
    </inkml:context>
    <inkml:brush xml:id="br0">
      <inkml:brushProperty name="width" value="0.025" units="cm"/>
      <inkml:brushProperty name="height" value="0.025" units="cm"/>
      <inkml:brushProperty name="color" value="#66CC00"/>
    </inkml:brush>
  </inkml:definitions>
  <inkml:trace contextRef="#ctx0" brushRef="#br0">147 440 10154,'0'-1'411,"1"0"1,-1 0-1,1 0 0,-1-1 1,0 1-1,1 0 1,-1-1-1,0 1 1,0 0-1,0-1 1,0 1-1,0 0 1,0-1-1,0 1 1,-1 0-1,1 0 0,0-1 1,-1 1-1,1 0 1,-1 0-1,1-1 1,-2 0-1,1 1-185,0 0-1,0 1 0,0-1 1,0 0-1,0 1 0,0-1 1,0 1-1,0-1 0,-1 1 1,1-1-1,0 1 1,0 0-1,0 0 0,-1 0 1,1 0-1,0 0 0,0 0 1,-3 0-1,-1 1-78,1-1-1,-1 1 1,0 1 0,0-1-1,1 1 1,-1 0 0,1 0-1,-1 0 1,1 0-1,-8 6 1,6-3 4,1 1 0,-1-1 0,1 1 0,0 0 0,0 0 0,1 1 0,0-1 0,0 1 0,0 0 0,1 0 0,0 0 0,1 1 0,-4 14 0,6-21-141,0 0-1,0 0 1,0 0 0,0 0-1,1 0 1,-1 0-1,0 0 1,1 0 0,-1-1-1,0 1 1,1 0 0,-1 0-1,1 0 1,0 0-1,-1-1 1,1 1 0,-1 0-1,1-1 1,0 1 0,0 0-1,-1-1 1,1 1-1,0-1 1,0 1 0,0-1-1,0 1 1,0-1 0,0 0-1,0 0 1,-1 1-1,1-1 1,0 0 0,0 0-1,0 0 1,0 0 0,0 0-1,2 0 1,44-2 139,-41 2-114,16-4-107,1-1-1,-1-1 1,0 0 0,33-16-1,-37 13-53,0 2-1,0 0 0,1 2 0,0 0 0,0 0 1,33-2-1,-51 8 136,-1-1-1,1 0 1,-1 1 0,1-1-1,-1 1 1,1-1 0,-1 0 0,1 1-1,-1-1 1,0 1 0,1-1 0,-1 1-1,0-1 1,0 1 0,1-1 0,-1 1-1,0 0 1,0-1 0,0 1 0,0-1-1,0 1 1,1-1 0,-1 1-1,0 0 1,0-1 0,-1 1 0,1-1-1,0 1 1,0 0 0,0-1 0,0 1-1,0-1 1,-1 1 0,1-1 0,0 1-1,0-1 1,-1 1 0,1-1 0,0 1-1,-1 0 1,-11 24 514,-1 2 108,22-38-66,23-43-437,-27 43-330,-1-1 1,0 1 0,-1-1 0,0 0 0,0 0 0,-2 0 0,1-1 0,-2-16 0,0 29 137,30 17-43,-23-15 123,0-1-1,0 0 1,0 0-1,0-1 1,1 0-1,-1 0 1,0-1-1,0 0 1,0 0-1,0-1 1,13-4 0,-4 0 2,-1-2 1,0 0 0,27-18 0,-37 27-117,-4 11 98,-5 9 124,-1-1 68,2-8-7,0 0 1,1 0-1,0 0 0,1 0 1,0 1-1,1 13 1,0-25-178,0 0 0,1 1 1,-1-1-1,0 0 0,1 0 1,-1 0-1,1 0 0,0 0 0,-1 0 1,1 0-1,0 0 0,-1 0 1,1 0-1,0 0 0,0-1 1,0 1-1,0 0 0,0-1 0,0 1 1,0 0-1,0-1 0,0 1 1,0-1-1,0 0 0,0 1 1,0-1-1,1 0 0,-1 1 1,0-1-1,0 0 0,0 0 0,0 0 1,1 0-1,-1 0 0,0-1 1,0 1-1,2 0 0,1-1-4,0 1 1,0-1-1,0 0 0,0 0 0,-1-1 1,1 1-1,0-1 0,0 0 0,5-4 0,1-3-192,0 0 0,-1-1 1,-1 0-1,0 0 0,0-1 0,-1 0 0,0 0 0,7-20 0,4-13-497,13-50 0,10-25-156,-35 105 805,19-38 180,-24 49-100,1 1 0,0-1 0,-1 1 0,1 0 0,0-1 0,0 1 0,0 0 0,0 0-1,1 0 1,-1 0 0,0 1 0,1-1 0,0 1 0,-1-1 0,4 0 0,-4 24-76,-5 5 30,-1-1 0,-2 0-1,-12 38 1,3-14-10,-9 33 259,5-17 676,-14 82 0,38-181-729,-2-1 0,-2-41 1,-1 64-350,0 1 1,-1-1-1,-1 1 1,1 0-1,-2-1 1,1 1-1,-2 0 1,1 0-1,-1 1 1,0-1-1,-1 1 1,0 0-1,-9-12 1,14 21 153,0 0 0,-1-1 1,1 1-1,0 0 0,0 0 1,0-1-1,0 1 0,0 0 1,0 0-1,0-1 1,0 1-1,0 0 0,0 0 1,-1 0-1,1-1 0,0 1 1,0 0-1,0 0 1,0 0-1,-1 0 0,1-1 1,0 1-1,0 0 0,0 0 1,-1 0-1,1 0 0,0 0 1,0 0-1,0-1 1,-1 1-1,1 0 0,0 0 1,0 0-1,-1 0 0,1 0 1,0 0-1,0 0 1,-1 0-1,1 0 0,0 0 1,0 0-1,-1 0 0,1 0 1,0 1-1,0-1 0,-1 0 1,1 0-1,0 0 1,0 0-1,0 0 0,-1 0 1,1 1-1,0-1 0,0 0 1,0 0-1,-1 0 0,1 0 1,0 1-1,0-1 1,0 0-1,0 0 0,0 0 1,0 1-1,-1-1 0,1 0 1,0 0-1,0 1 1,6 18 85,-1-15-57,-1 0 0,1 0 0,0 0 0,0-1 0,1 0 0,-1 0 0,1 0 0,-1-1 1,1 1-1,0-1 0,0-1 0,11 3 0,-8-3-17,0 1 0,1-1 0,-1-1 0,1 1 0,-1-2 1,1 1-1,17-5 0,-25 5-84,-1-1 0,1 1-1,-1-1 1,1 1 0,-1-1 0,0 0-1,1 0 1,-1 0 0,0 0 0,0 0 0,1 0-1,-1 0 1,0 0 0,0-1 0,0 1-1,0 0 1,-1-1 0,1 1 0,0 0-1,0-3 1,0 2-305,-1 0 1,1 0-1,-1 0 0,0 0 0,1 0 1,-1 0-1,0 0 0,0 0 0,0 0 1,-1 0-1,1 0 0,-1 0 0,1 0 1,-1 0-1,1 0 0,-2-2 0,-15-20-6738</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8.135"/>
    </inkml:context>
    <inkml:brush xml:id="br0">
      <inkml:brushProperty name="width" value="0.025" units="cm"/>
      <inkml:brushProperty name="height" value="0.025" units="cm"/>
      <inkml:brushProperty name="color" value="#66CC00"/>
    </inkml:brush>
  </inkml:definitions>
  <inkml:trace contextRef="#ctx0" brushRef="#br0">9 0 18001,'-9'5'1986,"9"-2"-385,6 0-576,20 1 128,10-1-63,7 2-674,5 0-320,-3 2-1217,3-2-3588,-9 3-4387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2.400"/>
    </inkml:context>
    <inkml:brush xml:id="br0">
      <inkml:brushProperty name="width" value="0.025" units="cm"/>
      <inkml:brushProperty name="height" value="0.025" units="cm"/>
    </inkml:brush>
  </inkml:definitions>
  <inkml:trace contextRef="#ctx0" brushRef="#br0">29 1 19122,'0'0'4773,"-28"55"-4613,54-44 96,6-1-576,10-2-1634,4-3-1505,-1-1-2211,-3 0-1793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9.980"/>
    </inkml:context>
    <inkml:brush xml:id="br0">
      <inkml:brushProperty name="width" value="0.025" units="cm"/>
      <inkml:brushProperty name="height" value="0.025" units="cm"/>
      <inkml:brushProperty name="color" value="#66CC00"/>
    </inkml:brush>
  </inkml:definitions>
  <inkml:trace contextRef="#ctx0" brushRef="#br0">75 26 7655,'1'-25'12897,"-3"35"-9796,-5 11-3799,-7 10 1417,3-9-362,1 0 0,1 2 0,1-1 0,-6 28 0,14-50-348,0 0 1,0-1-1,0 1 1,0 0-1,0-1 1,0 1-1,0 0 1,0-1-1,0 1 1,1 0-1,-1-1 1,0 1-1,0-1 1,1 1-1,-1 0 1,0-1-1,1 1 1,-1-1-1,1 1 1,-1-1-1,1 1 1,-1-1-1,1 0 1,-1 1-1,1-1 1,-1 0-1,1 1 1,-1-1-1,1 0 1,0 1-1,-1-1 0,1 0 1,0 0-1,-1 0 1,1 0-1,-1 0 1,1 0-1,0 0 1,-1 0-1,1 0 1,0 0-1,-1 0 1,1 0-1,0 0 1,-1 0-1,1 0 1,0-1-1,0 1 1,36-11 213,-20 2-202,0 0 0,0-1 0,-1-1 0,0-1-1,15-13 1,76-85 89,-114 119 273,1 1 0,1 0 0,0 0 0,-6 16 0,2-5-40,8-19-306,-1 0 0,1 0-1,0 1 1,1-1 0,-1 0-1,0 1 1,0-1-1,1 1 1,0-1 0,-1 0-1,1 1 1,0-1 0,0 1-1,0-1 1,1 1-1,0 3 1,-1-5-22,1 0-1,0 0 1,-1 0 0,1-1-1,0 1 1,0 0 0,-1 0 0,1-1-1,0 1 1,0 0 0,0-1-1,0 1 1,0-1 0,0 0-1,0 1 1,0-1 0,0 0-1,0 1 1,0-1 0,0 0-1,0 0 1,0 0 0,0 0-1,1 0 1,0 0 0,6-1-1,0 0 0,-1-1 0,1 0 0,-1 0 1,0-1-1,0 0 0,0 0 0,13-9 0,66-55-953,-90 72 737,-31 43 484,33-45-621,1 0 0,-1 0 0,0 1 0,1-1 0,0 1 0,-1-1 0,1 1 0,1-1 0,-1 1 0,0 0 0,1-1 0,0 1 0,0 4 0,0-8 131,1 1 0,-1-1 0,1 0 1,-1 1-1,1-1 0,-1 0 0,1 1 0,-1-1 1,1 0-1,-1 0 0,1 0 0,0 1 1,-1-1-1,1 0 0,-1 0 0,1 0 0,0 0 1,-1 0-1,1 0 0,-1 0 0,1 0 0,0 0 1,-1 0-1,1-1 0,-1 1 0,1 0 0,-1 0 1,1 0-1,-1-1 0,1 1 0,0 0 0,0-1 1,19-8-4873,0-8-2442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0.721"/>
    </inkml:context>
    <inkml:brush xml:id="br0">
      <inkml:brushProperty name="width" value="0.025" units="cm"/>
      <inkml:brushProperty name="height" value="0.025" units="cm"/>
      <inkml:brushProperty name="color" value="#66CC00"/>
    </inkml:brush>
  </inkml:definitions>
  <inkml:trace contextRef="#ctx0" brushRef="#br0">50 398 14510,'0'0'10388,"-8"8"-8824,-24 24-501,31-32-1043,0 1 0,1 0 1,-1-1-1,0 1 1,1 0-1,-1 0 0,0-1 1,1 1-1,-1 0 1,1 0-1,-1 0 0,1 0 1,0 0-1,-1 0 0,1 0 1,0 0-1,0 0 1,0 0-1,0 0 0,0 0 1,0 0-1,0 0 0,0 0 1,0 0-1,0 0 1,0 0-1,1 1 0,0-1-8,0 0 0,0 0 1,0 0-1,0 0 0,0 0 0,1 0 0,-1-1 0,0 1 0,0 0 0,1-1 0,-1 1 0,0-1 0,1 0 0,-1 1 0,1-1 0,1 0 0,53 0-883,-48-2 617,0-1 0,0 1-1,0-2 1,0 1 0,0-1 0,-1 0 0,0-1 0,0 0 0,0 0 0,0 0 0,-1-1 0,0 0 0,0 0 0,0-1 0,-1 1 0,0-1 0,0 0 0,6-14 0,6-14-522,-1 0 1,20-66 0,-30 83 166,25-88-1297,-14 35 3481,-27 105 1421,-21 47-1,-8 29-1523,29-67-1188,3 0 0,2 0 0,1 1 0,3 51 0,1-91-279,0-2-2,0-1 0,0 1 0,-1-1 0,1 1 0,0-1 0,0 1 0,1-1 0,-1 1 0,0-1 0,0 1 0,1-1 0,-1 1 0,1-1 0,-1 1 0,1-1 0,0 0 0,-1 1 0,1-1 0,0 0 0,0 0 0,0 1 0,0-1 0,0 0 0,2 1 0,-2-2 4,-1 0 0,1 0 1,-1 0-1,1-1 0,-1 1 1,1 0-1,-1 0 1,1-1-1,-1 1 0,1-1 1,-1 1-1,1 0 0,-1-1 1,1 1-1,-1-1 0,0 1 1,1-1-1,-1 1 0,0-1 1,1 1-1,-1-1 0,0 0 1,0 1-1,1-1 0,-1 1 1,0-1-1,0 0 0,0 0 1,6-22 12,-6 21-24,8-48-277,-3 0 0,-1-87 0,-16 162 1039,11-18-711,0 0 0,1 0 0,-1 0 1,1 0-1,1 0 0,-1 0 0,1 0 0,1 0 0,-1-1 1,4 12-1,-3-16-33,-1 1-1,1-1 1,0 0 0,-1 0 0,1 1-1,0-1 1,0-1 0,1 1 0,-1 0-1,0 0 1,1-1 0,-1 1 0,1-1 0,-1 0-1,1 0 1,-1 0 0,1 0 0,0 0-1,0 0 1,-1-1 0,1 1 0,0-1-1,0 0 1,0 0 0,0 0 0,-1 0 0,1-1-1,4 0 1,-1 0 0,0-1 0,-1 0 0,1 0 0,-1 0 0,0-1 0,0 1 0,0-1 0,0 0 0,0-1 0,-1 1 0,1-1 0,-1 0 0,7-8 0,-4 4-48,0-1 0,0 0 0,-1-1 0,0 1 0,0-1 0,4-11-1,-10 21 33,-1 0-1,1 0 0,0 0 1,0 0-1,0 0 0,-1 0 1,1 0-1,0 1 0,0-1 1,0 0-1,-1 0 0,1 0 1,0 0-1,0 0 0,-1 0 1,1 0-1,0-1 0,0 1 0,0 0 1,-1 0-1,1 0 0,0 0 1,0 0-1,0 0 0,-1 0 1,1 0-1,0 0 0,0-1 1,0 1-1,0 0 0,-1 0 1,1 0-1,0 0 0,0-1 1,0 1-1,0 0 0,0 0 1,0 0-1,-1 0 0,1-1 1,0 1-1,0 0 0,0 0 0,0-1 1,0 1-1,0 0 0,0 0 1,0 0-1,0-1 0,0 1 1,0 0-1,0 0 0,0 0 1,0-1-1,0 1 0,-15 12 89,7-1 59,0 0-1,1 0 1,1 1-1,-1 0 1,-5 16-1,10-21-95,0 0 0,0-1-1,0 1 1,1 0 0,0 0-1,0 0 1,0 0 0,1 0 0,0 0-1,1 0 1,-1 0 0,3 6-1,-3-11-63,1 0 0,0-1 0,-1 1 0,1-1-1,0 1 1,0 0 0,0-1 0,0 0-1,0 1 1,0-1 0,0 0 0,0 1-1,1-1 1,-1 0 0,0 0 0,1 0-1,-1 0 1,1 0 0,-1-1 0,1 1 0,0 0-1,-1-1 1,1 1 0,0-1 0,-1 0-1,1 1 1,0-1 0,-1 0 0,1 0-1,0 0 1,0 0 0,-1 0 0,1 0 0,0-1-1,-1 1 1,3-1 0,-1 0-348,0 0 0,0 0 0,0 0 0,0 0 1,0-1-1,0 1 0,0-1 0,0 0 0,-1 0 0,1 0 1,-1 0-1,0 0 0,1-1 0,-1 1 0,0 0 0,0-1 0,0 0 1,2-4-1,3-20-4778,-1-5-2893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1.085"/>
    </inkml:context>
    <inkml:brush xml:id="br0">
      <inkml:brushProperty name="width" value="0.025" units="cm"/>
      <inkml:brushProperty name="height" value="0.025" units="cm"/>
      <inkml:brushProperty name="color" value="#66CC00"/>
    </inkml:brush>
  </inkml:definitions>
  <inkml:trace contextRef="#ctx0" brushRef="#br0">0 1 14125,'0'0'10731,"3"8"-9781,-2-4-913,0 0 1,1 0 0,-1 0 0,1 0-1,0 0 1,0-1 0,0 1 0,1-1-1,-1 0 1,1 1 0,0-1-1,0 0 1,0-1 0,4 4 0,-2-3-375,-1-1 0,0 1 0,1-1 0,0 0 0,-1-1 0,1 1 1,0-1-1,0 0 0,6 1 0,56 0-1621,-74 11 3051,-18 18 835,19-24-1839,0 0 0,0 0 0,1 1 0,0 0 0,0 0 0,1 0 1,-1 0-1,2 1 0,-5 15 0,6-23-396,1 1-1,-1 0 1,0-1 0,1 1-1,-1-1 1,0 0 0,0 0 0,0 0-1,0 0 1,0 0 0,0 0-1,0 0 1,-1 0 0,1-1 0,-4 1-1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1.875"/>
    </inkml:context>
    <inkml:brush xml:id="br0">
      <inkml:brushProperty name="width" value="0.025" units="cm"/>
      <inkml:brushProperty name="height" value="0.025" units="cm"/>
      <inkml:brushProperty name="color" value="#66CC00"/>
    </inkml:brush>
  </inkml:definitions>
  <inkml:trace contextRef="#ctx0" brushRef="#br0">99 277 8040,'0'0'15807,"-6"3"-15087,2-1-587,-53 31 833,54-31-941,1-1 1,0 1-1,-1 0 1,1 0-1,0 1 1,0-1-1,1 0 1,-1 1-1,0-1 1,1 1 0,-1-1-1,1 1 1,0 0-1,0-1 1,0 1-1,0 0 1,0 0-1,1 0 1,-1 0-1,1 0 1,0 4-1,0-6-13,1 0 0,0 0-1,0-1 1,0 1 0,-1 0-1,1 0 1,0-1 0,0 1-1,0 0 1,0-1 0,0 1-1,0-1 1,0 1 0,0-1-1,1 1 1,-1-1 0,0 0-1,0 0 1,0 0 0,0 0-1,0 1 1,1-1 0,-1-1-1,0 1 1,2 0 0,34-4 186,-23 0-194,-1-1 0,0 0 0,-1-1 0,0-1 0,1 0 0,-2 0 0,1-1 0,-1-1 0,-1 0 0,13-13 0,-6 3-3,0 0 0,0-1 0,-2-1 0,21-39-1,-29 47 32,-1 0 0,-1 0 0,0 0 0,-1-1 0,0 0 1,-1 0-1,0 0 0,0-28 0,-7 40 432,-5 10-403,-7 10-138,7 1 93,0 1 0,0 0 1,-5 23-1,11-33-6,1 0 1,0 0 0,1 0-1,0 1 1,0-1-1,1 0 1,0 1 0,3 16-1,-2-24-1,0 0-1,0 0 1,0 0-1,0 0 1,1-1-1,-1 1 1,1-1 0,-1 1-1,1-1 1,0 1-1,0-1 1,0 0-1,0 0 1,0 0-1,1 0 1,-1 0 0,1 0-1,-1-1 1,1 1-1,-1-1 1,1 0-1,0 0 1,0 0-1,0 0 1,0 0-1,0 0 1,0-1 0,0 0-1,0 1 1,0-1-1,0 0 1,0-1-1,0 1 1,0 0-1,3-2 1,4 1 27,0-1 0,0-1 0,-1 0 0,1 0 0,-1 0 0,0-2 0,0 1 0,0-1 0,11-8-1,-15 9-21,41-37 52,-44 40-64,-1 0 0,0 0 0,1 0-1,-1-1 1,0 1 0,0-1 0,0 1 0,0-1 0,0 1 0,0-1-1,-1 1 1,1-1 0,0 0 0,-1 1 0,1-1 0,-1 0 0,0 0-1,1 1 1,-1-1 0,0 0 0,0 0 0,0 0 0,-1 1 0,1-1 0,0 0-1,-1 0 1,1 1 0,-1-3 0,-1 3-4,0 0 0,1 0-1,-1 0 1,0 0 0,0 0 0,0 0 0,0 0 0,0 1-1,0-1 1,0 1 0,0-1 0,0 1 0,0 0 0,0 0-1,0 0 1,-4 1 0,-33 3 151,31-1-73,1 0 0,0 1 0,0 0 1,0 0-1,0 0 0,1 1 0,0 0 0,0 0 0,-6 7 0,10-10-37,-1 1 1,0-1-1,1 1 0,0 0 0,0 0 0,0 0 0,0 0 1,0 0-1,0 1 0,1-1 0,-1 1 0,1-1 0,0 1 1,0-1-1,1 1 0,-1-1 0,1 1 0,0 0 0,-1-1 1,2 1-1,0 6 0,0-8-23,1 1 0,-1-1 0,1-1 0,0 1-1,-1 0 1,1 0 0,0 0 0,0-1 0,1 1 0,-1-1 0,0 0 0,0 0 0,1 0 0,-1 0-1,0 0 1,1 0 0,-1 0 0,1-1 0,-1 1 0,1-1 0,0 0 0,-1 0 0,1 0 0,2 0-1,6 0 18,0 0 0,-1-1-1,0 0 1,20-5-1,23-20-57,-51 25 20,1-1 0,-1 1 0,1-1 0,-1 0 1,0 1-1,1-1 0,-1 0 0,0-1 0,0 1 0,-1 0 1,1 0-1,0-1 0,-1 1 0,1-1 0,-1 0 0,0 1 1,0-1-1,1-3 0,-3 6 5,0 0-1,-1-1 1,1 1 0,0 0 0,0 0-1,0 0 1,0 1 0,0-1-1,0 0 1,0 0 0,-1 1 0,1-1-1,0 0 1,0 1 0,0-1-1,0 1 1,0 0 0,-1 0 0,-5 5 150,0-1 1,0 2 0,1-1 0,-10 13 0,14-17-113,0 1 1,0-1 0,0 1 0,1 0 0,-1-1-1,1 1 1,0 0 0,0 0 0,0 0-1,0 0 1,0 0 0,0 0 0,1 1 0,0-1-1,-1 0 1,1 0 0,1 4 0,0-6-34,0 1 1,0-1-1,0 0 0,1 1 1,-1-1-1,0 0 1,1 0-1,-1 0 1,1 0-1,-1 0 0,1 0 1,0-1-1,-1 1 1,1 0-1,0-1 1,-1 0-1,1 1 0,0-1 1,0 0-1,-1 0 1,1 0-1,0 0 1,0 0-1,3 0 0,46-6-930,-44 5 292,1-2 1,-1 1-1,0-1 1,-1 0-1,14-8 1,-18 9-191,0 0 1,0 1-1,1-1 0,-1 0 1,0 0-1,0 0 0,-1-1 1,1 1-1,0 0 1,-1-1-1,2-2 0,-1-9-12432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2.759"/>
    </inkml:context>
    <inkml:brush xml:id="br0">
      <inkml:brushProperty name="width" value="0.025" units="cm"/>
      <inkml:brushProperty name="height" value="0.025" units="cm"/>
      <inkml:brushProperty name="color" value="#66CC00"/>
    </inkml:brush>
  </inkml:definitions>
  <inkml:trace contextRef="#ctx0" brushRef="#br0">22 239 16784,'-7'47'7943,"-7"173"-5199,14-218-2721,0 0 0,0 0 0,0 1 1,1-1-1,-1 0 0,1 0 0,-1 0 0,1 0 0,0 0 0,0 0 0,0 0 0,0 0 0,0 0 0,0 0 0,0 0 0,1 0 0,-1-1 0,1 1 0,-1-1 0,1 1 0,2 1 1,-2-2-12,-1-1 1,1 1 0,0-1 0,-1 1 0,1-1-1,-1 0 1,1 0 0,0 0 0,-1 0 0,1 0-1,0 0 1,-1 0 0,1 0 0,0-1 0,-1 1-1,1-1 1,-1 1 0,1-1 0,-1 0 0,1 1 0,-1-1-1,1 0 1,-1 0 0,0 0 0,1 0 0,-1 0-1,0 0 1,0-1 0,2-1 0,6-8-27,-1 0-1,0 0 1,-1 0 0,0-1-1,-1 0 1,-1-1 0,1 1 0,-2-1-1,0 0 1,0 0 0,2-23 0,0-14-174,-2-89 1,-4 119 194,0 17-22,-4-51-89,4 53 101,0 0 0,0 0 1,0-1-1,0 1 0,-1 0 1,1 0-1,0 0 0,-1-1 0,1 1 1,-1 0-1,1 0 0,-1 0 1,0 0-1,0 0 0,1 0 1,-1 0-1,0 0 0,0 0 0,0 0 1,0 1-1,0-1 0,0 0 1,0 0-1,0 1 0,0-1 0,0 1 1,0-1-1,-1 1 0,1 0 1,0-1-1,0 1 0,0 0 1,-1 0-1,-1-1 0,2 2 7,0 0 0,0-1 0,0 1 0,0 0 0,0 0 0,-1-1 0,1 1 0,1 0 0,-1 0 0,0 0 0,0 0 0,0 0 0,0 1 0,1-1 0,-1 0 0,1 0 0,-1 0 0,1 1 0,-1-1 0,1 0 0,-1 0 0,1 1 0,0-1 0,0 0 0,0 1 0,0-1 0,0 2 0,1 37 263,-1-37-240,1 0 0,0 0 0,1 0 1,-1 0-1,0 0 0,1-1 0,0 1 0,-1-1 0,1 1 0,0-1 0,0 1 0,1-1 1,-1 0-1,0 0 0,1 0 0,-1-1 0,1 1 0,-1 0 0,1-1 0,0 0 0,0 0 1,0 0-1,0 0 0,0 0 0,0 0 0,0-1 0,6 1 0,7 1 40,1 0-1,0-2 1,29-2-1,-32 0-61,-1-1 1,1 0-1,0-1 0,-1 0 1,0-2-1,0 1 0,0-1 1,-1-1-1,0-1 1,0 1-1,-1-2 0,0 1 1,0-2-1,-1 1 0,0-2 1,-1 1-1,0-1 0,-1-1 1,0 1-1,-1-1 0,0-1 1,7-17-1,-45 102-142,9-23 1011,-20 66 0,38-100-719,0 0 0,1 1 0,1-1 0,0 0 0,1 1 0,0 0 0,2-1-1,0 1 1,3 16 0,-3-28-138,1 0 0,-1 0 0,1 0 0,0-1 0,0 1-1,1 0 1,-1-1 0,1 1 0,-1-1 0,1 0 0,0 0 0,1 0-1,-1 0 1,0 0 0,1-1 0,-1 0 0,1 0 0,0 0 0,6 3 0,-1-1-344,1-1 1,-1 0-1,1 0 1,0-1-1,0 0 1,0-1-1,14 1 1,-25-14-12705,-3-2-1687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3.174"/>
    </inkml:context>
    <inkml:brush xml:id="br0">
      <inkml:brushProperty name="width" value="0.025" units="cm"/>
      <inkml:brushProperty name="height" value="0.025" units="cm"/>
      <inkml:brushProperty name="color" value="#66CC00"/>
    </inkml:brush>
  </inkml:definitions>
  <inkml:trace contextRef="#ctx0" brushRef="#br0">36 1 13421,'0'0'13052,"-1"7"-12305,-6 21-254,-1-1-201,2 1 0,1 0 0,1 0 0,1 0-1,1 0 1,3 33 0,-1-61-337,0 0 0,0 0-1,0 0 1,0 1 0,0-1 0,0 0 0,1 0-1,-1 0 1,0 1 0,0-1 0,0 0-1,0 0 1,0 0 0,1 0 0,-1 1 0,0-1-1,0 0 1,0 0 0,1 0 0,-1 0-1,0 0 1,0 0 0,0 0 0,1 0 0,-1 0-1,0 1 1,0-1 0,0 0 0,1 0-1,-1 0 1,0 0 0,0 0 0,1 0 0,-1 0-1,0 0 1,0-1 0,0 1 0,1 0-1,-1 0 1,0 0 0,0 0 0,0 0 0,1 0-1,-1 0 1,0 0 0,0-1 0,0 1-1,1 0 1,-1 0 0,0 0 0,11-10-2427,3-12-2370,0-8-2994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4.466"/>
    </inkml:context>
    <inkml:brush xml:id="br0">
      <inkml:brushProperty name="width" value="0.025" units="cm"/>
      <inkml:brushProperty name="height" value="0.025" units="cm"/>
      <inkml:brushProperty name="color" value="#66CC00"/>
    </inkml:brush>
  </inkml:definitions>
  <inkml:trace contextRef="#ctx0" brushRef="#br0">142 280 20179,'0'0'2237,"-4"10"-540,-6 16-584,1 0 0,2 0 0,0 1-1,-4 44 1,7-34-960,3-1-1,0 0 0,2 0 1,2 1-1,2-1 0,9 38 1,-8-28-377,-28-69-1234,-40-90-762,56 100 2104,1 1 1,0-1-1,1 0 1,0-1-1,1 1 1,1-1-1,-1-18 1,3 30 196,0 1 0,0-1-1,1 1 1,-1-1 0,1 0 0,-1 1 0,1 0 0,0-1 0,-1 1-1,1-1 1,0 1 0,0 0 0,0 0 0,0-1 0,0 1 0,0 0-1,0 0 1,1 0 0,-1 0 0,0 0 0,1 0 0,-1 1 0,0-1-1,1 0 1,2 0 0,45-13 959,-28 9-851,0-2-149,0 0 0,-1-2 1,0 0-1,0-2 0,-1 0 0,-1-1 0,27-22 1,-32 23-22,-2-1 1,1 1 0,-1-2 0,-1 0 0,0 0-1,-1 0 1,-1-2 0,0 1 0,0-1-1,8-26 1,-32 74-105,-14 44-1,16-22 891,-9 68 0,20-98-635,1 1 1,1-1-1,1 0 0,1 0 1,6 31-1,9-7-128,-15-47-35,-1 0 0,1-1 0,0 1 1,-1 0-1,1-1 0,0 1 0,0-1 1,0 0-1,0 1 0,0-1 0,0 0 1,0 0-1,1 1 0,-1-1 0,0 0 0,1 0 1,-1 0-1,1 0 0,-1-1 0,1 1 1,-1 0-1,1-1 0,0 1 0,-1-1 1,4 1-1,-4-2 6,0-1 1,0 0-1,0 1 0,0-1 1,-1 0-1,1 1 0,0-1 1,-1 0-1,0 0 1,1 0-1,-1 0 0,0 1 1,0-1-1,0 0 0,0 0 1,0 0-1,0 0 1,-1 0-1,1-1 0,-1-5 8,0-8-118,0-1 0,-1 0 0,-1 1 0,-1-1 0,0 1 0,-1 0 0,-1 0 0,0 1 0,-1 0 0,-1 0 0,-15-23 0,23 38 93,0 0 0,0 0 0,0-1 0,0 1 0,0 0-1,0 0 1,0-1 0,0 1 0,0 0 0,-1 0 0,1 0 0,0-1-1,0 1 1,0 0 0,0 0 0,0 0 0,0 0 0,0-1 0,0 1 0,-1 0-1,1 0 1,0 0 0,0 0 0,0-1 0,0 1 0,-1 0 0,1 0-1,0 0 1,0 0 0,0 0 0,-1 0 0,1 0 0,0 0 0,0 0-1,0 0 1,-1 0 0,1 0 0,0 0 0,0-1 0,0 2 0,-1-1-1,1 0 1,0 0 0,0 0 0,0 0 0,-1 0 0,1 0 0,0 0 0,0 0-1,0 0 1,-1 0 0,1 0 0,0 0 0,0 1 0,0-1 0,0 0-1,-1 0 1,1 0 0,0 0 0,0 0 0,0 1 0,0-1 0,0 0-1,0 0 1,-1 0 0,1 1 0,2 13-82,1-9 92,1-1 0,-1 0 0,1 0 0,0-1 0,0 1 0,0-1 1,0 0-1,0 0 0,1 0 0,0 0 0,-1-1 0,1 0 0,0 0 0,7 2 0,4 1 17,1-1-1,0 0 1,19 1 0,-29-4-12,0 0 0,0-1 0,1 1 0,-1-2 0,0 1 0,0-1 0,0 0 0,0 0 0,0-1 0,0 0 0,0 0 0,0 0 0,-1-1 0,1 0 0,-1-1 0,0 1 0,0-1 1,0 0-1,0-1 0,-1 0 0,0 1 0,0-2 0,0 1 0,0 0 0,-1-1 0,0 0 0,0 0 0,4-10 0,2-3-5,-1-1 1,-1-1-1,0 0 1,-2 0-1,0 0 0,-2-1 1,0 0-1,-2 0 1,1-30-1,-31 74-203,15-5 203,1 2 0,1 0-1,1 0 1,1 0 0,0 1 0,2 1 0,0 0 0,1 0 0,2 0 0,0 0 0,1 1 0,1-1 0,1 1 0,0 0 0,2 0 0,6 33 0,-7-51-3,1 0 0,0 0 0,1 0-1,-1-1 1,1 1 0,-1 0 0,1-1 0,0 1 0,0-1 0,1 1 0,-1-1-1,1 0 1,4 4 0,-6-6 7,0-1-1,1 1 0,-1 0 1,1-1-1,-1 1 1,1-1-1,0 0 0,-1 0 1,1 1-1,-1-1 1,1 0-1,0 0 1,-1 0-1,1-1 0,-1 1 1,1 0-1,0 0 1,-1-1-1,1 1 0,-1-1 1,1 0-1,-1 1 1,0-1-1,1 0 0,-1 0 1,0 0-1,1 0 1,-1 0-1,0 0 1,0 0-1,0 0 0,0-1 1,0 1-1,0 0 1,1-3-1,99-105 173,45-54-95,-125 137-77,-2-2 0,0 0 1,-3-2-1,22-47 0,-36 72-11,35-99 41,-34 94-40,-1 0 0,0 1 0,0-1 0,-1 0-1,0 0 1,-1 0 0,0 0 0,-3-17 0,3 25-3,-1 1 1,1 0 0,-1 0-1,1 0 1,-1 0-1,0 0 1,1 0 0,-1 0-1,0 0 1,0 0 0,0 0-1,0 0 1,0 0-1,0 0 1,0 1 0,0-1-1,0 0 1,0 1-1,0-1 1,0 1 0,-1-1-1,1 1 1,0 0 0,0-1-1,0 1 1,-1 0-1,1 0 1,0 0 0,-1 0-1,1 0 1,0 0 0,0 0-1,-1 1 1,1-1-1,0 0 1,0 1 0,-2 0-1,-4 0-7,1 1-1,0 1 0,0-1 0,0 1 1,1 0-1,-7 4 0,-9 9 31,2 1-1,0 1 1,1 0-1,1 2 1,1 0-1,1 1 0,0 0 1,2 1-1,0 1 1,2 0-1,0 1 1,2 0-1,0 0 1,2 1-1,1 0 1,-6 50-1,12-70-15,-1-1 1,1 1-1,0-1 0,1 0 0,-1 1 1,1-1-1,0 1 0,0-1 1,0 0-1,1 1 0,-1-1 0,1 0 1,0 0-1,1 0 0,-1-1 0,0 1 1,1 0-1,0-1 0,0 1 0,3 2 1,0-2 0,1 0 1,-1 0-1,1 0 0,-1-1 1,1 0-1,0 0 1,0-1-1,0 0 1,0 0-1,1-1 1,11 1-1,2 1-584,0-2 0,39-3-1,-53 1 366,0 1-1,-1-2 1,1 1-1,-1-1 1,1 1-1,-1-2 1,0 1-1,0-1 1,0 0-1,0 0 1,0-1 0,-1 1-1,8-7 1,-12 8-300,1 0 1,0 0 0,-1 0 0,1 0 0,-1-1 0,0 1 0,0 0 0,0 0 0,0-1-1,0 1 1,0-1 0,0 1 0,-1-1 0,0 1 0,1-1 0,-1-3 0,0-17-7837</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4.809"/>
    </inkml:context>
    <inkml:brush xml:id="br0">
      <inkml:brushProperty name="width" value="0.025" units="cm"/>
      <inkml:brushProperty name="height" value="0.025" units="cm"/>
      <inkml:brushProperty name="color" value="#66CC00"/>
    </inkml:brush>
  </inkml:definitions>
  <inkml:trace contextRef="#ctx0" brushRef="#br0">22 4 21204,'-14'0'2402,"7"-4"2083,23 5-4549,9 6 31,3-7-2016,10 0-5382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5.932"/>
    </inkml:context>
    <inkml:brush xml:id="br0">
      <inkml:brushProperty name="width" value="0.025" units="cm"/>
      <inkml:brushProperty name="height" value="0.025" units="cm"/>
      <inkml:brushProperty name="color" value="#66CC00"/>
    </inkml:brush>
  </inkml:definitions>
  <inkml:trace contextRef="#ctx0" brushRef="#br0">6 253 12300,'0'0'2813,"3"-10"-427,-1 2-1606,12-38 1053,-13 14 3503,-16 66-4866,12-26-446,1 1 0,0-1 0,1 1 0,-1 0 0,2 0 0,-1 0 0,2 17 0,0-25-16,-1 0-1,1-1 1,0 1 0,-1 0-1,1 0 1,0-1 0,-1 1 0,1 0-1,0-1 1,0 1 0,0 0-1,-1-1 1,1 0 0,0 1-1,0-1 1,0 1 0,0-1-1,0 0 1,0 0 0,0 1 0,0-1-1,0 0 1,0 0 0,0 0-1,0 0 1,0 0 0,0 0-1,2-1 1,30-4 148,-19-1-123,0 0 0,-1-1 0,1 0-1,-1-1 1,-1-1 0,23-19 0,-9 4-52,44-50 0,-68 72 13,4-5 4,0 1 0,-1-1 0,1 0 0,-1 0-1,-1-1 1,1 0 0,-1 0 0,-1 0 0,1 0 0,-1 0-1,3-15 1,-20 34-206,3 3 171,2 1 1,0-1-1,-12 28 1,18-35 64,0 0 1,1 0 0,-1 0-1,1 0 1,1 1 0,-1-1-1,1 1 1,1-1 0,-1 1-1,1-1 1,1 9 0,-1-14-21,1-1 0,-1 0 0,1 1 1,-1-1-1,1 1 0,-1-1 1,1 0-1,0 1 0,0-1 1,-1 0-1,1 0 0,0 0 0,0 0 1,0 1-1,0-1 0,1-1 1,-1 1-1,0 0 0,0 0 0,1 0 1,-1-1-1,0 1 0,2 0 1,1 0 5,-1 0 1,1-1 0,-1 1 0,0-1 0,1 0-1,-1 0 1,1 0 0,-1-1 0,7-1-1,-2 0 7,1 0 0,-1-1 0,0 0-1,0-1 1,-1 0 0,1 0-1,9-7 1,-12 7-24,0 0 0,-1 0 0,1-1 0,-1 0 0,0 0-1,-1 0 1,1 0 0,-1 0 0,0-1 0,0 1 0,-1-1 0,1 0 0,-1 0 0,-1 0 0,1 0 0,-1 0-1,0 0 1,0-9 0,-1 15 0,1 0-1,-1-1 0,0 1 1,0-1-1,0 1 0,0 0 1,0-1-1,0 1 1,0-1-1,0 1 0,0 0 1,0-1-1,0 1 0,-1-1 1,1 1-1,0 0 0,0-1 1,0 1-1,0-1 0,-1 1 1,1 0-1,0-1 1,0 1-1,-1 0 0,1 0 1,0-1-1,-1 1 0,1 0 1,0 0-1,-1-1 0,1 1 1,0 0-1,-1 0 0,1 0 1,0-1-1,-1 1 1,1 0-1,-1 0 0,1 0 1,-1 0-1,-18 10-110,-14 23 9,29-29 115,1 1 0,0 0 0,0 0 0,1 0 0,0 1 1,-1-1-1,2 1 0,-1-1 0,1 1 0,-2 10 0,3-13-2,0-1 0,0 0-1,1 0 1,-1 0 0,0 0 0,1 0 0,0 0-1,-1 0 1,1 0 0,0 0 0,0-1 0,0 1-1,0 0 1,0 0 0,1-1 0,-1 1 0,1-1-1,-1 1 1,1-1 0,-1 1 0,1-1 0,0 0-1,-1 0 1,1 0 0,0 0 0,0 0 0,0 0-1,0 0 1,0-1 0,0 1 0,0-1 0,3 1-1,23 4-23,1-2-1,0 0 0,0-2 0,0-1 0,0-1 1,56-11-1,-78 11 98,-1-1-1,1 1 1,-1-1 0,0-1 0,0 1 0,0-1-1,0 0 1,10-8 0,-14 10 9,-1-1 0,1 1 0,-1-1 0,1 0 0,-1 0 0,0 0 0,1 0 0,-1 0 0,0 0 0,0 0 0,-1 0 0,1 0 0,0 0 0,-1-1 0,1 1 0,-1 0 0,0 0 0,1-1 0,-1 1 0,0 0 0,-1 0 0,1-1 0,0 1 0,-1 0 0,1 0 0,-1-1 0,0 1 0,0 0 0,-1-4 0,-8-9-16,1 1 1,-2 0-1,0 1 0,-1 0 0,0 0 0,0 1 1,-27-18-1,24 18-70,32 11-383,189 23-8392,-134-19 2680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6.658"/>
    </inkml:context>
    <inkml:brush xml:id="br0">
      <inkml:brushProperty name="width" value="0.025" units="cm"/>
      <inkml:brushProperty name="height" value="0.025" units="cm"/>
      <inkml:brushProperty name="color" value="#66CC00"/>
    </inkml:brush>
  </inkml:definitions>
  <inkml:trace contextRef="#ctx0" brushRef="#br0">35 139 9865,'0'0'2744,"-2"-8"694,-5-24-544,4 31 112,-1 10-2294,-3 10-565,2 14 608,1 0 0,2 0 1,3 61-1,-1-91-721,0-1-1,0 1 0,0-1 1,0 1-1,1-1 1,-1 1-1,1-1 0,-1 0 1,1 1-1,0-1 1,0 0-1,0 1 1,0-1-1,0 0 0,1 0 1,-1 0-1,1 0 1,-1 0-1,1 0 1,0 0-1,0-1 0,-1 1 1,1-1-1,1 1 1,-1-1-1,0 0 0,0 1 1,0-1-1,1-1 1,-1 1-1,0 0 1,1 0-1,-1-1 0,1 1 1,-1-1-1,4 0 1,0 0-1,0-1 1,1 0 0,-1 0-1,0-1 1,0 0 0,0 0 0,0 0-1,0-1 1,-1 0 0,1 0-1,-1 0 1,0-1 0,6-4-1,12-12 18,-2-1 1,0-1-1,26-35 0,-38 44-79,0 0 0,-1 0 0,0-1 0,-1 0 0,-1 0-1,0-1 1,-1 1 0,5-23 0,-33 88-548,19-34 597,0 0 0,1 1 1,1-1-1,1 1 0,1 0 0,0-1 1,3 23-1,-2-36 9,0 1-1,0 0 1,0-1-1,1 1 1,-1-1-1,1 1 1,0-1-1,1 0 1,-1 0 0,1 0-1,-1 0 1,1 0-1,0-1 1,1 1-1,-1-1 1,0 0-1,1 0 1,0 0-1,0 0 1,0 0 0,0-1-1,0 0 1,1 0-1,-1 0 1,0-1-1,1 1 1,0-1-1,-1 0 1,1 0-1,0-1 1,7 1 0,-4-1 21,-1 0 0,1-1 0,0 0 0,0 0 0,-1 0 0,1-1 0,-1 0 0,0-1 0,1 0 0,-1 0 0,0 0 0,0-1 0,-1 0 0,1 0 0,-1-1 0,0 0 0,0 0 0,-1 0 0,1-1 0,-1 0 0,0 0 0,-1 0 0,7-11 0,-4 3 58,1 0-1,-2 0 1,0-1-1,0 0 1,-2 0-1,0 0 1,-1-1-1,0 1 1,-1-1-1,0-27 1,-2 38-109,-1-1 1,0 1 0,0 0-1,0 0 1,-1 0-1,1 0 1,-1 0 0,0 0-1,-1 0 1,1 0-1,-1 1 1,0-1 0,0 1-1,-4-4 1,5 6-77,-1-1 0,1 1 1,0 0-1,-1 0 0,1 0 0,-1 0 1,0 1-1,1-1 0,-1 1 0,0-1 1,0 1-1,0 0 0,0 0 0,0 0 1,-1 1-1,1-1 0,0 1 1,0 0-1,0 0 0,0 0 0,-1 0 1,1 0-1,0 1 0,-6 1 0,8-1-118,-1 0 0,0 1 0,0-1 1,0 1-1,1-1 0,-1 1 0,0 0 0,1-1 0,0 1 0,-1 0 0,1 0 0,0 0 0,0 0 0,0 0 0,0 1 0,1-1 0,-1 0 0,0 0 0,1 0 0,0 1 0,-1-1 0,1 4 0,-1 2-1020,1-1 1,0 1-1,0-1 0,1 1 0,2 14 0,9 2-4199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2.856"/>
    </inkml:context>
    <inkml:brush xml:id="br0">
      <inkml:brushProperty name="width" value="0.025" units="cm"/>
      <inkml:brushProperty name="height" value="0.025" units="cm"/>
    </inkml:brush>
  </inkml:definitions>
  <inkml:trace contextRef="#ctx0" brushRef="#br0">175 22 7015,'0'0'7842,"-9"3"-3556,-24 10-2209,-83 35 2995,115-48-5044,0 0 1,-1 1 0,1 0-1,0-1 1,0 1 0,0 0-1,0-1 1,0 1 0,1 0 0,-1 0-1,0 0 1,0 0 0,0 0-1,1 0 1,-1 0 0,0 0-1,0 1 1,1-1-39,0-1 0,0 1-1,0 0 1,1-1 0,-1 1 0,0-1 0,0 1-1,0-1 1,1 1 0,-1-1 0,0 0 0,1 1-1,-1-1 1,0 1 0,1-1 0,-1 0-1,0 1 1,1-1 0,-1 0 0,1 1 0,-1-1-1,1 0 1,-1 1 0,1-1 0,-1 0 0,1 0-1,45 12-1511,-38-11 1175,5 2-186,117 28-2575,-114-27 2978,-1 2 0,0 0 0,0 1 1,0 0-1,27 19 0,-40-25 167,0 0-1,0 1 1,0-1 0,0 1 0,0-1-1,-1 1 1,1 0 0,0 0-1,-1 0 1,1 0 0,-1 0-1,0 0 1,0 0 0,0 0-1,0 0 1,0 1 0,0-1-1,0 0 1,-1 1 0,1-1-1,-1 1 1,0-1 0,0 0-1,0 4 1,-1-3 131,0-1 0,0 1 1,0 0-1,-1-1 0,1 1 0,-1-1 1,1 1-1,-1-1 0,0 0 0,0 0 0,0 0 1,0 0-1,-1 0 0,1 0 0,-1-1 1,1 1-1,-4 1 0,0 0 32,-1 1 0,0-1 0,0 0 0,0-1-1,0 0 1,-1 0 0,1-1 0,0 1 0,-1-2 0,1 1 0,-1-1-1,1 0 1,-1 0 0,1-1 0,-11-2 0,16 2-279,0 0 1,0 0-1,1-1 1,-1 1-1,0 0 1,1 0-1,-1-1 1,1 1-1,-1-1 1,1 1-1,0-1 1,-1 0-1,1 0 1,0 1-1,0-1 1,1 0-1,-1 0 1,0 0-1,0 0 1,1 0-1,-1 0 1,1 0-1,0 0 1,0 0-1,0-1 1,0 1-1,0 0 0,0 0 1,1-3-1,-1 2-186,1-1 0,0 1-1,0-1 1,0 1 0,0 0-1,0-1 1,1 1-1,-1 0 1,1 0 0,0 0-1,0 0 1,0 1 0,0-1-1,1 0 1,-1 1 0,1-1-1,3-1 1,4-2 91,0 1-1,1 0 1,0 1 0,0 0-1,1 1 1,19-4 0,79-3 169,-77 8 204,57-10-1,-82 10-64,33-9 1041,-40 11-1005,1-1 0,-1 1 0,1-1 1,-1 1-1,1-1 0,-1 0 1,1 0-1,-1 0 0,0 0 1,1 0-1,-1 0 0,0 0 1,0 0-1,0-1 0,0 1 0,0 0 1,0-1-1,0 1 0,0-1 1,0-1-1,-1 2-111,-1 0 0,1 0 0,0 0 0,-1 0 0,1 0 0,-1 0 0,1 1 0,-1-1 0,1 0 0,-1 0 0,1 0 0,-1 0 0,0 1 0,0-1 0,1 0 0,-1 1 0,0-1 0,0 1 0,0-1 0,0 1 0,0-1 0,0 1 0,0-1 0,0 1 0,0 0 0,0 0 0,0-1 0,0 1 0,0 0 0,0 0 0,-2 0 0,-39-4 119,40 4-135,1 0-40,-17-1 11,0 0-1,1 2 0,-23 3 0,36-3-22,0 0 0,0 0 0,0 0 0,0 0 0,0 1 0,0 0 0,1-1 0,-1 2 0,-3 1 0,6-3 0,0 0 0,-1 1 0,1-1 0,0 0 0,0 0 0,0 1 0,0-1 0,0 1 0,0-1 0,1 1 0,-1-1 0,0 1 0,1-1 0,-1 1 0,1 0 0,0-1 0,-1 1 0,1 0 0,0-1 0,0 1 0,0 0 0,1 2 0,-1-2 9,1 0 0,0-1 0,-1 1 0,1 0 0,0-1 0,0 1 0,0 0 0,0-1 0,0 1 0,1-1-1,-1 0 1,0 1 0,1-1 0,-1 0 0,1 0 0,-1 0 0,1 0 0,0 0 0,-1 0 0,1 0-1,0-1 1,3 2 0,45 10-118,-41-10 73,24 4 47,1-1 1,0-2-1,0-1 0,-1-2 0,1-1 1,47-7-1,-75 6 162,0 1 0,-1-1 1,1 0-1,-1 0 0,0 0 0,0-1 1,0 0-1,0 0 0,0 0 0,0-1 0,-1 1 1,0-1-1,0 0 0,0 0 0,0-1 1,0 1-1,-1-1 0,4-7 0,-5 8-61,-1 1 0,1-1 0,-1 0 0,0 0 0,-1 0-1,1 1 1,0-1 0,-1 0 0,0 0 0,0 0 0,0 0 0,-1 0-1,1 0 1,-1 0 0,0 1 0,0-1 0,0 0 0,-1 0 0,1 1-1,-1-1 1,0 1 0,0-1 0,0 1 0,0 0 0,-1 0 0,1 0-1,-5-4 1,-14-13-846,7 5-1670,44 19 33,51 9-6220,-26-10-902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004"/>
    </inkml:context>
    <inkml:brush xml:id="br0">
      <inkml:brushProperty name="width" value="0.025" units="cm"/>
      <inkml:brushProperty name="height" value="0.025" units="cm"/>
      <inkml:brushProperty name="color" value="#66CC00"/>
    </inkml:brush>
  </inkml:definitions>
  <inkml:trace contextRef="#ctx0" brushRef="#br0">163 56 6694,'0'0'13699,"-11"-1"-12231,3 0-1182,-1 1 1,0 0-1,1 0 1,-1 0 0,1 2-1,-1-1 1,1 1-1,-10 3 1,14-4-182,0 0-1,1 1 1,-1-1-1,1 1 1,-1 0 0,1 0-1,0 0 1,0 1-1,0-1 1,0 1 0,0 0-1,0-1 1,1 1-1,-1 0 1,1 1 0,0-1-1,0 0 1,0 1-1,1-1 1,-1 1 0,1-1-1,0 1 1,-1 0-1,1 6 1,0-9-76,1 0 0,0 1 0,-1-1 0,1 1 0,0-1 0,0 1 0,0-1 0,0 1 0,1-1 0,-1 0 0,0 1 0,0-1 0,1 1 0,-1-1 0,1 0 0,0 1 0,-1-1 0,1 0 0,0 0 0,-1 1 0,1-1 0,0 0 0,0 0 0,0 0 0,0 0 0,0 0 0,1 0 0,0 1 0,1-1-8,1 0 1,-1 0-1,0-1 1,0 1 0,0-1-1,0 0 1,1 1-1,-1-1 1,0-1-1,0 1 1,0 0 0,5-2-1,4-1-2,0 0-1,-1-1 0,1 0 0,-1-1 1,0-1-1,12-6 0,-9 1-92,0 0-1,0-1 1,12-15-1,-22 23 36,0-1 0,0 1 0,-1-1 0,1 1 0,-1-1 0,-1 0 0,1 0 0,-1-1 0,1 1 1,-1-1-1,-1 1 0,1-1 0,0-9 0,-24 63-853,21-45 735,0 1 0,1-1 0,-1 1-1,1-1 1,-1 1 0,1-1 0,0 1-1,1-1 1,-1 1 0,0-1 0,1 1 0,0-1-1,2 7 1,-2-9-124,0 1 0,0-1 0,1 1-1,-1-1 1,0 0 0,1 0 0,-1 0-1,1 0 1,-1 0 0,1 0 0,-1 0-1,1 0 1,0-1 0,-1 1 0,1-1 0,0 1-1,0-1 1,-1 0 0,1 1 0,0-1-1,0 0 1,0 0 0,-1 0 0,1-1 0,0 1-1,0 0 1,-1-1 0,4 0 0,17-7-4374,1-8-241</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384"/>
    </inkml:context>
    <inkml:brush xml:id="br0">
      <inkml:brushProperty name="width" value="0.025" units="cm"/>
      <inkml:brushProperty name="height" value="0.025" units="cm"/>
      <inkml:brushProperty name="color" value="#66CC00"/>
    </inkml:brush>
  </inkml:definitions>
  <inkml:trace contextRef="#ctx0" brushRef="#br0">65 255 5509,'0'0'5920,"-9"7"-3464,8-6-2365,-4 3 325,1 0 0,0 0 0,-1 0 0,2 1-1,-1-1 1,0 1 0,1 0 0,0 0 0,0 0-1,0 0 1,1 1 0,0-1 0,0 1 0,0-1-1,0 1 1,1 0 0,0 0 0,0 10 0,1-15-337,0 0 1,0 1 0,0-1 0,1 0-1,-1 0 1,0 0 0,1 0 0,-1 0-1,0-1 1,1 1 0,0 0 0,-1 0-1,1 0 1,-1 0 0,1 0 0,0-1-1,0 1 1,-1 0 0,1 0 0,0-1-1,0 1 1,0-1 0,0 1 0,0-1-1,1 1 1,1 0-8,-1 0 1,1-1-1,0 1 0,0-1 0,0 0 1,-1 0-1,1 0 0,0 0 0,4-1 1,1-1-34,-1 0 0,1 0 0,-1-1 0,0 1 0,0-1 0,11-8 0,-3 1-22,-1-2 0,0 0 0,-1-1 0,-1 0 0,0-1 0,-1 0 0,0-1 0,12-21 0,-17 24-18,0-1 0,-1 1 1,0-1-1,-1 0 0,0 0 1,-1 0-1,-1 0 0,0-1 1,-1 1-1,0-1 0,-2-24 0,1 35-12,0 1-1,-1-1 0,1 1 0,0 0 0,-1-1 1,0 1-1,0-1 0,1 1 0,-1 0 0,-1 0 1,1 0-1,0-1 0,0 1 0,-1 0 0,1 1 1,-4-4-1,4 4-1,-1 0 1,1 0-1,-1 1 1,1-1 0,-1 0-1,1 1 1,-1-1-1,0 1 1,1 0 0,-1 0-1,1-1 1,-1 1-1,0 0 1,1 0-1,-1 1 1,1-1 0,-1 0-1,0 0 1,-1 1-1,-2 1 19,-1 1 1,1-1-1,0 1 0,0 0 0,0 0 0,0 0 0,1 0 0,-1 1 0,1 0 0,0 0 0,0 0 1,-4 7-1,-2 4 433,1 0 0,-15 31 0,21-39-290,1-1 0,0 1 0,0 0 1,0 0-1,1 0 0,0 0 0,0 0 1,1 0-1,0 0 0,0 8 0,1-13-152,0 1 0,0-1 0,0 0 0,0 0 0,0 1 0,1-1 0,-1 0 0,1 0 0,-1 0 0,1 0 0,0-1 0,0 1 0,-1 0 0,1-1 0,1 1 0,-1-1 0,0 0 0,0 0 0,0 0 0,1 0 0,-1 0 0,0 0 0,1 0 0,-1-1 0,1 1 0,-1-1 0,4 0-1,12 2-987,-1 0-1,33-3 0,-30 1-891,-13-1 1335,0 1 0,0 1 0,0-1 0,0 1 0,0 0 0,12 4 0,-17-4 534,-1 0 1,1 0-1,0 0 1,-1 0 0,1 0-1,-1 1 1,1-1-1,-1 0 1,1 1 0,-1-1-1,0 1 1,0-1-1,0 1 1,0 0 0,0 0-1,0-1 1,0 1 0,-1 0-1,1 0 1,-1 0-1,1 0 1,-1 0 0,0 0-1,1 0 1,-1-1-1,0 1 1,-1 3 0,2 0-1534,6-5-6469,1-8-678</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729"/>
    </inkml:context>
    <inkml:brush xml:id="br0">
      <inkml:brushProperty name="width" value="0.025" units="cm"/>
      <inkml:brushProperty name="height" value="0.025" units="cm"/>
      <inkml:brushProperty name="color" value="#66CC00"/>
    </inkml:brush>
  </inkml:definitions>
  <inkml:trace contextRef="#ctx0" brushRef="#br0">107 0 9513,'0'0'11851,"-8"3"-10730,4-1-1058,-4 0 158,1 0 0,-1 1 0,1 0 0,0 0 0,0 0 0,0 1 0,1 0 0,-1 1 0,1-1 0,0 1 0,0 1 0,-5 6 0,10-12-235,1 1-1,0-1 0,0 1 0,0-1 0,-1 1 0,1-1 1,0 1-1,0-1 0,0 1 0,0-1 0,0 1 0,0-1 1,0 1-1,0-1 0,0 1 0,0-1 0,0 1 0,1-1 1,-1 1-1,0-1 0,0 1 0,0-1 0,1 1 0,-1-1 1,0 1-1,1-1 0,-1 1 0,0-1 0,1 0 0,-1 1 1,1-1-1,-1 0 0,0 1 0,1-1 0,-1 0 1,1 0-1,-1 1 0,1-1 0,-1 0 0,1 0 0,-1 0 1,1 1-1,-1-1 0,1 0 0,0 0 0,31 5-1178,-25-5 864,54 5-1975,-43-5 2005,1 1-1,0 1 1,-1 1-1,20 6 1,-37-9 359,0 0 0,0 0 0,0 0 1,0 1-1,0-1 0,-1 1 0,1-1 1,0 0-1,0 1 0,0-1 0,-1 1 1,1 0-1,0-1 0,0 1 0,-1 0 0,1-1 1,-1 1-1,1 0 0,-1 0 0,1 0 1,-1-1-1,1 1 0,-1 0 0,0 0 1,1 0-1,-1 0 0,0 0 0,0 0 0,0 0 1,0 0-1,1 0 0,-1 0 0,-1-1 1,1 1-1,0 0 0,0 0 0,0 0 1,0 0-1,-1 0 0,1 0 0,0 0 1,-1 0-1,1 0 0,-1-1 0,1 1 0,-1 0 1,1 0-1,-1-1 0,0 1 0,1 0 1,-1-1-1,0 1 0,-1 1 0,-40 35 2624,29-29-2134,5-1-356,0 0 0,-1-1-1,0-1 1,0 0-1,-1 0 1,1 0 0,-1-2-1,0 1 1,0-1-1,-19 3 1,28-6-389,1-1 1,-1 0-1,0 0 1,0 1-1,1-1 0,-1 0 1,0 0-1,1 0 1,-1 0-1,1 0 0,-1 0 1,1 0-1,-1 0 1,1 0-1,0 0 0,-1 0 1,1 0-1,0 0 1,0 0-1,0 0 1,0 0-1,0 0 0,0 0 1,0 0-1,0 0 1,1-1-1,-1 1 0,0 0 1,1 0-1,-1-1 1,8-39-6757,4 1-827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8.230"/>
    </inkml:context>
    <inkml:brush xml:id="br0">
      <inkml:brushProperty name="width" value="0.025" units="cm"/>
      <inkml:brushProperty name="height" value="0.025" units="cm"/>
      <inkml:brushProperty name="color" value="#66CC00"/>
    </inkml:brush>
  </inkml:definitions>
  <inkml:trace contextRef="#ctx0" brushRef="#br0">26 1 16015,'0'0'4468,"-3"10"-3064,-4 22-471,1 0 0,1 0 0,2 1 0,1-1-1,3 35 1,0-47-760,1 0 0,1 0 0,1 0 0,0-1 1,2 0-1,0 1 0,1-2 0,1 1 0,1-1 0,11 17 0,-20-34-141,0 0 0,1-1 1,-1 1-1,0 0 0,1 0 0,-1 0 1,1-1-1,-1 1 0,1 0 0,-1-1 1,1 1-1,0 0 0,-1-1 0,1 1 1,0-1-1,-1 1 0,1-1 0,0 0 0,0 1 1,-1-1-1,1 1 0,0-1 0,0 0 1,0 0-1,0 0 0,-1 1 0,1-1 1,0 0-1,0 0 0,0 0 0,1 0 1,-1-2-4,1 1-1,-1 0 1,0 0 0,0-1 0,0 1 0,0-1 0,-1 1 0,1-1 0,0 1 0,0-1-1,-1 1 1,1-1 0,-1 1 0,1-4 0,7-73-69,-7 70 8,-5-32-481,3 32 173,4 25 211,-2-15 141,0 1-1,0 0 1,1-1 0,-1 0 0,1 1-1,-1-1 1,1 0 0,0 1 0,0-1-1,0 0 1,0-1 0,1 1 0,-1 0-1,0 0 1,1-1 0,-1 0-1,1 1 1,0-1 0,-1 0 0,1 0-1,0-1 1,0 1 0,-1 0 0,1-1-1,5 1 1,6 0 37,1 1 0,-1-2 1,28-2-1,-30 0-102,0-1 1,0-1-1,0 0 1,-1 0-1,1-1 1,-1-1-1,-1 0 0,1 0 1,-1-1-1,10-8 1,-5 4-71,1 0 1,0 1-1,20-8 1,-33 58 1046,-4-36-874,1 0 0,0 0 1,0-1-1,1 1 0,-1 0 1,1 0-1,0 0 0,0-1 1,0 1-1,0 0 0,3 4 1,-3-7-35,0 0 0,1 0 0,-1 0 0,1 0 1,-1-1-1,1 1 0,-1 0 0,1-1 0,0 1 0,-1-1 1,1 1-1,0-1 0,0 0 0,-1 0 0,1 0 0,0 0 1,-1 0-1,1 0 0,0 0 0,0 0 0,-1-1 0,1 1 1,0-1-1,-1 1 0,1-1 0,-1 0 0,1 0 0,2-1 1,9-5-232,0 0 0,-1 0 0,0-1 0,0-1 0,-1 0 0,0 0 0,12-14 0,6-5-3430,1 3-3418,-22 20 1463,1 2-331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8.558"/>
    </inkml:context>
    <inkml:brush xml:id="br0">
      <inkml:brushProperty name="width" value="0.025" units="cm"/>
      <inkml:brushProperty name="height" value="0.025" units="cm"/>
      <inkml:brushProperty name="color" value="#66CC00"/>
    </inkml:brush>
  </inkml:definitions>
  <inkml:trace contextRef="#ctx0" brushRef="#br0">99 29 11691,'0'0'13143,"-9"-6"-12545,-26-16-331,34 22-241,0-1 0,0 1-1,-1 0 1,1 0 0,0 0 0,0 0-1,-1 0 1,1 1 0,0-1 0,0 0-1,0 1 1,-1-1 0,1 0 0,0 1 0,0 0-1,0-1 1,0 1 0,0-1 0,0 1-1,0 0 1,0 0 0,0 0 0,0 0 0,0 0-1,1 0 1,-1 0 0,0 0 0,1 0-1,-1 0 1,0 0 0,1 0 0,-1 2-1,-12 35 518,14-36-584,-1-1-1,1 1 1,-1 0-1,1-1 1,0 1-1,-1-1 1,1 1-1,0-1 0,0 1 1,0-1-1,0 1 1,0-1-1,0 0 1,1 0-1,-1 1 1,0-1-1,1 0 1,-1 0-1,0 0 1,1-1-1,0 1 0,-1 0 1,1 0-1,-1-1 1,4 1-1,52 13-1745,-40-10 1275,-5-2 431,45 13-349,-56-15 490,1 1 0,0-1 0,0 1 0,-1 0 0,1 0 1,0-1-1,-1 1 0,1 0 0,-1 0 0,1 0 1,-1 0-1,1 1 0,-1-1 0,0 0 0,0 1 0,0-1 1,0 1-1,0-1 0,0 1 0,0-1 0,0 1 0,0 0 1,-1-1-1,2 4 0,-3-3 106,0 0 0,0-1 0,0 1 0,0 0 0,0 0 0,0 0 0,0-1 0,-1 1 0,1-1 0,0 1 0,-1-1 0,1 0 0,-1 1 1,0-1-1,1 0 0,-1 0 0,0 0 0,0 0 0,0 0 0,0-1 0,0 1 0,0 0 0,0-1 0,-2 1 0,-53 11 1491,48-11-1896,-3 1 558,0-1 1,1 0 0,-22-2-1,4-9-2366,28 9 1659,0 0 0,0 0 0,0 0 0,0-1 0,0 1 0,0 0 0,0 0 0,0 0 0,1-1 0,-1 1 0,0 0-1,1-1 1,-1 1 0,1 0 0,0-1 0,-1 1 0,1-1 0,0-2 0,0-15-9413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9.967"/>
    </inkml:context>
    <inkml:brush xml:id="br0">
      <inkml:brushProperty name="width" value="0.025" units="cm"/>
      <inkml:brushProperty name="height" value="0.025" units="cm"/>
      <inkml:brushProperty name="color" value="#66CC00"/>
    </inkml:brush>
  </inkml:definitions>
  <inkml:trace contextRef="#ctx0" brushRef="#br0">1 352 16624,'0'0'4644,"0"7"-3106,0 3-907,4 76 2755,-3-79-3255,-1 0 0,2-1 0,-1 1 0,1-1 0,0 1 0,0-1 0,1 0 0,0 0 0,0 0 0,1 0 0,5 7 0,-8-12-97,0 0 0,0 0 0,0 0 0,0 0 0,0 0 0,0 0 0,1 0 0,-1 0 0,0 0 0,1-1 0,-1 1 0,1 0 0,-1-1 0,1 0 0,-1 1 0,1-1 0,-1 0 0,1 1-1,-1-1 1,1 0 0,-1 0 0,1 0 0,0-1 0,2 0 0,-1 0 5,0 0-1,1-1 0,-1 1 0,0-1 0,0 0 0,-1 0 0,1 0 1,0-1-1,-1 1 0,5-5 0,0-3-55,1 0-1,-1 0 0,-1-1 1,0 0-1,6-14 1,8-49-933,-19 54-2312,0 23 2938,1-1 0,0 1 0,0-1 1,0 0-1,0 0 0,1 0 1,-1 0-1,0 0 0,1 0 0,0-1 1,-1 1-1,1-1 0,0 0 0,-1 0 1,1 0-1,0 0 0,0 0 1,0-1-1,0 1 0,0-1 0,0 0 1,4 0-1,4 2-1530,1-2 0,-1 0 1,1 0-1,19-4 0,-29 3 1515,0 1 0,0-1 1,0 0-1,0 1 0,0-1 0,0 0 0,0 0 0,-1 0 1,1-1-1,0 1 0,-1 0 0,3-3 0,-4 4 648,1-1 0,0 0 0,-1 0-1,1 0 1,-1 1 0,0-1 0,1 0 0,-1 0 0,0 0-1,1 0 1,-1 0 0,0 0 0,0 0 0,0 0 0,0 0-1,0 0 1,0 0 0,0-1 0,0 2-59,-1-1 0,1 1 0,-1-1 0,0 1 0,1 0 0,-1-1 0,1 1 0,-1-1 0,0 1 0,1 0 1,-1 0-1,1-1 0,-1 1 0,0 0 0,1 0 0,-1 0 0,0 0 0,0 0 0,1 0 0,-1 0 0,0 0 0,1 0 0,-1 0 0,0 0 0,1 0 0,-1 0 0,0 1 0,-22 5 2758,21-4-2895,0 0 0,0-1 0,0 1 0,0 0 0,1 0-1,-1 0 1,1 0 0,-1 1 0,1-1 0,0 0 0,0 1 0,0-1-1,0 1 1,0-1 0,0 1 0,1-1 0,-1 1 0,1-1 0,0 1-1,0 0 1,0-1 0,0 1 0,0-1 0,0 1 0,1 0 0,-1-1-1,1 1 1,0-1 0,0 1 0,0-1 0,0 1 0,0-1 0,0 0-1,1 0 1,-1 0 0,1 1 0,0-1 0,-1-1 0,1 1 0,0 0-1,0 0 1,0-1 0,1 1 0,-1-1 0,0 1 0,0-1-1,1 0 1,-1 0 0,4 1 0,0-1-208,-1 0 1,1-1-1,0 1 0,-1-1 0,1-1 0,-1 1 1,1-1-1,0 0 0,-1 0 0,0 0 1,1-1-1,-1 0 0,0 0 0,0 0 1,0 0-1,0-1 0,0 0 0,0 0 1,-1-1-1,0 1 0,1-1 0,-1 0 1,-1 0-1,1 0 0,0-1 0,-1 1 1,0-1-1,0 0 0,-1 0 0,1 0 1,-1 0-1,0 0 0,0 0 0,-1-1 1,0 1-1,1-1 0,-2 1 0,1-1 1,-1-8-1,-5-11-289,5 25 377,0-1 0,0 1 0,-1 0 1,1-1-1,0 1 0,0-1 1,-1 1-1,1 0 0,0-1 1,-1 1-1,1 0 0,-1-1 1,1 1-1,0 0 0,-1 0 1,1-1-1,-1 1 0,1 0 1,-1 0-1,1 0 0,-1 0 0,1 0 1,-1-1-1,1 1 0,-1 0 1,0 0-1,0 1 48,0 0 0,-1-1 1,1 1-1,0 0 0,0 0 0,-1 0 0,1 0 0,0 0 1,0 0-1,0 0 0,0 1 0,0-1 0,1 0 0,-1 0 1,0 1-1,1-1 0,-1 1 0,0-1 0,1 0 0,0 1 1,-1-1-1,1 1 0,0-1 0,0 4 0,-1-4 19,1 0 0,-1 0 0,1 0-1,0 0 1,-1 1 0,1-1 0,0 0 0,0 0 0,0 0-1,0 1 1,0-1 0,0 0 0,1 0 0,-1 0 0,0 0-1,0 1 1,1-1 0,-1 0 0,1 0 0,-1 0-1,1 0 1,0 0 0,-1 0 0,1 0 0,0 0 0,-1 0-1,1 0 1,0 0 0,0-1 0,0 1 0,0 0-1,0-1 1,0 1 0,0 0 0,0-1 0,0 1 0,0-1-1,1 0 1,-1 1 0,0-1 0,0 0 0,0 0-1,0 1 1,1-1 0,-1 0 0,0 0 0,0-1 0,0 1-1,1 0 1,-1 0 0,0 0 0,0-1 0,0 1 0,0-1-1,0 1 1,2-1 0,5-2 10,1 0-1,-1 0 1,0-1-1,0 0 1,0-1 0,10-7-1,-8 4-141,0 0-1,-1-1 1,0 0 0,-1-1-1,0 0 1,0 0-1,-1-1 1,-1 0-1,1 0 1,-2 0 0,5-14-1,-4 6 25,-1-2 0,0 1 0,-2-1-1,0 1 1,-1-42 0,-7 34-53,5 27 108,0 1 0,0 0 0,-1-1 0,1 1 0,0-1 0,0 1 0,-1 0 0,1-1 0,0 1 0,-1 0 0,1-1 0,-1 1 0,1 0 0,0-1 0,-1 1 0,1 0 0,-1 0 0,1 0 0,-1-1 0,1 1 0,-1 0 0,1 0 0,-1 0 0,1 0 0,-1 0 0,1 0 0,0 0 0,-2 0 0,0 1 7,0 0 0,0 0 0,1 0 1,-1 1-1,0-1 0,0 1 1,1-1-1,-1 1 0,1-1 1,-1 1-1,1 0 0,0 0 1,0 0-1,-1 0 0,1 0 1,1 0-1,-1 0 0,-1 4 0,-4 13 148,0 1-1,1 0 0,2 0 0,0 0 1,1 1-1,0-1 0,2 1 0,1-1 0,5 33 1,-4-36-132,2-1 0,0 1 1,0-1-1,2 0 1,0-1-1,1 1 0,0-1 1,1-1-1,1 1 1,1-1-1,0-1 0,14 16 1,-24-29 34,0 0 1,1 1 0,-1-1 0,0 1-1,0-1 1,1 0 0,-1 1 0,0-1-1,1 0 1,-1 1 0,1-1-1,-1 0 1,0 1 0,1-1 0,-1 0-1,1 0 1,-1 0 0,1 1 0,-1-1-1,1 0 1,-1 0 0,0 0 0,1 0-1,-1 0 1,1 0 0,-1 0-1,1 0 1,-1 0 0,1 0 0,-1 0-1,1 0 1,-1 0 0,1 0 0,-1-1-1,1 1 1,-1 0 0,1 0-1,-1 0 1,1-1 0,6-22 964,-9-31-750,0 32-288,-2-1-1,0 0 0,-2 1 0,-1-1 0,-10-24 0,20 51-47,1 0 0,0-1 0,0 1 0,1-1 0,-1 0 0,1 0-1,-1 0 1,1 0 0,8 2 0,0 1 64,-1-1 0,1 0 0,20 4 1,20-6-119,-51-3 107,-1 0-1,1 0 0,0-1 1,0 1-1,0 0 1,0-1-1,-1 1 0,1-1 1,0 1-1,0-1 1,-1 0-1,1 0 0,0 0 1,-1 0-1,1 0 1,-1 0-1,1 0 0,-1 0 1,0-1-1,0 1 1,1-1-1,-1 1 0,0-1 1,0 1-1,1-3 1,-2 3 8,-7 31-117,6-28 134,1 0 0,-1-1-1,1 1 1,-1 0 0,1 0 0,-1 0-1,1-1 1,0 1 0,0 0 0,0 0 0,0 0-1,0 0 1,0-1 0,1 1 0,-1 0 0,1 0-1,-1 0 1,1-1 0,0 1 0,-1 0 0,1-1-1,0 1 1,0-1 0,0 1 0,0-1 0,0 1-1,1-1 1,-1 0 0,0 1 0,1-1 0,-1 0-1,1 0 1,1 1 0,1-1-4,-1 0-1,1 0 1,0 0 0,-1-1-1,1 1 1,0-1-1,0 0 1,-1 0 0,1-1-1,0 1 1,-1-1 0,1 0-1,-1 0 1,1 0 0,-1 0-1,7-3 1,-2 0-83,-1 0 1,1-1-1,-1 1 1,0-1-1,8-8 1,5-12-1768,-12-4-4031,-8 16-1221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2.346"/>
    </inkml:context>
    <inkml:brush xml:id="br0">
      <inkml:brushProperty name="width" value="0.025" units="cm"/>
      <inkml:brushProperty name="height" value="0.025" units="cm"/>
      <inkml:brushProperty name="color" value="#66CC00"/>
    </inkml:brush>
  </inkml:definitions>
  <inkml:trace contextRef="#ctx0" brushRef="#br0">2107 5366 3331,'-63'44'601,"19"-20"4446,43-23-4129,20-3-177,0 0 0,0-1 0,-1 0 0,31-12 0,38-6 989,5 11-2067,129 4 0,-18 1-1018,33-11 2625,396-78 0,-532 71-177,-1-5 0,-1-4 0,-1-4 0,-3-5 0,-1-3 0,131-86 0,-177 96-869,-2-1 0,-2-3 0,-1-2 0,58-71 0,120-199 455,-200 276-693,-1-1 0,-1-1 0,-2-1-1,-2 0 1,-1-1 0,-2 0 0,-2-1-1,-2 0 1,-1-1 0,-2 1 0,-1-53-1,-2 35-32,-2-258-92,-2 282-161,-2 0 1,-1 1 0,-16-56 0,-45-93 2,43 120 365,-42-98-65,-96-162 0,-14 30 48,-55-107-49,189 311-25,-100-197 78,101 211-237,-91-121 1,-279-288-1570,334 402 1664,-4 4-1,-2 4 1,-4 3-1,-3 4 1,-162-88-1,173 112 28,-1 5-1,-3 2 1,0 5-1,-2 3 1,-1 4-1,-1 3 1,-136-11-1,-59 19 90,-489 43 1,694-25-32,0 4 0,1 2 0,1 4 0,-134 49 0,178-52-6,1 1 0,1 1 0,0 1 0,1 2 0,-43 37 0,53-39-1,0 1 0,1 1 0,1 1 0,1 0 0,1 1 0,1 0 0,0 1 0,-13 35 0,10-10-5,1 0 1,3 0-1,-13 95 0,6 152-78,15-203 25,1 403-52,11-363 203,44 228-1,17-88 167,11-3-1,162 363 0,-124-377-232,192 308 0,200 207-56,-444-676 43,5-3 1,3-3-1,108 97 1,-129-138 14,1-2 1,3-3-1,1-2 1,2-2-1,1-4 1,104 41-1,-72-42-21,1-4-1,2-5 0,0-3 1,1-5-1,1-4 0,0-5 1,184-10-1,-225-3 0,-1-2 1,0-3-1,0-2 0,-1-2 1,-1-3-1,-1-2 1,0-3-1,-2-2 0,-1-2 1,-1-2-1,-2-2 0,52-45 1,-48 32 77,-3-2 1,-1-2-1,-2-2 0,-3-2 1,-2-2-1,-3-1 1,-2-2-1,-2-2 1,-4 0-1,23-66 0,-20 26 7,-4-2 1,-5-1-1,-4 0 0,-5-2 0,-4 0 0,-5 0 0,-10-120 0,-1 155-329,-4 0-1,-3 1 1,-2 1 0,-39-102-1,-132-251-7889,119 287 2991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3.304"/>
    </inkml:context>
    <inkml:brush xml:id="br0">
      <inkml:brushProperty name="width" value="0.025" units="cm"/>
      <inkml:brushProperty name="height" value="0.025" units="cm"/>
      <inkml:brushProperty name="color" value="#66CC00"/>
    </inkml:brush>
  </inkml:definitions>
  <inkml:trace contextRef="#ctx0" brushRef="#br0">172 1830 4260,'-14'4'2573,"4"-1"-2182,-49 13 424,53-15-582,1 0 0,-1 0 0,1-1-1,-1 1 1,0-1 0,1-1 0,-1 1 0,1-1-1,-11-2 1,14 2-120,1 0 0,-1 0 0,1 0 0,-1 0 0,1-1 0,0 1 0,-1 0 0,1-1 1,0 1-1,0-1 0,0 1 0,0-1 0,0 1 0,0-1 0,1 0 0,-1 1 0,1-1 0,-1 0 0,1 0 0,-1 0 0,1 1 0,0-1 0,0-2 0,-1-2 59,1 0-1,0-1 1,1 1-1,-1 0 1,4-11-1,2-3-122,2 0-1,0 1 0,1 0 1,1 1-1,18-26 0,72-86 30,-88 114-77,103-117-869,238-212-1,169-74-827,-391 325 3131,255-140 0,-287 185-579,2 3 0,3 6 0,161-42 0,-232 75-894,-1 3 0,65-3 0,-47 5-2202,-38-2-2495,-5-10-5291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4.784"/>
    </inkml:context>
    <inkml:brush xml:id="br0">
      <inkml:brushProperty name="width" value="0.025" units="cm"/>
      <inkml:brushProperty name="height" value="0.025" units="cm"/>
      <inkml:brushProperty name="color" value="#66CC00"/>
    </inkml:brush>
  </inkml:definitions>
  <inkml:trace contextRef="#ctx0" brushRef="#br0">15 1 16624,'0'0'2701,"-3"8"-1607,0 1-978,1 0 0,0 0 0,0 0 0,1 1 0,0-1 0,0 1 0,1-1 0,3 19 0,17 89 672,-8-61-698,-5-14-50,-3-16 65,14 50 1,-18-75-87,0 0-1,0 0 1,0-1-1,0 1 1,1 0-1,-1 0 1,0 0-1,1-1 1,-1 1-1,1 0 1,-1 0-1,1-1 0,-1 1 1,1 0-1,-1-1 1,1 1-1,0-1 1,-1 1-1,1-1 1,0 1-1,-1-1 1,1 1-1,0-1 1,0 1-1,-1-1 1,3 1-1,-2-2 18,0 1 0,0 0-1,0-1 1,1 1 0,-1-1 0,0 1-1,0-1 1,0 0 0,0 1-1,0-1 1,0 0 0,0 0-1,-1 0 1,1 0 0,0 0-1,1-1 1,31-57 925,-26 45-871,5-8-5,-4 6-18,2-1-1,17-23 1,-24 37-56,0-1 0,0 1 0,1-1-1,-1 1 1,1 0 0,-1 0 0,1 1 0,0-1 0,0 1 0,0 0-1,0 0 1,0 0 0,1 1 0,-1-1 0,9-1 0,-11 3 2,0 0 0,-1 0 0,1 0 0,0 0 0,0 0 0,-1 1 0,1-1 0,0 0 0,-1 1 0,1 0 0,-1-1 0,1 1 0,-1 0 0,1-1 0,-1 1 0,1 0 0,-1 0 0,1 0 0,-1 1 0,0-1 0,0 0 0,0 0 0,2 3 0,-1 0 50,1 1-1,-1-1 0,1 1 1,-1 0-1,-1 0 0,1 0 1,1 10-1,-1-2 74,0 1 0,-1 0 0,-1 0 1,0 0-1,-3 19 0,1-27-18,-1 1-1,0 0 1,1-1-1,-2 1 1,1-1 0,-1 0-1,0 0 1,0 0-1,-1-1 1,0 0 0,0 0-1,0 0 1,-1 0-1,1-1 1,-8 5-1,8-6-101,0 1 0,0-1 0,-1 0 0,0 0 0,1 0 0,-1-1 0,0 0 0,0 0-1,0-1 1,0 1 0,-1-1 0,1-1 0,0 1 0,0-1 0,-1 0 0,1 0 0,-10-3-1,14 3-105,1-1 0,-1 1 0,1-1 0,0 1 0,-1-1 0,1 0 0,0 0 0,-1 0 0,1 1 0,0-1 0,0 0 0,0-1 0,0 1-1,0 0 1,0 0 0,0 0 0,0-1 0,0 1 0,1 0 0,-1-1 0,1 1 0,-1-1 0,1 1 0,-1 0 0,1-1 0,0 1 0,-1-1 0,1 1-1,0-1 1,0 0 0,0 1 0,1-1 0,-1 1 0,0-1 0,0 1 0,1-1 0,-1 1 0,2-3 0,0-2-1057,1-1 0,-1 1-1,2 0 1,-1 0 0,1 0 0,-1 0 0,8-6 0,6-8-5494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257"/>
    </inkml:context>
    <inkml:brush xml:id="br0">
      <inkml:brushProperty name="width" value="0.025" units="cm"/>
      <inkml:brushProperty name="height" value="0.025" units="cm"/>
      <inkml:brushProperty name="color" value="#66CC00"/>
    </inkml:brush>
  </inkml:definitions>
  <inkml:trace contextRef="#ctx0" brushRef="#br0">0 155 14446,'0'0'6203,"8"0"-4890,26 3-464,-33-3-810,0-1 0,0 1 0,0 0 1,0-1-1,1 1 0,-1-1 0,0 1 0,0-1 0,0 1 0,0-1 1,0 0-1,0 1 0,0-1 0,0 0 0,-1 0 0,1 0 1,0 1-1,0-1 0,-1 0 0,1 0 0,0 0 0,-1-1 0,1 1 1,-1 0-1,1 0 0,-1 0 0,0 0 0,1 0 0,-1-2 1,6-36 63,-5 35-46,-1-1 13,2-46-21,-2 50 3,0-1 0,0 1 0,0 0 0,0 0 0,0-1 0,0 1 0,0 0 0,-1-1 0,1 1 0,0 0 0,-1 0 0,1 0 0,-1-1 0,1 1 0,-1 0 0,0 0 0,1 0 0,-1 0 0,0 0 0,0 0 0,0 0 0,0 0 0,0 0 0,0 0 0,0 1 0,0-1 0,0 0 0,0 1 0,0-1 0,-1 1 0,0-1 0,0 1-19,1 1 0,0 0 0,-1 0 0,1 0 1,0 0-1,0 0 0,0 0 0,0 0 1,0 0-1,0 0 0,0 1 0,0-1 1,1 0-1,-1 1 0,0-1 0,1 0 1,-1 1-1,1-1 0,-1 1 0,1-1 1,0 1-1,0-1 0,0 1 0,-1-1 1,1 1-1,1-1 0,-1 4 0,0 50 67,0-54-79,1 14-7,1 0-1,0 0 0,1 0 1,9 23-1,-10-30-11,1-1-1,0 0 1,0 1 0,1-2-1,0 1 1,1 0 0,-1-1 0,1 0-1,0 0 1,10 9 0,-13-13 0,0-1 1,-1 0-1,1 1 1,0-1 0,1 0-1,-1 0 1,0 0-1,0 0 1,0 0 0,1 0-1,-1-1 1,0 1 0,1-1-1,-1 0 1,0 1-1,1-1 1,-1 0 0,0 0-1,1-1 1,-1 1-1,5-1 1,-4-1 7,0 0 0,1 0 0,-1 1 0,0-2 0,0 1 0,-1 0 0,1-1 0,0 1 0,-1-1 0,0 0 0,1 0-1,2-5 1,3-6 27,-2 0-1,1 0 1,-2-1-1,0 1 1,4-23-1,-3-44 74,-6 63-48,1 52-127,-1-18 101,2-1 1,0 0-1,1 1 0,0-1 1,1 0-1,1-1 0,0 1 1,1-1-1,10 18 0,-15-30-18,-1-1-1,1 1 1,-1-1 0,1 0-1,0 1 1,0-1-1,0 0 1,0 1 0,0-1-1,0 0 1,0 0-1,0 0 1,0 0 0,1 0-1,-1 0 1,0-1 0,1 1-1,-1 0 1,1-1-1,-1 1 1,0-1 0,1 1-1,-1-1 1,1 1-1,1-1 1,-1-1 3,0 1-1,-1-1 1,1 0-1,-1 0 1,1 0 0,-1 0-1,1 0 1,-1 0-1,0 0 1,0 0 0,1-1-1,-1 1 1,0 0-1,0-1 1,0 1 0,0-1-1,-1 1 1,2-3-1,2-6-180,1 0 0,-2 0 0,1-1-1,-2 0 1,4-19 0,-5-23-3241,-1 46 2010,-1 0 1,0 0-1,0-1 1,-1 2-1,-3-12 1,-14-19-8577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6.288"/>
    </inkml:context>
    <inkml:brush xml:id="br0">
      <inkml:brushProperty name="width" value="0.025" units="cm"/>
      <inkml:brushProperty name="height" value="0.025" units="cm"/>
    </inkml:brush>
  </inkml:definitions>
  <inkml:trace contextRef="#ctx0" brushRef="#br0">5512 398 10634,'0'0'1543,"0"-10"-1346,3-34-117,-3 41-79,-1 1-1,1 0 0,0 0 0,-1-1 0,0 1 1,1 0-1,-1 0 0,0 0 0,0-1 0,0 1 0,0 0 1,0 0-1,-1 1 0,1-1 0,-1 0 0,1 0 1,-1 1-1,0-1 0,1 0 0,-1 1 0,0 0 0,0 0 1,-2-2-1,-52-20-26,44 19 63,-96-27 681,0 4-1,-160-17 0,199 34-744,-1173-115-400,-8 92 1340,959 38-877,0 13 0,2 13 0,-379 89 0,548-90 330,-120 47 1,189-56-132,1 1 1,0 2 0,2 3-1,-79 58 1,111-73-200,1 1 0,1 0 0,1 1 0,0 0 0,0 1 0,1 1 0,-18 31 0,27-40-34,0 0-1,0-1 1,0 1-1,1 0 1,0 1 0,0-1-1,1 0 1,0 0-1,0 1 1,1-1-1,0 1 1,0-1 0,1 0-1,0 1 1,0-1-1,1 0 1,0 0-1,0 0 1,0 0 0,1 0-1,0 0 1,1 0-1,6 9 1,4 3 41,2-1-1,0 0 1,1-2 0,0 0 0,2 0 0,0-2 0,0 0-1,41 20 1,-1-5 141,123 41 0,-52-32-133,0-5 0,253 27 0,275-22 4,897-27 819,-1141-12-302,438-17 307,-5-54-236,-351-18-599,-420 70-32,-1-3-1,-2-4 0,-1-2 1,97-56-1,-148 73 51,-2 0-1,1-2 0,-1 0 1,-1-2-1,-1 0 1,0 0-1,15-22 0,-26 31 4,-1 0 0,-1 0-1,0 0 1,0-1 0,0 0 0,-1 1-1,0-1 1,0 0 0,-1-1 0,0 1-1,0 0 1,-1-1 0,-1 1 0,1-1-1,-1 1 1,0-1 0,-1 1-1,0-1 1,-1 1 0,1 0 0,-2-1-1,1 1 1,-5-8 0,0 2-21,0 2 0,-1-1 0,-1 1 0,0 0 0,0 1 1,-2 0-1,1 1 0,-1 0 0,-1 0 0,-22-14 0,-6-1-38,-2 2-1,-49-20 1,-4 5-10,-2 4 0,0 5 1,-119-20-1,-308-19-19,267 50-1478,-55-5-3366,235 13-1940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3.231"/>
    </inkml:context>
    <inkml:brush xml:id="br0">
      <inkml:brushProperty name="width" value="0.025" units="cm"/>
      <inkml:brushProperty name="height" value="0.025" units="cm"/>
    </inkml:brush>
  </inkml:definitions>
  <inkml:trace contextRef="#ctx0" brushRef="#br0">20 0 8264,'0'0'13773,"-20"60"-13101,20-30 257,0 4-480,11-1-353,5-2-96,2-1-1057,0-4-993,2-6-1441,-13-6-3172</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632"/>
    </inkml:context>
    <inkml:brush xml:id="br0">
      <inkml:brushProperty name="width" value="0.025" units="cm"/>
      <inkml:brushProperty name="height" value="0.025" units="cm"/>
      <inkml:brushProperty name="color" value="#66CC00"/>
    </inkml:brush>
  </inkml:definitions>
  <inkml:trace contextRef="#ctx0" brushRef="#br0">0 1 14862,'0'0'9257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996"/>
    </inkml:context>
    <inkml:brush xml:id="br0">
      <inkml:brushProperty name="width" value="0.025" units="cm"/>
      <inkml:brushProperty name="height" value="0.025" units="cm"/>
      <inkml:brushProperty name="color" value="#66CC00"/>
    </inkml:brush>
  </inkml:definitions>
  <inkml:trace contextRef="#ctx0" brushRef="#br0">99 334 1698,'0'0'6368,"0"-12"-4857,1-2-1496,1-65 3323,-2 76-2956,0 0 0,0 0 0,0 1 0,0-1 0,-1 0 0,1 0 0,-1 0 0,0 0 0,0 0 0,0 1 0,0-1 0,0 0 0,-1 1 0,1-1 0,-1 1 0,1-1 0,-1 1 1,0 0-1,0 0 0,0 0 0,0 0 0,-4-2 0,5 3-277,-1 1 0,0 0 0,0-1 0,0 1 1,1 0-1,-1 0 0,0 0 0,0 0 0,0 0 0,1 1 1,-1-1-1,0 0 0,0 1 0,1 0 0,-1-1 1,0 1-1,1 0 0,-1 0 0,1 0 0,-1 0 1,1 0-1,-1 0 0,1 0 0,0 0 0,0 0 1,-1 1-1,1-1 0,0 1 0,0-1 0,0 1 1,0-1-1,1 1 0,-1 0 0,-1 3 0,-2 4-56,1 0-1,0 1 0,0-1 1,-2 20-1,4-16-38,0 1 0,1-1-1,0 0 1,3 18-1,-3-29-7,1 1-1,0-1 1,-1 1-1,1-1 1,0 1-1,0-1 0,0 1 1,0-1-1,1 0 1,-1 1-1,0-1 1,1 0-1,2 2 1,-3-3-2,0-1 0,0 1 1,0 0-1,0-1 1,1 1-1,-1-1 0,0 0 1,1 1-1,-1-1 1,0 0-1,1 0 1,-1 0-1,0 0 0,1 0 1,-1 0-1,0 0 1,1 0-1,-1 0 1,0-1-1,0 1 0,1 0 1,-1-1-1,0 1 1,0-1-1,1 0 1,-1 1-1,1-2 0,2-1 8,-1 1 0,0-1-1,1 0 1,-1 0-1,-1 0 1,1 0 0,0-1-1,-1 1 1,0-1 0,0 1-1,3-7 1,17-48 80,-20 51-81,5-13 33,-2 0 0,0-1 0,-1 0 0,-1 0 0,0 0 0,-2 0 0,-1 0 0,0 0 1,-6-31-1,6 49 9,-1 0 1,0 1 0,0-1 0,-1 0 0,1 1-1,0-1 1,-1 1 0,0-1 0,-2-3 0,-7 4 242,3 17-132,5 11-119,0-1 1,2 1-1,1 0 1,1-1-1,1 1 1,1 0-1,1-1 1,14 46-1,-15-61-261,1 1 0,1 0 0,0-1 0,0 0-1,8 12 1,-12-21 166,0 0 0,-1 1 0,1-1 0,0 0 0,0 0 0,0 1 0,0-1 0,0 0 0,0 0 0,0 0 0,0 0 0,0 0 0,0-1 0,1 1-1,-1 0 1,0 0 0,0-1 0,1 1 0,-1-1 0,1 1 0,-1-1 0,1 0 0,-1 1 0,0-1 0,1 0 0,-1 0 0,1 0 0,-1 0 0,1 0 0,-1-1 0,1 1 0,-1 0 0,1-1-1,-1 1 1,0-1 0,1 1 0,-1-1 0,0 0 0,1 1 0,-1-1 0,0 0 0,0 0 0,0 0 0,1 0 0,-1 0 0,0 0 0,-1 0 0,1 0 0,0-1 0,0 1 0,1-2 0,11-22-3710,1-4-2167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6.368"/>
    </inkml:context>
    <inkml:brush xml:id="br0">
      <inkml:brushProperty name="width" value="0.025" units="cm"/>
      <inkml:brushProperty name="height" value="0.025" units="cm"/>
      <inkml:brushProperty name="color" value="#66CC00"/>
    </inkml:brush>
  </inkml:definitions>
  <inkml:trace contextRef="#ctx0" brushRef="#br0">1 176 8456,'0'0'224,"16"-47"-7751</inkml:trace>
  <inkml:trace contextRef="#ctx0" brushRef="#br0" timeOffset="1">54 83 4708,'0'0'15364,"5"-7"-14397,0 1-709,0 1 17,-1 1 0,0-1 0,0 0 0,0-1 0,-1 1 0,1 0 0,-1-1 0,-1 0 0,1 0 0,1-7 0,-5 12-141,-1 1 0,0-1 1,0 1-1,1-1 0,-1 1 1,0 0-1,0 0 0,0 0 1,0 0-1,1 0 1,-1 0-1,0 1 0,0-1 1,0 1-1,1-1 0,-1 1 1,-3 1-1,1 1-93,0 0 0,0 1 0,1 0 1,-1 0-1,1 0 0,0 0 0,0 0 0,0 0 0,1 1 1,0-1-1,-1 1 0,1 0 0,1 0 0,-1 0 0,-1 9 0,1-6 55,1 1 0,0 0 0,0-1 0,1 1 0,0-1 0,0 1 0,1 0 0,3 15-1,-4-22-73,1 0-1,0 1 0,-1-1 1,1 0-1,0 0 0,0 1 0,1-1 1,-1 0-1,0 0 0,1 0 0,-1 0 1,1 0-1,0-1 0,-1 1 0,1 0 1,0-1-1,0 1 0,0-1 1,0 0-1,0 0 0,1 1 0,1-1 1,0 0 5,-1 0 1,1-1 0,-1 0 0,1 0-1,0 0 1,-1 0 0,1-1 0,-1 1-1,1-1 1,-1 0 0,1 0 0,-1 0-1,5-2 1,4-3-295,-1-1 0,0 1-1,0-2 1,-1 1 0,1-1 0,-2-1 0,10-10 0,13-23-4800,-2-5-4985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7.266"/>
    </inkml:context>
    <inkml:brush xml:id="br0">
      <inkml:brushProperty name="width" value="0.025" units="cm"/>
      <inkml:brushProperty name="height" value="0.025" units="cm"/>
      <inkml:brushProperty name="color" value="#66CC00"/>
    </inkml:brush>
  </inkml:definitions>
  <inkml:trace contextRef="#ctx0" brushRef="#br0">141 0 14061,'0'0'9342,"-11"6"-8370,2 0-799,-1 1 0,2 0-1,-1 0 1,1 0 0,0 1 0,0 0-1,1 1 1,0 0 0,1 0 0,-8 15 0,9-16-38,0 2 30,-1 0 0,2 0 0,-1 0 1,1 1-1,-2 11 0,5-21-164,1-1-1,0 1 1,0-1-1,0 0 1,0 1-1,0-1 1,0 0 0,0 1-1,0-1 1,0 0-1,0 1 1,0-1 0,0 1-1,0-1 1,1 0-1,-1 1 1,0-1 0,0 0-1,0 1 1,0-1-1,1 0 1,-1 1-1,0-1 1,0 0 0,1 0-1,-1 1 1,0-1-1,0 0 1,1 0 0,-1 1-1,0-1 1,1 0-1,-1 0 1,0 0-1,1 0 1,-1 1 0,0-1-1,1 0 1,-1 0-1,1 0 1,-1 0 0,0 0-1,1 0 1,-1 0-1,0 0 1,1 0 0,-1 0-1,1 0 1,-1 0-1,0 0 1,1-1-1,-1 1 1,0 0 0,1 0-1,-1 0 1,0 0-1,1-1 1,-1 1 0,0 0-1,0 0 1,1-1-1,-1 1 1,1-1 0,-1 1-2,60-33 13,-51 27-9,1 0 0,-1 0-1,1 1 1,0 0 0,0 1 0,1 0 0,-1 1 0,1 0-1,0 1 1,11-2 0,-18 4-4,0-1 1,-1 1-1,1 0 1,0 0-1,0 1 1,0-1-1,0 1 1,0 0-1,0 0 1,-1 0-1,1 0 1,0 0-1,-1 1 0,1 0 1,-1 0-1,0 0 1,1 0-1,-1 1 1,0-1-1,0 1 1,3 3-1,-4-2 12,0 0 0,0 0-1,0 1 1,-1-1 0,1 0 0,-1 1-1,0-1 1,0 1 0,-1-1 0,1 1-1,-1-1 1,0 1 0,-1-1-1,1 1 1,-1-1 0,1 1 0,-1-1-1,-3 8 1,0-2 167,0 1-1,-1-1 1,0 0 0,-1 0-1,0-1 1,-12 16-1,14-20-110,0 1-1,-1-1 0,0 0 1,0 0-1,-1 0 0,1-1 1,-1 0-1,0 0 0,0-1 1,-1 1-1,-10 4 0,16-8-92,1 0-1,-1 0 0,1 0 0,0 0 0,-1 0 0,1 1 0,-1-1 0,1 0 1,-1 0-1,1 0 0,0 0 0,-1 0 0,1 0 0,-1 0 0,1 0 0,0-1 1,-1 1-1,1 0 0,-1 0 0,1 0 0,0 0 0,-1 0 0,1-1 0,-1 1 1,1 0-1,0 0 0,-1-1 0,1 1 0,0 0 0,0-1 0,-1 1 0,1 0 1,0-1-1,0 1 0,-1 0 0,1-1 0,0 1 0,0 0 0,0-1 0,0 1 1,-1-1-1,1 1 0,0-1 0,5-25-2071,19-26-2373,92-99-11065,-76 109 27107,-37 52-8201,3 20-2932,-5-24 659,0 3-688,1 0 0,1 0 1,0 0-1,0-1 1,0 0-1,1 0 0,1 0 1,-1 0-1,11 13 0,-14-19-377,1-1 0,-1 1 0,1 0 0,0-1-1,0 1 1,0-1 0,-1 1 0,1-1 0,0 0-1,1 0 1,-1 0 0,0 0 0,0 0 0,0-1-1,1 1 1,-1 0 0,0-1 0,1 0 0,-1 0-1,0 1 1,1-1 0,-1-1 0,0 1 0,1 0-1,-1-1 1,0 1 0,0-1 0,1 1 0,-1-1-1,0 0 1,0 0 0,0 0 0,0 0 0,0-1-1,0 1 1,0 0 0,0-1 0,-1 0 0,1 1-1,0-1 1,-1 0 0,2-2 0,49-59 168,-39 45-550,0 2 1,28-28-1,-40 43 328,0 0-1,0 0 1,0 0 0,-1 0-1,1 0 1,0 0 0,0 0-1,0 1 1,0-1 0,0 0-1,1 1 1,-1-1 0,0 1-1,0-1 1,0 1-1,0 0 1,1-1 0,-1 1-1,0 0 1,0 0 0,1 0-1,-1 0 1,0 0 0,0 0-1,1 0 1,-1 0 0,0 1-1,0-1 1,1 0 0,-1 1-1,0-1 1,0 1 0,0-1-1,0 1 1,0 0-1,0-1 1,0 1 0,0 0-1,0 0 1,0 0 0,0 0-1,0 0 1,0 0 0,-1 0-1,2 2 1,3 6 99,-1 1-1,0-1 1,-1 1 0,5 19 0,1 3 108,-9-31-174,0 0 1,1 0-1,-1 1 0,1-1 0,-1 0 1,1 0-1,-1 0 0,1 1 1,0-1-1,0 0 0,-1 0 1,1 0-1,0 0 0,0 0 1,0 0-1,0-1 0,0 1 0,0 0 1,1 0-1,-1-1 0,0 1 1,3 0-1,-3-1 6,0 0 1,0-1-1,0 1 0,0-1 1,0 1-1,0-1 1,0 1-1,0-1 0,0 0 1,0 1-1,0-1 0,0 0 1,-1 0-1,1 0 0,0 1 1,0-1-1,-1 0 1,1 0-1,-1 0 0,2-2 1,4-10-122,0-1 1,-1 0 0,4-15-1,-6 20-321,6-30-3774,-7 14-3730,-2 7-3133</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7.631"/>
    </inkml:context>
    <inkml:brush xml:id="br0">
      <inkml:brushProperty name="width" value="0.025" units="cm"/>
      <inkml:brushProperty name="height" value="0.025" units="cm"/>
      <inkml:brushProperty name="color" value="#66CC00"/>
    </inkml:brush>
  </inkml:definitions>
  <inkml:trace contextRef="#ctx0" brushRef="#br0">1 1 14221,'0'0'11724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8.019"/>
    </inkml:context>
    <inkml:brush xml:id="br0">
      <inkml:brushProperty name="width" value="0.025" units="cm"/>
      <inkml:brushProperty name="height" value="0.025" units="cm"/>
      <inkml:brushProperty name="color" value="#66CC00"/>
    </inkml:brush>
  </inkml:definitions>
  <inkml:trace contextRef="#ctx0" brushRef="#br0">117 239 13325,'0'0'6155,"-10"-3"-4997,7 2-1118,1 1 0,-1-1 0,1 0-1,-1 0 1,0 1 0,1 0 0,-1-1-1,0 1 1,1 0 0,-1 0 0,0 1-1,0-1 1,1 0 0,-1 1 0,1 0 0,-1 0-1,0 0 1,1 0 0,0 0 0,-1 0-1,1 0 1,0 1 0,-1-1 0,1 1-1,0 0 1,0 0 0,0-1 0,0 1 0,1 1-1,-1-1 1,0 0 0,1 0 0,0 0-1,-1 1 1,1-1 0,0 1 0,0-1-1,1 1 1,-2 3 0,-16 73 179,17-75-186,0 1 1,1-1-1,-1 1 1,1-1-1,0 1 0,1-1 1,-1 1-1,1-1 0,-1 1 1,2-1-1,-1 1 0,0-1 1,1 0-1,0 0 0,3 6 1,-4-9-20,0 0-1,0 0 1,0 0 0,1 0 0,-1 0 0,1 0-1,-1 0 1,0-1 0,1 1 0,0-1 0,-1 1 0,1-1-1,-1 1 1,1-1 0,-1 0 0,1 0 0,0 0 0,-1 0-1,1 0 1,-1 0 0,1 0 0,0-1 0,-1 1-1,1 0 1,-1-1 0,1 0 0,-1 1 0,1-1 0,-1 0-1,1 1 1,-1-1 0,0 0 0,1 0 0,-1 0-1,1-2 1,6-3 145,-1 0 0,0-1 0,0 0 0,8-12 0,-1-1-63,-1-1 1,-1 0-1,-1-1 1,-1 0-1,0-1 1,6-25 0,-11 30 42,-1 0 0,-1-1 0,0 1 0,-1-1 0,-1 1 0,-1-1 0,0 1 0,-6-31 0,6 48-121,0 0 1,0 0 0,-1 0-1,1 0 1,-1 0-1,1 0 1,-1 0 0,1 0-1,-1 0 1,0 0-1,1 0 1,-1 1 0,0-1-1,1 0 1,-1 0-1,0 1 1,-1-2 0,2 2-11,-1 0 1,1 0 0,-1 0-1,1 0 1,-1 0 0,1 0-1,-1 0 1,1 0 0,-1 0 0,1 0-1,-1 0 1,1 0 0,-1 0-1,1 1 1,-1-1 0,1 0-1,0 0 1,-1 0 0,1 1-1,-1-1 1,1 0 0,0 1 0,-1-1-1,1 0 1,0 1 0,-1-1-1,1 0 1,0 1 0,0-1-1,-1 0 1,1 1 0,0-1-1,0 1 1,-1-1 0,1 1 0,0-1-1,0 1 1,0-1 0,0 1-1,0-1 1,0 1 0,0-1-1,0 0 1,0 2 0,-4 27 81,0 1 0,3-1-1,0 1 1,2 0 0,8 54 0,-7-73-62,0 0 1,1 0-1,1-1 0,-1 1 1,2-1-1,-1 0 0,2 0 1,12 18-1,-16-25-126,-1 0-1,1-1 1,1 1 0,-1-1 0,0 0-1,0 1 1,1-1 0,0 0-1,-1-1 1,1 1 0,0 0 0,0-1-1,0 1 1,0-1 0,0 0-1,0 0 1,0 0 0,0-1 0,0 1-1,0-1 1,1 0 0,-1 1-1,0-2 1,0 1 0,0 0 0,1 0-1,-1-1 1,0 0 0,0 0 0,0 0-1,0 0 1,0 0 0,0 0-1,0-1 1,4-2 0,-3 1-864,0 0 1,-1-1 0,1 1-1,-1 0 1,1-1-1,-1 0 1,0 0-1,-1 0 1,5-8-1,5-15-9346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8.962"/>
    </inkml:context>
    <inkml:brush xml:id="br0">
      <inkml:brushProperty name="width" value="0.025" units="cm"/>
      <inkml:brushProperty name="height" value="0.025" units="cm"/>
      <inkml:brushProperty name="color" value="#66CC00"/>
    </inkml:brush>
  </inkml:definitions>
  <inkml:trace contextRef="#ctx0" brushRef="#br0">1 86 8904,'0'0'11051,"7"-5"-10202,20-16-27,-27 21-780,0 0 0,0 0 1,-1 0-1,1 0 0,0 0 0,0 0 0,0 0 1,0 0-1,0 0 0,0 0 0,-1 0 1,1 0-1,0 0 0,0 0 0,0 0 1,0 0-1,0 0 0,0 0 0,-1 0 1,1 0-1,0-1 0,0 1 0,0 0 0,0 0 1,0 0-1,0 0 0,0 0 0,0 0 1,0-1-1,0 1 0,0 0 0,-1 0 1,1 0-1,0 0 0,0 0 0,0 0 1,0-1-1,0 1 0,0 0 0,0 0 1,0 0-1,0 0 0,0 0 0,0-1 0,1 1 1,-1 0-1,0 0 0,0 0 0,0 0 1,0 0-1,0-1 0,0 1 0,0 0 1,0 0-1,0 0 0,0 0 0,0 0 1,0 0-1,1 0 0,-1-1 0,-1 2-12,0-1-1,1 0 1,-1 0-1,0 0 0,0 0 1,1 1-1,-1-1 1,0 0-1,1 1 1,-1-1-1,0 1 1,1-1-1,-1 0 1,1 1-1,-1-1 0,1 1 1,-1 0-1,1-1 1,-1 1-1,1-1 1,-1 2-1,-2 3 1235,3-11-755,8-24-603,-3 6 508,-5 43-61,1 0 1,0-1-1,2 1 1,0 0-1,1-1 1,0 0-1,2 0 1,13 32-1,-18-49-343,-1-1 0,0 1 0,1 0 0,-1 0 0,0 0 0,1 0 0,-1-1 0,1 1 0,0 0 0,-1 0 0,1-1 0,-1 1 0,1 0 0,0-1 0,0 1 0,-1-1 0,1 1 0,0-1 0,0 1 0,0-1 0,0 1 0,-1-1 0,1 0 0,0 0 0,0 1 0,0-1 0,0 0 0,0 0 0,0 0 0,0 0 0,0 0 0,2 0 0,-1-1 6,0-1-1,0 1 1,0 0 0,-1-1-1,1 0 1,0 1 0,-1-1 0,1 0-1,0 0 1,-1 0 0,0 0 0,2-3-1,27-66 24,-30 71-40,6-27-450,4-47 1,-10 70 262,7 87 47,-7-77 162,1-1-1,1 0 0,-1 0 1,1 0-1,-1 0 0,2 0 1,-1 0-1,0-1 0,1 1 0,0-1 1,0 1-1,0-1 0,7 6 1,-9-9-7,0 0 0,0 0 0,0 0 0,0-1 0,1 1 0,-1 0 1,0-1-1,0 1 0,1-1 0,-1 1 0,1-1 0,-1 1 0,0-1 0,1 0 0,-1 0 1,1 0-1,-1 0 0,1 0 0,-1 0 0,0 0 0,1 0 0,-1-1 0,1 1 0,1-1 1,-1-1 0,1 1 1,0-1-1,-1 0 1,1 0 0,-1 0-1,0 0 1,0 0 0,0 0-1,0-1 1,3-4-1,2-5 6,-1 0 0,0-1 0,8-25 0,4-45-661,-20 123 549,1-28 125,-1 0-1,2-1 1,0 1 0,0 0-1,1 0 1,0-1-1,1 1 1,0-1 0,6 14-1,-8-23-24,1-1 1,0 1-1,0-1 0,0 1 0,0-1 0,0 1 0,0-1 0,0 0 0,1 0 1,-1 1-1,0-1 0,1 0 0,-1 0 0,1-1 0,-1 1 0,1 0 0,0 0 0,-1-1 1,1 1-1,0-1 0,-1 1 0,1-1 0,2 1 0,-1-2 3,0 1 0,0-1 0,0 1 0,0-1 0,0 0 0,0 0 0,0 0 0,0-1 0,-1 1 0,1-1 0,0 1 0,2-3 0,9-8 14,-1 0 0,-1 0 0,19-25 0,-23 27-40,-5 7 13,25-25-50,-16 28 21,-5 20 16,-7-21 15,0 1 0,0 0 1,0 0-1,1 0 0,-1-1 1,0 1-1,0 0 1,0 0-1,1 0 0,-1 0 1,0 0-1,0-1 0,1 1 1,-1 0-1,0 0 0,1 0 1,-1 0-1,0 0 0,0 0 1,1 0-1,-1 0 1,0 0-1,1 0 0,-1 0 1,0 0-1,0 0 0,1 0 1,-1 0-1,0 0 0,0 1 1,1-1-1,-1 0 0,0 0 1,0 0-1,1 0 0,-1 0 1,0 1-1,0-1 1,1 0-1,-1 0 0,0 0 1,0 1-1,0-1 0,0 0 1,1 0-1,-1 1 0,0-1 1,0 0-1,0 0 0,0 1 1,0-1-1,0 0 1,0 0-1,0 1 0,0-1 1,0 0-1,0 1 0,0-1 1,0 0-1,0 0 0,0 1 1,0-1-1,0 0 0,0 1 1,0-1-1,9-14 97,-9 12-165,1 0 1,-1 0-1,1 0 1,0 0 0,0 0-1,0 0 1,0 0-1,0 1 1,0-1 0,1 0-1,-1 0 1,1 1-1,-1-1 1,4-2 0,6-1-3273,2 1-3724,-3 1-2322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9.812"/>
    </inkml:context>
    <inkml:brush xml:id="br0">
      <inkml:brushProperty name="width" value="0.025" units="cm"/>
      <inkml:brushProperty name="height" value="0.025" units="cm"/>
      <inkml:brushProperty name="color" value="#66CC00"/>
    </inkml:brush>
  </inkml:definitions>
  <inkml:trace contextRef="#ctx0" brushRef="#br0">124 35 11243,'1'-1'381,"-1"-1"0,1 1 0,-1 0 1,0-1-1,1 1 0,-1-1 1,0 1-1,0-1 0,0 1 0,0-1 1,0 1-1,-1-1 0,1 1 1,0-1-1,-1 1 0,1-1 0,-1 1 1,1 0-1,-2-3 0,1 3-224,0 1 0,0-1-1,1 1 1,-1 0-1,0 0 1,0-1 0,0 1-1,0 0 1,1 0 0,-1 0-1,0 0 1,0 0-1,0 0 1,0 0 0,0 0-1,0 0 1,1 0 0,-1 0-1,0 0 1,0 1 0,0-1-1,0 0 1,-1 2-1,-3 0 23,0 1-1,0 0 1,1 0-1,-1 0 1,1 1-1,0-1 1,0 1-1,0 0 1,-4 6-1,1 0-40,0 1-1,1 0 0,1 1 1,0 0-1,0 0 0,1 0 0,1 0 1,0 0-1,1 1 0,0-1 0,1 1 1,0 0-1,2 20 0,-1-32-130,0 1-1,0-1 1,0 0-1,1-1 0,-1 1 1,0 0-1,1 0 1,-1 0-1,1 0 0,-1 0 1,1 0-1,-1 0 1,1 0-1,0-1 1,-1 1-1,1 0 0,0 0 1,0-1-1,-1 1 1,1-1-1,0 1 0,0-1 1,0 1-1,0-1 1,0 1-1,0-1 1,0 0-1,0 1 0,0-1 1,0 0-1,0 0 1,0 0-1,0 0 0,0 0 1,0 0-1,0 0 1,0 0-1,0 0 1,0 0-1,0-1 0,0 1 1,0 0-1,0-1 1,0 1-1,-1-1 0,1 1 1,0-1-1,0 1 1,1-2-1,4-1 16,-1 0 0,0 0 0,1-1 0,-2 0 0,1 0 0,8-9 0,-4 0-3,0-1-1,-2-1 0,1 1 0,-2-1 0,0 0 1,-1-1-1,0 1 0,2-17 0,5-14 37,-3 99-204,-5-11 218,-4-32 55,0 0 0,1-1 0,0 1-1,1 0 1,0 0 0,0-1 0,1 0 0,0 1 0,9 16 0,-12-25-105,1 0 0,0 0 0,0 0 0,0 0 1,0 0-1,0 0 0,0 0 0,0 0 0,1-1 1,-1 1-1,0 0 0,0-1 0,0 1 0,1-1 1,-1 1-1,0-1 0,1 0 0,-1 0 0,0 1 1,1-1-1,-1 0 0,1 0 0,-1 0 0,0 0 1,1-1-1,-1 1 0,0 0 0,1-1 0,-1 1 1,0 0-1,1-1 0,-1 0 0,0 1 0,0-1 1,0 0-1,1 1 0,-1-1 0,0 0 0,0 0 1,0 0-1,1-1 0,5-6 15,1 1-1,-2-1 1,1 0 0,5-9 0,-11 17-32,27-45 13,-19 29-46,0 0 0,2 1 1,0 0-1,15-15 0,-26 29 25,1 1 0,-1 0-1,0 0 1,0-1 0,0 1 0,1 0 0,-1 0 0,0 0 0,0 0 0,0-1 0,1 1 0,-1 0-1,0 0 1,1 0 0,-1 0 0,0 0 0,0 0 0,1 0 0,-1 0 0,0 0 0,0 0 0,1 0-1,-1 0 1,0 0 0,1 0 0,-1 0 0,0 0 0,0 0 0,1 0 0,-1 0 0,0 0 0,1 0-1,-1 0 1,0 0 0,0 1 0,1-1 0,-1 0 0,0 0 0,6 15-60,-2 24 128,-4-34-66,0 35 4,-1-28 19,1 0-1,0 0 1,4 19 0,-4-32-18,0 1 1,0 0-1,0 0 0,0-1 1,0 1-1,0 0 1,0 0-1,0-1 0,1 1 1,-1 0-1,0 0 0,0 0 1,0-1-1,0 1 1,1 0-1,-1 0 0,0 0 1,0 0-1,0-1 0,0 1 1,1 0-1,-1 0 1,0 0-1,0 0 0,1 0 1,-1 0-1,0 0 0,0 0 1,1 0-1,-1-1 0,0 1 1,0 0-1,1 0 1,-1 0-1,0 0 0,0 1 1,1-1-1,-1 0 0,0 0 1,0 0-1,1 0 1,-1 0-1,0 0 0,0 0 1,0 0-1,1 0 0,-1 1 1,0-1-1,0 0 1,0 0-1,1 0 0,-1 0 1,0 1-1,0-1 0,0 0 1,0 0-1,1 0 0,-1 1 1,0-1-1,0 0 1,0 0-1,0 1 0,0-1 1,0 0-1,0 0 0,0 1 1,10-19-1215,0-8-5871,-4 15-144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0.157"/>
    </inkml:context>
    <inkml:brush xml:id="br0">
      <inkml:brushProperty name="width" value="0.025" units="cm"/>
      <inkml:brushProperty name="height" value="0.025" units="cm"/>
      <inkml:brushProperty name="color" value="#66CC00"/>
    </inkml:brush>
  </inkml:definitions>
  <inkml:trace contextRef="#ctx0" brushRef="#br0">1 6 15439,'0'0'11029,"3"9"-10378,6 17-316,-2 1 0,-1 0 0,3 32 0,-9-56-289,8 34 202,-8-36-244,0-1-1,0 1 0,0-1 0,1 1 1,-1-1-1,0 1 0,0-1 0,0 1 1,0-1-1,1 1 0,-1-1 1,0 1-1,0-1 0,1 1 0,-1-1 1,0 0-1,1 1 0,-1-1 0,1 1 1,-1-1-1,0 0 0,1 0 0,-1 1 1,1-1-1,-1 0 0,1 0 0,-1 1 1,1-1-1,-1 0 0,1 0 0,-1 0 1,1 0-1,-1 0 0,1 0 0,0 0 1,-1 0-1,1 0 0,-1 0 0,1 0 1,-1 0-1,1 0 0,-1 0 1,1 0-1,-1-1 0,1 1 0,-1 0 1,1 0-1,-1-1 0,1 1 0,-1 0 1,0-1-1,1 1 0,-1 0 0,0-1 1,1 1-1,-1-1 0,0 1 0,1 0 1,-1-1-1,0 1 0,1-2 0,9-11-68,-1-2 0,-1 1 0,0-1-1,6-17 1,-8 18-164,0 0 1,1 0-1,1 1 1,0 0-1,16-20 1,-24 32 224,1 1-1,-1-1 1,0 1 0,1 0 0,-1-1 0,0 1-1,1-1 1,-1 1 0,1 0 0,-1-1 0,1 1-1,-1 0 1,1-1 0,-1 1 0,1 0 0,-1 0-1,1 0 1,-1-1 0,1 1 0,-1 0 0,1 0-1,-1 0 1,1 0 0,-1 0 0,1 0 0,-1 0-1,1 0 1,0 0 0,-1 0 0,1 0 0,0 1-1,8 16 146,-4 40 339,-5-45-432,1-4-94,-2-6 4,1 1 1,0 0-1,0 0 1,0-1 0,0 1-1,0 0 1,1-1-1,-1 1 1,1 0-1,0-1 1,0 1 0,0-1-1,0 1 1,2 2-1,-2-9-2862,-1-11-2899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1.734"/>
    </inkml:context>
    <inkml:brush xml:id="br0">
      <inkml:brushProperty name="width" value="0.025" units="cm"/>
      <inkml:brushProperty name="height" value="0.025" units="cm"/>
      <inkml:brushProperty name="color" value="#66CC00"/>
    </inkml:brush>
  </inkml:definitions>
  <inkml:trace contextRef="#ctx0" brushRef="#br0">55 304 9897,'0'0'15161,"-8"10"-14595,3-4-534,0 0 0,0 0 0,1 0 0,0 1 0,0 0 0,1 0 0,0 0 0,0 0 1,1 0-1,0 0 0,0 1 0,1 0 0,-1-1 0,2 1 0,-1 8 0,1-10-28,0 0 1,0 0-1,1 0 1,0 0 0,0 0-1,3 9 1,-4-14-4,1-1 0,-1 1 0,0 0 0,1-1 0,-1 1 0,0 0 0,1-1 0,-1 1 1,1-1-1,-1 1 0,1-1 0,-1 1 0,1-1 0,0 1 0,-1-1 0,1 0 0,-1 1 0,1-1 1,0 0-1,0 1 0,-1-1 0,1 0 0,0 0 0,1 0 0,0 0 5,-1 0-1,1-1 1,0 1 0,0-1-1,0 0 1,-1 0 0,1 1-1,0-1 1,-1 0 0,1 0-1,0-1 1,-1 1 0,0 0-1,3-3 1,5-5 26,-1-1-1,0-1 1,0 1 0,-1-1 0,-1-1-1,1 1 1,5-18 0,28-90 53,-37 112-66,6-21-38,-9 42-37,-2 22 24,0 23 37,1-34-1,0-1 0,1 0 0,6 38 0,-6-61-3,0 0-1,0 0 1,0 0-1,0 0 1,0 0-1,0 1 1,1-1-1,-1 0 1,0 0-1,1 0 1,-1 0-1,0 0 1,1 0-1,0 0 1,-1 0-1,1-1 1,-1 1-1,1 0 1,0 0-1,0 0 1,-1-1-1,1 1 1,0 0-1,0-1 1,0 1-1,0 0 1,0-1-1,0 1 1,0-1-1,0 0 1,0 1-1,0-1 1,0 0-1,0 0 1,0 1-1,0-1 1,0 0-1,0 0 1,0 0-1,0 0 1,1 0-1,-1-1 1,0 1-1,2-1 1,0 0-5,0-1 0,1 0-1,-1 0 1,0-1 0,0 1 0,0-1 0,-1 1 0,1-1 0,-1 0 0,1 0 0,3-6-1,8-17-274,-1-1-1,-1 0 1,-1-1-1,-2 0 1,12-57-1,-12 31 563,-3 0 1,0-76-1,-7 134-281,0 0 0,0-1 1,0 1-1,-1 0 0,1-1 0,-1 1 0,0-1 0,0 0 1,-4 5-1,-10 20 3,11-6 129,0 0 1,2 1-1,1-1 1,1 1-1,1-1 1,0 1-1,6 32 1,0 39 833,-6-34-546,0-60-406,1 0-21,1-1 1,-1 1-1,0-1 0,0 0 1,1 1-1,-1-1 0,0 0 1,0 1-1,0-1 0,0 0 1,0 0-1,0 0 0,0 0 1,0 0-1,0 0 0,0-1 1,-1 1-1,1 0 0,0 0 1,-1 0-1,1-3 0,-1 4 3,0-1-1,0 1 1,0-1-1,0 1 1,1-1-1,-1 1 1,0-1 0,0 1-1,0-1 1,0 1-1,1-1 1,-1 1-1,0-1 1,0 1-1,1 0 1,-1-1-1,0 1 1,1-1-1,-1 1 1,1 0 0,-1-1-1,0 1 1,1 0-1,-1-1 1,1 1-1,-1 0 1,1 0-1,-1-1 1,1 1-1,-1 0 1,1 0-1,-1 0 1,1 0 0,-1 0-1,1 0 1,-1 0-1,1 0 1,-1 0-1,1 0 1,0 0-1,-1 0 1,1 0-1,-1 0 1,1 1-1,0 0 3,0-1-1,0 1 1,0 0-1,1-1 1,-1 1-1,0 0 1,0-1-1,0 1 1,1-1-1,-1 0 1,0 1-1,0-1 1,1 0-1,-1 0 1,0 0-1,1 0 1,-1 0-1,0 0 1,0 0-1,1 0 1,-1 0-1,0-1 1,0 1-1,1-1 1,-1 1-1,0-1 1,0 1-1,0-1 0,0 0 1,1 1-1,-1-1 1,0 0-1,0 0 1,1-1-1,31-37 43,-29 33-39,2-1 6,-1-1 1,0 0-1,0 0 0,0 0 0,-1-1 1,0 1-1,-1-1 0,0 0 0,-1 0 0,3-14 1,-5 23-8,0-1-1,0 1 1,0 0 0,1 0 0,-1-1 0,0 1 0,0 0 0,0-1 0,0 1 0,0 0 0,0 0-1,0-1 1,0 1 0,0 0 0,-1 0 0,1-1 0,0 1 0,0 0 0,0 0 0,0-1 0,0 1-1,0 0 1,0 0 0,-1-1 0,1 1 0,0 0 0,0 0 0,0 0 0,0-1 0,-1 1 0,1 0-1,0 0 1,0 0 0,-1 0 0,1 0 0,0-1 0,0 1 0,-1 0 0,1 0 0,0 0 0,0 0-1,-1 0 1,-11 8-33,-8 19-25,14-15 46,2 1-1,-1-1 0,2 1 1,-1 0-1,2 0 0,0 1 1,-1 17-1,3-30 11,0-1 0,0 1-1,0-1 1,0 0 0,0 1 0,0-1 0,0 1 0,0-1 0,0 0-1,0 1 1,0-1 0,0 1 0,1-1 0,-1 0 0,0 1 0,0-1-1,0 0 1,1 1 0,-1-1 0,0 0 0,0 1 0,1-1 0,-1 0-1,0 0 1,0 1 0,1-1 0,-1 0 0,0 0 0,1 1 0,-1-1-1,1 0 1,-1 0 0,0 0 0,1 0 0,0 0 0,16-4-2,18-18 4,-34 21-2,10-7-15,1 0 0,0 1 0,0 1 0,17-7 0,-25 12 10,0-1 1,1 0 0,0 1-1,-1 0 1,1 0-1,-1 0 1,1 1 0,0 0-1,0 0 1,-1 0-1,1 0 1,0 1 0,0-1-1,-1 1 1,1 0-1,5 3 1,7 8 95,-17-11-83,0 0 1,1-1-1,-1 1 0,1 0 1,-1-1-1,1 1 0,-1 0 1,1-1-1,-1 1 0,1-1 1,-1 1-1,1-1 0,0 1 1,-1-1-1,1 0 0,0 1 1,0-1-1,-1 0 0,1 0 1,0 1-1,0-1 0,-1 0 0,1 0 1,0 0-1,0 0 0,-1 0 1,1 0-1,0 0 0,0 0 1,0 0-1,-1 0 0,1-1 1,0 1-1,0 0 0,-1 0 1,1-1-1,0 1 0,-1 0 1,1-1-1,0 1 0,-1-1 1,1 1-1,0-1 0,-1 1 0,1-1 1,-1 0-1,1 1 0,-1-1 1,0 1-1,1-1 0,-1 0 1,1 0-1,-1 1 0,0-1 1,0 0-1,1 0 0,-1 1 1,0-2-1,3-4 13,0-1 0,-1 1-1,0-1 1,0 1 0,0-1 0,-1 1 0,0-1-1,0 0 1,-1-8 0,4 18-2539,1 0 0,-1-1 0,0 0-1,1 0 1,-1 0 0,9 1 0,7-1-7977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3.604"/>
    </inkml:context>
    <inkml:brush xml:id="br0">
      <inkml:brushProperty name="width" value="0.025" units="cm"/>
      <inkml:brushProperty name="height" value="0.025" units="cm"/>
    </inkml:brush>
  </inkml:definitions>
  <inkml:trace contextRef="#ctx0" brushRef="#br0">0 82 12940,'0'0'2814,"5"-8"-594,-2 3-1978,0 0 0,0 1 0,1-1 0,-1 1-1,1 0 1,0 0 0,0 0 0,1 0 0,-1 1 0,1 0-1,0 0 1,0 0 0,0 1 0,0-1 0,0 1 0,0 0-1,1 1 1,-1-1 0,10-1 0,3 0 137,1 1 0,-1 0 0,0 2-1,0 0 1,1 0 0,31 7 0,-46-7-380,1 1-1,-1 0 0,0 0 1,1 0-1,-1 1 1,0 0-1,0-1 0,0 1 1,0 1-1,0-1 1,-1 1-1,1-1 0,-1 1 1,1 0-1,-1 0 1,0 0-1,0 1 1,0-1-1,-1 1 0,1 0 1,-1 0-1,0 0 1,0 0-1,0 0 0,-1 0 1,1 0-1,-1 0 1,0 1-1,0-1 0,0 1 1,-1-1-1,0 8 1,0-7 29,-1-1 1,1 1-1,-1-1 0,0 1 1,-1-1-1,1 0 1,-1 0-1,1 1 0,-1-1 1,-1 0-1,1-1 1,-1 1-1,1 0 0,-1-1 1,-5 5-1,-4 3 430,0 0 1,-28 17-1,-10 9 264,106-28-3102,-51-8 2250,13 2-358,1 1-1,30 11 1,-45-14 416,1 1 0,-1 0 0,0 1 0,0-1 0,0 1 1,0-1-1,4 6 0,-7-7 51,1 0 0,-1 0 1,0 1-1,0-1 0,0 0 0,-1 1 1,1-1-1,0 1 0,-1-1 0,1 1 1,0-1-1,-1 1 0,0 0 0,1-1 1,-1 1-1,0 0 0,0-1 1,0 1-1,0-1 0,0 4 0,-2-2 126,1 0 0,0 0 0,-1 0 0,0 0 0,1-1 0,-1 1 0,0-1 0,-1 1-1,1-1 1,0 1 0,-1-1 0,1 0 0,-1 0 0,0-1 0,1 1 0,-1 0 0,0-1 0,-6 2-1,-59 21 1715,65-23-1744,-67 13 864,64-13-1100,0-1-1,1 1 1,-1-1-1,1 0 0,-1-1 1,0 1-1,1-1 0,-1 0 1,1 0-1,-9-4 1,13 5-174,1-1 0,-1 1 0,0-1-1,0 0 1,1 0 0,-1 1 0,0-1 0,1 0 0,-1 0 0,1 0 0,-1 0 0,1 0 0,-1 0 0,1 0 0,-1 0 0,1 0 0,0 0 0,0 0 0,0 0 0,0 0 0,-1 0 0,1 0 0,1 0 0,-1-2 0,0-14-7641</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2.131"/>
    </inkml:context>
    <inkml:brush xml:id="br0">
      <inkml:brushProperty name="width" value="0.025" units="cm"/>
      <inkml:brushProperty name="height" value="0.025" units="cm"/>
      <inkml:brushProperty name="color" value="#66CC00"/>
    </inkml:brush>
  </inkml:definitions>
  <inkml:trace contextRef="#ctx0" brushRef="#br0">114 314 7751,'1'-2'442,"0"0"-1,-1 1 1,1-1-1,0 0 1,0 0-1,-1 1 1,1-1-1,-1 0 0,0 0 1,1 0-1,-1 0 1,0 1-1,-1-5 1,1 6-283,0-1 0,0 1 1,0-1-1,-1 1 1,1-1-1,0 1 0,-1-1 1,1 1-1,0 0 0,-1-1 1,1 1-1,0 0 1,-1-1-1,1 1 0,-1 0 1,1-1-1,-1 1 0,1 0 1,-1 0-1,1 0 1,-1 0-1,1-1 0,-1 1 1,1 0-1,-1 0 0,1 0 1,-1 0-1,1 0 1,-1 0-1,0 0 0,-2 1 43,-1 0 0,1 0-1,-1 0 1,1 0-1,0 0 1,0 1 0,0-1-1,0 1 1,0 0 0,0 0-1,0 0 1,0 0 0,-2 4-1,-4 4 224,1 1-1,0-1 0,-11 21 1,16-27-278,1-1-1,0 1 1,1 0 0,-1 0 0,0 0 0,1 0-1,0 0 1,0 0 0,1 0 0,-1 0 0,1 1-1,-1-1 1,2 0 0,-1 0 0,1 7 0,0-10-137,-1-1 0,1 1 0,-1-1 0,1 1 0,-1-1 0,1 1 0,-1-1 0,1 0 0,0 1 1,-1-1-1,1 0 0,0 0 0,0 1 0,-1-1 0,1 0 0,0 0 0,-1 0 0,1 0 0,0 0 0,0 0 0,-1 0 1,1 0-1,0 0 0,-1 0 0,1 0 0,0-1 0,0 1 0,-1 0 0,1 0 0,0-1 0,-1 1 0,1 0 0,-1-1 1,1 1-1,1-2 0,22-13 102,-7 0-62,0-2 1,-1 0-1,-1-1 0,-1 0 1,-1-1-1,0 0 1,-1-2-1,-1 1 1,-1-1-1,-1-1 0,-1 1 1,-1-2-1,-1 1 1,-1-1-1,-1 0 0,0 0 1,-1-32-1,-8 33 294,5 22-333,0 0 0,-1 0 0,1-1 0,0 1-1,-1 0 1,1 0 0,0 0 0,-1 0 0,1 0 0,0 0-1,-1 0 1,1 0 0,0-1 0,-1 1 0,1 0 0,0 1-1,-1-1 1,1 0 0,0 0 0,-1 0 0,1 0 0,-1 0-1,1 0 1,0 0 0,-1 0 0,1 1 0,0-1 0,0 0-1,-1 0 1,1 0 0,0 1 0,-1-1 0,-2 3 11,0 1-1,0-1 1,0 0 0,0 1 0,1 0-1,-1 0 1,-1 5 0,-10 21 156,1 1 1,-10 41-1,19-58 16,1 0 0,1 1 0,0-1 0,0 0 0,2 1 0,0-1 0,3 26 0,-2-37-173,0 0-1,0 0 1,0 0 0,1 0-1,-1 0 1,1 0 0,-1-1-1,1 1 1,0 0-1,0-1 1,0 0 0,1 0-1,-1 1 1,0-1 0,1 0-1,0-1 1,-1 1 0,1 0-1,0-1 1,0 0-1,0 1 1,0-1 0,0 0-1,0-1 1,0 1 0,0 0-1,0-1 1,0 0 0,0 0-1,1 0 1,4 0-1,-1-1-371,1 1 1,-1-1-1,1 0 0,-1-1 0,12-3 0,-14 3-721,0 0 0,0 0 0,-1 0 0,1-1 1,-1 1-1,1-1 0,6-6 0,10-15-12621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294"/>
    </inkml:context>
    <inkml:brush xml:id="br0">
      <inkml:brushProperty name="width" value="0.025" units="cm"/>
      <inkml:brushProperty name="height" value="0.025" units="cm"/>
      <inkml:brushProperty name="color" value="#66CC00"/>
    </inkml:brush>
  </inkml:definitions>
  <inkml:trace contextRef="#ctx0" brushRef="#br0">93 184 11979,'0'0'3876,"0"-8"-427,-1-25-834,1 33-2545,1 0 0,-1-1 0,0 1 0,0-1 0,0 1 0,0-1 0,0 1 0,0 0 0,0-1 0,0 1 0,0-1-1,0 1 1,0-1 0,0 1 0,0 0 0,0-1 0,0 1 0,0-1 0,0 1 0,-1 0 0,1-1 0,0 1 0,0-1 0,0 1-1,-1 0 1,1-1 0,0 1 0,-1 0 0,1 0 0,0-1 0,-1 1 0,1 0 0,0-1 0,-1 1 0,1 0 0,0 0 0,-1 0-1,1 0 1,-1-1 0,1 1 0,0 0 0,-1 0 0,1 0 0,-1 0 0,1 0 0,-1 0 0,1 0 0,0 0 0,-1 0-1,1 0 1,-1 0 0,1 0 0,0 0 0,-1 1 0,1-1 0,-1 0 0,1 0 0,0 0 0,-1 1 0,1-1 0,-1 0 0,1 0-1,0 1 1,0-1 0,-1 0 0,1 0 0,-1 1 0,-14 19 487,6-7-501,1 2 0,0-1-1,1 1 1,1 0 0,1 1 0,0 0-1,1-1 1,-4 28 0,35-42-88,-17-2-5,0 0 0,0 0-1,0 1 1,0 1 0,0 0 0,0 0 0,0 1 0,0 0-1,0 0 1,-1 1 0,1 1 0,-1 0 0,0 0 0,0 1 0,0 0-1,0 0 1,-1 1 0,0 0 0,0 0 0,-1 1 0,0 0-1,0 1 1,0 0 0,10 15 0,-11-11 77,0 0 0,0 1 0,-1-1-1,0 1 1,-1 0 0,-1 0 0,0 1 0,-1-1 0,0 1 0,-1-1-1,0 1 1,-1-1 0,-1 1 0,0 0 0,-1-1 0,-1 0 0,0 1-1,0-1 1,-1 0 0,-1 0 0,0-1 0,-1 0 0,-1 0 0,1 0-1,-2 0 1,0-1 0,0-1 0,-1 1 0,-15 13 0,22-22-12,0 0 0,0 0 1,0 0-1,-1-1 0,1 1 0,0-1 1,-1 0-1,1 0 0,-1 1 0,1-1 0,-1-1 1,1 1-1,-1 0 0,0-1 0,0 1 1,1-1-1,-1 0 0,0 0 0,1 0 1,-1 0-1,0-1 0,-2 0 0,2 0-23,1 0 0,0-1 0,0 1-1,0-1 1,1 0 0,-1 1 0,0-1-1,1 0 1,-1 0 0,1 0 0,0 0-1,-1-1 1,1 1 0,0 0 0,0 0-1,0-1 1,1 1 0,-1-1-1,1 1 1,-1 0 0,1-1 0,0 1-1,0-6 1,0-12-45,0 0-1,1 1 1,1-1-1,2 0 1,-1 0-1,2 1 1,1 0 0,13-32-1,11-12-26,45-71-1,4-6 124,-67 115-49,-3 9 9,0 0 0,-2 0 0,0-1-1,-1 0 1,0 0 0,-2-1 0,0 0 0,-1 0 0,1-18 0,-3 36-15,-1-1 0,0 0 1,0 0-1,0 1 0,0-1 0,0 0 1,0 1-1,0-1 0,-1 0 1,1 1-1,0-1 0,0 0 1,0 1-1,-1-1 0,1 0 1,0 1-1,-1-1 0,1 1 1,0-1-1,-1 0 0,1 1 0,-1-1 1,1 1-1,-1-1 0,1 1 1,-1 0-1,0-1 0,1 1 1,-1 0-1,1-1 0,-1 1 1,0 0-1,1-1 0,-1 1 1,0 0-1,1 0 0,-1 0 0,0 0 1,1 0-1,-1 0 0,0 0 1,0 0-1,1 0 0,-1 0 1,0 0-1,0 0 0,-2 1-9,1 0 0,0 0 0,-1 0 0,1 0 0,0 0 0,-1 0 0,1 1 0,0-1 0,0 1 0,0-1 0,0 1 0,-3 4 0,-3 5-4,0 2 1,1-1-1,0 1 1,1 0-1,1 0 1,0 1-1,0 0 0,-4 27 1,4-8-10,2 1 1,1 57-1,1-88 20,1 0 0,1 0 0,-1 0 0,0 0 0,1 0 0,-1 0 0,1 0 0,0 0 0,0 0 0,0 0 0,1 0-1,-1-1 1,1 1 0,-1-1 0,1 1 0,0-1 0,0 1 0,0-1 0,0 0 0,0 0 0,1 0 0,2 2 0,-2-3 6,1 1 0,0-1-1,-1 0 1,1 0 0,-1 0 0,1 0 0,0-1 0,0 1 0,-1-1 0,1 0 0,0-1 0,0 1 0,-1 0 0,1-1 0,0 0 0,0 0 0,-1 0 0,5-2 0,2-2 9,1 0 0,-1-1 0,0 0 0,-1-1 1,0 0-1,0-1 0,0 0 0,-1 0 0,0 0 0,0-1 1,-1-1-1,0 1 0,-1-1 0,0 0 0,-1-1 0,0 1 0,0-1 1,-1 0-1,-1 0 0,0-1 0,0 1 0,0-14 0,-3 25-13,0 0-1,0 1 0,0-1 0,0 0 0,-1 0 0,1 0 0,0 0 0,0 0 1,0 0-1,-1 0 0,1 0 0,0 1 0,0-1 0,0 0 0,-1 0 0,1 0 1,0 0-1,0 0 0,-1 0 0,1 0 0,0 0 0,0 0 0,0 0 0,-1-1 1,1 1-1,0 0 0,0 0 0,0 0 0,-1 0 0,1 0 0,0 0 0,0 0 0,0 0 1,-1-1-1,1 1 0,0 0 0,0 0 0,0 0 0,0 0 0,0-1 0,-1 1 1,1 0-1,0 0 0,0 0 0,0-1 0,0 1 0,0 0 0,0 0 0,0-1 1,-10 22-66,7-7 107,0 0-1,1 1 1,1 0 0,1-1 0,0 1 0,4 25 0,-4-36-18,1-1-1,0 1 1,-1-1 0,2 0 0,-1 1 0,0-1 0,1 0 0,-1 0 0,1 0-1,0 0 1,0 0 0,0 0 0,1-1 0,3 5 0,-3-6-13,-1 1 1,0-1-1,1 0 0,-1 0 1,1-1-1,-1 1 0,1 0 1,0-1-1,-1 0 1,1 1-1,0-1 0,-1 0 1,1 0-1,-1-1 1,1 1-1,0 0 0,-1-1 1,1 0-1,-1 1 0,1-1 1,-1 0-1,4-2 1,2-2-1,0 0 0,0-1 0,0 0 1,-1 0-1,1 0 0,-2-1 1,1 0-1,-1-1 0,0 1 1,9-17-1,-5 8 3,0-2-1,-1 1 1,-1-1-1,8-26 1,-18 61-68,1 1-1,3 32 1,0-4 249,5 8 408,-7-53-593,0 0-1,0 0 0,0 0 1,0 0-1,1 0 0,-1 0 1,0 0-1,1 0 1,-1 0-1,0 0 0,1 0 1,-1 0-1,1-1 0,0 1 1,-1 0-1,1 0 0,0 0 1,-1-1-1,1 1 1,0 0-1,0-1 0,0 1 1,0 0-1,-1-1 0,1 1 1,0-1-1,0 0 0,0 1 1,0-1-1,0 0 1,0 1-1,0-1 0,0 0 1,0 0-1,0 0 0,0 0 1,1 0-1,-1 0 0,0 0 1,0 0-1,0-1 1,0 1-1,0 0 0,0 0 1,0-1-1,0 1 0,-1-1 1,2 0-1,1-2-214,-1 1 0,1-1 0,-1 0 0,0 0 0,0 0 0,0 0 0,-1 0 0,1 0 0,-1-1 0,0 1 0,0-1 0,0 1 0,0-1 0,0 1 0,0-5 0,5-60-8326,-6 64 7519,1-38-6856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624"/>
    </inkml:context>
    <inkml:brush xml:id="br0">
      <inkml:brushProperty name="width" value="0.025" units="cm"/>
      <inkml:brushProperty name="height" value="0.025" units="cm"/>
      <inkml:brushProperty name="color" value="#66CC00"/>
    </inkml:brush>
  </inkml:definitions>
  <inkml:trace contextRef="#ctx0" brushRef="#br0">6 0 12844,'0'0'7751,"-5"52"-7398,5-36-257,5-1-1057,6-4-2658,0-2-3620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982"/>
    </inkml:context>
    <inkml:brush xml:id="br0">
      <inkml:brushProperty name="width" value="0.025" units="cm"/>
      <inkml:brushProperty name="height" value="0.025" units="cm"/>
      <inkml:brushProperty name="color" value="#66CC00"/>
    </inkml:brush>
  </inkml:definitions>
  <inkml:trace contextRef="#ctx0" brushRef="#br0">69 302 16367,'0'0'2200,"-5"8"63,-1 1-1920,-35 63 3487,38-66-3648,1 0 0,-1-1 0,1 1 0,1 0 0,-1 0 0,1 0 0,0 0 1,0 0-1,1 0 0,0 1 0,0-1 0,1 8 0,0-13-174,0 1 0,-1-1 0,1 0 0,0 0 0,0 0 0,0 0 0,-1 0 0,1 0 0,0 0 0,0 0 0,1-1-1,-1 1 1,0 0 0,0-1 0,0 1 0,0-1 0,1 1 0,-1-1 0,0 1 0,0-1 0,1 0 0,-1 0 0,0 1 0,1-1 0,-1 0 0,0 0 0,1 0 0,-1-1 0,0 1 0,1 0 0,-1 0 0,2-1 0,43-14 97,-31 7-115,-2-1-1,1-1 1,-2 0-1,1-1 1,-1 0-1,-1-1 1,0 0-1,-1-1 1,0 0-1,-1-1 1,0 0-1,-1 0 1,7-19-1,-7 13 54,0 0-1,-2-1 1,0 0-1,-1 0 1,-2-1-1,0 1 1,-1-1-1,-1 1 0,-3-32 1,2 51-29,0 0 0,0 0 0,0 0 0,0-1 0,-1 1 0,1 0 0,-1 0 0,1 0 0,-1 0 0,0 0 0,0 0 0,0 0 0,0 1 0,0-1 0,0 0 0,0 0 0,-1 1 0,1-1 0,-1 1 0,1-1 0,-1 1 0,0 0 0,1-1 0,-1 1 0,0 0 0,0 0 0,0 0 0,0 1 1,0-1-1,0 0 0,0 1 0,-3-1 0,2 1-12,-1 0 1,0 0 0,0 1 0,1-1-1,-1 1 1,0 0 0,1 0 0,-1 1-1,1-1 1,-1 1 0,1-1 0,0 1 0,0 0-1,0 0 1,0 1 0,0-1 0,-4 5-1,-14 15 121,0 1-1,-27 41 1,42-56-37,0 1 0,1 0 1,0 0-1,1 0 1,0 1-1,1 0 0,-1-1 1,2 1-1,0 0 1,0 1-1,-1 16 0,4-26-81,-1 1-1,1-1 0,-1 0 1,1 1-1,0-1 0,0 1 1,-1-1-1,1 0 0,0 0 1,0 1-1,1-1 0,-1 0 1,0 0-1,0 0 0,0 0 0,1 0 1,-1-1-1,0 1 0,1 0 1,-1 0-1,1-1 0,-1 1 1,1-1-1,-1 0 0,1 1 1,-1-1-1,1 0 0,0 0 1,-1 0-1,1 0 0,-1 0 1,1 0-1,2-1 0,60-7 52,13-16-404,-63 18 230,0 1 0,1 0 0,-1 1 0,1 1 1,0 0-1,0 0 0,0 2 0,0 0 0,29 2 0,-42 0 121,0-1 0,0 1-1,0-1 1,0 1 0,0 0 0,0-1-1,0 1 1,-1 0 0,1 0-1,0 1 1,-1-1 0,1 0-1,-1 1 1,1-1 0,-1 0-1,1 1 1,-1 0 0,0-1-1,0 1 1,0 0 0,1 2-1,0 0 15,-1 1-1,1-1 0,-1 1 0,-1-1 0,1 1 0,0 0 0,-1-1 0,0 1 0,-1 5 1,-1 7 44,-1 0 0,-1 1 0,-10 30 0,11-38-317,-5 11-2372,-7-6-4103,6-14-8755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5.981"/>
    </inkml:context>
    <inkml:brush xml:id="br0">
      <inkml:brushProperty name="width" value="0.025" units="cm"/>
      <inkml:brushProperty name="height" value="0.025" units="cm"/>
      <inkml:brushProperty name="color" value="#66CC00"/>
    </inkml:brush>
  </inkml:definitions>
  <inkml:trace contextRef="#ctx0" brushRef="#br0">69 4 13100,'0'0'4191,"-8"-1"-2670,6 1-1479,0-1-9,1 1 0,-1-1 0,1 1 0,-1-1 0,0 1 0,1 0 0,-1 0 0,0 0 0,1 0 0,-1 0 0,0 0 0,1 1 0,-1-1-1,1 0 1,-1 1 0,0 0 0,1-1 0,-1 1 0,1 0 0,0-1 0,-1 1 0,1 0 0,-1 0 0,1 0 0,0 0 0,0 1 0,0-1 0,0 0 0,0 0 0,0 1 0,0-1 0,0 1 0,0-1 0,0 0 0,1 1 0,-1 0 0,1-1 0,-1 1 0,1-1 0,0 1 0,-1 0 0,1-1-1,0 1 1,0 0 0,0-1 0,1 3 0,-2 20 78,2-1-1,0 1 0,2-1 0,1 0 0,10 37 1,47 110 1144,1 5-551,-42-87 1181,-109-263-1145,6 16-770,124 184-322,-31-19 339,0-1 0,0-1 0,0 0 0,1 0 0,0-1 1,-1 0-1,1-1 0,0 0 0,1-1 0,11 0 1,-19-1 17,0 0 1,0-1-1,0 1 1,0-1-1,0 0 1,-1 0 0,1 0-1,0 0 1,-1-1-1,1 1 1,0-1-1,-1 0 1,0 0 0,0 0-1,1-1 1,-1 1-1,0-1 1,-1 0-1,1 0 1,0 0 0,-1 0-1,0 0 1,0 0-1,0-1 1,0 1 0,0-1-1,-1 1 1,1-1-1,-1 0 1,0 0-1,1-7 1,0 0 17,-1-1-1,0 0 1,-1-20 0,1 30-14,-1 0 0,0 0 0,0 0 0,0 0 0,-1 0 0,1 0 0,0 0 0,-1 0 0,0 0 0,1 0 0,-1 0 1,0 0-1,0 1 0,0-1 0,0 0 0,0 0 0,0 1 0,-1-1 0,1 1 0,0-1 0,-1 1 0,1 0 0,-1-1 0,0 1 1,1 0-1,-1 0 0,0 0 0,0 0 0,-2-1 0,2 3-14,1 0 0,0-1 0,0 1 0,0 0 0,0-1 1,0 1-1,1 0 0,-1 0 0,0 0 0,0 0 0,0 0 0,1 0 0,-1 0 0,1 0 1,-1 0-1,1 1 0,-1-1 0,1 0 0,0 0 0,-1 0 0,1 1 0,0-1 0,0 0 0,0 0 1,0 0-1,0 1 0,0-1 0,0 0 0,0 0 0,1 2 0,0 46-39,-1-47 42,2 10-7,0-1 0,1 1 0,1-1 0,0 0-1,0 0 1,1 0 0,0 0 0,1-1 0,9 14-1,-12-21 12,-1 1 0,1-1 0,0 0 0,0 0 0,1 0 0,-1 0 0,1 0 0,-1-1-1,1 1 1,0-1 0,0 0 0,6 2 0,-7-3 14,-1-1-1,1 1 1,-1-1 0,1 0 0,0 0-1,-1 0 1,1 0 0,0-1-1,-1 1 1,1-1 0,-1 0-1,1 1 1,-1-1 0,1 0-1,-1-1 1,0 1 0,1 0 0,-1-1-1,0 1 1,0-1 0,0 1-1,3-4 1,3-4 28,-1 1 1,0-1-1,-1-1 0,0 1 1,0-1-1,-1 0 0,0 0 1,-1-1-1,0 0 0,-1 1 0,0-1 1,0 0-1,-2 0 0,1-1 1,-1 1-1,-1 0 0,0-1 1,0 1-1,-4-16 0,4 26-40,0 0-1,-1 0 1,1 0-1,0 0 0,-1 0 1,1 0-1,-1 0 1,1 0-1,-1 1 1,0-1-1,1 0 1,-1 0-1,0 1 0,0-1 1,1 0-1,-1 1 1,0-1-1,0 1 1,0-1-1,-2 0 1,3 1-7,-1 0 1,1 0 0,-1 0 0,1 0 0,-1 0 0,1 0 0,-1 0 0,1 0-1,-1 0 1,1 0 0,-1 0 0,1 1 0,0-1 0,-1 0 0,1 0 0,-1 0-1,1 1 1,-1-1 0,1 0 0,0 1 0,-1-1 0,1 0 0,-1 1-1,1-1 1,0 1 0,0-1 0,-1 0 0,1 1 0,0-1 0,0 1 0,-1-1-1,1 1 1,0-1 0,0 1 0,0-1 0,0 1 0,0-1 0,0 1 0,0-1-1,0 1 1,0-1 0,0 1 0,0 0 0,-1 14-4,1 0 0,0 0 0,1 0 0,1 0 0,5 20 0,-6-30 21,1 1 0,0 0 1,0-1-1,1 1 0,0-1 1,0 0-1,5 8 0,-7-11 7,1 0 0,0 0 0,0-1 0,-1 1 0,1 0 0,0-1-1,1 1 1,-1-1 0,0 0 0,0 0 0,1 0 0,-1 0 0,0 0 0,1 0 0,-1-1 0,1 1-1,4 0 1,-5-1-12,1 0 1,-1 0-1,0-1 0,0 1 0,1-1 0,-1 1 0,0-1 1,0 0-1,0 0 0,0 1 0,0-2 0,0 1 0,0 0 1,0 0-1,-1 0 0,1-1 0,0 1 0,-1-1 0,4-3 1,24-43 278,-26 42-264,0-1 0,1 1 1,-1 0-1,1 0 0,0 1 0,1-1 0,6-6 0,-10 12-25,0-1-1,0 0 1,0 1-1,0-1 1,0 1-1,0-1 1,0 1-1,1 0 1,-1-1-1,0 1 1,0 0 0,0 0-1,0 0 1,1 0-1,-1 0 1,0 0-1,0 0 1,0 0-1,0 1 1,1-1-1,-1 0 1,0 1-1,0-1 1,0 1-1,0-1 1,0 1-1,0-1 1,0 1-1,0 0 1,0 0-1,0-1 1,-1 1-1,1 0 1,0 0-1,0 0 1,1 2 0,25 43-21,-21-34 22,37 80 132,-48-141 1458,-6 13-1749,-2 0 0,-32-61 0,18 41-2437,23 45-454,4 1-8658,0 2 3694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6.312"/>
    </inkml:context>
    <inkml:brush xml:id="br0">
      <inkml:brushProperty name="width" value="0.025" units="cm"/>
      <inkml:brushProperty name="height" value="0.025" units="cm"/>
      <inkml:brushProperty name="color" value="#66CC00"/>
    </inkml:brush>
  </inkml:definitions>
  <inkml:trace contextRef="#ctx0" brushRef="#br0">0 29 14638,'0'0'6854,"68"-8"-6822,-27 1-32,-2 2-1697,-1-4-4133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7.318"/>
    </inkml:context>
    <inkml:brush xml:id="br0">
      <inkml:brushProperty name="width" value="0.025" units="cm"/>
      <inkml:brushProperty name="height" value="0.025" units="cm"/>
      <inkml:brushProperty name="color" value="#66CC00"/>
    </inkml:brush>
  </inkml:definitions>
  <inkml:trace contextRef="#ctx0" brushRef="#br0">39 359 5157,'0'0'4441,"-7"-8"-1948,3 4-2128,1-1-1,0 1 0,0-1 1,0 1-1,1-1 0,-1 0 1,1 0-1,0 0 0,1 0 0,-1-1 1,1 1-1,0 0 0,0-1 1,1 1-1,-1 0 0,1-1 1,0 1-1,1-1 0,0 1 0,-1-1 1,2 1-1,-1 0 0,1 0 1,-1-1-1,1 1 0,1 0 1,-1 1-1,5-8 0,-4 9-294,0-1-1,0 0 0,0 0 1,0 1-1,1 0 1,0-1-1,-1 2 0,1-1 1,1 0-1,-1 1 1,0-1-1,0 1 0,1 1 1,-1-1-1,1 0 1,0 1-1,-1 0 1,10-1-1,-11 2-59,0 0-1,0 1 1,0-1 0,-1 1-1,1-1 1,0 1 0,0 0 0,-1 0-1,1 0 1,0 1 0,-1-1-1,1 1 1,-1-1 0,1 1-1,-1 0 1,0 0 0,0 0 0,0 0-1,0 0 1,0 0 0,0 1-1,-1-1 1,1 0 0,-1 1-1,0 0 1,1-1 0,-1 1 0,0 0-1,-1 0 1,1-1 0,0 1-1,-1 3 1,4 17 34,-2 1-1,-1-1 1,-2 36-1,-1-10-41,2-48-4,0-1 0,0 1 0,0 0 0,1 0 0,-1 0 0,0 0-1,0 0 1,1 0 0,-1-1 0,0 1 0,1 0 0,-1 0 0,1 0 0,-1-1 0,1 1 0,-1 0 0,1-1-1,-1 1 1,1 0 0,0-1 0,-1 1 0,1-1 0,0 1 0,0-1 0,-1 1 0,3 0 0,27 2 15,-22-3-5,-1-1 0,1-1 0,-1 1 0,1-1 0,13-6 0,-15 4 37,0-1-1,-1 1 0,1-1 1,-1 0-1,0 0 0,-1-1 1,1 1-1,-1-1 0,0 0 0,0 0 1,-1-1-1,0 1 0,0-1 1,0 0-1,-1 1 0,0-1 1,-1 0-1,1 0 0,-1-1 0,0 1 1,-1-9-1,1-2 26,-1-1-1,-1 1 1,-1 0 0,0-1 0,-1 1-1,-1 0 1,-8-21 0,11 34-43,0 1 0,-1 0 0,0-1 0,0 1 0,0 0 0,0 0 0,0 0 0,-1 0 0,0 0 0,0 1 0,0-1 0,0 1 0,0 0 0,-1 0 0,-4-3 0,8 6-24,-1 0-1,1 0 1,-1 0 0,1 1-1,-1-1 1,1 0 0,-1 0-1,1 1 1,-1-1 0,1 0-1,-1 1 1,1-1 0,0 0 0,-1 1-1,1-1 1,0 1 0,-1-1-1,1 1 1,0-1 0,-1 1-1,1-1 1,0 1 0,0-1-1,0 1 1,-1-1 0,1 1-1,0-1 1,0 1 0,0-1-1,0 1 1,0-1 0,0 1-1,0 0 1,0-1 0,0 1-1,0-1 1,1 1 0,-1 29-57,1-26 59,2 20-6,2 0-1,1 0 1,0 0-1,2 0 0,1-1 1,1-1-1,1 0 1,0 0-1,27 36 0,-33-52 27,-1-1-1,1 0 0,0 0 1,0-1-1,0 1 1,0-1-1,1 0 0,0 0 1,0-1-1,0 0 0,0 0 1,1 0-1,-1-1 0,1 0 1,9 2-1,-12-4-6,-1 1 0,0-1 0,0 0 0,1 0 0,-1 0 0,0-1 0,1 1 1,-1-1-1,0 0 0,0 0 0,0 0 0,0 0 0,0 0 0,0-1 0,0 0 0,0 1 0,0-1 0,0 0 0,-1 0 0,1 0 0,-1-1 0,0 1 0,0-1 0,0 1 0,0-1 1,0 0-1,0 0 0,-1 0 0,1 0 0,-1 0 0,0 0 0,0 0 0,1-4 0,2-8 184,-1 0 0,0 0-1,-1 0 1,-1-1 0,0 1 0,-1-1 0,-1 1-1,-1 0 1,-4-23 0,3 26-64,1 1 0,-2-1 0,0 1 0,0 0 0,-1 0 0,-1 0 0,0 1 0,0 0 0,-1 0 0,0 0 0,0 1 0,-16-14 0,22 21-250,-1 1 1,1 0 0,-1-1 0,1 1 0,-1 0 0,1 0 0,-1 0-1,0 0 1,0 0 0,1 1 0,-1-1 0,0 0 0,0 1-1,0 0 1,0-1 0,0 1 0,0 0 0,0 0 0,0 0 0,-3 0-1,4 1 2,0 0 0,0 0 0,0-1-1,1 1 1,-1 0 0,0 0-1,0 0 1,0 0 0,1 0 0,-1 0-1,1 0 1,-1 0 0,1 0-1,-1 1 1,1-1 0,0 0 0,-1 0-1,1 0 1,0 1 0,0-1-1,0 0 1,0 0 0,0 0 0,0 1-1,0-1 1,0 0 0,1 0-1,-1 0 1,0 1 0,1-1 0,-1 0-1,2 1 1,0 4-1265,0-1 1,0 0 0,1 0-1,0 0 1,0 0-1,7 7 1,-3-3-2799,6 8-6712</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8.227"/>
    </inkml:context>
    <inkml:brush xml:id="br0">
      <inkml:brushProperty name="width" value="0.025" units="cm"/>
      <inkml:brushProperty name="height" value="0.025" units="cm"/>
      <inkml:brushProperty name="color" value="#66CC00"/>
    </inkml:brush>
  </inkml:definitions>
  <inkml:trace contextRef="#ctx0" brushRef="#br0">0 430 3395,'0'0'19587,"8"0"-18322,-5-1-1188,0 1 0,0 0 1,0-1-1,-1 1 0,1-1 0,0 0 1,-1 0-1,1 0 0,-1 0 0,1 0 1,-1-1-1,1 1 0,-1-1 0,0 1 1,0-1-1,4-4 0,-3 2-9,0 0-1,-1 0 1,0 0 0,0 0-1,0 0 1,0-1-1,0 1 1,-1-1 0,0 1-1,0-1 1,1-9 0,-5-24 464,-5 25-203,7 13-322,0 0 0,0 0 0,0 0-1,1 0 1,-1 0 0,0 1 0,0-1-1,1 0 1,-1 1 0,0-1 0,1 0-1,-1 1 1,0-1 0,1 1-1,-1-1 1,1 1 0,-1-1 0,0 1-1,1-1 1,-1 1 0,1 0 0,0-1-1,-1 1 1,0 0 0,-2 5-11,0-1 0,0 1 0,1 0 0,-1 0 0,1 0 0,1 0 0,-1 0 0,1 0 0,0 1 0,0 7 0,0 71-16,1-70 9,0-12 9,0 0 0,0 0 1,0 0-1,1 0 0,-1 0 0,1 0 0,0 0 0,-1-1 0,1 1 0,1 0 1,-1 0-1,0-1 0,1 1 0,-1-1 0,1 1 0,0-1 0,0 0 0,0 1 1,0-1-1,0 0 0,0 0 0,0-1 0,1 1 0,-1 0 0,4 1 0,-3-2 6,0 0 0,0-1 0,0 1 1,1-1-1,-1 0 0,0 0 0,0 0 0,0 0 0,0 0 0,1-1 0,-1 1 0,0-1 0,0 0 0,0 0 0,0 0 0,0 0 0,0 0 0,0-1 0,-1 0 0,1 1 0,0-1 0,-1 0 0,3-3 0,15-13 61,-16 14-164,1-1 0,-1 1 0,1 0 1,0 0-1,0 1 0,0-1 0,0 1 0,0 0 1,1 1-1,-1-1 0,1 1 0,0 0 1,0 1-1,0-1 0,0 1 0,0 0 0,9 0 1,-11 0 13,0 0 0,-1 0 1,1 0-1,0-1 0,-1 1 1,1-1-1,-1 0 0,0 0 1,0 0-1,0 0 1,0-1-1,0 1 0,0-1 1,-1 0-1,1 0 0,-1 0 1,0 0-1,1 0 0,-2 0 1,1-1-1,0 1 0,2-7 1,6-13-208,-2-1 0,8-27-1,-14 44 95,5-22 158,-1 0-1,-2 0 1,0-1-1,-2 1 1,-2-1 0,-3-36-1,3 62 103,0 1 0,0-1 0,-1 1 0,1-1 0,-1 1 0,0-1 0,0 1 0,0 0-1,-1 0 1,1-1 0,-1 1 0,0 0 0,1 0 0,-5-3 0,5 11 37,0 0 0,0 0-1,0 0 1,0 0 0,1 0 0,0 0-1,0 10 1,0-13-62,0 36 145,2-1-1,12 73 0,-12-99-116,1 0 0,0-1-1,0 1 1,1-1 0,0 0 0,1 1 0,0-2 0,1 1-1,0-1 1,0 0 0,1 0 0,1-1 0,-1 0 0,15 12 0,-17-17 157,-7-6-74,-22-21-21,5 4-133,0 0 1,-19-26-1,77 52 145,-25-2-137,-1-1 1,1-1-1,0 0 0,0-1 1,0-1-1,-1 0 1,1-1-1,0 0 0,20-5 1,-27 5 8,0-1 0,0 0 0,0-1 0,0 1 0,0-1 0,-1 0 0,1-1 0,-1 0 0,0 0 1,0 0-1,0-1 0,0 1 0,-1-1 0,0-1 0,0 1 0,-1-1 0,1 0 0,-1 0 0,5-10 0,-8 15 31,0-1 0,-1 1-1,1 0 1,0 0-1,-1 0 1,1 0-1,-1-1 1,1 1-1,-1 0 1,0 0 0,0-1-1,1 1 1,-1 0-1,0-1 1,0 1-1,0 0 1,0-1-1,-1 1 1,1 0 0,0 0-1,0-1 1,-1 1-1,1 0 1,-1 0-1,1-1 1,-1 1-1,0 0 1,1 0 0,-1 0-1,0 0 1,0 0-1,0 0 1,0 0-1,0 0 1,0 0-1,0 0 1,0 1 0,-1-2-1,0 2-11,0-1 0,0 1 0,0 0 0,1 0 0,-1 0 0,0 0 0,0 0 1,0 0-1,0 1 0,0-1 0,0 1 0,1-1 0,-1 1 0,0 0 0,0-1 0,1 1 0,-1 0 0,0 0 0,1 0 0,-1 0 0,1 1 0,-1-1 0,1 0 1,0 1-1,-2 1 0,-3 4 8,1 1 0,0-1 0,1 1 1,0 0-1,0 0 0,0 0 0,1 0 0,0 1 1,1-1-1,0 1 0,1 0 0,-1 0 0,1 0 1,1-1-1,0 1 0,0 0 0,1 0 0,2 9 1,-2-16-37,1 1 0,-1-1 1,1 1-1,0-1 0,0 0 1,0 1-1,0-1 0,1 0 1,-1-1-1,1 1 1,-1 0-1,1-1 0,-1 1 1,1-1-1,0 0 0,0 0 1,0 0-1,-1 0 0,1 0 1,0-1-1,0 0 0,0 1 1,0-1-1,0 0 0,0 0 1,0 0-1,0-1 0,0 1 1,3-2-1,3 1-416,1 0 0,-1-1 0,0-1 0,0 1-1,0-2 1,0 1 0,-1-1 0,10-6 0,17-19-6729,-1-4-8669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8.810"/>
    </inkml:context>
    <inkml:brush xml:id="br0">
      <inkml:brushProperty name="width" value="0.025" units="cm"/>
      <inkml:brushProperty name="height" value="0.025" units="cm"/>
      <inkml:brushProperty name="color" value="#66CC00"/>
    </inkml:brush>
  </inkml:definitions>
  <inkml:trace contextRef="#ctx0" brushRef="#br0">198 65 9001,'18'-17'3121,"-14"12"-2065,1 1 0,-1-1-1,1 1 1,0-1 0,0 1 0,0 1 0,1-1-1,0 1 1,-1 0 0,1 0 0,7-2-1,-18 28 1310,-3-8-2129,-1-1-1,-1 1 1,0-1-1,-1-1 1,0 0-1,-19 16 0,-8 10-78,1 1 19,19-22-20,0 1 0,1 2 0,1-1-1,-24 41 1,39-60-153,1 0 1,-1 0-1,1 0 0,-1 0 0,0 0 0,1 0 1,0 0-1,-1 0 0,1 0 0,0 0 0,-1 0 1,1 0-1,0 0 0,0 1 0,0-1 0,0 0 0,0 0 1,0 0-1,0 0 0,0 0 0,1 0 0,-1 0 1,0 0-1,1 0 0,-1 1 0,1-1 0,-1 0 1,1-1-1,-1 1 0,1 0 0,1 2 0,0-2-1,0 0 0,1 0 0,-1-1-1,0 1 1,1 0 0,-1-1 0,1 1 0,-1-1-1,1 0 1,-1 0 0,1 0 0,-1 0-1,4-1 1,13-2 20,-1-1 0,31-11-1,3-4-467,116-36 614,-142 50-3120,-1 0 0,44-1 1,-55 6-3386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9.423"/>
    </inkml:context>
    <inkml:brush xml:id="br0">
      <inkml:brushProperty name="width" value="0.025" units="cm"/>
      <inkml:brushProperty name="height" value="0.025" units="cm"/>
      <inkml:brushProperty name="color" value="#66CC00"/>
    </inkml:brush>
  </inkml:definitions>
  <inkml:trace contextRef="#ctx0" brushRef="#br0">1 414 12075,'0'0'9727,"11"-7"-8617,3-3-958,-1-1 0,0-1-1,-1 0 1,-1-1-1,1 0 1,-2 0 0,0-1-1,-1-1 1,13-26-1,10-26 1299,37-119-1,-70 194-1442,-8 165 44,9-152-62,2 0-1,0 1 1,1-1 0,1 0-1,1-1 1,8 24 0,-12-41-140,1 1-1,0 0 1,-1-1 0,1 1 0,1-1 0,-1 0-1,0 0 1,1 0 0,-1 0 0,1 0-1,0 0 1,0-1 0,0 1 0,1-1-1,-1 0 1,0 0 0,6 2 0,-7-3-212,1 0 1,-1-1-1,1 1 0,-1-1 1,1 0-1,0 0 0,-1 0 1,1 0-1,-1 0 0,1-1 1,0 1-1,-1-1 1,1 1-1,-1-1 0,1 0 1,-1 0-1,0 0 0,1 0 1,-1-1-1,0 1 0,0-1 1,0 1-1,0-1 1,0 0-1,0 0 0,2-2 1,20-27-6423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4.362"/>
    </inkml:context>
    <inkml:brush xml:id="br0">
      <inkml:brushProperty name="width" value="0.025" units="cm"/>
      <inkml:brushProperty name="height" value="0.025" units="cm"/>
    </inkml:brush>
  </inkml:definitions>
  <inkml:trace contextRef="#ctx0" brushRef="#br0">76 166 16464,'0'0'2429,"7"-2"629,-1-1-2626,-1 1 0,0-1 0,1 0 0,-1-1-1,-1 1 1,1-1 0,0 0 0,6-7-1,-9 9-401,-1 0 0,1 0 0,-1 0 0,1 0 0,-1 0 0,1-1-1,-1 1 1,0 0 0,0-1 0,0 1 0,-1-1 0,1 1 0,0-1 0,-1 1-1,0-1 1,1 0 0,-1 1 0,0-1 0,-1 0 0,1 1 0,0-1 0,-1 1-1,1-1 1,-1 1 0,0-1 0,-2-4 0,1 4-90,-1 1 0,1-1 0,-1 1 0,0-1 0,0 1 0,0 0 0,0 0 0,0 1-1,0-1 1,0 1 0,-1-1 0,1 1 0,0 0 0,-1 0 0,1 1 0,-1-1 0,1 1 0,-1-1 0,0 1 0,1 0 0,-1 1 0,1-1 0,-5 1 0,5-1 44,0 0 0,0 1 0,1-1 0,-1 0 0,0 1 0,1-1 0,-1 1 0,1 0 0,-1 0 0,1 0 0,-1 0 0,1 1-1,0-1 1,-1 1 0,1-1 0,0 1 0,0 0 0,0 0 0,0 0 0,0 0 0,1 0 0,-1 0 0,1 0 0,-1 1 0,1-1 0,0 0 0,0 1 0,0-1 0,0 1 0,0 0 0,0 4 0,1-5 7,1 1-1,-1-1 1,1 1-1,0-1 1,0 0 0,0 1-1,0-1 1,1 0-1,-1 0 1,1 0-1,-1 0 1,1 0 0,0 0-1,-1 0 1,1 0-1,0-1 1,0 1-1,0-1 1,1 0 0,-1 1-1,3 0 1,59 26-538,-50-23 313,27 10-454,68 17-1,-88-28 1362,1-1 0,38 2-1,-59-5-542,0 0-1,0 0 1,1-1-1,-1 1 1,0 0-1,0-1 1,0 1 0,0 0-1,0-1 1,0 1-1,0-1 1,0 0-1,0 1 1,0-1 0,0 0-1,0 1 1,0-1-1,0 0 1,0 0-1,-1 0 1,1 0-1,0 0 1,-1 0 0,2-2-1,0-1 24,-1 0 0,0 0 0,0 0 0,0-1 0,0 1 0,0 0 0,-1-6 0,0 0-92,0 0 0,0 1 0,-1-1 0,-1 1 0,0-1 0,-3-9 0,3 13-124,-1 1-1,1-1 1,-1 1-1,0-1 1,-1 1-1,1 0 1,-1 0-1,0 0 1,0 1-1,-1 0 1,1-1-1,-1 1 1,0 1-1,0-1 1,0 1 0,-1 0-1,-8-4 1,14 7 49,0 0 1,0 0 0,0 0 0,-1 0 0,1 0 0,0 0 0,0 0-1,0 0 1,-1 0 0,1 0 0,0 0 0,0 0 0,-1 0-1,1 0 1,0 0 0,0 0 0,0 0 0,-1 0 0,1 0 0,0 0-1,0 0 1,0 0 0,-1 0 0,1 0 0,0 1 0,0-1-1,0 0 1,0 0 0,-1 0 0,1 0 0,0 0 0,0 1 0,0-1-1,0 0 1,0 0 0,-1 0 0,1 1 0,0-1 0,0 0-1,0 0 1,0 0 0,0 1 0,3 11-140,12 10 140,-7-15 19,0-1-1,1 0 0,-1-1 1,1 0-1,1 0 0,-1-1 1,1 0-1,0-1 0,-1 0 1,2 0-1,10 1 1,11 0-26,0-2 0,40 0 1,-65-3 26,1 0 1,-1 0 0,0 0 0,0-1-1,0 0 1,0 0 0,0 0-1,0-1 1,8-5 0,-12 6-4,0 1 0,0-1 0,0 0 0,-1 0 0,1 0 0,0-1 0,-1 1 0,0 0 1,0-1-1,0 0 0,0 1 0,0-1 0,0 0 0,-1 0 0,1 0 0,-1 0 0,0 0 0,0 0 0,0-1 0,0 1 0,0 0 0,-1-4 0,0 7-9,0-1 0,0 0-1,-1 1 1,1-1-1,0 1 1,-1-1-1,1 1 1,0-1-1,-1 1 1,1-1 0,-1 1-1,1 0 1,-1-1-1,1 1 1,-1 0-1,1-1 1,-1 1 0,0 0-1,1-1 1,-1 1-1,1 0 1,-1 0-1,0 0 1,1 0-1,-1 0 1,1 0 0,-1 0-1,0 0 1,1 0-1,-1 0 1,0 0-1,1 0 1,-1 0 0,1 0-1,-1 0 1,0 1-1,1-1 1,-1 0-1,1 1 1,-1-1 0,-27 11-226,22-5 271,0-1 0,1 1 1,-1 0-1,1 1 0,0-1 1,1 1-1,0 0 0,0 0 0,-3 8 1,5-10 16,0 0 0,0-1-1,1 1 1,-1 1 0,1-1 0,0 0 0,1 0 0,-1 0 0,1 0 0,0 1-1,0-1 1,1 0 0,0 0 0,0 1 0,2 5 0,-1-8-38,0 1 1,1-1 0,-1 0-1,1 0 1,0 0-1,0-1 1,0 1 0,0-1-1,1 1 1,-1-1-1,1 0 1,-1 0-1,1-1 1,0 1 0,0-1-1,0 0 1,-1 0-1,1 0 1,0 0-1,0-1 1,8 1 0,8 0 21,0 0 1,40-4-1,-47 2-129,1-2 0,-1 0 1,0-1-1,1 0 0,-2-1 0,1 0 0,0-1 0,18-12 1,-26 15 6,1-1 1,-1 0 0,1 0-1,-1 0 1,-1-1 0,1 0-1,-1 1 1,1-2 0,-2 1-1,1 0 1,0-1 0,-1 0-1,0 0 1,0 0 0,-1 0-1,0 0 1,0 0 0,0-1-1,1-10 1,-3 16 42,0-1 0,0 1-1,1 0 1,-1 0 0,0 0 0,0 0-1,-1-1 1,1 1 0,0 0 0,0 0-1,0 0 1,-1 0 0,1 0-1,-1 0 1,1 0 0,-1 0 0,1 0-1,-1 0 1,0 0 0,1 0 0,-1 0-1,0 0 1,0 0 0,1 0 0,-1 1-1,0-1 1,0 0 0,0 1 0,0-1-1,0 0 1,0 1 0,0 0 0,0-1-1,-1 1 1,1-1 0,0 1 0,0 0-1,0 0 1,0 0 0,0 0 0,-1 0-1,1 0 1,0 0 0,0 0-1,0 0 1,0 0 0,-2 1 0,-1 0 59,0 0 0,0 0 0,0 1-1,0-1 1,1 1 0,-1 0 0,0 0 0,1 0 0,-1 1 0,1-1 0,0 1 0,-4 3 0,4-2-146,1 0-1,-1 0 1,1 0-1,-1 0 1,1 0-1,0 1 1,1-1-1,-1 1 1,1 0-1,0-1 1,0 1 0,0 0-1,0 8 1,3-6-4157,5-5-3010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9.816"/>
    </inkml:context>
    <inkml:brush xml:id="br0">
      <inkml:brushProperty name="width" value="0.025" units="cm"/>
      <inkml:brushProperty name="height" value="0.025" units="cm"/>
      <inkml:brushProperty name="color" value="#66CC00"/>
    </inkml:brush>
  </inkml:definitions>
  <inkml:trace contextRef="#ctx0" brushRef="#br0">46 10 11339,'0'0'4447,"-3"10"-3017,-8 27-528,1 0-1,2 1 1,2 0-1,2 0 0,1 1 1,3 46-1,0-81-817,0 0 1,1 0-1,-1 0 0,1 0 0,0-1 0,1 1 0,-1 0 1,0 0-1,1-1 0,0 1 0,0-1 0,0 0 1,0 1-1,1-1 0,-1 0 0,1 0 0,5 4 0,-6-6-41,1 1-1,0-1 1,-1 0 0,1 0-1,0 0 1,-1 0-1,1 0 1,0-1-1,0 1 1,0-1-1,0 0 1,-1 0-1,1 0 1,0 0-1,0 0 1,0-1 0,0 1-1,-1-1 1,1 0-1,0 0 1,0 0-1,-1 0 1,1 0-1,-1-1 1,4-1-1,4-4 77,-1 0 0,0 0 0,-1-1 0,0 0 0,0 0 0,0-1 0,-1 0-1,-1-1 1,1 1 0,7-17 0,-6 9 182,-1 0 0,0 0-1,-1 0 1,-1 0 0,6-37 0,-10 46-189,0 0 1,-1 0 0,0-1 0,0 1-1,-1 0 1,0 0 0,0 0 0,-1 0-1,0 0 1,0 0 0,-5-9 0,5 13-114,0 1 0,0 0 0,0 0 0,0 1 0,-1-1-1,1 0 1,-1 1 0,0 0 0,1-1 0,-1 1 0,0 0 0,0 1 0,-1-1 0,1 0 0,0 1 0,-1 0 0,1-1 0,0 2 0,-1-1 0,1 0 0,-1 1 0,0-1 0,1 1 0,-1 0 0,1 0 0,-1 0 0,-6 2 0,4-1-117,1 1 0,-1-1 0,1 1 0,0 0 0,-1 1 0,1-1 0,1 1 0,-1 0 1,0 0-1,1 0 0,-1 1 0,1 0 0,0 0 0,0 0 0,0 0 0,1 0 0,0 1 1,-5 8-1,4-6-426,0 0 0,1 0 0,0 0 0,0 1 0,0-1 0,1 1 1,1-1-1,-1 1 0,1 0 0,0 0 0,1 0 0,1 15 0,-1-22 242,0 0-1,0 0 0,0 0 0,0 0 0,1 0 0,-1 0 1,1 0-1,-1 0 0,0 0 0,1 0 0,-1-1 0,1 1 1,0 0-1,-1 0 0,1 0 0,0-1 0,-1 1 0,1 0 1,0-1-1,0 1 0,0-1 0,0 1 0,-1-1 0,1 1 1,0-1-1,0 0 0,0 1 0,0-1 0,0 0 0,0 0 1,0 1-1,2-1 0,17 1-10112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159"/>
    </inkml:context>
    <inkml:brush xml:id="br0">
      <inkml:brushProperty name="width" value="0.025" units="cm"/>
      <inkml:brushProperty name="height" value="0.025" units="cm"/>
      <inkml:brushProperty name="color" value="#66CC00"/>
    </inkml:brush>
  </inkml:definitions>
  <inkml:trace contextRef="#ctx0" brushRef="#br0">87 0 9833,'0'0'11318,"0"9"-9039,-6 33-881,-2 0 1,-19 64-1,14-63-1015,2 0 0,-10 81 0,21-120-5220,0-15 1842,1-20-2108,2-6-1479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517"/>
    </inkml:context>
    <inkml:brush xml:id="br0">
      <inkml:brushProperty name="width" value="0.025" units="cm"/>
      <inkml:brushProperty name="height" value="0.025" units="cm"/>
      <inkml:brushProperty name="color" value="#66CC00"/>
    </inkml:brush>
  </inkml:definitions>
  <inkml:trace contextRef="#ctx0" brushRef="#br0">169 26 13741,'-10'-1'1884,"5"0"-1628,0 0-1,-1 0 1,1 0-1,-1 1 0,1-1 1,0 1-1,-1 1 1,1-1-1,-1 1 0,1 0 1,0 0-1,0 0 1,-1 1-1,1 0 0,0 0 1,0 0-1,1 1 0,-1 0 1,0-1-1,1 2 1,0-1-1,-1 0 0,1 1 1,-5 6-1,5-4-104,1-1-1,0 1 1,0 0-1,0 0 1,1 0-1,-1 1 1,2-1-1,-1 0 1,1 1-1,0 0 1,-1 8-1,2-13-99,0 1 1,0-1-1,0 1 1,0-1-1,0 1 0,1-1 1,-1 0-1,1 1 1,0-1-1,0 1 0,-1-1 1,1 0-1,1 0 1,-1 0-1,0 1 0,1-1 1,-1 0-1,1-1 1,-1 1-1,1 0 0,0 0 1,0-1-1,0 1 1,0-1-1,0 1 0,0-1 1,0 0-1,0 0 1,0 0-1,1 0 0,-1 0 1,4 0-1,1 0-22,0 0 1,0-1-1,0 0 0,0 0 0,0 0 0,0-1 1,0 0-1,0-1 0,0 0 0,0 0 0,-1 0 1,1 0-1,-1-1 0,1-1 0,-1 1 1,0-1-1,-1 0 0,9-7 0,-8 6-12,0 0-1,0-1 1,-1 0 0,1 0-1,-2-1 1,1 1 0,-1-1-1,0 0 1,0 0 0,-1-1-1,0 1 1,0-1 0,-1 0-1,1 1 1,-2-1 0,2-9-1,-3 16-11,0-1-1,0 0 1,0 1 0,0-1-1,0 1 1,0-1-1,0 0 1,-1 1 0,1-1-1,0 1 1,-1-1 0,0 1-1,1-1 1,-1 1-1,0-1 1,1 1 0,-1-1-1,0 1 1,0 0-1,0 0 1,-1-1 0,1 1-1,0 0 1,0 0-1,-2-1 1,0 1-5,0 0 1,0 0-1,0 0 1,0 0-1,-1 0 1,1 1-1,0-1 1,0 1-1,0 0 1,-1 0-1,1 0 0,-4 1 1,-2 0-23,0 1 1,1 0-1,-1 0 0,0 1 1,1 0-1,-1 1 0,1-1 1,-13 10-1,15-9-21,1 1 0,0 0-1,0 1 1,1-1 0,0 1 0,-1 0 0,2 0 0,-1 0-1,1 0 1,0 1 0,0 0 0,-3 11 0,4-6-116,-1 0 1,1 0-1,1 0 1,0 0-1,1 0 0,2 21 1,-1-30-81,-1 0 0,1 0 1,0-1-1,-1 1 0,1 0 0,0 0 0,1-1 1,-1 1-1,0 0 0,1-1 0,0 0 1,-1 1-1,1-1 0,0 0 0,3 2 0,25 14-5560,2-8-1280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860"/>
    </inkml:context>
    <inkml:brush xml:id="br0">
      <inkml:brushProperty name="width" value="0.025" units="cm"/>
      <inkml:brushProperty name="height" value="0.025" units="cm"/>
      <inkml:brushProperty name="color" value="#66CC00"/>
    </inkml:brush>
  </inkml:definitions>
  <inkml:trace contextRef="#ctx0" brushRef="#br0">205 80 6951,'-5'9'10159,"-13"18"-7274,-21 36 1120,35-57-3736,1 0 0,0 0 0,1 0 0,0 0-1,0 0 1,0 0 0,0 0 0,0 10 0,5-17-181,0 0 0,-1-1 0,1 0 0,-1 1 0,1-1 0,-1 0 0,0 0 0,0-1 0,1 1 1,-2 0-1,3-4 0,45-80 299,-45 77-384,0 0 1,0 0 0,-1-1-1,0 0 1,-1 1 0,0-1-1,1-17 1,-3 25-4,0 1 0,0-1 0,0 1 0,0 0 0,-1-1 0,1 1 0,0-1 0,-1 1 0,1 0 0,0-1 0,-1 1 0,0 0 0,1-1 0,-1 1 0,0 0 0,1 0 0,-1 0 0,0 0 0,0 0 0,0 0 0,0 0 0,0 0 0,0 0 0,-1 0 0,1 0 0,-2 0 0,0 0-4,0 0 0,0 0 0,-1 1 0,1-1 0,0 1 0,0 0 0,0 0 0,-1 0 0,1 0 0,0 1 0,-5 0 0,-1 1-7,1 1 0,-1-1-1,1 1 1,-1 1 0,1 0-1,0 0 1,0 1 0,-7 5 0,5 0 45,1-1 1,0 1-1,0 1 1,2 0-1,-10 14 1,15-20-251,-1-1 1,1 1-1,-1-1 0,1 1 1,1 0-1,-1 0 0,1 0 1,0 0-1,0 0 0,0 0 0,0 1 1,1-1-1,0 0 0,0 0 1,1 0-1,1 8 0,6-5-3521,6-7-2524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1.204"/>
    </inkml:context>
    <inkml:brush xml:id="br0">
      <inkml:brushProperty name="width" value="0.025" units="cm"/>
      <inkml:brushProperty name="height" value="0.025" units="cm"/>
      <inkml:brushProperty name="color" value="#66CC00"/>
    </inkml:brush>
  </inkml:definitions>
  <inkml:trace contextRef="#ctx0" brushRef="#br0">0 576 18866,'0'0'3091,"11"2"-2483,1-1-377,1 0-1,-1-1 0,1 0 0,-1-1 1,0 0-1,1-1 0,23-7 0,99-37 1628,-74 23-1516,255-95 331,106-37-327,-295 115-856,177-33 1,-116 52-1317,-73 11 625,-110 9 1213,0 1 0,0-1 0,0 0 0,-1 0 0,1 0 0,0-1 0,7-3-1,1-10-1247,-10-11-3992,-8-2-6153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8.698"/>
    </inkml:context>
    <inkml:brush xml:id="br0">
      <inkml:brushProperty name="width" value="0.025" units="cm"/>
      <inkml:brushProperty name="height" value="0.025" units="cm"/>
    </inkml:brush>
  </inkml:definitions>
  <inkml:trace contextRef="#ctx0" brushRef="#br0">337 34 2498,'0'0'6107,"-8"-5"-4302,6 4-1789,0-1 1,0 1-1,0-1 1,0 1-1,-1 0 0,1 0 1,-1 0-1,1 0 1,0 0-1,-1 1 0,0-1 1,1 1-1,-1 0 1,1-1-1,-1 1 0,1 0 1,-1 1-1,0-1 1,1 0-1,-1 1 1,1-1-1,-1 1 0,1 0 1,-1 0-1,1 0 1,0 0-1,-1 0 0,1 1 1,0-1-1,0 1 1,0-1-1,0 1 1,0 0-1,0-1 0,1 1 1,-1 0-1,0 1 1,1-1-1,-2 2 0,-13 20-9,1 0-1,0 1 1,2 0-1,1 1 1,-12 36-1,-33 144 408,49-172-279,-18 75-32,6 1 1,4 1-1,5 0 1,7 212 0,7-286-157,1 1 0,3-1 1,1 0-1,1-1 1,2 0-1,2 0 1,1-1-1,2-1 1,1 0-1,35 50 1,-38-66 45,0 0 1,1-2 0,1 1 0,0-2-1,1 0 1,1-1 0,0-1 0,26 14-1,-28-19 5,0 0 1,1-2-1,0 0 0,0-1 0,1 0 0,0-1 0,-1-1 0,1-1 1,0-1-1,1 0 0,21-3 0,-27 1-9,0-1 0,-1-1 0,0 0 0,1 0 0,-1-1 0,-1-1 0,1 0 0,-1 0 0,1-1 0,14-11 0,-10 5 111,-1-1 0,-1 0-1,0-1 1,-1-1 0,0 0-1,12-20 1,-1-5 616,-1-1 1,-3-1-1,-1-1 0,25-88 0,-26 66-274,-3 0-1,-3-2 0,-3 1 0,-3-1 1,-3 0-1,-3 0 0,-2 0 0,-4 0 0,-17-82 1,13 106-486,-2 2 0,-2 0 0,-1 0 0,-2 1 0,-2 1 0,-37-57 0,36 68-391,-2 0 0,0 1-1,-2 2 1,-1 0 0,-1 2-1,-1 0 1,0 2 0,-58-33-1,-4 5-5612,59 28 1425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5.340"/>
    </inkml:context>
    <inkml:brush xml:id="br0">
      <inkml:brushProperty name="width" value="0.025" units="cm"/>
      <inkml:brushProperty name="height" value="0.025" units="cm"/>
    </inkml:brush>
  </inkml:definitions>
  <inkml:trace contextRef="#ctx0" brushRef="#br0">442 150 7623,'-5'-9'934,"3"6"-821,1-1 0,-1 0-1,-1 1 1,1-1 0,0 1 0,-1 0-1,0 0 1,0 0 0,0 0-1,0 1 1,0-1 0,0 1-1,-1-1 1,1 1 0,-1 0-1,0 1 1,1-1 0,-1 0-1,0 1 1,0 0 0,0 0-1,0 0 1,0 1 0,0-1 0,0 1-1,0 0 1,-1 0 0,1 1-1,0-1 1,0 1 0,0 0-1,0 0 1,0 0 0,0 0-1,1 1 1,-7 3 0,-4 3-63,1 1 1,0 1 0,0 0-1,1 1 1,1 0 0,0 1-1,0 0 1,1 1 0,1 0-1,0 0 1,-7 15 0,-10 23 616,-34 92 1,43-95-295,2 1 1,2 0-1,2 0 0,3 1 1,2 1-1,2 0 0,3 68 1,3-89-349,1 0 1,2-1-1,1 0 0,2 0 1,20 53-1,-19-62-119,0-2-1,2 1 1,0-1-1,1-1 1,0 0-1,2-1 1,0 0-1,0-1 0,20 15 1,-23-22 62,0 0-1,0-1 1,1 0-1,0 0 1,0-2 0,1 1-1,0-2 1,0 1-1,0-2 1,0 0-1,22 2 1,-24-4 71,-1-1 0,1 0 0,-1 0 0,1-2 0,-1 1 0,1-1 0,-1-1 0,0 1 0,0-2 0,0 0 0,0 0 0,-1 0 0,0-1 0,0-1 0,12-9 0,-1-3 249,0 0 0,-2-2 0,-1 0 0,0-1 0,-2-1 0,0-1 0,-1 0 0,17-41 0,-8 9 118,-3-1 1,24-108-1,-32 104-313,-3-1 0,-2 0 1,-3 0-1,-4-79 0,-2 112-56,-1 0 1,-1 0 0,-1 1 0,-1 0-1,-2 0 1,0 0 0,-2 1 0,-1 0-1,-1 1 1,-1 0 0,-27-37 0,33 53-95,0 1-1,-1 0 1,0 1 0,0 0 0,0 0 0,-1 1 0,0 0 0,0 1-1,0 0 1,-1 0 0,0 1 0,0 0 0,0 1 0,0 0 0,-1 0-1,-19-1 1,17 3-263,0 1 0,0 0 0,1 1 1,-1 0-1,0 1 0,1 1 0,-1 0 0,1 1 0,0 0 0,0 1 0,0 0 0,1 1 0,-19 12 0,-41 38-1885,7 6-2103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9.575"/>
    </inkml:context>
    <inkml:brush xml:id="br0">
      <inkml:brushProperty name="width" value="0.025" units="cm"/>
      <inkml:brushProperty name="height" value="0.025" units="cm"/>
    </inkml:brush>
  </inkml:definitions>
  <inkml:trace contextRef="#ctx0" brushRef="#br0">358 0 9705,'-12'18'134,"-25"38"-115,3 2 1,-40 94-1,28-30 272,6 2-1,-39 203 1,63-224-51,4 1 0,4 0 0,11 180-1,1-237-206,3 1 0,1-1 0,3-1-1,1 0 1,38 88 0,-40-111-42,1 0 1,2 0-1,0-1 1,2 0-1,0-1 1,1-1-1,1-1 1,1 0-1,1-1 1,0-1-1,2-1 0,33 21 1,-42-30-62,1-1 0,-1-1 1,1 0-1,0 0 0,0-1 0,0-1 1,1 0-1,-1-1 0,1-1 0,0 0 1,-1-1-1,28-2 0,-31 0 63,0 0-1,-1-1 1,1 0-1,0 0 1,-1-1-1,1 0 1,-1-1-1,0 0 1,-1-1 0,1 0-1,-1 0 1,0 0-1,-1-1 1,0 0-1,0-1 1,0 0-1,10-16 1,1-7 250,-1-1 0,-2 0-1,-1-2 1,-2 0 0,10-41 0,28-184 1834,-30 121-1542,-6-1 0,-7-1 0,-11-166 1,-1 249-426,-2 1 1,-2 0 0,-3 1 0,-30-86-1,31 111-392,-3 0 0,0 1 0,-32-46 0,33 56-417,-1 2 0,-1 0 0,-1 0 1,0 2-1,-1 0 0,-20-14 0,-11-2-1986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0.348"/>
    </inkml:context>
    <inkml:brush xml:id="br0">
      <inkml:brushProperty name="width" value="0.025" units="cm"/>
      <inkml:brushProperty name="height" value="0.025" units="cm"/>
    </inkml:brush>
  </inkml:definitions>
  <inkml:trace contextRef="#ctx0" brushRef="#br0">202 1 5894,'-27'46'518,"2"1"1,2 2-1,3 0 1,1 1-1,3 1 1,-12 63-1,11-17-53,4 1-1,0 140 1,13-205-420,1 0 0,1 0 0,3 0 0,0 0 0,2-1 0,20 59 0,-23-80-27,1 0 0,0 0 1,0-1-1,1 1 0,0-1 1,1 0-1,0-1 0,1 1 1,0-2-1,0 1 0,1-1 1,0 0-1,1-1 1,-1 0-1,1 0 0,1-1 1,-1-1-1,1 0 0,0 0 1,0-1-1,0 0 0,14 2 1,-12-4-18,1 0 1,-1-1-1,0-1 1,0 0-1,1-1 0,-1-1 1,0 0-1,0 0 1,0-1-1,0-1 1,16-7-1,-11 3 104,-2-1 0,0 0 1,0-1-1,0-1 0,-1-1 0,-1 0 0,17-19 0,-6 2 350,-1-1 0,-2-1 1,-1-1-1,-1-1 0,-2-1 0,-2-1 1,18-49-1,-22 46-303,-1-1 0,-3 0 0,0-1 1,-3 1-1,-1-1 0,-2 0 0,-2-1 0,-2 1 0,-10-67 1,7 86-155,0 0 0,-1 0 1,-2 0-1,0 1 1,-1 0-1,0 1 1,-2 0-1,-19-27 0,20 34-51,-1-1-1,-1 2 1,1 0-1,-2 0 1,1 1-1,-1 0 1,-1 2-1,0-1 1,0 2-1,-1-1 0,0 2 1,-22-7-1,13 7-883,1 2 1,-1 0-1,0 2 0,1 0 0,-1 2 0,0 0 0,-35 6 0,-11 11-3504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0.992"/>
    </inkml:context>
    <inkml:brush xml:id="br0">
      <inkml:brushProperty name="width" value="0.025" units="cm"/>
      <inkml:brushProperty name="height" value="0.025" units="cm"/>
    </inkml:brush>
  </inkml:definitions>
  <inkml:trace contextRef="#ctx0" brushRef="#br0">140 119 5029,'0'0'3528,"-12"-5"-2540,-35-14-262,45 18-698,1 0-1,0 1 0,-1-1 1,1 1-1,-1-1 1,1 1-1,-1 0 1,1-1-1,-1 1 1,1 0-1,-1 0 1,1 0-1,-1 0 1,1 0-1,-1 1 0,1-1 1,-1 0-1,1 1 1,-1-1-1,1 1 1,-1 0-1,1-1 1,0 1-1,-1 0 1,1 0-1,0 0 1,0 0-1,0 0 1,0 0-1,0 0 0,-2 2 1,1 1 32,-1 1 0,1 0 0,1 0 0,-1 0 0,1 0 0,-1 0 0,1 6 1,-1-1 74,-6 35 384,2 0 0,2 0 0,3 85 0,7-54-265,22 112 0,-21-151-237,2-2 0,2 1 0,1-1 0,1 0 0,2-2 0,28 46 1,-36-67-17,2-1 0,-1 0 0,2 0 0,-1-1 0,1 0 0,1-1 0,0 0 0,20 12 0,-23-16-2,1 0 0,1-2 0,-1 1-1,0-1 1,1 0 0,0-1 0,0 0-1,-1 0 1,1-1 0,0-1-1,0 0 1,0 0 0,15-2 0,-12-2 32,1 1 1,-1-1 0,0-1-1,0 0 1,-1-1-1,1-1 1,-1 0 0,-1 0-1,1-1 1,-1-1-1,-1 0 1,0 0 0,0-1-1,0 0 1,9-15 0,5-6 211,-2-2 1,-2-1 0,-1-1-1,17-42 1,-19 36-133,-2 1 0,-3-2 0,0 0 0,-3 0 0,-2-1 0,4-83 0,-11 104-38,-1-1-1,-1 1 0,-2-1 0,0 1 0,-1 0 1,-11-31-1,10 39-18,0 0-1,-1 0 1,-1 1 0,0 0-1,0 1 1,-1 0 0,-1 0 0,0 1-1,-1 0 1,-17-14 0,16 17-147,1 1 1,-1 0 0,-1 1-1,1 0 1,-1 1 0,0 1-1,0 0 1,-1 0 0,1 2 0,-1-1-1,1 2 1,-1 0 0,-23 1-1,30 0-148,-1 0-1,1 1 0,0 0 1,-1 0-1,1 1 1,0 0-1,0 0 1,0 0-1,0 1 0,0 1 1,1-1-1,-1 1 1,1 0-1,0 0 0,0 1 1,0-1-1,1 1 1,0 1-1,0-1 0,0 1 1,0 0-1,1 0 1,0 0-1,0 1 1,1-1-1,-5 12 0,1 22-3660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4.693"/>
    </inkml:context>
    <inkml:brush xml:id="br0">
      <inkml:brushProperty name="width" value="0.025" units="cm"/>
      <inkml:brushProperty name="height" value="0.025" units="cm"/>
    </inkml:brush>
  </inkml:definitions>
  <inkml:trace contextRef="#ctx0" brushRef="#br0">1 1 20179,'0'0'4292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2.998"/>
    </inkml:context>
    <inkml:brush xml:id="br0">
      <inkml:brushProperty name="width" value="0.025" units="cm"/>
      <inkml:brushProperty name="height" value="0.025" units="cm"/>
    </inkml:brush>
  </inkml:definitions>
  <inkml:trace contextRef="#ctx0" brushRef="#br0">1 1543 4420,'0'0'11830,"3"-9"-10810,236-498 2375,-139 307-3310,-94 189-100,207-407-978,-145 299 985,117-156-1,-179 271-207,-8 12 90,-8 14-845,-8 0-1725,-5 3-2002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3.392"/>
    </inkml:context>
    <inkml:brush xml:id="br0">
      <inkml:brushProperty name="width" value="0.025" units="cm"/>
      <inkml:brushProperty name="height" value="0.025" units="cm"/>
    </inkml:brush>
  </inkml:definitions>
  <inkml:trace contextRef="#ctx0" brushRef="#br0">154 1 12043,'0'0'5430,"-3"17"-5244,-67 262 310,7-32 765,58-229-1165,1 1 1,0 0 0,2 1 0,0-1-1,1 0 1,1 1 0,5 37 0,-4-55-97,0 1 0,-1-1 0,1 0 0,0 1 0,1-1 0,-1 0 0,0 0 0,0 0 0,1 0 0,-1 0 1,1 0-1,0 0 0,0-1 0,0 1 0,0 0 0,0-1 0,0 0 0,0 1 0,0-1 0,0 0 0,0 0 0,1 0 0,-1 0 0,1-1 1,-1 1-1,0-1 0,1 1 0,-1-1 0,1 0 0,-1 0 0,1 0 0,-1 0 0,1 0 0,3-2 0,4 1 30,0-2 0,0 1-1,0-1 1,0-1 0,-1 1 0,0-2-1,12-6 1,54-40 169,132-120 0,-95 74-266,-25 22-1122,-32 24-2480,2-5-5283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4.923"/>
    </inkml:context>
    <inkml:brush xml:id="br0">
      <inkml:brushProperty name="width" value="0.025" units="cm"/>
      <inkml:brushProperty name="height" value="0.025" units="cm"/>
    </inkml:brush>
  </inkml:definitions>
  <inkml:trace contextRef="#ctx0" brushRef="#br0">101 138 13196,'0'0'5670,"-7"9"-5104,0 2-542,-1 1 0,2 1 0,0-1 0,1 1 0,0 0 0,0 0 0,2 0 0,0 1 0,-3 23 0,-12 92 422,-3 184-1,21-312-437,0 1 0,0-1 0,0 0-1,0 0 1,0 0 0,0 1-1,1-1 1,-1 0 0,0 0 0,0 0-1,1 0 1,-1 0 0,1 1-1,-1-1 1,1 0 0,1 1-1,-1-2-4,-1 0-1,1 0 0,0 0 0,0 0 1,-1 0-1,1 0 0,0 0 0,-1 0 1,1 0-1,0-1 0,-1 1 0,1 0 1,0-1-1,-1 1 0,1 0 0,0-1 1,-1 1-1,1-1 0,-1 1 0,1-1 1,-1 1-1,1-1 0,-1 1 0,1-1 1,-1 1-1,1-1 0,-1 0 0,0 1 1,1-1-1,-1 0 0,0 0 0,8-13-34,0 1-1,-1-1 0,-1 0 1,-1-1-1,6-20 1,15-85-363,-21 97 382,7-40-81,-2 0 0,-4 0 0,-2 0 0,-6-99 0,-2 148 249,-2 16-33,-2 22-62,4 9 17,1-1-1,3 1 1,0 0 0,2-1 0,11 56 0,51 156 701,-11-56-491,-65-218-173,-2 0 0,0 1-1,-2 1 1,-27-37-1,13 19-51,26 40-66,1-1 15,-1 1 0,0-1 0,-1 1 0,1 0 0,-1 0 0,0 0 1,-1 1-1,1 0 0,-1 0 0,-11-7 0,17 12 1,0 0 1,0 0-1,-1 0 1,1-1-1,0 1 1,0 0-1,-1 0 1,1 0-1,0 0 1,0 0-1,-1-1 1,1 1-1,0 0 1,0 0-1,-1 0 1,1 0-1,0 0 1,-1 0-1,1 0 1,0 0-1,-1 0 1,1 0-1,0 0 1,0 1-1,-1-1 1,1 0-1,0 0 1,-1 0-1,1 0 1,0 0-1,0 0 1,-1 1-1,1-1 1,0 0-1,0 0 1,0 0-1,-1 1 1,1-1-1,0 0 1,1 15 66,12 14-151,-10-25 73,0-1 0,0 1 0,1-1 0,-1 0 0,1 0 0,0 0 0,-1 0 0,2-1 0,-1 1 0,0-1 0,0 0 0,1 0 0,-1-1 0,1 1-1,-1-1 1,1 0 0,0-1 0,-1 1 0,1-1 0,0 1 0,-1-1 0,1-1 0,0 1 0,0-1 0,-1 0 0,7-1 0,-3-1 8,1 0 0,-1-1 0,0 0-1,0 0 1,0-1 0,-1 1 0,0-2 0,0 1-1,0-1 1,0 0 0,-1 0 0,0-1 0,5-8-1,-2 2 165,0-2-1,-1 1 0,-1-1 1,0 0-1,-1 0 0,-1-1 0,0 0 1,-1 0-1,-1 0 0,2-33 1,-6 94 39,2 51-64,-1-87-142,1 1 1,1 0-1,0-1 0,0 1 1,1-1-1,0 0 0,6 13 1,-8-20-3,0 0 0,-1-1 0,1 1 1,0 0-1,0-1 0,0 1 0,0-1 1,0 1-1,1-1 0,-1 0 0,0 1 1,1-1-1,-1 0 0,0 0 0,1 0 1,0 0-1,-1 0 0,1 0 0,-1-1 0,1 1 1,0 0-1,0-1 0,-1 0 0,1 1 1,3-1-1,-3 0 18,1-1 0,-1 0 1,1 0-1,-1 0 0,0 0 0,1 0 0,-1-1 0,0 1 1,0-1-1,0 1 0,0-1 0,0 0 0,0 0 0,-1 0 1,3-3-1,6-10 128,-1 1 1,0-2 0,12-30-1,-9 13-10,-2-1 0,-1 0 0,-1 0 0,5-68 0,-14 125-128,1-1 0,1 1 0,1 0 0,1-1 0,1 1 0,2-1 0,13 38 0,-19-58-56,1-1 0,-1 1 0,1-1 0,-1 1 0,1-1 0,0 1 0,-1-1 0,1 0 0,0 1 0,0-1 0,0 0 0,0 0 0,0 0 0,1 1 0,-1-1 0,0 0 0,0-1 0,1 1 0,-1 0 0,1 0 0,-1-1 0,1 1 0,-1 0 0,1-1 0,-1 0 1,1 1-1,-1-1 0,1 0 0,-1 0 0,1 0 0,0 0 0,-1 0 0,1 0 0,-1 0 0,1 0 0,-1-1 0,1 1 0,-1-1 0,1 1 0,-1-1 0,1 1 0,-1-1 0,1 0 0,-1 0 0,0 0 0,1 0 0,-1 0 0,0 0 0,0 0 0,1-1 0,5-5-582,-1 0 1,0 0-1,-1-1 0,0 1 0,0-1 0,0 0 0,4-12 0,0-4-877,-2-1 0,0 0 0,-2 0 0,4-37 1,-7 30 2422,-1 0 0,-2 0 1,-4-38-1,-3 48 2797,7 21-3635,1 1 0,0 0 0,-1 0 0,1 0 0,-1 0 0,1 0 1,0 1-1,-1-1 0,1 0 0,0 0 0,-1 0 0,1 0 0,0 0 0,-1 0 0,1 1 0,0-1 0,-1 0 0,1 0 0,0 0 0,-1 1 0,1-1 0,0 0 0,0 1 0,-1-1 1,1 0-1,0 0 0,0 1 0,0-1 0,-1 0 0,1 1 0,0-1 0,0 1 0,-15 41 1058,10-14-1078,1-1 0,0 53 1,4-79-67,0 0 1,0-1 0,1 1-1,-1 0 1,0 0 0,1-1-1,-1 1 1,0 0 0,1 0 0,-1-1-1,1 1 1,0 0 0,-1-1-1,1 1 1,-1-1 0,1 1 0,0-1-1,-1 1 1,1-1 0,0 1-1,0-1 1,-1 0 0,1 1 0,0-1-1,0 0 1,0 0 0,-1 1-1,1-1 1,0 0 0,0 0-1,0 0 1,0 0 0,-1 0 0,1 0-1,0 0 1,0-1 0,0 1-1,0 0 1,-1 0 0,1-1 0,0 1-1,1-1 1,44-13-211,-36 10 180,-2 1 22,1 1 1,-1 0-1,0 0 1,1 1-1,0 0 0,-1 0 1,1 1-1,-1 0 1,1 0-1,0 1 1,14 3-1,-22-3 45,1 1 0,-1-1 0,1 0 0,-1 1 0,0-1 0,1 1 0,-1-1 0,0 1 0,0-1 0,0 1 0,0 0 0,-1 0 0,1-1 0,0 1 0,-1 0 0,1 0 0,-1 0 0,1 0 0,-1 0 0,0-1 0,0 1 0,0 0 0,0 0 0,0 0 0,-1 0 0,0 4 0,0 0 126,0 1 0,0-1-1,-1 0 1,0 1 0,0-1-1,-6 10 1,2-6-174,0 1-1,-1-2 1,0 1 0,-1-1 0,0 0-1,-1 0 1,0-1 0,0-1 0,0 1-1,-1-1 1,0-1 0,-1 0 0,-12 6-1,10-12-3288,4-3-2339</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5.668"/>
    </inkml:context>
    <inkml:brush xml:id="br0">
      <inkml:brushProperty name="width" value="0.025" units="cm"/>
      <inkml:brushProperty name="height" value="0.025" units="cm"/>
    </inkml:brush>
  </inkml:definitions>
  <inkml:trace contextRef="#ctx0" brushRef="#br0">0 62 6438,'4'-20'11346,"5"40"-8541,2 8-2222,18 39 817,-22-47-1054,1-1 0,0 0 0,2-1 0,0 0 0,16 20-1,-26-37-316,1 0 0,0 0-1,0 0 1,-1 0 0,1-1 0,0 1-1,0 0 1,0 0 0,0-1-1,0 1 1,0 0 0,0-1 0,0 1-1,0-1 1,0 0 0,1 1-1,-1-1 1,0 0 0,0 0 0,0 1-1,0-1 1,1 0 0,-1 0-1,0 0 1,0-1 0,0 1 0,1 0-1,-1 0 1,0 0 0,0-1 0,0 1-1,0-1 1,0 1 0,0-1-1,0 1 1,0-1 0,0 0 0,0 0-1,0 1 1,0-1 0,0 0-1,0 0 1,-1 0 0,1 0 0,0 0-1,-1 0 1,1 0 0,-1 0-1,2-2 1,4-7 320,-1 0-1,0 0 0,6-21 1,-10 30-360,8-26 152,-1-1 1,-1 0-1,-2-1 1,0 0-1,0-51 1,-3 99-182,1 1 0,0-1 1,2 0-1,0-1 1,1 1-1,13 26 0,-18-43 14,-1 0 1,1 0-1,0 0 0,0-1 0,0 1 1,0 0-1,0 0 0,0-1 0,1 1 1,-1 0-1,1-1 0,-1 0 0,1 1 1,-1-1-1,1 0 0,0 0 0,0 0 1,-1 0-1,1 0 0,0 0 0,0 0 1,0 0-1,0-1 0,0 1 0,0-1 1,0 0-1,3 1 0,-3-2-210,-1 1-1,1 0 0,0-1 0,-1 0 1,1 1-1,0-1 0,-1 0 1,1 0-1,-1 1 0,1-1 1,-1 0-1,1-1 0,0 0 1,17-27-6487,-10 7-1044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6.003"/>
    </inkml:context>
    <inkml:brush xml:id="br0">
      <inkml:brushProperty name="width" value="0.025" units="cm"/>
      <inkml:brushProperty name="height" value="0.025" units="cm"/>
    </inkml:brush>
  </inkml:definitions>
  <inkml:trace contextRef="#ctx0" brushRef="#br0">64 24 13485,'0'0'7244,"-8"2"-5002,6-2-2163,0 0 0,-1 1 0,1 0 1,0-1-1,0 1 0,-1 0 0,1 0 0,0 0 0,0 0 0,0 0 0,0 1 1,0-1-1,0 1 0,1-1 0,-1 1 0,0 0 0,1-1 0,-1 1 0,1 0 1,-2 3-1,1 1 45,-1 0 0,1 0-1,0 1 1,1-1 0,0 1 0,0-1 0,0 14 0,0-6-40,1 0 0,1 1-1,4 24 1,-5-36-83,0-1 1,1 1-1,0-1 1,0 0-1,0 1 1,0-1-1,0 0 1,0 0-1,0 0 0,1 0 1,-1 0-1,1 0 1,2 3-1,-2-4 3,-1-1 0,0 1-1,0-1 1,1 1 0,-1-1 0,0 0-1,1 1 1,-1-1 0,0 0-1,1 0 1,-1 0 0,1 0 0,-1 0-1,0 0 1,1 0 0,-1-1-1,0 1 1,1 0 0,-1-1 0,0 1-1,0-1 1,1 0 0,-1 1-1,0-1 1,0 0 0,0 0 0,2-1-1,0-1 15,1 0 0,-1 0-1,0-1 1,0 0-1,0 0 1,0 0 0,-1 0-1,1 0 1,-1 0 0,0-1-1,0 1 1,-1-1-1,1 1 1,-1-1 0,1-6-1,1-8-36,-1 1 0,0-30 0,-2-24 3,0 72 14,0 0 0,0 0 0,-1 0 0,1 0 0,0 0 0,0 0 1,0 0-1,0 0 0,0 0 0,0 0 0,0 0 0,0 0 0,0 0 1,0 0-1,0 0 0,0 0 0,0 0 0,0 0 0,0 0 0,0 0 1,0 0-1,-1 0 0,1 0 0,0 0 0,0 0 0,0 0 0,0 0 1,0 0-1,0 0 0,0 0 0,0 0 0,0 0 0,0 0 0,0 0 1,0 0-1,0 0 0,0 0 0,0 0 0,0 0 0,0 0 0,0 0 1,-1 0-1,-1 12-71,-2 19 7,4-17 76,1 1 0,0 0 0,1 0 0,0-1 0,6 17 0,-7-27-85,0-1-1,0 1 1,0-1 0,1 0-1,0 1 1,-1-1-1,1 0 1,0 0 0,0 0-1,1 0 1,-1 0-1,1-1 1,-1 1 0,1-1-1,0 1 1,0-1-1,0 0 1,0 0 0,0 0-1,1-1 1,-1 1-1,0-1 1,1 0 0,-1 0-1,1 0 1,6 1-1,-7-2-142,-1-1 0,0 1 0,1 0 0,-1-1 0,0 0-1,1 0 1,-1 1 0,0-1 0,0 0 0,1-1 0,-1 1 0,0 0-1,0-1 1,-1 1 0,1-1 0,0 1 0,0-1 0,-1 0-1,1 0 1,-1 0 0,1 0 0,-1 0 0,0 0 0,0 0-1,0-1 1,0 1 0,0 0 0,-1 0 0,1-3 0,9-28-5163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6.840"/>
    </inkml:context>
    <inkml:brush xml:id="br0">
      <inkml:brushProperty name="width" value="0.025" units="cm"/>
      <inkml:brushProperty name="height" value="0.025" units="cm"/>
    </inkml:brush>
  </inkml:definitions>
  <inkml:trace contextRef="#ctx0" brushRef="#br0">2 316 16047,'0'0'3662,"-1"9"-2733,1 5-569,1 0 0,0 0 0,1-1-1,1 1 1,0 0 0,1-1 0,0 0 0,1 0-1,11 19 1,-10-19-224,4 9-62,0 0 1,2-1-1,0 0 1,2-1-1,0-1 0,25 26 1,-39-44-70,1 0 1,0 0-1,0 0 1,0 0-1,0 0 1,0-1-1,0 1 1,0 0-1,0-1 1,1 1-1,-1-1 1,0 1-1,0-1 1,0 0-1,1 0 1,-1 1-1,0-1 1,0 0-1,1 0 1,-1 0 0,0 0-1,1 0 1,-1 0-1,2-1 1,-1 0 8,0 0-1,-1 0 1,1-1 0,-1 1 0,1 0 0,-1-1 0,0 1 0,1-1 0,-1 1 0,0-1 0,0 0 0,0 1 0,0-1 0,1-3 0,3-9-23,-1-1 0,0 1 0,2-23 0,-4 22-222,2-30-222,-4 36 425,1 1 0,0-1 1,0 0-1,0 0 0,4-10 1,-3 21 47,-1-1 0,1 1 0,-1 0 0,0 0 0,1-1 0,-1 1 1,0 0-1,0 0 0,0 0 0,1 4 0,-2-6-17,6 18 179,-1-5-150,0 0 0,0-1-1,1 1 1,14 19 0,-19-30-23,0-1 1,0 1-1,0 0 1,1-1-1,-1 1 1,1-1-1,-1 1 1,1-1-1,-1 0 1,1 0-1,0 0 1,0 0-1,0 0 1,-1 0-1,1 0 1,0-1-1,0 1 1,0-1-1,0 1 1,0-1-1,0 0 1,0 0-1,0 1 1,0-2-1,0 1 1,1 0-1,-1 0 1,0-1-1,0 1 1,0-1-1,-1 1 1,1-1-1,0 0 1,0 0-1,0 0 1,0 0-1,-1 0 1,1 0-1,2-2 1,8-9-15,0 0 0,-1-1 0,0 0 0,-1-1 0,-1 0 0,0 0 0,-1-1 0,9-21 0,17-30-911,-34 67 909,0-1 0,0 0-1,0 1 1,1-1 0,-1 1 0,0-1 0,0 0 0,0 1 0,0-1 0,0 0 0,0 1 0,1-1 0,-1 0 0,0 1 0,0-1-1,1 0 1,-1 1 0,0-1 0,0 0 0,1 0 0,-1 1 0,0-1 0,1 0 0,-1 0 0,0 0 0,1 0 0,-1 1 0,0-1 0,1 0-1,-1 0 1,0 0 0,1 0 0,-1 0 0,1 0 0,-1 0 0,0 0 0,1 0 0,-1 0 0,1 0 0,-1 0 0,0 0 0,1 0-1,-1 0 1,0 0 0,1-1 0,-1 1 0,0 0 0,1 0 0,-1 0 0,0-1 0,1 1 0,-1 0 0,0 0 0,0-1 0,1 1 0,-1 0-1,0-1 1,0 1 0,1 0 0,-1 0 0,0-1 0,0 1 0,0-1 0,0 1 0,0 0 0,1-1 0,-1 1 0,0 0 0,0-1 0,7 36 364,-6-27-273,1 3 71,1 0-1,0 1 1,0-1-1,10 20 1,-12-29-128,-1-1 1,1 1-1,0-1 0,0 1 1,0-1-1,-1 1 0,1-1 0,1 0 1,-1 0-1,0 1 0,0-1 1,0 0-1,1 0 0,-1 0 1,0 0-1,1 0 0,-1 0 1,1-1-1,-1 1 0,1 0 1,0-1-1,-1 1 0,1-1 1,-1 0-1,1 1 0,0-1 0,0 0 1,-1 0-1,1 0 0,0 0 1,-1 0-1,1-1 0,0 1 1,-1 0-1,1-1 0,-1 0 1,1 1-1,0-1 0,-1 0 1,1 1-1,-1-1 0,0 0 1,1 0-1,1-2 0,8-8 8,0 0-1,-1 0 0,0-1 0,0 0 1,-2-1-1,1 0 0,-2 0 1,8-19-1,24-36-305,-39 67 263,0 1 0,0-1 0,0 1 1,0 0-1,1-1 0,-1 1 0,0 0 1,0-1-1,1 1 0,-1 0 0,0-1 1,0 1-1,1 0 0,-1 0 1,0-1-1,1 1 0,-1 0 0,0 0 1,1 0-1,-1 0 0,0-1 0,1 1 1,-1 0-1,1 0 0,-1 0 0,0 0 1,1 0-1,-1 0 0,0 0 0,1 0 1,-1 0-1,1 0 0,-1 0 1,0 0-1,1 0 0,-1 0 0,1 0 1,-1 0-1,0 1 0,1-1 0,-1 0 1,0 0-1,1 0 0,-1 1 0,0-1 1,1 0-1,-1 0 0,0 1 1,0-1-1,1 0 0,-1 1 0,0-1 1,0 0-1,1 1 0,-1-1 0,0 0 1,0 1-1,0-1 0,0 0 0,0 1 1,0-1-1,0 1 0,1-1 0,-1 1 1,12 43 45,2 2 21,-12-45-48,-1 1 0,1-1 1,-1 0-1,1 0 0,-1 0 1,1 0-1,0-1 0,-1 1 1,1 0-1,0-1 0,-1 1 0,1-1 1,0 0-1,0 1 0,0-1 1,-1 0-1,1 0 0,0 0 1,0 0-1,0-1 0,0 1 1,-1 0-1,1-1 0,0 1 0,0-1 1,-1 0-1,1 1 0,0-1 1,-1 0-1,3-2 0,7-3 21,0-2 0,0 0 0,11-10-1,-9 7-118,9-5-36,-2-2 0,0 0 0,-1-1 0,0-1 1,21-31-1,-34 41 186,1-1 1,-2 0 0,1-1-1,-1 1 1,-1-1 0,0 0 0,-1 0-1,0 0 1,-1-1 0,-1 1-1,1 0 1,-2-1 0,-1-21-1,1 33-63,0 0-1,0 0 1,0 0-1,1 1 1,-1-1 0,0 0-1,-1 0 1,1 0-1,0 0 1,0 0-1,0 0 1,0 1-1,-1-1 1,1 0-1,0 0 1,-1 0-1,1 1 1,-1-1-1,1 0 1,-1 0-1,1 1 1,-1-1-1,1 0 1,-1 1 0,0-1-1,1 1 1,-1-1-1,0 1 1,0-1-1,1 1 1,-1-1-1,0 1 1,0 0-1,0 0 1,0-1-1,1 1 1,-1 0-1,0 0 1,0 0-1,0 0 1,0 0-1,0 0 1,0 0-1,1 0 1,-1 0 0,0 0-1,0 0 1,0 1-1,0-1 1,1 0-1,-1 1 1,0-1-1,0 0 1,0 1-1,1-1 1,-1 1-1,0 0 1,0 0-1,-4 2-5,0 1-1,0 0 1,1-1-1,0 2 1,0-1-1,0 0 1,-5 8-1,3-1 85,1 0-1,0 0 0,1 1 0,0 0 1,0 0-1,1 0 0,1 0 0,-1 14 1,2-23-54,1 1 0,-1 0 0,1-1 1,0 1-1,1 0 0,-1 0 0,0-1 1,1 1-1,0 0 0,0-1 0,0 1 0,0-1 1,1 1-1,-1-1 0,1 0 0,0 1 1,0-1-1,0 0 0,0 0 0,1 0 1,-1-1-1,1 1 0,0-1 0,-1 1 1,1-1-1,0 0 0,1 0 0,-1 0 1,0 0-1,7 2 0,-1-2-39,-1 0 0,1 0-1,0-1 1,0 0 0,1-1 0,-1 0 0,0-1-1,0 1 1,0-2 0,0 1 0,0-1 0,-1-1-1,11-3 1,-9 2-835,0-1-1,0 0 1,0-1 0,-1 1-1,0-2 1,13-11-1,17-22-9473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8.243"/>
    </inkml:context>
    <inkml:brush xml:id="br0">
      <inkml:brushProperty name="width" value="0.025" units="cm"/>
      <inkml:brushProperty name="height" value="0.025" units="cm"/>
    </inkml:brush>
  </inkml:definitions>
  <inkml:trace contextRef="#ctx0" brushRef="#br0">90 236 11082,'0'0'5718,"-10"10"-3876,2-2-1611,1 0 0,0 0 0,0 1 0,1 0 0,1 0 0,-1 1 0,1-1 0,1 1 0,0 0 0,0 1 0,1-1 1,0 1-1,-1 11 0,1-5-129,1 0 1,1 0 0,0 1 0,1-1 0,1 0-1,1 0 1,4 23 0,-5-39-99,-1 0-1,0 0 1,1 0 0,-1-1 0,0 1 0,1 0-1,-1 0 1,1 0 0,-1 0 0,1-1-1,0 1 1,-1 0 0,1-1 0,0 1 0,-1 0-1,1-1 1,0 1 0,0-1 0,0 1-1,-1-1 1,1 1 0,0-1 0,0 0 0,0 1-1,0-1 1,0 0 0,0 0 0,0 0 0,0 0-1,0 0 1,0 0 0,0 0 0,-1 0-1,1 0 1,0 0 0,0 0 0,0 0 0,0-1-1,0 1 1,0 0 0,0-1 0,0 1-1,-1-1 1,1 1 0,0-1 0,0 1 0,0-1-1,-1 0 1,2-1 0,3-2 66,-1 0 0,0 0-1,0-1 1,0 0 0,-1 0 0,6-8 0,4-17 43,0-1 0,-2 0 0,-1-1 0,-1 0 0,-2-1 0,-2 0 0,-1 0 0,-1 0 0,-2 0 1,-6-67-1,-3 62 59,8 37-151,0 0 0,0 0 0,0 0 0,-1 0 0,1-1 0,0 1 1,-1 0-1,1 0 0,-1 0 0,1 0 0,-1 0 0,1 0 0,-1 0 0,0 1 1,1-1-1,-1 0 0,0 0 0,0 0 0,0 1 0,0-1 0,1 0 0,-1 1 0,0-1 1,0 1-1,0-1 0,0 1 0,-2-1 0,2 2-7,0 0-1,0 0 1,0 0 0,0 0 0,0 0-1,1 0 1,-1 1 0,0-1 0,1 0-1,-1 0 1,1 1 0,0-1-1,-1 0 1,1 1 0,0-1 0,0 1-1,0-1 1,0 0 0,0 1-1,0-1 1,0 3 0,0 1 20,-1 15 15,0 1 0,2 0 0,0 0 0,1-1 0,1 1 0,1-1 0,0 0 0,2 0 0,1 0 0,0-1 0,13 24 0,-19-40-43,0-1 0,0 0 1,0 1-1,1-1 0,-1 0 1,1 0-1,-1 0 0,1 0 1,0-1-1,0 1 1,0 0-1,0-1 0,0 1 1,0-1-1,0 1 0,0-1 1,1 0-1,-1 0 0,0 0 1,1 0-1,-1-1 0,1 1 1,-1-1-1,1 1 1,-1-1-1,1 0 0,-1 0 1,1 0-1,0 0 0,-1-1 1,1 1-1,-1-1 0,5-1 1,-3 0 1,1-1 1,0 0-1,-1 0 1,0 0-1,0-1 1,0 0-1,0 1 1,0-1-1,-1-1 1,0 1-1,0 0 1,0-1-1,0 0 1,-1 0-1,3-5 1,0-5-32,0 0 0,-1 0 0,-1-1 0,-1 1 0,0-1 0,-1 1 0,0-1 0,-1 0 0,-3-20 0,-4 23 46,7 12-24,-1 1 1,1 0-1,0 0 1,0 0-1,0-1 1,0 1-1,0 0 1,-1 0-1,1 0 1,0 0-1,0 0 1,0 0-1,-1-1 1,1 1-1,0 0 1,0 0-1,0 0 1,-1 0-1,1 0 1,0 0-1,0 0 1,0 0-1,-1 0 1,1 0-1,0 0 1,0 0-1,-1 0 1,1 0-1,0 0 1,0 0-1,0 0 1,-1 0-1,1 1 1,0-1-1,0 0 1,0 0-1,-1 0 1,1 0-1,0 0 1,0 0-1,0 1 1,0-1-1,-1 0 1,1 0-1,0 0 1,0 0-1,0 1 1,0-1 0,0 0-1,0 0 1,0 0-1,0 1 1,0-1-1,-1 0 1,1 0-1,0 0 1,0 1-1,0-1 1,0 0-1,0 0 1,0 1-1,0-1 1,0 0-1,1 0 1,-1 0-1,0 1 1,-2 11 11,0 1 1,1-1 0,1 1 0,0-1 0,1 0 0,0 1-1,1-1 1,1 0 0,0 1 0,0-1 0,1-1-1,0 1 1,12 19 0,-16-29-7,1 0 0,0 0-1,1-1 1,-1 1 0,0-1 0,0 1-1,1-1 1,-1 1 0,1-1 0,-1 0-1,1 0 1,0 0 0,-1 0 0,1 0-1,0 0 1,0 0 0,-1 0 0,1-1-1,0 1 1,0-1 0,0 1 0,0-1-1,0 0 1,0 0 0,0 0 0,0 0-1,0 0 1,0 0 0,0-1 0,0 1-1,0 0 1,3-2 0,-2 0 8,0 0 1,1 0-1,-1-1 1,0 1 0,0-1-1,0 0 1,-1 1-1,1-1 1,-1 0-1,1-1 1,-1 1 0,0 0-1,0-1 1,-1 1-1,3-5 1,-1-3-10,0 0 1,-1 0-1,0-1 0,0 1 1,-1-12-1,2-14 2,22 74-412,-20-28 408,-1-1 1,2 1-1,-1-1 0,1 0 1,1 0-1,-1-1 1,14 12-1,-19-18-1,1 1-1,0-1 1,0 0 0,-1 1 0,1-1 0,0 0 0,0 0-1,0 0 1,0-1 0,0 1 0,0 0 0,0-1 0,0 0-1,1 1 1,-1-1 0,0 0 0,0 0 0,0 0 0,0 0-1,1 0 1,-1-1 0,0 1 0,0-1 0,0 1-1,0-1 1,0 0 0,0 0 0,0 0 0,0 0 0,0 0-1,0 0 1,-1 0 0,1-1 0,0 1 0,-1-1 0,1 1-1,-1-1 1,0 1 0,1-1 0,-1 0 0,1-3 0,0 3 3,0-1 0,0 1 1,0-1-1,-1 0 1,1 0-1,-1 1 1,0-1-1,1 0 0,-2 0 1,1 0-1,0-1 1,-1 1-1,1 0 1,-1 0-1,0 0 1,0 0-1,0-1 0,0 1 1,-1 0-1,1 0 1,-2-3-1,1 3 10,-1 1 0,0-1 0,1 1 0,-1-1 0,0 1 0,-1 0-1,1 0 1,0 0 0,-1 0 0,1 0 0,-1 0 0,1 1 0,-1-1 0,0 1 0,1 0 0,-1 0 0,0 0 0,0 0-1,0 0 1,-6 0 0,-65-4 167,61 5-202,13 0 18,0 0 0,0 0 0,0-1 0,0 1-1,0 0 1,0 0 0,0-1 0,-1 1 0,1 0-1,0 0 1,0-1 0,0 1 0,0 0 0,0 0-1,0 0 1,0-1 0,1 1 0,-1 0-1,0 0 1,0-1 0,0 1 0,0 0 0,0 0-1,0 0 1,0-1 0,0 1 0,1 0 0,-1 0-1,0 0 1,0-1 0,0 1 0,0 0 0,1 0-1,-1 0 1,0 0 0,0 0 0,0-1 0,1 1-1,-1 0 1,0 0 0,0 0 0,0 0 0,1 0-1,-1 0 1,0 0 0,0 0 0,1 0 0,-1 0-1,12-9-196,10-1-1059,87-44-5002,-40 11-1412,-25 11 1320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8.655"/>
    </inkml:context>
    <inkml:brush xml:id="br0">
      <inkml:brushProperty name="width" value="0.025" units="cm"/>
      <inkml:brushProperty name="height" value="0.025" units="cm"/>
    </inkml:brush>
  </inkml:definitions>
  <inkml:trace contextRef="#ctx0" brushRef="#br0">95 232 16207,'-8'11'2232,"-6"8"-1166,1 0 0,1 1 0,-12 27 0,20-39-809,0 0 1,1 0 0,0 0 0,1 0-1,-1 0 1,2 0 0,-1 1 0,1-1 0,0 0-1,1 1 1,0-1 0,1 1 0,-1-1-1,4 13 1,-4-20-248,1 1 1,0-1-1,-1 0 0,1 0 0,0 0 1,0 0-1,0 0 0,0 0 0,0 0 1,0 0-1,0 0 0,0 0 0,0 0 1,1 0-1,-1-1 0,0 1 0,1-1 1,-1 1-1,0-1 0,1 1 0,-1-1 1,0 0-1,1 0 0,-1 1 0,1-1 1,-1 0-1,0 0 0,1 0 0,-1-1 1,1 1-1,-1 0 0,0 0 0,1-1 1,-1 1-1,0-1 0,1 1 0,-1-1 1,0 0-1,0 0 0,0 1 0,2-2 1,4-2 17,1 0-1,-1-1 1,0 0 0,-1 0 0,11-10 0,-6 2-40,0-1-1,-1-1 1,0 0 0,-1 0 0,-1-1-1,-1 0 1,0-1 0,-1 1 0,-1-1-1,0 0 1,-1-1 0,-1 1-1,-1-1 1,0 0 0,-1 1 0,-1-1-1,-1 0 1,-1 1 0,-4-24-1,3 32 47,0 0-1,-1 1 0,0-1 1,0 1-1,-1 0 0,0 0 0,0 1 1,-12-13-1,16 19-35,0-1 0,0 1 0,0-1 0,-1 1 1,1 0-1,0 0 0,-1-1 0,1 1 0,-1 0 0,0 0 0,1 1 1,-1-1-1,0 0 0,1 0 0,-1 1 0,0-1 0,0 1 0,0 0 0,0-1 1,1 1-1,-1 0 0,0 0 0,0 0 0,0 0 0,0 1 0,0-1 1,1 0-1,-1 1 0,0-1 0,0 1 0,1 0 0,-1-1 0,0 1 1,1 0-1,-1 0 0,0 0 0,1 0 0,0 1 0,-1-1 0,1 0 1,0 1-1,-1-1 0,1 0 0,0 1 0,0 0 0,0-1 0,0 1 1,-1 2-1,-2 5-10,0-1 1,0 1-1,1-1 1,0 1-1,0 0 1,1 0-1,0 0 1,1 1-1,0-1 1,1 0-1,-1 1 1,3 14-1,-2-22 9,1-1 0,0 1-1,-1-1 1,1 0 0,0 1-1,0-1 1,0 0 0,0 1-1,0-1 1,0 0 0,0 0-1,0 0 1,0 0 0,0 0 0,1 0-1,-1 0 1,0-1 0,1 1-1,-1 0 1,1-1 0,-1 1-1,1-1 1,-1 1 0,1-1-1,-1 0 1,1 1 0,1-1-1,53 2 11,-39-2-70,-3 0-158,0 0 1,0 2 0,0 0 0,-1 0-1,27 9 1,-33-8 168,0 0-1,-1 1 1,0-1-1,0 1 1,0 1 0,0-1-1,0 1 1,-1 0-1,0 0 1,0 0 0,0 1-1,-1 0 1,5 8-1,7 15-463,2 3-3324,-13-27-1012</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9.313"/>
    </inkml:context>
    <inkml:brush xml:id="br0">
      <inkml:brushProperty name="width" value="0.025" units="cm"/>
      <inkml:brushProperty name="height" value="0.025" units="cm"/>
    </inkml:brush>
  </inkml:definitions>
  <inkml:trace contextRef="#ctx0" brushRef="#br0">1 308 4837,'0'0'15764,"3"13"-15358,13 48 134,4 0 1,2-2-1,39 77 1,-59-133-486,-1 0 0,0 0 1,1-1-1,0 1 1,0 0-1,0-1 0,0 0 1,0 0-1,0 1 1,1-1-1,-1 0 1,1-1-1,-1 1 0,1 0 1,0-1-1,4 2 1,-5-3 9,-1 0-1,1 0 1,0 0 0,0 0 0,0 0 0,0-1 0,0 1 0,0-1 0,0 1 0,0-1 0,-1 0 0,1 1 0,0-1 0,0 0-1,-1 0 1,1 0 0,-1-1 0,1 1 0,-1 0 0,1-1 0,-1 1 0,0-1 0,0 1 0,0-1 0,0 1 0,0-1 0,1-2 0,20-31 300,-3-1 1,-1-1 0,-1-1 0,-2 0 0,-2-1 0,10-51 0,-10 24-215,-3 0 0,-3-2 0,-1-69 0,-9 213-4298,1 10-5586,2-54 3776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9.836"/>
    </inkml:context>
    <inkml:brush xml:id="br0">
      <inkml:brushProperty name="width" value="0.025" units="cm"/>
      <inkml:brushProperty name="height" value="0.025" units="cm"/>
    </inkml:brush>
  </inkml:definitions>
  <inkml:trace contextRef="#ctx0" brushRef="#br0">1 295 5285,'0'0'12412,"8"5"-10592,-6-4-1682,0 1 1,1-1-1,-1 0 0,0 0 0,1 1 1,0-2-1,-1 1 0,1 0 0,0-1 1,-1 1-1,1-1 0,5 0 0,-6 0-34,0-1-1,1 0 1,-1 0 0,0 0-1,0 0 1,0 0-1,0-1 1,0 1-1,0-1 1,0 1-1,0-1 1,0 0-1,-1 0 1,1 0 0,-1 0-1,0 0 1,1 0-1,-1 0 1,0 0-1,1-3 1,6-11 191,-1-1 1,0 0 0,-2 0-1,0 0 1,0-1-1,-2 0 1,0 0-1,-1 0 1,-1 0-1,-1-20 1,0 38-295,0 0 0,-1 1-1,1-1 1,0 1 0,0-1 0,0 0-1,-1 1 1,1-1 0,0 0 0,0 1 0,-1-1-1,1 0 1,0 0 0,-1 1 0,1-1 0,0 0-1,-1 0 1,1 1 0,-1-1 0,1 0-1,0 0 1,-1 0 0,1 0 0,-1 0 0,1 0-1,0 0 1,-1 1 0,1-1 0,-1 0 0,1-1-1,0 1 1,-1 0 0,1 0 0,-1 0-1,1 0 1,0 0 0,-1 0 0,1 0 0,-1-1-1,1 1 1,0 0 0,-1 0 0,1 0 0,0-1-1,-1 1 1,1 0 0,0 0 0,-1-1-1,1 1 1,0 0 0,0-1 0,-1 1 0,1-1-1,0 1 1,0 0 0,0-1 0,0 1 0,-1 0-1,1-1 1,0 1 0,0-1 0,0 1-1,0-1 1,0 1 0,0 0 0,0-1 0,0 1-1,0-1 1,1 0 0,-22 27-157,16-12 130,1 0 0,0 1 0,1-1 1,1 1-1,0 0 0,1 0 0,0 0 1,1 0-1,1 0 0,3 18 1,-3-31 19,0-1 1,-1 1 0,1 0 0,0-1-1,0 1 1,0-1 0,0 0 0,0 1 0,0-1-1,1 0 1,-1 0 0,0 1 0,1-1 0,-1 0-1,1 0 1,-1-1 0,1 1 0,-1 0-1,1 0 1,0-1 0,-1 1 0,1-1 0,0 0-1,-1 1 1,1-1 0,0 0 0,0 0-1,-1 0 1,1 0 0,0 0 0,0 0 0,-1-1-1,4 0 1,58-14-132,135-50-216,-197 65 367,-1-1 0,1 1-1,0-1 1,0 1-1,-1-1 1,1 0 0,0 1-1,-1-1 1,1 0-1,0 0 1,-1 0 0,1 0-1,-1 1 1,0-1-1,1 0 1,-1 0 0,0 0-1,1 0 1,-1 0 0,0 0-1,0 0 1,0 0-1,0 0 1,0 0 0,0 0-1,0 0 1,0 0-1,0 0 1,0 0 0,-1 0-1,1 0 1,0 0 0,-1 1-1,0-2 1,-14-30 492,-1 13-107,0 1 0,-30-26 0,-7-7 165,95 48-2630,-19 3 987,42-2-6853,-36-7-1031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6.061"/>
    </inkml:context>
    <inkml:brush xml:id="br0">
      <inkml:brushProperty name="width" value="0.025" units="cm"/>
      <inkml:brushProperty name="height" value="0.025" units="cm"/>
    </inkml:brush>
  </inkml:definitions>
  <inkml:trace contextRef="#ctx0" brushRef="#br0">161 276 6470,'0'0'6550,"-3"-9"-4452,3 6-2001,-1 1-1,1-1 0,-1 0 0,0 0 0,0 1 1,0-1-1,0 1 0,-1-1 0,1 1 0,-1-1 1,0 1-1,1 0 0,-1 0 0,0 0 0,0 0 1,0 0-1,-1 0 0,1 1 0,0-1 0,-1 0 1,1 1-1,-1 0 0,1 0 0,-1 0 0,0 0 1,1 0-1,-1 0 0,0 1 0,0-1 1,0 1-1,1 0 0,-1 0 0,0 0 0,0 0 1,0 1-1,1-1 0,-1 1 0,0-1 0,0 1 1,1 0-1,-1 0 0,0 0 0,1 0 0,-1 1 1,-2 1-1,0 2-7,0-1 1,0 1 0,1 0-1,-1 0 1,1 1 0,1-1-1,-1 1 1,1 0 0,0 0-1,0 0 1,-4 13 0,6-18-62,1 1 0,-1 0 1,0 0-1,1 0 1,-1 0-1,1 0 1,0 0-1,-1 0 1,1 0-1,0 0 0,0 0 1,0 0-1,1 0 1,-1 0-1,0 0 1,1 0-1,0 0 1,-1-1-1,1 1 1,0 0-1,0 0 0,0 0 1,0-1-1,0 1 1,0 0-1,0-1 1,1 1-1,-1-1 1,0 0-1,1 1 1,0-1-1,-1 0 0,1 0 1,0 0-1,-1 0 1,1 0-1,0 0 1,0 0-1,0-1 1,0 1-1,0-1 0,0 1 1,3-1-1,9 1 30,1-1 0,-1-1 0,1 0 0,-1-1 0,0 0 0,1-1 0,-1-1 0,0 0 0,-1-1 0,1-1 0,-1 0 0,0 0 0,18-14 0,-10 7 60,-1-1 0,0-2 0,-2 0 0,0-1 0,0 0 0,-2-2 1,19-26-1,-30 37 7,0-1 0,0 0 0,-1 0 1,0 0-1,0 0 0,-1-1 0,-1 0 0,1 1 1,-2-1-1,2-14 0,-3 23-118,0 0 1,1 0-1,-1-1 0,0 1 1,0 0-1,-1 0 0,1-1 1,0 1-1,0 0 0,0 0 1,-1-1-1,1 1 0,-1 0 1,1 0-1,-1 0 0,1 0 1,-1 0-1,0 0 0,1 0 1,-1 0-1,0 0 0,0 0 0,0 0 1,0 0-1,0 0 0,0 0 1,0 1-1,-1-2 0,-1 2-2,0-1 0,0 0 0,0 1 0,1-1 0,-1 1 0,0 0 0,0 0 0,0 0 0,0 0 0,0 1 0,-5 1-1,-3 1 12,0 0-1,0 1 0,0 0 0,1 1 1,-15 10-1,11-6-19,-69 54 589,77-59-519,1 0 0,0 1 0,0 0-1,1 0 1,0 1 0,0-1 0,0 1-1,0 0 1,1 0 0,0 0 0,0 1-1,-2 8 1,5-14-61,0 0 0,0 0 0,0 0 0,0 0 0,0 0 0,0 0 0,0 0 0,1 0 0,-1 0 0,0 0 0,1 0 0,-1 0 0,0 0 0,1 0 0,0 0 1,-1 0-1,1 0 0,-1 0 0,1 0 0,0 0 0,0 0 0,-1-1 0,1 1 0,0 0 0,0-1 0,0 1 0,0 0 0,0-1 0,0 0 0,0 1 0,0-1 0,0 1 0,0-1 0,0 0 0,0 0 0,2 1 0,47 2 60,-41-3-76,26-1-450,0-1 0,49-11 1,-79 12 461,0 0 0,-1 0 0,1 1 0,0-1 0,0 1 0,-1 0 0,1 0 0,0 1 0,0-1 1,-1 1-1,8 2 0,-10-1 24,-1-1 0,1 1 1,0-1-1,-1 1 0,1 0 1,-1 0-1,1-1 0,-1 1 1,0 0-1,0 0 0,0 0 1,0 1-1,0-1 0,0 0 0,0 0 1,-1 0-1,0 1 0,1-1 1,-1 0-1,0 1 0,0-1 1,0 0-1,0 1 0,-1 2 1,-6 123 342,7-127-449,0 0 0,0 0 0,1 0 0,-1 0 0,0 0 0,0 0 0,0 0 0,1 0 0,-1-1 0,0 1 0,1 0 0,-1 0 0,1 0 0,-1 0 0,1 0 0,-1-1 1,1 1-1,0 0 0,-1 0 0,1-1 0,1 2 0,23 2-5921,-3-7-1712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0.338"/>
    </inkml:context>
    <inkml:brush xml:id="br0">
      <inkml:brushProperty name="width" value="0.025" units="cm"/>
      <inkml:brushProperty name="height" value="0.025" units="cm"/>
    </inkml:brush>
  </inkml:definitions>
  <inkml:trace contextRef="#ctx0" brushRef="#br0">12 161 11787,'0'0'3817,"-2"-8"-1110,1 5-2445,-1-1-98,1 1 1,0 0-1,0-1 1,0 1 0,0 0-1,1-1 1,-1 1 0,1-1-1,0 1 1,0-1-1,0 1 1,0-1 0,1 1-1,0-1 1,-1 1 0,1 0-1,0-1 1,1 1-1,-1 0 1,1 0 0,-1 0-1,1 0 1,0 0-1,3-4 1,0 1-56,0 1-1,0 0 0,1 0 1,-1 0-1,1 1 0,0-1 1,0 1-1,1 1 0,-1-1 1,1 1-1,0 1 1,0-1-1,0 1 0,0 0 1,0 0-1,0 1 0,1 0 1,-1 1-1,9-1 1,-14 2-105,0-1 0,-1 1 1,1 0-1,0-1 0,-1 1 1,1 0-1,-1 0 1,1 0-1,-1 0 0,0 0 1,1 1-1,-1-1 1,0 0-1,0 0 0,0 1 1,0-1-1,0 1 1,0-1-1,0 1 0,0 0 1,-1-1-1,1 1 1,-1 0-1,1-1 0,-1 1 1,1 0-1,-1-1 1,0 3-1,1 56 229,-2-51-193,-2 12 9,0 0 1,-2-1 0,0 1-1,-9 20 1,7-23 144,2-1 1,0 2-1,0-1 1,2 0-1,-2 27 1,5-45-182,0 1 1,0 0 0,0 0 0,0-1 0,0 1-1,0 0 1,1 0 0,-1-1 0,0 1-1,0 0 1,0 0 0,1-1 0,-1 1 0,0 0-1,1-1 1,-1 1 0,1-1 0,-1 1 0,1 0-1,-1-1 1,1 1 0,-1-1 0,1 1-1,0-1 1,-1 0 0,1 1 0,0-1 0,-1 1-1,1-1 1,0 0 0,-1 0 0,1 1 0,0-1-1,0 0 1,-1 0 0,1 0 0,0 0-1,0 0 1,-1 0 0,1 0 0,0 0 0,0 0-1,-1 0 1,1-1 0,0 1 0,0 0 0,-1 0-1,2-1 1,37-18 325,-5-6-539,-2-1-1,-1-2 1,39-42 0,-67 66-419,1 0 0,-1 0-1,0-1 1,0 1 0,0-1 0,-1 0-1,1 0 1,-1 0 0,2-8 0,-7 5-3198,-13 5-2616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0.722"/>
    </inkml:context>
    <inkml:brush xml:id="br0">
      <inkml:brushProperty name="width" value="0.025" units="cm"/>
      <inkml:brushProperty name="height" value="0.025" units="cm"/>
    </inkml:brush>
  </inkml:definitions>
  <inkml:trace contextRef="#ctx0" brushRef="#br0">1 117 14221,'0'0'7624,"73"-44"-7496,-39 19-288,-4 2-2755,0-2-3779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1.849"/>
    </inkml:context>
    <inkml:brush xml:id="br0">
      <inkml:brushProperty name="width" value="0.025" units="cm"/>
      <inkml:brushProperty name="height" value="0.025" units="cm"/>
    </inkml:brush>
  </inkml:definitions>
  <inkml:trace contextRef="#ctx0" brushRef="#br0">93 493 9289,'0'0'13346,"1"-10"-13272,6-23-44,-4 20-11,0 1-1,0-1 1,-1 0 0,-1 0-1,0 0 1,-2-25 0,0 37-13,1-1 1,0 1 0,-1 0 0,1-1-1,-1 1 1,1 0 0,-1 0-1,0 0 1,0-1 0,1 1 0,-1 0-1,0 0 1,0 0 0,0 0 0,0 0-1,0 0 1,-1 1 0,1-1 0,0 0-1,0 0 1,0 1 0,-1-1-1,1 1 1,0-1 0,-1 1 0,1 0-1,0-1 1,-1 1 0,1 0 0,-1 0-1,1 0 1,-3 0 0,2 0 9,-1 1 0,1-1 0,0 1 0,-1-1 0,1 1 1,0 0-1,0 0 0,0 0 0,0 0 0,0 0 0,0 0 0,0 0 0,0 1 1,0-1-1,0 1 0,1 0 0,-1-1 0,-2 4 0,-2 9 14,0 0-1,1 0 1,0 1 0,1-1-1,1 1 1,0 0-1,1 0 1,1 1 0,0-1-1,3 28 1,-2-40 1,0 0 0,0 0 1,1 0-1,-1 0 0,1 0 0,-1 0 1,1 0-1,0 0 0,0 0 1,0 0-1,1 0 0,-1-1 0,1 1 1,-1 0-1,1-1 0,0 0 1,0 1-1,0-1 0,0 0 0,1 0 1,-1 0-1,0 0 0,1 0 1,0-1-1,5 3 0,-4-2-7,0-1-1,0 0 0,0-1 1,0 1-1,0-1 1,0 0-1,0 0 0,0 0 1,0 0-1,0-1 0,0 1 1,0-1-1,0 0 1,0-1-1,0 1 0,0-1 1,0 1-1,-1-1 1,6-3-1,4-5-91,-1 0-1,0-1 1,0 0-1,-1-1 1,11-15-1,-11 14-33,0 0-1,1 0 1,1 1-1,17-13 0,-29 24 122,0 0-1,0 1 0,0-1 1,-1 0-1,1 1 0,0-1 0,0 1 1,0-1-1,0 1 0,0 0 1,0-1-1,0 1 0,0 0 0,0 0 1,0 0-1,0-1 0,1 1 1,-1 0-1,0 0 0,0 1 0,0-1 1,0 0-1,0 0 0,0 0 1,0 1-1,0-1 0,0 1 0,0-1 1,0 0-1,0 1 0,0 0 0,0-1 1,-1 1-1,1 0 0,0-1 1,0 1-1,-1 0 0,1 0 0,0 0 1,-1-1-1,1 1 0,0 0 1,-1 0-1,0 0 0,1 0 0,-1 0 1,1 0-1,-1 0 0,0 0 1,0 0-1,0 2 0,3 9 339,0 0 0,-2 0-1,2 22 1,-2-15-439,-1-15 102,6 33 529,-3-31-273,-1-25-219,-2-1-294,1 0-1,1 0 0,1-1 1,1 1-1,0 1 1,2-1-1,0 1 1,1 0-1,12-22 1,-18 40 248,-1-1 1,1 0 0,1 1 0,-1-1-1,0 0 1,0 1 0,0-1 0,1 1-1,-1 0 1,1-1 0,-1 1 0,1 0-1,-1 0 1,1 0 0,0 0 0,0 0-1,-1 1 1,1-1 0,0 0 0,0 1-1,0-1 1,0 1 0,0 0 0,0-1-1,0 1 1,0 0 0,0 0 0,0 1 0,0-1-1,0 0 1,-1 1 0,1-1 0,0 1-1,3 0 1,-2 1 7,0 1-1,1-1 1,-1 0 0,0 1-1,0 0 1,-1-1 0,1 1-1,0 0 1,-1 1 0,0-1-1,0 0 1,0 1 0,0-1-1,0 1 1,1 6 0,6 44 407,-9-45-334,1 0 1,0 1-1,1-1 0,0 0 1,0 0-1,6 15 1,-9-28-53,1 0 1,-1-1 0,1 1-1,0-1 1,0 1 0,0-1 0,1-5-1,0-15 110,-4 8-142,-1 0 0,-1 0 0,-1 1 0,0-1 0,-1 2 0,-9-17 0,1 0-6,16 34-21,1 0 0,0 0 0,0 0 0,1 0-1,-1-1 1,0 1 0,1-1 0,-1 1-1,0-1 1,1 0 0,0 0 0,-1 0-1,1 0 1,0-1 0,-1 1 0,1-1-1,0 1 1,-1-1 0,1 0 0,0 0 0,0 0-1,0-1 1,-1 1 0,6-2 0,0 1 35,0 0 1,0-1 0,1 0 0,-1 0-1,-1-1 1,1 0 0,12-7-1,-7 1-18,-1 0 1,0-1-1,0-1 0,-1 0 0,-1-1 0,0 1 0,0-2 0,-1 0 0,-1 0 0,8-15 0,-18 37-59,1-1 0,1 1 0,0 0 0,0 0 0,2 10 0,0 11 230,-3-24-86,1 0 1,0 1-1,1-1 1,-1 1-1,1-1 1,1 1-1,2 9 1,-3-14-72,1 0 1,-1-1 0,0 1-1,1 0 1,0 0 0,-1-1 0,1 1-1,0-1 1,0 1 0,-1-1-1,1 0 1,0 0 0,1 0-1,-1 0 1,0 0 0,0 0 0,0 0-1,0-1 1,1 1 0,-1-1-1,0 0 1,1 1 0,-1-1-1,0 0 1,3-1 0,3 1 12,-1-1 0,1-1 1,0 1-1,-1-1 0,1-1 0,-1 1 0,0-1 1,0 0-1,0-1 0,0 0 0,0 0 1,-1 0-1,0-1 0,7-7 0,15-13-132,39-47 0,-52 55 55,-5 5 16,24-26-105,-33 37 126,1 0 0,-1 0 0,0-1 0,1 1 0,-1 0 0,1 0 0,0 0 0,-1 1 0,1-1 0,0 0 0,-1 1 0,1-1 0,0 1 0,0-1 0,0 1 0,-1 0 0,1 0 0,0 0 0,0 0 0,0 0 0,3 1 0,-3 0 49,-1 0 1,1 0-1,0 0 1,-1 0-1,1 1 0,-1-1 1,0 1-1,1-1 1,-1 1-1,0-1 1,0 1-1,0 0 1,2 2-1,14 18 215,-14-20-226,0 1 0,0-1 0,0 0-1,1-1 1,-1 1 0,1-1 0,0 1 0,-1-1-1,1 0 1,0-1 0,0 1 0,-1 0 0,1-1 0,0 0-1,0 0 1,0 0 0,0-1 0,0 1 0,-1-1-1,1 0 1,0 0 0,6-3 0,3-2-131,-1-1 1,0-1 0,-1 0-1,0-1 1,11-10-1,36-26-581,-54 43 640,0-1 1,0 1 0,1-1 0,-1 1 0,1 1-1,0-1 1,0 1 0,0-1 0,-1 1-1,11 0 1,-13 2 41,1-1-1,-1 1 0,0 0 1,0 0-1,0 0 1,0 0-1,0 0 0,0 1 1,0-1-1,-1 0 0,1 1 1,0 0-1,-1-1 1,1 1-1,-1 0 0,1 0 1,-1 0-1,0 0 1,0 0-1,0 0 0,1 2 1,21 54 159,-20-50-137,18 46 608,21 73 402,-38-115-1009,-2 1-1,0-1 1,0 1 0,-1 0-1,-1 0 1,0 0-1,-1 0 1,-2 13 0,2-22-13,0 0 1,0-1 0,0 1 0,-1 0 0,0-1 0,1 0 0,-1 1 0,-1-1 0,1 0-1,0 0 1,-1 0 0,1 0 0,-1 0 0,0-1 0,0 1 0,0-1 0,0 0 0,-1 0-1,1 0 1,0 0 0,-1 0 0,1-1 0,-1 1 0,0-1 0,0 0 0,1-1 0,-1 1 0,0 0-1,-7-1 1,5 0 80,0 0-1,1 0 1,-1 0 0,0-1-1,1 0 1,-1 0-1,0-1 1,1 0 0,0 1-1,-1-2 1,1 1-1,0-1 1,0 0-1,0 0 1,0 0 0,1 0-1,0-1 1,-1 0-1,-5-7 1,5 4-84,0 0-1,1 0 1,0 0-1,1-1 1,-1 0 0,1 1-1,1-1 1,-1 0 0,1 0-1,1-1 1,0 1-1,0 0 1,0-1 0,1 1-1,0 0 1,1-1-1,0 1 1,0 0 0,4-11-1,-1 7-42,0 0 0,1 0-1,1 1 1,-1-1-1,2 1 1,0 0-1,0 1 1,1 0 0,1 0-1,-1 1 1,18-15-1,57-37-2904,-30 23-4407,-9 4-6946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2.607"/>
    </inkml:context>
    <inkml:brush xml:id="br0">
      <inkml:brushProperty name="width" value="0.025" units="cm"/>
      <inkml:brushProperty name="height" value="0.025" units="cm"/>
    </inkml:brush>
  </inkml:definitions>
  <inkml:trace contextRef="#ctx0" brushRef="#br0">1 35 10410,'0'6'1366,"1"-1"0,-1 0 0,1 0 0,1 0 0,-1 0 0,5 9 0,-3-7-1033,1 0 1,-1 0-1,2 0 1,-1 0-1,1-1 1,0 1-1,1-1 1,6 6-1,-9-10-358,-1 1 1,1-1-1,0 0 0,0 0 1,0 0-1,-1 0 1,2-1-1,-1 1 0,0-1 1,0 0-1,0 1 0,1-2 1,-1 1-1,1 0 0,-1-1 1,0 1-1,1-1 1,-1 0-1,1 0 0,-1-1 1,1 1-1,-1-1 0,1 1 1,-1-1-1,0 0 0,1 0 1,-1-1-1,0 1 1,0-1-1,0 1 0,0-1 1,0 0-1,0 0 0,-1-1 1,1 1-1,-1 0 0,5-6 1,0 0 107,0 0 0,-1-1 0,0 0 1,0 0-1,0 0 0,-2-1 0,1 0 0,-1 0 1,0 0-1,-1 0 0,3-18 0,-9 49-98,0-2-16,1 1 1,0-1-1,1 1 1,1 0-1,1-1 0,4 26 1,-5-43 12,1-1 0,-1 1 0,1 0 0,-1-1 0,1 1 1,-1 0-1,1-1 0,0 1 0,0-1 0,0 1 1,0-1-1,0 1 0,0-1 0,0 0 0,1 0 0,-1 1 1,0-1-1,1 0 0,-1 0 0,1 0 0,-1-1 1,1 1-1,-1 0 0,1 0 0,0-1 0,-1 1 0,1-1 1,0 1-1,0-1 0,-1 0 0,1 0 0,0 0 1,0 0-1,-1 0 0,1 0 0,2-1 0,1 0-153,-1 0-1,1-1 1,0 0 0,-1 1-1,0-2 1,1 1-1,-1 0 1,0-1-1,0 0 1,-1 0-1,1 0 1,3-4 0,4-6-1195,-2 0 0,0-1 0,0 1 0,-1-2 0,-1 1 0,0-1 0,7-24 0,5-17-5030</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2.940"/>
    </inkml:context>
    <inkml:brush xml:id="br0">
      <inkml:brushProperty name="width" value="0.025" units="cm"/>
      <inkml:brushProperty name="height" value="0.025" units="cm"/>
    </inkml:brush>
  </inkml:definitions>
  <inkml:trace contextRef="#ctx0" brushRef="#br0">79 1 6854,'0'0'11334,"-8"0"-9722,6-1-1583,0 1 0,0 0 1,0 0-1,1 0 0,-1 1 0,0-1 0,0 0 1,1 1-1,-1-1 0,0 1 0,0 0 0,1-1 1,-1 1-1,1 0 0,-1 0 0,0 0 0,1 0 1,0 0-1,-1 0 0,1 1 0,0-1 0,0 0 1,-1 1-1,1-1 0,0 1 0,-1 1 0,-1 7 83,-1 0-1,2-1 1,-1 1-1,-1 17 0,3-21-83,-3 11 220,2-1 1,-1 0-1,2 1 1,0-1-1,1 1 0,1-1 1,0 0-1,5 20 1,-6-34-235,1 0 0,-1 0 1,1-1-1,0 1 0,0 0 0,0-1 1,0 1-1,0 0 0,0-1 0,0 1 1,0-1-1,1 0 0,-1 1 0,0-1 1,1 0-1,-1 0 0,1 0 0,-1 0 1,1 0-1,0 0 0,0 0 0,-1 0 1,1-1-1,0 1 0,0-1 1,0 1-1,0-1 0,-1 0 0,1 0 1,0 0-1,0 0 0,0 0 0,0 0 1,0 0-1,0-1 0,-1 1 0,1-1 1,0 1-1,2-2 0,7-3-17,1 0 1,-1-1-1,-1-1 0,20-14 1,-8 5-673,-20 15 649,-1 0-1,1-1 0,0 1 0,0 0 0,1 0 1,-1 0-1,0 0 0,0 0 0,0 1 1,1-1-1,-1 0 0,0 1 0,1 0 1,-1 0-1,0 0 0,1 0 0,-1 0 0,1 0 1,-1 0-1,0 1 0,4 0 0,-4 1 47,0-1 0,0 1 0,0-1 0,0 1 0,-1 0 0,1 0 0,0 0 0,-1 0 0,0 0 0,1 0 0,-1 0 0,0 0 0,0 1 0,0-1 0,0 0 0,1 5 0,1 9 265,-1 1 0,0 0-1,-1-1 1,-2 29 0,0-42-208,1 0 1,-1 1-1,-1-1 1,1 0-1,0 0 1,-1 0-1,0 0 1,1 0-1,-1 0 1,0-1 0,0 1-1,-1-1 1,1 1-1,-1-1 1,1 0-1,-1 0 1,0 0-1,1 0 1,-1 0-1,0-1 1,0 1-1,0-1 1,-1 0-1,1 0 1,0 0-1,0 0 1,-1-1-1,-2 1 1,2 0-190,0-1 0,0 1 1,0-1-1,1 0 0,-1 0 0,0-1 1,0 1-1,0-1 0,1 0 0,-1 0 1,-5-2-1,7 2-137,0 0 0,1 0 0,-1 0 0,0 0-1,0 0 1,1-1 0,-1 1 0,0-1 0,1 1 0,0-1 0,-1 0 0,1 1 0,0-1-1,0 0 1,0 0 0,0 0 0,0 0 0,0 0 0,0 0 0,0-4 0,0 1-951,1 0 0,-1 0 0,1 0 1,0 0-1,0 0 0,1 0 0,0-5 0,8-12-6076</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3.316"/>
    </inkml:context>
    <inkml:brush xml:id="br0">
      <inkml:brushProperty name="width" value="0.025" units="cm"/>
      <inkml:brushProperty name="height" value="0.025" units="cm"/>
    </inkml:brush>
  </inkml:definitions>
  <inkml:trace contextRef="#ctx0" brushRef="#br0">7 265 13068,'0'0'7933,"4"-9"-5333,-2 4-2266,14-33 971,-15 36-1192,0-1 0,0 1 0,-1-1 0,1 0-1,-1 1 1,1-1 0,-1 0 0,0 0 0,0 1 0,0-1 0,0 0-1,-1 0 1,0-5 0,0 8-117,1 0-1,0-1 1,0 1 0,0-1 0,0 1-1,0 0 1,-1-1 0,1 1-1,0 0 1,0-1 0,-1 1 0,1 0-1,0-1 1,-1 1 0,1 0-1,0 0 1,-1-1 0,1 1 0,0 0-1,-1 0 1,1 0 0,0 0-1,-1-1 1,1 1 0,-1 0 0,1 0-1,0 0 1,-1 0 0,1 0-1,-1 0 1,1 0 0,-1 0 0,1 0-1,0 0 1,-1 0 0,1 0-1,-1 0 1,1 1 0,0-1-1,-1 0 1,1 0 0,0 0 0,-1 0-1,1 1 1,0-1 0,-1 0-1,1 0 1,0 1 0,-1-1 0,1 0-1,0 1 1,0-1 0,-1 0-1,1 1 1,0-1 0,0 0 0,0 1-1,-1-1 1,1 1 0,0-1-1,0 0 1,0 1 0,0-1 0,0 1-1,0 0 1,-10 28-701,9-23 680,0 0-1,1 1 0,0-1 0,0 0 0,0 1 0,1-1 1,0 0-1,0 1 0,1-1 0,3 10 0,-3-13 20,0 0 0,-1 0 0,1-1-1,0 1 1,1-1 0,-1 0 0,0 0 0,1 0 0,-1 0-1,1 0 1,-1 0 0,1 0 0,0-1 0,0 0 0,0 1-1,0-1 1,0 0 0,0 0 0,0-1 0,0 1 0,1-1-1,-1 1 1,3-1 0,5 1 10,-1-1 0,1 0 0,-1-1-1,1 0 1,-1 0 0,1-1 0,-1 0 0,0-1 0,0 0 0,0-1-1,-1 0 1,1-1 0,-1 0 0,0 0 0,0-1 0,0 0 0,14-13-1,-23 18 70,1 0-1,-1 1 1,1-1-1,-1 0 1,0 0-1,1 0 1,-1 1 0,0-1-1,1 0 1,-1 0-1,0 0 1,0 0-1,0 0 1,0 0-1,0 1 1,0-1-1,0 0 1,0 0-1,0 0 1,0 0-1,-1 0 1,1 1-1,0-1 1,0 0-1,-1 0 1,1 0-1,-1 1 1,1-1-1,-1 0 1,1 0-1,-1 1 1,0-2-1,-26-24 327,17 17-292,-6-6 3,-24-23 3,37 35-40,1 1-1,0 0 1,0 0 0,1-1-1,-1 0 1,0 1-1,1-1 1,-1 0-1,1 1 1,0-1-1,0 0 1,0 0-1,0-3 1,1 5-60,1 0 0,-1-1 0,0 1 0,1 0 0,-1 0 1,1 0-1,-1 0 0,1 0 0,-1 0 0,1 0 0,0 0 0,-1 1 1,1-1-1,0 0 0,0 0 0,0 0 0,0 1 0,-1-1 0,1 1 1,0-1-1,0 0 0,0 1 0,0 0 0,1-1 0,0 0 0,34-8-251,-25 7 140,34-9-3617,52-21-1,-47 10-1233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3.982"/>
    </inkml:context>
    <inkml:brush xml:id="br0">
      <inkml:brushProperty name="width" value="0.025" units="cm"/>
      <inkml:brushProperty name="height" value="0.025" units="cm"/>
    </inkml:brush>
  </inkml:definitions>
  <inkml:trace contextRef="#ctx0" brushRef="#br0">61 0 13357,'0'0'7180,"1"14"-6230,1 27-588,-3 1 1,-1 0-1,-8 45 0,-31 138-909,32-180 136,17-88-5542,16-70-1504,-7 45 3117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4.596"/>
    </inkml:context>
    <inkml:brush xml:id="br0">
      <inkml:brushProperty name="width" value="0.025" units="cm"/>
      <inkml:brushProperty name="height" value="0.025" units="cm"/>
    </inkml:brush>
  </inkml:definitions>
  <inkml:trace contextRef="#ctx0" brushRef="#br0">112 92 5765,'2'-12'3508,"13"-67"2225,-15 116-1823,10 40-3408,-6-52 232,4 35-157,3 0-1,2 0 1,3-1 0,32 78-1,-60-156-624,0 2-1,-1-1 1,-1 2-1,-1 0 1,0 0-1,-1 2 1,-1 0-1,0 0 1,-1 2-1,0 0 1,-33-15-1,32 23 21,18 11-20,2-5 43,1 0 0,-1 0 1,1 0-1,0 0 0,0 0 0,0 0 1,0-1-1,0 1 0,0 0 1,3 1-1,5 1-109,-1 0 0,0-1 0,1 0 0,0 0 0,0-1 0,0 0 0,0-1 0,0 0 0,0 0 0,0-1 0,1-1 0,-1 0 0,0 0 0,0-1 0,0 0 0,0 0 0,-1-1 0,1-1 0,11-5 0,-13 5-58,-1 0 1,0 0-1,0 0 1,0-1-1,-1 0 1,0 0 0,0-1-1,0 1 1,0-1-1,-1-1 1,0 1-1,0-1 1,-1 0 0,0 0-1,0 0 1,0 0-1,-1-1 1,0 0-1,-1 1 1,0-1 0,0 0-1,-1 0 1,1-1-1,-1-7 1,-2 26 4856,2 35-3359,-1-24-1081,1 1 1,9 42 0,-8-56-177,1 0-1,0-1 1,0 1 0,0-1 0,1 0 0,1 0 0,-1 0 0,7 7 0,-9-13-55,-1 1 1,0-1-1,0 0 1,1 0-1,-1 0 1,0 0-1,1 0 1,-1 0 0,1-1-1,0 1 1,-1 0-1,1-1 1,-1 1-1,1-1 1,0 1-1,-1-1 1,1 0-1,0 0 1,0 0-1,-1 0 1,1 0 0,0 0-1,0 0 1,-1-1-1,1 1 1,0-1-1,-1 1 1,1-1-1,-1 1 1,1-1-1,-1 0 1,1 0 0,-1 0-1,1 0 1,-1 0-1,0 0 1,1 0-1,-1-1 1,0 1-1,0 0 1,0-1-1,0 1 1,1-3-1,7-10 42,0 0-1,-2 0 0,0-1 1,0 0-1,-1 0 0,-1-1 1,5-26-1,-4 14-241,4-47-1,-11 100 131,5 74-1421,-3-92 709,1 1 1,0 0-1,0-1 0,0 1 0,7 13 1,-2-11-3248,0-9-1435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117"/>
    </inkml:context>
    <inkml:brush xml:id="br0">
      <inkml:brushProperty name="width" value="0.025" units="cm"/>
      <inkml:brushProperty name="height" value="0.025" units="cm"/>
    </inkml:brush>
  </inkml:definitions>
  <inkml:trace contextRef="#ctx0" brushRef="#br0">1 152 10890,'0'12'1677,"0"99"966,5 0 1,4 1 0,37 165 0,-40-263-2556,-2-21 211,-1-25 200,-17-479-520,9 308-246,4 202 266,1-1 0,0 1 0,0 0 0,0 0 0,0-1 1,0 1-1,0 0 0,0 0 0,0-1 0,0 1 0,1 0 0,-1 0 0,1-1 1,-1 1-1,1 0 0,-1 0 0,1 0 0,0 0 0,-1 0 0,1 0 1,0 0-1,0 0 0,0 0 0,0 0 0,-1 0 0,2 0 0,-1 1 0,0-1 1,0 0-1,0 1 0,0-1 0,0 1 0,0-1 0,1 1 0,1-1 0,-1 2-9,0-1 1,-1 0-1,1 1 0,0 0 0,0-1 0,0 1 0,0 0 0,-1 0 0,1 0 0,0 0 0,-1 0 0,1 1 0,0-1 0,-1 0 0,0 1 0,1-1 0,-1 1 0,0 0 0,0-1 0,0 1 0,2 3 0,1 4 13,-1 0 1,0 0-1,0 0 0,-1 1 1,0-1-1,-1 1 1,0-1-1,0 1 0,-2 18 1,5 43 159,-3-69-163,-1 0-1,1-1 1,-1 1-1,1 0 1,0 0-1,-1-1 0,1 1 1,0-1-1,0 1 1,0-1-1,0 1 1,1-1-1,-1 1 1,0-1-1,1 0 0,-1 0 1,1 1-1,-1-1 1,1 0-1,1 0 1,41 13-58,2 1-7,-44-14 63,0 0 1,0 0-1,0 0 0,0 0 1,0 1-1,-1-1 0,1 1 1,0 0-1,-1-1 1,0 1-1,1 0 0,-1 0 1,0 0-1,0 0 0,0 0 1,0 0-1,0 0 1,0 3-1,0 0 71,0 1 0,0-1 0,-1 0-1,0 1 1,0-1 0,-1 1 0,1-1 0,-1 0 0,0 1 0,-1-1 0,1 0 0,-1 0-1,0 0 1,-1 0 0,1 0 0,-1 0 0,0-1 0,0 1 0,0-1 0,-6 7 0,5-7-15,-1 1 0,1-1 0,-1 0 1,0-1-1,1 1 0,-2-1 0,1 0 0,0 0 1,-1 0-1,1-1 0,-1 0 0,0 0 1,1 0-1,-1-1 0,0 0 0,0 0 0,0-1 1,-7 1-1,12-1-245,0-1-1,0 1 1,0 0 0,0-1-1,0 1 1,1-1 0,-1 1-1,0-1 1,0 1 0,0-1-1,1 1 1,-1-1 0,0 0-1,1 1 1,-1-1 0,1 0-1,-1 0 1,1 1-1,-1-1 1,1 0 0,-1 0-1,1 0 1,0 0 0,0 1-1,-1-1 1,1 0 0,0 0-1,0 0 1,0 0 0,0 0-1,0 0 1,0 0 0,0 0-1,0 0 1,0 0 0,1-1-1,-1-1-640,0-17-5595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576"/>
    </inkml:context>
    <inkml:brush xml:id="br0">
      <inkml:brushProperty name="width" value="0.025" units="cm"/>
      <inkml:brushProperty name="height" value="0.025" units="cm"/>
    </inkml:brush>
  </inkml:definitions>
  <inkml:trace contextRef="#ctx0" brushRef="#br0">0 1 13933,'0'0'3860,"4"12"-2349,-1-4-1271,101 272 6369,-102-275-6563,1 1 0,0-1 0,1 0 0,-1 0 1,1 0-1,0 0 0,0 0 0,1-1 0,-1 0 0,1 0 1,0 0-1,0-1 0,10 6 0,-13-8-40,1 0 1,0 0-1,0-1 1,0 1-1,0 0 0,0-1 1,0 0-1,0 0 1,0 0-1,0 0 0,0-1 1,0 1-1,0-1 1,0 1-1,0-1 0,0 0 1,0 0-1,0-1 1,0 1-1,-1 0 0,1-1 1,-1 0-1,1 0 0,-1 1 1,0-2-1,1 1 1,-1 0-1,0 0 0,2-4 1,4-6-434,0 0-1,-1-1 1,0 0 0,-1 0-1,0 0 1,-1-1 0,-1 0 0,4-18-1,0 1-88,-7 29 564,-1 17 102,1-5-94,1 0 1,0 0-1,0 0 0,1 0 1,0-1-1,6 14 0,-8-21-154,0 0-1,0 0 0,0 0 1,0 0-1,1-1 0,-1 1 1,1 0-1,-1-1 0,1 1 1,-1-1-1,1 1 0,0-1 1,0 0-1,-1 1 0,1-1 1,0 0-1,0 0 0,0 0 1,1-1-1,-1 1 0,0-1 1,0 1-1,0-1 0,0 1 1,1-1-1,-1 0 0,0 0 1,0 0-1,0 0 0,1-1 1,-1 1-1,0-1 0,0 1 1,0-1-1,0 0 0,3-1 1,18-15-4152,-2-8-2839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6.456"/>
    </inkml:context>
    <inkml:brush xml:id="br0">
      <inkml:brushProperty name="width" value="0.025" units="cm"/>
      <inkml:brushProperty name="height" value="0.025" units="cm"/>
    </inkml:brush>
  </inkml:definitions>
  <inkml:trace contextRef="#ctx0" brushRef="#br0">8 0 11050,'0'0'15017,"-2"10"-14670,1-2-346,-1-2 100,1 0 0,1 0 0,-1 0 0,1 0 1,0 0-1,1 10 0,0-14-69,-1 0 1,1 0-1,0 0 1,0 0-1,0 0 1,0 0-1,0 0 1,0 0-1,0-1 1,0 1-1,1 0 1,-1-1-1,1 1 1,-1-1-1,1 0 0,0 1 1,-1-1-1,1 0 1,0 0-1,0 0 1,0 0-1,0 0 1,0-1-1,0 1 1,0 0-1,4 0 1,11 0-30,0 0 1,0 0-1,0-2 1,-1 0-1,1-1 1,0-1-1,-1 0 1,1-1-1,-1-1 1,28-12-1,-12 6-148,-31 10 139,1 0 0,-1 1 0,0-1 0,1 1-1,-1-1 1,0 1 0,1 0 0,-1 0 0,1-1 0,-1 1 0,1 0 0,-1 0-1,0 0 1,1 1 0,-1-1 0,1 0 0,-1 0 0,0 1 0,1-1 0,2 2-1,4 19 210,-7-19-184,-1 0 0,0 0 0,0-1-1,0 1 1,1 0 0,-1-1 0,1 1 0,-1-1 0,1 1 0,0 0 0,0-1-1,0 0 1,0 1 0,0-1 0,0 1 0,0-1 0,0 0 0,0 0 0,0 0 0,1 0-1,-1 0 1,1 0 0,-1 0 0,0 0 0,1 0 0,0 0 0,-1-1 0,1 1-1,-1-1 1,1 1 0,2-1 0,3 1-75,0 0 0,0-1 0,0 0-1,0 0 1,0 0 0,0-1 0,0 0 0,0-1 0,0 1-1,0-1 1,-1-1 0,12-5 0,-14 6-512,0 0 1,0-1 0,-1 0-1,1 0 1,-1 0-1,1 0 1,-1 0-1,0-1 1,0 0-1,0 1 1,-1-1-1,0 0 1,3-6-1,8-21-7285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908"/>
    </inkml:context>
    <inkml:brush xml:id="br0">
      <inkml:brushProperty name="width" value="0.025" units="cm"/>
      <inkml:brushProperty name="height" value="0.025" units="cm"/>
    </inkml:brush>
  </inkml:definitions>
  <inkml:trace contextRef="#ctx0" brushRef="#br0">120 0 18161,'-9'10'1735,"-12"15"-622,-28 45-1,43-62-791,1 0 0,1 1 0,0-1-1,0 1 1,0 0 0,1 0 0,0 0 0,1 1 0,0-1 0,1 0-1,-1 19 1,2-27-311,0 0 0,1 0 1,-1 0-1,1 0 0,-1 0 0,1 0 0,0 0 0,-1-1 0,1 1 0,0 0 1,0-1-1,-1 1 0,1 0 0,0-1 0,0 1 0,0-1 0,0 1 0,0-1 0,0 1 1,0-1-1,0 0 0,0 1 0,0-1 0,0 0 0,0 0 0,0 0 0,0 0 1,0 0-1,0 0 0,0 0 0,0 0 0,0 0 0,0 0 0,0-1 0,0 1 1,0 0-1,0-1 0,0 0 0,42-15-213,-29 5-522,0-1-1,-1 0 0,0-1 1,18-24-1,-18 21 232,0 0 1,31-25 0,-44 40 524,1 1 1,-1-1-1,1 1 1,-1-1-1,1 1 1,0 0 0,-1-1-1,1 1 1,0 0-1,-1 0 1,1-1 0,0 1-1,-1 0 1,1 0-1,0 0 1,-1 0-1,1 0 1,0 0 0,0 0-1,-1 0 1,1 0-1,0 0 1,0 0-1,-1 0 1,1 0 0,0 1-1,-1-1 1,1 0-1,0 1 1,-1-1 0,1 0-1,-1 1 1,1-1-1,0 1 1,-1-1-1,1 1 1,-1-1 0,1 1-1,-1-1 1,0 1-1,1 0 1,-1-1-1,1 1 1,-1 1 0,14 37 1061,-10-26-789,-2-7-119,0-1 0,0 0 0,0 0 0,1 0 0,-1 0-1,1-1 1,0 1 0,1-1 0,3 5 0,-5-8-172,-1 0 1,0 0-1,0-1 1,1 1-1,-1 0 1,1-1-1,-1 1 1,1-1-1,-1 0 1,1 1 0,-1-1-1,1 0 1,-1 0-1,1 0 1,-1 0-1,1 0 1,-1 0-1,1-1 1,-1 1-1,1 0 1,-1-1-1,1 1 1,-1-1-1,1 0 1,-1 1-1,0-1 1,1 0-1,-1 0 1,0 0-1,0 0 1,1 0 0,-1 0-1,0 0 1,0 0-1,0 0 1,1-2-1,20-21-3728,37-49-1,-42 49-1654</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028"/>
    </inkml:context>
    <inkml:brush xml:id="br0">
      <inkml:brushProperty name="width" value="0.025" units="cm"/>
      <inkml:brushProperty name="height" value="0.025" units="cm"/>
    </inkml:brush>
  </inkml:definitions>
  <inkml:trace contextRef="#ctx0" brushRef="#br0">142 218 12011,'0'0'2098,"-10"-2"470,3 0-2310,0 0 98,-1 0-1,1 1 1,-1 0-1,1 0 1,-10 1-1,15 0-282,-1 0-1,1 1 1,-1-1-1,1 1 0,-1-1 1,1 1-1,-1 0 1,1 0-1,-1 0 1,1 0-1,0 1 0,0-1 1,0 0-1,0 1 1,0 0-1,0-1 1,0 1-1,0 0 1,0 0-1,1 0 0,-1 0 1,0 3-1,-2 3-9,1-1 0,0 1 0,0 0 0,1 0 0,0 0 0,1 0 0,0 0 0,0 0 0,1 1 0,0 13 0,0-20-42,0 0 0,0 1-1,1-1 1,-1-1-1,0 1 1,1 0 0,0 0-1,-1 0 1,1 0-1,0 0 1,0 0 0,0-1-1,0 1 1,0 0-1,0-1 1,0 1 0,1 0-1,-1-1 1,1 0 0,-1 1-1,1-1 1,-1 0-1,1 0 1,0 0 0,0 0-1,-1 0 1,1 0-1,0-1 1,0 1 0,0 0-1,0-1 1,0 0-1,0 1 1,0-1 0,0 0-1,0 0 1,0 0-1,0 0 1,0 0 0,0-1-1,0 1 1,0-1 0,0 1-1,0-1 1,0 0-1,0 0 1,-1 1 0,3-3-1,4-1 111,0 0-1,0-1 0,0 0 1,-1-1-1,0 1 0,0-1 1,0-1-1,-1 1 0,0-1 1,0-1-1,5-8 1,4-6-5,-1 0 0,17-42 0,-24 48 0,-1-1 0,-1-1 0,0 1-1,-1-1 1,-1 0 0,-1 0 0,0 0-1,-2-31 1,0 49-126,0 0 0,-1 0 0,1 0 1,0 0-1,0 0 0,0 0 0,0 0 0,-1 1 0,1-1 0,0 0 0,0 0 0,0 0 0,-1 0 1,1 0-1,0 0 0,0 0 0,0 0 0,-1 0 0,1 0 0,0 0 0,0 0 0,0 0 1,-1 0-1,1 0 0,0 0 0,0 0 0,0-1 0,-1 1 0,1 0 0,0 0 0,0 0 0,0 0 1,-1 0-1,1 0 0,0 0 0,0-1 0,0 1 0,0 0 0,0 0 0,0 0 0,-1 0 0,1-1 1,0 1-1,0 0 0,0 0 0,0 0 0,0-1 0,0 1 0,0 0 0,0 0 0,0-1 1,-8 21-130,4 14 100,1-1 0,2 0-1,1 1 1,2-1 0,9 48-1,-9-71 51,0 0-1,1 0 1,0-1 0,1 0-1,0 0 1,1 0-1,0 0 1,10 15 0,-13-22-9,0 0 1,0 1-1,0-1 1,0 0-1,1 0 1,-1 0-1,0 0 1,1 0-1,0-1 1,-1 1-1,1-1 1,0 0-1,-1 0 1,1 0-1,0 0 1,0 0-1,0 0 1,0-1-1,0 0 1,0 1-1,0-1 1,0 0-1,0 0 1,0-1-1,0 1 1,0-1-1,0 1 1,0-1-1,0 0 1,0 0-1,0-1 1,4-2-1,-1 1 19,0-1 0,0-1 0,-1 1 0,0-1-1,0 0 1,0 0 0,-1 0 0,0-1 0,0 0 0,0 0 0,0 0-1,-1 0 1,0 0 0,-1-1 0,4-11 0,-1 0 19,-1 0-1,-1 0 1,-1 0-1,1-33 1,-9-2 269,6 52-313,-1-1 0,1 1 1,-1-1-1,1 1 0,-1-1 1,0 1-1,1 0 0,-1-1 0,0 1 1,0 0-1,0-1 0,0 1 0,0 0 1,0 0-1,-1 0 0,1 0 1,0 0-1,0 0 0,-1 0 0,1 1 1,-1-1-1,1 0 0,-1 1 1,1-1-1,-1 1 0,1 0 0,-1-1 1,1 1-1,-4 0 0,4 0-7,-1 0-1,1 1 1,-1-1-1,1 1 1,-1 0-1,1-1 1,-1 1-1,1 0 1,0 0-1,-1 0 1,1 0-1,0 0 0,0 0 1,0 0-1,0 0 1,0 1-1,0-1 1,0 0-1,0 1 1,0-1-1,0 0 1,1 1-1,-1-1 1,1 1-1,-1-1 1,0 3-1,-11 49-52,10-41 59,0 3-5,-1-1 1,2 1 0,0-1 0,1 19 0,0-30 0,0-1 0,0 1 0,1 0 0,-1-1 0,1 1 0,-1-1 0,1 1 0,0-1 0,-1 1 0,1-1 0,1 0 0,-1 1 0,0-1 0,0 0 0,1 0 0,0 0 0,-1 0 0,1 0 0,0 0 1,0 0-1,0-1 0,0 1 0,0-1 0,0 1 0,0-1 0,1 0 0,-1 0 0,0 0 0,1 0 0,-1 0 0,5 0 0,-2 0-58,0-1 0,0 0 1,0 0-1,0 0 0,0-1 0,0 0 0,0 0 1,0 0-1,0-1 0,0 1 0,-1-1 1,1 0-1,-1-1 0,1 1 0,-1-1 0,5-4 1,-2 1-1030,0 0 0,0-1 0,-1-1 0,1 1 1,-2-1-1,1 0 0,7-15 0,3-11-4770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629"/>
    </inkml:context>
    <inkml:brush xml:id="br0">
      <inkml:brushProperty name="width" value="0.025" units="cm"/>
      <inkml:brushProperty name="height" value="0.025" units="cm"/>
    </inkml:brush>
  </inkml:definitions>
  <inkml:trace contextRef="#ctx0" brushRef="#br0">102 1 8488,'0'0'8232,"-7"9"-8141,-23 29-351,19-22 1272,0 1-1,1 0 0,-9 22 0,17-33-626,-1 0 0,1 0-1,0 1 1,1-1-1,0 1 1,0 0 0,0-1-1,1 1 1,0 13-1,1-17-347,-1 0-1,1 0 0,0 0 0,0 0 1,0 0-1,1 0 0,-1 0 0,1 0 1,0 0-1,-1-1 0,1 1 0,1-1 1,-1 1-1,0-1 0,0 0 0,1 0 1,-1 0-1,1 0 0,0 0 0,0-1 1,5 3-1,-6-3-10,-1 0-1,1-1 1,0 1 0,-1 0 0,1-1 0,0 0-1,0 1 1,0-1 0,-1 0 0,1 0-1,0 0 1,0 0 0,0-1 0,-1 1 0,1 0-1,0-1 1,2 0 0,2-9 350,-18-6-261,11 16-109,1-1-1,-1 0 1,0 1-1,0-1 1,1 0-1,-1 1 1,0-1-1,0 1 1,0-1-1,0 1 1,0 0-1,0-1 1,0 1-1,0 0 1,0 0-1,0 0 1,0 0-1,0-1 1,0 1-1,0 1 1,0-1-1,0 0 0,0 0 1,0 0-1,0 0 1,0 1-1,0-1 1,0 0-1,0 1 1,0-1-1,-1 2 1,1-1 1,0 0-1,0 0 1,0 1 0,0-1 0,0 1 0,0-1 0,1 1 0,-1-1 0,0 1-1,1-1 1,-1 1 0,1 0 0,-1-1 0,1 1 0,0 0 0,0-1 0,0 4-1,-1-3-166,1-5-594,-2-14-2570,-2-14-8560,0 15 2825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962"/>
    </inkml:context>
    <inkml:brush xml:id="br0">
      <inkml:brushProperty name="width" value="0.025" units="cm"/>
      <inkml:brushProperty name="height" value="0.025" units="cm"/>
    </inkml:brush>
  </inkml:definitions>
  <inkml:trace contextRef="#ctx0" brushRef="#br0">5 1 10602,'0'0'13004,"0"10"-11877,-3 29-493,2 0 1,1 0 0,3 0-1,1 0 1,1-1-1,3 1 1,19 59 0,-27-96-706,1 1 1,0-1 0,0 1 0,0-1 0,1 0-1,-1 0 1,0 1 0,1-1 0,0 0 0,-1 0-1,1-1 1,0 1 0,0 0 0,0 0 0,0-1 0,5 3-1,-7-4-79,1 0 0,-1 0 0,1 0 0,0 0 0,-1 0 0,1 0 0,0 0 0,-1 0 0,1 0 0,-1 0 0,1 0 0,0 0 0,-1 0 0,1-1 0,-1 1 0,1 0 0,-1 0 0,1-1 0,-1 1 0,1-1 0,-1 1 0,1 0 0,-1-1 0,1 1 0,0-1 0,9-25-5924,-6 1-1421</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8.323"/>
    </inkml:context>
    <inkml:brush xml:id="br0">
      <inkml:brushProperty name="width" value="0.025" units="cm"/>
      <inkml:brushProperty name="height" value="0.025" units="cm"/>
    </inkml:brush>
  </inkml:definitions>
  <inkml:trace contextRef="#ctx0" brushRef="#br0">58 1 13869,'0'0'11670,"-8"3"-11478,6-2-186,-1-1-4,1 1 0,0 0 1,-1 0-1,1 0 0,-1 0 1,1 0-1,0 0 0,0 1 1,0-1-1,0 1 0,0 0 1,0-1-1,0 1 0,0 0 1,1 0-1,-1 0 0,1 0 1,-1 0-1,1 1 0,0-1 1,0 0-1,0 1 0,0-1 1,0 1-1,0-1 0,1 1 0,0-1 1,-1 1-1,1-1 0,0 1 1,0 3-1,0-6-6,1 1-1,-1 0 1,0-1 0,1 1 0,-1 0-1,1-1 1,-1 1 0,1-1-1,-1 1 1,1-1 0,-1 1 0,1-1-1,0 1 1,-1-1 0,1 1-1,0-1 1,-1 0 0,1 1-1,0-1 1,-1 0 0,1 0 0,0 0-1,0 1 1,-1-1 0,1 0-1,0 0 1,0 0 0,0 0 0,1 0-1,31-1-334,-25 1 161,11-1-121,-9 1 145,0-1 0,0 1 0,0 1 0,0 0 0,16 3 0,-25-3 160,0-1 1,1 1 0,-1-1-1,0 1 1,1 0-1,-1-1 1,0 1 0,0 0-1,1 0 1,-1 0 0,0 0-1,0 0 1,0 0 0,0 0-1,0 0 1,-1 1 0,1-1-1,1 2 1,-2-1 48,1 0 0,-1 0-1,0 0 1,0 0 0,1 1 0,-1-1 0,-1 0-1,1 0 1,0 0 0,-1 0 0,1 0 0,-1 0-1,1 0 1,-1 0 0,0 0 0,-1 3 0,-3 3 8,-1 0 0,0 0 0,0-1 0,0 1 1,-1-2-1,0 1 0,0-1 0,-1 0 0,0 0 0,0-1 1,0 0-1,0 0 0,-1-1 0,0 0 0,0-1 0,0 0 1,-11 2-1,10-5-3555,6-7-3490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8.932"/>
    </inkml:context>
    <inkml:brush xml:id="br0">
      <inkml:brushProperty name="width" value="0.025" units="cm"/>
      <inkml:brushProperty name="height" value="0.025" units="cm"/>
    </inkml:brush>
  </inkml:definitions>
  <inkml:trace contextRef="#ctx0" brushRef="#br0">19 54 13068,'0'0'5825,"-4"13"-5089,-1 15-296,0 0-1,2 1 1,2-1-1,0 0 1,5 42-1,4 18 600,-4-35-272,13 62 1,-17-114-761,0-1 1,0 0 0,0 1 0,0-1 0,0 1 0,0-1 0,0 0 0,0 1 0,0-1 0,0 0 0,0 1 0,1-1 0,-1 1 0,0-1 0,0 0 0,0 1 0,0-1 0,1 0 0,-1 0 0,0 1 0,0-1 0,1 0 0,-1 1 0,0-1 0,1 0 0,-1 0 0,0 0 0,1 1 0,-1-1 0,0 0 0,1 0 0,0 0 0,6-9 304,4-22 4,32-214-35,-9 38-407,-34 204 113,1 1 1,-1 0-1,1-1 1,-1 1-1,1-1 1,0 1-1,0 0 1,0 0-1,0-1 1,1 1-1,-1 0 0,1 0 1,-1 0-1,1 1 1,0-1-1,-1 0 1,1 0-1,0 1 1,0-1-1,0 1 1,0 0-1,0 0 1,1-1-1,-1 1 1,0 1-1,1-1 0,-1 0 1,0 0-1,1 1 1,-1 0-1,1-1 1,-1 1-1,1 0 1,-1 0-1,5 1 1,-3 0-7,0 0 1,0 0-1,-1 0 0,1 1 1,0-1-1,-1 1 1,1 0-1,-1 0 1,0 0-1,1 1 1,-1-1-1,0 1 0,-1 0 1,1-1-1,0 1 1,-1 1-1,1-1 1,-1 0-1,0 1 0,0-1 1,2 7-1,-2-1 86,0 0 0,0-1 0,-1 1 0,-1 0-1,0 0 1,0 0 0,0 0 0,-1 0 0,0-1 0,-1 1-1,0 0 1,-1-1 0,1 1 0,-2-1 0,1 0-1,-10 16 1,10-18-34,-1 1 0,0-1 0,0 0 0,-1 0-1,1 0 1,-1-1 0,-1 0 0,1 0 0,-1 0 0,0 0 0,0-1-1,0 0 1,0 0 0,-1-1 0,0 0 0,0 0 0,0 0 0,0-1-1,0 0 1,-11 1 0,17-3-151,0 1 0,0-1 0,0 0 0,1 0 0,-1 0-1,0 0 1,0-1 0,0 1 0,0 0 0,0 0 0,1 0 0,-1-1 0,0 1 0,0-1 0,0 1 0,1 0-1,-1-1 1,0 1 0,0-1 0,1 1 0,-1-1 0,0 0 0,1 1 0,-1-1 0,1 0 0,-1 0-1,1 1 1,-1-1 0,1 0 0,0 0 0,-1 1 0,1-1 0,0 0 0,-1-1 0,2-33-6105,5 9 1002</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9.629"/>
    </inkml:context>
    <inkml:brush xml:id="br0">
      <inkml:brushProperty name="width" value="0.025" units="cm"/>
      <inkml:brushProperty name="height" value="0.025" units="cm"/>
    </inkml:brush>
  </inkml:definitions>
  <inkml:trace contextRef="#ctx0" brushRef="#br0">1 125 9449,'0'0'13394,"5"13"-12641,2 3-606,-1 1 0,0 1 0,-2-1 0,0 1 1,-1 0-1,1 19 0,-4-8-8,-1-20-55,1 1 1,0 0-1,0-1 1,1 1-1,1 0 0,-1-1 1,2 1-1,-1-1 1,1 0-1,4 10 1,-6-19-74,-1 1 0,1-1 1,-1 1-1,1-1 0,-1 1 1,1-1-1,0 1 0,-1-1 0,1 1 1,0-1-1,-1 0 0,1 1 1,0-1-1,0 0 0,-1 0 1,1 1-1,0-1 0,0 0 1,-1 0-1,1 0 0,0 0 1,0 0-1,-1 0 0,1 0 1,0 0-1,0-1 0,-1 1 1,1 0-1,0 0 0,0-1 0,-1 1 1,1 0-1,0-1 0,-1 1 1,1 0-1,0-1 0,-1 1 1,1-1-1,-1 0 0,1 1 1,-1-1-1,1 1 0,-1-1 1,1 0-1,-1 1 0,0-1 1,1 0-1,-1 1 0,0-1 1,0 0-1,1 0 0,17-38 185,-14 24-322,-1-1 0,0 1 0,-1-1 0,-1 1 0,-1-1 0,0 0 0,-1 1 0,0-1 0,-1 1 0,-1-1 0,0 1 0,-12-30 0,17 49 121,1-1 0,-1 0 0,1 0 0,-1 0 0,1 0 0,0 0 0,0 0 0,0-1 0,1 0 0,-1 1 0,1-1 0,-1 0 0,1-1 0,0 1 0,-1-1 0,1 1 0,0-1 0,0-1 0,0 1 0,0 0 0,0-1 0,0 0 0,0 0 0,0 0 1,7-1-1,-5 1 37,0-1 1,-1 0-1,1 0 1,0 0 0,-1 0-1,1-1 1,-1 0-1,0 0 1,0-1 0,1 0-1,-1 0 1,-1 0-1,1 0 1,0 0 0,-1-1-1,0 0 1,0 0-1,0 0 1,6-10 0,-6 8 54,-1 0 1,0-1-1,-1 0 1,1 0-1,-1 1 1,-1-2 0,1 1-1,-1 0 1,0 0-1,-1 0 1,0 0-1,0-1 1,0 1-1,-3-11 1,3 17-81,-1 0 0,1 0-1,0 1 1,-1-1 0,1 0 0,0 0 0,-1 1-1,1-1 1,-1 0 0,1 1 0,-1-1 0,1 1 0,-1-1-1,0 1 1,1-1 0,-1 1 0,0-1 0,1 1 0,-1-1-1,0 1 1,0 0 0,1-1 0,-1 1 0,0 0 0,0 0-1,0 0 1,1-1 0,-1 1 0,0 0 0,0 0-1,0 0 1,0 0 0,1 1 0,-1-1 0,-1 0 0,0 1-20,1-1 0,-1 1 0,1-1 1,-1 1-1,1 0 0,-1-1 0,1 1 1,-1 0-1,1 0 0,0 0 0,0 0 0,-1 0 1,1 0-1,0 1 0,0-1 0,0 0 1,-1 3-1,-4 16-15,0-1-1,2 1 1,0 0 0,2 1-1,0-1 1,1 0 0,1 1 0,1-1-1,3 22 1,-4-40 25,0 1-1,1-1 1,-1 0-1,1 1 1,-1-1-1,1 0 1,0 0-1,0 0 1,0 1-1,0-1 1,0 0 0,0 0-1,0 0 1,1-1-1,-1 1 1,4 3-1,-4-4 11,1 0-1,-1-1 1,1 1-1,-1 0 1,1-1-1,0 1 0,-1-1 1,1 1-1,-1-1 1,1 0-1,0 0 1,-1 0-1,1 0 1,0 0-1,-1 0 1,1 0-1,0-1 0,1 0 1,3 0 6,-1-1-1,0-1 1,0 1 0,0-1 0,0 0-1,0 0 1,0-1 0,-1 1 0,0-1-1,1 0 1,-2 0 0,5-5 0,4-9-68,-2 0 0,0-1 0,-1 0 0,-1 0 0,-1-1 0,-1 0 0,0 0 0,-2-1 0,3-20 0,-2 169 344,-4-115-212,1 1-1,0-1 1,1 0 0,0 0-1,1 0 1,1-1-1,9 19 1,-14-30-98,1 0 1,-1 0-1,1 1 0,-1-1 1,1 0-1,-1 0 0,1 0 1,0 0-1,0 0 1,-1 0-1,1 0 0,0 0 1,0 0-1,0-1 0,0 1 1,0 0-1,0 0 1,1-1-1,-1 1 0,0-1 1,0 1-1,0-1 0,0 1 1,1-1-1,-1 0 1,0 0-1,0 0 0,1 1 1,-1-1-1,0 0 0,1 0 1,-1-1-1,0 1 1,0 0-1,1 0 0,-1-1 1,0 1-1,0-1 0,0 1 1,1-1-1,-1 1 0,0-1 1,0 0-1,0 1 1,0-1-1,0 0 0,1-2 1,2 0-577,-1-1 1,-1 1 0,1-1-1,0 0 1,-1 0 0,0 0-1,0-1 1,0 1 0,-1 0-1,1-1 1,1-8-1,-2-24-6620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0.056"/>
    </inkml:context>
    <inkml:brush xml:id="br0">
      <inkml:brushProperty name="width" value="0.025" units="cm"/>
      <inkml:brushProperty name="height" value="0.025" units="cm"/>
    </inkml:brush>
  </inkml:definitions>
  <inkml:trace contextRef="#ctx0" brushRef="#br0">1 1 14574,'0'0'1729,"0"49"-1344,3-28-321,12-4-352,3-5-705,-2-6-897,3-5-1217,-3-1-2562</inkml:trace>
  <inkml:trace contextRef="#ctx0" brushRef="#br0" timeOffset="1">160 71 10025,'0'0'9300,"0"8"-7346,-1 24-713,0-14-219,1-1-1,0 1 1,5 33 0,-4-50-1043,-1 1 1,1 0 0,0-1 0,0 1 0,0-1 0,0 1 0,0-1 0,0 0 0,0 1 0,1-1-1,-1 0 1,0 0 0,1 0 0,-1 0 0,1 0 0,-1 0 0,1 0 0,-1 0 0,1-1 0,0 1 0,0 0-1,-1-1 1,1 0 0,0 1 0,0-1 0,-1 0 0,3 0 0,58-4-2086,-31 1 1801,-31 3 312,1 0 0,-1 0-1,1 0 1,-1 0 0,1 0 0,-1 0 0,1 1-1,0-1 1,-1 0 0,1 0 0,-1 0 0,0 1-1,1-1 1,-1 0 0,1 1 0,-1-1-1,1 0 1,-1 1 0,0-1 0,1 0 0,-1 1-1,0-1 1,1 1 0,-1-1 0,0 1 0,1-1-1,-1 1 1,0-1 0,0 1 0,0-1 0,0 1-1,1 0 1,-3 24 1050,-16 22 812,11-38-1484,0 0 0,0-1 0,-1 0 0,-14 11 0,20-17-505,-1 0 0,0 0 0,1 0 1,-1 0-1,0 0 0,0-1 0,0 1 0,0-1 0,0 0 0,0 0 0,0 0 0,-1-1 0,1 1 0,0-1 1,-1 1-1,1-1 0,0 0 0,-1 0 0,1-1 0,-4 0 0,7 1-142,-1-1 0,0 1 0,1-1 0,-1 1 0,1-1 0,-1 1 0,0-1 0,1 1 0,-1-1 0,1 0 0,0 1 0,-1-1 0,1 0 0,-1 0 0,1 1 0,0-1 0,0 0 0,-1 0 0,1 1 0,0-1 0,0 0 0,0 0 0,0 0 0,0 1 0,0-1 0,0 0 0,0 0 0,0 0 0,1 0 0,-1 0-8,0-21-7124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0.559"/>
    </inkml:context>
    <inkml:brush xml:id="br0">
      <inkml:brushProperty name="width" value="0.025" units="cm"/>
      <inkml:brushProperty name="height" value="0.025" units="cm"/>
    </inkml:brush>
  </inkml:definitions>
  <inkml:trace contextRef="#ctx0" brushRef="#br0">53 139 9289,'0'0'3304,"-8"7"-117,-25 25-352,32-32-2710,0 1 0,0 1 0,0-1 0,0 0 1,0 0-1,1 0 0,-1 0 0,0 1 0,0-1 0,1 0 0,-1 1 1,1-1-1,-1 0 0,1 1 0,0-1 0,0 1 0,-1-1 0,1 0 0,0 1 1,0 1-1,1-2-34,-1 0 0,1 0 0,-1 0 0,1 0 0,-1 0 0,1 0 0,0-1 1,0 1-1,-1 0 0,1 0 0,0-1 0,0 1 0,0 0 0,0-1 0,0 1 0,0-1 0,0 1 1,0-1-1,2 1 0,4 1 222,0 0 1,0-1-1,1 0 1,-1 0 0,9-1-1,-4-1-223,0 0-1,0-1 1,0 0-1,-1-1 0,1 0 1,-1-1-1,0 0 1,0-1-1,0 0 1,0-1-1,-1 0 1,19-15-1,-22 15-56,-1 1 0,1-1 0,-1 0 0,0-1 0,0 0 0,-1 0 0,0 0-1,0 0 1,-1-1 0,1 0 0,-2 0 0,1 0 0,-1 0 0,-1 0 0,1-1 0,-1 1 0,-1-1 0,1-11 0,-2 20-22,0-1 0,1 1 0,-1-1 0,0 1 0,-1-1 0,1 1 0,0-1 0,0 1 0,0 0 0,0-1 0,0 1 0,0-1 0,0 1 0,-1-1 0,1 1 0,0 0 0,0-1 0,-1 1 0,1-1 0,0 1 0,-1 0 0,1-1 0,0 1 0,-1 0 0,1 0 0,0-1 0,-1 1 0,1 0 0,-1 0 0,1-1-1,0 1 1,-1 0 0,1 0 0,-1 0 0,1 0 0,-1 0 0,1 0 0,-1 0 0,1 0 0,0 0 0,-1 0 0,1 0 0,-1 0 0,1 0 0,-1 0 0,1 0 0,-1 0 0,1 0 0,-1 0 0,1 1 0,0-1 0,-1 0 0,1 0 0,-1 1 0,1-1 0,0 0 0,-1 1 0,1-1 0,0 0 0,-1 1 0,1-1 0,0 0 0,-1 1 0,-24 22-26,11-3 37,1 0-1,1 1 1,1 1-1,-13 35 0,19-45 45,1 1-1,0-1 0,1 1 0,1 0 0,0 0 0,0 0 0,2 1 0,-1-1 0,4 26 0,-3-37-48,1 0-1,-1 0 0,1 0 0,-1 0 0,1 0 1,0 0-1,0 0 0,0 0 0,0 0 1,0-1-1,0 1 0,0 0 0,1-1 0,-1 1 1,0-1-1,1 1 0,0-1 0,-1 0 1,1 0-1,0 1 0,3 0 0,-2-1 38,1 0-1,-1 0 0,0 0 1,1-1-1,-1 0 1,1 0-1,-1 0 1,1 0-1,-1 0 0,1-1 1,-1 1-1,4-2 1,3-1-81,-1 0 0,0-1 1,1 0-1,-2 0 0,1-1 1,-1-1-1,1 1 0,9-10 1,-12 9-856,1-1 0,-1 0 1,0-1-1,7-12 0,2-19-6144,-13 2-4767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1.112"/>
    </inkml:context>
    <inkml:brush xml:id="br0">
      <inkml:brushProperty name="width" value="0.025" units="cm"/>
      <inkml:brushProperty name="height" value="0.025" units="cm"/>
    </inkml:brush>
  </inkml:definitions>
  <inkml:trace contextRef="#ctx0" brushRef="#br0">0 1 13453,'0'0'4730,"0"10"-3887,1 4-699,0 0-1,0 0 1,2 1 0,0-1-1,0-1 1,11 25 0,-14-35-133,1 0 0,0 0 0,1-1 0,-1 1 1,0 0-1,1-1 0,0 1 0,-1-1 1,1 0-1,0 1 0,0-1 0,1 0 0,-1 0 1,0 0-1,0-1 0,1 1 0,0 0 1,-1-1-1,1 0 0,0 0 0,-1 1 1,1-2-1,0 1 0,0 0 0,0 0 0,0-1 1,0 0-1,0 0 0,0 1 0,0-2 1,0 1-1,0 0 0,-1-1 0,1 1 1,0-1-1,0 0 0,0 0 0,0 0 0,-1 0 1,1 0-1,0-1 0,-1 1 0,1-1 1,1-2-1,6-3 8,0 0 0,-1-1 0,0-1 1,-1 1-1,0-2 0,0 1 0,-1-1 1,-1 0-1,1 0 0,-1-1 0,-1 0 0,0 0 1,-1 0-1,6-23 0,12 101-1389,1-16-4040,-4-26-1364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6.817"/>
    </inkml:context>
    <inkml:brush xml:id="br0">
      <inkml:brushProperty name="width" value="0.025" units="cm"/>
      <inkml:brushProperty name="height" value="0.025" units="cm"/>
    </inkml:brush>
  </inkml:definitions>
  <inkml:trace contextRef="#ctx0" brushRef="#br0">0 9 20916,'0'0'7847,"50"-8"-18929</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1.907"/>
    </inkml:context>
    <inkml:brush xml:id="br0">
      <inkml:brushProperty name="width" value="0.025" units="cm"/>
      <inkml:brushProperty name="height" value="0.025" units="cm"/>
    </inkml:brush>
  </inkml:definitions>
  <inkml:trace contextRef="#ctx0" brushRef="#br0">1155 71 9897,'-12'-7'-1083,"2"2"1139,1 1 1,-1-1 0,0 1-1,0 1 1,0 0 0,0 1-1,0 0 1,-1 0-1,1 1 1,-1 0 0,1 1-1,-1 0 1,1 1 0,-1 0-1,1 1 1,0 0 0,-16 5-1,-207 96 652,98-39 714,104-51-1363,2 1 0,0 2 1,0 1-1,2 1 0,0 1 0,1 2 0,1 0 0,1 2 0,1 0 0,1 2 0,2 1 0,0 0 0,1 1 0,-17 37 0,2 5-56,4 2-1,3 2 1,3 0-1,4 2 1,2 0-1,4 1 0,3 0 1,4 1-1,3 0 1,6 81-1,4-112 50,2 1 0,1-1 0,3 0 0,1-1 0,3 0 0,2-2 1,1 0-1,2-1 0,35 52 0,-2-15 74,4-2 0,3-2 0,110 103 0,-120-131-137,2-2 0,1-2 0,3-4 0,1-1 0,64 29-1,-75-45 2,0-2 0,1-2-1,2-2 1,-1-2 0,2-3-1,-1-2 1,73 4 0,-71-11 23,0-2 0,0-3-1,0-1 1,0-3 0,72-20 0,-91 17-5,-1-1 0,0-2-1,-1-1 1,0-1 0,-1-2 0,-1-1-1,-1-1 1,0-1 0,33-33-1,-25 16 221,-2-2-1,-1-1 0,-2-2 1,-2-1-1,-2-1 0,-2-2 0,-2 0 1,-2-1-1,-2-2 0,-2 0 0,14-65 1,-17 42-306,-3 0 1,-3 0 0,-3-1-1,-4 0 1,-2 0 0,-4 0-1,-20-105 1,2 69 56,-5 1 0,-68-171 0,63 202 55,-3 3 0,-4 1 0,-2 1 0,-65-80 0,83 122 50,-2 1 0,0 1 0,-2 1 0,-1 2-1,-1 1 1,-56-35 0,59 44-44,0 2 0,-1 0-1,0 2 1,-1 1 0,-1 1 0,1 2-1,-1 1 1,-58-5 0,37 10-57,-1 2 1,1 2-1,0 3 1,-61 14-1,-193 65-3425,204-54 48,52-15-2718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1.646"/>
    </inkml:context>
    <inkml:brush xml:id="br0">
      <inkml:brushProperty name="width" value="0.025" units="cm"/>
      <inkml:brushProperty name="height" value="0.025" units="cm"/>
    </inkml:brush>
  </inkml:definitions>
  <inkml:trace contextRef="#ctx0" brushRef="#br0">139 427 14894,'0'0'9929,"-7"-8"-8936,-25-25-309,29 31-646,1 1 0,0-1-1,0 1 1,-1 0 0,1 0 0,-1 0 0,1 0 0,-1 0 0,1 0 0,-1 1 0,0-1-1,1 1 1,-1 0 0,0 0 0,1 0 0,-1 0 0,0 0 0,1 1 0,-1-1 0,1 1-1,-1 0 1,0-1 0,1 1 0,0 0 0,-1 1 0,1-1 0,-1 0 0,1 1 0,0-1-1,0 1 1,0 0 0,0-1 0,0 1 0,0 0 0,1 0 0,-1 1 0,1-1 0,-1 0-1,1 0 1,-1 3 0,1-2-50,0-1-1,0 1 1,0-1-1,1 1 1,-1 0-1,1-1 1,0 1-1,-1-1 1,1 1-1,1 0 1,-1-1-1,0 1 1,1 0-1,-1-1 1,1 1-1,0-1 1,-1 1-1,1-1 0,1 1 1,0 2-1,3 1-30,0 1 0,1-1 0,-1 0 0,1-1 0,8 7 0,-6-6 38,-1 1 1,1 0-1,-1 1 0,6 8 1,0 7 1,0 0 0,-2 1 1,-1 1-1,0 0 0,-2 0 1,-1 1-1,-1 0 0,-1 0 1,-2 1-1,0-1 0,-2 1 1,-1 0-1,-4 32 0,3-46 8,-2 1 0,1-1 0,-2 0-1,0 0 1,0 0 0,-10 17 0,11-22 28,-1-2 0,0 1 0,0 0 0,0-1 0,-1 0 1,0 0-1,0 0 0,-1 0 0,0-1 0,1 0 0,-2 0 1,-10 6-1,16-10-17,-1-1-1,1 1 1,0 0 0,0-1 0,-1 0-1,1 1 1,0-1 0,0 0 0,-1 1-1,1-1 1,0 0 0,-1 0 0,1 0-1,0 0 1,-1-1 0,1 1 0,0 0-1,0 0 1,-1-1 0,1 1 0,0-1-1,0 1 1,-1-1 0,1 1 0,0-1-1,0 0 1,0 0 0,0 1 0,0-1-1,0 0 1,0 0 0,0 0 0,0 0-1,1 0 1,-1 0 0,0 0 0,1-1-1,-1 1 1,1 0 0,-1 0 0,1-1-1,-1 1 1,1 0 0,0 0 0,0-1-1,-1-1 1,-1-10-17,0 0-1,1 0 1,1-24 0,0 26-8,1-14-32,2 1 1,0-1-1,2 1 1,1-1 0,1 2-1,0-1 1,2 1-1,1 0 1,15-25-1,19-27-56,66-86-1,-86 128 121,-15 21-26,-6 6-2,0 1-1,1 0 1,0 0-1,0 0 1,0 0-1,0 0 1,1 1-1,0 0 0,0 0 1,0 0-1,11-6 1,-16 10-2,0 0 1,1 0-1,-1 0 0,1 0 1,-1 0-1,0 0 1,1 1-1,-1-1 1,0 0-1,0 0 0,1 0 1,-1 0-1,0 0 1,1 0-1,-1 1 0,0-1 1,1 0-1,-1 0 1,0 0-1,0 1 0,1-1 1,-1 0-1,0 0 1,0 1-1,0-1 1,0 0-1,1 1 0,-1-1 1,0 0-1,0 1 1,0-1-1,0 0 0,0 1 1,0-1-1,0 0 1,0 1-1,0-1 0,0 0 1,0 1-1,1 17 1,-1-15-2,-2 16 29,0 0 0,-1 0-1,0-1 1,-11 29 0,9-29 67,0 0 0,1 0 0,0 0 1,-1 30-1,5-48-86,0 0 0,0 0 0,0 0 0,0 1 0,0-1 0,0 0 0,0 0 0,0 0 0,0 0 0,0 0 0,0 1 0,0-1 0,0 0 0,1 0 0,-1 0 0,0 0 0,0 0 0,0 0 0,0 1 0,0-1 0,0 0 0,0 0 0,0 0 0,0 0 0,1 0 0,-1 0 0,0 0 0,0 0 0,0 0 0,0 1 0,0-1 0,0 0 0,1 0 0,-1 0 0,0 0 0,0 0 0,0 0 0,0 0 0,0 0 0,1 0 0,-1 0 0,0 0 0,0 0 0,0 0 0,0 0 0,0 0 0,1 0 0,-1 0 0,0 0 0,0 0 0,0-1 0,11-5 91,7-10 94,-9 2-93,0 0 0,-1-1-1,-1 0 1,0 0 0,-1-1 0,-1 1-1,0-1 1,-1 0 0,-1-1 0,0 1-1,-1-1 1,-1 1 0,-1-1 0,0 1-1,-5-30 1,5 44-80,-1-1 1,0 1-1,1 0 0,-1 0 1,0-1-1,0 1 0,0 0 0,0 0 1,0 0-1,-1 0 0,1 0 0,-1 1 1,1-1-1,-1 0 0,0 1 0,-2-3 1,4 4-19,-1 0 1,0-1 0,0 1-1,0 0 1,1 0 0,-1 0 0,0 0-1,0 0 1,0 0 0,1 0-1,-1 0 1,0 0 0,0 0-1,0 0 1,0 0 0,1 0 0,-1 1-1,0-1 1,0 0 0,1 1-1,-1-1 1,0 1 0,0-1-1,1 1 1,-1-1 0,1 1 0,-1-1-1,0 1 1,1-1 0,-1 1-1,1 0 1,-1-1 0,1 1 0,0 0-1,-1 0 1,1-1 0,0 1-1,-1 0 1,1 0 0,0 0-1,0-1 1,0 1 0,-1 0 0,1 0-1,0 1 1,-2 5-11,0 1-1,0 0 1,1-1 0,0 1-1,1 0 1,-1 0 0,1 0-1,1 0 1,-1-1 0,2 1-1,-1 0 1,3 8 0,-3-14 15,0 1 0,0-1 0,0 1 0,1-1 0,-1 0-1,0 0 1,1 0 0,0 1 0,0-1 0,-1-1 0,1 1 0,0 0 0,0 0 0,1-1 0,-1 1 0,0-1 0,1 0 0,-1 0 0,0 0 0,1 0 0,-1 0 0,1 0-1,0-1 1,-1 1 0,1-1 0,-1 1 0,1-1 0,0 0 0,-1 0 0,1-1 0,0 1 0,-1 0 0,1-1 0,0 0 0,-1 1 0,1-1 0,-1 0 0,4-2-1,3-1 20,-1 0-1,0-1 0,0 0 0,0 0 1,-1 0-1,0-1 0,0 0 0,0-1 1,11-14-1,-2 0 34,-1 0 1,16-30-1,-31 51-62,1-1 1,-1 1-1,0 0 1,0-1-1,0 1 1,0 0-1,0-1 1,1 1-1,-1 0 1,0-1-1,0 1 1,1 0-1,-1-1 1,0 1-1,0 0 1,1 0-1,-1-1 1,0 1-1,1 0 1,-1 0-1,0 0 1,1-1-1,-1 1 1,0 0-1,1 0 1,-1 0-1,0 0 1,1 0-1,-1 0 1,1 0-1,-1 0 1,0 0-1,1 0 1,-1 0-1,1 0 1,0 0-1,8 14-160,4 35 131,-11-39 79,-2-7-35,0-1-1,1 1 0,0 0 0,-1-1 0,1 1 0,0-1 0,0 0 1,0 1-1,0-1 0,1 0 0,-1 0 0,1 0 0,-1 0 1,1 0-1,0 0 0,0 0 0,0 0 0,0-1 0,0 1 0,0-1 1,0 1-1,0-1 0,1 0 0,-1 0 0,0 0 0,1 0 1,-1 0-1,1-1 0,-1 1 0,1-1 0,-1 1 0,1-1 0,0 0 1,-1 0-1,1 0 0,-1-1 0,1 1 0,0 0 0,-1-1 1,4-1-1,9-3-54,0-2 0,0 0 1,-1 0-1,0-1 1,17-14-1,-11 9-490,5-1-1186,0 1 1,0 1-1,44-13 1,-13 5-2231,-51 18 3938,0-1 0,0 1 0,-1-1 0,1 0 0,-1 0 0,0 0 0,0-1-1,0 1 1,0-1 0,-1 0 0,1 0 0,2-5 0,-4 6 303,0 0 1,0 0-1,-1-1 0,1 1 1,-1-1-1,0 1 0,0-1 1,0 1-1,0-1 0,-1 0 1,1-4-1,-2 8-216,0 0 1,1 0-1,-1 0 1,1 0-1,-1 0 1,0 0-1,1 1 1,-1-1-1,1 0 1,-1 0-1,1 0 1,-1 1-1,0-1 1,1 0-1,-1 0 1,1 1-1,-1-1 1,1 1-1,0-1 1,-1 0-1,1 1 1,-1-1-1,1 1 1,0-1-1,-1 1 1,1-1-1,0 1 1,-1 0-1,-4 9 150,1-1 0,0 1 0,1 0 0,0 0 0,0 0 0,1 0 0,0 1 0,1-1 0,0 19 0,1-28-200,0 0-1,0 0 1,0 0 0,0-1 0,0 1-1,0 0 1,0 0 0,0 0 0,0 0-1,1-1 1,-1 1 0,0 0 0,1 0-1,-1-1 1,1 1 0,-1 0 0,0-1-1,1 1 1,0 0 0,-1-1 0,1 1-1,-1-1 1,1 1 0,0-1 0,-1 1-1,1-1 1,0 1 0,0-1 0,-1 0-1,2 1 1,0 0 25,1-1-1,-1 0 1,1 0 0,-1 0-1,1 0 1,-1 0 0,1 0-1,-1-1 1,1 1 0,3-2-1,2-1 49,1 0 0,0-1 0,-1 0 0,0 0-1,8-7 1,0-2-6,-1 0-1,0-2 1,-1 0 0,-1 0-1,0-1 1,-1-1-1,-1 0 1,-1-1 0,0 0-1,-2 0 1,0-1-1,0-1 1,-2 1 0,-1-1-1,0 0 1,-1 0-1,1-29 1,-9 51-57,-4 12-64,-7 20-5,10-22 29,-34 104 60,35-101-34,1 0 0,1 0-1,0 0 1,1 0 0,0 0-1,2 16 1,-1-29-107,1 0 1,-1 0 0,1 0 0,-1 0 0,1 0-1,0 0 1,0 0 0,0 0 0,0 0-1,0 0 1,1-1 0,-1 1 0,0 0-1,1-1 1,-1 1 0,1-1 0,0 0-1,-1 1 1,1-1 0,0 0 0,0 0 0,0 0-1,0 0 1,0 0 0,0 0 0,0-1-1,0 1 1,0-1 0,0 1 0,0-1-1,0 0 1,4 0 0,-1 0-860,0 0 1,0 0-1,0 0 1,0-1-1,0 0 1,0 0-1,0 0 1,0-1-1,0 0 1,0 1 0,-1-2-1,9-4 1,14-15-9435</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040"/>
    </inkml:context>
    <inkml:brush xml:id="br0">
      <inkml:brushProperty name="width" value="0.025" units="cm"/>
      <inkml:brushProperty name="height" value="0.025" units="cm"/>
    </inkml:brush>
  </inkml:definitions>
  <inkml:trace contextRef="#ctx0" brushRef="#br0">142 5 16656,'-12'-5'8373,"-14"8"-5808,17 0-2225,1 1 1,-1 0-1,1 1 0,0 0 1,1 0-1,-1 0 0,1 1 1,0 0-1,0 1 0,1 0 1,-10 12-1,16-18-359,0-1 0,-1 1 0,1-1 0,0 0 0,-1 1 0,1-1 0,0 1 0,0-1 0,0 1 0,-1-1 0,1 1 0,0-1 0,0 1 0,0-1 0,0 1 0,0-1-1,0 1 1,0-1 0,0 1 0,0-1 0,0 1 0,0-1 0,0 1 0,0-1 0,1 1 0,-1-1 0,0 1 0,0-1 0,0 1 0,1-1 0,-1 1 0,0-1 0,1 1 0,-1-1 0,0 0 0,1 1 0,-1-1 0,0 0 0,1 1 0,-1-1 0,1 0 0,-1 0 0,1 1 0,-1-1 0,1 0 0,-1 0 0,1 0 0,-1 1 0,1-1 0,-1 0 0,1 0-1,-1 0 1,1 0 0,-1 0 0,2 0 0,36 0-1783,-28-1 1360,-3 1 83,69 4-1574,-72-4 1853,1 1 0,-1 0 0,0 0 1,0 0-1,1 0 0,-1 1 0,0-1 0,0 1 0,0 0 0,-1 1 0,1-1 0,0 0 0,-1 1 0,5 4 0,-7-5 126,0 0 1,0 0-1,0-1 1,0 1-1,-1 0 1,1 0-1,-1 0 1,1 0-1,-1 0 1,0 0-1,0 0 0,0 0 1,0 0-1,0 0 1,0 0-1,-1 0 1,1 0-1,-1-1 1,1 1-1,-1 0 1,1 0-1,-1 0 1,0 0-1,0-1 0,0 1 1,0 0-1,0-1 1,-1 1-1,1-1 1,0 1-1,-1-1 1,1 0-1,-1 1 1,-2 0-1,-7 8 487,0-2 0,-1 1 0,-16 7 0,28-16-533,-3 2-4,-1 0-1,1 0 1,-1 0 0,1-1-1,-1 0 1,0 0-1,1 0 1,-1 0 0,0 0-1,0-1 1,0 1 0,0-1-1,-5-1 1,9 1-104,-1 0 0,0 0 0,0-1 0,1 1 1,-1 0-1,0 0 0,1-1 0,-1 1 0,1 0 0,-1-1 1,1 1-1,-1-1 0,0 1 0,1-1 0,0 1 1,-1-1-1,1 0 0,-1 1 0,1-1 0,0 1 0,-1-1 1,1 0-1,0 1 0,-1-1 0,1 0 0,0-1 0,0 0-371,0-1-1,0 1 1,0-1-1,1 0 0,-1 1 1,1-1-1,0 1 0,0 0 1,0-1-1,0 1 0,2-5 1,17-21-6013,6-2-2919</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367"/>
    </inkml:context>
    <inkml:brush xml:id="br0">
      <inkml:brushProperty name="width" value="0.025" units="cm"/>
      <inkml:brushProperty name="height" value="0.025" units="cm"/>
    </inkml:brush>
  </inkml:definitions>
  <inkml:trace contextRef="#ctx0" brushRef="#br0">124 21 8584,'0'0'15172,"-9"1"-13464,4 0-1558,-1 1 0,0-1 1,1 1-1,-1 1 0,1-1 0,0 1 0,0 0 0,0 0 1,0 1-1,0-1 0,1 1 0,-1 0 0,1 0 0,0 1 1,0-1-1,1 1 0,-1 0 0,1 0 0,0 0 1,1 0-1,-1 1 0,-3 10 0,4-12-74,0 1 0,1-1 1,-1 1-1,1 0 0,0-1 0,0 1 1,0 0-1,1 0 0,0 0 0,0 0 0,1 8 1,-1-12-69,1 1 0,0 0 1,-1 0-1,1 0 1,0-1-1,0 1 0,0 0 1,1-1-1,-1 1 0,0-1 1,0 0-1,1 1 1,-1-1-1,1 0 0,-1 0 1,1 0-1,0 0 1,-1 0-1,1 0 0,0 0 1,0 0-1,0-1 0,0 1 1,-1-1-1,1 1 1,0-1-1,0 0 0,0 0 1,0 0-1,2 0 0,4 0-43,-1 0 0,1-1-1,-1 0 1,0 0-1,0-1 1,1 0-1,-1 0 1,0-1-1,-1 0 1,1 0-1,0 0 1,-1-1 0,0 0-1,1 0 1,-2-1-1,1 1 1,0-1-1,-1-1 1,6-7-1,-4 5-135,-1 0 1,0-1-1,-1 1 0,0-1 0,0 0 0,-1-1 0,0 1 0,-1-1 0,0 0 0,-1 0 1,0 0-1,0 0 0,0-17 0,-23 117-1094,20-81 1229,1 0 0,-1 0 1,1 0-1,0 0 1,4 17-1,-4-24-130,0-1 1,1 1-1,-1-1 0,1 0 0,0 1 1,-1-1-1,1 1 0,0-1 1,0 0-1,0 1 0,0-1 0,0 0 1,0 0-1,0 0 0,0 0 0,0 0 1,0 0-1,1 0 0,-1 0 0,0 0 1,1-1-1,-1 1 0,1-1 1,-1 1-1,1-1 0,-1 1 0,1-1 1,-1 0-1,1 1 0,-1-1 0,1 0 1,-1 0-1,1 0 0,-1-1 0,1 1 1,0 0-1,-1 0 0,1-1 1,-1 1-1,1-1 0,-1 0 0,0 1 1,2-2-1,22-14-4777,-1-8-2376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743"/>
    </inkml:context>
    <inkml:brush xml:id="br0">
      <inkml:brushProperty name="width" value="0.025" units="cm"/>
      <inkml:brushProperty name="height" value="0.025" units="cm"/>
    </inkml:brush>
  </inkml:definitions>
  <inkml:trace contextRef="#ctx0" brushRef="#br0">91 1 13869,'0'0'10303,"-6"9"-9294,-7 11-409,1 0 0,1 1-1,1 0 1,-8 26 0,14-35-434,0 1 1,0 0 0,1 0-1,1 0 1,0 0 0,1 0 0,1 1-1,0-1 1,3 25 0,-3-36-194,0-1 1,1 1 0,-1 0-1,1 0 1,-1-1-1,1 1 1,0 0-1,0-1 1,-1 1-1,1 0 1,0-1-1,1 1 1,-1-1-1,0 0 1,0 1-1,1-1 1,-1 0-1,0 0 1,1 0 0,-1 0-1,1 0 1,0 0-1,-1 0 1,1 0-1,0-1 1,0 1-1,-1-1 1,1 1-1,0-1 1,0 0-1,3 1 1,3-2-211,1 0 0,0 0 1,0 0-1,-1-1 0,14-5 0,15-2-180,-36 9 423,-1 0 1,1 0-1,-1 0 1,0 0 0,1 0-1,-1 0 1,1 0-1,-1 0 1,1 0 0,-1 0-1,0 1 1,1-1-1,-1 0 1,0 0 0,1 0-1,-1 1 1,0-1-1,1 0 1,-1 0 0,0 1-1,1-1 1,-1 0-1,0 1 1,0-1 0,1 0-1,-1 1 1,0-1-1,0 1 1,0-1 0,1 0-1,-1 1 1,0-1-1,0 1 1,0 0 0,0 22 510,-9 20 320,9-43-837,-6 36 191,7-35-181,-1 0 0,0 0 0,0-1 0,1 1 0,-1 0 0,1 0 0,-1 0 0,1-1 0,-1 1 0,1 0-1,-1-1 1,1 1 0,0 0 0,-1-1 0,1 1 0,0-1 0,0 1 0,-1-1 0,1 1 0,0-1 0,0 0 0,0 1 0,0-1-1,-1 0 1,1 0 0,0 0 0,0 1 0,0-1 0,0 0 0,0 0 0,0 0 0,0 0 0,1-1 0,21-1-7,-1-2 0,1 0 0,-1-2 0,0 0 0,0-2 0,28-13 0,-2 2-3062,-46 19 2703,14-9-2769,-12-3-5304,-4 4-1831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3.092"/>
    </inkml:context>
    <inkml:brush xml:id="br0">
      <inkml:brushProperty name="width" value="0.025" units="cm"/>
      <inkml:brushProperty name="height" value="0.025" units="cm"/>
    </inkml:brush>
  </inkml:definitions>
  <inkml:trace contextRef="#ctx0" brushRef="#br0">1 58 6598,'0'0'21300,"69"-14"-20403,-24 7-384,7 0-449,3 0-577,-5-2-2498,-5-5-5092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3.677"/>
    </inkml:context>
    <inkml:brush xml:id="br0">
      <inkml:brushProperty name="width" value="0.025" units="cm"/>
      <inkml:brushProperty name="height" value="0.025" units="cm"/>
    </inkml:brush>
  </inkml:definitions>
  <inkml:trace contextRef="#ctx0" brushRef="#br0">22 0 13261,'0'0'9582,"-2"9"-8386,-5 28-533,1 1 0,2-1 0,2 1 0,5 74 0,-3-108-640,0-1 0,1 0 0,-1 1 1,1-1-1,0 0 0,0 1 0,0-1 0,0 0 1,1 0-1,-1 0 0,1 0 0,0 0 0,0 0 0,0-1 1,0 1-1,0-1 0,1 1 0,-1-1 0,1 0 1,-1 0-1,1 0 0,0 0 0,0 0 0,0-1 1,0 1-1,0-1 0,0 0 0,1 0 0,-1 0 0,0 0 1,5 0-1,-3-1 29,1 0 0,0 0 1,-1 0-1,1-1 0,-1 0 0,0 0 1,1-1-1,-1 1 0,0-1 0,0 0 1,0-1-1,0 1 0,0-1 1,0 0-1,-1 0 0,1 0 0,-1-1 1,6-6-1,-2 3 26,-1-1 0,-1 0 1,0 0-1,0 0 0,0-1 1,-1 0-1,0 0 0,-1-1 1,0 1-1,0-1 0,-1 0 0,-1 0 1,1 0-1,1-19 0,-4 26-14,-4 25-485,1-8 413,1 0 1,0 0-1,1 0 0,1 1 1,0-1-1,1 0 1,4 21-1,-4-32 16,0 0-1,0 0 0,0 0 0,0-1 1,0 1-1,1 0 0,-1 0 1,1-1-1,0 1 0,0-1 1,0 0-1,0 1 0,0-1 1,1 0-1,-1 0 0,4 2 0,-2-2 14,0-1-1,0 0 1,-1 0-1,1 0 1,0 0-1,0-1 0,0 1 1,0-1-1,0 0 1,0 0-1,0 0 1,0-1-1,0 0 0,0 0 1,0 0-1,4-1 1,0-2-37,0 1 1,-1-1-1,0 0 1,0 0 0,0-1-1,-1 0 1,1 0-1,-1-1 1,0 0 0,-1 0-1,1 0 1,-1-1-1,0 0 1,-1 1 0,0-2-1,0 1 1,0 0-1,-1-1 1,0 0 0,-1 0-1,0 0 1,0 0-1,0 0 1,-1 0 0,0-12-1,-1 19-119,0-1-1,0 1 1,0-1 0,-1 1-1,1-1 1,0 1-1,-1-1 1,1 1 0,-1 0-1,0-1 1,1 1-1,-1 0 1,0-1-1,0 1 1,1 0 0,-1 0-1,0 0 1,0 0-1,-1 0 1,1 0-1,0 0 1,0 0 0,0 0-1,-2-1 1,-1 1-919,0 0 1,0-1-1,0 1 1,0 1-1,-1-1 1,1 0-1,-7 1 0,-10 0-6190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028"/>
    </inkml:context>
    <inkml:brush xml:id="br0">
      <inkml:brushProperty name="width" value="0.025" units="cm"/>
      <inkml:brushProperty name="height" value="0.025" units="cm"/>
    </inkml:brush>
  </inkml:definitions>
  <inkml:trace contextRef="#ctx0" brushRef="#br0">0 0 19282,'0'0'3299,"40"60"-12844,-10-40 1378</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356"/>
    </inkml:context>
    <inkml:brush xml:id="br0">
      <inkml:brushProperty name="width" value="0.025" units="cm"/>
      <inkml:brushProperty name="height" value="0.025" units="cm"/>
    </inkml:brush>
  </inkml:definitions>
  <inkml:trace contextRef="#ctx0" brushRef="#br0">137 350 17040,'0'0'3652,"-10"0"-1117,10 0-2531,-4-1 150,0 1 1,-1-1 0,1 1-1,0 0 1,0 1 0,-1-1-1,1 1 1,0 0 0,0 0-1,0 0 1,0 0 0,0 1-1,0 0 1,0 0 0,1 0-1,-1 0 1,1 0 0,-1 1-1,1-1 1,0 1 0,0 0-1,0 0 1,-3 4 0,1 1 30,1 0 0,0 0 0,0 1 0,1-1 0,0 1 0,0 0 1,-2 14-1,5-21-172,-1 0 0,1 0 0,0 0-1,-1 0 1,1 0 0,0 1 0,0-1 0,1 0 0,-1 0 0,0 0 0,1 0 0,-1 0 0,1 0 0,-1 0 0,1 0 0,0-1 0,0 1 0,0 0 0,0 0 0,0-1 0,1 1 0,-1 0-1,0-1 1,1 1 0,-1-1 0,1 0 0,-1 1 0,1-1 0,0 0 0,0 0 0,-1 0 0,1 0 0,0 0 0,0-1 0,0 1 0,0-1 0,0 1 0,4 0 0,2-1 3,0 1 0,0-2 0,0 1 0,0-1 0,0 0 0,0-1 0,0 1 0,0-2 0,0 1 0,-1-1 0,0 0 0,1-1 1,-1 0-1,0 0 0,-1 0 0,1-1 0,-1 0 0,0 0 0,0-1 0,0 0 0,-1 0 0,0 0 0,0-1 0,0 1 0,4-11 0,1 0 22,-1-2 0,-1 1 0,0-1 0,-1 0-1,-1-1 1,-2 1 0,1-1 0,-2 0-1,1-23 1,-4 38-38,0-94-121,-1 91 99,0 0 1,-1-1-1,1 1 1,-1 0-1,-1 0 1,0 1-1,0-1 1,0 1-1,-9-13 1,12 18 11,-1 1 0,0 0 1,0 0-1,1 0 1,-1-1-1,0 1 0,0 0 1,0 0-1,-1 0 0,1 0 1,0 0-1,0 1 0,0-1 1,-1 0-1,1 1 0,0-1 1,-1 0-1,1 1 0,-1 0 1,1-1-1,0 1 0,-1 0 1,1 0-1,-1 0 0,1 0 1,-1 0-1,1 0 0,-1 0 1,1 0-1,-1 0 0,1 1 1,0-1-1,-1 1 0,1-1 1,-1 1-1,1-1 0,0 1 1,0 0-1,-1 0 0,1 0 1,0 0-1,0 0 0,0 0 1,0 0-1,-1 1 0,-4 5-46,0 0-1,1 0 0,0 0 1,0 1-1,-7 14 0,6-8 83,0 1-1,0 0 1,1 0 0,-3 21-1,7-32-18,0-1-1,0 1 0,1 0 1,0-1-1,0 1 1,0-1-1,0 1 0,0 0 1,1-1-1,-1 1 1,1-1-1,0 1 0,0-1 1,1 1-1,-1-1 1,1 0-1,-1 1 0,1-1 1,0 0-1,0 0 1,1 0-1,-1-1 1,0 1-1,5 3 0,51 24 151,-46-26-480,-1 1 0,0 1 0,21 14-1,-29-18-125,0 1 0,0 0-1,0-1 1,-1 1-1,1 0 1,-1 1-1,0-1 1,0 0 0,0 1-1,0-1 1,0 1-1,-1-1 1,0 1-1,1 0 1,-1 0-1,0 7 1,0 12-6016,-1-3-6064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998"/>
    </inkml:context>
    <inkml:brush xml:id="br0">
      <inkml:brushProperty name="width" value="0.025" units="cm"/>
      <inkml:brushProperty name="height" value="0.025" units="cm"/>
    </inkml:brush>
  </inkml:definitions>
  <inkml:trace contextRef="#ctx0" brushRef="#br0">1 87 16367,'0'0'4212,"0"9"-3229,0 6-670,2-1-1,-1 0 1,2 0 0,0 0 0,1 0-1,0-1 1,1 1 0,9 19 0,-12-30-275,-1 0 0,1 0 0,0 1 0,0-1 0,0 0 0,0 0 0,1-1 0,-1 1 0,1 0 0,-1-1 0,1 0 0,0 1 0,0-1-1,0 0 1,1-1 0,-1 1 0,0 0 0,1-1 0,-1 0 0,1 0 0,-1 0 0,1 0 0,-1 0 0,1-1 0,0 0 0,-1 1 0,1-1 0,0-1 0,-1 1 0,1 0 0,-1-1 0,1 0 0,0 0 0,-1 0 0,0 0 0,1-1 0,-1 1 0,0-1 0,1 0 0,3-3 0,5-3 192,0-1 1,0 0 0,-1-1-1,-1 0 1,1-1-1,-2 0 1,1 0 0,14-25-1,-19 26-96,1 1 0,-1-1 0,-1 0 0,0 0 0,-1 0 0,1-1 0,-2 1 0,0-1 0,0 0 0,-1 1 0,0-1 0,-1-20 0,-1 31-138,1 0 0,0 0 0,0-1 0,0 1 0,0 0 0,0 0 0,0 0 0,0 0 0,-1 0 0,1 0 0,0-1 0,0 1 0,0 0 0,0 0 0,0 0 0,-1 0 0,1 0 0,0 0 0,0 0 0,0 0 0,0 0 0,-1 0 0,1 0 0,0 0 0,0 0 0,0 0 0,-1 0 0,1 0 0,0 0 0,0 0 0,0 0 0,0 0 0,-1 0 0,1 0 0,0 0 0,0 0 0,0 0 0,0 1 0,0-1 0,-1 0 0,1 0 0,0 0 0,0 0 1,0 0-1,0 0 0,0 1 0,0-1 0,-1 0 0,1 0 0,0 0 0,0 0 0,0 0 0,0 1 0,0-1 0,0 0 0,0 0 0,0 0 0,0 0 0,0 1 0,0-1 0,0 0 0,0 0 0,0 0 0,0 1 0,0-1 0,0 0 0,-2 20-69,0 1 0,2-1 0,0 0 0,2 1 0,4 24 0,-5-38 72,1-1 1,-1 1-1,2-1 0,-1 0 1,1 1-1,0-1 0,0 0 1,0-1-1,1 1 0,0 0 1,0-1-1,1 0 0,-1 0 1,1 0-1,0-1 0,1 0 1,-1 0-1,1 0 0,-1 0 1,12 4-1,-13-6 50,0-1 0,1 0-1,-1 1 1,0-1 0,1-1 0,-1 1 0,1-1-1,-1 0 1,1 0 0,-1 0 0,0 0 0,1-1-1,-1 0 1,1 0 0,-1 0 0,0 0 0,0-1-1,0 1 1,0-1 0,0 0 0,0-1 0,0 1-1,0-1 1,-1 1 0,0-1 0,1 0 0,-1 0-1,0-1 1,0 1 0,-1-1 0,1 1 0,3-7-1,-2 2 41,-1 0 0,0 0 0,0 0 0,0 0 0,-1-1 0,0 1 0,-1-1 0,0 1 0,0-1 0,-1 0-1,0 1 1,0-1 0,-3-13 0,2 17-148,1 1 1,-1 0-1,0-1 0,0 1 0,-1 0 1,1 0-1,-1-1 0,0 1 0,0 0 1,0 1-1,0-1 0,-1 0 0,0 1 1,1-1-1,-1 1 0,-1 0 0,1 0 1,0 0-1,-1 0 0,1 1 0,-1-1 1,0 1-1,0 0 0,0 0 0,0 0 1,0 1-1,-1 0 0,-4-2 0,8 3-98,0 0-1,-1 0 1,1 0-1,0 0 0,-1 0 1,1 0-1,0 0 1,-1 0-1,1 0 1,0 1-1,-1-1 1,1 0-1,0 1 1,-1-1-1,1 1 0,0 0 1,0-1-1,0 1 1,0 0-1,-1 0 1,1-1-1,0 1 1,0 0-1,1 0 1,-1 0-1,0 1 0,0-1 1,0 0-1,1 0 1,-1 0-1,0 0 1,0 2-1,1 0-341,-1 0-1,1-1 0,-1 1 1,1 0-1,0 0 0,0-1 1,0 1-1,0 0 0,1 0 1,-1-1-1,1 1 0,-1 0 1,1-1-1,0 1 1,0-1-1,2 4 0,11 12-4779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7.223"/>
    </inkml:context>
    <inkml:brush xml:id="br0">
      <inkml:brushProperty name="width" value="0.025" units="cm"/>
      <inkml:brushProperty name="height" value="0.025" units="cm"/>
    </inkml:brush>
  </inkml:definitions>
  <inkml:trace contextRef="#ctx0" brushRef="#br0">43 0 15919,'0'0'609,"-5"64"-545,-6-28 0,4-3 32,-3-2 0,4-6 0,3-4-192,3-6-1922,0-8-1441,0-4-257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5.395"/>
    </inkml:context>
    <inkml:brush xml:id="br0">
      <inkml:brushProperty name="width" value="0.025" units="cm"/>
      <inkml:brushProperty name="height" value="0.025" units="cm"/>
    </inkml:brush>
  </inkml:definitions>
  <inkml:trace contextRef="#ctx0" brushRef="#br0">130 93 11371,'0'0'9620,"-11"-5"-7672,-35-12-683,44 17-1230,1 0 0,-1 0-1,0 0 1,1 0 0,-1 0-1,0 1 1,1-1 0,-1 1 0,0-1-1,1 1 1,-1-1 0,1 1-1,-1 0 1,1 0 0,-1 0-1,1 0 1,-1 0 0,1 0 0,0 0-1,0 0 1,0 1 0,0-1-1,0 0 1,0 1 0,-2 2-1,-16 37 83,19-39-100,-3 6 7,0-1 1,1 0-1,0 1 1,1 0-1,-1-1 1,2 1-1,-1 0 0,1 0 1,0 0-1,2 14 1,-1-20-12,-1-1 1,1 1-1,0 0 1,0 0-1,-1 0 1,1 0 0,1-1-1,-1 1 1,0 0-1,0-1 1,0 1-1,1-1 1,-1 1-1,1-1 1,0 0-1,-1 0 1,1 0-1,1 1 1,1 0 13,-1-1 0,1 0 0,0 0-1,-1-1 1,1 1 0,-1-1 0,1 0 0,0 0 0,-1 0 0,1 0-1,0-1 1,-1 1 0,5-2 0,6-2 11,-1-1 0,0-1 0,0 0 0,0-1 0,-1 0 0,19-14 0,-20 12-142,0 2 1,0-1 0,1 2 0,0 0-1,0 0 1,1 1 0,23-7 0,-35 12 99,-1 0 0,1 0 1,-1 0-1,0 0 1,1 0-1,-1 0 1,0 0-1,1 1 1,-1-1-1,0 0 1,1 0-1,-1 0 1,0 0-1,1 1 1,-1-1-1,0 0 1,1 0-1,-1 1 1,0-1-1,0 0 1,1 0-1,-1 1 0,0-1 1,0 0-1,1 1 1,-1-1-1,0 0 1,0 1-1,0-1 1,0 0-1,0 1 1,0-1-1,1 0 1,-1 1-1,0-1 1,0 1-1,0 23 488,-8 21 636,1-191 3631,2 75-5343,6 70 453,-1 0 0,0 1 0,1-1 0,-1 0 0,1 0 0,-1 1 1,1-1-1,-1 0 0,1 1 0,-1-1 0,1 0 0,0 1 0,-1-1 1,1 1-1,0-1 0,-1 1 0,1 0 0,0-1 0,0 1 0,0 0 1,-1-1-1,1 1 0,0 0 0,0 0 0,0 0 0,0 0 0,0 0 1,-1 0-1,1 0 0,2 0 0,37 0-5651,-28 1 1663,20 0-7548</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026"/>
    </inkml:context>
    <inkml:brush xml:id="br0">
      <inkml:brushProperty name="width" value="0.025" units="cm"/>
      <inkml:brushProperty name="height" value="0.025" units="cm"/>
    </inkml:brush>
  </inkml:definitions>
  <inkml:trace contextRef="#ctx0" brushRef="#br0">49 191 16848,'0'0'5344,"-6"13"-5211,-2 7-31,0 0 1,2 1-1,0 0 0,1 0 1,-3 39-1,7-49 25,0 0 1,2 0-1,-1 0 1,1 0-1,1 0 0,0-1 1,4 16-1,-5-24-88,0 0 0,0-1 0,0 1 0,0 0 0,0 0-1,0-1 1,1 1 0,-1-1 0,1 1 0,-1-1 0,1 1 0,-1-1-1,1 0 1,0 0 0,0 0 0,-1 0 0,1 0 0,3 1 0,-2-1 36,1-1 0,-1 0 0,1 1 0,0-1 0,-1 0 0,1-1 0,0 1 0,-1-1 0,1 0 0,-1 1 0,1-1 0,-1-1 0,7-2 0,2-2 87,0-1-1,-1 0 1,0-1-1,0 0 1,-1-1-1,0 0 1,-1-1-1,0 0 1,11-15-1,-3 2-101,-2-1-1,0 0 0,16-40 0,-21 40 70,-2-1 0,0-1 0,-2 0 0,-1 0-1,-1 0 1,-1 0 0,-1-41 0,-2 67-131,0 0-1,0-1 1,0 1 0,0 0 0,0 0 0,0-1 0,0 1 0,0 0-1,0 0 1,0-1 0,0 1 0,0 0 0,0 0 0,0-1-1,0 1 1,0 0 0,0 0 0,0 0 0,0-1 0,0 1 0,0 0-1,0 0 1,0-1 0,-1 1 0,1 0 0,0 0 0,0 0 0,0-1-1,0 1 1,-1 0 0,1 0 0,0 0 0,0 0 0,0 0-1,-1-1 1,1 1 0,0 0 0,0 0 0,0 0 0,-1 0 0,1 0-1,0 0 1,-1 0 0,-9 8-132,-8 20-70,3 8 280,2 1 0,1 1 1,2 0-1,2 1 0,2-1 0,1 1 0,1 71 0,4-108-74,0 0-1,0 0 1,0 0-1,1 0 1,-1 0 0,1 0-1,0 0 1,-1 0 0,1-1-1,0 1 1,0 0-1,0 0 1,0-1 0,1 1-1,-1 0 1,0-1 0,1 1-1,-1-1 1,1 0-1,-1 1 1,4 1 0,-2-2 21,1 1 1,-1-1 0,1 0 0,-1 0-1,1 0 1,0-1 0,0 1-1,-1-1 1,1 0 0,0 0 0,4 0-1,1-1-84,1 0-1,-1-1 0,0-1 1,0 1-1,0-1 0,0-1 0,0 1 1,14-10-1,19-21-2798,-37 29 1787,0 0 0,-1 0-1,0-1 1,0 0 0,5-9 0,3-15-6156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361"/>
    </inkml:context>
    <inkml:brush xml:id="br0">
      <inkml:brushProperty name="width" value="0.025" units="cm"/>
      <inkml:brushProperty name="height" value="0.025" units="cm"/>
    </inkml:brush>
  </inkml:definitions>
  <inkml:trace contextRef="#ctx0" brushRef="#br0">100 15 10890,'0'0'11953,"-11"7"-9556,8-5-2295,-8 4 353,1 2 1,1-1-1,-1 1 1,-12 14-1,20-20-414,0 1 0,-1 0 0,1 0 0,0 0 0,0 0-1,1 0 1,-1 0 0,1 0 0,-1 0 0,1 1 0,0-1-1,0 1 1,1-1 0,-1 1 0,1-1 0,0 1 0,0-1 0,0 1-1,0-1 1,0 1 0,1 0 0,-1-1 0,1 0 0,2 5-1,-2-5-36,1 0 0,0-1 1,0 1-1,0 0 0,1-1 0,-1 1 0,0-1 0,1 0 0,0 0 0,-1 0 0,1 0 0,0 0 0,0 0 0,0-1 0,1 0 0,-1 1 0,0-1 0,0 0 0,1-1 0,-1 1 0,0-1 0,1 1 0,-1-1 0,1 0 0,-1 0 0,0 0 0,6-2 0,-3 2-4,0-1-1,-1 0 1,1 0 0,0 0-1,-1-1 1,1 0-1,-1 0 1,1 0 0,-1-1-1,0 0 1,0 0 0,0 0-1,0 0 1,-1-1 0,6-6-1,-4 3-13,-2-1 0,1-1 0,-1 1-1,0-1 1,-1 0 0,0 1 0,-1-2 0,0 1-1,0 0 1,0-10 0,-1 17 19,-1 0 0,0-1 0,0 1 1,0-1-1,0 1 0,-1 0 0,1-1 0,-1 1 0,0 0 1,1-1-1,-1 1 0,0 0 0,0 0 0,0 0 1,-1 0-1,1 0 0,-3-4 0,2 5-4,0 0-1,-1-1 0,1 1 1,0 0-1,0 1 1,-1-1-1,1 0 1,0 1-1,-1-1 0,1 1 1,-1-1-1,1 1 1,-1 0-1,1 0 1,0 1-1,-1-1 1,1 0-1,-1 1 0,1-1 1,0 1-1,-4 1 1,1 1-8,0-1 1,1 1-1,0 0 0,0 0 1,0 0-1,0 0 0,0 1 1,0 0-1,1-1 1,0 2-1,0-1 0,0 0 1,0 0-1,1 1 0,-1 0 1,1-1-1,0 1 1,1 0-1,-1 0 0,1 0 1,0 0-1,0 0 0,1 0 1,-1 0-1,1 1 1,0-1-1,1 0 0,1 8 1,-1-11-82,0 0 1,0-1-1,1 0 0,-1 1 1,1-1-1,-1 0 1,1 1-1,-1-1 1,1 0-1,0 0 1,0-1-1,-1 1 1,1 0-1,0 0 1,0-1-1,0 1 0,0-1 1,0 0-1,0 0 1,0 1-1,0-1 1,0 0-1,0-1 1,0 1-1,3-1 1,53-10-3990,-12-10-621,2-6-2311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690"/>
    </inkml:context>
    <inkml:brush xml:id="br0">
      <inkml:brushProperty name="width" value="0.025" units="cm"/>
      <inkml:brushProperty name="height" value="0.025" units="cm"/>
    </inkml:brush>
  </inkml:definitions>
  <inkml:trace contextRef="#ctx0" brushRef="#br0">73 0 16976,'0'0'5680,"-8"5"-4505,1-1-899,0 1 1,1 1-1,-1 0 1,1 0-1,-6 7 1,10-11-192,0 0 0,0 0 0,0 0 0,1 0 0,-1 1 0,1-1 0,0 1 0,0-1 0,0 1 0,0-1 0,0 1 0,0 0 0,1-1 0,-1 1 0,1 0 0,0 0 0,-1-1 0,1 1 0,1 0 0,-1 0 0,0-1 0,1 1 0,-1 0 0,2 4 0,1-5-74,1 0-1,-1 0 1,0-1-1,0 1 0,1 0 1,-1-1-1,0 0 0,1 0 1,0 0-1,-1 0 0,1-1 1,4 1-1,11 3-150,-8 0-65,1 1 0,-1 0 0,0 0 0,0 1 0,0 1 0,17 13 0,-25-17 161,-1-1 0,1 0 0,-1 1 0,0-1 0,0 1 0,0 0 0,0 0 0,0 0 0,0 0 0,-1 0 0,0 0 0,1 0 0,0 4 0,-2-5 48,0 0 1,0 0-1,0 1 0,0-1 1,-1 0-1,1 0 1,-1 0-1,1 1 1,-1-1-1,0 0 1,1 0-1,-1 0 1,0 0-1,0 0 1,-1-1-1,1 1 1,0 0-1,-1 0 1,1-1-1,-1 1 1,1-1-1,-4 3 1,0 0-1,-2 1 1,1-1-1,0 0 1,-1 0-1,0-1 1,0 0-1,0 0 1,0 0-1,-1-1 1,1 0 0,-11 1-1,-26-2-4815,17-5-4115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7.337"/>
    </inkml:context>
    <inkml:brush xml:id="br0">
      <inkml:brushProperty name="width" value="0.025" units="cm"/>
      <inkml:brushProperty name="height" value="0.025" units="cm"/>
    </inkml:brush>
  </inkml:definitions>
  <inkml:trace contextRef="#ctx0" brushRef="#br0">1 53 14734,'0'0'6710,"6"12"-5866,8 16-76,-3 0 1,0 1 0,11 48 0,-22-76-745,0 0 0,0 1 0,0-1 0,0 0 0,1 0 0,-1 1 0,0-1 0,1 0 1,-1 0-1,1 0 0,-1 1 0,1-1 0,0 0 0,-1 0 0,1 0 0,0 0 0,0 0 1,0 0-1,0 0 0,0-1 0,0 1 0,0 0 0,0 0 0,0-1 0,0 1 0,0 0 0,0-1 1,3 1-1,-2-1 12,1-1-1,-1 1 1,0-1 0,0 1 0,0-1 0,0 0 0,0 0 0,0 0 0,0 0 0,0 0-1,0 0 1,0-1 0,0 1 0,2-4 0,9-8 158,0-1 0,19-30-1,-30 40-175,83-141 158,-82 140-165,-3 4-20,0 0 0,0 0-1,1 1 1,-1-1 0,0 0 0,1 1 0,-1-1-1,1 0 1,-1 1 0,1-1 0,-1 1 0,1-1 0,-1 1-1,1-1 1,0 1 0,-1-1 0,1 1 0,0-1-1,-1 1 1,1 0 0,0-1 0,-1 1 0,2 0 0,7 12-42,1 38 226,-8-38-90,3 17 2,-4-17-70,1 1 1,0-1-1,1 0 0,1 0 1,0 0-1,6 13 0,-9-24-49,-1-1-1,0 1 0,1 0 1,-1-1-1,1 1 0,-1-1 1,1 1-1,0-1 0,-1 1 1,1-1-1,-1 1 0,1-1 1,0 1-1,0-1 0,-1 0 0,1 1 1,0-1-1,-1 0 0,1 0 1,0 0-1,0 1 0,0-1 1,-1 0-1,1 0 0,0 0 1,0 0-1,0 0 0,-1 0 1,1-1-1,0 1 0,0 0 1,-1 0-1,1-1 0,0 1 0,0 0 1,-1-1-1,1 1 0,0 0 1,-1-1-1,1 1 0,0-1 1,-1 1-1,1-1 0,-1 0 1,1 1-1,0-2 0,24-31-4267,-23 31 3891,14-26-4754,0-2-2492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7.765"/>
    </inkml:context>
    <inkml:brush xml:id="br0">
      <inkml:brushProperty name="width" value="0.025" units="cm"/>
      <inkml:brushProperty name="height" value="0.025" units="cm"/>
    </inkml:brush>
  </inkml:definitions>
  <inkml:trace contextRef="#ctx0" brushRef="#br0">90 117 13389,'0'0'7030,"-10"11"-5215,6-8-1760,-42 51 1842,42-49-1669,0 1 1,1-1-1,0 1 0,0 0 1,1-1-1,0 1 1,0 0-1,0 1 1,1-1-1,-1 0 0,1 11 1,1-17-225,0 1 0,0-1 1,0 1-1,1-1 0,-1 1 1,0-1-1,1 1 0,-1-1 1,0 1-1,1-1 0,-1 1 0,0-1 1,1 1-1,-1-1 0,1 0 1,-1 1-1,1-1 0,-1 0 1,1 0-1,-1 1 0,1-1 1,-1 0-1,1 0 0,-1 0 0,1 1 1,-1-1-1,1 0 0,-1 0 1,1 0-1,0 0 0,-1 0 1,1 0-1,-1 0 0,1 0 0,-1-1 1,1 1-1,0 0 0,-1 0 1,1 0-1,-1 0 0,1-1 1,-1 1-1,1 0 0,-1-1 1,1 1-1,-1 0 0,0-1 0,1 0 1,27-14 163,34-42-154,-49 43-243,0 1-1,0 1 1,1 0 0,24-14 0,-36 24 215,0 1 0,0 0 0,0-1 0,0 1 0,0 0 0,0 0-1,0 1 1,0-1 0,0 0 0,1 1 0,-1-1 0,0 1 0,0 0 0,1 0 0,-1 0 0,0 0-1,1 0 1,-1 0 0,0 0 0,0 1 0,1-1 0,-1 1 0,0 0 0,0 0 0,3 1 0,-1 2 2,-1-1 0,0 1 1,1 0-1,-2 0 0,1 0 1,0 0-1,-1 0 1,0 1-1,2 4 0,-1-3 73,-1 0-1,1-1 1,0 0-1,0 0 1,1 0-1,6 8 0,-8-12-9,-1 0 0,1 1 0,0-1-1,0 0 1,0 0 0,0 0 0,0 0-1,0-1 1,0 1 0,0 0 0,0-1-1,0 0 1,0 1 0,0-1 0,1 0-1,-1 0 1,0 0 0,0 0 0,0-1-1,0 1 1,0 0 0,0-1 0,4-1 0,8-4-25,-1 0 1,0-1-1,0 0 1,0-1-1,-1-1 1,0 0-1,12-12 1,-16 13-304,1 0-1,0 0 1,0 1 0,1 0 0,0 1 0,0 0 0,0 0 0,1 1 0,0 1 0,0 0-1,0 0 1,0 1 0,12-2 0,-21 5 275,-1 0 0,1 0 0,-1-1 0,1 1 0,-1 1 0,0-1 0,1 0 0,-1 0 0,1 0 0,-1 1 0,0-1 0,1 1 0,-1-1 0,0 1 0,1-1 0,-1 1 0,0 0 0,0 0 0,0-1 0,0 1 0,0 0 0,0 0 0,0 0 0,0 0 0,0 0 0,0 1 0,0-1 0,0 0 0,-1 0 0,1 1 0,-1-1 0,1 0 0,-1 1 0,1-1 0,-1 0 0,0 1 0,1-1 0,-1 1 0,0-1 0,0 0 0,0 1 0,-1 1 0,2 0 72,-1 0 1,0-1-1,1 1 1,-1 0-1,1-1 0,0 1 1,0 0-1,0-1 1,0 1-1,3 4 1,-2-7-57,-1 1 1,0 0-1,0 0 1,0 0-1,0-1 0,1 1 1,-1 0-1,0-1 1,1 1-1,-1-1 1,0 0-1,1 1 1,-1-1-1,1 0 0,-1 0 1,1 0-1,-1 0 1,0 0-1,1 0 1,-1 0-1,1-1 1,-1 1-1,0 0 1,1-1-1,-1 1 0,0-1 1,1 0-1,-1 1 1,0-1-1,0 0 1,2 0-1,39-31-20,-36 26-167,11-8-440,57-45-6867,-43 38 769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8.792"/>
    </inkml:context>
    <inkml:brush xml:id="br0">
      <inkml:brushProperty name="width" value="0.025" units="cm"/>
      <inkml:brushProperty name="height" value="0.025" units="cm"/>
    </inkml:brush>
  </inkml:definitions>
  <inkml:trace contextRef="#ctx0" brushRef="#br0">114 408 8776,'0'0'8275,"-10"1"-6028,6-1-2117,-1 1 1,0-1-1,1 1 0,0 0 0,-1 1 1,1-1-1,0 1 0,-1-1 0,1 1 0,0 1 1,0-1-1,1 0 0,-1 1 0,0 0 1,1 0-1,0 0 0,0 0 0,0 1 0,0-1 1,0 1-1,0 0 0,1-1 0,0 1 1,0 0-1,0 1 0,0-1 0,-2 8 0,3-8-78,0 0 0,0-1 0,0 1-1,0 0 1,1 0 0,0 0 0,-1 0 0,1 0-1,1 0 1,-1 0 0,1 0 0,1 6-1,-1-9-33,-1 1 0,1-1 0,0 0 0,0 0 0,0 0-1,0 0 1,0 0 0,0 0 0,1 0 0,-1 0 0,0 0-1,0 0 1,1-1 0,-1 1 0,1 0 0,-1-1 0,0 1-1,1-1 1,-1 0 0,1 1 0,-1-1 0,1 0 0,-1 0-1,1 0 1,-1 0 0,1 0 0,-1 0 0,1-1 0,-1 1-1,1 0 1,-1-1 0,1 1 0,-1-1 0,3-1 0,2 0-52,0-1 0,-1 0 1,1 0-1,-1-1 1,1 0-1,-1 0 1,-1 0-1,1 0 0,0-1 1,-1 0-1,0 1 1,0-2-1,0 1 1,-1 0-1,0-1 0,3-7 1,-1 2 17,0 1 0,-1-1 0,0 0 0,-1-1-1,0 1 1,-1 0 0,2-24 0,-4 35 34,0 0 0,-1 0 0,1 0 0,0 0 0,0-1 0,0 1 0,0 0 0,0 0 0,0 0 0,-1 0 0,1 0 0,0 0 0,0 0 0,0-1 0,0 1 0,0 0 0,-1 0 0,1 0 0,0 0 0,0 0 0,0 0 0,0 0 0,-1 0 0,1 0 0,0 0 0,0 0 0,0 0 0,-1 0 0,1 0 0,0 0 0,0 0 0,0 0 0,0 0 0,-1 0 0,1 0 0,0 0 0,0 1 0,0-1-1,0 0 1,0 0 0,-1 0 0,1 0 0,0 0 0,0 0 0,0 0 0,0 1 0,0-1 0,0 0 0,-1 0 0,1 0 0,0 0 0,0 1 0,0-1 0,0 0 0,0 0 0,0 0 0,0 0 0,0 1 0,0-1 0,0 0 0,0 0 0,-9 11 197,7-6-170,-6 9 363,1 0 0,0 1 0,2-1 0,0 1 0,0 0 0,1 1 0,-2 23 0,6-39-395,0 0-1,1 1 1,-1-1-1,0 0 0,1 1 1,-1-1-1,0 0 1,1 0-1,-1 1 0,1-1 1,-1 0-1,0 0 1,1 1-1,-1-1 0,1 0 1,-1 0-1,1 0 1,-1 0-1,1 0 1,-1 0-1,1 0 0,-1 0 1,0 0-1,1 0 1,-1 0-1,1 0 0,-1 0 1,1 0-1,-1-1 1,1 1-1,-1 0 0,1 0 1,17-5 175,-5-3-247,0-1-1,-1 0 0,0 0 1,0-1-1,-1-1 1,0 0-1,-1 0 0,0-1 1,-1-1-1,0 1 0,9-19 1,-12 10 267,-6 21-200,0 0 0,0-1 0,0 1 0,0 0 0,0 0 0,0 0 0,0 0 0,0 0 0,0 0 0,0-1-1,0 1 1,-1 0 0,1 0 0,0 0 0,0 0 0,0 0 0,0 0 0,0-1 0,0 1 0,0 0 0,0 0 0,0 0 0,0 0 0,0 0 0,-1 0 0,1 0 0,0 0-1,0 0 1,0 0 0,0-1 0,0 1 0,0 0 0,-1 0 0,1 0 0,0 0 0,0 0 0,0 0 0,0 0 0,0 0 0,0 0 0,-1 0 0,1 0 0,0 0 0,0 0-1,0 0 1,0 0 0,0 0 0,0 0 0,-1 0 0,1 1 0,0-1 0,0 0 0,0 0 0,0 0 0,0 0 0,0 0 0,0 0 0,-1 0 0,-1 2 15,0 0 0,0 0 0,0 0 1,1 0-1,-1 1 0,0-1 0,1 0 1,0 1-1,-1-1 0,1 1 0,-1 4 0,0-2 66,0 1-1,0-1 0,1 1 1,0-1-1,0 1 0,0 0 1,1-1-1,0 1 0,0 0 1,0-1-1,1 1 0,1 6 1,-1-9-106,0-1 0,1 0 0,-1 0 0,0 0 0,1 0 0,0 0 0,-1 0 0,1 0 0,0 0 0,0 0 0,0-1 0,0 1 0,0-1 0,0 0 0,0 0 0,1 1 1,-1-1-1,0-1 0,1 1 0,-1 0 0,1 0 0,-1-1 0,1 0 0,-1 1 0,1-1 0,-1 0 0,1 0 0,4-1 0,-4 1-53,1-1-1,-1 1 0,1-1 1,0 0-1,-1 0 1,1 0-1,-1 0 1,1-1-1,-1 0 1,0 1-1,0-1 1,0 0-1,0 0 1,0-1-1,0 1 1,0-1-1,-1 1 1,1-1-1,-1 0 1,0 0-1,0 0 0,0 0 1,0 0-1,2-7 1,3-8 199,0-1 0,-1 1 0,5-31 0,-8 38-131,55-292 2063,-58 302-2068,1 0 1,-1-1 0,1 1 0,-1 0-1,0-1 1,0 1 0,1 0 0,-1-1-1,0 1 1,0 0 0,0-1 0,-1 1-1,1 0 1,0-1 0,0 1 0,-1 0 0,1-1-1,-1 1 1,0-2 0,0 3-14,0 0-1,0 0 1,1 0-1,-1 1 1,0-1 0,0 0-1,0 0 1,1 1 0,-1-1-1,0 0 1,0 1 0,1-1-1,-1 1 1,0-1 0,1 1-1,-1-1 1,0 1 0,1-1-1,-1 1 1,1 0-1,-1 1 1,-35 46-379,26-30 481,1-1-1,1 2 1,0-1 0,2 1 0,0 0-1,1 0 1,1 1 0,1-1-1,0 1 1,2 0 0,0 0 0,3 28-1,-2-45-63,0-1 0,0 1-1,0 0 1,1 0 0,-1-1 0,1 1-1,-1 0 1,1-1 0,0 1-1,0-1 1,0 1 0,1-1 0,-1 1-1,1-1 1,-1 0 0,1 0-1,0 1 1,-1-1 0,1-1 0,0 1-1,0 0 1,1 0 0,-1-1-1,0 1 1,1-1 0,-1 1 0,0-1-1,1 0 1,0 0 0,-1 0-1,1-1 1,0 1 0,-1-1 0,1 1-1,0-1 1,-1 0 0,1 0-1,0 0 1,5-1 0,0 0 7,-1-1 0,1 0 0,0 0 0,-1-1 1,1 0-1,-1 0 0,0-1 0,0 0 0,-1 0 0,1-1 1,-1 1-1,11-11 0,-7 1-20,0 1 0,14-27 0,-16 26-25,-12 41 43,-1-3 176,-2 47 0,7-70-192,1 0 0,0-1-1,0 1 1,-1 0 0,1-1-1,0 1 1,0-1 0,0 0 0,0 1-1,0-1 1,0 0 0,0 1-1,0-1 1,0 0 0,0 0-1,0 0 1,0 0 0,0 0-1,0 0 1,0 0 0,0 0 0,0 0-1,2-1 1,27-3-840,-28 3 472,18-8-2212,-12 0-6211,-7-1-4130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9.170"/>
    </inkml:context>
    <inkml:brush xml:id="br0">
      <inkml:brushProperty name="width" value="0.025" units="cm"/>
      <inkml:brushProperty name="height" value="0.025" units="cm"/>
    </inkml:brush>
  </inkml:definitions>
  <inkml:trace contextRef="#ctx0" brushRef="#br0">18 62 10634,'-5'-21'993,"0"3"2338,3 6-897,-3 1 6407,5 24-8361,1 1-191,8 0-161,0 1-96,2-7-1474,0-8-4099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149"/>
    </inkml:context>
    <inkml:brush xml:id="br0">
      <inkml:brushProperty name="width" value="0.025" units="cm"/>
      <inkml:brushProperty name="height" value="0.025" units="cm"/>
    </inkml:brush>
  </inkml:definitions>
  <inkml:trace contextRef="#ctx0" brushRef="#br0">49 99 13741,'0'0'4874,"-6"10"-3401,-2 8-1124,1-1 0,1 1 0,1 0-1,0 1 1,1-1 0,1 1 0,1 0 0,0 32-1,2-38-299,-1 0 55,1 0 1,1 0 0,0 0 0,1-1-1,6 25 1,-8-35-83,1 0-1,0 1 1,0-1 0,1 0-1,-1 0 1,0 0 0,1 0-1,-1 0 1,1 0 0,0 0-1,0 0 1,-1-1 0,1 1-1,0-1 1,0 1 0,1-1-1,-1 0 1,0 0 0,0 0-1,1 0 1,-1 0 0,0 0-1,1-1 1,-1 1 0,1-1-1,-1 0 1,1 1 0,-1-1-1,1 0 1,-1-1 0,0 1-1,1 0 1,-1-1 0,1 1-1,-1-1 1,1 0 0,3-1-1,4-3 69,0 1 0,0-1 0,0 0-1,-1-1 1,0-1 0,0 1 0,0-1-1,-1-1 1,0 1 0,0-1 0,-1-1 0,0 1-1,9-16 1,-7 10-42,-1 1 1,-1-2-1,0 1 1,-1-1-1,0 0 0,-2 0 1,1 0-1,-2-1 0,2-15 1,-3-9 585,-3 37-479,1 24-325,1-6 182,0 0-1,1-1 1,1 1 0,0-1-1,1 0 1,1 0 0,0 0-1,1 0 1,0-1 0,9 13 0,-11-20-4,0 0 0,0 0 0,1 0 1,0-1-1,0 0 0,0 0 0,1 0 0,-1-1 1,14 8-1,-15-10 5,0 0 0,1 0 0,0-1 0,-1 1 0,1-1 0,0 0 0,-1-1 0,1 1 0,0-1 0,0 0 0,0 0 0,-1-1 0,1 1 0,0-1 0,0 0 0,5-2 0,-2 0 46,-1 0-1,0-1 0,0 0 0,-1 0 0,1 0 0,-1-1 1,0 0-1,0-1 0,0 1 0,-1-1 0,0 0 0,0 0 1,0-1-1,-1 1 0,0-1 0,0 0 0,4-13 0,-2 7 36,-2-1 0,0 1 0,0-1 0,-1 0 0,-1 0 0,0 0 0,-1 0-1,-1 0 1,-1-16 0,-1 18-31,0 0-1,0 1 1,-1 0-1,-9-21 1,11 29-117,0-1 1,-1 1-1,1 0 0,-1 0 1,0 0-1,0 0 1,0 0-1,0 0 1,-1 1-1,1-1 1,-1 1-1,1-1 1,-1 1-1,0 0 1,0 0-1,0 0 1,0 0-1,0 1 1,-7-3-1,9 4-28,1 0-1,-1 0 1,1 0-1,-1 0 1,0 0-1,1 0 1,-1 0-1,1 0 1,-1 1-1,0-1 1,1 0-1,-1 0 1,1 0-1,-1 1 1,1-1-1,-1 0 1,1 1 0,-1-1-1,1 1 1,0-1-1,-1 0 1,1 1-1,-1-1 1,1 1-1,0-1 1,-1 1-1,1-1 1,0 1-1,0-1 1,-1 2-1,-4 25-2270,8 24-4455,7-25 509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483"/>
    </inkml:context>
    <inkml:brush xml:id="br0">
      <inkml:brushProperty name="width" value="0.025" units="cm"/>
      <inkml:brushProperty name="height" value="0.025" units="cm"/>
    </inkml:brush>
  </inkml:definitions>
  <inkml:trace contextRef="#ctx0" brushRef="#br0">133 60 9577,'0'0'11953,"-11"5"-10533,3-2-1201,1 0-1,-1 1 1,1 0 0,0 0 0,0 0 0,1 1 0,-1 0 0,1 1 0,0-1-1,1 1 1,-1 0 0,1 1 0,0-1 0,1 1 0,-1 0 0,1 0 0,1 1-1,-1-1 1,1 1 0,1-1 0,-3 10 0,5-16-201,0 0 0,-1 0-1,1 0 1,0 0 0,0-1 0,0 1-1,0 0 1,0 0 0,0 0 0,0 0 0,0 0-1,0-1 1,1 1 0,-1 0 0,0 0-1,0 0 1,1 0 0,-1-1 0,1 1 0,-1 0-1,0 0 1,1-1 0,0 1 0,-1 0 0,1-1-1,-1 1 1,1-1 0,0 1 0,-1-1-1,1 1 1,0-1 0,1 1 0,0 0 5,0-1 0,1 0 1,-1 0-1,0 0 0,1 0 1,-1 0-1,0-1 0,0 1 1,1-1-1,-1 1 0,0-1 1,3-1-1,4-2 28,1-1 1,-1 0 0,1 0-1,11-10 1,-8 4-38,-1 0 1,-1-1 0,0 0-1,0 0 1,-1-1 0,-1-1-1,0 1 1,-1-1 0,-1-1-1,0 0 1,10-30 0,-35 108-396,16-56 346,0-1 0,1 1 0,0 0 0,0-1-1,1 1 1,0 0 0,0 0 0,0-1 0,1 1-1,0 0 1,0 0 0,4 9 0,-4-15-145,1 1-1,-1-1 1,1 0 0,-1 1 0,1-1 0,-1 0-1,1 0 1,0 0 0,0-1 0,-1 1 0,1 0 0,0-1-1,0 1 1,0-1 0,0 1 0,0-1 0,0 0-1,0 0 1,0 0 0,0 0 0,0 0 0,-1 0 0,1-1-1,0 1 1,0-1 0,3-1 0,3 0-686,-1 0 1,0 0 0,-1-1-1,1 0 1,12-8-1,15-17-5027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7.614"/>
    </inkml:context>
    <inkml:brush xml:id="br0">
      <inkml:brushProperty name="width" value="0.025" units="cm"/>
      <inkml:brushProperty name="height" value="0.025" units="cm"/>
    </inkml:brush>
  </inkml:definitions>
  <inkml:trace contextRef="#ctx0" brushRef="#br0">0 159 13453,'0'0'1046,"5"-10"-678,-1 3-304,1-1-1,-1 2 0,1-1 0,0 0 0,1 1 1,0 0-1,0 0 0,0 1 0,0 0 1,1 0-1,0 0 0,0 1 0,0 0 0,1 0 1,-1 1-1,1 0 0,0 0 0,9-2 1,35-9 279,2 2 0,0 3 0,0 2 0,1 2 0,0 3 1,78 6-1,-129-4-331,1 0 0,-1 1 0,1-1 0,-1 1 1,1 0-1,-1 1 0,0-1 0,1 1 0,-1 0 0,0 0 1,0 0-1,0 1 0,0-1 0,-1 1 0,1 0 0,-1 0 0,1 0 1,2 5-1,-4-5 51,1 1 1,-2 0-1,1 0 1,0 0-1,-1 0 1,0 0-1,0 0 0,0 1 1,-1-1-1,1 0 1,-1 0-1,0 1 1,0-1-1,0 0 1,-1 1-1,0-1 1,0 0-1,0 0 0,-3 8 1,-1 2 196,-2 0 0,0 0-1,-1-1 1,0 0 0,-1 0 0,0 0 0,-1-2 0,-13 14 0,-11 7 1167,-54 40 1,64-54-821,-1-1 0,-37 19 0,52-31-551,-1 0 0,0-1 0,0 0 0,0 0 0,0-2 0,-1 1 0,1-1 0,-1-1 0,-14 0 0,24-1-160,0 0 0,0 0 1,0 0-1,0 0 0,0-1 0,0 1 0,1-1 0,-1 0 1,0 1-1,0-1 0,0 0 0,0 0 0,1 0 0,-1 0 1,1 0-1,-1 0 0,0-1 0,1 1 0,0-1 0,-1 1 1,1-1-1,-1-2 0,1 3-192,0-1-1,1 0 1,-1 0-1,1 0 1,-1 0-1,1 0 1,0 0-1,0 0 1,0 0-1,0 0 1,0 1-1,0-1 1,1 0-1,-1 0 1,1 0-1,-1 0 1,1 0 0,0 0-1,-1 1 1,1-1-1,0 0 1,0 0-1,0 1 1,1-1-1,-1 1 1,0-1-1,1 1 1,-1 0-1,1-1 1,-1 1-1,1 0 1,3-2 0,20-13-4045,8-1-671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894"/>
    </inkml:context>
    <inkml:brush xml:id="br0">
      <inkml:brushProperty name="width" value="0.025" units="cm"/>
      <inkml:brushProperty name="height" value="0.025" units="cm"/>
    </inkml:brush>
  </inkml:definitions>
  <inkml:trace contextRef="#ctx0" brushRef="#br0">119 249 15631,'0'0'1980,"-9"4"294,1 1-1988,1-1 0,0 1-1,-1 0 1,2 1 0,-1 0-1,0 0 1,1 0-1,0 1 1,1 0 0,0 0-1,0 0 1,0 0-1,1 1 1,0 0 0,0 0-1,1 0 1,0 1-1,1-1 1,0 1 0,0-1-1,-1 15 1,3-22-274,0 0 1,0 0-1,0 0 1,0 0-1,0-1 0,0 1 1,0 0-1,1 0 1,-1 0-1,0 0 1,0 0-1,1 0 1,-1-1-1,1 1 0,-1 0 1,1 0-1,-1-1 1,1 1-1,-1 0 1,1-1-1,0 1 1,-1 0-1,1-1 0,0 1 1,0-1-1,-1 1 1,1-1-1,0 1 1,0-1-1,0 0 1,0 1-1,2-1 13,0 1 0,0-1-1,0 0 1,0 0 0,0 0 0,0-1-1,0 1 1,0-1 0,6-1 0,0-1 10,0-1 1,0 1 0,0-2-1,0 1 1,11-9-1,-7 1-45,0 0-1,-1-2 0,0 1 1,-1-1-1,-1-1 0,0 0 0,-1 0 1,0-1-1,-2 0 0,1-1 1,-2 0-1,-1 0 0,0 0 1,-1 0-1,-1-1 0,0 0 1,-1 0-1,-1 1 0,-1-1 1,-3-28-1,3 44 7,0 0 0,0 1-1,0-1 1,-1 0 0,1 0 0,0 0 0,-1 0 0,1 1-1,-1-1 1,1 0 0,-1 0 0,0 1 0,0-1-1,0 0 1,0 1 0,0-1 0,0 1 0,0-1 0,-1 1-1,1 0 1,0-1 0,-1 1 0,1 0 0,-1 0-1,0 0 1,1 0 0,-1 0 0,0 1 0,1-1 0,-1 0-1,-2 0 1,1 1-5,0 1 1,0-1-1,0 1 0,0 0 0,0-1 0,1 1 1,-1 1-1,0-1 0,1 0 0,-1 0 1,1 1-1,-1 0 0,1-1 0,0 1 0,-1 0 1,1 0-1,0 0 0,0 1 0,-2 3 0,0-1-15,-58 81 224,57-79-85,0 1-1,1 0 0,0-1 0,1 1 1,0 1-1,0-1 0,1 0 0,0 1 1,-2 15-1,4-23-108,0 0 0,1 0 0,-1 0 1,1 0-1,-1 0 0,0 0 0,1 0 0,0 0 0,-1 0 1,1 0-1,0 0 0,-1 0 0,1-1 0,0 1 0,0 0 1,0-1-1,-1 1 0,1 0 0,0-1 0,0 1 0,0-1 0,0 0 1,0 1-1,0-1 0,0 0 0,0 1 0,0-1 0,1 0 1,-1 0-1,1 0 0,43 3 51,-32-3-97,-11 1-1,20 0-413,-1 0 0,0 2 0,41 11 0,-58-13 441,0 0 0,0 0-1,0 0 1,0 1 0,-1 0 0,1 0 0,-1 0 0,1 0 0,-1 0 0,0 1 0,0-1 0,0 1 0,0 0 0,0 0 0,-1 0-1,1 0 1,-1 0 0,0 1 0,0-1 0,0 1 0,0-1 0,-1 1 0,1 0 0,-1 0 0,0 0 0,0 0 0,0 0-1,0 6 1,-1 0-100,-1 18 443,-6-15-2992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1.522"/>
    </inkml:context>
    <inkml:brush xml:id="br0">
      <inkml:brushProperty name="width" value="0.025" units="cm"/>
      <inkml:brushProperty name="height" value="0.025" units="cm"/>
    </inkml:brush>
  </inkml:definitions>
  <inkml:trace contextRef="#ctx0" brushRef="#br0">164 26 13261,'0'0'4131,"-7"-4"-976,2 1-2757,-1 0 0,1 0 0,-1 1 0,0-1 1,0 1-1,0 1 0,0-1 0,0 1 0,-7-1 0,10 2-352,-1 0 1,1 0-1,0 1 1,-1-1-1,1 1 1,0 0-1,0 0 1,-1 0-1,1 0 1,0 0-1,0 1 1,0-1-1,1 1 1,-1 0-1,0 0 1,0 0-1,1 0 1,0 0-1,-1 1 1,1-1 0,0 1-1,-2 3 1,0-1-56,1 0 0,1 0 0,-1 0 0,1 1 0,0-1 0,0 1 0,0-1 0,1 1 0,0 0 1,0-1-1,0 10 0,1-14 2,1 0 1,-1 0-1,0 0 0,1 0 1,-1-1-1,1 1 1,-1 0-1,1 0 1,-1-1-1,1 1 0,0 0 1,-1-1-1,1 1 1,0 0-1,0-1 1,-1 1-1,1-1 0,0 0 1,0 1-1,0-1 1,0 0-1,-1 1 1,1-1-1,0 0 0,0 0 1,0 0-1,0 1 1,0-1-1,0 0 1,0 0-1,1-1 0,39 1-319,-32 0 217,73-8-1396,-52 5 827,49-1-1,-77 4 695,0 0 0,0 0-1,0 0 1,0 0 0,0 0-1,0 1 1,0-1 0,0 1-1,0-1 1,0 1-1,0 0 1,0 0 0,0 0-1,0 0 1,0 0 0,0 0-1,-1 0 1,1 1-1,-1-1 1,1 1 0,-1-1-1,1 1 1,-1-1 0,0 1-1,0 0 1,0 0 0,0 0-1,0-1 1,0 1-1,0 0 1,0 0 0,-1 0-1,1 1 1,-1-1 0,0 0-1,0 0 1,1 4-1,-2-2 141,1 1-1,-1-1 1,0 1-1,0-1 0,-1 1 1,1-1-1,-1 0 0,0 0 1,0 0-1,0 0 0,-1 0 1,1 0-1,-1 0 0,0-1 1,0 1-1,-6 4 1,4-3-73,-1 0 1,0 0 0,0-1 0,-1 0 0,1 0 0,-1-1-1,0 0 1,0 0 0,0 0 0,0-1 0,0 0 0,-1 0 0,1-1-1,-1 0 1,1 0 0,-11-1 0,16-1-238,1 1 1,-1-1-1,1 0 1,0 1-1,-1-1 1,1 0-1,0 0 1,-1 0-1,1 0 0,0 0 1,0 0-1,0-1 1,0 1-1,0 0 1,0 0-1,0-1 1,0 1-1,1-1 1,-1 1-1,1-1 1,-1 1-1,1-1 0,-1 1 1,1-1-1,0 1 1,0-1-1,-1 1 1,1-1-1,1-1 1,0-55-7249,0 53 6283,6-45-6376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2.169"/>
    </inkml:context>
    <inkml:brush xml:id="br0">
      <inkml:brushProperty name="width" value="0.025" units="cm"/>
      <inkml:brushProperty name="height" value="0.025" units="cm"/>
    </inkml:brush>
  </inkml:definitions>
  <inkml:trace contextRef="#ctx0" brushRef="#br0">23 1 11723,'0'0'4757,"0"8"-3183,-10 121 2654,-2 20-1654,12-133-2486,0 0 1,1-1-1,0 1 1,1 0 0,1-1-1,1 0 1,0 1-1,1-1 1,12 25 0,-17-39-79,0 0 0,0-1 0,0 1 0,1 0 0,-1-1 0,0 1 0,1 0 0,-1-1 0,0 1 0,1 0 0,-1-1 0,1 1 0,-1-1 0,1 1 0,0-1 0,-1 1 0,1-1 0,-1 1 0,1-1 0,0 0 0,-1 1 0,1-1 0,0 0 0,-1 1 0,1-1 0,0 0 0,0 0 0,-1 0 0,1 0 0,0 0 0,1 0 0,-1-1 26,0 0 0,0 0 0,0 0 0,0 0 0,0 0 0,0 0 0,0 0 0,0-1 0,-1 1 0,1 0 0,0 0 0,-1-1 0,1 1 0,0-3 0,9-53 353,-9 45-387,1 1-58,-1 0-1,-1-1 0,0 1 0,0 0 0,-1 0 1,-3-14-1,-3 17-329,3 19 133,1 18 118,3-28 129,0 1 1,0 0 0,0 0-1,1-1 1,-1 1 0,0-1 0,1 1-1,-1 0 1,1-1 0,0 1-1,0-1 1,-1 1 0,1-1-1,0 1 1,0-1 0,0 0-1,1 0 1,-1 1 0,0-1-1,0 0 1,3 1 0,-1 0 3,1 0 0,0 0 0,0 0 0,0-1 0,0 1 0,0-1 0,0 0 0,7 0 0,2 0 27,1 0 0,-1-1-1,0-1 1,26-4 0,-21-1-32,1-1-1,-1-1 0,-1 0 1,1-1-1,-2-1 1,1 0-1,25-22 1,45-27 24,-86 59-9,0-1 0,0 1 0,-1-1 0,1 1 0,0-1 0,0 1 0,0 0 0,0 0 0,0-1 0,0 1 0,-1 0 0,1 0 0,0 0 0,0 0 0,0 0 1,0 0-1,0 0 0,0 0 0,0 0 0,0 1 0,0-1 0,0 0 0,-1 1 0,1-1 0,0 0 0,0 1 0,0-1 0,-1 1 0,1 0 0,0-1 0,0 1 0,-1-1 0,1 1 0,0 1 0,16 34 470,-5-8-233,-9-24-182,0 0 1,0-1-1,0 1 0,0-1 1,1 0-1,-1 0 0,1 0 1,0 0-1,0 0 1,0-1-1,1 0 0,-1 0 1,0 0-1,1 0 0,5 1 1,-2-2 23,0 0 1,0 0 0,0-1 0,0 0-1,0 0 1,0-1 0,0 0-1,10-2 1,10-5-36,0-2-1,-1-1 1,47-25-1,-71 35-69,28-16-356,-19 8 196,1 2-1,0 0 1,1 0-1,0 1 1,0 1-1,0 0 1,0 1-1,19-2 1,-32 6 212,-1 1 0,1-1 1,-1 1-1,1 0 1,0-1-1,-1 1 0,1 0 1,-1-1-1,1 1 1,-1 0-1,0 0 0,1 0 1,-1-1-1,0 1 0,0 0 1,1 0-1,-1 0 1,0 0-1,0 0 0,0-1 1,0 1-1,0 0 1,0 0-1,0 0 0,0 0 1,-1 1-1,1 0 7,0-1 0,-1 1 0,1-1 1,0 1-1,0-1 0,1 1 0,-1 0 0,0-1 0,0 1 0,1-1 0,-1 1 1,1-1-1,0 1 0,-1-1 0,1 0 0,0 1 0,0-1 0,0 0 1,1 3-1,2-3 8,0 0 0,0 0 0,0 0 0,0-1 1,-1 0-1,1 1 0,0-1 0,0-1 0,0 1 1,0 0-1,0-1 0,0 0 0,0 0 0,-1 0 1,8-3-1,60-33 169,-40 20-262,-21 12-671,48-20 676,-38 21-3455,-1 3-4366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3.897"/>
    </inkml:context>
    <inkml:brush xml:id="br0">
      <inkml:brushProperty name="width" value="0.025" units="cm"/>
      <inkml:brushProperty name="height" value="0.025" units="cm"/>
    </inkml:brush>
  </inkml:definitions>
  <inkml:trace contextRef="#ctx0" brushRef="#br0">207 466 16656,'-1'-1'193,"1"-1"0,0 1 0,-1-1 0,0 0 0,1 1 0,-1 0 0,0-1 0,0 1 0,0-1-1,0 1 1,0 0 0,0 0 0,0-1 0,0 1 0,0 0 0,-1 0 0,1 0 0,0 0 0,-1 1 0,1-1 0,-1 0 0,1 0 0,-1 1 0,1-1 0,-1 1 0,1 0 0,-1-1 0,1 1 0,-1 0 0,0 0 0,1 0 0,-1 0 0,0 0 0,-1 0 0,-4 0 14,0 0-1,0 1 1,0-1 0,0 1-1,0 1 1,0-1 0,-7 4 0,6-1-194,0 0 0,1 1 0,0 0 0,0 0 0,1 1 0,-1 0 0,1 0 0,1 0 0,-10 13 0,13-16-23,-1 1-1,1-1 1,-1 1 0,1 0 0,0 0-1,0 0 1,1 0 0,-1 0 0,1 0-1,0 1 1,0-1 0,0 1-1,1-1 1,0 0 0,-1 1 0,1-1-1,1 1 1,-1-1 0,1 0 0,2 8-1,-3-11 10,1 0 0,0 0 0,0 0 0,0 0 0,0 0 0,0-1 0,0 1 0,0 0 0,0-1 0,0 1 0,0-1-1,0 1 1,0-1 0,1 1 0,-1-1 0,0 0 0,0 1 0,0-1 0,1 0 0,-1 0 0,0 0 0,0 0 0,0 0 0,1-1-1,-1 1 1,0 0 0,0 0 0,0-1 0,1 1 0,1-2 0,36-13 189,-31 10-232,0 2 0,0-1-1,0 1 1,1 0 0,-1 1 0,1 0-1,0 0 1,15 0 0,-20 2 23,-1 0 0,1 1 1,0-1-1,-1 1 0,1 0 0,-1 0 0,1 0 1,-1 1-1,0-1 0,1 1 0,-1 0 1,0 0-1,0 0 0,0 0 0,0 1 0,-1-1 1,1 1-1,0-1 0,-1 1 0,0 0 1,0 0-1,0 0 0,2 5 0,3 5 50,-1 0 0,-1 1 0,0-1 0,-1 1 0,-1 0-1,0 1 1,2 23 0,-5 105 276,0-131-302,-1 1 85,-1 0-1,0 0 1,-1 0 0,0 0-1,-1 0 1,-1-1-1,0 0 1,-6 12-1,8-18-38,0-1 1,0 1-1,0-1 0,-1 0 0,0 0 1,0 0-1,0-1 0,-1 1 0,1-1 0,-1 0 1,0 0-1,0-1 0,0 1 0,-1-1 1,1 0-1,-1-1 0,0 0 0,0 1 1,-7 0-1,12-2-49,0-1 0,0 0 0,0 0 0,0 0 0,0 0 0,0 0 0,0 0 0,1 0 0,-1 0 0,0-1 0,0 1 0,0 0 0,0 0 0,0-1 0,0 1 0,0-1 0,0 1 0,1 0 0,-1-1 0,0 0 0,0 1 0,1-1 0,-1 1 0,0-1 0,1 0 0,-1 0 0,0 1 0,0-2 0,0-1-28,0 1 0,1-1 0,-1 1 0,0-1 0,1 0 0,0 1 0,-1-1 0,1 0 0,0 1 0,1-5 0,0-4-73,1-1 1,1 1-1,-1-1 0,6-10 0,40-90 160,4 2 0,83-127 0,-135 237-59,0 0 0,0 0 0,1 0 1,-1 0-1,0 0 0,0 0 0,0 0 1,0-1-1,0 1 0,0 0 0,1 0 1,-1 0-1,0 0 0,0 0 0,0 0 1,0 0-1,0 0 0,1 0 0,-1 0 1,0 0-1,0 0 0,0 0 1,0 0-1,0 0 0,1 1 0,-1-1 1,0 0-1,0 0 0,0 0 0,0 0 1,0 0-1,0 0 0,1 0 0,-1 0 1,0 0-1,0 0 0,0 1 0,0-1 1,0 0-1,0 0 0,0 0 1,0 0-1,0 0 0,0 0 0,0 1 1,1-1-1,-1 0 0,0 0 0,0 0 1,0 0-1,0 0 0,0 1 0,0-1 1,0 0-1,0 0 0,0 0 0,0 0 1,0 0-1,-1 1 0,1-1 0,0 0 1,0 0-1,0 0 0,0 0 1,0 0-1,0 0 0,0 1 0,0-1 1,0 0-1,2 24 25,-1 29 22,-1 58 28,0-111-63,0 0-1,0 1 1,0-1 0,-1 0 0,1 1-1,0-1 1,0 1 0,0-1 0,0 0-1,0 1 1,0-1 0,0 1-1,0-1 1,0 0 0,1 1 0,-1-1-1,0 1 1,0-1 0,0 0-1,0 1 1,0-1 0,1 0 0,-1 1-1,0-1 1,0 0 0,1 1 0,-1-1-1,0 0 1,0 0 0,1 1-1,-1-1 1,0 0 0,1 0 0,-1 0-1,0 1 1,1-1 0,-1 0 0,1 0-1,13-10 625,9-25 182,-16 16-696,0-1-1,-1 1 1,0-1 0,-2-1-1,3-26 1,-6 38-33,0-1 1,-1 0-1,0 1 0,-1-1 1,0 1-1,0-1 0,-1 1 1,0-1-1,0 1 0,-1 0 1,-1 0-1,0 0 0,-6-11 1,10 20-94,0-1-1,0 1 1,0-1 0,-1 0 0,1 1 0,0-1 0,0 1 0,-1-1 0,1 1-1,0-1 1,-1 1 0,1 0 0,-1-1 0,1 1 0,0-1 0,-1 1 0,1 0-1,-1-1 1,1 1 0,-1 0 0,1-1 0,-1 1 0,1 0 0,-1 0 0,0 0-1,1-1 1,-1 1 0,1 0 0,-1 0 0,1 0 0,-1 0 0,0 0 0,1 0-1,-1 0 1,1 0 0,-1 0 0,1 1 0,-1-1 0,0 0 0,1 0 0,-1 0-1,0 1 1,0 0-9,1 0-1,-1 0 1,1 0-1,0 0 1,-1 0-1,1 0 1,0 0-1,-1 1 1,1-1-1,0 0 0,0 0 1,0 0-1,0 0 1,0 0-1,0 0 1,1 0-1,-1 1 1,0-1-1,1 0 1,-1 0-1,1 1 1,1 2-170,1 0 0,-1 0 1,1-1-1,0 1 0,0-1 1,0 0-1,0 0 0,0 0 1,1 0-1,-1-1 0,1 1 1,0-1-1,0 0 0,0 0 1,0 0-1,0-1 1,0 1-1,1-1 0,-1 0 1,0 0-1,1-1 0,-1 1 1,1-1-1,-1 0 0,1 0 1,4-1-1,5 0-776,0 0 0,-1-1 0,1-1 0,-1 0 0,0-1 0,0 0 0,17-8 0,-19 6-373,1-1-1,-1 1 1,-1-2 0,0 0 0,13-12 0,6-18 1576,-27 34 565,-1 1-1,1-1 1,-1 0 0,0 0 0,0 0-1,0 0 1,0 0 0,0-8 0,-14 39 3451,3-8-3886,-1 9 101,7-21-362,1 0 1,0 1-1,1-1 1,-1 1-1,1-1 1,1 1 0,-1 0-1,1 0 1,1 0-1,0 13 1,18-30 25,29-36-880,-40 37 500,-1 0 0,1 1 0,1 0 1,-1 1-1,1-1 0,0 1 0,1 1 0,-1 0 0,1 0 1,12-5-1,-20 10 294,1-1 0,-1 1 1,0 0-1,1 0 0,-1-1 0,0 1 1,1 0-1,-1 0 0,0 0 1,1 1-1,-1-1 0,0 0 0,1 0 1,-1 1-1,0-1 0,1 1 1,-1-1-1,0 1 0,0-1 0,0 1 1,0 0-1,1 0 0,0 1 1,0 0 110,0 1 1,0-1-1,-1 1 1,1 0-1,-1-1 1,0 1-1,1 0 1,-1 0-1,-1-1 1,2 6-1,1 9 602,-2-1 1,0 1-1,-1 20 0,0-22-508,0 52 535,-13 100 0,12-165-509,0-7-162,-1-21-228,2-39-536,33-206-1219,-24 221 1933,2 0-1,3 1 1,25-62-1,-33 97 90,1 1 0,0-1 1,16-21-1,-20 32-129,-1-1 0,1 1 0,0 0 0,0 0 0,0 1 0,0-1 0,0 0 1,0 1-1,1 0 0,-1 0 0,1 0 0,0 0 0,0 1 0,0-1 0,-1 1 1,1 0-1,8-1 0,-11 2-29,0 0 1,1 0 0,-1 0 0,0 0 0,0 1-1,1-1 1,-1 0 0,0 1 0,0-1-1,0 1 1,0-1 0,0 1 0,1-1-1,-1 1 1,0 0 0,0 0 0,0-1-1,0 1 1,-1 0 0,1 0 0,0 0 0,0 0-1,-1 0 1,1 0 0,0 2 0,1 1 29,0 0 0,-1 0 0,1 0 0,-1 0 0,0 1 0,-1-1 0,1 7 0,0 6 165,-2-1 0,0 0-1,-4 18 1,0-12 206,-2-2 0,0 1 0,-2-1 0,-14 26 0,18-36-305,42-28-1540,-30 15 1283,-1 0 0,0 0 0,1 1 0,0-1 1,0 1-1,-1 1 0,1-1 0,0 1 0,0 1 0,1-1 1,11 2-1,-16-1 165,-1 0 0,1 1 1,-1-1-1,1 1 0,-1 0 0,1 0 1,-1 0-1,0 0 0,1 0 1,-1 0-1,0 1 0,0-1 0,0 1 1,0 0-1,0-1 0,0 1 1,0 0-1,-1 0 0,1 0 1,-1 0-1,0 0 0,1 1 0,-1-1 1,0 0-1,0 1 0,0-1 1,-1 1-1,1-1 0,0 1 0,-1-1 1,0 1-1,1-1 0,-1 1 1,-1 4-1,0-2 120,0 0-1,0 1 1,-1-1 0,1 0-1,-1-1 1,0 1 0,-1 0 0,1-1-1,-1 1 1,0-1 0,0 0-1,0 0 1,-1 0 0,0 0 0,1 0-1,-1-1 1,-1 0 0,-6 5-1,0 0 60,0-1-1,-1 0 0,0-1 1,-1 0-1,0 0 0,-14 3 1,-23-2-194,29-13-2260,20 5 1948,0 0 0,0 1 1,1-1-1,-1 0 0,1 0 0,-1 1 1,0-1-1,1 0 0,-1 0 1,1 0-1,-1 0 0,1 0 1,0 0-1,-1 0 0,1 0 0,0 0 1,0 1-1,0-1 0,0 0 1,0-2-1,0-11-6492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4.322"/>
    </inkml:context>
    <inkml:brush xml:id="br0">
      <inkml:brushProperty name="width" value="0.025" units="cm"/>
      <inkml:brushProperty name="height" value="0.025" units="cm"/>
    </inkml:brush>
  </inkml:definitions>
  <inkml:trace contextRef="#ctx0" brushRef="#br0">0 395 15471,'11'-8'1992,"-1"0"0,0-1 0,-1 0 0,9-12 0,-8 9-1523,0-1 0,-1 0 0,0 0 0,-1-1 0,10-25 0,-15 9-308,-3 30-160,0-1 0,0 1 0,0 0 0,0 0 0,0-1 0,0 1 0,0 0 0,0 0 1,0-1-1,0 1 0,0 0 0,0 0 0,0-1 0,-1 1 0,1 0 0,0 0 0,0 0 1,0-1-1,0 1 0,-1 0 0,1 0 0,0 0 0,0 0 0,0-1 0,0 1 0,-1 0 0,1 0 1,0 0-1,0 0 0,-1 0 0,1 0 0,0 0 0,0 0 0,-1 0 0,1 0 0,0 0 1,0-1-1,-1 1 0,1 1 0,0-1 0,0 0 0,0 0 0,-1 0 0,1 0 0,0 0 1,0 0-1,-1 0 0,1 0 0,0 0 0,0 0 0,-1 0 0,1 1 0,0-1 0,0 0 1,0 0-1,0 0 0,-1 0 0,1 1 0,0-1 0,0 0 0,0 0 0,0 0 0,0 1 1,-1-1-1,1 0 0,0 0 0,0 0 0,0 1 0,0-1 0,-11 13 44,7-8-22,1 1 0,1 1 0,-1-1 0,1 0 0,1 1 0,-1-1-1,1 1 1,0-1 0,0 1 0,1 10 0,0-15-12,0 0-1,0 1 1,0-1 0,0 1-1,0-1 1,1 0-1,-1 1 1,1-1 0,0 0-1,0 0 1,0 0 0,0 1-1,0-1 1,0 0 0,0 0-1,1 0 1,-1-1 0,1 1-1,-1 0 1,1 0 0,0-1-1,0 1 1,0-1 0,0 0-1,0 1 1,0-1 0,0 0-1,0 0 1,0 0 0,1-1-1,3 2 1,6-2 12,-1 0 0,1 0 0,-1-1 0,1-1 0,-1 0 0,0-1 0,1 0 0,-1 0 0,-1-1 0,1-1 0,0 0 1,-1 0-1,0-1 0,-1 0 0,1-1 0,-1 0 0,0-1 0,-1 1 0,1-2 0,-2 1 0,8-11 0,-13 15 12,0 0-1,-1 1 1,1-1-1,-1 0 1,0 0 0,0 0-1,-1 0 1,1 0-1,-1 0 1,0 0-1,0-1 1,0 1 0,0 0-1,-1 0 1,1 0-1,-1 0 1,0 0 0,-1 0-1,1 0 1,-1 1-1,-3-7 1,3 6-39,0-1 1,0 1 0,1-1-1,-1 0 1,1 0 0,0 1-1,1-1 1,-1 0-1,1 0 1,0 0 0,0 0-1,0 0 1,1 0-1,1-5 1,-1 8 0,0 0-1,0 1 1,0-1 0,0 0 0,1 1-1,-1-1 1,1 1 0,-1-1 0,1 1-1,0 0 1,0 0 0,-1 0 0,1 0-1,0 0 1,0 0 0,0 0-1,0 1 1,0-1 0,2 0 0,48-7-99,-35 6 88,-10 1-295,28-5 199,-34 6-99,0 0 0,0 0 0,0 0 0,0 0 0,-1 0 0,1 0 0,0 0-1,0-1 1,0 1 0,-1 0 0,1-1 0,0 1 0,0 0 0,-1-1 0,1 1 0,0-1 0,-1 1 0,1-1 0,0 0 0,-1 1-1,1-1 1,-1 1 0,1-1 0,-1 0 0,1 0 0,-1 1 0,1-2 0,-8-7-4927,-18-2-3426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4.701"/>
    </inkml:context>
    <inkml:brush xml:id="br0">
      <inkml:brushProperty name="width" value="0.025" units="cm"/>
      <inkml:brushProperty name="height" value="0.025" units="cm"/>
    </inkml:brush>
  </inkml:definitions>
  <inkml:trace contextRef="#ctx0" brushRef="#br0">0 94 13805,'0'0'8296,"57"-35"-8136,2 23-96,9 0-64,2-2-3811,-2-7-8553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5.352"/>
    </inkml:context>
    <inkml:brush xml:id="br0">
      <inkml:brushProperty name="width" value="0.025" units="cm"/>
      <inkml:brushProperty name="height" value="0.025" units="cm"/>
    </inkml:brush>
  </inkml:definitions>
  <inkml:trace contextRef="#ctx0" brushRef="#br0">153 335 8872,'0'0'5211,"-7"-10"-2142,-27-29-368,33 37-2618,0 1-1,0-1 0,-1 1 1,1 0-1,0-1 0,-1 1 0,1 0 1,0 0-1,-1 0 0,1 0 0,-1 0 1,0 0-1,1 0 0,-1 1 1,0-1-1,1 0 0,-1 1 0,0 0 1,0-1-1,1 1 0,-1 0 0,0 0 1,0 0-1,0 0 0,0 0 1,1 0-1,-1 1 0,0-1 0,0 0 1,1 1-1,-1 0 0,0-1 1,0 1-1,1 0 0,-1 0 0,1 0 1,-1 0-1,1 0 0,-1 0 0,1 0 1,0 1-1,0-1 0,-1 0 1,1 1-1,-1 2 0,-4 4-22,2 1 1,-1-1-1,1 1 0,0 0 1,1 0-1,-3 14 0,3-15-14,2 0 0,-1 0-1,1 1 1,1-1 0,-1 0 0,1 1-1,1-1 1,1 11 0,-1-17-38,-1-1-1,0 1 1,1-1 0,-1 1-1,1-1 1,0 0 0,0 1-1,-1-1 1,1 0 0,0 0-1,0 1 1,0-1 0,0 0 0,0 0-1,0 0 1,1 0 0,-1 0-1,0 0 1,0-1 0,3 2-1,-2-1 8,1-1 0,0 0 0,-1 1 0,1-1 0,-1 0 0,1-1 0,0 1 0,-1 0 0,1-1 0,-1 1 0,1-1 0,-1 0 0,1 0 0,-1 0 0,1 0 0,2-2 0,7-4 72,0-1 0,-1 0 0,0-1 0,0 0 0,-1-1 0,0 0 0,11-16 0,3-5-22,27-48 1,-18 7 85,-23 51-138,-10 21-33,0 0 0,0 0 1,0 0-1,0 0 0,0 0 0,0 0 0,0 0 0,0 0 0,0 0 0,0 0 0,1 0 0,-7 18 12,1 0 0,1 0-1,1 0 1,1 0 0,0 0-1,2 1 1,0-1 0,3 24 0,-3-40 12,0 0 0,1-1 1,-1 1-1,1-1 1,-1 1-1,1 0 0,0-1 1,0 1-1,-1-1 1,1 0-1,0 1 0,0-1 1,0 0-1,1 1 1,-1-1-1,0 0 1,0 0-1,1 0 0,-1 0 1,1 0-1,-1 0 1,1-1-1,1 2 0,0-2 28,0 1-1,0-1 0,0 1 1,0-1-1,0 0 0,0 0 0,0-1 1,0 1-1,-1-1 0,1 1 0,0-1 1,3-1-1,4-2 96,-1 0-1,0 0 1,0-1-1,0-1 1,-1 1 0,13-12-1,-7 4-42,-1 0-1,0-2 1,-1 1-1,0-1 1,-1-1-1,-1 0 1,-1-1-1,0 0 1,-1 0-1,-1 0 1,-1-1 0,0 0-1,-1-1 1,-1 1-1,-1-1 1,1-27-1,-4 45-84,1 0 1,-1-1-1,0 1 0,0-1 0,0 1 1,0-1-1,0 1 0,-1-1 0,1 1 1,0 0-1,-1-1 0,1 1 0,0-1 1,-1 1-1,0 0 0,1-1 0,-1 1 0,0 0 1,0 0-1,0 0 0,0 0 0,0 0 1,0-1-1,0 2 0,0-1 0,0 0 1,0 0-1,0 0 0,-1 0 0,0 0 1,0 1-13,1 1 0,-1-1 1,0 0-1,1 1 0,0-1 0,-1 1 1,1-1-1,-1 1 0,1 0 1,0 0-1,-1-1 0,1 1 1,0 0-1,0 0 0,0 0 0,0 1 1,0-1-1,0 0 0,0 0 1,0 0-1,0 1 0,0-1 1,1 1-1,-1-1 0,0 0 1,1 1-1,-1 2 0,-12 34 77,2-1 0,1 1 0,2 1 0,-6 72 0,14-109-54,0 1-1,0 0 1,-1-1-1,2 1 0,-1-1 1,0 1-1,0-1 0,1 1 1,-1-1-1,1 1 0,0-1 1,0 1-1,0-1 0,0 0 1,0 0-1,0 1 0,1-1 1,-1 0-1,1 0 0,-1 0 1,1 0-1,0-1 1,0 1-1,0 0 0,3 1 1,-1-1 7,1-1 0,-1 1 1,1-1-1,0 0 0,-1 0 1,1-1-1,0 0 0,0 0 1,-1 0-1,1 0 0,0-1 1,0 1-1,6-3 0,0 0-13,-1 0 0,1-1 0,-1-1 0,0 1 0,-1-2 0,13-7 0,-17 10-67,0 0 1,-1-1-1,1 1 0,-1-1 1,0 0-1,1-1 1,-2 1-1,1-1 0,0 1 1,-1-1-1,0 0 1,0 0-1,3-10 0,-6 15 39,0-1-1,0 1 0,0-1 1,0 1-1,0-1 0,0 1 1,0-1-1,0 1 0,0-1 0,0 1 1,0-1-1,0 1 0,0-1 1,-1 1-1,1-1 0,0 1 1,0-1-1,-1 1 0,1 0 0,0-1 1,-1 1-1,1-1 0,0 1 1,-1 0-1,1-1 0,0 1 1,-1 0-1,1-1 0,-1 1 1,1 0-1,-1 0 0,1 0 0,-1-1 1,0 1-1,-25-3-1110,22 3 630,0 0 0,0 0 0,0 0 0,1 1 0,-1 0-1,0 0 1,0 0 0,0 0 0,1 1 0,-1-1 0,-3 3 0,-2 13-6211,8-9 1474</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5.734"/>
    </inkml:context>
    <inkml:brush xml:id="br0">
      <inkml:brushProperty name="width" value="0.025" units="cm"/>
      <inkml:brushProperty name="height" value="0.025" units="cm"/>
    </inkml:brush>
  </inkml:definitions>
  <inkml:trace contextRef="#ctx0" brushRef="#br0">195 68 12748,'0'0'4922,"2"-9"-1537,4-27-850,-6 35-2448,0 0 1,0 0-1,0 0 0,-1 0 0,1 0 0,0 0 0,-1 0 0,1 0 0,0 1 0,-1-1 0,1 0 1,-1 0-1,1 0 0,-1 0 0,0 1 0,1-1 0,-1 0 0,0 0 0,0 1 0,1-1 1,-1 1-1,0-1 0,0 1 0,0-1 0,0 1 0,0-1 0,0 1 0,0 0 0,0-1 1,0 1-1,0 0 0,0 0 0,0 0 0,0 0 0,0 0 0,0 0 0,-1 0 0,-37 5 970,30-1-1018,0 1-1,0 0 1,1 0 0,-1 1-1,1 0 1,1 1-1,-1-1 1,-12 16 0,15-16-44,0 0 0,0 0 0,0 0 0,1 1 0,0 0 0,0 0 0,1 0 0,0 0 0,0 0 0,0 1 0,-2 15 0,5-23-2,0 1-1,0 0 0,0 0 0,0 0 0,0-1 0,0 1 0,1 0 1,-1 0-1,0 0 0,0-1 0,1 1 0,-1 0 0,0 0 1,1-1-1,-1 1 0,1 0 0,-1-1 0,1 1 0,-1-1 0,1 1 1,0-1-1,-1 1 0,1-1 0,-1 1 0,1-1 0,0 1 1,1 0-1,29 3-314,34-13-520,-61 8 747,23-3-585,-1 0 0,45 1 0,-70 3 695,0-1-1,-1 1 1,1 0-1,0 1 0,0-1 1,0 0-1,0 0 0,0 0 1,-1 0-1,1 1 1,0-1-1,0 0 0,0 1 1,-1-1-1,1 0 1,0 1-1,-1-1 0,1 1 1,0-1-1,-1 1 0,1 0 1,0-1-1,-1 1 1,1 0-1,-1-1 0,0 1 1,1 0-1,-1 0 0,1-1 1,-1 1-1,0 0 1,1 0-1,-1 0 0,0-1 1,0 1-1,0 0 1,0 0-1,0 0 0,0 0 1,0-1-1,0 1 0,0 0 1,0 0-1,-1 1 1,1 0 116,-1 1-1,0 0 1,1 0 0,-1-1 0,0 1 0,-1-1 0,1 1 0,0-1 0,-1 0 0,0 1-1,1-1 1,-4 4 0,-3 0 6,-1 0 0,1-1 0,-1 0-1,0 0 1,0-1 0,-1 0 0,1 0-1,-1-1 1,0-1 0,-10 3 0,12-4-912,1 0-1,-1-1 1,1 0 0,-1 0 0,0 0 0,1-1 0,-1 0 0,-10-3-1,-6-9-8016</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6.410"/>
    </inkml:context>
    <inkml:brush xml:id="br0">
      <inkml:brushProperty name="width" value="0.025" units="cm"/>
      <inkml:brushProperty name="height" value="0.025" units="cm"/>
    </inkml:brush>
  </inkml:definitions>
  <inkml:trace contextRef="#ctx0" brushRef="#br0">93 438 4676,'6'-8'6705,"-1"0"-5955,2 0 513,-1-1 0,0 0 1,0-1-1,-1 0 1,0 0-1,-1 0 1,0 0-1,0 0 0,3-20 1,-7 30-1206,0-1 1,0 1-1,0-1 1,0 1-1,0-1 1,0 1-1,0-1 1,-1 1-1,1-1 1,0 1 0,0-1-1,0 1 1,0-1-1,-1 1 1,1 0-1,0-1 1,-1 1-1,1-1 1,0 1-1,-1 0 1,1-1-1,0 1 1,-1 0-1,1-1 1,-1 1-1,1 0 1,0-1-1,-1 1 1,1 0 0,-1 0-1,1 0 1,-1 0-1,1-1 1,-1 1-1,-23 4 376,-18 19-589,34-15 150,1 0 0,-1 0 0,2 0 0,-1 1 0,1 0 0,0 0 0,1 0 0,0 1 0,1 0 0,0 0 0,1 0 0,0 1 0,0-1 0,1 1 0,0 0 0,1-1 0,0 12 0,1-21 6,0 0 1,0 1 0,1-1-1,-1 0 1,0 0 0,1 0 0,-1 0-1,1 0 1,-1 0 0,1 0 0,-1 0-1,1 0 1,0 0 0,0 0-1,-1 0 1,1-1 0,0 1 0,0 0-1,0-1 1,0 1 0,0 0-1,0-1 1,0 1 0,0-1 0,0 1-1,0-1 1,0 0 0,0 1 0,0-1-1,0 0 1,1 0 0,-1 0-1,0 0 1,0 0 0,0 0 0,0 0-1,0 0 1,1 0 0,-1 0 0,0-1-1,0 1 1,2-1 0,4-1 27,-1 0 0,1 0 0,-1-1 0,1 1 0,-1-1 0,9-6 0,5-6 16,0-2 0,-2 0 0,1-1 0,-2-1-1,-1-1 1,0 0 0,-1-1 0,-2-1 0,0 0 0,-1 0-1,-1-2 1,-1 1 0,-1-1 0,-2-1 0,0 0 0,-2 0-1,0 0 1,-2 0 0,1-48 0,-6 56 156,-3 14-80,4 5-123,0-1 1,0 0-1,0 1 0,0-1 1,1 1-1,-1-1 1,0 1-1,1-1 0,-1 1 1,1 0-1,0-1 0,-1 1 1,1 2-1,-10 69 20,4 0 0,4 104-1,2-174-22,0 0-1,1 1 0,-1-1 0,1 1 1,-1-1-1,1 0 0,0 0 0,0 0 1,0 1-1,1-1 0,-1 0 0,1 0 1,0-1-1,0 1 0,0 0 1,0-1-1,0 1 0,0-1 0,1 1 1,-1-1-1,1 0 0,0 0 0,0 0 1,3 2-1,23 2-2426,4-10-3390,-19-2-312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6.801"/>
    </inkml:context>
    <inkml:brush xml:id="br0">
      <inkml:brushProperty name="width" value="0.025" units="cm"/>
      <inkml:brushProperty name="height" value="0.025" units="cm"/>
    </inkml:brush>
  </inkml:definitions>
  <inkml:trace contextRef="#ctx0" brushRef="#br0">136 58 15214,'0'0'9156,"-10"-4"-8142,4 1-897,5 2-101,-1 0 0,0-1 1,0 1-1,0 0 0,0 0 0,0 0 0,0 1 1,0-1-1,0 0 0,0 1 0,0 0 0,0-1 1,0 1-1,0 0 0,-1 0 0,1 0 0,0 0 0,0 0 1,0 1-1,0-1 0,0 1 0,0-1 0,0 1 1,0 0-1,0 0 0,0 0 0,0 0 0,0 0 1,0 0-1,0 0 0,-1 3 0,-4 5 31,1 0 0,0 0 0,0 1 0,1 0-1,1 0 1,0 1 0,0 0 0,1-1 0,0 1-1,1 0 1,0 0 0,0 18 0,2-28-38,0 1 1,0-1-1,0 0 1,0 1-1,0-1 0,1 0 1,-1 0-1,1 1 1,-1-1-1,1 0 1,-1 0-1,1 0 1,-1 0-1,1 0 0,0 0 1,0 0-1,0 0 1,0 0-1,0 0 1,0 0-1,0 0 0,0 0 1,0-1-1,0 1 1,0 0-1,0-1 1,0 1-1,1-1 1,-1 0-1,0 1 0,0-1 1,1 0-1,-1 1 1,0-1-1,0 0 1,1 0-1,-1 0 0,0 0 1,1-1-1,-1 1 1,0 0-1,0 0 1,1-1-1,0 0 1,5 0 23,0-1 0,0 0 0,0 0 0,-1-1 0,1 0 0,-1 0 0,7-4 0,1-4-98,-1 1 0,0-2 0,0 0 0,-1-1 0,15-20 0,-21 25 62,-1 1 0,0-1 0,0 0 0,-1 0 0,0 0-1,-1-1 1,0 0 0,0 1 0,-1-1 0,0 0 0,2-18-1,-6 34-11,1 0-1,-1-1 0,0 1 0,-1 0 0,-4 7 0,0 4 63,-1 2 170,2 0 0,0 1-1,1-1 1,1 1-1,1 1 1,0 22-1,3-43-208,0 0-1,0 0 1,0-1-1,0 1 1,0 0-1,0 0 1,0 0-1,0 0 1,1 0-1,-1 0 1,0-1-1,0 1 1,1 0-1,-1 0 1,1-1-1,-1 1 0,1 0 1,-1 0-1,1-1 1,-1 1-1,1 0 1,0-1-1,-1 1 1,1-1-1,0 1 1,0-1-1,-1 1 1,3 0-1,-1-1-33,0 1 0,0-1-1,1 0 1,-1 0 0,0 0-1,0 0 1,1 0 0,-1 0-1,0-1 1,0 1 0,3-2-1,52-24-2265,-28 8-2379,-2-2 0,35-30 0,-24 13-2638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8.557"/>
    </inkml:context>
    <inkml:brush xml:id="br0">
      <inkml:brushProperty name="width" value="0.025" units="cm"/>
      <inkml:brushProperty name="height" value="0.025" units="cm"/>
    </inkml:brush>
  </inkml:definitions>
  <inkml:trace contextRef="#ctx0" brushRef="#br0">0 367 12236,'0'0'1596,"10"2"342,-5 0-1657,0-1 0,0 0 0,1 0 0,-1 0 0,0-1 0,1 0 0,-1 0 0,0 0 0,1-1 0,-1 1 0,0-1 1,0-1-1,0 1 0,1-1 0,-1 0 0,0 0 0,-1 0 0,1-1 0,0 1 0,-1-1 0,0 0 0,6-5 0,3-5-97,-1 0-1,0 0 1,10-16-1,-19 25-176,-1 1 0,1-1 0,-1 1 0,0-1 0,0 0 1,0 1-1,-1-1 0,1 0 0,-1 0 0,0 0 0,0-1 0,-1 1 0,1 0 0,-1 0 0,0 0 0,0 0 1,0-1-1,0 1 0,-2-5 0,1 8-29,0 0 0,1 0 1,-1-1-1,0 1 0,0 0 1,0 1-1,0-1 0,0 0 0,0 0 1,0 0-1,-1 1 0,1-1 0,0 0 1,0 1-1,-1-1 0,1 1 1,0-1-1,-1 1 0,1 0 0,0 0 1,-1 0-1,1-1 0,0 1 0,-1 0 1,1 1-1,0-1 0,-1 0 1,1 0-1,0 1 0,-1-1 0,-1 1 1,-2 0-31,-1 1 0,1 0 1,0 0-1,0 0 0,0 0 1,-8 7-1,6-4 63,1 0 0,0 1 0,1 0 0,-1 0 0,1 1-1,0 0 1,1 0 0,-1 0 0,1 0 0,1 0 0,0 1 0,0 0 0,0 0 0,1 0 0,0 0 0,0 0 0,1 0 0,0 0 0,1 0 0,0 16-1,1-22 9,-1 0-1,0 1 0,1-1 0,-1 0 0,1 0 0,0 1 1,-1-1-1,1 0 0,0 0 0,0 0 0,1 0 0,-1 0 1,0 0-1,1 0 0,-1 0 0,1-1 0,0 1 0,-1 0 1,1-1-1,4 3 0,-1-1 7,0-1 0,0 0 0,1 0 1,-1 0-1,1 0 0,0-1 0,-1 0 0,9 1 1,2-1-6,0-1 1,0-1-1,0 0 1,0-1-1,25-6 1,-23 3-114,0-2 0,0 0 0,0-1 0,-1-1 0,18-13 0,-24 16 16,-1-2-1,-1 1 1,0-1 0,0-1 0,0 1 0,-1-2 0,0 1 0,-1-1 0,7-12 0,-39 54 77,20-22 265,1 0 1,0 1 0,0 0-1,1 0 1,0 0 0,1 0 0,0 0-1,0 16 1,2-26-248,0 0 0,0 0 1,0 1-1,1-1 0,-1 0 0,0 0 0,0 0 0,1 1 1,-1-1-1,1 0 0,-1 0 0,1 0 0,0 0 0,-1 0 1,1 0-1,0 0 0,-1 0 0,1 0 0,0 0 0,0 0 1,0 0-1,0-1 0,0 1 0,0 0 0,0-1 0,0 1 1,2 0-1,1 0 18,0 0 0,0 0 0,-1 0 0,1-1 1,0 1-1,0-1 0,0 0 0,8-1 0,0-1-90,-1 0-1,0-1 1,0 0-1,0 0 1,17-9-1,-13 4-583,-2-1-1,1 0 1,-2 0-1,1-2 1,-1 1-1,-1-2 1,1 1-1,-2-2 1,17-23 0,-31 43 657,1 0 1,0 1-1,1-1 1,0 1-1,0 0 1,0-1 0,1 10-1,0-15 58,1 0 1,0 0-1,0 0 0,0 0 0,0 0 1,0 0-1,0 0 0,0 0 0,1 0 0,-1-1 1,1 1-1,0 0 0,-1 0 0,1 0 1,0 0-1,0-1 0,0 1 0,0 0 0,0-1 1,1 1-1,-1-1 0,0 1 0,1-1 0,-1 0 1,1 0-1,-1 1 0,1-1 0,0 0 1,-1 0-1,1-1 0,0 1 0,0 0 0,0-1 1,0 1-1,0-1 0,0 1 0,2-1 0,6 0-90,0 0-1,0-1 1,0-1-1,0 0 0,0 0 1,0-1-1,-1 0 0,1 0 1,-1-1-1,0-1 0,0 0 1,0 0-1,-1 0 0,0-1 1,0-1-1,0 1 0,-1-1 1,11-12-1,1-2-264,-1-1 0,-1-1 0,0-1 0,-2 0 0,17-38 0,-25 49 296,-1-1 0,-1-1 0,0 1 0,-1-1 0,0 0 0,-1 0 0,1-23 0,-4 38-7,0 0-1,0 0 0,0 0 0,0-1 0,0 1 1,0 0-1,0 0 0,0 0 0,0-1 0,0 1 1,0 0-1,0 0 0,0 0 0,0-1 0,0 1 0,0 0 1,0 0-1,0 0 0,0 0 0,-1-1 0,1 1 1,0 0-1,0 0 0,0 0 0,0 0 0,0-1 1,0 1-1,-1 0 0,1 0 0,0 0 0,0 0 1,0 0-1,0 0 0,-1 0 0,1 0 0,0 0 0,0-1 1,0 1-1,-1 0 0,1 0 0,0 0 0,0 0 1,0 0-1,-1 0 0,1 0 0,-11 6 223,-7 13-59,7-1 131,2 1 0,0 0 0,1 0 0,1 1 0,1 0 1,1 0-1,0 1 0,2-1 0,0 1 0,1 0 0,2 0 0,2 34 0,-1-48-284,0-1 0,1 0-1,0 0 1,0 0-1,0 0 1,1 0 0,0 0-1,0-1 1,0 1-1,1-1 1,0 0 0,8 9-1,-3-6-27,1 0 0,-1 0-1,1-1 1,1 0 0,17 8 0,-27-15 55,-3-4-81,0 1 1,0 0-1,-1-1 1,1 1-1,-1 0 1,1 0-1,-1 1 1,0-1-1,-4-2 1,-2-5-188,8 9 200,-34-39-130,-2 1 0,-66-55 0,104 94 186,-1 0 0,0 0 0,0 0 0,0 0-1,1 1 1,-1-1 0,0 0 0,0 0 0,0 0-1,0 0 1,1 0 0,-1 0 0,0 0 0,0 0-1,0 0 1,1-1 0,-1 1 0,0 0 0,0 0-1,0 0 1,0 0 0,1 0 0,-1 0 0,0 0-1,0 0 1,0 0 0,0 0 0,0-1 0,1 1-1,-1 0 1,0 0 0,0 0 0,0 0 0,0 0-1,0-1 1,0 1 0,0 0 0,0 0 0,1 0-1,-1 0 1,0-1 0,0 1 0,0 0 0,0 0-1,0 0 1,0-1 0,0 1 0,0 0 0,0 0-1,0 0 1,0-1 0,0 1 0,0 0 0,0 0-1,-1 0 1,1 0 0,0-1 0,0 1 0,0 0-1,0 0 1,0 0 0,0 0 0,0 0 0,0-1-1,-1 1 1,1 0 0,0 0 0,0 0 0,0 0-1,29-3 544,35 6-359,-40-1-395,97 7-350,-43-14-8310,-53-1-85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7.145"/>
    </inkml:context>
    <inkml:brush xml:id="br0">
      <inkml:brushProperty name="width" value="0.025" units="cm"/>
      <inkml:brushProperty name="height" value="0.025" units="cm"/>
    </inkml:brush>
  </inkml:definitions>
  <inkml:trace contextRef="#ctx0" brushRef="#br0">164 0 12748,'0'0'9267,"-8"5"-8407,-1 0-526,0 0 0,1 1 0,0 0 0,-9 9-1,15-15-302,1 1 0,0 0 0,-1 1 0,1-1 0,0 0 0,0 0 0,0 0 0,0 1 0,0-1 0,0 0 0,0 1 0,0-1 0,1 1 0,-1-1 0,0 1 0,1 0 0,0-1-1,-1 1 1,1-1 0,0 1 0,0 0 0,-1-1 0,1 1 0,1 0 0,-1-1 0,0 1 0,0 0 0,1-1 0,-1 1 0,0-1 0,1 1 0,0 0 0,-1-1 0,1 1 0,0-1 0,0 0-1,0 1 1,0-1 0,0 0 0,0 1 0,0-1 0,3 2 0,5 3-204,1 0 0,1-1-1,-1 0 1,1 0 0,17 4-1,-20-8-41,-1 1-1,0 1 1,1-1-1,-1 1 1,0 0-1,0 1 1,-1 0-1,1 0 1,-1 0-1,1 1 1,-2 0-1,1 0 0,9 12 1,-14-16 282,0 1 0,0-1 0,0 1 0,0 0 0,0 0 0,-1-1 1,1 1-1,-1 0 0,1 0 0,-1 0 0,0 0 0,0 0 0,0-1 0,0 1 0,0 0 0,0 0 0,0 0 0,-1 0 1,1 0-1,-1-1 0,1 1 0,-1 0 0,-1 2 0,0 0 109,-1-1 0,1 0 0,-1 0 0,0 0-1,0 0 1,0 0 0,0-1 0,0 1 0,-1-1 0,-5 3 0,-3 1 141,-1-1 1,0 0 0,0 0-1,0-1 1,-22 3-1,-38-2-1396,24-11-8155,21-3-5511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7.933"/>
    </inkml:context>
    <inkml:brush xml:id="br0">
      <inkml:brushProperty name="width" value="0.025" units="cm"/>
      <inkml:brushProperty name="height" value="0.025" units="cm"/>
    </inkml:brush>
  </inkml:definitions>
  <inkml:trace contextRef="#ctx0" brushRef="#br0">1 129 10858,'0'0'10437,"1"11"-9556,9 28-189,0-1 0,3-1 0,1 0 0,2 0 1,21 36-1,-36-72-678,-1 0 0,0 0 0,1 0 0,-1 0 0,1 0 0,-1 0 0,1 0 0,0 0 0,-1 0 0,1 0 0,0 0 0,0 0 0,-1-1 0,1 1 0,0 0 0,0-1 0,0 1 0,0 0 0,0-1 0,0 1 0,0-1 0,0 1 0,0-1 0,0 0 0,1 0 0,-1 1 0,0-1 0,0 0 0,0 0 0,0 0 0,0 0 0,1 0 0,0-1 0,0 0 6,0-1 1,0 1-1,0-1 1,0 0-1,-1 0 1,1 0-1,0 0 1,-1-1-1,0 1 1,1 0-1,-1 0 1,0-1-1,1-3 1,4-12 18,-1 0 0,6-37 1,-9 40-65,-1 0 0,-1-1 0,0 1 0,-3-18 0,2 27 13,1 1 1,-1 0 0,-1 0 0,1 0 0,-1 0-1,0 0 1,0 0 0,-1 0 0,1 0 0,-1 1-1,0-1 1,0 1 0,0 0 0,-1 0 0,-6-6-1,9 10 4,0-1-1,1 0 0,-1 0 1,0 1-1,0-1 0,0 0 0,0 1 1,0-1-1,0 1 0,0-1 0,0 1 1,0 0-1,0-1 0,0 1 1,0 0-1,0 0 0,0 0 0,0 0 1,0 0-1,-1 0 0,1 0 0,0 0 1,0 0-1,0 0 0,0 1 1,0-1-1,-1 1 0,1 0 0,0 0 1,-1 0-1,1 0 0,0 1 1,1-1-1,-1 0 1,0 1-1,0-1 0,0 1 1,1-1-1,-1 1 0,1-1 1,-1 1-1,1 0 0,0-1 1,0 2-1,-1 5-9,0-1 0,1 0 1,0 1-1,1-1 0,-1 0 0,1 1 0,4 10 1,-4-14 23,0-1 1,1 1 0,-1 0 0,1 0 0,0-1-1,0 1 1,0-1 0,1 0 0,-1 0 0,1 0-1,-1 0 1,1 0 0,0 0 0,1 0 0,-1-1-1,0 0 1,1 0 0,-1 0 0,1 0 0,0 0-1,-1-1 1,1 1 0,0-1 0,0 0 0,0 0-1,0-1 1,0 1 0,0-1 0,0 0 0,0 0-1,0 0 1,0-1 0,0 1 0,8-3 0,-1 0 31,0-1 1,0 0-1,0-1 0,-1 0 1,0-1-1,0 0 1,0 0-1,-1-1 1,0-1-1,0 1 1,8-10-1,-10 10-20,0-1 0,0 1-1,0-1 1,-1 0 0,-1-1 0,1 0 0,-1 0-1,-1 0 1,0 0 0,0-1 0,-1 1-1,0-1 1,0 0 0,-1 0 0,-1 0 0,0 0-1,0-15 1,0 24-19,-1 0-1,0 1 0,0-1 1,0 0-1,0 1 1,0-1-1,0 0 0,0 1 1,0-1-1,0 0 1,-1 1-1,1-1 1,0 1-1,0-1 0,0 0 1,-1 1-1,1-1 1,0 1-1,-1-1 0,1 0 1,0 1-1,-1-1 1,1 1-1,-1-1 0,1 1 1,-1 0-1,1-1 1,-1 1-1,1-1 0,-1 1 1,0 0-1,1 0 1,-1-1-1,1 1 0,-1 0 1,0 0-1,1 0 1,-1-1-1,0 1 0,1 0 1,-1 0-1,0 0 1,1 0-1,-1 0 0,0 0 1,1 1-1,-1-1 1,0 0-1,1 0 0,-1 0 1,1 1-1,-1-1 1,0 0-1,0 1 1,-1 0-16,-1 1 0,1 0 0,0-1 1,0 1-1,0 0 0,0 0 1,0 0-1,0 0 0,1 0 0,-1 1 1,-2 4-1,-3 14 65,0 0 0,1 1 0,1 0 0,1 0 0,1 1 0,1-1 0,1 1 0,3 30 0,-2-51-40,0-1-1,0 1 1,1-1-1,-1 1 1,0 0 0,1-1-1,-1 1 1,1-1-1,0 1 1,0-1-1,-1 1 1,1-1-1,0 0 1,0 1-1,0-1 1,0 0-1,1 0 1,-1 1-1,0-1 1,0 0-1,1 0 1,-1-1-1,1 1 1,1 1-1,0-1 14,1 0 0,0 0 0,-1-1 0,1 1 0,-1-1 0,1 0 0,0 0 0,-1 0 0,1-1 0,6 0 0,2-2-85,0-1 1,0 0-1,0-1 1,0 0-1,14-8 1,-19 8-571,20-12-806,-19 4-5316,-8 9 1434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8.658"/>
    </inkml:context>
    <inkml:brush xml:id="br0">
      <inkml:brushProperty name="width" value="0.025" units="cm"/>
      <inkml:brushProperty name="height" value="0.025" units="cm"/>
    </inkml:brush>
  </inkml:definitions>
  <inkml:trace contextRef="#ctx0" brushRef="#br0">85 355 15695,'0'0'7111,"-10"0"-6353,8 0-722,-1 0-1,1 0 1,-1 0 0,1 0 0,0 0 0,-1 1 0,1-1 0,-1 1 0,1 0 0,0-1 0,-1 1 0,1 0-1,0 0 1,-4 3 0,3-1 19,1 0-1,-1 0 0,1 0 0,0 0 1,0 1-1,0-1 0,1 1 0,-1-1 1,1 1-1,0 0 0,0-1 0,-1 6 0,-1 5 142,0 0-1,0 0 0,2 0 0,0 0 1,0 1-1,3 18 0,-2-32-186,0 0 0,0-1 0,0 1 0,0 0 0,0 0 0,0-1 0,1 1 0,-1 0 0,0-1 0,0 1 0,1 0 0,-1-1 0,1 1 0,-1-1 0,0 1 0,1 0 0,-1-1 0,1 1 0,0-1 0,-1 1 0,1-1 0,-1 1 0,1-1 0,0 0 0,-1 1 0,1-1 0,0 0 0,-1 0 0,1 1 0,1-1 0,23-7 223,-19 3-191,0 0 0,0 0 1,0 0-1,-1-1 0,9-9 0,-6 0-86,0-1 0,-2 1 1,1-1-1,-2 0 0,0-1 0,-1 0 0,-1 1 0,0-1 1,1-21-1,-3 48 32,0 1 0,1-1 0,0 0 0,1-1 1,0 1-1,9 19 0,-11-28 28,1 1 1,-1-1-1,1 1 1,-1-1-1,1 0 1,0 0-1,-1 0 1,1 0-1,0 0 1,0 0-1,1 0 1,-1-1-1,0 1 1,1-1-1,-1 1 1,1-1-1,-1 0 1,1 0-1,-1 0 1,1-1-1,0 1 1,-1 0-1,1-1 1,0 0-1,0 0 1,0 0-1,-1 0 1,1 0-1,0 0 1,0-1-1,-1 1 1,5-2-1,-1-1 34,0 0 0,0 0-1,-1 0 1,1 0-1,-1-1 1,0 0-1,0 0 1,0 0-1,-1-1 1,8-9-1,36-55 80,-37 50-115,0-1-1,0 0 0,-2 0 0,-1-1 0,0 0 1,-2-1-1,0 0 0,-2 0 0,0 0 0,-1 0 1,-2-1-1,0 1 0,-3-27 0,2 48-15,0 0 1,1 1-1,-1-1 0,0 0 0,0 1 0,0-1 1,0 0-1,0 1 0,0-1 0,0 0 1,-1 0-1,1 1 0,0-1 0,0 0 0,-1 1 1,1-1-1,0 1 0,0-1 0,-1 0 0,1 1 1,-1-1-1,1 1 0,-1-1 0,1 1 0,-1-1 1,1 1-1,-1-1 0,1 1 0,-1-1 0,1 1 1,-1 0-1,0-1 0,1 1 0,-1 0 0,0 0 1,1 0-1,-1-1 0,-1 1 0,1 1-9,0 0 0,0 0 0,0 0-1,0 0 1,0 0 0,0 0 0,0 0-1,1 0 1,-1 0 0,0 1 0,1-1-1,-1 0 1,1 0 0,-1 1 0,1-1-1,-1 0 1,1 1 0,0 2 0,-10 53 332,3 1 0,1 104 0,6-157-295,1-1-1,-1 1 1,1-1-1,0 1 0,0-1 1,0 1-1,1-1 0,-1 0 1,1 0-1,0 0 0,0 0 1,1 0-1,-1 0 0,1 0 1,0-1-1,0 0 0,4 4 1,-5-5-14,1-1 0,-1 1 0,1-1 0,-1 1 0,1-1 0,-1 0 0,1 0 0,0 0 0,0-1 0,0 1 0,-1-1 0,1 1 0,0-1 0,0 0 0,0 0 0,0 0 0,0-1 0,0 1 1,-1-1-1,1 1 0,0-1 0,0 0 0,0 0 0,-1 0 0,1-1 0,-1 1 0,5-4 0,0 0 2,0 0 0,0 0 0,-1-1 0,0 0 0,0 0 0,0 0 0,-1-1 0,0 0 0,-1 0 0,1 0 0,-1-1 0,4-10 0,-3 5 23,-1 0-1,0 0 0,-1 0 0,-1-1 1,0 1-1,1-27 0,-3 39-26,0-1 1,1 1-1,-1 0 0,0 0 0,0-1 0,0 1 1,0 0-1,0-1 0,0 1 0,-1 0 0,1-1 1,0 1-1,-1 0 0,1 0 0,-1 0 0,1-1 1,-1 1-1,1 0 0,-1 0 0,0 0 0,0 0 1,0 0-1,1 0 0,-1 0 0,0 0 0,0 0 1,0 0-1,-1 1 0,1-1 0,0 0 0,0 1 1,0-1-1,0 1 0,-1-1 0,1 1 1,0 0-1,-2-1 0,1 1 0,0 1 1,0-1-1,0 1 1,0 0-1,0 0 1,0 0-1,1 0 1,-1 0-1,0 0 1,1 0-1,-1 0 1,1 0-1,-1 1 1,1-1-1,-1 1 1,1-1-1,0 1 1,0 0-1,0 0 1,0-1 0,0 1-1,0 0 1,0 0-1,0 2 0,-1 3-39,-1 0 0,1 0-1,1 0 1,0 0 0,0 0-1,0 0 1,0 1 0,1-1-1,1 0 1,-1 1 0,1-1-1,0 0 1,1 0 0,3 10-1,-3-12-22,0-1-1,0 0 0,0-1 0,1 1 1,0 0-1,-1-1 0,1 1 0,1-1 1,-1 0-1,0 0 0,1 0 0,-1-1 1,1 1-1,0-1 0,0 0 0,0 0 0,0 0 1,0 0-1,1-1 0,-1 0 0,0 0 1,1 0-1,-1 0 0,7 0 0,26 0-3294,-12-6-1834,3-11-5532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3.221"/>
    </inkml:context>
    <inkml:brush xml:id="br0">
      <inkml:brushProperty name="width" value="0.025" units="cm"/>
      <inkml:brushProperty name="height" value="0.025" units="cm"/>
    </inkml:brush>
  </inkml:definitions>
  <inkml:trace contextRef="#ctx0" brushRef="#br0">22 31 10826,'0'0'10218,"-2"16"-9711,-16 151 49,17-146-460,0 1-1,2-1 0,1 0 0,0 0 0,1 0 0,12 38 1,-14-56-83,0 0 0,0 0 0,0 0 1,1 0-1,-1 0 0,1 0 1,0-1-1,-1 1 0,1-1 0,1 1 1,-1-1-1,0 0 0,1 0 1,-1 0-1,1 0 0,-1 0 0,1 0 1,3 1-1,-4-3 15,1 1 1,0-1-1,-1 1 1,1-1-1,0 0 1,-1 0-1,1 0 1,0-1-1,-1 1 1,1 0-1,-1-1 0,1 0 1,0 0-1,-1 0 1,0 0-1,1 0 1,2-2-1,5-3 72,0-2-1,-1 1 1,0-1-1,0 0 1,-1-1-1,0 0 1,0-1-1,6-10 1,-3 3-56,0 0 0,-1-1 0,-1 0 0,-1 0 0,-1-1 0,0 0 0,-2 0 0,0-1 0,-1 1 0,-1-1 0,1-27 0,-6 46 97,-3 9-138,-3 13-51,5-3 39,0 0 0,1 0-1,2 0 1,-1 0 0,6 34 0,-4-41 7,1 0 0,1 1 0,0-1 1,0-1-1,1 1 0,1 0 0,-1-1 1,2 0-1,-1 0 0,11 13 1,-13-20 0,-1 1 1,1-1-1,0 0 0,-1-1 1,2 1-1,-1 0 1,0-1-1,0 0 1,1 0-1,-1 0 0,1 0 1,-1 0-1,1-1 1,0 1-1,0-1 1,0 0-1,0 0 0,0-1 1,0 1-1,4-1 1,-3-1 17,0 1 1,0-2 0,0 1-1,0-1 1,0 1-1,-1-1 1,1 0 0,-1-1-1,0 1 1,1-1-1,-1 0 1,0 0 0,-1 0-1,5-5 1,2-2 75,-1-1 0,-1 0 0,0 0 0,0-1 0,-1 0 0,-1 0 0,0 0 0,0-1 0,-1 0 0,5-24 1,-6 17 148,-2 0 1,-1 0 0,0 0-1,-4-31 1,3 44-217,-1-1 0,-1 1 1,1 0-1,-1 0 0,0 0 0,-1 0 1,1 0-1,-1 0 0,-1 1 0,1-1 1,-1 1-1,0 0 0,-1 0 1,1 1-1,-9-9 0,12 13-71,1 1 0,-1-1 0,0 0 0,1 1-1,-1-1 1,0 1 0,1-1 0,-1 1 0,0-1 0,1 1 0,-1-1-1,0 1 1,0 0 0,0-1 0,1 1 0,-1 0 0,0 0 0,0 0-1,0-1 1,0 1 0,1 0 0,-1 0 0,0 0 0,0 0 0,0 1 0,0-1-1,0 0 1,1 0 0,-1 0 0,0 1 0,0-1 0,0 0 0,1 1-1,-1-1 1,0 1 0,0-1 0,1 1 0,-1-1 0,0 1 0,1-1 0,-1 1-1,1 0 1,-1-1 0,1 1 0,-1 0 0,1 0 0,-1-1 0,1 1-1,0 0 1,-1 0 0,1 0 0,0-1 0,0 1 0,0 0 0,0 0-1,-1 0 1,1 0 0,0 1 0,-3 60-8362,3-53 5138,0 14-4808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3.580"/>
    </inkml:context>
    <inkml:brush xml:id="br0">
      <inkml:brushProperty name="width" value="0.025" units="cm"/>
      <inkml:brushProperty name="height" value="0.025" units="cm"/>
    </inkml:brush>
  </inkml:definitions>
  <inkml:trace contextRef="#ctx0" brushRef="#br0">131 69 11691,'0'0'6513,"-10"-3"-5024,7 2-1417,0 0-1,0-1 1,0 1 0,-1 0-1,1 1 1,0-1-1,-1 1 1,1-1 0,0 1-1,-1 0 1,1 0-1,-1 1 1,1-1 0,0 1-1,-1-1 1,1 1-1,0 0 1,0 0 0,-1 1-1,1-1 1,0 1-1,0-1 1,0 1 0,1 0-1,-1 0 1,0 0-1,1 1 1,-1-1 0,1 0-1,0 1 1,0 0-1,0 0 1,-2 3 0,1-2 115,1 1 1,0-1 0,0 1 0,0 0-1,0 0 1,1-1 0,0 1-1,0 0 1,0 0 0,1 0 0,0 6-1,0-11-169,0 1-1,-1-1 1,1 0-1,0 1 1,1-1-1,-1 1 1,0-1-1,0 0 0,0 1 1,0-1-1,0 1 1,0-1-1,0 0 1,1 1-1,-1-1 1,0 1-1,0-1 0,1 0 1,-1 1-1,0-1 1,0 0-1,1 0 1,-1 1-1,0-1 1,1 0-1,-1 0 0,0 1 1,1-1-1,-1 0 1,0 0-1,1 0 1,-1 0-1,1 1 1,-1-1-1,1 0 1,18-4 286,16-17-73,-18 5-192,-2-1 0,0 0 0,-1-2 0,0 1 0,-2-2 0,11-20-1,-22 90 251,-1-49-316,0 18 49,0-1-1,2 1 1,0-1 0,5 21-1,-6-35-178,0-1 0,0 1 0,1-1 0,-1 0-1,1 0 1,0 1 0,-1-1 0,1 0 0,1-1 0,-1 1-1,0 0 1,1 0 0,2 1 0,-3-2-132,0-1 0,0 0-1,0-1 1,0 1 0,0 0 0,1-1 0,-1 1-1,0-1 1,0 1 0,1-1 0,-1 0 0,0 0 0,0 0-1,1 0 1,-1-1 0,0 1 0,0-1 0,0 1-1,1-1 1,-1 0 0,0 1 0,0-1 0,2-2-1,20-16-5139,0-9-1831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065"/>
    </inkml:context>
    <inkml:brush xml:id="br0">
      <inkml:brushProperty name="width" value="0.025" units="cm"/>
      <inkml:brushProperty name="height" value="0.025" units="cm"/>
    </inkml:brush>
  </inkml:definitions>
  <inkml:trace contextRef="#ctx0" brushRef="#br0">48 205 9065,'0'0'2872,"-1"8"-1025,-14 49 383,7-29-1182,1 0 0,1 0 0,-3 46 0,9-73-1034,-1 0 0,1 0 1,0 0-1,0 0 1,0 0-1,0 0 0,0 0 1,0 0-1,0-1 0,0 1 1,0 0-1,1 0 0,-1 0 1,0 0-1,0 0 0,1 0 1,-1 0-1,1-1 0,-1 1 1,1 0-1,-1 0 0,1 0 1,-1-1-1,1 1 0,0 0 1,-1-1-1,1 1 0,0-1 1,0 1-1,0-1 0,-1 1 1,1-1-1,0 1 0,0-1 1,0 0-1,0 1 0,0-1 1,0 0-1,-1 0 1,1 0-1,0 0 0,0 0 1,0 0-1,0 0 0,0 0 1,0 0-1,0 0 0,0 0 1,0 0-1,0-1 0,0 1 1,-1 0-1,1-1 0,2 0 1,2-2 5,0 0 0,0 0 0,0 0 0,0 0 1,0-1-1,-1 0 0,7-6 0,1-4 15,-2-1 0,1 0 0,-2-1 0,0 1 0,-1-2-1,-1 1 1,0-1 0,7-31 0,-7 15 625,-1-1-1,-2 0 1,0-57-1,-4 86-537,-1 1-1,1 0 0,-1 0 1,1 0-1,-1 0 0,0 0 1,-1 0-1,1 0 0,-3-4 1,4 7-100,-1 0 1,1 1 0,0-1-1,-1 1 1,1-1 0,-1 1-1,1-1 1,-1 1-1,1-1 1,-1 1 0,1-1-1,-1 1 1,0 0 0,1-1-1,-1 1 1,1 0-1,-1-1 1,0 1 0,1 0-1,-1 0 1,0 0 0,-1-1-1,1 2-16,-1-1 0,1 0-1,0 1 1,0-1 0,-1 1-1,1 0 1,0-1 0,0 1 0,0 0-1,0 0 1,0 0 0,-1 0-1,2 0 1,-1 0 0,0 0 0,-2 2-1,-8 11 49,0 1 1,1 1-1,1-1 0,0 2 1,1-1-1,1 1 0,0 0 0,2 1 1,0 0-1,1-1 0,-4 30 0,9-46-53,-1 0 0,0 0-1,0 0 1,0-1-1,1 1 1,-1 0-1,1 0 1,-1 0-1,1 0 1,-1-1 0,1 1-1,-1 0 1,1 0-1,-1-1 1,1 1-1,0-1 1,0 1-1,-1 0 1,1-1 0,0 1-1,0-1 1,-1 0-1,1 1 1,0-1-1,0 0 1,2 1-1,32 7-787,-2 0-677,-30-6 1411,0 0 0,0 0 0,0 0 0,-1 0 0,1 0 0,-1 0 0,1 1 0,-1 0 0,0-1 0,0 1 0,0 0 0,0 0 0,0 0 0,-1 0 0,2 4 0,9 52 297,-11-50-132,0 1 0,1-1 0,0 0 1,6 16-1,-17-31-7088,0 2-1689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445"/>
    </inkml:context>
    <inkml:brush xml:id="br0">
      <inkml:brushProperty name="width" value="0.025" units="cm"/>
      <inkml:brushProperty name="height" value="0.025" units="cm"/>
    </inkml:brush>
  </inkml:definitions>
  <inkml:trace contextRef="#ctx0" brushRef="#br0">98 17 14189,'0'0'7992,"-9"-3"-6732,-29-10-588,37 13-660,0 0-1,0 0 0,0 0 1,-1 0-1,1 0 1,0 0-1,0 0 0,0 0 1,0 0-1,0 1 0,-1-1 1,1 0-1,0 1 0,0-1 1,0 1-1,0-1 0,0 1 1,0 0-1,0-1 0,0 1 1,1 0-1,-1 0 0,0-1 1,0 1-1,1 0 0,-1 0 1,0 0-1,1 0 0,-1 0 1,0 2-1,-12 32-49,11-29 71,1-5-39,0 1-1,1 0 0,-1 0 0,0 0 0,1 0 0,-1 0 0,1 0 0,0 0 0,-1 0 0,1 0 0,0 0 1,0 0-1,0 0 0,1 0 0,-1 0 0,0 0 0,1 0 0,-1-1 0,1 1 0,0 0 0,0 0 0,0 0 0,0 0 1,0-1-1,0 1 0,0 0 0,0-1 0,1 1 0,2 2 0,2-1-101,0-1 1,0 1-1,0-1 1,0 0-1,0-1 1,1 0-1,11 2 0,20 4-537,-34-6 589,0 0 0,0 1-1,0-1 1,0 1 0,0 0 0,0 1 0,-1-1 0,1 0 0,-1 1 0,1 0-1,5 6 1,-9-8 108,1 0 0,0 0 0,-1 0-1,1 0 1,0 0 0,-1 0 0,0 1 0,1-1-1,-1 0 1,0 0 0,1 0 0,-1 1-1,0-1 1,0 0 0,0 0 0,0 1 0,0-1-1,0 0 1,-1 0 0,1 1 0,0-1-1,-1 0 1,1 0 0,-1 0 0,1 0 0,-1 0-1,1 1 1,-1-1 0,0 0 0,1 0-1,-1-1 1,0 1 0,0 0 0,0 0 0,0 0-1,0 0 1,0-1 0,0 1 0,0 0-1,0-1 1,0 1 0,0-1 0,-1 1 0,1-1-1,-1 1 1,-6 3 89,-1-1 1,1 1-1,-1-1 0,1-1 0,-1 1 1,0-1-1,0-1 0,0 0 0,0 0 1,0-1-1,0 0 0,-10-1 1,18 0-267,0 1 1,0-1 0,0 1 0,0-1-1,1 0 1,-1 1 0,0-1-1,0 0 1,1 1 0,-1-1 0,0 0-1,1 0 1,-1 1 0,0-1 0,1 0-1,0 0 1,-1 0 0,1 0 0,-1 0-1,1 0 1,0 0 0,0 0 0,0 0-1,-1 0 1,1 0 0,0 0 0,0 0-1,1-2 1,4-32-6074,9 7-523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964"/>
    </inkml:context>
    <inkml:brush xml:id="br0">
      <inkml:brushProperty name="width" value="0.025" units="cm"/>
      <inkml:brushProperty name="height" value="0.025" units="cm"/>
    </inkml:brush>
  </inkml:definitions>
  <inkml:trace contextRef="#ctx0" brushRef="#br0">18 1 16464,'0'0'9139,"-1"10"-8333,-9 75-162,3 0 0,8 130 0,-1-216-637,0 1-1,0-1 0,0 1 0,0-1 0,1 1 0,-1-1 0,0 0 0,0 1 0,1-1 0,-1 1 0,0-1 0,1 1 0,-1-1 0,1 1 0,-1-1 0,0 1 0,1 0 0,-1-1 1,1 1-1,-1 0 0,1-1 0,-1 1 0,1 0 0,-1 0 0,1-1 0,0 1 0,-1 0 0,1 0 0,-1 0 0,1 0 0,0 0 0,-1 0 0,1 0 0,-1 0 0,1 0 1,0 0-1,-1 0 0,1 0 0,-1 0 0,1 0 0,0 0 0,-1 1 0,1-1 0,-1 0 0,1 0 0,-1 1 0,1-1 0,-1 0 0,1 1 0,-1-1 0,1 1 0,-1-1 0,0 1 1,1-1-1,-1 1 0,0-1 0,1 1 0,-1-1 0,0 1 0,1-1 0,-1 1 0,0-1 0,0 1 0,0 0 0,0-1 0,1 2 0,3-17 9,-1 1 0,0-1 0,-1 0 0,-1 0 0,0 0 0,-1 0 0,0 0 0,-1 0 0,-4-20 0,-3 23-85,4 20-105,2 25 51,2-30 120,1 0 0,0 0-1,-1 1 1,1-1 0,1 0-1,-1 0 1,0 0-1,1 0 1,-1-1 0,1 1-1,0 0 1,0-1 0,0 1-1,0-1 1,1 0 0,-1 1-1,1-1 1,4 3-1,-2-2 9,0-1 0,0 0 0,1 0 0,-1 0 0,0-1-1,1 0 1,-1 0 0,1 0 0,0-1 0,6 0 0,3 0-2,-1-1 0,0-1 1,0-1-1,0 0 1,0-1-1,0 0 1,23-11-1,25-24-610,-49 30 470,-1 1 0,1 0-1,0 0 1,1 1 0,0 1 0,16-5 0,-30 11 153,1 0-1,0 0 1,0 0-1,0 0 1,0 0-1,0 0 0,0 0 1,0 0-1,0 0 1,0 1-1,0-1 1,0 0-1,-1 0 1,1 1-1,0-1 1,0 1-1,0-1 1,-1 1-1,1-1 1,0 1-1,0 0 1,-1-1-1,1 1 0,0 0 1,-1-1-1,1 1 1,-1 0-1,1 0 1,-1-1-1,1 1 1,-1 0-1,0 0 1,1 0-1,-1 0 1,0 0-1,0 1 1,7 46 799,-4-18-568,-3-29-231,1 0-1,-1 1 1,0-1 0,1 0-1,-1 1 1,1-1-1,0 0 1,-1 0-1,1 0 1,0 0-1,0 0 1,0 0 0,0 0-1,0 0 1,0 0-1,0 0 1,0 0-1,0 0 1,0-1-1,0 1 1,0 0 0,1-1-1,-1 1 1,0-1-1,1 1 1,-1-1-1,0 0 1,1 0-1,-1 1 1,0-1 0,1 0-1,-1 0 1,0 0-1,1-1 1,-1 1-1,0 0 1,1 0-1,-1-1 1,0 1 0,1-1-1,-1 1 1,0-1-1,0 0 1,0 1-1,2-2 1,9-5 29,0 0 0,-1 0 1,17-15-1,-19 15-111,58-35-1517,-43 30-1536,0 0-3835,-16 10-765</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5.297"/>
    </inkml:context>
    <inkml:brush xml:id="br0">
      <inkml:brushProperty name="width" value="0.025" units="cm"/>
      <inkml:brushProperty name="height" value="0.025" units="cm"/>
    </inkml:brush>
  </inkml:definitions>
  <inkml:trace contextRef="#ctx0" brushRef="#br0">0 1 19506,'0'0'5766,"6"58"-4613,-3-14-320,-3 6-225,0 2-31,0 4-161,0-4-320,0-5-96,6-9-1313,1-8-2114,5-9-2114,-1-4-6887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5.614"/>
    </inkml:context>
    <inkml:brush xml:id="br0">
      <inkml:brushProperty name="width" value="0.025" units="cm"/>
      <inkml:brushProperty name="height" value="0.025" units="cm"/>
    </inkml:brush>
  </inkml:definitions>
  <inkml:trace contextRef="#ctx0" brushRef="#br0">11 1 19410,'0'0'6951,"-11"54"-4741,11-43-961,6-4-832,8-6-321,-1-1-737,-1-8-2818,-3-10-6823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6.665"/>
    </inkml:context>
    <inkml:brush xml:id="br0">
      <inkml:brushProperty name="width" value="0.025" units="cm"/>
      <inkml:brushProperty name="height" value="0.025" units="cm"/>
    </inkml:brush>
  </inkml:definitions>
  <inkml:trace contextRef="#ctx0" brushRef="#br0">1 0 6566,'0'0'-2210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8.891"/>
    </inkml:context>
    <inkml:brush xml:id="br0">
      <inkml:brushProperty name="width" value="0.025" units="cm"/>
      <inkml:brushProperty name="height" value="0.025" units="cm"/>
    </inkml:brush>
  </inkml:definitions>
  <inkml:trace contextRef="#ctx0" brushRef="#br0">108 0 13613,'0'0'7933,"-9"6"-6054,2-1-1605,1 0-2,-1 0 0,1-1 0,-1 0 0,-1 0 0,1-1 1,0 1-1,-1-2 0,0 1 0,1-1 0,-12 2 0,18-4-827,40 1-3940,-20-1 3842,1 2 1,-1 0-1,0 1 0,0 1 1,0 1-1,-1 0 0,33 15 1,-50-20 756,0 1 1,1 0 0,-1-1-1,0 1 1,0 0-1,0-1 1,0 1-1,0 0 1,0 0 0,0 0-1,0 0 1,0 0-1,-1 0 1,1 0-1,0 0 1,-1 0-1,1 0 1,0 1 0,-1-1-1,0 0 1,1 0-1,-1 1 1,0-1-1,1 0 1,-1 1 0,0-1-1,0 0 1,0 0-1,-1 3 1,0-1 125,0-1 0,0 0 0,-1 1-1,1-1 1,-1 0 0,0 0 0,0 0 0,0 0 0,0 0 0,0 0 0,0 0 0,0-1 0,-4 3 0,-3 1 197,-1 1 0,0-2 1,0 1-1,-1-2 1,1 1-1,-17 2 0,26-5-500,-1-1 0,0 1 0,0-1-1,1 0 1,-1 0 0,0 0-1,1 0 1,-1 0 0,0 0 0,0-1-1,1 1 1,-1-1 0,0 1-1,1-1 1,-1 1 0,1-1 0,-1 0-1,1 0 1,-1 0 0,1 0-1,-1 0 1,1 0 0,-2-1 0,2-1-717,0 0 0,0 1 0,0-1 0,1 0 0,-1 0 0,1 0 0,-1 0 0,1 1 0,0-1 1,0 0-1,0 0 0,1 0 0,0-4 0,3-15-11104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8.532"/>
    </inkml:context>
    <inkml:brush xml:id="br0">
      <inkml:brushProperty name="width" value="0.025" units="cm"/>
      <inkml:brushProperty name="height" value="0.025" units="cm"/>
    </inkml:brush>
  </inkml:definitions>
  <inkml:trace contextRef="#ctx0" brushRef="#br0">78 114 6342,'0'0'5467,"-10"1"-3092,-31 0-672,40-1-1621,0 0-1,-1 0 1,1 0 0,0 0-1,0 0 1,0-1 0,0 1 0,0 0-1,0-1 1,0 1 0,0-1-1,0 1 1,0-1 0,0 1-1,0-1 1,0 0 0,1 1-1,-1-1 1,0 0 0,0 0-1,1 0 1,-1 1 0,0-1-1,1 0 1,-1 0 0,1 0 0,-1 0-1,1 0 1,-1 0 0,1 0-1,0 0 1,0 0 0,0 0-1,-1-1 1,1 1 0,0 0-1,0 0 1,0 0 0,0 0-1,1 0 1,-1 0 0,0 0-1,0 0 1,1-1 0,0-2 4,0 0 0,0 0 0,0 0 0,1 1 0,0-1 1,-1 1-1,1-1 0,1 1 0,-1 0 0,3-4 0,-1 3-38,0 1 0,1-1 0,-1 0 0,1 1 0,0 0 0,0 0 0,0 1 0,0 0 0,0-1 0,1 2 1,-1-1-1,1 0 0,-1 1 0,1 0 0,0 1 0,-1-1 0,1 1 0,0 0 0,-1 0 0,1 1 0,6 1 0,-3 1 40,-1-1 1,0 2-1,1-1 0,-1 1 0,0 0 1,-1 1-1,1 0 0,-1 0 1,0 1-1,0 0 0,-1 0 1,11 12-1,11 18 214,-19-23-271,1-1 0,0 0 1,1 0-1,21 17 0,-28-26-12,0 0 0,0 0-1,1-1 1,-1 0 0,1 0-1,0 0 1,0-1 0,-1 1 0,1-1-1,0 0 1,0-1 0,0 1 0,0-1-1,0 0 1,0 0 0,0 0-1,0-1 1,0 0 0,7-2 0,8-5 214,-1 0 1,-1-2-1,0 0 1,0-2-1,-1 1 1,-1-2 0,0 0-1,17-19 1,52-38 55,-63 59 756,-9 10-4083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8.862"/>
    </inkml:context>
    <inkml:brush xml:id="br0">
      <inkml:brushProperty name="width" value="0.025" units="cm"/>
      <inkml:brushProperty name="height" value="0.025" units="cm"/>
    </inkml:brush>
  </inkml:definitions>
  <inkml:trace contextRef="#ctx0" brushRef="#br0">1 1 13100,'0'0'4928,"9"-1"-4058,8 1-312,-1 1 1,1 0-1,-1 1 1,0 0-1,0 2 1,0 0-1,20 8 0,-30-10-472,1 1-1,0 0 0,-1 0 0,1 0 0,-1 1 1,0 0-1,0 0 0,-1 1 0,1 0 0,-1 0 1,0 0-1,0 1 0,-1-1 0,1 1 0,-1 0 1,0 0-1,-1 1 0,0-1 0,0 1 0,3 9 0,-3 5-33,0 0-1,-1 0 0,-1 0 1,-1 0-1,-1 0 0,-1 0 0,-8 37 1,-48 147-927,40-153-193,3-6-1937,1-14-2558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211"/>
    </inkml:context>
    <inkml:brush xml:id="br0">
      <inkml:brushProperty name="width" value="0.025" units="cm"/>
      <inkml:brushProperty name="height" value="0.025" units="cm"/>
    </inkml:brush>
  </inkml:definitions>
  <inkml:trace contextRef="#ctx0" brushRef="#br0">16 0 15022,'-7'13'2584,"3"9"-2187,2 1 1,0-1-1,2 0 1,2 35-1,19 95 659,-13-104-933,-7-36-100,33 165 151,-33-174-173,-1-1 1,1 1-1,0-1 0,-1 1 0,1-1 0,0 1 1,1-1-1,-1 0 0,0 1 0,1-1 0,-1 0 1,1 0-1,0 0 0,-1 0 0,1 0 0,0-1 1,0 1-1,3 1 0,-3-2 6,0-1 0,0 0 0,-1 0 0,1 0 0,0 0 0,-1-1 0,1 1 0,0 0 0,-1-1 0,1 1 0,0-1 0,-1 0 0,1 1 0,-1-1 0,1 0 0,-1 0 0,1 0 0,-1 0 0,0 0 0,1 0 0,-1-1 0,0 1 0,0 0 0,0-1 0,0 1 0,0-1 0,1-2 0,63-99 370,-45 70-317,43-59 0,-61 89-19,0 1 1,0 0 0,0-1 0,0 1 0,0 0 0,1 0 0,-1 0 0,1 1-1,0-1 1,-1 1 0,1-1 0,0 1 0,0 0 0,3-1 0,-4 2-5,-1 0 0,0 0 0,1 0 0,-1 0 0,1 1 0,-1-1 0,0 1 0,1-1 0,-1 1 1,0-1-1,1 1 0,-1 0 0,0-1 0,0 1 0,0 0 0,0 0 0,0 0 0,0 0 0,0 0 0,0 0 0,0 0 0,0 0 1,0 0-1,-1 1 0,1-1 0,0 0 0,-1 1 0,1-1 0,-1 0 0,1 3 0,6 18 366,-2-1 0,0 1 0,3 42 0,-6-40-334,1 1 1,12 40 0,-15-65-129,0 1 0,0-1 1,0 1-1,0 0 1,0-1-1,0 1 1,0-1-1,0 1 0,0-1 1,1 1-1,-1-1 1,0 1-1,0-1 0,1 1 1,-1-1-1,0 1 1,1-1-1,-1 1 1,0-1-1,1 0 0,-1 1 1,1-1-1,-1 0 1,0 1-1,1-1 0,-1 0 1,1 1-1,-1-1 1,1 0-1,-1 0 1,1 0-1,0 0 0,-1 1 1,1-1-1,0 0 1,12-18-2509,4-38-3512,-16 54 5666,10-47-7520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559"/>
    </inkml:context>
    <inkml:brush xml:id="br0">
      <inkml:brushProperty name="width" value="0.025" units="cm"/>
      <inkml:brushProperty name="height" value="0.025" units="cm"/>
    </inkml:brush>
  </inkml:definitions>
  <inkml:trace contextRef="#ctx0" brushRef="#br0">70 43 12588,'-2'15'3053,"-23"95"408,13-63-2034,1 1-1,2 0 0,-1 51 0,14-82-1281,7-18-103,14-23 38,-10 0-154,-1-1 0,-1 0 0,-1-1-1,-1 0 1,-2-1 0,0 0-1,-2 0 1,-1-1 0,-1 0-1,-2 0 1,1-55 0,-4 82 120,0-1 1,0 1-1,1-1 1,-1 1-1,-1-1 0,1 1 1,0-1-1,0 1 1,0 0-1,-1-1 0,1 1 1,-1-1-1,1 1 1,-1 0-1,1-1 0,-1 1 1,0 0-1,-1-2 1,1 4-16,1 0 1,-1-1 0,0 1 0,0 0-1,1 0 1,-1 0 0,1 0 0,-1 0 0,1 0-1,-1 0 1,1 0 0,0 1 0,-1-1-1,1 0 1,0 0 0,0 0 0,0 0-1,0 0 1,0 0 0,0 1 0,0-1 0,0 0-1,1 1 1,-3 45 263,0-12-238,1 0 0,1 0-1,2 0 1,2 0 0,9 38-1,-13-70-52,1-1-1,0 1 0,0-1 1,0 1-1,0-1 0,0 0 0,0 1 1,0-1-1,1 0 0,0 0 1,-1 0-1,1 0 0,0 0 1,3 2-1,-4-3-37,0-1 0,0 1 0,1-1-1,-1 0 1,0 1 0,0-1 0,0 0 0,0 0 0,1 0 0,-1 0 0,0 0 0,0 0-1,0 0 1,1 0 0,-1 0 0,0 0 0,0-1 0,0 1 0,0-1 0,0 1 0,1-1 0,0 0-1,3-2-265,0-1 0,0 0 0,-1 0 0,1-1-1,-1 1 1,0-1 0,0 0 0,0 0 0,5-11 0,1-4-1600,-2-1 0,0 0 1,-1 0-1,-1 0 1,7-42-1,-5 0-2862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922"/>
    </inkml:context>
    <inkml:brush xml:id="br0">
      <inkml:brushProperty name="width" value="0.025" units="cm"/>
      <inkml:brushProperty name="height" value="0.025" units="cm"/>
    </inkml:brush>
  </inkml:definitions>
  <inkml:trace contextRef="#ctx0" brushRef="#br0">1 0 9353,'0'0'8424,"5"8"-8397,4 9 37,-2 0 0,0 0 0,0 0 0,-2 1 0,0 0 0,-1 0 0,2 25 0,7 151 2851,8 60 603,-21-251-3498,1-1 1,-1 1-1,1-1 1,0 1-1,-1-1 1,1 1-1,0-1 1,1 0-1,-1 1 1,3 2-1,3-5 125,0-18 19,-2-20-171,-2 0 0,-1-1 0,-2 1 0,-8-64 0,-40-149-1160,45 237 1118,1 6 32,1 0-1,-2 0 1,1 0 0,-1 0 0,0 1 0,-1-1 0,-7-11 0,10 23-130,0 0-1,-1 0 1,1 0 0,1 0 0,-1 0 0,0 0 0,1 0 0,0 5 0,2 40-1829,-1-32 306,0 0 0,-1 0 0,0 0 0,-2 0 0,0-1 0,-7 28-1,4-30-2909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2.267"/>
    </inkml:context>
    <inkml:brush xml:id="br0">
      <inkml:brushProperty name="width" value="0.025" units="cm"/>
      <inkml:brushProperty name="height" value="0.025" units="cm"/>
    </inkml:brush>
  </inkml:definitions>
  <inkml:trace contextRef="#ctx0" brushRef="#br0">0 0 9545,'0'0'448</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2.612"/>
    </inkml:context>
    <inkml:brush xml:id="br0">
      <inkml:brushProperty name="width" value="0.025" units="cm"/>
      <inkml:brushProperty name="height" value="0.025" units="cm"/>
    </inkml:brush>
  </inkml:definitions>
  <inkml:trace contextRef="#ctx0" brushRef="#br0">1 65 10858,'0'0'8697,"9"8"-6989,30 26-85,-37-33-1487,1 1 1,-1-1-1,1 1 0,0-1 1,-1 0-1,1 0 1,0 0-1,0 0 1,0-1-1,-1 1 1,1-1-1,0 0 1,0 1-1,0-1 1,0-1-1,0 1 0,0 0 1,0-1-1,0 1 1,-1-1-1,1 0 1,0 0-1,5-3 1,1-1 33,0-1-1,-1 0 1,1 0 0,13-14 0,-13 12-152,7-6-124,10-9-241,-12 8-4421,-13 12 722,-1-1-2504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3.115"/>
    </inkml:context>
    <inkml:brush xml:id="br0">
      <inkml:brushProperty name="width" value="0.025" units="cm"/>
      <inkml:brushProperty name="height" value="0.025" units="cm"/>
    </inkml:brush>
  </inkml:definitions>
  <inkml:trace contextRef="#ctx0" brushRef="#br0">1 0 17072,'0'0'5045,"6"12"-4271,23 60 76,-2 2 0,32 151-1,-18-60-761,-40-163-84,-1-1 1,0 1-1,1-1 0,-1 0 1,1 1-1,-1-1 0,1 1 0,0-1 1,-1 0-1,1 1 0,0-1 0,0 0 1,0 0-1,0 0 0,0 1 1,0-1-1,2 1 0,-2-3 0,-1 1 0,1 0 0,0-1 0,-1 1 1,1 0-1,-1-1 0,1 1 0,-1-1 0,1 1 0,-1-1 0,1 1 0,-1-1 0,0 0 0,1 1 0,-1-1 1,1 1-1,-1-1 0,0 0 0,0 1 0,1-1 0,-1 0 0,0 1 0,0-1 0,0 0 0,0 0 0,0 1 1,0-1-1,0 0 0,0 1 0,0-1 0,0 0 0,0 1 0,-1-1 0,1 0 0,0 0 0,-1-12-188,0 1-1,0-1 0,-1 1 0,-1 0 0,0 0 0,-1 0 0,0 0 0,-8-16 1,-1 4-123,-1 0 0,-31-38 1,49 66 391,0 0 1,1-1 0,-1 1 0,0-1 0,1 0 0,0 0 0,0-1 0,0 1 0,0-1-1,0 0 1,0 0 0,0-1 0,1 0 0,-1 1 0,1-2 0,-1 1 0,1-1 0,-1 0-1,1 0 1,-1 0 0,9-2 0,-4 0-59,1 0 0,0 0 1,-1-1-1,1 0 0,-1-1 0,0 0 1,0 0-1,0-1 0,-1-1 0,10-7 0,-11 7-18,0-2-1,-1 1 1,0-1-1,-1 0 1,0 0-1,0-1 1,5-10-1,-9 16 6,0-1-1,0 0 1,0 1-1,-1-1 1,0 0-1,1 0 1,-1 0 0,-1 0-1,1 0 1,-1 0-1,1 0 1,-1 0-1,-1 0 1,1-1-1,0 1 1,-1 0-1,0 0 1,0 0 0,0 0-1,-3-6 1,3 8-5,1 1-1,-1 0 1,0-1 0,0 1 0,1 0 0,-1 0 0,0 0 0,0 0 0,0-1 0,0 1 0,-1 0 0,1 1-1,0-1 1,0 0 0,-1 0 0,1 0 0,0 1 0,-1-1 0,1 1 0,0-1 0,-1 1 0,1 0 0,-1-1-1,1 1 1,-1 0 0,1 0 0,-1 0 0,1 0 0,-1 0 0,1 0 0,-1 0 0,1 1 0,-1-1 0,1 1-1,0-1 1,-1 1 0,1-1 0,-1 1 0,1 0 0,0 0 0,-2 1 0,-1 1-10,1 0-1,-1 0 1,1 0 0,-1 0-1,1 1 1,1 0 0,-1-1 0,0 1-1,1 0 1,0 0 0,0 1 0,-2 4-1,-4 19 83,1 0 0,2 1 0,1 0 0,1 0 0,1 31 0,2-60-73,-1 1-1,1 0 0,0 0 1,0 0-1,0 0 1,0 0-1,0 0 0,0 0 1,0 0-1,0 0 1,0 0-1,1-1 0,-1 1 1,0 0-1,1 0 1,-1 0-1,0 0 0,1 0 1,-1-1-1,1 1 1,-1 0-1,1 0 0,0-1 1,-1 1-1,1 0 1,0-1-1,-1 1 0,1-1 1,0 1-1,0-1 1,-1 1-1,1-1 0,0 0 1,0 1-1,0-1 1,0 0-1,0 1 0,0-1 1,0 0-1,-1 0 1,1 0-1,2 0 0,-1-1 6,0 1 1,0-1-1,0 0 0,1 0 0,-1 1 0,0-2 0,0 1 0,0 0 1,0 0-1,-1-1 0,1 1 0,0-1 0,0 1 0,-1-1 0,3-3 1,3-8-47,0-1 0,-1 1 0,0-1 0,-2 0 0,1 0 0,-2-1 0,0 1 0,0-1 0,-2 0 0,1-20 0,-2 59 147,1 0-1,1 0 1,2 0 0,0 0 0,10 29 0,-14-51-99,1-1 0,-1 0-1,0 0 1,1 1 0,-1-1 0,1 0-1,0 0 1,-1 0 0,1 0 0,0 1 0,-1-1-1,1 0 1,0 0 0,0-1 0,0 1 0,0 0-1,0 0 1,0 0 0,0-1 0,0 1 0,0 0-1,1-1 1,-1 1 0,2 0 0,-1-1 0,0 0 0,0-1 0,0 1 0,-1 0 1,1-1-1,0 1 0,0-1 0,-1 0 0,1 0 0,-1 1 1,1-1-1,0 0 0,-1 0 0,0-1 0,3-1 1,7-8-45,-1-1 1,0 0 0,12-19-1,-14 20-176,-6 7 138,44-51-382,-44 52 442,1 0 0,0 1 0,0-1 0,1 1 1,-1-1-1,0 1 0,1 0 0,-1 0 0,1 1 1,0-1-1,0 1 0,-1 0 0,1 0 1,0 0-1,5 0 0,-7 1 26,0 0-1,-1 1 1,1-1 0,-1 1-1,1-1 1,-1 1 0,0 0 0,1-1-1,-1 1 1,0 0 0,1 0-1,-1 0 1,0 0 0,0 0 0,0 1-1,0-1 1,0 0 0,0 0-1,0 1 1,0-1 0,0 0 0,-1 1-1,1-1 1,-1 1 0,1-1-1,-1 1 1,1-1 0,-1 4 0,8 52 830,-7-45-698,0 6 36,-2-15-164,1 0 0,0 1 0,0-1 0,1 0 0,-1 1 0,1-1 0,-1 0 0,1 0 0,0 1 0,0-1 0,0 0 0,4 5 0,0-19-4326,-5-9-2237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113"/>
    </inkml:context>
    <inkml:brush xml:id="br0">
      <inkml:brushProperty name="width" value="0.025" units="cm"/>
      <inkml:brushProperty name="height" value="0.025" units="cm"/>
    </inkml:brush>
  </inkml:definitions>
  <inkml:trace contextRef="#ctx0" brushRef="#br0">40 194 13196,'-1'3'639,"-1"-1"-1,1 1 0,-1-1 0,1 1 0,0 0 0,0-1 0,0 1 0,0 0 0,1 0 0,-1 0 0,1-1 0,-1 6 0,1-7-572,0-1 1,0 0-1,0 1 0,0-1 0,0 1 1,0-1-1,0 1 0,1-1 0,-1 1 1,0-1-1,0 1 0,0-1 0,0 1 0,1-1 1,-1 0-1,0 1 0,1-1 0,-1 0 1,0 1-1,1-1 0,-1 0 0,0 1 1,1-1-1,-1 0 0,0 1 0,1-1 1,0 0-1,0 0-35,0 0 0,1 0 0,-1 0 0,0 0 0,0 0 0,0-1 0,0 1 0,0 0 1,1-1-1,-1 1 0,0-1 0,0 0 0,0 1 0,0-1 0,0 0 0,-1 1 0,2-2 0,7-7 44,-2 0 1,1-1-1,-1 0 0,-1 0 0,0-1 0,0 0 0,-1 0 0,0 0 0,-1 0 0,-1-1 1,0 0-1,0 0 0,1-20 0,-3 29-64,-1 1 1,0-1-1,-1 0 1,1 0-1,0 0 1,-1 1 0,0-1-1,1 0 1,-1 1-1,0-1 1,-1 0-1,1 1 1,0-1-1,-1 1 1,1 0-1,-1-1 1,0 1-1,0 0 1,0 0-1,0 0 1,0 0-1,-3-2 1,3 3-10,0 0 0,0 0 0,1 1 0,-1-1 1,0 0-1,0 1 0,0-1 0,0 1 0,0 0 0,0-1 1,0 1-1,0 0 0,0 0 0,-1 0 0,1 1 0,0-1 1,0 0-1,0 1 0,0 0 0,1-1 0,-1 1 0,0 0 1,0 0-1,0 0 0,0 0 0,1 0 0,-1 0 0,1 0 1,-1 1-1,1-1 0,-1 1 0,-1 1 0,-1 4-4,-1 0-1,1 0 1,0 1-1,0 0 1,1 0 0,0-1-1,1 2 1,0-1-1,0 0 1,0 0-1,1 1 1,0 10-1,0 3 45,1-1-1,1 0 0,6 40 1,-6-55-37,1 0 0,-1 0 0,1-1 0,0 1 0,1 0 0,-1-1 0,1 1-1,0-1 1,1 0 0,-1 0 0,1 0 0,0 0 0,0-1 0,1 0 0,-1 1 0,1-1 0,6 4 0,-7-6 1,0-1-1,0 1 0,-1-1 1,1 1-1,0-1 1,0-1-1,0 1 0,0 0 1,0-1-1,0 0 0,1 0 1,-1 0-1,0 0 1,0-1-1,0 1 0,0-1 1,0 0-1,0 0 1,0-1-1,-1 1 0,1-1 1,0 0-1,-1 0 0,1 0 1,-1-1-1,5-3 1,6-6 21,-2 0 1,0 0-1,0-1 1,-1-1-1,0 0 1,-2 0-1,16-30 1,-11 16 17,-3-1 0,0 0 0,11-50 0,-23 94-38,0-1-1,1 1 1,0 0 0,5 28-1,-1-8 62,-3-20 8,6 52 130,-6-62-156,-1 0 0,2-1 1,-1 1-1,0-1 1,1 1-1,0-1 1,0 0-1,0 0 0,1 1 1,-1-2-1,4 5 1,-5-7-33,1 0 1,-1 0 0,0 0 0,0 0 0,1 0 0,-1-1-1,0 1 1,1 0 0,-1-1 0,1 1 0,-1-1 0,1 0-1,-1 1 1,1-1 0,-1 0 0,1 0 0,-1 0 0,1 0-1,-1 0 1,1 0 0,-1 0 0,1-1 0,-1 1 0,1-1-1,-1 1 1,1-1 0,-1 1 0,0-1 0,1 0-1,-1 0 1,0 1 0,2-3 0,3-1 26,0-1 0,-1 0 0,0 0 0,0 0 0,7-10 0,56-93-30,-21 29-286,-46 78 263,-1 0 0,1 0 0,-1 0 0,1-1 0,0 1 0,-1 1 0,1-1 0,0 0 1,0 0-1,0 0 0,0 0 0,0 0 0,0 1 0,0-1 0,0 0 0,0 1 0,0-1 0,0 1 0,1-1 0,-1 1 1,0 0-1,3-1 0,-3 2 4,0-1 0,0 0 1,0 1-1,0 0 1,0-1-1,0 1 0,0 0 1,0-1-1,0 1 0,0 0 1,-1 0-1,1 0 0,0 0 1,0 0-1,-1 0 1,1 0-1,-1 0 0,1 0 1,0 1-1,4 11 16,-1 0-1,0 0 1,3 18 0,-5-17 20,-1-11-26,-1-1-1,1 0 1,0 1 0,-1-1 0,1 1 0,0-1 0,1 0 0,-1 0 0,0 1 0,1-1-1,-1 0 1,1 0 0,-1 0 0,1-1 0,0 1 0,0 0 0,0-1 0,0 1 0,3 1 0,-3-3 3,-1 1 0,1-1 0,-1 0 0,1 0 0,-1 0 0,1 0 0,-1-1 0,1 1 0,-1 0 0,1-1 0,-1 1 0,1-1 0,-1 1 0,0-1 0,1 0 0,-1 0 0,0 1 0,0-1 0,1 0 0,-1 0 1,0 0-1,0 0 0,0 0 0,0-1 0,0 1 0,0 0 0,-1 0 0,1-1 0,0 1 0,-1 0 0,1-1 0,0-1 0,-1 2-14,1-1 0,-1 1 0,1-1 1,-1 1-1,1 0 0,0 0 0,0-1 0,-1 1 0,1 0 0,0 0 0,0 0 0,0 0 1,0 0-1,0 0 0,0 0 0,1 0 0,-1 0 0,0 0 0,0 1 0,1-1 0,-1 1 1,0-1-1,1 1 0,-1-1 0,3 0 0,-3 2-2,1 0 0,-1 0 1,1 0-1,-1 0 0,0 0 0,0 0 0,0 0 1,0 0-1,0 0 0,0 1 0,0-1 1,0 0-1,0 1 0,0-1 0,-1 1 0,1-1 1,-1 1-1,2 2 0,2 11-243,0 0 1,-1 0-1,2 22 1,-4-31 41,0-5-1380,-1-20-13262</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445"/>
    </inkml:context>
    <inkml:brush xml:id="br0">
      <inkml:brushProperty name="width" value="0.025" units="cm"/>
      <inkml:brushProperty name="height" value="0.025" units="cm"/>
    </inkml:brush>
  </inkml:definitions>
  <inkml:trace contextRef="#ctx0" brushRef="#br0">1 0 8904,'0'0'11691,"62"48"-18225,-38-41-3844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19.442"/>
    </inkml:context>
    <inkml:brush xml:id="br0">
      <inkml:brushProperty name="width" value="0.025" units="cm"/>
      <inkml:brushProperty name="height" value="0.025" units="cm"/>
    </inkml:brush>
  </inkml:definitions>
  <inkml:trace contextRef="#ctx0" brushRef="#br0">59 292 5061,'0'0'11408,"-5"9"-9582,-8 11-1198,5-7 259,-1 1-1,-12 27 1,21-40-880,-1 0 0,1 0 1,0 0-1,-1 0 0,1 0 0,0 0 0,0 0 1,0 0-1,0 0 0,0 0 0,0 0 0,0 0 1,0 0-1,0 0 0,1 0 0,-1-1 0,0 1 0,0 0 1,1 0-1,-1 0 0,1 0 0,-1 0 0,1-1 1,-1 1-1,1 0 0,0 0 0,1 1 0,0-1 13,0 1 1,1-1-1,-1 1 0,1-1 0,0 0 0,-1 0 1,1 0-1,0 0 0,5 0 0,8 1 67,0 0 0,27-2 0,-35 0-78,2-1-31,1 0 0,-1-1 0,0 0 1,1-1-1,-1 0 0,0 0 0,-1-1 0,1-1 1,-1 0-1,0 0 0,0 0 0,0-1 1,-1-1-1,0 1 0,0-1 0,0-1 0,-1 0 1,10-13-1,-7 8 17,-1-1 1,0 0-1,-1 0 0,-1-1 1,0 0-1,-1 0 0,-1 0 1,0-1-1,-1 0 0,-1 0 1,2-20-1,-4 30-9,0-1 0,-1 1 0,0 0 0,-1 0 0,0 0 1,1-1-1,-2 1 0,1 0 0,-4-10 0,4 15-2,0 0 0,1 0-1,-1 0 1,0-1 0,0 1 0,0 0 0,0 0 0,0 1-1,0-1 1,0 0 0,0 0 0,0 0 0,0 1 0,-1-1 0,1 0-1,0 1 1,0-1 0,-1 1 0,-1-1 0,0 1-10,0 0 0,0 0 0,0 0 0,0 1 0,0-1-1,-1 1 1,1-1 0,0 1 0,1 0 0,-1 0 0,0 1 0,-3 1 0,-4 3 46,1 0 0,-1 1 0,1 0 1,0 1-1,1 0 0,0 0 0,0 1 0,-11 17 0,4-5 537,2 1 0,-22 46 1,32-62-383,1 1 0,-1 0 1,1 0-1,0 0 1,1 0-1,0 0 1,0 1-1,0-1 1,1 9-1,0-14-159,1 0-1,-1 0 1,1 0-1,-1 0 1,1 1 0,0-1-1,0 0 1,0-1-1,0 1 1,0 0 0,0 0-1,0 0 1,1-1-1,-1 1 1,1 0 0,-1-1-1,1 1 1,0-1-1,-1 0 1,1 0 0,0 0-1,0 1 1,0-2-1,0 1 1,0 0 0,0 0-1,0-1 1,0 1-1,0-1 1,0 1 0,1-1-1,-1 0 1,4 0-1,5 0-404,1-1 0,0-1 0,-1 0-1,1 0 1,-1-1 0,0 0-1,0-1 1,0 0 0,0-1-1,-1 0 1,0-1 0,0 0-1,0-1 1,-1 0 0,0 0 0,0-1-1,-1 0 1,10-12 0,0 0-1014,-1-2 1,-1 0 0,21-36 0,1-23 544,-36 78 971,11-38 434,-13 40-253,1 0 0,-1-1 0,0 1 0,0 0 0,0 0 0,0-1 0,0 1 0,0 0 0,0-1 0,0 1 0,0 0 0,-1-1 1,1 1-1,0 0 0,-2-3 0,1 4-146,1 0 1,-1 0-1,0-1 0,0 1 1,0 0-1,0 0 1,0 0-1,0 0 1,1 0-1,-1 0 1,0 0-1,0 0 0,0 0 1,0 1-1,0-1 1,0 0-1,1 0 1,-1 1-1,0-1 0,0 1 1,1-1-1,-1 1 1,0-1-1,0 1 1,1-1-1,-1 1 1,-1 1-1,-20 17 260,15-12-203,0 2 1,0-1-1,1 1 0,0 0 1,0 0-1,1 0 0,0 1 0,1 0 1,0 0-1,0 0 0,1 0 1,1 1-1,0-1 0,0 1 1,0 21-1,2-19-450,1 0 1,0 0-1,1 0 1,1-1-1,0 1 0,1 0 1,0-1-1,7 14 1,13 35-5468,-18-34-726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824"/>
    </inkml:context>
    <inkml:brush xml:id="br0">
      <inkml:brushProperty name="width" value="0.025" units="cm"/>
      <inkml:brushProperty name="height" value="0.025" units="cm"/>
    </inkml:brush>
  </inkml:definitions>
  <inkml:trace contextRef="#ctx0" brushRef="#br0">96 175 14253,'0'0'6759,"9"-5"-5307,-4 2-1394,-1 1 0,0-1 0,0 0 0,0 0 0,-1 0 0,1 0 0,-1-1 0,1 1 0,-1-1 0,0 0 0,0 0 0,-1 0 0,1 0 0,-1-1 0,0 1 0,0-1 0,-1 1 0,1-1 0,-1 0 0,0 1 0,0-1 0,0-9 1,0 12-15,-1-1 1,0 1-1,1-1 1,-1 0-1,0 1 1,-1-1-1,1 1 1,0-1-1,-1 1 1,1-1-1,-1 1 1,0-1-1,0 1 1,0 0-1,0-1 1,0 1-1,-1 0 1,1 0-1,0 0 1,-1-1-1,0 2 1,1-1-1,-1 0 1,0 0 0,0 1-1,0-1 1,0 1-1,-1-1 1,1 1-1,0 0 1,-1 0-1,1 0 1,0 0-1,-1 0 1,1 1-1,-1-1 1,1 1-1,-1-1 1,1 1-1,-1 0 1,0 0-1,1 0 1,-1 1-1,1-1 1,-1 1-1,1-1 1,-1 1-1,1 0 1,-1 0 0,1 0-1,0 0 1,-4 2-1,0 1 12,1 0-1,0 0 1,0 0-1,1 1 1,-1 0 0,1-1-1,0 2 1,0-1-1,1 0 1,-1 1-1,1-1 1,1 1 0,-1 0-1,1 0 1,-3 12-1,1-5 159,1 0 0,1 0 0,0 1 0,1-1 0,0 0-1,2 25 1,0-33-178,0-1-1,0 0 1,0 0 0,1 0-1,-1 0 1,1-1-1,0 1 1,0 0-1,1-1 1,-1 1-1,1-1 1,-1 0 0,1 1-1,0-1 1,0-1-1,0 1 1,1 0-1,-1-1 1,1 0-1,-1 1 1,1-2-1,0 1 1,0 0 0,0-1-1,0 1 1,0-1-1,0 0 1,0-1-1,7 1 1,-1 1-490,0-2 1,0 1-1,1-1 0,-1-1 1,0 0-1,0 0 0,1-1 1,-1 0-1,-1-1 0,1 0 1,12-6-1,18-14-6929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5.281"/>
    </inkml:context>
    <inkml:brush xml:id="br0">
      <inkml:brushProperty name="width" value="0.025" units="cm"/>
      <inkml:brushProperty name="height" value="0.025" units="cm"/>
    </inkml:brush>
  </inkml:definitions>
  <inkml:trace contextRef="#ctx0" brushRef="#br0">0 113 14061,'0'0'3203,"3"10"-2199,54 142 2076,-10-31-1670,45 183 362,-167-699-704,68 342-1188,3 0 1,3-65 0,1 114 112,0 1-1,0-1 1,0 1 0,1 0 0,-1-1 0,1 1-1,0-1 1,0 1 0,1 0 0,-1 0-1,0 0 1,1 0 0,0 0 0,0 0 0,0 0-1,0 0 1,0 1 0,1-1 0,-1 1 0,6-5-1,-4 5-2,0 0 0,1 1 0,-1-1-1,1 1 1,-1 0 0,1 0 0,-1 0 0,1 1-1,-1 0 1,1 0 0,0 0 0,-1 0 0,1 1-1,0-1 1,4 3 0,-5-2 7,0 0 0,0 0 1,0 1-1,0-1 0,0 1 0,0 0 1,-1 0-1,1 1 0,-1-1 0,1 1 1,-1 0-1,0 0 0,0 0 0,0 0 0,-1 0 1,1 0-1,-1 1 0,1 0 0,-1-1 1,-1 1-1,1 0 0,0 0 0,-1 0 1,0 0-1,0 0 0,0 0 0,0 1 1,-1-1-1,1 7 0,-1 0 18,0 0 1,0 1-1,-1-1 0,-1 0 1,0 0-1,0 0 0,-1 0 0,0-1 1,-1 1-1,-6 11 0,-3 1 190,0-1 0,-25 30 0,32-44-189,0-1 0,0 0 0,-1 0-1,0-1 1,-1 0 0,1 0 0,-1 0 0,0-1 0,0-1 0,-10 5 0,17-9-155,0 1 0,1-1 0,-1 1 0,0-1 0,1 0 0,-1 1 0,0-1 0,0 0 0,1 0 0,-1 1-1,0-1 1,0 0 0,0 0 0,1 0 0,-1 0 0,0 0 0,0 0 0,0-1 0,1 1 0,-1 0 0,0 0 0,0 0-1,0-1 1,1 1 0,-1 0 0,0-1 0,1 1 0,-1-1 0,0 1 0,1-1 0,-1 1 0,1-1 0,-1 1 0,0-1-1,1 0 1,-1 1 0,1-1 0,0 0 0,-1 1 0,1-1 0,0 0 0,-1 1 0,1-1 0,0 0 0,0 0 0,-1 0-1,1 1 1,0-1 0,0 0 0,0 0 0,0 0 0,0 1 0,0-1 0,1 0 0,-1-1 0,-1-23-7175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5.644"/>
    </inkml:context>
    <inkml:brush xml:id="br0">
      <inkml:brushProperty name="width" value="0.025" units="cm"/>
      <inkml:brushProperty name="height" value="0.025" units="cm"/>
    </inkml:brush>
  </inkml:definitions>
  <inkml:trace contextRef="#ctx0" brushRef="#br0">135 13 14734,'-9'4'2952,"-2"3"-2555,0 0 0,0 0 0,0 1 1,1 0-1,0 1 0,0 0 0,-8 11 0,14-16-293,1 0 0,0 0 1,0 1-1,0-1 0,0 1 0,1 0 0,0-1 1,0 1-1,0 0 0,0 0 0,1 1 0,0-1 0,0 0 1,1 0-1,-1 1 0,1-1 0,0 0 0,0 0 1,1 1-1,-1-1 0,1 0 0,3 10 0,-3-13-96,0 0-1,1 0 1,-1 0 0,0 1-1,1-2 1,-1 1-1,1 0 1,-1 0-1,1 0 1,0-1 0,0 1-1,0-1 1,0 1-1,0-1 1,0 0-1,0 0 1,1 0 0,-1 0-1,0 0 1,0 0-1,1-1 1,-1 1-1,1-1 1,-1 0 0,1 1-1,-1-1 1,0 0-1,1 0 1,-1-1-1,1 1 1,-1-1 0,0 1-1,1-1 1,-1 0-1,0 1 1,4-3-1,1 0 44,1 0-1,-1 0 0,0-1 0,0 0 1,0 0-1,0-1 0,-1 1 0,0-2 1,0 1-1,6-7 0,-7 4 115,0 0 1,0 0-1,0 0 0,-1-1 0,0 0 1,-1 0-1,0 0 0,-1 0 0,1 0 1,-2 0-1,2-12 0,-3 19-137,0-1 0,0 0 0,0 0 0,0 1 0,0-1 1,0 0-1,-1 0 0,1 1 0,-1-1 0,0 0 0,0 1 0,0-1 0,0 0 0,0 1 0,0 0 0,-1-1 0,0 1 0,1 0 0,-1 0 0,0-1 0,0 1 1,0 1-1,0-1 0,0 0 0,0 0 0,-1 1 0,1-1 0,-1 1 0,1 0 0,-1 0 0,1 0 0,-1 0 0,0 0 0,1 1 0,-1-1 0,0 1 0,0-1 1,1 1-1,-1 0 0,-4 1 0,5-1-107,0 0 1,1 0-1,-1 0 0,0 0 1,0 0-1,1 1 1,-1-1-1,0 1 0,0-1 1,1 1-1,-1 0 1,1-1-1,-1 1 1,0 0-1,1 0 0,0 0 1,-1 1-1,1-1 1,0 0-1,-1 0 0,1 1 1,0-1-1,0 1 1,0-1-1,0 1 0,0-1 1,-1 4-1,1-2-358,1 0-1,-1 0 0,0-1 1,1 1-1,0 1 0,0-1 1,0 0-1,0 0 0,0 0 1,2 5-1,4 2-3432,10-7-2061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6.006"/>
    </inkml:context>
    <inkml:brush xml:id="br0">
      <inkml:brushProperty name="width" value="0.025" units="cm"/>
      <inkml:brushProperty name="height" value="0.025" units="cm"/>
    </inkml:brush>
  </inkml:definitions>
  <inkml:trace contextRef="#ctx0" brushRef="#br0">97 1 14510,'0'0'5375,"-9"7"-3992,2-2-1221,1 1-1,-1 0 1,1 1-1,0-1 1,0 1-1,1 1 1,0-1-1,0 1 0,1 0 1,0 0-1,-5 14 1,4-8-13,2 1 1,0 0-1,0-1 1,0 29-1,3-42-164,0-1-1,0 1 1,1-1-1,-1 1 1,0-1-1,1 1 1,-1-1-1,0 1 1,1-1-1,-1 1 0,1-1 1,-1 0-1,0 1 1,1-1-1,-1 1 1,1-1-1,-1 0 1,1 0-1,-1 1 1,1-1-1,0 0 1,-1 0-1,1 0 1,-1 0-1,1 0 1,-1 1-1,1-1 0,0 0 1,-1 0-1,1 0 1,-1-1-1,1 1 1,-1 0-1,1 0 1,0 0-1,-1 0 1,1 0-1,-1-1 1,1 1-1,0-1 1,27-8-737,-10 2 475,-1 0 0,1 1 1,0 1-1,1 1 0,-1 0 0,1 2 0,35-1 0,-52 2 307,-1 1-1,0 0 1,0 0 0,1 0-1,-1 0 1,0 0 0,1 0-1,-1 0 1,0 1 0,0-1-1,1 0 1,-1 1 0,0-1-1,0 1 1,0-1 0,0 1-1,0 0 1,1-1 0,-1 1-1,0 0 1,0 0 0,-1 0-1,1 0 1,0 0 0,0 0-1,0 0 1,-1 0 0,1 0-1,0 0 1,-1 0 0,1 0-1,-1 1 1,1-1 0,-1 0-1,0 0 1,1 1 0,-1-1-1,0 0 1,0 0 0,0 1-1,0-1 1,0 0 0,0 1-1,-1-1 1,1 0 0,0 0-1,-1 2 1,-1 3 132,1-1 1,-1 0-1,0 0 1,-1 0-1,1 0 0,-1 0 1,0 0-1,0-1 1,-7 8-1,2-3-83,0-2 1,-1 1-1,0-1 0,0 0 0,-1-1 0,1 0 0,-1 0 1,-1-1-1,1-1 0,-1 0 0,-20 5 0,31-8-149,-1-1 1,0 0-1,1 0 0,-1 0 0,0 0 0,1 0 0,-1 0 0,0 0 0,1 0 0,-1 0 0,0 0 0,1 0 0,-1 0 1,0 0-1,1-1 0,-1 1 0,0 0 0,1 0 0,-1-1 0,1 1 0,-1-1 0,1 1 0,-1 0 0,1-1 0,-1 1 1,1-1-1,-1 1 0,1-1 0,-1 1 0,1-1 0,-1 0 0,0-22-3749,1 21 3678,3-30-5710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6.351"/>
    </inkml:context>
    <inkml:brush xml:id="br0">
      <inkml:brushProperty name="width" value="0.025" units="cm"/>
      <inkml:brushProperty name="height" value="0.025" units="cm"/>
    </inkml:brush>
  </inkml:definitions>
  <inkml:trace contextRef="#ctx0" brushRef="#br0">22 0 17264,'0'0'2274,"-4"69"-256,1-22-192,-6 1 32,7-2-737,-2-3 0,4-10-641,0-10-448,6-11-128,6-8-1121,-1-4-1473,-2-14-1602,-2-9-2851</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105"/>
    </inkml:context>
    <inkml:brush xml:id="br0">
      <inkml:brushProperty name="width" value="0.025" units="cm"/>
      <inkml:brushProperty name="height" value="0.025" units="cm"/>
    </inkml:brush>
  </inkml:definitions>
  <inkml:trace contextRef="#ctx0" brushRef="#br0">5 0 17809,'0'0'1441,"-1"9"-170,-2 39-229,2 1 1,3-1-1,1 0 1,18 89-1,-4-66-416,2-2-1,49 115 1,-55-161-585,-13-22-39,0-1 1,1 0-1,-1 0 1,0 0-1,0 0 1,0 0-1,0 0 1,0 0-1,0 0 1,1 0-1,-1 1 1,0-1-1,0 0 1,0 0-1,0 0 1,1 0-1,-1 0 1,0 0-1,0 0 1,0 0-1,0 0 1,1 0-1,-1 0 1,0 0-1,0 0 1,0 0-1,0 0 1,1 0 0,-1-1-1,0 1 1,0 0-1,0 0 1,0 0-1,0 0 1,1 0-1,-1 0 1,0 0-1,0 0 1,0-1-1,0 1 1,0 0-1,0 0 1,0 0-1,1 0 1,-1 0-1,0-1 1,0 1-1,0 0 1,0 0-1,0 0 1,0 0-1,0-1 1,0 1-1,0 0 1,0 0-1,0 0 1,0-1-1,1-4 13,-1 0-1,0-1 1,0 1 0,0-1-1,-1 1 1,-1-9-1,-12-39-269,-2 0 1,-2 1-1,-31-64 0,49 116 252,0 0 1,0-1 0,0 1-1,0-1 1,0 1 0,0 0-1,-1-1 1,1 1 0,0-1 0,0 1-1,0 0 1,0-1 0,0 1-1,-1 0 1,1-1 0,0 1-1,0 0 1,0-1 0,-1 1-1,1 0 1,0-1 0,-1 1-1,1 0 1,0 0 0,0-1-1,-1 1 1,1 0 0,0 0-1,-1 0 1,1 0 0,-1-1-1,1 1 1,0 0 0,-1 0-1,1 0 1,0 0 0,-1 0-1,0 0 1,-1 18 2,7 31 128,-2-39-87,0-1-1,1 1 0,0-1 1,0 1-1,1-1 0,0-1 1,9 11-1,-13-16-32,1 0-1,1-1 1,-1 1-1,0-1 1,1 1-1,-1-1 1,1 0-1,0 0 1,-1 0-1,1 0 1,0-1-1,0 1 1,1-1-1,-1 0 1,0 0-1,0 0 1,1 0-1,-1 0 1,0-1-1,1 1 1,-1-1-1,0 0 0,1 0 1,-1 0-1,6-2 1,-5 1 3,0-2 0,-1 1 1,1 0-1,0-1 0,-1 0 0,0 1 0,1-1 1,-1-1-1,0 1 0,-1 0 0,1-1 1,0 1-1,-1-1 0,0 0 0,0 0 0,2-6 1,24-68-614,-21 47 185,-5 22 288,0-1 0,1 0 0,0 0 0,7-14 0,-4 59-5,-3 13 446,-1-19-132,0 1-1,2-1 1,14 51-1,-18-79-172,0 0-1,0 0 1,0 0-1,0 0 0,1-1 1,-1 1-1,0 0 1,1 0-1,-1-1 0,0 1 1,1 0-1,-1 0 0,1-1 1,-1 1-1,1 0 1,0-1-1,-1 1 0,1-1 1,-1 1-1,1-1 1,0 1-1,0-1 0,-1 1 1,1-1-1,0 0 0,0 1 1,-1-1-1,1 0 1,0 0-1,0 0 0,0 1 1,0-1-1,1 0 1,0-1-10,0 0 0,0 0 0,0 0 1,0 0-1,0-1 0,0 1 0,-1 0 1,1-1-1,0 1 0,-1-1 1,1 0-1,1-2 0,34-58-1130,-36 62 1086,14-34-1146,19-30-1463,-28 61 2477,-1 13 284,-1 17 519,-4-24-475,3 18 488,-3-13-402,0 1 0,1-1 0,0 0 1,1 1-1,0-1 0,0 0 0,1 0 1,0 0-1,0 0 0,1-1 0,6 11 1,-10-17-205,1 0 0,0-1 0,0 1 0,0 0 1,0 0-1,0-1 0,0 1 0,0 0 0,0-1 0,0 1 1,0-1-1,0 1 0,0-1 0,0 0 0,0 0 0,1 1 1,-1-1-1,0 0 0,0 0 0,0 0 0,0 0 0,1 0 1,-1 0-1,0-1 0,0 1 0,2-1 0,0 0 7,0-1 1,-1 1-1,1-1 0,0 0 0,-1 0 1,0 0-1,1 0 0,-1 0 0,4-5 1,2-4 18,-1 0 0,0 0 0,9-22 0,-10 18-60,0 0 0,-1 0 0,0-1 0,-1 0 0,-1 0 0,-1 0 0,0 0 1,-1 0-1,-1 0 0,-2-27 0,2 41-3,0 0 1,-1 0 0,1 0-1,0 0 1,-1 0 0,1 0-1,-1 1 1,0-1 0,1 0-1,-1 0 1,0 1 0,0-1-1,0 1 1,0-1 0,-1 1-1,1-1 1,0 1 0,-1-1-1,1 1 1,-1 0 0,1 0-1,-1 0 1,1 0 0,-1 0-1,0 0 1,0 0 0,1 1-1,-1-1 1,0 1 0,-3-1-1,9-28 481,6 9-416,-7 17-60,-1 0 0,-1-1 0,1 1 0,0-1 0,-1 1 0,0-1 0,0 0 0,0 1 0,1-7-1,-2 9 2,-2 3-4,0-1-1,1 1 1,-1 0-1,1 0 1,-1 0-1,1 0 0,0 0 1,0 0-1,-1 0 1,1 0-1,1 1 1,-1-1-1,-1 4 0,-3 12 189,1 1-1,1 0 1,-2 32-1,4-42-67,1 0 0,0 1-1,0-1 1,1 0-1,1 1 1,-1-1-1,1 0 1,1 0 0,5 12-1,-6-17-93,0-1 1,0-1-1,1 1 0,-1 0 0,1 0 0,0-1 0,0 0 1,0 1-1,0-1 0,0 0 0,0 0 0,0-1 1,1 1-1,-1-1 0,1 0 0,-1 0 0,1 0 0,0 0 1,-1 0-1,1-1 0,0 0 0,0 1 0,-1-1 1,1-1-1,0 1 0,-1-1 0,7-1 0,-4 1-215,0 0-1,0-1 0,0 0 0,0-1 1,-1 1-1,1-1 0,6-4 0,-9 4-390,1 1 0,-1-1-1,1 0 1,-1 0 0,0 0-1,0 0 1,-1 0 0,1-1-1,-1 0 1,3-4 0,-4-3-3970,-5 0-2994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437"/>
    </inkml:context>
    <inkml:brush xml:id="br0">
      <inkml:brushProperty name="width" value="0.025" units="cm"/>
      <inkml:brushProperty name="height" value="0.025" units="cm"/>
    </inkml:brush>
  </inkml:definitions>
  <inkml:trace contextRef="#ctx0" brushRef="#br0">1 0 18674,'0'0'3651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861"/>
    </inkml:context>
    <inkml:brush xml:id="br0">
      <inkml:brushProperty name="width" value="0.025" units="cm"/>
      <inkml:brushProperty name="height" value="0.025" units="cm"/>
    </inkml:brush>
  </inkml:definitions>
  <inkml:trace contextRef="#ctx0" brushRef="#br0">1 1 13036,'0'0'5606,"44"80"-3973,-26-36-864,4 8-257,-1 3-255,1 0-193,-3-8 0,-5-4-288,-1-10-962,-6-10-1216,-7-11-1922,0-8-833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8.227"/>
    </inkml:context>
    <inkml:brush xml:id="br0">
      <inkml:brushProperty name="width" value="0.025" units="cm"/>
      <inkml:brushProperty name="height" value="0.025" units="cm"/>
    </inkml:brush>
  </inkml:definitions>
  <inkml:trace contextRef="#ctx0" brushRef="#br0">17 377 7399,'-3'-13'4479,"-2"-6"-2847,2-1 0,-2-27 0,5 39-1245,0 0 0,0 0 0,0 1 0,1-1 0,1 0 0,-1 1 0,1-1 0,1 1 0,-1 0 0,1 0 0,6-11 0,1 4-241,1 0 1,0 1 0,1 0-1,1 0 1,0 2 0,1-1-1,0 2 1,0 0 0,1 0-1,0 2 1,1 0 0,0 0 0,0 2-1,1 0 1,0 1 0,0 0-1,0 2 1,1 0 0,-1 0-1,1 2 1,-1 0 0,36 4-1,-48-2-145,0 0-1,0 0 1,1 0-1,-1 1 0,0 0 1,0 0-1,-1 0 0,1 0 1,0 1-1,-1 0 0,0 0 1,1 0-1,-1 1 1,0-1-1,-1 1 0,1 0 1,5 7-1,-5-4 10,-1 0 0,0 0 0,0 0 1,0 0-1,-1 0 0,0 1 0,0-1 0,-1 1 0,0-1 1,0 1-1,-1 9 0,0 0 92,-2 0 1,0-1-1,-1 1 0,0-1 1,-1 1-1,-1-1 0,-1 0 1,0-1-1,-1 1 1,-15 22-1,-31 30 395,48-63-607,0 0 1,0 0-1,0-1 0,0 0 0,-1 0 1,0 0-1,0 0 0,0-1 0,0 0 1,-9 3-1,15-6-4,-1 0 0,1 0 0,0 0 0,-1 0 0,1 0 0,0 0 0,0 0 0,-1 0 0,1 0 0,0 0 0,-1-1 0,1 1 0,0 0 0,0 0 0,-1 0 0,1 0 0,0 0 0,0-1 0,-1 1 0,1 0 0,0 0 0,0 0 0,0-1 0,-1 1 0,1 0 0,0 0 0,0-1 0,0 1 0,0 0 0,0 0 0,0-1 0,-1 1 0,1 0 0,0 0 0,0-1 0,0 1 0,0 0 0,0-1-1,0 1 1,0 0 0,0 0 0,0-1 0,0 1 0,0 0 0,0-1 0,1 1 0,-1 0 0,0 0 0,0-1 0,0 1 0,0 0 0,0 0 0,0-1 0,1 1 0,-1 0 0,0-1-286,5-17-6972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8.779"/>
    </inkml:context>
    <inkml:brush xml:id="br0">
      <inkml:brushProperty name="width" value="0.025" units="cm"/>
      <inkml:brushProperty name="height" value="0.025" units="cm"/>
    </inkml:brush>
  </inkml:definitions>
  <inkml:trace contextRef="#ctx0" brushRef="#br0">5 236 14670,'0'9'2829,"-1"33"-158,-1-20-1730,1 0 0,1 1 0,0-1 0,2 1 0,6 28 0,5-31-871,-13-20-65,1 0 0,-1 0 0,0 0 0,1 0 0,-1 0-1,1 0 1,-1 1 0,1-1 0,-1 0 0,1 0 0,-1 0 0,0-1 0,1 1 0,-1 0 0,1 0 0,-1 0 0,1 0 0,-1 0 0,0 0 0,1-1 0,-1 1 0,1 0 0,-1 0 0,0 0 0,1-1 0,-1 1 0,0 0 0,1-1 0,-1 1 0,2-3 19,0 0 0,0 1-1,0-1 1,-1 0 0,1 0 0,-1 0 0,0 0-1,0-1 1,0 1 0,0-4 0,2-10 18,-1 1 1,-1-1 0,-1 0-1,-1 1 1,-3-28 0,2 35-38,1 0-1,-1 1 1,-1-1 0,0 0 0,0 1 0,-1 0 0,1-1 0,-2 2 0,1-1 0,-1 0 0,-12-12 0,23 49-272,-4-23 261,1-1 1,0 1-1,0-1 1,1 0-1,-1 1 1,1-2-1,0 1 1,0 0-1,1-1 1,-1 0-1,1 0 0,0 0 1,0-1-1,1 1 1,-1-1-1,1 0 1,9 3-1,-10-5 8,-1 0 0,1 0 0,0 0 0,-1 0 0,1-1 0,0 0 0,0 0 0,0 0 0,-1-1 0,1 1-1,0-1 1,0 0 0,-1-1 0,1 1 0,-1-1 0,1 0 0,-1 0 0,0 0 0,0-1 0,0 1 0,0-1 0,0 0 0,5-5 0,-1-1-1,0 1 1,-1-1 0,0 0 0,0-1-1,-1 1 1,-1-1 0,1-1 0,-2 1 0,1-1-1,-1 1 1,-1-1 0,0-1 0,-1 1-1,0 0 1,0-1 0,-1 1 0,-1-17 0,0 27-8,0 0 1,0 0-1,0 0 1,0 0-1,0-1 1,0 1-1,0 0 1,-1 0-1,1 0 1,0 0-1,-1 0 1,1 0-1,0 0 1,-1 0 0,1 0-1,-1 0 1,0 0-1,1 0 1,-1 0-1,0 0 1,0 1-1,1-1 1,-1 0-1,-1 0 1,1 1-3,0 0 1,1 0 0,-1 0-1,0 0 1,0 0 0,1 1-1,-1-1 1,0 0-1,0 0 1,1 1 0,-1-1-1,0 1 1,1-1-1,-1 1 1,1-1 0,-1 1-1,1-1 1,-1 1 0,1-1-1,-1 1 1,1-1-1,-1 1 1,1 0 0,-1-1-1,1 1 1,0 0 0,0 0-1,-1-1 1,1 1-1,0 0 1,0 0 0,0-1-1,0 1 1,0 1 0,-5 19-33,1 0 1,1-1 0,0 39 0,3-47 53,0 1 0,1-1 0,1 0 1,-1 1-1,2-1 0,0 0 1,8 20-1,-11-30-8,1 0-1,-1 0 1,1 0 0,0-1 0,0 1 0,0 0 0,0 0 0,0-1-1,0 1 1,1 0 0,-1-1 0,0 0 0,1 1 0,0-1-1,-1 0 1,1 1 0,-1-1 0,1 0 0,0 0 0,0-1-1,0 1 1,0 0 0,-1-1 0,1 1 0,0-1 0,0 1-1,0-1 1,0 0 0,0 0 0,0 0 0,0 0 0,0 0 0,0 0-1,0 0 1,0-1 0,0 1 0,0-1 0,0 0 0,0 1-1,0-1 1,0 0 0,-1 0 0,1 0 0,0 0 0,-1-1-1,1 1 1,2-3 0,5-4 7,0-1-1,0 0 1,-1-1-1,-1 0 1,1 0 0,6-14-1,-4 1-24,0 0 0,-2-1 1,-1 0-1,-1 0 0,-1-1 0,-1 0 0,-1 0 0,-1-25 0,-2 61 17,6 117 476,-5-114-412,1-1 0,1 1-1,0-1 1,1 0 0,1 0 0,0-1-1,9 19 1,-13-29-62,0-1 0,0 1-1,0 0 1,0-1 0,0 1 0,0 0 0,1-1 0,-1 0-1,0 1 1,1-1 0,-1 0 0,1 1 0,-1-1-1,1 0 1,0 0 0,0 0 0,-1-1 0,1 1-1,0 0 1,0-1 0,0 1 0,0-1 0,0 1-1,0-1 1,0 0 0,-1 0 0,1 0 0,0 0-1,0 0 1,0-1 0,0 1 0,0 0 0,0-1-1,3-1 1,-2 1-234,0-1 0,1 0 0,-1-1-1,0 1 1,-1-1 0,1 1 0,0-1-1,-1 0 1,1 0 0,-1 0 0,0 0-1,0 0 1,0 0 0,0-1 0,-1 1 0,3-8-1,3-25-5238,-3-6-4490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0.194"/>
    </inkml:context>
    <inkml:brush xml:id="br0">
      <inkml:brushProperty name="width" value="0.025" units="cm"/>
      <inkml:brushProperty name="height" value="0.025" units="cm"/>
    </inkml:brush>
  </inkml:definitions>
  <inkml:trace contextRef="#ctx0" brushRef="#br0">116 12 8104,'0'0'13623,"-10"-3"-13335,7 2-276,0 0 6,1 0-1,-1 0 1,1 0 0,-1 0-1,0 0 1,1 1 0,-1-1-1,0 1 1,0 0 0,0 0-1,1 0 1,-1 0 0,0 0-1,0 1 1,0-1 0,1 1-1,-1 0 1,0 0 0,1 0-1,-1 0 1,1 0 0,-1 0-1,1 1 1,-1-1-1,1 1 1,0 0 0,0 0-1,0-1 1,0 1 0,0 1-1,-3 3 1,3-2 2,-1 0 0,1 0-1,0 1 1,0-1 0,0 0 0,1 1 0,-1 0-1,1-1 1,0 7 0,1-10-11,0 0-1,0 0 1,0 0 0,1 1-1,-1-1 1,0 0 0,1 0-1,-1 0 1,1 0 0,-1 0-1,1 0 1,-1 0 0,1 0-1,0 0 1,0 0 0,-1 0-1,1 0 1,0 0 0,0-1-1,0 1 1,0 0 0,0-1-1,0 1 1,0 0 0,0-1-1,0 1 1,0-1 0,1 0-1,-1 1 1,0-1 0,0 0-1,0 0 1,0 0 0,1 0-1,-1 0 1,0 0 0,0 0-1,0 0 1,3-1 0,13 0 80,1-1 0,-1-1 0,1 0 0,19-8 0,-23 7-150,-1 0 0,1 1 0,-1 0 0,1 1 0,0 0 0,0 1 0,26 2 0,-38 0 93,0-1 0,0 1 0,0 0 0,0 0 0,0 0 0,0 0 0,0 0 0,0 0 0,-1 0 0,1 1 0,0-1 0,-1 1 0,1-1 0,-1 1-1,0 0 1,1-1 0,-1 1 0,0 0 0,0 0 0,1 4 0,-1-4-18,0 0 0,0 0 0,0-1 0,0 1 0,0 0 0,0 0 0,0-1 0,1 1 0,-1 0 0,1-1 0,-1 1-1,1-1 1,-1 0 0,1 1 0,0-1 0,0 0 0,0 0 0,0 0 0,0-1 0,0 1 0,0 0 0,0-1 0,0 1 0,3 0-1,1-1-481,0 0-1,0 0 1,0 0-1,0-1 1,0 0-1,0 0 1,-1 0-1,1-1 1,0 0-1,-1 0 0,0 0 1,6-4-1,21-14-6374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9.147"/>
    </inkml:context>
    <inkml:brush xml:id="br0">
      <inkml:brushProperty name="width" value="0.025" units="cm"/>
      <inkml:brushProperty name="height" value="0.025" units="cm"/>
    </inkml:brush>
  </inkml:definitions>
  <inkml:trace contextRef="#ctx0" brushRef="#br0">4 1 17392,'0'0'3075,"-4"57"-1922,10-36-192,13-4-640,1-4-225,9-6-128,3-5-1474,-2-2-1440,4 0-1827,-4-8-864,-10-1-2115</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9.474"/>
    </inkml:context>
    <inkml:brush xml:id="br0">
      <inkml:brushProperty name="width" value="0.025" units="cm"/>
      <inkml:brushProperty name="height" value="0.025" units="cm"/>
    </inkml:brush>
  </inkml:definitions>
  <inkml:trace contextRef="#ctx0" brushRef="#br0">43 1 5541,'-10'8'9078,"2"6"-3645,-5 25-2087,3 40-2839,9-77-481,1-1 0,0 1 0,-1 0 0,1 0 0,0 0 0,0-1 0,0 1 0,1 0 0,-1 0 0,0 0-1,1-1 1,-1 1 0,1 0 0,-1 0 0,1-1 0,0 1 0,0-1 0,0 1 0,0-1 0,0 1 0,0-1 0,0 1 0,0-1-1,3 2 1,0-2-95,1 0 0,-1 0 0,1 0 0,-1-1 0,0 1 0,1-1 0,-1-1 0,1 1 0,5-2 0,13 0-448,-10 0 286,0 1 0,-1 0-1,1 1 1,0 0-1,14 2 1,-25-1 259,1-1 0,-1 1 0,0-1-1,1 1 1,-1 0 0,0 0 0,0 0 0,0 0 0,1 0 0,-1 1 0,-1-1 0,1 0 0,0 1 0,0 0 0,0-1-1,-1 1 1,1 0 0,-1 0 0,1 0 0,-1 0 0,0 0 0,0 0 0,0 0 0,0 1 0,0-1 0,-1 0 0,1 1-1,0-1 1,-1 0 0,0 1 0,0-1 0,0 0 0,0 4 0,0-1 194,-1 0-1,0 0 1,0 0-1,0 0 1,-1 0-1,0 0 1,0 0 0,0 0-1,-1-1 1,1 1-1,-1-1 1,0 1-1,0-1 1,-1 0 0,1-1-1,-1 1 1,0 0-1,0-1 1,0 0 0,-7 4-1,5-3-346,0-1 0,0 0 0,0 0-1,-1 0 1,1-1 0,-13 3 0,14-4-527,0 0 1,0-1-1,0 0 1,0 0-1,0 0 1,0 0-1,0-1 0,1 0 1,-10-2-1,-3-8-8594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0.914"/>
    </inkml:context>
    <inkml:brush xml:id="br0">
      <inkml:brushProperty name="width" value="0.025" units="cm"/>
      <inkml:brushProperty name="height" value="0.025" units="cm"/>
    </inkml:brush>
  </inkml:definitions>
  <inkml:trace contextRef="#ctx0" brushRef="#br0">19 655 13485,'0'0'7751,"9"-4"-5877,-3 1-1724,0 0 0,-1-1 0,1 0 1,-1 0-1,0 0 0,0-1 0,0 0 0,0 1 1,-1-2-1,0 1 0,0 0 0,0-1 0,-1 0 1,0 0-1,0 0 0,-1 0 0,1-1 1,-1 1-1,0 0 0,-1-1 0,1-7 0,-1 9-138,-1 1 1,0 0-1,0-1 0,-1 1 0,1 0 0,-1-1 0,0 1 0,0 0 0,-1 0 0,1 0 0,-1 0 1,0 0-1,-2-4 0,3 6-12,0 1 0,0 0 0,0 0 0,0 0 0,0 0 0,-1 0 0,1 0 0,0 0 0,-1 0 0,1 0 0,0 1 0,-1-1 0,1 0 0,-1 1 0,1-1 0,-1 1 0,1 0 0,-1-1 0,1 1 0,-1 0 0,0 0 1,1 0-1,-1 0 0,1 0 0,-1 1 0,1-1 0,-1 0 0,1 1 0,-1-1 0,1 1 0,-1-1 0,1 1 0,-1 0 0,1 0 0,0-1 0,-1 1 0,1 0 0,0 0 0,-2 3 0,-1-1-8,0 1 0,1-1 0,0 1 0,0 0 0,0 1-1,0-1 1,1 0 0,-1 1 0,1 0 0,0-1 0,1 1 0,-1 0-1,1 0 1,0 0 0,0 0 0,0 6 0,-1 14-32,1 0-1,3 25 1,-2-34 38,1-8-4,-1 0 0,2 0 1,-1 1-1,1-1 1,0-1-1,1 1 1,0 0-1,0 0 0,0-1 1,8 11-1,-10-16 5,1 1-1,0-1 1,0 0 0,0 0-1,0 0 1,0 0-1,0 0 1,0-1 0,0 1-1,1-1 1,-1 1-1,1-1 1,-1 0-1,1 0 1,-1 0 0,1 0-1,0 0 1,0-1-1,-1 1 1,1-1 0,0 0-1,0 0 1,-1 0-1,1 0 1,0 0 0,0-1-1,0 1 1,-1-1-1,1 0 1,0 0-1,-1 0 1,1 0 0,-1 0-1,1 0 1,2-2-1,5-4 9,-1 0-1,1-1 0,-1 0 0,-1 0 0,1-1 0,-1 0 0,-1-1 0,0 1 0,0-1 0,5-12 0,8-16 20,23-60-1,-37 79-37,4-10-38,-6 28 22,-2 18 6,-1 34 20,-2-31 14,0 1-1,2 0 1,1-1 0,0 1-1,2-1 1,7 27 0,-11-46-14,1 0-1,-1 0 1,0 0 0,1 0-1,-1 0 1,0 0 0,1 0-1,-1 0 1,1 0 0,0 0 0,-1 0-1,1-1 1,0 1 0,-1 0-1,1 0 1,0-1 0,0 1-1,0 0 1,0-1 0,0 1-1,0-1 1,0 1 0,0-1 0,0 1-1,0-1 1,0 0 0,0 1-1,0-1 1,0 0 0,0 0-1,0 0 1,0 0 0,0 0 0,0 0-1,1 0 1,-1 0 0,0-1-1,0 1 1,0 0 0,0-1-1,0 1 1,0 0 0,0-1-1,0 1 1,0-1 0,0 0 0,-1 1-1,1-1 1,0 0 0,0 1-1,0-1 1,-1 0 0,1 0-1,1-1 1,5-6-134,0 0 0,-1-1 1,0 0-1,5-9 0,3-8-1478,-2 0 0,-1-1 0,-1 0 1,-1-1-1,-1 1 0,-2-2 0,-1 1 0,2-40 1,-4-82-3071,-11 1 7786,5 112-518,1 13 2999,1 51-2712,-1 8-2917,-4 51 1449,5 108 0,3-162-1252,1 0 0,1 0 1,2 0-1,2-1 0,0 0 0,22 50 1,-28-78-147,-2-1-1,0-1-1,1 1 0,0 0 0,-1-1 0,1 1 0,0 0 0,0-1 0,0 1 0,0-1 0,0 1 0,0-1 0,0 0 0,0 1 0,1-1 0,-1 0 0,1 0 0,-1 0 1,1 0-1,-1 0 0,1 0 0,-1 0 0,1-1 0,0 1 0,-1-1 0,3 1 0,-3-4 28,0-1 0,0 0 0,0 0 1,0 0-1,-1 0 0,0 1 0,0-1 0,0 0 0,0 0 0,-1 0 1,0-4-1,-2-7 13,-1 0 0,-1 1 0,0 0 1,-1 0-1,0 0 0,-1 0 0,-10-13 0,2 4 35,-1 0-1,-1 2 1,-21-21-1,40 43-80,-1-1 0,1 0 0,0 1 0,-1-1 0,1 0 0,0 0 0,-1 0 0,1-1 0,0 1 0,-1 0 0,1-1 0,0 1 0,-1-1 0,1 1 0,-1-1 0,1 0 0,-1 0 0,1 1 0,-1-1 0,0 0 0,3-2 0,53-37-111,-14 10-18,-32 24 78,0 1 0,0-1 0,1 2 0,-1 0 0,1 0 1,16-2-1,-25 5 54,-1 0 0,1 1 1,-1 0-1,1-1 0,-1 1 1,1 0-1,-1 0 0,0 1 1,1-1-1,-1 0 0,1 1 0,-1 0 1,1-1-1,-1 1 0,0 0 1,1 0-1,-1 0 0,0 1 1,0-1-1,0 0 0,0 1 1,0 0-1,0-1 0,0 1 0,-1 0 1,1 0-1,-1 0 0,1 0 1,-1 0-1,0 0 0,1 0 1,-1 0-1,0 1 0,-1-1 1,1 1-1,0-1 0,0 3 0,2 23 185,0 0 0,-2 1-1,-3 33 1,1-7 470,1-55-647,0 0-1,0 1 0,0-1 1,0 0-1,0 0 1,0 1-1,0-1 0,0 0 1,0 0-1,0 1 1,0-1-1,1 0 1,-1 0-1,0 0 0,0 1 1,0-1-1,0 0 1,0 0-1,1 0 0,-1 1 1,0-1-1,0 0 1,0 0-1,1 0 1,-1 0-1,0 1 0,0-1 1,0 0-1,1 0 1,-1 0-1,0 0 1,0 0-1,1 0 0,-1 0 1,0 0-1,0 0 1,1 0-1,-1 0 0,0 0 1,0 0-1,1 0 1,-1 0-1,0 0 1,0 0-1,1 0 0,-1 0 1,0 0-1,0 0 1,1 0-1,-1-1 0,0 1 1,0 0-1,0 0 1,1 0-1,-1 0 1,0-1-1,0 1 0,0 0 1,1 0-1,-1 0 1,0-1-1,0 1 1,0 0-1,15-13 179,1-6-279,-2-1 0,0 0-1,-1-1 1,0 0 0,-2-1 0,-1 0 0,-1-1-1,0 0 1,-2 0 0,5-30 0,-16 87 198,2 1-1,0 0 1,3 0 0,7 54-1,-8-87-90,0 0-1,0 1 0,1-1 1,-1 0-1,1 1 0,0-1 1,0 0-1,0 0 0,0 0 1,0 0-1,0 0 0,0 0 1,1 0-1,-1 0 0,1 0 0,-1 0 1,1-1-1,0 1 0,-1 0 1,1-1-1,0 0 0,0 1 1,0-1-1,0 0 0,1 0 1,-1 0-1,0-1 0,0 1 1,1 0-1,-1-1 0,0 1 1,1-1-1,-1 0 0,0 0 1,1 0-1,-1 0 0,0 0 1,4-1-1,0-1 11,0 0 0,0 0 1,0-1-1,-1 0 0,1 0 0,0 0 0,-1-1 0,0 0 1,0 0-1,0 0 0,-1 0 0,9-11 0,-6 5 2,-1 0-1,0 0 1,-1-1-1,0 0 1,-1 0-1,0-1 0,-1 1 1,0-1-1,0 0 1,-2 0-1,1 0 1,-1-20-1,-1 26-16,0-1 0,0 1 1,-1-1-1,1 1 0,-1 0 0,-1 0 0,1-1 1,-1 1-1,0 0 0,-1 0 0,1 1 0,-1-1 1,0 0-1,-1 1 0,1 0 0,-1-1 0,0 1 0,0 1 1,-1-1-1,1 1 0,-1 0 0,0 0 0,0 0 1,-1 0-1,-5-2 0,10 5-14,1 1 1,-1-1-1,0 1 0,0 0 0,1-1 1,-1 1-1,0-1 0,0 1 0,0 0 1,0 0-1,1 0 0,-1-1 0,0 1 1,0 0-1,0 0 0,0 0 1,0 0-1,0 0 0,1 0 0,-1 1 1,0-1-1,0 0 0,0 0 0,0 1 1,0-1-1,1 0 0,-1 1 0,0-1 1,0 1-1,1-1 0,-1 1 1,0-1-1,1 1 0,-1 0 0,0-1 1,1 1-1,-1 0 0,1-1 0,-1 1 1,1 0-1,0 0 0,-1-1 0,1 1 1,0 0-1,-1 0 0,1 0 0,0 0 1,0 0-1,0-1 0,0 1 1,0 0-1,0 0 0,0 2 0,0-1 7,0 1 0,0-1 0,1 1-1,-1-1 1,1 0 0,-1 1 0,1-1-1,0 1 1,0-1 0,0 0 0,0 0-1,1 0 1,-1 1 0,0-1 0,1 0-1,0-1 1,-1 1 0,3 2 0,0-2 10,-1 0 0,1 0 1,0 0-1,0 0 1,0-1-1,0 1 1,0-1-1,0 0 1,1 0-1,-1-1 1,0 1-1,0-1 0,1 0 1,-1 0-1,0 0 1,1-1-1,-1 0 1,8-2-1,-6 1-2,0-1 0,0 0 0,0-1 0,0 1 0,-1-1 0,0 0 0,1 0 0,-1-1 0,-1 0 0,1 0 0,4-6 0,-1 0 12,0-1 0,-1 0 0,0 0 0,-1-1 0,0 0 0,-1 0 0,0 0 0,-1-1 0,-1 1 0,3-28 0,-6 17 13,-3 28-141,-6 42-23,2 0 268,3 1 0,1-1 0,6 90 0,-3-134-131,0 0 1,0 0-1,1 0 0,-1 0 0,0 0 0,1 0 1,-1 1-1,1-1 0,0 0 0,0 0 0,0 0 0,0-1 1,0 1-1,0 0 0,0 0 0,1 0 0,-1-1 1,0 1-1,1-1 0,0 1 0,-1-1 0,1 0 1,0 0-1,0 1 0,-1-1 0,1 0 0,0-1 1,0 1-1,0 0 0,0 0 0,1-1 0,-1 1 1,0-1-1,0 0 0,2 0 0,-1 0-140,0-1-1,0 0 1,0 1 0,0-1-1,0-1 1,0 1 0,0 0 0,-1-1-1,1 1 1,-1-1 0,1 0-1,-1 0 1,0 0 0,0 0-1,1 0 1,-1-1 0,-1 1-1,1-1 1,0 1 0,-1-1-1,1 1 1,-1-1 0,0 0-1,2-4 1,-1 0-1013,-1 0 0,0-1 0,0 1-1,0 0 1,-1-13 0,0-15-4974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1.245"/>
    </inkml:context>
    <inkml:brush xml:id="br0">
      <inkml:brushProperty name="width" value="0.025" units="cm"/>
      <inkml:brushProperty name="height" value="0.025" units="cm"/>
    </inkml:brush>
  </inkml:definitions>
  <inkml:trace contextRef="#ctx0" brushRef="#br0">3 0 17905,'0'0'2434,"-2"10"-31,2 7-1026,0 3-416,7 2-577,7 0-256,1-1-96,6-3-800,0-1-1635,-3-3-1312,4-3-3012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1.576"/>
    </inkml:context>
    <inkml:brush xml:id="br0">
      <inkml:brushProperty name="width" value="0.025" units="cm"/>
      <inkml:brushProperty name="height" value="0.025" units="cm"/>
    </inkml:brush>
  </inkml:definitions>
  <inkml:trace contextRef="#ctx0" brushRef="#br0">89 499 8104,'0'0'5845,"-3"9"-3966,-6 18-337,0 0 0,3 0-1,0 0 1,-4 47 0,10-73-1499,0 0 0,0 0 1,0 1-1,0-1 0,0 0 1,0 0-1,0 0 0,0 1 0,0-1 1,1 0-1,-1 0 0,0 0 0,1 0 1,-1 0-1,1 0 0,0 1 1,-1-1-1,1 0 0,0-1 0,-1 1 1,1 0-1,0 0 0,0 0 1,0 0-1,0-1 0,0 1 0,0 0 1,0-1-1,0 1 0,0 0 0,0-1 1,0 0-1,0 1 0,0-1 1,0 0-1,1 1 0,-1-1 0,0 0 1,0 0-1,0 0 0,1 0 0,-1 0 1,0 0-1,0-1 0,0 1 1,0 0-1,1 0 0,-1-1 0,2 0 1,3-1 19,0-1 0,0 1 0,0-1 1,-1 0-1,1-1 0,-1 1 1,0-1-1,7-6 0,1-4-27,-1-1-1,0-1 1,-1 0 0,-1 0-1,0-1 1,-1-1-1,-1 0 1,-1 0 0,0 0-1,-2-1 1,4-19-1,-2 4-1,-2-1 0,-2 0 0,-1 1 0,-1-1-1,-6-46 1,2 59-6,-1 0 0,-1 1-1,-7-23 1,10 37-24,-1 0 0,0 0 1,0 0-1,0 0 0,-1 0 0,0 1 0,0 0 1,-1 0-1,1 0 0,-1 0 0,-1 1 0,-8-7 1,12 10-7,0 1 1,0 0-1,0 0 1,0 0-1,0 0 1,0 0 0,0 0-1,-1 1 1,1-1-1,0 1 1,-1 0 0,1-1-1,0 1 1,-1 0-1,1 0 1,0 1-1,-1-1 1,1 0 0,0 1-1,-4 0 1,2 1-5,0 0-1,0 1 1,1-1 0,-1 1 0,0-1 0,1 1 0,0 0 0,-1 0 0,1 1-1,-3 3 1,-5 10-22,0 1-1,0 0 1,-12 33-1,19-42 27,-2 2 9,1 0-1,1 0 1,0 0 0,0 0-1,1 1 1,1 0 0,0-1-1,0 1 1,2 0 0,-1 0-1,3 23 1,-1-33-5,0 0 0,-1 0 0,1 0 0,0-1 0,1 1 0,-1 0 0,0 0 0,1-1-1,-1 1 1,0-1 0,1 1 0,0-1 0,-1 0 0,1 0 0,0 1 0,0-1 0,0 0 0,-1-1 0,1 1 0,0 0-1,0-1 1,0 1 0,3 0 0,55 6 48,-41-6-71,-1 0-93,0 1 1,-1 1-1,1 1 1,-1 0-1,0 2 1,29 12-1,-40-16 147,-1 1 0,0 0 1,0 1-1,0-1 0,-1 1 0,1 0 0,-1 0 0,0 1 0,0-1 0,0 1 0,-1 0 1,1 0-1,-1 0 0,-1 0 0,1 0 0,-1 1 0,1 0 0,-2-1 0,1 1 0,-1 0 1,1 0-1,-2 0 0,2 11 0,-3 82 998,1-77-7208,4-46 1207,5-8-2120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2.176"/>
    </inkml:context>
    <inkml:brush xml:id="br0">
      <inkml:brushProperty name="width" value="0.025" units="cm"/>
      <inkml:brushProperty name="height" value="0.025" units="cm"/>
    </inkml:brush>
  </inkml:definitions>
  <inkml:trace contextRef="#ctx0" brushRef="#br0">18 0 15407,'0'0'11381,"-3"14"-10959,-4 32 78,2 0 0,2 86 0,3-116-441,1 0-1,1 0 0,0 0 0,1-1 1,1 1-1,0-1 0,1 0 0,1 0 1,0 0-1,1-1 0,0 0 1,19 25-1,-23-36-50,-1 0 1,0-1 0,1 1-1,0-1 1,0 0-1,0 0 1,0 0 0,0 0-1,0 0 1,0-1-1,1 1 1,-1-1-1,0 0 1,1 0 0,-1 0-1,1-1 1,-1 1-1,6-1 1,-4 0-46,1-1 0,-1 0 0,1 0 0,-1 0 0,0-1 0,1 0 0,-1 0 0,0 0 0,0 0 0,8-7 0,1 0-157,-1-2 1,-1 0 0,0 0 0,0-1 0,-1-1 0,17-24 0,-7-6 170,-15 31 511,-11 36-169,3-17-309,1-1 0,0 1-1,0 0 1,0-1 0,1 1-1,0 0 1,2 12 0,-2-17-8,1-1 1,-1 0 0,1 1-1,-1-1 1,1 0-1,-1 0 1,1 1 0,0-1-1,-1 0 1,1 0-1,0 0 1,0 0 0,0 0-1,0 0 1,0 0-1,0 0 1,0 0 0,0 0-1,1-1 1,-1 1 0,0 0-1,0-1 1,1 1-1,-1-1 1,0 1 0,1-1-1,-1 0 1,1 0-1,-1 1 1,0-1 0,1 0-1,-1 0 1,1 0 0,-1-1-1,0 1 1,1 0-1,-1 0 1,0-1 0,1 1-1,-1-1 1,0 1-1,1-1 1,1-1 0,2-1-36,1 0 1,-1 0-1,0 0 1,0-1-1,0 0 1,5-5 0,-8 6-101,1 0 0,-1 0 0,1 0 0,0 1 1,0-1-1,0 1 0,1 0 0,-1 0 1,0 0-1,1 0 0,-1 1 0,1-1 0,0 1 1,-1 0-1,1 0 0,0 0 0,0 1 0,0-1 1,4 1-1,-6 1 105,-1 0 0,1 0 0,-1 0 0,1 0 0,-1 0 0,0 0 0,1 1 0,-1-1 0,0 0 0,0 1 0,0-1 0,0 1 1,0-1-1,0 1 0,-1-1 0,1 1 0,0 0 0,-1 0 0,1-1 0,-1 1 0,0 0 0,1 2 0,5 48 31,-5-41 7,0-1 24,11 215 1408,-12-196-1173,-2 0 0,0 0 0,-2 0 0,-2-1 1,-14 48-1,-8-18-96,27-55-165,-1 0 0,0-1 0,0 1 1,0-1-1,0 1 0,0-1 0,-1 0 0,1 0 1,-1 0-1,1 0 0,-1 0 0,0-1 0,0 1 0,0-1 1,0 1-1,0-1 0,-3 0 0,4-1 11,1 0 0,-1 0 1,1-1-1,0 1 0,-1-1 0,1 1 0,-1-1 0,1 1 1,0-1-1,-1 0 0,1 0 0,0 0 0,0 0 0,0 0 0,-1 0 1,1 0-1,0 0 0,0 0 0,1-1 0,-1 1 0,0 0 0,0-1 1,1 1-1,-1 0 0,0-1 0,1 1 0,0-1 0,-1 1 0,1-1 1,0 1-1,-1-3 0,-7-51 373,8 54-388,-2-39 33,2-1 0,2 1 0,2 0-1,16-78 1,61-147-72,-41 145-157,-37 111 61,7-20-1682,-2 0 0,0-1 0,2-32 0,-7 13-4117</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2.508"/>
    </inkml:context>
    <inkml:brush xml:id="br0">
      <inkml:brushProperty name="width" value="0.025" units="cm"/>
      <inkml:brushProperty name="height" value="0.025" units="cm"/>
    </inkml:brush>
  </inkml:definitions>
  <inkml:trace contextRef="#ctx0" brushRef="#br0">1 1 13837,'0'0'4901,"10"63"-3524,-4-21 385,-1 6-1,4 4 65,-4 4-577,6-5-832,0 0-385,-1-8-641,1-6-3971,2-8-8008</inkml:trace>
  <inkml:trace contextRef="#ctx0" brushRef="#br0" timeOffset="1">206 867 22069,'0'0'8168</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275"/>
    </inkml:context>
    <inkml:brush xml:id="br0">
      <inkml:brushProperty name="width" value="0.025" units="cm"/>
      <inkml:brushProperty name="height" value="0.025" units="cm"/>
    </inkml:brush>
  </inkml:definitions>
  <inkml:trace contextRef="#ctx0" brushRef="#br0">149 144 14221,'0'0'1394,"2"-10"-97,1-2-790,11-46 1441,-13 54-1698,0 0-1,0 0 1,-1-1-1,0 1 1,0-1-1,0 1 1,0 0-1,0-1 1,-1 1-1,-1-6 1,1 9-205,0 0 1,0 0-1,0 0 0,0 0 1,0 1-1,0-1 1,0 0-1,0 1 1,0-1-1,0 1 1,0-1-1,0 1 1,0-1-1,0 1 1,0 0-1,-1 0 1,1 0-1,0-1 1,0 1-1,0 0 1,0 0-1,-1 0 0,1 1 1,0-1-1,0 0 1,0 0-1,0 1 1,-1-1-1,1 1 1,0-1-1,-1 2 1,-34 18 111,26-10-110,1 0 1,0 1-1,1 0 0,0 0 1,1 1-1,0-1 0,1 2 1,1-1-1,-1 1 1,2 0-1,0 0 0,1 0 1,0 1-1,1-1 0,-1 28 1,2-39-46,1-1 0,0 1-1,0 0 1,0-1 0,0 1 0,0 0 0,0-1 0,0 1 0,1-1 0,-1 1-1,1 0 1,-1-1 0,1 1 0,-1-1 0,1 1 0,0-1 0,0 0 0,0 1 0,0-1-1,0 0 1,1 2 0,-1-3 8,1 1 0,-1-1 0,0 0 0,0 1-1,0-1 1,1 0 0,-1 0 0,0 0 0,0 0 0,1 0-1,-1 0 1,0 0 0,0 0 0,1 0 0,-1-1 0,0 1 0,0 0-1,1-1 1,-1 1 0,1-2 0,6-2 97,-1-1 0,0 1 0,0-1 1,-1-1-1,0 1 0,10-11 0,-4 1 190,0 0-1,-1-1 1,-1 0-1,-1 0 1,0-1-1,-1-1 1,0 1-1,-2-1 1,0 0-1,4-22 1,-14 66-316,-2 10-156,-2 54 0,7-83 129,1 1 1,0-1 0,1 0-1,0 1 1,0-1 0,0 0-1,1 1 1,0-1 0,1 0-1,-1 0 1,1-1 0,0 1 0,8 11-1,-9-16-36,-1 0-1,1-1 1,-1 1 0,1 0-1,0-1 1,0 1-1,0-1 1,0 0 0,0 0-1,0 0 1,0 0-1,0 0 1,0 0 0,0 0-1,1-1 1,-1 1-1,0-1 1,0 1 0,1-1-1,-1 0 1,0 0-1,1 0 1,-1 0 0,0-1-1,1 1 1,-1-1-1,0 1 1,0-1-1,0 0 1,1 0 0,-1 0-1,0 0 1,0 0-1,0 0 1,2-2 0,3-2-528,-1-1 0,1 1 0,-1-1 0,-1-1 0,1 1 0,-1-1 0,0 0 0,5-9 0,10-30-5251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624"/>
    </inkml:context>
    <inkml:brush xml:id="br0">
      <inkml:brushProperty name="width" value="0.025" units="cm"/>
      <inkml:brushProperty name="height" value="0.025" units="cm"/>
    </inkml:brush>
  </inkml:definitions>
  <inkml:trace contextRef="#ctx0" brushRef="#br0">8 0 17136,'0'0'1031,"-1"11"-236,-4 63 1522,4 76 1,2-121-2194,2-1 0,0 0 0,2 1 0,2-2 1,0 1-1,14 32 0,-21-59-111,0 1-1,1 0 1,0 0 0,-1-1 0,1 1-1,0 0 1,0-1 0,0 1 0,0-1 0,0 1-1,0-1 1,1 1 0,-1-1 0,0 0-1,1 0 1,-1 0 0,1 0 0,-1 0-1,1 0 1,0 0 0,-1 0 0,1 0 0,3 0-1,-3-1 62,0-1-1,-1 1 1,1-1-1,0 0 1,-1 1 0,1-1-1,0 0 1,-1 0-1,1 0 1,-1 0-1,0 0 1,1-1-1,-1 1 1,0 0 0,0-1-1,1 1 1,-1-1-1,0 1 1,0-2-1,8-13 398,-1 0 1,0-1-1,7-24 0,-15 38-530,82-269 497,-79 258-979,-4 18-2310,-9 26-4829,-1-5-883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986"/>
    </inkml:context>
    <inkml:brush xml:id="br0">
      <inkml:brushProperty name="width" value="0.025" units="cm"/>
      <inkml:brushProperty name="height" value="0.025" units="cm"/>
    </inkml:brush>
  </inkml:definitions>
  <inkml:trace contextRef="#ctx0" brushRef="#br0">1 1 13933,'0'0'5029,"32"48"-2210,-18-36-1090,6-1-1088,-2-5-481,3-3-32,-1-3-833,-2-5-1633,-4-14-3139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0.539"/>
    </inkml:context>
    <inkml:brush xml:id="br0">
      <inkml:brushProperty name="width" value="0.025" units="cm"/>
      <inkml:brushProperty name="height" value="0.025" units="cm"/>
    </inkml:brush>
  </inkml:definitions>
  <inkml:trace contextRef="#ctx0" brushRef="#br0">124 80 16848,'0'0'1420,"-11"10"-849,7-6-504,-21 18 1281,1 2 0,-21 28 0,43-51-1259,1 1 0,-1 0 0,1-1 0,0 1 0,0 0 0,0 0 1,0 0-1,0 0 0,0 0 0,1 0 0,-1 0 0,1 0 0,-1 0 1,1 0-1,0 0 0,0 1 0,-1-1 0,2 0 0,-1 2 0,1-2-71,-1-1 0,1 0 0,0 0-1,0 0 1,-1 0 0,1 0 0,0 0-1,0 0 1,0 0 0,0 0-1,0 0 1,1-1 0,-1 1 0,0 0-1,0-1 1,0 1 0,1-1 0,-1 1-1,0-1 1,0 0 0,1 1 0,1-1-1,4 1-61,1-1 0,0 1 0,0-2 1,-1 1-1,1-1 0,0 0 0,-1-1 0,1 1 0,9-5 0,2-3-176,1-2 0,-2 0 1,1-1-1,-2-1 0,0 0 1,0-1-1,-1-1 0,-1-1 0,-1 0 1,0-1-1,-1-1 0,16-27 1,-28 44 300,-1 1 0,1-1 0,0 0 0,0 0 0,-1 0 0,1 1 0,-1-1-1,1 0 1,-1 0 0,1 0 0,-1 0 0,1 0 0,-1 0 0,0 0 0,1 0 0,-1 0 0,0-1 0,0 1 0,0 0 0,0 0 0,0 0 0,0 0 0,0 0 0,-1 0 0,1 0 0,0 0 0,0 0 0,-1 0 0,0-2 0,0 3-21,-1 1 0,0-1 0,1 0 0,-1 1 0,1-1 0,-1 1 0,1-1 0,-1 1 0,1 0 0,0-1 0,-1 1 0,1 0 0,0 0 0,0 0 0,-1 0 0,1 0 0,0 1 0,0-1 0,0 0 0,-1 2-1,-8 9 137,0 0 0,1 1-1,0 0 1,1 1-1,-10 20 1,15-27-138,1-1 0,-1 1 1,1 0-1,0 0 1,1 1-1,0-1 1,0 0-1,0 0 1,1 1-1,0-1 1,1 0-1,-1 1 1,1-1-1,3 8 0,-3-11-116,0-1 0,1 0 0,0 0 0,0 0-1,0 0 1,0 0 0,0 0 0,0 0-1,1-1 1,-1 1 0,1-1 0,0 1-1,0-1 1,0 0 0,0 0 0,0 0-1,0-1 1,0 1 0,5 0 0,30 8-3087,1-8-3676,8-5-8895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0.651"/>
    </inkml:context>
    <inkml:brush xml:id="br0">
      <inkml:brushProperty name="width" value="0.025" units="cm"/>
      <inkml:brushProperty name="height" value="0.025" units="cm"/>
    </inkml:brush>
  </inkml:definitions>
  <inkml:trace contextRef="#ctx0" brushRef="#br0">1 1 11018,'0'0'9177,"8"13"-8152,10 15-625,-2 2 1,-1-1-1,18 56 1,25 189 714,-51-256-635,0-32 605,2-33 201,-2-62-894,-7 99-281,-1 1 0,1-1 1,-2 1-1,1-1 1,-1 1-1,-1-1 0,0 1 1,0 0-1,-5-10 0,8 18-100,0 1 0,0 0 0,0 0 0,0-1 0,0 1 0,-1 0 0,1 0 0,0 0 0,0-1 0,0 1 0,0 0 0,0 0 0,0 0 0,0-1 0,0 1 0,-1 0 0,1 0-1,0 0 1,0 0 0,0 0 0,0-1 0,-1 1 0,1 0 0,0 0 0,0 0 0,0 0 0,-1 0 0,1 0 0,0 0 0,0 0 0,0 0 0,-1-1 0,1 1 0,0 0 0,0 0-1,-1 0 1,1 0 0,0 0 0,0 0 0,0 1 0,-1-1 0,1 0 0,0 0 0,0 0 0,0 0 0,-1 0 0,1 0 0,-4 13 19,2 18-217,2-17 170,0 0 0,2 0 0,-1 0 0,2 0 0,6 22 0,-8-34 20,-1 0-1,1 0 1,0 1-1,0-1 1,-1 0-1,2 0 1,-1 0 0,0 0-1,0 0 1,1 0-1,-1 0 1,1-1-1,-1 1 1,1 0-1,0-1 1,0 1 0,0-1-1,-1 0 1,1 1-1,1-1 1,-1 0-1,0 0 1,0-1-1,0 1 1,0 0-1,1-1 1,-1 1 0,0-1-1,1 0 1,-1 0-1,0 0 1,1 0-1,-1 0 1,0 0-1,1 0 1,-1-1 0,0 1-1,0-1 1,1 0-1,-1 0 1,0 0-1,0 0 1,3-2-1,0 0 25,0-1-1,-1 0 1,0 0-1,1 0 1,-1-1-1,-1 1 1,1-1-1,-1 0 1,1 0-1,-2-1 1,1 1-1,0-1 1,-1 1-1,3-12 1,-1 4 11,-1 0 0,0-1 0,2-21 0,-5 50-127,3 70-4,-2-77 91,0-1 1,0 1-1,1 0 0,0-1 1,0 1-1,1-1 0,0 1 0,5 9 1,-7-16 5,-1 0 0,1 1 0,0-1 0,0 0 0,0 1 0,-1-1 0,1 0 0,1 0 0,-1 0 0,0 0 0,0 0 0,0 0 0,1 0 0,-1 0 0,0-1 1,1 1-1,-1 0 0,0-1 0,1 1 0,-1-1 0,1 1 0,-1-1 0,1 0 0,2 0 0,-2 0 17,0-1 0,0 0 1,-1 1-1,1-1 0,0 0 0,-1 0 0,1-1 1,0 1-1,-1 0 0,0 0 0,1-1 1,-1 1-1,0-1 0,0 1 0,1-1 0,0-2 1,3-6 80,0 0-1,0 0 1,-1 0 0,-1 0 0,4-16 0,-3-1 47,-2 1 1,0-36-1,-1 85-364,0 1-1,2-1 0,1 0 1,12 38-1,-15-58-31,0 1 1,1-1-1,-1 1 1,1-1-1,0 0 1,0 0-1,0 0 1,0 0-1,4 3 1,-4-4-253,0 0 0,0-1 0,0 0 0,0 1 0,0-1 0,1 0-1,-1 0 1,0 0 0,0-1 0,1 1 0,-1-1 0,0 1 0,1-1 0,4 1 0,11-1-5277</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1.331"/>
    </inkml:context>
    <inkml:brush xml:id="br0">
      <inkml:brushProperty name="width" value="0.025" units="cm"/>
      <inkml:brushProperty name="height" value="0.025" units="cm"/>
    </inkml:brush>
  </inkml:definitions>
  <inkml:trace contextRef="#ctx0" brushRef="#br0">0 126 12300,'0'0'6085,"3"9"-4841,-3-7-1214,0 0 56,1 1-1,-1-1 1,1 0 0,-1 0 0,1 1 0,0-1-1,0 0 1,0 0 0,0 0 0,0 0-1,0 0 1,1 0 0,-1 0 0,1 0 0,-1 0-1,1 0 1,0-1 0,0 1 0,0-1-1,0 0 1,0 1 0,0-1 0,0 0 0,0 0-1,0 0 1,0 0 0,1-1 0,-1 1-1,0-1 1,1 1 0,-1-1 0,0 0 0,1 0-1,-1 0 1,3 0 0,3 0 24,-1-1 0,1 0 1,-1-1-1,0 1 0,1-1 0,-1-1 0,0 1 1,0-1-1,0-1 0,-1 1 0,1-1 0,-1 0 1,0-1-1,10-8 0,-13 10-41,0 0 1,0 0-1,0 0 0,0 0 0,0-1 1,-1 1-1,0-1 0,0 0 1,0 1-1,0-1 0,0 0 0,-1 0 1,0 0-1,0-1 0,0 1 0,0 0 1,-1 0-1,1 0 0,-1-1 1,0 1-1,0 0 0,-1 0 0,1-1 1,-1 1-1,0 0 0,0 0 0,-1 0 1,-1-4-1,3 7-58,-1-1 0,0 1 0,1 0-1,-1-1 1,0 1 0,0 0 0,1 0 0,-1 0 0,0 0 0,0 0-1,-1 0 1,1 0 0,0 0 0,0 0 0,0 0 0,-1 1 0,1-1-1,0 1 1,-1-1 0,1 1 0,0-1 0,-1 1 0,1-1 0,-1 1-1,1 0 1,0 0 0,-1 0 0,1 0 0,-1 0 0,1 0 0,-1 0-1,1 1 1,0-1 0,-1 0 0,-1 1 0,1 1-13,-1-1 1,0 0 0,0 1-1,0-1 1,1 1-1,-1 0 1,1 0 0,-1 0-1,1 0 1,0 1-1,0-1 1,0 0 0,0 1-1,0 0 1,-1 3-1,-3 8 9,0 0 1,1 0-1,1 1 0,1 0 0,0 0 0,1 0 0,0 1 0,1 19 0,1-29-1,1 0 1,-1-1-1,1 0 0,0 1 0,1-1 0,-1 1 0,1-1 1,0 0-1,0 0 0,1 0 0,4 7 0,-5-9-8,1-1 0,-1 1 1,1-1-1,-1 0 0,1 1 0,0-1 0,0 0 1,0-1-1,0 1 0,0-1 0,1 1 0,-1-1 0,0 0 1,1 0-1,-1 0 0,1-1 0,-1 1 0,1-1 1,5 0-1,-2 0-219,-1-1 0,1 0 1,-1 0-1,1-1 0,-1 0 1,1 0-1,-1-1 1,0 1-1,0-1 0,0-1 1,-1 1-1,1-1 0,-1 0 1,0 0-1,0-1 0,6-5 1,3-5-2059,-1-1 0,-1 0 0,0-1 1,10-20-1,-2-3-3177</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1.894"/>
    </inkml:context>
    <inkml:brush xml:id="br0">
      <inkml:brushProperty name="width" value="0.025" units="cm"/>
      <inkml:brushProperty name="height" value="0.025" units="cm"/>
    </inkml:brush>
  </inkml:definitions>
  <inkml:trace contextRef="#ctx0" brushRef="#br0">70 18 2434,'0'0'15337,"-10"5"-13570,7-4-1672,0 1-1,-1-1 1,1 1-1,0 0 1,0 0-1,0 1 0,0-1 1,1 0-1,-1 1 1,1 0-1,-1 0 0,1 0 1,-2 4-1,1-1 94,0 0 0,1 1-1,0-1 1,0 1 0,1 0-1,-1-1 1,1 1 0,1 9-1,-2 12 332,1 1-1,5 35 1,-3-54-493,1-1-1,0 1 1,0-1-1,1 0 1,0 1-1,1-1 1,0-1-1,0 1 1,1 0-1,7 9 1,-11-17-70,0 1 0,-1-1 0,1 0 0,0 0 0,0 1 0,0-1 0,0 0 0,0 0 0,0 0 1,1 0-1,-1-1 0,0 1 0,0 0 0,1 0 0,-1-1 0,1 1 0,-1-1 0,0 1 0,1-1 0,-1 0 0,1 1 0,-1-1 1,4 0-1,-4-1 27,1 1 0,-1-1 0,0 0 0,1 0 0,-1 0 0,0 0 0,1 0 1,-1 0-1,0 0 0,0 0 0,0-1 0,0 1 0,0 0 0,0-1 0,0 1 0,0 0 1,0-4-1,4-6 14,-1-1 0,-1 1 0,0-1 1,2-17-1,0-42 168,-6-137 1,0 284 1751,-1-32-1491,6 68-1,-3-101-397,0 0 1,1 0-1,1-1 0,0 1 0,0 0 0,1-1 1,0 1-1,1-1 0,0 0 0,0-1 0,12 15 1,-15-22-40,1 0 1,-1 1 0,1-2-1,0 1 1,0 0 0,-1 0-1,1-1 1,0 0 0,1 1-1,-1-1 1,0 0-1,0-1 1,0 1 0,1-1-1,-1 1 1,0-1 0,1 0-1,-1 0 1,0 0 0,1-1-1,-1 1 1,0-1 0,0 0-1,1 0 1,-1 0-1,0 0 1,5-3 0,0 1-7,-1-1 0,0 0 0,1-1 0,-2 1 1,1-1-1,-1 0 0,1-1 0,-2 0 0,1 0 0,6-8 1,-6 3 34,-1-1-1,-1 0 1,1 0 0,-2 0 0,0 0 0,0 0 0,-1-1 0,-1 1 0,0-1 0,0 0 0,-2 0 0,1 1 0,-5-22-1,5 32-14,-1 0 0,1 1 0,0-1 0,-1 0-1,1 1 1,-1-1 0,0 1 0,1-1 0,-1 1-1,0-1 1,0 1 0,0 0 0,0-1-1,0 1 1,0 0 0,-1 0 0,1 0 0,-3-2-1,3 2 3,0 1 0,0 0 0,0 0 0,-1-1 0,1 1 0,0 0 0,0 0 0,0 0 0,0 1 0,0-1 0,-1 0 0,1 0 0,0 1 0,0-1 0,0 0 0,0 1 0,0-1 0,0 1 0,0-1 1,-2 2-2,-1 2 20,0 0-1,-1 0 0,1 0 0,0 0 0,1 0 1,-1 1-1,1 0 0,0 0 0,-3 7 0,1-2 66,1 1-1,1-1 1,0 1-1,0 0 1,1 0-1,1 0 1,0 0-1,0 1 1,1-1-1,0 0 1,4 20-1,-3-26-74,0-1 0,0 1 1,1-1-1,-1 0 0,1 1 0,0-1 0,0 0 0,1 0 0,-1 0 1,1 0-1,0-1 0,0 1 0,0-1 0,0 0 0,1 0 0,-1 0 0,1 0 1,0 0-1,0-1 0,0 1 0,0-1 0,0 0 0,0-1 0,1 1 0,-1-1 1,1 0-1,-1 0 0,1 0 0,-1 0 0,9-1 0,-7 0-241,0 0 0,-1 0 0,1-1 0,0 0 0,0 0 0,-1 0 0,1-1 0,-1 0 0,1 0 0,-1 0 0,1-1-1,4-3 1,33-29-6900,-16 4-4057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2.681"/>
    </inkml:context>
    <inkml:brush xml:id="br0">
      <inkml:brushProperty name="width" value="0.025" units="cm"/>
      <inkml:brushProperty name="height" value="0.025" units="cm"/>
    </inkml:brush>
  </inkml:definitions>
  <inkml:trace contextRef="#ctx0" brushRef="#br0">81 6 16944,'0'0'6716,"-7"-2"-6092,4 1-599,1 1 0,0-1 0,-1 0 0,1 1 0,0 0 0,-1 0 0,1 0 0,-1 0 0,1 0 0,0 0 0,-1 0 0,1 1 0,0-1 0,-1 1 0,1 0 0,0 0 0,0 0 0,0 0 0,-4 2 0,3-1-28,1 1 1,0-1-1,0 0 0,0 1 0,1-1 0,-1 1 0,1 0 1,-1 0-1,1-1 0,0 1 0,0 0 0,0 0 0,0 0 0,1 0 1,-1 0-1,1 1 0,0-1 0,0 0 0,0 4 0,0-5 0,1 0 0,0-1 0,-1 1 0,1-1 0,0 1 0,0-1-1,0 1 1,0-1 0,0 1 0,0-1 0,0 0 0,0 0 0,0 0-1,1 0 1,-1 0 0,1 0 0,-1 0 0,1 0 0,-1 0 0,1 0-1,2 0 1,47 18 82,-31-13-62,-12-2-4,0 0 0,0 1 0,0 0-1,0 0 1,-1 0 0,0 1 0,0 0 0,-1 1 0,0-1-1,0 1 1,0 0 0,5 11 0,-9-16 57,0 1 1,-1 0 0,1-1-1,-1 1 1,0 0-1,0 0 1,0 0-1,0-1 1,-1 1 0,1 0-1,-1 0 1,0 0-1,0 0 1,0 0-1,0 0 1,0 0 0,-1 0-1,1 0 1,-1 0-1,0 0 1,0 0-1,0 0 1,0 0-1,0-1 1,-1 1 0,1 0-1,-1-1 1,0 1-1,1-1 1,-1 0-1,-1 0 1,1 1 0,0-1-1,0 0 1,-1-1-1,1 1 1,-1 0-1,1-1 1,-5 2 0,4-1-62,0 0 1,0-1 0,1 1 0,-1-1 0,0 0-1,0 0 1,0 0 0,-1-1 0,1 1 0,0-1-1,0 1 1,0-1 0,0 0 0,0 0-1,-1 0 1,1-1 0,0 1 0,0-1 0,0 0-1,0 0 1,0 0 0,0 0 0,0 0 0,0-1-1,1 1 1,-1-1 0,0 0 0,1 0 0,-1 0-1,1 0 1,0 0 0,0 0 0,-1-1 0,2 1-1,-1-1 1,0 0 0,0 1 0,-1-5-1,1 2-396,0 1-1,0-1 0,1 0 0,-1 0 0,1 0 0,0 0 1,0 0-1,1-1 0,0 1 0,0-7 0,0 8-345,1-1 0,0 1 0,0 0 0,0-1-1,0 1 1,0 0 0,1 0 0,0 0 0,0 0 0,0 0 0,1 0-1,4-6 1,16-14-4819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3.390"/>
    </inkml:context>
    <inkml:brush xml:id="br0">
      <inkml:brushProperty name="width" value="0.025" units="cm"/>
      <inkml:brushProperty name="height" value="0.025" units="cm"/>
    </inkml:brush>
  </inkml:definitions>
  <inkml:trace contextRef="#ctx0" brushRef="#br0">4 310 8904,'0'0'6823,"9"0"-3599,-4 0-2667,1 0-1,0 0 0,0-1 0,0 1 1,-1-1-1,1-1 0,7-2 1,-11 3-437,0 0 1,0 0 0,0 0 0,0-1 0,0 1 0,0 0 0,-1-1 0,1 0 0,-1 1-1,1-1 1,-1 0 0,0 0 0,1 0 0,-1 0 0,0 0 0,0 0 0,-1 0-1,1 0 1,0 0 0,-1-1 0,1 1 0,-1 0 0,1 0 0,-1-1 0,0 1-1,-1-4 1,2 5-76,-1-1 0,0 1 0,0-1 0,0 1 0,-1 0 0,1-1 0,0 1 0,0 0 0,-1-1-1,1 1 1,-1 0 0,1-1 0,-1 1 0,0 0 0,1 0 0,-3-3 0,3 4-35,-1 0 0,1-1 0,-1 1 0,1 0 0,-1 0 0,0-1 0,1 1 0,-1 0 0,0 0 0,1 0 0,-1 0 0,0 0 0,1 0-1,-1 0 1,0 0 0,1 0 0,-1 0 0,0 0 0,1 0 0,-1 0 0,1 0 0,-1 1 0,0-1 0,0 1 0,-3 1-24,1 0-1,0 0 1,-1 0-1,1 1 1,0 0 0,0 0-1,1-1 1,-1 1-1,1 1 1,-4 4-1,0 3 4,1 1-1,0 1 0,0-1 0,1 1 0,1-1 0,0 1 1,1 0-1,0 0 0,1 1 0,1-1 0,0 0 1,0 0-1,5 22 0,-5-32 10,1-1-1,0 0 1,0 1 0,-1-1 0,1 0 0,0 1-1,1-1 1,-1 0 0,0 0 0,1 0-1,-1 0 1,1 0 0,0-1 0,-1 1 0,1 0-1,0-1 1,0 1 0,0-1 0,0 0-1,0 0 1,1 1 0,-1-1 0,0-1 0,1 1-1,-1 0 1,0-1 0,1 1 0,-1-1-1,1 1 1,-1-1 0,0 0 0,5-1 0,-1 1-25,-1-1 1,1 1-1,-1-1 1,0-1-1,1 1 1,-1-1 0,0 0-1,0 0 1,0-1-1,0 1 1,0-1 0,0 0-1,5-6 1,2-3-442,0-1 0,0-1 0,-2 0 1,0-1-1,0 0 0,-2 0 0,0-1 1,0 0-1,-2 0 0,0-1 0,7-30 1,-9 26-124,-1 0 0,0 0 0,-2-1 1,-1 1-1,0 0 0,-1 0 1,-2-1-1,0 1 0,-8-29 1,10 49 584,1-1 0,0 1 0,-1-1 0,1 1 0,-1 0 0,0-1 0,1 1 1,-1 0-1,0 0 0,0-1 0,0 1 0,0 0 0,0 0 0,0 0 1,-1-1-1,1 2 18,1 0 1,-1 0 0,1 0-1,-1 0 1,1 1 0,-1-1-1,1 0 1,-1 0 0,1 0-1,0 1 1,-1-1 0,1 0-1,-1 1 1,1-1 0,0 0-1,-1 1 1,1-1 0,0 1-1,-1-1 1,1 0 0,0 1-1,0-1 1,0 1-1,-1-1 1,1 1 0,0-1-1,0 1 1,0-1 0,0 1-1,0-1 1,0 1 0,0-1-1,0 0 1,0 1 0,0-1-1,0 1 1,0-1 0,0 1-1,0-1 1,0 1 0,1 0-1,-4 42 1341,0-4-462,3 50 0,1-78-706,0 0 0,1-1 0,0 1 0,0-1 0,1 1 1,0-1-1,1 0 0,0 0 0,9 14 0,-12-22-158,1 0 0,-1 0-1,0 0 1,1 0 0,0-1-1,-1 1 1,1-1 0,0 1-1,-1-1 1,1 1 0,0-1-1,0 0 1,0 0 0,0 0-1,1 0 1,-1 0 0,0-1-1,0 1 1,0-1 0,1 1-1,-1-1 1,0 0 0,1 0-1,-1 0 1,0 0 0,0 0-1,1-1 1,-1 1 0,0-1-1,0 1 1,1-1 0,-1 0-1,0 0 1,0 0 0,0 0-1,0 0 1,2-2 0,8-5 172,0 0 0,0-2 0,-1 1 1,16-18-1,-16 16-153,-10 10-44,-1 0 0,1 0 0,0 0 0,0 0 0,0 0 1,0 0-1,0 0 0,0 1 0,0-1 0,0 0 0,1 1 1,-1-1-1,0 1 0,0-1 0,1 1 0,-1 0 0,0 0 0,3-1 1,-3 1 1,-1 1 0,1-1 1,0 0-1,0 1 0,-1-1 1,1 1-1,-1-1 0,1 1 1,0-1-1,-1 1 0,1-1 1,-1 1-1,1 0 0,-1-1 1,1 1-1,-1 0 1,0-1-1,1 1 0,-1 0 1,0 0-1,0-1 0,1 2 1,4 55 235,-5-46-194,0 78 285,0-88 320,3-32 2274,-1-32-2586,-3 52-330,1 0 0,0 0 0,1 0 0,0-1-1,0 1 1,1 0 0,0 0 0,1 1 0,7-18-1,-8 26-43,-1 1 1,1 0-1,-1 0 0,1 0 0,-1 0 0,1 0 0,0 0 0,0 1 0,-1-1 0,1 0 0,0 1 0,0-1 0,0 1 0,0 0 0,0 0 0,-1 0 0,4 0 0,41 1-2025,-29 0 489,9-1-1482,2-1-2723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302"/>
    </inkml:context>
    <inkml:brush xml:id="br0">
      <inkml:brushProperty name="width" value="0.025" units="cm"/>
      <inkml:brushProperty name="height" value="0.025" units="cm"/>
    </inkml:brush>
  </inkml:definitions>
  <inkml:trace contextRef="#ctx0" brushRef="#br0">9 30 8360,'-4'-22'6683,"1"14"-2889,1 12 954,5 47-3612,3-1 0,17 76 1,-10-63-548,-12-58-560,0-1 0,0 1 0,0 0 0,1-1 0,0 1-1,0-1 1,0 1 0,0-1 0,1 0 0,4 6-1,-5-9-9,-1 1-1,0-1 0,1 0 0,-1 0 1,1 0-1,-1 0 0,1-1 0,0 1 0,-1 0 1,1-1-1,0 1 0,0-1 0,-1 1 0,1-1 1,0 0-1,0 0 0,0 0 0,-1 0 1,1 0-1,0 0 0,0 0 0,-1-1 0,1 1 1,0-1-1,0 1 0,-1-1 0,1 0 1,0 0-1,-1 1 0,1-1 0,-1 0 0,3-3 1,9-6 76,0-1-1,-1-1 1,0 0 0,-1-1 0,0 0 0,-1-1 0,13-24 0,4-3 16,-27 41-113,0 0-1,0 0 1,0 0 0,0-1-1,0 1 1,0 0 0,1 0 0,-1 0-1,0 0 1,0 0 0,0 0-1,0 0 1,0 0 0,0 0 0,0-1-1,0 1 1,0 0 0,0 0 0,0 0-1,0 0 1,1 0 0,-1 0-1,0 0 1,0 0 0,0 0 0,0 0-1,0 0 1,0 0 0,0 0 0,1 0-1,-1 0 1,0 0 0,0 0-1,0 0 1,0 0 0,0 0 0,0 0-1,0 0 1,0 0 0,1 0-1,-1 0 1,0 0 0,0 0 0,0 0-1,0 0 1,0 0 0,0 0 0,0 0-1,0 1 1,0-1 0,1 0-1,-1 0 1,0 0 0,0 0 0,0 0-1,0 0 1,0 0 0,0 0 0,0 0-1,0 1 1,0-1 0,0 0-1,0 0 1,0 0 0,0 0 0,3 14-76,-3 25 86,0-34 14,0 96-161,0-100 74,0 0 0,0-1-1,0 1 1,0-1-1,0 1 1,0 0-1,0-1 1,0 1-1,0-1 1,0 1-1,1-1 1,-1 1-1,0 0 1,0-1-1,1 1 1,-1-1 0,0 1-1,0-1 1,1 1-1,-1-1 1,1 0-1,-1 1 1,0-1-1,1 1 1,-1-1-1,1 0 1,-1 1-1,1-1 1,-1 0-1,1 1 1,-1-1 0,1 0-1,0 0 1,-1 0-1,1 0 1,-1 1-1,1-1 1,-1 0-1,1 0 1,0 0-1,-1 0 1,1 0-1,-1 0 1,1 0-1,-1-1 1,1 1 0,0 0-1,-1 0 1,1 0-1,-1-1 1,1 1-1,-1 0 1,1 0-1,-1-1 1,1 1-1,-1 0 1,1-1-1,-1 1 1,0-1-1,1 0 1,31-27-4937,-15 1 550,1-2-1431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648"/>
    </inkml:context>
    <inkml:brush xml:id="br0">
      <inkml:brushProperty name="width" value="0.025" units="cm"/>
      <inkml:brushProperty name="height" value="0.025" units="cm"/>
    </inkml:brush>
  </inkml:definitions>
  <inkml:trace contextRef="#ctx0" brushRef="#br0">34 15 8168,'0'0'8691,"-2"9"-6791,-7 21-1001,2 1-1,1-1 1,2 1 0,1 0-1,1 33 1,2-63-870,0 1 0,0-1 0,0 1 0,0-1-1,0 1 1,0-1 0,0 1 0,1-1 0,-1 0 0,1 1 0,-1-1 0,1 1 0,-1-1 0,1 0 0,0 0-1,0 1 1,-1-1 0,1 0 0,0 0 0,0 0 0,0 0 0,0 0 0,1 0 0,-1 0 0,0 0 0,0 0 0,0-1-1,1 1 1,-1 0 0,1-1 0,-1 1 0,0-1 0,1 1 0,-1-1 0,1 0 0,-1 0 0,1 0 0,-1 1 0,1-1-1,-1-1 1,1 1 0,-1 0 0,0 0 0,1-1 0,-1 1 0,1 0 0,-1-1 0,0 1 0,2-2 0,2 0 57,0 0 0,0-1 0,0 1 1,-1-1-1,1 0 0,-1 0 1,1-1-1,-1 0 0,0 1 1,-1-1-1,1 0 0,4-8 1,-4 4-28,-1 0 1,0 0 0,0 0-1,0-1 1,-1 0 0,-1 1-1,0-1 1,0 0-1,0 0 1,-1 0 0,0 1-1,-1-1 1,0 0 0,-1 0-1,1 1 1,-2-1 0,1 1-1,-1-1 1,0 1 0,-1 0-1,0 0 1,-10-14 0,13 20-77,1 1 0,-1 0 0,1 0 1,-1 0-1,0 0 0,0 0 0,1 1 1,-1-1-1,0 0 0,0 0 0,0 0 1,0 1-1,0-1 0,0 1 0,0-1 1,0 0-1,0 1 0,-1 0 0,1-1 1,0 1-1,0 0 0,0 0 0,0-1 1,-1 1-1,1 0 0,0 0 0,0 0 1,0 0-1,-1 1 0,1-1 0,0 0 1,0 0-1,0 1 0,0-1 0,-1 1 1,1-1-1,0 1 0,0-1 0,0 1 1,0 0-1,0-1 0,0 1 0,1 0 1,-1 0-1,0 0 0,0 0 0,0 0 1,1 0-1,-1 0 0,1 0 0,-1 0 1,0 0-1,1 0 0,0 0 0,-1 0 0,1 0 1,0 1-1,0-1 0,-1 0 0,1 0 1,0 0-1,0 1 0,0-1 0,1 1 1,-2 0-198,1 0 0,0 0 0,0 0 0,0 0 1,0 0-1,1 0 0,-1 0 0,0 0 0,1 0 1,0-1-1,-1 1 0,1 0 0,0 0 0,0 0 0,0-1 1,0 1-1,2 2 0,-2-3-94,1 0-1,-1 0 1,1 0-1,-1 0 1,1 0 0,-1-1-1,1 1 1,-1-1-1,1 1 1,-1-1-1,1 1 1,0-1 0,-1 0-1,1 0 1,0 0-1,-1 0 1,1 0 0,0 0-1,-1 0 1,1-1-1,0 1 1,-1-1 0,1 1-1,0-1 1,2-1-1,20-12-5408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975"/>
    </inkml:context>
    <inkml:brush xml:id="br0">
      <inkml:brushProperty name="width" value="0.025" units="cm"/>
      <inkml:brushProperty name="height" value="0.025" units="cm"/>
    </inkml:brush>
  </inkml:definitions>
  <inkml:trace contextRef="#ctx0" brushRef="#br0">41 1 11147,'0'0'9678,"-4"14"-9128,-9 47 845,3 0-1,3 1 1,0 80 0,7-140-1378,0 1 0,0-1 1,0 1-1,1-1 1,-1 1-1,1-1 1,0 0-1,-1 1 1,1-1-1,0 1 1,0-1-1,0 0 1,1 0-1,-1 0 1,1 0-1,-1 0 1,1 0-1,0 0 1,-1 0-1,1 0 1,4 2-1,-4-3 0,-1-1-1,1 1 0,0-1 0,0 1 0,0-1 0,0 0 1,0 0-1,0 1 0,0-1 0,0-1 0,0 1 1,0 0-1,0 0 0,0-1 0,0 1 0,0-1 0,0 0 1,0 1-1,-1-1 0,1 0 0,0 0 0,0 0 1,-1 0-1,1-1 0,-1 1 0,1 0 0,-1-1 0,2-1 1,13-15-58,0-1 1,-2 0-1,0-1 0,18-36 1,-23 46-49,-5 19-43,-3 27 12,-1-31 178,0 131 17,0-135-131,0-1 1,0 1 0,-1 0 0,1 0 0,0-1 0,1 1 0,-1 0 0,0 0 0,0-1 0,0 1 0,0 0-1,0-1 1,1 1 0,-1 0 0,0-1 0,1 1 0,-1 0 0,0-1 0,1 1 0,-1-1 0,1 1 0,-1-1-1,1 1 1,-1-1 0,2 2 0,12-10-2934,9-27-5348,-14 10 521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5.365"/>
    </inkml:context>
    <inkml:brush xml:id="br0">
      <inkml:brushProperty name="width" value="0.025" units="cm"/>
      <inkml:brushProperty name="height" value="0.025" units="cm"/>
    </inkml:brush>
  </inkml:definitions>
  <inkml:trace contextRef="#ctx0" brushRef="#br0">107 50 5477,'0'0'18343,"4"-6"-17964,1-1-218,-3 6-87,-1-1 0,1 0 1,-1 1-1,0-1 1,0 0-1,0 0 0,0 0 1,0 0-1,0 0 0,-1 0 1,1 0-1,0 0 1,-1 0-1,0 0 0,1-1 1,-1-3-1,-26 13 353,18-1-300,-1 0-1,1 1 0,1 0 1,-1 0-1,2 1 0,-1 0 1,1 0-1,0 1 0,0 0 1,1 0-1,0 0 0,1 1 1,0-1-1,0 1 0,1 0 1,1 0-1,0 0 0,0 1 1,1-1-1,-1 15 0,2-23-114,0 0-1,0 0 0,1 0 0,-1 0 0,0 0 0,1 0 0,-1 0 0,1-1 0,0 1 0,-1 0 0,1 0 0,0 0 0,0-1 0,0 1 0,0-1 0,1 1 1,-1-1-1,0 1 0,1-1 0,-1 1 0,3 0 0,-1 0 12,0 0 0,1 0 1,-1-1-1,1 1 0,0-1 0,0 0 1,-1 0-1,1-1 0,0 1 0,5 0 1,1-1 24,1 0 0,-1-1 1,0 0-1,0-1 1,0 0-1,0 0 0,16-7 1,-21 7-98,9-4-287,-1 1-1,0-2 1,0 0 0,-1 0 0,1-1 0,12-11-1,-19 6-2990,-5 4-2383,-1 1-6515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6.210"/>
    </inkml:context>
    <inkml:brush xml:id="br0">
      <inkml:brushProperty name="width" value="0.025" units="cm"/>
      <inkml:brushProperty name="height" value="0.025" units="cm"/>
    </inkml:brush>
  </inkml:definitions>
  <inkml:trace contextRef="#ctx0" brushRef="#br0">89 144 11627,'0'0'6662,"9"10"-5701,6 13-501,0 1 0,-1 0 0,-2 1 0,0 1 0,-2 0-1,9 31 1,-5 8-310,10 115-1,-24-179-209,1-1 0,-1 1-1,0 0 1,0-1 0,0 1 0,0 0-1,0-1 1,0 1 0,0 0 0,0-1-1,0 1 1,0 0 0,0-1 0,0 1-1,0 0 1,0-1 0,-1 1-1,1-1 1,0 1 0,0 0 0,-1-1-1,1 1 1,0-1 0,-1 1 0,1-1-1,-1 1 1,1-1 0,-1 1 0,1-1-1,-1 1 1,1-1 0,-1 0 0,1 1-1,-1-1 1,0 0 0,1 1 0,-1-1-1,1 0 1,-1 0 0,0 0-1,1 1 1,-1-1 0,0 0 0,1 0-1,-1 0 1,0 0 0,1 0 0,-1 0-1,0 0 1,1-1 0,-1 1 0,0 0-1,1 0 1,-1 0 0,0-1 0,0 0-1,-36-21-1949,19 4 2063,1-1 0,1-1-1,1-1 1,1 0 0,0-1 0,2 0-1,1-1 1,0 0 0,2-1 0,0 0-1,2 0 1,1-1 0,1 0 0,1 0-1,1 0 1,1-50 0,3 68 18,0 1 0,1-1 0,0 0 0,1 1 0,-1-1 0,1 1 0,0 0 0,1 0 0,-1 0 0,1 0 0,1 1-1,-1-1 1,1 1 0,0 0 0,0 0 0,0 1 0,1 0 0,-1 0 0,1 0 0,0 0 0,0 1 0,9-3 0,0-1 90,1 0 0,1 2 0,-1 0 0,1 0 0,0 2 0,0 0 0,32-1 0,-48 4-156,1 0 0,-1 0 1,1 0-1,0 0 0,-1 0 0,1 0 0,-1 1 0,1-1 1,-1 1-1,1-1 0,-1 1 0,1-1 0,-1 1 0,0 0 1,1 0-1,-1 0 0,0 0 0,0 0 0,0 0 0,1 0 1,-1 0-1,0 0 0,0 1 0,-1-1 0,3 3 0,-2-1 24,0 0-1,0 1 0,0 0 0,-1-1 0,1 1 0,-1-1 0,0 1 0,0 0 0,0-1 0,-2 8 0,0 3 86,-2 0 1,0 1-1,-1-1 0,-10 21 0,-40 59 187,37-67-317,2 1-1,0 1 1,-12 32-1,28-61-53,0 0 1,1 0-1,-1 0 0,0 0 1,0 0-1,0-1 0,0 1 1,0 0-1,0 0 0,0 0 0,1 0 1,-1 0-1,0 0 0,0 0 1,0 0-1,0 0 0,0 0 0,1-1 1,-1 1-1,0 0 0,0 0 1,0 0-1,0 0 0,1 0 0,-1 0 1,0 0-1,0 0 0,0 0 1,0 0-1,0 0 0,1 0 1,-1 1-1,0-1 0,0 0 0,0 0 1,0 0-1,0 0 0,1 0 1,-1 0-1,0 0 0,0 0 0,0 0 1,0 0-1,0 1 0,0-1 1,0 0-1,1 0 0,-1 0 0,0 0 1,0 0-1,0 1 0,0-1 1,0 0-1,0 0 0,0 0 0,0 0 1,0 0-1,0 1 0,0-1 1,0 0-1,0 0 0,0 0 1,0 0-1,0 1 0,14-10-1970,8-15-3432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1.183"/>
    </inkml:context>
    <inkml:brush xml:id="br0">
      <inkml:brushProperty name="width" value="0.025" units="cm"/>
      <inkml:brushProperty name="height" value="0.025" units="cm"/>
    </inkml:brush>
  </inkml:definitions>
  <inkml:trace contextRef="#ctx0" brushRef="#br0">48 0 8616,'0'0'11019,"-8"8"-10213,4-3-626,-1 0 0,1 1 1,1-1-1,-1 1 1,1 0-1,0 0 0,0 0 1,1 0-1,-1 1 0,-1 9 1,4-13-139,-1-1-1,1 1 1,0 0 0,0-1 0,0 1 0,0 0 0,0-1 0,0 1 0,1 0-1,0-1 1,-1 1 0,1-1 0,0 1 0,0-1 0,0 1 0,1-1-1,-1 1 1,1-1 0,-1 0 0,1 0 0,0 0 0,-1 0 0,1 0 0,0 0-1,0-1 1,1 1 0,-1 0 0,0-1 0,1 0 0,-1 1 0,0-1 0,1 0-1,-1-1 1,1 1 0,3 1 0,8 1-101,1 0 0,0-1-1,0 0 1,0-1 0,0 0 0,0-2 0,0 0 0,-1 0-1,1-1 1,0-1 0,0-1 0,27-10 0,-20 5-308,-1-1 1,1 0 0,-2-2 0,0 0-1,0-2 1,-1 0 0,27-26-1,-47 88 2252,1-47-1806,-1 1 1,1-1-1,0 1 0,0-1 0,0 1 1,0 0-1,0-1 0,0 1 1,0-1-1,1 1 0,-1-1 1,0 1-1,1-1 0,0 1 0,-1-1 1,1 1-1,0-1 0,0 0 1,-1 1-1,1-1 0,0 0 1,0 0-1,1 1 0,-1-1 1,0 0-1,2 1 0,0-1-25,1 0 0,0 0-1,0 0 1,0-1 0,0 1 0,0-1-1,1 0 1,5-1 0,7 1 43,11-2-727,0-2 0,0-1 0,0 0 0,46-18 0,-38 12-1081,-1 1-1,40-4 0,-26 11 1627,-39 4 51,0-1 0,0-1 0,0 1 0,-1-2 1,1 1-1,0-1 0,0-1 0,12-4 1,-4-4-3864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6.819"/>
    </inkml:context>
    <inkml:brush xml:id="br0">
      <inkml:brushProperty name="width" value="0.025" units="cm"/>
      <inkml:brushProperty name="height" value="0.025" units="cm"/>
    </inkml:brush>
  </inkml:definitions>
  <inkml:trace contextRef="#ctx0" brushRef="#br0">1 29 9353,'0'0'4548,"0"11"-2167,-1 27-719,6 169 4849,-5-204-6489,1 0-1,-1 0 0,1 0 1,0 0-1,0 0 1,0 0-1,0 0 0,1 0 1,2 3-1,5-2 161,1-20 127,-5 0-247,-1-1-1,-1 0 1,-1-1 0,0 1 0,-1 0 0,-1-1 0,-1 1-1,-1 0 1,0 0 0,-1 0 0,-7-26 0,10 55-186,0-4 30,0 1 0,1 0 0,0 0-1,0 0 1,4 9 0,-5-15 99,1-1 1,0 1-1,1-1 0,-1 1 0,0-1 0,1 1 0,-1-1 0,1 0 1,0 1-1,0-1 0,0 0 0,0 0 0,0 0 0,0-1 1,0 1-1,1 0 0,-1-1 0,1 0 0,-1 1 0,1-1 1,-1 0-1,1 0 0,0-1 0,0 1 0,-1 0 0,5-1 1,-3 0 16,0-1 0,1 0 0,-1 0 0,0 0 1,-1 0-1,1-1 0,0 1 0,0-1 0,-1 0 1,1 0-1,-1-1 0,1 1 0,-1-1 1,0 1-1,0-1 0,0 0 0,3-5 0,5-7-97,-1 0 0,-1 0-1,0-1 1,-2 0-1,1 0 1,-2-1 0,8-31-1,-18 80-80,-5 62 26,9-86 138,0-1 0,0 1-1,1-1 1,0 0 0,0 1 0,1-1 0,0 0-1,0 0 1,6 13 0,-7-19-2,0 0 0,0 1 0,0-1 0,0 0 0,0 0 0,0 0 0,0 0 0,0 0 0,0 0 0,1 0 0,-1-1 0,0 1 0,1 0 0,-1-1 1,0 1-1,1-1 0,-1 1 0,1-1 0,-1 0 0,1 0 0,-1 1 0,1-1 0,-1 0 0,1 0 0,-1-1 0,0 1 0,1 0 0,-1 0 0,1-1 0,-1 1 0,1-1 0,-1 1 0,0-1 0,1 1 0,-1-1 0,0 0 0,0 0 0,1 0 0,-1 0 1,2-2-1,4-2 38,0-1 0,-1 0 0,1 0 0,-1 0 0,7-12 0,-4 6-28,-1 0-1,-1 0 1,0-1 0,-1-1-1,0 1 1,-1-1-1,0 0 1,-1 0-1,-1 0 1,2-20-1,-6 73-63,0-22 46,0 0 0,1 0 1,1 1-1,1-1 0,0 0 0,1 0 1,1-1-1,7 21 0,-11-36-66,0 0-1,0 0 1,0-1-1,0 1 1,1 0-1,-1-1 1,0 1 0,0 0-1,1 0 1,-1-1-1,1 1 1,-1 0-1,0-1 1,1 1-1,-1-1 1,1 1 0,-1-1-1,1 1 1,0 0-1,-1-1 1,1 0-1,-1 1 1,1-1-1,0 1 1,-1-1-1,1 0 1,0 0 0,0 1-1,-1-1 1,1 0-1,0 0 1,0 0-1,-1 0 1,1 0-1,0 0 1,0 0 0,-1 0-1,1 0 1,0 0-1,0 0 1,-1 0-1,1-1 1,0 1-1,-1 0 1,1 0-1,0-1 1,0 0 0,1 0-394,0-1 1,-1 0 0,1 0 0,-1 0-1,1-1 1,-1 1 0,0 0 0,0 0 0,0-1-1,0 1 1,-1 0 0,1-1 0,0-2 0,3-26-6517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7.177"/>
    </inkml:context>
    <inkml:brush xml:id="br0">
      <inkml:brushProperty name="width" value="0.025" units="cm"/>
      <inkml:brushProperty name="height" value="0.025" units="cm"/>
    </inkml:brush>
  </inkml:definitions>
  <inkml:trace contextRef="#ctx0" brushRef="#br0">4 0 14510,'0'0'2434,"-4"51"-1857,8-33-481,8-5-96,2-1-1250,4-6-1921,0-4-1793</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7.569"/>
    </inkml:context>
    <inkml:brush xml:id="br0">
      <inkml:brushProperty name="width" value="0.025" units="cm"/>
      <inkml:brushProperty name="height" value="0.025" units="cm"/>
    </inkml:brush>
  </inkml:definitions>
  <inkml:trace contextRef="#ctx0" brushRef="#br0">54 1 11755,'0'0'7276,"0"9"-6336,-5 112 886,50-121-3978,-34-1 1805,0 1 1,-1 1-1,1 0 0,-1 1 0,15 3 0,-24-5 363,1 1-1,-1 0 1,1-1-1,-1 1 1,1 0-1,-1-1 1,1 1-1,-1 0 1,0 0-1,1 0 1,-1 0-1,0 1 0,0-1 1,0 0-1,0 0 1,0 1-1,2 2 1,-3-2 133,0 0 0,0-1 0,0 1 0,0 0 1,0 0-1,0 0 0,0-1 0,0 1 0,-1 0 0,1 0 0,-1-1 0,1 1 1,-1 0-1,0-1 0,1 1 0,-1 0 0,0-1 0,0 1 0,0-1 0,-2 3 1,-5 4 489,1 1 1,-1-1 0,0-1 0,-1 1-1,0-2 1,0 1 0,-11 6 0,13-10-800,1 1 1,-1-1-1,1 0 0,-1 0 1,0-1-1,-1 0 1,1 0-1,0-1 0,0 1 1,-1-2-1,-11 1 1,13-4-3941,0-7-2109</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8.610"/>
    </inkml:context>
    <inkml:brush xml:id="br0">
      <inkml:brushProperty name="width" value="0.025" units="cm"/>
      <inkml:brushProperty name="height" value="0.025" units="cm"/>
    </inkml:brush>
  </inkml:definitions>
  <inkml:trace contextRef="#ctx0" brushRef="#br0">1 168 7591,'0'0'9999,"10"-5"-8648,-5 3-1194,1-1 0,-1 0 1,0 0-1,0 0 0,0 0 1,0-1-1,0 0 1,-1 0-1,0 0 0,0-1 1,0 1-1,0-1 0,-1 0 1,0 0-1,0-1 0,0 1 1,0-1-1,-1 1 1,0-1-1,0 0 0,-1 1 1,2-11-1,-3 15-81,1 0 1,-1 0-1,0-1 0,0 1 1,0 0-1,0 0 0,0-1 1,0 1-1,-1 0 0,1 0 1,0-1-1,-1 1 0,1 0 1,0 0-1,-1 0 0,0 0 1,1-1-1,-1 1 0,0 0 1,1 0-1,-1 0 0,0 0 1,0 0-1,0 1 0,0-1 1,-1-1-1,0 2-61,1 0 1,0 0-1,-1 0 0,1 0 1,-1 0-1,1 1 0,-1-1 1,1 0-1,0 1 1,-1-1-1,1 1 0,0 0 1,0-1-1,-1 1 0,1 0 1,0 0-1,0-1 0,0 1 1,0 0-1,0 0 1,0 1-1,0-1 0,0 0 1,-1 2-1,-3 5-30,-1 0 0,2 1 0,-1 0-1,1 0 1,1 0 0,-1 0 0,1 0 0,1 1 0,0 0 0,1-1 0,-1 14-1,1-18 11,0 1 0,1-1-1,0 1 1,0 0 0,0-1-1,1 1 1,0-1 0,0 1-1,0-1 1,1 0 0,0 1-1,0-1 1,0 0 0,0 0-1,1 0 1,0-1 0,0 1-1,1-1 1,-1 1 0,1-1-1,4 4 1,-5-6 10,0 0 1,0 0-1,0-1 0,1 1 0,-1-1 1,0 0-1,1 0 0,-1 0 0,0 0 0,1-1 1,-1 1-1,1-1 0,-1 0 0,1 0 1,0 0-1,-1 0 0,6-2 0,-3 0 17,0 0-1,0 0 0,0-1 0,0 0 1,0 0-1,-1-1 0,0 1 1,0-1-1,6-5 0,2-4 38,0-1 0,-1 0 1,0-1-1,-2 0 0,16-27 0,-19 29 27,-1 0 1,0 0-1,0 0 1,4-18-1,-11 45-113,1 1 0,0 0 0,1-1 0,1 1-1,0-1 1,1 1 0,1-1 0,0 0-1,8 18 1,-11-31 27,0 1 0,0-1 0,-1 1 0,2-1 1,-1 0-1,0 1 0,0-1 0,0 0 0,1 0 0,-1 1 0,0-1 0,1 0 0,-1-1 0,1 1 0,-1 0 0,1 0 1,0-1-1,-1 1 0,1 0 0,0-1 0,-1 0 0,1 1 0,2-1 0,0 0 23,-1-1 0,0 1 0,1-1 0,-1 0 0,0 0 0,0 0 0,0-1 0,0 1 0,0-1 0,0 1 0,4-4 0,7-6-156,0-1-1,-2 0 0,20-23 1,-28 30-113,4-5-716,0 0-1,0 0 0,-2 0 1,10-19-1,0-25-7783,-12 26 3141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9.528"/>
    </inkml:context>
    <inkml:brush xml:id="br0">
      <inkml:brushProperty name="width" value="0.025" units="cm"/>
      <inkml:brushProperty name="height" value="0.025" units="cm"/>
    </inkml:brush>
  </inkml:definitions>
  <inkml:trace contextRef="#ctx0" brushRef="#br0">51 1 7783,'0'0'12877,"0"10"-12269,3 194 909,-1-176-1492,1 0 0,2 0-1,0 0 1,2 0 0,16 39 0,-121-228 178,98 161-194,0-1 1,0 1-1,0-1 1,1 1-1,-1-1 1,0 1-1,1-1 1,-1 1 0,0-1-1,1 1 1,-1 0-1,0-1 1,1 1-1,-1-1 1,1 1-1,-1 0 1,1 0-1,-1-1 1,1 1 0,-1 0-1,1 0 1,-1-1-1,1 1 1,-1 0-1,1 0 1,0 0-1,-1 0 1,1 0 0,-1 0-1,1 0 1,-1 0-1,1 0 1,-1 0-1,1 0 1,0 0-1,-1 1 1,2-1-1,35 0-180,-31 0 230,37-2-32,-31 0-31,-1 1 0,1 1-1,0 0 1,-1 0 0,1 1 0,-1 1-1,1 0 1,-1 0 0,14 5-1,-23-5-1,1 0 0,-1 0 0,1 0 1,-1 0-1,0 1 0,1-1 0,-1 1 0,0-1 0,-1 1 0,1 0 0,0 0 0,-1 0 0,0-1 0,0 1 0,1 1 0,-2-1 0,1 0 0,0 0 0,0 4 0,1 66 270,-3-50-264,1-23 0,0 0 1,0 1 0,0-1 0,0 0 0,0 1 0,0-1 0,0 0 0,0 1 0,0-1 0,0 0 0,0 1 0,0-1-1,1 0 1,-1 0 0,0 1 0,0-1 0,0 0 0,0 0 0,1 1 0,-1-1 0,0 0 0,0 0 0,0 1-1,1-1 1,-1 0 0,0 0 0,0 0 0,1 1 0,-1-1 0,0 0 0,0 0 0,1 0 0,-1 0 0,0 0 0,1 0-1,-1 1 1,0-1 0,1 0 0,-1 0 0,0 0 0,0 0 0,1 0 0,-1 0 0,0 0 0,1-1 0,-1 1-1,0 0 1,1 0 0,-1 0 0,0 0 0,0 0 0,1 0 0,-1 0 0,0-1 0,1 1 0,-1 0 0,0 0-1,0 0 1,0-1 0,1 1 0,-1 0 0,0 0 0,0-1 0,0 1 0,1 0 0,-1 0 0,0-1 0,0 1-1,18-19 221,-5 0-280,-1 0 0,0-1 0,-1 0 1,-1-1-1,11-36 0,-21 57 52,0 0 0,0 0 1,0 0-1,0 0 0,0 0 0,0-1 0,0 1 0,0 0 1,0 0-1,0 0 0,0 0 0,0 0 0,0 0 0,0 0 0,0-1 1,0 1-1,0 0 0,0 0 0,0 0 0,1 0 0,-1 0 0,0 0 1,0 0-1,0 0 0,0 0 0,0-1 0,0 1 0,0 0 0,0 0 1,0 0-1,0 0 0,0 0 0,1 0 0,-1 0 0,0 0 1,0 0-1,0 0 0,0 0 0,0 0 0,0 0 0,0 0 0,1 0 1,-1 0-1,0 0 0,0 0 0,0 0 0,0 0 0,0 0 0,0 0 1,0 0-1,1 0 0,-1 0 0,0 0 0,0 0 0,0 0 1,0 0-1,0 0 0,0 0 0,0 0 0,0 0 0,0 1 0,1-1 1,-1 0-1,0 0 0,0 0 0,0 0 0,6 14-179,9 36 254,-6-15-9,-8-32-30,0-1-1,0 1 1,0 0-1,0-1 0,1 1 1,-1-1-1,1 1 1,-1-1-1,1 1 1,0-1-1,0 0 0,0 0 1,0 0-1,0 0 1,0 0-1,1-1 1,-1 1-1,5 1 0,-5-2 32,0-1 0,0 0-1,0 0 1,0 0 0,0 0-1,0 0 1,0-1 0,0 1-1,0 0 1,0-1 0,0 0-1,0 1 1,-1-1-1,1 0 1,0 0 0,0 0-1,-1 0 1,1 0 0,0 0-1,-1-1 1,1 1 0,-1-1-1,0 1 1,1-1 0,-1 1-1,0-1 1,1-2-1,5-6-11,-1 0 0,0 0 0,-1 0-1,0-1 1,0 0 0,-1 0-1,-1 0 1,0 0 0,0-1-1,-1 0 1,-1 1 0,0-1-1,-1 0 1,-1-22 0,-4 24-16,-2 19-163,0 21 0,7-26 131,2 24-52,-2-28 60,0 1 0,0-1 0,1 0-1,-1 1 1,0-1 0,0 0 0,1 1-1,-1-1 1,0 0 0,0 1 0,1-1-1,-1 0 1,0 1 0,1-1 0,-1 0-1,1 0 1,-1 0 0,0 1 0,1-1-1,-1 0 1,1 0 0,-1 0 0,0 0-1,1 0 1,-1 0 0,1 0 0,-1 1-1,1-1 1,-1-1 0,0 1 0,1 0-1,-1 0 1,1 0 0,-1 0 0,1 0-1,-1 0 1,0 0 0,1-1 0,-1 1-1,1 0 1,-1 0 0,0 0-1,1-1 1,-1 1 0,0 0 0,1-1-1,-1 1 1,0 0 0,1-1 0,-1 1-1,0 0 1,0-1 0,0 1 0,1-1-1,-1 1 1,0-1 0,8-8 29,-1 0 0,0 0 0,-1-1 0,0 1 0,0-1 0,-1-1 0,0 1 0,-1-1 0,-1 0 0,1 0 0,-2 0 0,1 0 0,-1-1 0,0-16 0,-3 37-53,0-1 1,0 1-1,-1-1 0,-4 12 1,-6 29 77,11-40-60,-2 22 301,2 58 1,1-87-298,0-1 0,1 1 0,-1 0 0,0-1 0,1 1-1,0-1 1,-1 1 0,1-1 0,0 1 0,0-1 0,0 0 0,0 1 0,0-1 0,0 0 0,0 0 0,0 1 0,0-1 0,1 0 0,-1 0 0,0 0 0,1-1 0,-1 1 0,1 0 0,-1-1 0,1 1 0,-1 0 0,1-1 0,0 0 0,-1 1 0,1-1 0,-1 0 0,1 0 0,0 0-1,-1 0 1,1 0 0,0 0 0,-1 0 0,1-1 0,2 0 0,32-11-2063,-11-8-4030,-14 1 156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9.861"/>
    </inkml:context>
    <inkml:brush xml:id="br0">
      <inkml:brushProperty name="width" value="0.025" units="cm"/>
      <inkml:brushProperty name="height" value="0.025" units="cm"/>
    </inkml:brush>
  </inkml:definitions>
  <inkml:trace contextRef="#ctx0" brushRef="#br0">4 1 16271,'0'0'6214,"-3"50"-6310,19-39-1249,0-2-1954,-4-1-3139</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0.225"/>
    </inkml:context>
    <inkml:brush xml:id="br0">
      <inkml:brushProperty name="width" value="0.025" units="cm"/>
      <inkml:brushProperty name="height" value="0.025" units="cm"/>
    </inkml:brush>
  </inkml:definitions>
  <inkml:trace contextRef="#ctx0" brushRef="#br0">57 307 10570,'0'0'1916,"-3"10"44,-2 6-1341,-1-2 290,1 0 0,1 0-1,0 1 1,1 0 0,0 0-1,2 0 1,-1 0 0,2 21-1,1-34-893,-1-1 0,1 1-1,0 0 1,0 0-1,-1-1 1,1 1 0,0-1-1,0 1 1,1-1-1,-1 1 1,0-1 0,0 1-1,1-1 1,-1 0 0,1 0-1,-1 0 1,1 0-1,-1 0 1,1 0 0,0 0-1,0-1 1,-1 1-1,1 0 1,0-1 0,0 0-1,0 1 1,-1-1 0,1 0-1,0 0 1,0 0-1,0 0 1,0 0 0,0 0-1,-1-1 1,1 1-1,3-1 1,1-1 6,1 1-1,-1-1 1,1 0-1,-1-1 1,0 1 0,1-1-1,-1 0 1,9-7-1,-6 1-1,0 0 1,-1-1-1,0 0 0,-1 0 0,0-1 0,0 0 0,-2 0 1,1 0-1,-1-1 0,-1 0 0,0 0 0,0 0 0,-2 0 0,1-1 1,-1 1-1,-1-1 0,0-13 0,-1 7 103,0 1-1,-1 0 1,-1-1 0,-1 1-1,-1 0 1,0 0-1,-1 1 1,-1-1 0,-1 1-1,0 0 1,-12-19 0,18 33-141,0 1 0,0 0 1,-1-1-1,1 1 0,-1 0 1,1 0-1,-1 0 0,0 0 1,0 0-1,0 0 0,0 1 0,0-1 1,0 0-1,-1 1 0,1 0 1,0 0-1,-1-1 0,1 1 1,-1 1-1,1-1 0,-1 0 1,0 1-1,1-1 0,-1 1 1,0 0-1,1 0 0,-1 0 1,0 0-1,1 0 0,-1 0 0,0 1 1,1 0-1,-1-1 0,1 1 1,-1 0-1,1 0 0,-1 0 1,1 1-1,0-1 0,-1 0 1,1 1-1,0 0 0,0-1 1,0 1-1,0 0 0,1 0 1,-1 0-1,0 0 0,-1 4 1,-5 3-24,1 1 1,0 0-1,0 0 1,1 1-1,1 0 1,-1 0-1,2 0 1,0 0-1,0 1 1,1 0-1,0 0 1,-1 18-1,4-28 10,1 0 0,-1 0 0,1 0-1,-1 1 1,1-1 0,-1 0 0,1 0-1,0 0 1,0-1 0,0 1 0,0 0-1,1 0 1,-1 0 0,0-1-1,1 1 1,-1-1 0,1 1 0,0-1-1,-1 1 1,1-1 0,0 0 0,0 0-1,0 0 1,0 0 0,0 0 0,0 0-1,0-1 1,3 1 0,9 3-352,1-1 0,-1-1 1,20 2-1,-11-2-290,-17-2 661,0 1-1,-1-1 1,1 1 0,-1 0-1,1 1 1,-1 0 0,1 0-1,-1 0 1,0 0 0,0 1-1,0 0 1,0 0 0,-1 0-1,1 0 1,-1 1-1,0 0 1,0 0 0,0 0-1,0 1 1,-1-1 0,1 1-1,-1-1 1,-1 1 0,1 0-1,-1 1 1,1-1 0,-1 0-1,-1 1 1,1-1 0,-1 1-1,0-1 1,0 1 0,-1 0-1,0-1 1,0 9 0,0 91 231,0-103-402,1 3-2129,2-6-2076,5-2-2316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0.836"/>
    </inkml:context>
    <inkml:brush xml:id="br0">
      <inkml:brushProperty name="width" value="0.025" units="cm"/>
      <inkml:brushProperty name="height" value="0.025" units="cm"/>
    </inkml:brush>
  </inkml:definitions>
  <inkml:trace contextRef="#ctx0" brushRef="#br0">39 1 18065,'0'0'1580,"-5"8"-112,-1 5-1094,1-1 0,0 0-1,1 1 1,0 0 0,1 0-1,1 0 1,0 0 0,1 0-1,0 1 1,1-1 0,2 16 0,-1-13-214,1 0 1,1 1 0,1-1 0,0-1 0,1 1 0,10 22 0,-11-31-186,-1 0 0,1 0 0,0 0 0,0 0 0,1-1 0,0 1 0,0-1 0,0-1 0,1 1 0,0-1 0,0 0 0,1 0 0,-1 0 0,1-1 0,9 4 0,-13-6 0,-1-2 0,1 1 1,-1 0-1,1 0 0,0-1 1,0 1-1,-1-1 0,1 0 1,0 0-1,0 0 0,-1 0 1,1 0-1,0-1 1,-1 1-1,1-1 0,0 0 1,-1 0-1,1 0 0,-1 0 1,1 0-1,-1 0 0,1-1 1,-1 1-1,0-1 0,3-2 1,2-4-129,0 0 1,-1 0-1,1-1 1,-2 0-1,7-13 1,23-31-118,-34 52 288,0 0 0,0 0 0,0 0 1,0 1-1,0-1 0,0 0 0,0 0 0,0 1 0,0-1 0,0 1 1,0-1-1,0 1 0,1-1 0,-1 1 0,0 0 0,0-1 1,0 1-1,1 0 0,-1 0 0,0 0 0,1 0 0,-1 0 1,0 0-1,0 0 0,1 1 0,-1-1 0,0 0 0,0 1 1,0-1-1,1 1 0,-1-1 0,0 1 0,0-1 0,0 1 1,0 0-1,0 0 0,1 1 0,5 4 70,-1 1 0,-1 0 0,1 0 0,7 13 0,3 3-118,-14-20-8,1 0 0,-1 0 1,1-1-1,0 1 0,0-1 1,0 0-1,0 0 0,0 0 1,0 0-1,1 0 1,-1-1-1,1 1 0,-1-1 1,1 0-1,-1 0 0,1-1 1,0 1-1,-1-1 1,1 0-1,0 1 0,0-2 1,-1 1-1,1 0 0,0-1 1,-1 0-1,1 1 0,0-2 1,3 0-1,7-5-319,0 0 0,0-1 0,-1-1 0,0 0 0,16-14 0,3-3 452,-31 26-83,-1 0 1,1-1 0,-1 1 0,1-1-1,-1 1 1,1 0 0,-1-1 0,1 1-1,-1 0 1,1 0 0,-1-1 0,1 1-1,-1 0 1,1 0 0,0 0 0,-1 0-1,1 0 1,-1 0 0,1 0 0,0 0-1,-1 0 1,1 0 0,-1 0 0,1 0-1,0 0 1,-1 0 0,1 1 0,-1-1-1,1 0 1,-1 0 0,1 1 0,-1-1 0,1 0-1,-1 1 1,1-1 0,-1 0 0,1 1-1,-1-1 1,0 1 0,1-1 0,-1 1-1,0-1 1,1 1 0,-1-1 0,0 1-1,1-1 1,-1 1 0,0-1 0,0 1-1,0 0 1,0-1 0,1 1 0,4 42 794,-4-24-630,27 103 562,-18-89-648,-2 1 1,-2 0-1,0 0 0,-3 1 0,0 64 0,-5-90 35,0 1 0,-1-1-1,0 0 1,0 0 0,-1 0-1,0 0 1,0 0 0,-8 10-1,10-16 29,0-1 0,0 1 0,-1 0-1,1-1 1,-1 1 0,1-1 0,-1 0-1,0 0 1,0 0 0,0 0 0,-6 3-1,8-5-51,-1 1 0,0-1 0,0 0 0,0 0 0,0 1 0,0-1 0,0 0 0,0 0 0,0-1 0,0 1 0,0 0 0,0-1 1,0 1-1,1-1 0,-1 0 0,0 1 0,0-1 0,1 0 0,-1 0 0,0 0 0,1 0 0,-3-3 0,-1-1-82,0 0 1,1-1 0,-1 0-1,1 0 1,1 0-1,-1 0 1,1 0 0,0-1-1,1 0 1,-1 1-1,1-1 1,1 0 0,-2-7-1,-1-11-139,1 1 0,1-36-1,2 44 84,2 1 0,-1-1 0,2 1-1,0-1 1,1 1 0,1 0-1,0 1 1,1-1 0,0 1 0,15-23-1,7-4-830,1 2-1,37-38 0,-48 57-59,-8 7-825,0 0 0,0 0-1,10-21 1,-1-6-4195</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1.196"/>
    </inkml:context>
    <inkml:brush xml:id="br0">
      <inkml:brushProperty name="width" value="0.025" units="cm"/>
      <inkml:brushProperty name="height" value="0.025" units="cm"/>
    </inkml:brush>
  </inkml:definitions>
  <inkml:trace contextRef="#ctx0" brushRef="#br0">1 0 15759,'0'0'12652,"11"50"-12012,-1-25-479,-3 3-129,4 2-225,0 2-1760,0 1-2788,-4-2-4676</inkml:trace>
  <inkml:trace contextRef="#ctx0" brushRef="#br0" timeOffset="1">121 532 13357,'0'0'10730,"0"59"-7912,0-46-1376,0-4-513,8-1-673,0-3-192,-1-3-1121,-2-2-2723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50.701"/>
    </inkml:context>
    <inkml:brush xml:id="br0">
      <inkml:brushProperty name="width" value="0.025" units="cm"/>
      <inkml:brushProperty name="height" value="0.025" units="cm"/>
    </inkml:brush>
  </inkml:definitions>
  <inkml:trace contextRef="#ctx0" brushRef="#br0">2551 80 4933,'0'0'3101,"-8"-9"-2401,2 2-393,-1 1 0,0-1-1,0 1 1,-1 1 0,0-1 0,0 1 0,0 1 0,0 0 0,-1 0 0,1 0 0,-1 1 0,0 0 0,-12-1 0,7 2 87,1 2 0,-1 0 1,0 0-1,0 1 0,0 1 0,0 0 0,0 1 0,1 0 1,0 1-1,-1 1 0,1 0 0,-17 10 0,-13 10-554,2 2 0,-47 39 0,13-10 481,23-20-334,3-3-53,2 2 1,1 1-1,1 3 0,-68 78 0,-195 299-1538,212-282 437,-16 30 1159,7 6 0,8 4 0,-145 362 0,119-222-589,-170 470 1438,229-583-18,-72 410 0,112-452-704,7 1 0,8 0-1,13 200 1,3-284-16,4 1 0,4-1 1,32 101-1,-27-121-93,1-1 1,4-2-1,1 0 1,3-2-1,41 56 0,-25-46-57,3-2 0,3-2 0,113 99-1,-137-134 22,0-2 0,2 0 0,1-2 0,0-1 0,1-1 0,0-2 0,1-1 0,1-2 0,0 0 0,1-3 0,35 5 0,-33-10 79,1-2 0,-1-1 1,1-1-1,-1-3 0,0-1 1,67-18-1,-45 5 31,-1-4 0,0-1 0,70-42 1,-10-5-80,-3-4 0,-3-6 1,-4-4-1,-4-5 0,-4-4 1,-3-5-1,-6-3 0,-3-4 1,-6-4-1,-4-4 0,-5-3 1,98-216-1,-67 85-67,-11-4-1,89-391 1,-113 305-31,37-516-1,-80-276 153,-29 1057-36,-3 0-1,-3 0 1,-3 1-1,-3 1 1,-44-119-1,48 158-14,-2 1 0,-2 0-1,-1 1 1,0 1 0,-3 0-1,0 2 1,-1 0 0,-2 1 0,0 2-1,-2 0 1,-1 2 0,0 0-1,-1 2 1,-49-25 0,37 25-4,-2 2 0,-1 2 0,0 2 1,0 2-1,-1 1 0,-1 3 0,1 1 0,-1 2 0,-78 4 1,61 4-535,0 2 0,-74 19 0,62-6-2321,-102 40 0,56-9-3384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1.686"/>
    </inkml:context>
    <inkml:brush xml:id="br0">
      <inkml:brushProperty name="width" value="0.025" units="cm"/>
      <inkml:brushProperty name="height" value="0.025" units="cm"/>
    </inkml:brush>
  </inkml:definitions>
  <inkml:trace contextRef="#ctx0" brushRef="#br0">124 62 11627,'0'0'11995,"-8"3"-10948,-24 12-535,31-14-528,0-1-1,1 1 0,-1-1 1,0 1-1,1-1 1,-1 1-1,0 0 1,1-1-1,-1 1 1,1 0-1,-1 0 0,1-1 1,0 1-1,-1 0 1,1 0-1,0 0 1,-1 0-1,1-1 0,0 1 1,0 0-1,0 0 1,0 0-1,0 0 1,0 0-1,0 0 1,0-1-1,0 1 0,0 2 1,9 21-642,-7-21 659,25 52-872,-10-19 328,15 40 0,-28-66 395,-1 1-1,0-1 1,-1 1-1,0 0 1,-1 0-1,0 0 0,0 0 1,-3 18-1,1-22 253,0-1-1,-1 0 0,0 0 0,0 0 1,-1 0-1,0 0 0,0-1 0,0 1 1,0-1-1,-1 0 0,0 0 1,0 0-1,-1 0 0,1-1 0,-1 1 1,0-1-1,0 0 0,0-1 0,-1 1 1,1-1-1,-1 0 0,0-1 1,0 1-1,0-1 0,0 0 0,0-1 1,0 0-1,-8 1 0,12-2-66,1 0 0,-1 0 0,1 0 0,-1 0 0,1-1 0,-1 1 0,1 0 0,0-1 0,-1 0 0,1 1 0,0-1 0,-1 0 0,1 1 0,0-1 0,0 0 0,0 0 0,0 0 0,0 0 0,0 0 0,0 0 0,-2-3 0,1 1-20,0-1-1,1 0 1,-1 0 0,1 1 0,0-1-1,0 0 1,0 0 0,0-5 0,-1-8-412,2-1 1,2-33-1,-1 47 240,1-10-89,0 0 0,2 0-1,-1 0 1,2 0-1,0 1 1,0 0-1,2 0 1,-1 1-1,1-1 1,1 1 0,14-16-1,12-11 1002,72-63 0,-46 47 844,-50 40-829,-16 10-203,4 5-562,-1 1 1,0-1-1,1 1 0,-1 0 0,0-1 0,1 1 0,-1 0 0,1 1 1,0-1-1,-5 3 0,-3 4-16,0 0 0,1 1 0,0 0-1,0 0 1,1 1 0,-13 19 0,18-24 25,0 1 0,0-1 0,0 1 0,0 0 0,1 0 0,0 0 0,0 1 0,1-1 0,0 0 0,0 1 0,0-1 0,1 1 0,0-1 0,0 0 0,2 9 0,-1-12-59,0 0 0,0-1 0,0 1 0,0 0 0,1-1 0,-1 0 0,1 1 0,-1-1 0,1 0 0,0 0 0,0 0 0,0 0 0,0 0 0,0 0 0,1 0 0,-1-1 0,0 1 0,1-1 0,0 0 0,-1 0 0,1 0 1,-1 0-1,1 0 0,4 0 0,4 2-1064,0-2 0,0 0 1,0 0-1,0-1 1,12-1-1,31-6-7760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58.788"/>
    </inkml:context>
    <inkml:brush xml:id="br0">
      <inkml:brushProperty name="width" value="0.025" units="cm"/>
      <inkml:brushProperty name="height" value="0.025" units="cm"/>
    </inkml:brush>
  </inkml:definitions>
  <inkml:trace contextRef="#ctx0" brushRef="#br0">16465 277 7847,'0'0'-1719,"-1"8"3353,1-7-1525,-4 40 1060,4-39-917,-1 1 0,0 0-1,1 0 1,-1-1 0,0 1 0,0 0 0,0-1 0,-1 1-1,1-1 1,-1 1 0,1-1 0,-1 0 0,0 0 0,-3 4-1,3-5-77,0 0-1,0-1 0,0 1 1,0-1-1,0 1 0,0-1 0,0 0 1,0 0-1,0 0 0,0 0 1,0 0-1,-2-1 0,-23 3-258,-1 7 321,0 0-1,-1-2 1,1-2-1,-1 0 1,0-2 0,-36 0-1,-55-2 737,-199-25 0,-658-52-826,881 72-132,-723-3 67,542 10-66,-474 31-245,18 1-15,-955-65 335,1068 0-93,-708-16-47,532 5 154,4-49 5,758 86-108,-2075-131 607,628 192 572,273-27-1174,921-29-7,-549 14 1,150-20 790,680 6-792,-1-1-1,1 1 1,-1 1 0,1-1-1,-1 1 1,1 0-1,0 1 1,0-1-1,0 1 1,0 0-1,0 1 1,1-1 0,-1 1-1,1 0 1,0 1-1,0-1 1,1 1-1,-1 0 1,-6 10-1,-3 6-397,2 0 0,0 0 0,-18 47 0,28-61-1642,8-9-5755,6-12 494</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14.127"/>
    </inkml:context>
    <inkml:brush xml:id="br0">
      <inkml:brushProperty name="width" value="0.025" units="cm"/>
      <inkml:brushProperty name="height" value="0.025" units="cm"/>
    </inkml:brush>
  </inkml:definitions>
  <inkml:trace contextRef="#ctx0" brushRef="#br0">67 121 6983,'0'0'2055,"-10"0"-368,-30 1-134,24-5 917,17-6-1390,17-8-220,-1 9-628,1 1 0,0 1 0,1 0-1,-1 1 1,36-6 0,101-7 406,-137 17-559,792-17 574,-560 20-569,814 39 301,-822-7 4,-108-13-149,188 5 1,-311-25-207,-1 0 0,0-1 0,1 0 0,-1-1 1,0 0-1,12-4 0,-19 5-178,0-1-1,0 1 1,0-1-1,0 1 1,0-1 0,-1 0-1,1 0 1,-1 0 0,5-5-1,-6 5-252,1 0-1,-1-1 1,1 1-1,-1 0 1,0-1-1,0 1 1,0-1-1,-1 1 1,1-1-1,0 1 1,-1-1 0,0 1-1,1-6 1,-1-15-5550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15.079"/>
    </inkml:context>
    <inkml:brush xml:id="br0">
      <inkml:brushProperty name="width" value="0.025" units="cm"/>
      <inkml:brushProperty name="height" value="0.025" units="cm"/>
    </inkml:brush>
  </inkml:definitions>
  <inkml:trace contextRef="#ctx0" brushRef="#br0">1330 146 5990,'-9'-8'2349,"-7"-6"-2096,0 1 0,-1 1 1,0 1-1,-1 0 1,0 1-1,-1 1 1,-29-10-1,19 10-68,-1 1 0,1 1 0,-1 2 0,-60-4 0,53 9 114,1 1 0,-1 1 0,1 3-1,0 1 1,0 1 0,0 2 0,1 1 0,0 2 0,1 2 0,1 1 0,-53 32 0,49-24-158,1 2 0,1 2-1,1 1 1,1 1 0,2 2 0,1 1-1,2 2 1,1 1 0,1 0 0,2 2 0,2 1-1,-25 59 1,36-71-110,1 1 1,1 0-1,2 1 0,0-1 1,2 2-1,1-1 0,2 0 1,0 1-1,2-1 0,1 1 1,2-1-1,0 1 0,2-1 1,1 0-1,1-1 0,2 1 0,0-1 1,2-1-1,1 0 0,17 26 1,-16-30 2,2-2 0,0 0 0,2-1 1,0-1-1,1 0 0,0-1 0,2-1 1,0-1-1,1-1 0,0-1 0,1 0 0,0-2 1,1 0-1,31 9 0,-25-12 100,0-1 0,1-1 0,-1-1-1,1-2 1,0-1 0,0-1 0,0-2 0,0-1 0,0-1-1,-1-1 1,50-15 0,-46 8-90,0-1-1,-1-1 1,-1-2-1,0-1 1,-1-2-1,-1 0 1,-1-2 0,0-2-1,-2 0 1,0-2-1,-2 0 1,-1-2-1,31-43 1,-30 33-76,-2-2 1,-1 0-1,-2-1 0,-2-1 1,-2-1-1,-1 0 0,-2-1 1,-2 0-1,-2-1 0,3-59 1,-9 75-129,4-107-266,-7 119 107,0 0 0,0 0 0,-2-1 0,0 2 0,0-1 0,-10-23 0,11 34-282,0-1 1,-1 1-1,1 0 1,-1 0-1,0 0 1,-1 0-1,1 0 0,0 1 1,-1 0-1,0-1 1,-5-2-1,-7-2-5212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0.169"/>
    </inkml:context>
    <inkml:brush xml:id="br0">
      <inkml:brushProperty name="width" value="0.025" units="cm"/>
      <inkml:brushProperty name="height" value="0.025" units="cm"/>
    </inkml:brush>
  </inkml:definitions>
  <inkml:trace contextRef="#ctx0" brushRef="#br0">104 123 6502,'0'0'12417,"-7"16"-12305,-9 23-8,2 2-1,-17 75 0,17-45-56,7-42 14,1 1 0,-3 58 0,19-91 205,0-8-55,-1 0 0,0 0 0,0-1 0,-1-1 0,-1 0-1,11-22 1,30-88-117,-28 57-34,15-92 1,-22 93-38,-15 73-16,1 0-1,0 1 1,0-1-1,1 1 1,0-1-1,0 1 1,3 11-1,-3-18-4,0 0 0,1 0 0,0 0 0,0 0 0,-1 0 0,1 0-1,0 0 1,0 0 0,1 0 0,-1-1 0,0 1 0,1-1 0,-1 1 0,1-1 0,-1 1 0,1-1-1,0 0 1,-1 1 0,1-1 0,0 0 0,0 0 0,0-1 0,0 1 0,0 0 0,0 0 0,0-1-1,0 0 1,0 1 0,0-1 0,0 0 0,0 0 0,0 0 0,1 0 0,-1 0 0,0-1 0,0 1-1,0 0 1,0-1 0,3-1 0,1 0 14,-1 0 0,1 0 0,-1 0-1,0-1 1,1 0 0,-1 0 0,0 0 0,-1 0 0,1-1-1,-1 0 1,1 0 0,4-6 0,41-62 58,-31 43-1,-19 29-77,0 0 0,0 0 0,-1 0 0,1 0 0,0 0 1,0 0-1,0 0 0,0 0 0,0 1 0,0-1 1,0 0-1,0 0 0,1 0 0,-1 0 0,0 0 0,0 0 1,0 0-1,0 0 0,0 0 0,0 0 0,0 1 1,0-1-1,0 0 0,0 0 0,0 0 0,0 0 0,0 0 1,0 0-1,0 0 0,0 0 0,0 0 0,0 0 1,1 0-1,-1 0 0,0 0 0,0 0 0,0 0 0,0 0 1,0 0-1,0 0 0,0 0 0,0 0 0,0 0 1,0 0-1,1 0 0,-1 0 0,0 0 0,0 0 0,0 0 1,0 0-1,0 0 0,0 0 0,0 0 0,0 0 1,0 0-1,0 0 0,1 0 0,-1 0 0,0 0 0,0 0 1,0 16-121,-3 20 123,-7 26 92,4 0-1,2 0 1,5 69 0,0-125-321,0 1-1,0 0 1,1 0-1,0-1 1,0 1 0,0-1-1,1 1 1,0-1 0,5 9-1,-6-13 62,-1 0 1,0 0-1,1 0 0,-1 0 0,1 0 0,-1-1 0,1 1 1,0-1-1,0 1 0,0-1 0,0 1 0,0-1 0,0 0 0,0 0 1,0 0-1,1 0 0,-1-1 0,0 1 0,1-1 0,-1 1 1,0-1-1,1 0 0,-1 1 0,1-1 0,-1-1 0,0 1 0,1 0 1,-1-1-1,0 1 0,4-2 0,12-9-6739</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0.755"/>
    </inkml:context>
    <inkml:brush xml:id="br0">
      <inkml:brushProperty name="width" value="0.025" units="cm"/>
      <inkml:brushProperty name="height" value="0.025" units="cm"/>
    </inkml:brush>
  </inkml:definitions>
  <inkml:trace contextRef="#ctx0" brushRef="#br0">0 252 12139,'0'0'7864,"10"-8"-7074,2-3-624,21-15 57,36-39 0,-61 57-190,-1 0 1,0 0-1,0-1 1,-1 1-1,-1-1 1,1-1 0,-1 1-1,-1-1 1,0 0-1,0 0 1,3-13-1,-7 23-23,0-1 0,1 1-1,-1-1 1,0 1-1,0-1 1,1 1 0,-1-1-1,0 1 1,0-1 0,0 1-1,0-1 1,0 1-1,0-1 1,0 1 0,0-1-1,0 0 1,0 1-1,0-1 1,0 1 0,0-1-1,0 1 1,0-1 0,-1 1-1,1-1 1,0 1-1,0-1 1,-1 1 0,1 0-1,0-1 1,-1 1 0,1-1-1,0 1 1,-1 0-1,1-1 1,-1 1 0,1 0-1,0-1 1,-1 1 0,1 0-1,-1-1 1,1 1-1,-1 0 1,1 0 0,-1 0-1,1 0 1,-1 0-1,1-1 1,-1 1 0,0 0-1,1 0 1,-1 0 0,1 0-1,-1 1 1,1-1-1,-1 0 1,1 0 0,-1 0-1,1 0 1,-1 0 0,1 1-1,-1-1 1,0 1-1,-29 21 122,20-9-115,0 1 1,1 1-1,0 0 1,1 0-1,-11 30 1,15-34-23,0 1 1,1-1-1,0 1 0,1 0 1,0 0-1,1-1 1,1 1-1,0 0 0,1 17 1,0-27-5,-1 0 1,1 0 0,-1 0 0,1 1-1,0-1 1,0 0 0,-1 0 0,2 0-1,-1 0 1,0 0 0,0 0 0,1 0-1,-1-1 1,1 1 0,-1 0-1,1-1 1,0 1 0,-1-1 0,1 0-1,0 1 1,3 0 0,-1 0 17,1-1 0,-1 0 0,0 0 1,1 0-1,-1-1 0,0 1 0,1-1 0,-1 0 0,1 0 0,6-2 1,3 0 4,0-2 1,0 0 0,-1 0-1,1-1 1,24-14 0,-16 4-180,0 0 0,-1-2 0,23-23 0,32-26 173,-75 66-11,-1 0-1,0 0 1,0 0-1,0 0 1,0 0 0,0 0-1,0 0 1,1 0-1,-1 0 1,0 0 0,0 0-1,0 0 1,0 0-1,0 0 1,1 0 0,-1 0-1,0 0 1,0 0-1,0 0 1,0 0 0,0 0-1,0 0 1,1 0-1,-1 0 1,0 0 0,0 0-1,0 0 1,0 1-1,0-1 1,0 0 0,0 0-1,1 0 1,-1 0-1,0 0 1,0 0 0,0 0-1,0 1 1,0-1-1,0 0 1,0 0-1,0 0 1,0 0 0,0 0-1,0 0 1,0 1-1,0-1 1,0 0 0,0 0-1,0 0 1,0 0-1,0 0 1,0 1 0,0-1-1,0 0 1,0 0-1,0 0 1,0 0 0,0 17 61,-5 15 296,1-16-271,1-7-59,0 0-1,1 0 0,0-1 0,1 1 0,0 0 0,0 1 0,1-1 0,0 0 0,1 0 0,1 9 0,-1-16-16,0-1-1,0 1 0,0-1 0,1 1 0,-1-1 0,0 1 0,1-1 0,-1 0 0,1 0 1,-1 0-1,1 0 0,-1 0 0,1 0 0,0 0 0,0 0 0,-1-1 0,1 1 0,0-1 0,0 1 1,0-1-1,0 0 0,-1 1 0,1-1 0,0 0 0,0 0 0,0 0 0,2-1 0,5 0 31,-1 1 0,1-2 0,-1 1 0,0-1-1,9-3 1,1-3-186,0-1 0,0-1 0,-1 0 1,-1-1-1,0-1 0,0 0 0,22-24 0,-21 19-751,-2-1-1,0-1 1,16-26 0,-27 38-1318,-14 25 2169,-1 14-1623,11-31 1441,0 0 0,0 0 0,0 0 0,0 0 1,0-1-1,0 1 0,0 0 0,0 0 0,0 0 0,1-1 0,-1 1 1,0 0-1,1 0 0,-1-1 0,0 1 0,1 0 0,-1-1 1,1 1-1,0 1 0,11 2-3580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1.493"/>
    </inkml:context>
    <inkml:brush xml:id="br0">
      <inkml:brushProperty name="width" value="0.025" units="cm"/>
      <inkml:brushProperty name="height" value="0.025" units="cm"/>
    </inkml:brush>
  </inkml:definitions>
  <inkml:trace contextRef="#ctx0" brushRef="#br0">130 1 9129,'0'0'9166,"-2"10"-9161,1-1 0,-1 1 1,2-1-1,-1 1 0,2 0 1,-1-1-1,1 1 0,1-1 1,-1 1-1,2-1 0,6 18 1,4 6 144,0 1 0,-2 1 0,-2 0-1,-1 0 1,6 72 0,-13-96 24,-1 0 0,0 0 0,-1 0 1,0 0-1,-1 0 0,0 0 0,0-1 0,-1 1 0,-1 0 0,0-1 0,-1 0 0,1 0 0,-2 0 0,1-1 0,-2 0 0,1 0 0,-1 0 0,0-1 0,-1 0 0,0 0 0,0-1 0,-1 0 0,-17 10 1,24-15-131,0-1 0,0 1 1,0-1-1,0 0 0,0 0 1,-1 0-1,1 0 1,0-1-1,-1 1 0,1 0 1,0-1-1,-1 0 1,1 1-1,-1-1 0,1 0 1,-1 0-1,1-1 1,-1 1-1,1 0 0,-3-2 1,3 1-26,0 0 1,0-1-1,0 1 0,1 0 1,-1-1-1,0 0 0,1 1 1,0-1-1,-1 0 0,1 0 1,0 0-1,0 0 0,0 0 1,0 0-1,0 0 0,0 0 1,0-4-1,-2-10-109,0-1 0,2 1 0,0-1 0,2-27 0,-1 35-14,0-11 25,1 1 0,2-1 0,-1 1 0,2 0-1,1 0 1,0 0 0,1 1 0,1 0 0,1 0 0,1 1 0,0-1 0,1 2 0,1 0 0,0 0 0,1 1 0,1 0 0,1 1 0,0 0 0,0 2 0,1-1 0,1 2 0,0 0 0,1 1 0,23-11 0,-14 12 217,26-12-401,-50 20 356,0 0 0,-1 0 0,1 0 1,0 0-1,-1 0 0,1-1 0,-1 1 0,1 0 1,-1-1-1,0 1 0,0-1 0,0 1 0,1-1 0,-1 1 1,-1-1-1,1 0 0,0 0 0,0 1 0,-1-1 1,1 0-1,-1 0 0,1-3 0,-1 4-63,0 1 0,-1-1 0,1 1 0,0-1 0,-1 1 0,1-1 0,0 1 0,-1-1 0,1 1 0,-1-1 0,1 1 0,-1 0 0,1-1 0,-1 1 0,1 0 0,-1-1 0,1 1 0,-1 0 0,1 0 0,-1-1 0,0 1 0,1 0 0,-1 0 0,1 0 0,-1 0 0,0 0 0,1 0 0,-1 0 0,1 0 0,-1 0 0,0 0 0,1 0 0,-1 0 0,1 0 0,-1 0 0,0 1 0,0-1 0,0 0-3,0 1 0,0-1 0,0 0 0,-1 0 0,1 1 0,0-1 0,0 1 0,0-1 0,0 1 0,0-1 0,0 1 0,1 0 0,-1-1 0,0 1 0,0 0 0,0 0 0,1 0 0,-1 0 0,0 0 0,1-1 0,-1 1 0,0 0 0,1 0 0,-1 2 0,1-1-24,-1 0-1,1-1 0,0 1 0,0 0 1,0 0-1,0-1 0,0 1 0,1 0 1,-1-1-1,0 1 0,1 0 1,-1-1-1,1 1 0,0-1 0,-1 1 1,1-1-1,0 1 0,0-1 0,0 1 1,0-1-1,0 0 0,0 1 1,1-1-1,-1 0 0,2 1 0,1 1 12,0-2-1,0 1 0,0 0 1,0-1-1,1 0 0,-1 0 1,0 0-1,1 0 0,8 0 0,3-1 32,1-1 0,-1 0 0,0-2 0,27-6 0,9-11-76,-43 15 11,0 1 0,0 0-1,0 1 1,0 0 0,1 1 0,-1-1 0,16 0-1,-24 4 19,0 0-1,-1 0 0,1 0 1,0 0-1,0 0 0,-1 0 1,1 1-1,-1-1 0,1 0 0,-1 0 1,0 0-1,1 1 0,-1-1 1,0 0-1,0 1 0,0-1 1,0 0-1,0 0 0,0 1 0,0-1 1,0 0-1,0 1 0,-1 1 1,-3 36 558,2-30-392,0-1-82,1 0-1,0 1 1,1-1-1,0 15 1,0-21-80,1-1 0,-1 1 0,0-1 0,1 1 0,-1 0 0,1-1 0,-1 1 0,1-1 0,0 1 0,-1-1 0,1 0 0,0 1 0,0-1 0,0 0 0,0 0 0,0 1 0,0-1 0,1 0 0,-1 0 0,0 0 1,1 0-1,-1-1 0,0 1 0,1 0 0,-1 0 0,1-1 0,-1 1 0,1-1 0,0 0 0,2 1 0,5 0 10,0-1-1,0 1 1,0-2 0,0 1-1,0-1 1,0-1 0,-1 0 0,1 0-1,0 0 1,-1-1 0,1-1-1,10-5 1,7-6-284,0-2 0,31-26 0,19-12 119,-72 56 190,-5 8-6,-6 11-19,-10 26-195,11-25-2687,1-5-3083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2.451"/>
    </inkml:context>
    <inkml:brush xml:id="br0">
      <inkml:brushProperty name="width" value="0.025" units="cm"/>
      <inkml:brushProperty name="height" value="0.025" units="cm"/>
    </inkml:brush>
  </inkml:definitions>
  <inkml:trace contextRef="#ctx0" brushRef="#br0">0 56 13100,'0'0'486,"10"9"-593,2 0 124,0 0 0,1 0-1,-1-1 1,2-1-1,-1 0 1,1-1-1,0 0 1,0-1-1,25 5 1,44 0-48,1-3-1,140-6 1,-146-2 18,741-14 747,418-2 828,758-19 1288,-68-16 161,-1791 52-2756,-54 1-1453,91-12 1,-125 1-3587,-4-8-3741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8.260"/>
    </inkml:context>
    <inkml:brush xml:id="br0">
      <inkml:brushProperty name="width" value="0.025" units="cm"/>
      <inkml:brushProperty name="height" value="0.025" units="cm"/>
    </inkml:brush>
  </inkml:definitions>
  <inkml:trace contextRef="#ctx0" brushRef="#br0">0 68 5637,'0'0'6476,"11"-2"-5766,292-23 2850,-72 9-3309,-96 3 175,-1 5 0,1 6 0,0 6 0,159 25 0,-200-13-221,344 54 62,6-37-226,1049-86 2783,-1368 44-3103,0-5-1,240-60 1,-359 71-684,-19 3-10881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9.120"/>
    </inkml:context>
    <inkml:brush xml:id="br0">
      <inkml:brushProperty name="width" value="0.025" units="cm"/>
      <inkml:brushProperty name="height" value="0.025" units="cm"/>
    </inkml:brush>
  </inkml:definitions>
  <inkml:trace contextRef="#ctx0" brushRef="#br0">40 0 737,'0'0'8061,"-7"1"-5809,-25 5-1520,32-6-721,0 1 1,1-1 0,-1 0-1,0 0 1,0 0 0,0 0-1,0 1 1,0-1 0,0 0-1,0 0 1,1 0 0,-1 1-1,0-1 1,0 0 0,0 0-1,0 0 1,0 1 0,0-1-1,0 0 1,0 0 0,0 0-1,0 1 1,0-1 0,0 0-1,0 0 1,0 1 0,0-1-1,0 0 1,-1 0 0,1 0-1,0 1 1,0-1 0,0 0-1,0 0 1,0 0 0,0 0-1,-1 1 1,1-1 0,0 0-1,0 0 1,20 4 177,1471 107 3783,915-92-198,-2139-19-3470,-2-4 24,173 4 1143,-438 0-1470,0 0-1,0 0 0,0 0 0,0-1 1,1 1-1,-1 0 0,0 0 0,0 0 1,0 0-1,0 0 0,0 0 0,0 0 1,1 0-1,-1 0 0,0 0 0,0 0 1,0 0-1,0 0 0,0 0 0,0 0 1,1 0-1,-1 0 0,0 0 0,0 0 1,0 0-1,0 0 0,0 0 0,0 0 1,1 0-1,-1 0 0,0 0 0,0 0 0,0 0 1,0 0-1,0 1 0,0-1 0,0 0 1,1 0-1,-1 0 0,0 0 0,0 0 1,0 0-1,0 0 0,0 0 0,0 1 1,0-1-1,0 0 0,0 0 0,0 0 1,0 0-1,0 0 0,0 0 0,0 1 1,0-1-1,0 0 0,0 0 0,0 0 1,0 0-1,0 0 0,0 0 0,0 1 1,0-1-1,0 0 0,0 0 0,0 0 1,0 0-1,0 0 0,-12 8-458,-19 3-2405,9-6-1979,3-2-2391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51.817"/>
    </inkml:context>
    <inkml:brush xml:id="br0">
      <inkml:brushProperty name="width" value="0.025" units="cm"/>
      <inkml:brushProperty name="height" value="0.025" units="cm"/>
    </inkml:brush>
  </inkml:definitions>
  <inkml:trace contextRef="#ctx0" brushRef="#br0">2648 340 2883,'-9'-4'2989,"-65"-36"-1328,-166-84 3183,183 99-4203,0 3 1,-88-24 0,50 23 479,0 3 0,-2 5 0,-142-6 0,119 23-1076,0 4 0,0 6 0,1 5 0,0 5 0,2 5 0,-122 45 0,181-49 23,1 1 0,2 4 1,-98 64-1,130-77-83,1 2-1,1 1 1,0 1 0,2 0 0,0 2 0,1 0-1,1 1 1,1 0 0,1 2 0,1 0 0,-11 27-1,17-26 25,1-1 0,2 1 0,0 1-1,1-1 1,2 1 0,1-1 0,1 1-1,1-1 1,1 1 0,6 29 0,-5-43-5,0 0 0,1 1 1,0-1-1,1-1 0,0 1 1,1-1-1,1 0 0,0 0 1,0 0-1,1-1 1,0 0-1,1-1 0,0 0 1,0 0-1,1-1 0,0 0 1,1-1-1,-1 0 0,1-1 1,1 0-1,-1-1 0,16 6 1,23 5 57,1-3 1,0-1-1,0-3 0,59 3 1,-68-8-64,228 28 118,297 30 444,-476-55-473,0-4 0,0-4 0,0-4 0,0-4 0,93-22 0,501-169 1845,-670 195-1928,64-22 86,128-64-1,-187 81-42,-1-1 0,0-1-1,-1-1 1,0 0-1,-1-1 1,-1-1 0,0-1-1,-1 0 1,-1-1-1,0 0 1,18-32 0,-28 42-46,-1 1 0,0-1 0,-1 1 0,1-1 0,-1 0 1,0 0-1,-1-1 0,0 1 0,0 0 0,0 0 0,-1 0 1,0-1-1,-3-13 0,2 16-5,-1-1 0,0 1 0,0-1 0,-1 1 0,1 0 0,-1 0 0,0 1 0,-1-1 0,1 1 0,-1-1 0,0 1 0,0 0 0,0 0 0,-1 1 0,1-1 0,-1 1 0,0 0 0,-6-3 0,-5-2-354,-1 1-1,1 1 1,-1 0-1,-25-5 1,-72-6-5315,112 16 5529,-54-6-5446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2.299"/>
    </inkml:context>
    <inkml:brush xml:id="br0">
      <inkml:brushProperty name="width" value="0.025" units="cm"/>
      <inkml:brushProperty name="height" value="0.025" units="cm"/>
    </inkml:brush>
  </inkml:definitions>
  <inkml:trace contextRef="#ctx0" brushRef="#br0">36 0 12684,'0'0'7548,"-3"10"-7265,1-2-210,-22 85 2525,22-83-2339,0-1 0,1 0 0,0 1 0,1-1 0,0 1 0,0-1 0,1 1 0,4 17 0,-4-24-239,1-1-1,-1 1 1,1 0-1,0-1 0,0 1 1,1-1-1,-1 0 0,0 1 1,1-1-1,-1 0 0,1-1 1,0 1-1,-1 0 0,1-1 1,0 1-1,0-1 0,0 0 1,0 0-1,0 0 0,1-1 1,4 2-1,9 0-73,0 0 0,28-1 0,-41-1 4,45-2-1051,-33 1 656,0 0 1,0 1-1,0 0 0,0 2 1,27 5-1,-41-7 452,-1 0-1,1 0 0,-1 1 1,1-1-1,-1 1 0,1-1 1,-1 1-1,1 0 1,-1 0-1,0-1 0,0 1 1,1 0-1,-1 0 0,0 0 1,0 0-1,0 1 1,0-1-1,0 0 0,0 0 1,0 1-1,0-1 1,0 2-1,-1-1 63,0-1 1,0 0-1,0 1 0,0-1 1,-1 0-1,1 1 1,-1-1-1,1 0 0,-1 0 1,1 0-1,-1 1 0,0-1 1,1 0-1,-1 0 1,0 0-1,0 0 0,0 0 1,0 0-1,0 0 1,-1 0-1,-6 5 358,0 0-1,-1-1 1,1 0 0,-1-1-1,-14 6 1,0-3-51,-1-1 0,0-2 0,0 0 0,0-1 0,-1-1 0,-25-2 0,47 0-475,0-1 1,-1 1 0,1-1-1,1 1 1,-1-1-1,0 0 1,0 0-1,0 0 1,0 0-1,0-1 1,1 1-1,-1-1 1,1 1 0,-1-1-1,1 0 1,0 0-1,-1 0 1,1 0-1,0-1 1,0 1-1,-1-4 1,2 5-180,0-1 0,1 0-1,-1 1 1,1-1 0,-1 1 0,1-1 0,0 0-1,-1 0 1,1 1 0,0-1 0,0 0 0,0 1-1,1-1 1,-1 0 0,0 1 0,1-1 0,-1 0-1,1 1 1,-1-1 0,1 1 0,0-1 0,0 1-1,0-1 1,0 1 0,0-1 0,0 1 0,0 0-1,0-1 1,0 1 0,1 0 0,-1 0 0,0 0-1,1 0 1,-1 0 0,1 1 0,-1-1 0,4-1-1,26-11-5107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56.572"/>
    </inkml:context>
    <inkml:brush xml:id="br0">
      <inkml:brushProperty name="width" value="0.025" units="cm"/>
      <inkml:brushProperty name="height" value="0.025" units="cm"/>
    </inkml:brush>
  </inkml:definitions>
  <inkml:trace contextRef="#ctx0" brushRef="#br0">10458 365 7783,'0'0'3166,"-3"-8"-2360,2 3-741,0 1 0,-1 0 1,1-1-1,-1 1 0,0 0 0,0 0 0,0 0 1,-1 0-1,0 0 0,1 1 0,-1-1 0,0 1 0,-1 0 1,1-1-1,-1 2 0,1-1 0,-1 0 0,0 1 0,0-1 1,0 1-1,0 0 0,0 1 0,-6-2 0,-331-59-359,197 42 812,-893-71 238,709 72-1143,-1505-60-99,53 132 294,1373-7 32,3 17 0,2 19-1,-460 156 1,559-133 153,-421 210 0,547-222 29,4 9 1,4 6-1,-236 200 0,330-241-21,4 3 0,2 3 1,4 3-1,3 3 0,4 2 0,4 3 1,3 2-1,3 3 0,5 1 0,4 2 1,4 2-1,-35 144 0,20-4 199,9 1 0,11 2 1,1 332-1,32-486-162,4 0 1,3 0-1,5-1 1,2 0 0,5-1-1,43 108 1,22 14-30,133 226 0,-123-259-24,125 163-1,-139-225 14,4-4 0,139 128 0,-2-39 54,9-10 0,8-10 1,7-11-1,281 136 0,-295-183 19,5-11 1,5-10-1,4-10 0,2-12 0,319 50 0,-245-74 153,1-14 0,1-14-1,1-15 1,463-50-1,-554 14-209,-1-10-1,-2-10 1,-2-11-1,-3-9 0,-4-11 1,380-195-1,-374 147 5,-6-10 0,368-303 0,-449 316 147,-5-7-1,-6-5 0,-6-6 0,171-257 1,-177 206 3,-9-5 1,-9-4 0,-8-5-1,-10-4 1,-10-3 0,-8-4-1,-11-2 1,-9-2 0,21-301 0,-25-80-130,-43 0 269,-7 499-277,-4 1 0,-5 0 0,-5 1 0,-5 2 0,-3 0 0,-6 2 0,-71-144 0,71 176-13,-4 1 0,-2 3 0,-4 1 1,-1 3-1,-4 1 0,-2 3 0,-3 2 0,-2 3 1,-2 2-1,-131-82 0,103 83-573,-3 3 0,-1 5-1,-2 3 1,-2 5 0,-176-38 0,212 61-1845,-94-4 1,57 13-2315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4.375"/>
    </inkml:context>
    <inkml:brush xml:id="br0">
      <inkml:brushProperty name="width" value="0.025" units="cm"/>
      <inkml:brushProperty name="height" value="0.025" units="cm"/>
    </inkml:brush>
  </inkml:definitions>
  <inkml:trace contextRef="#ctx0" brushRef="#br0">0 503 14638,'0'0'5456,"15"-11"-4501,78-63-753,-3-4-1,-4-4 1,115-139-1,-198 216-12,14-19-2056,-18 16-1668,-13 8-2425,-8 8-3473</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4.709"/>
    </inkml:context>
    <inkml:brush xml:id="br0">
      <inkml:brushProperty name="width" value="0.025" units="cm"/>
      <inkml:brushProperty name="height" value="0.025" units="cm"/>
    </inkml:brush>
  </inkml:definitions>
  <inkml:trace contextRef="#ctx0" brushRef="#br0">193 1 10186,'0'0'2637,"-8"7"-1420,1-1-1011,1 0 0,-1 0 0,1 1 0,1-1 0,-1 2 0,1-1 0,1 0 0,-1 1 1,-4 12-1,-101 292 2751,106-301-2804,1 1 0,1 0 0,-2 21-1,3-32-150,1 1-1,-1 0 1,1 0-1,0 0 0,0 0 1,0-1-1,0 1 0,1 0 1,-1 0-1,0 0 0,1 0 1,-1-1-1,1 1 1,0 0-1,-1 0 0,1-1 1,0 1-1,0-1 0,0 1 1,0-1-1,0 1 1,1-1-1,-1 1 0,0-1 1,1 0-1,-1 0 0,1 0 1,-1 0-1,1 0 1,0 0-1,-1 0 0,4 1 1,4-1 52,-1 0 1,1-1 0,0 0-1,-1 0 1,1-1 0,-1 0-1,1-1 1,-1 0-1,1 0 1,9-4 0,11-6 128,41-25 1,-25 13-154,86-45-478,-42 20-2622,-83 45 2670,70-36-5473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5.829"/>
    </inkml:context>
    <inkml:brush xml:id="br0">
      <inkml:brushProperty name="width" value="0.025" units="cm"/>
      <inkml:brushProperty name="height" value="0.025" units="cm"/>
    </inkml:brush>
  </inkml:definitions>
  <inkml:trace contextRef="#ctx0" brushRef="#br0">1 67 3267,'0'0'6449,"0"-8"-4981,1-20-501,-1 27-757,0-1-1,0 1 0,0 0 1,0-1-1,1 1 1,-1 0-1,0-1 0,0 1 1,1 0-1,-1 0 1,1-1-1,-1 1 0,1 0 1,0 0-1,0 0 0,-1 0 1,1-1-1,0 1 1,0 1-1,0-1 0,0 0 1,0 0-1,0 0 1,0 0-1,2 0 0,-3 1-156,1 0 0,-1 0-1,1 0 1,0 1-1,-1-1 1,1 0 0,-1 0-1,1 1 1,-1-1-1,1 0 1,-1 1 0,1-1-1,-1 1 1,1-1 0,-1 0-1,0 1 1,1-1-1,-1 1 1,0-1 0,1 1-1,-1 0 1,0-1-1,0 1 1,1-1 0,-1 1-1,0-1 1,0 1 0,0 0-1,0 0 1,4 21 587,-4-21-627,2 244 2036,-1 0-1990,0-242-48,-1 0 0,0 0-1,0 0 1,1 0 0,0 0-1,-1-1 1,1 1-1,0 0 1,1 0 0,-1-1-1,0 1 1,1-1 0,-1 1-1,1-1 1,3 4-1,-3-5 36,-1 0-1,0-1 0,1 1 0,-1 0 1,1-1-1,0 0 0,-1 1 0,1-1 0,-1 0 1,1 1-1,0-1 0,-1 0 0,1 0 1,0 0-1,-1-1 0,1 1 0,-1 0 0,1-1 1,0 1-1,-1-1 0,1 1 0,-1-1 1,1 0-1,-1 1 0,0-1 0,1 0 0,-1 0 1,0 0-1,2-1 0,10-9 277,-1 0-1,0 0 0,0-1 1,-1-1-1,-1 0 0,0 0 1,9-18-1,5-11-208,23-55 1,-39 77-93,12-25 67,25-87 0,-60 171-9590,2-20 2476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161"/>
    </inkml:context>
    <inkml:brush xml:id="br0">
      <inkml:brushProperty name="width" value="0.025" units="cm"/>
      <inkml:brushProperty name="height" value="0.025" units="cm"/>
    </inkml:brush>
  </inkml:definitions>
  <inkml:trace contextRef="#ctx0" brushRef="#br0">4 0 9001,'0'0'7302,"-4"48"-4931,4-27-834,0-2-608,9 1-609,6-1-224,4-5-224,1-6-1633,3-8-1987,8 0-672,-3-12 897,-3-9-2051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505"/>
    </inkml:context>
    <inkml:brush xml:id="br0">
      <inkml:brushProperty name="width" value="0.025" units="cm"/>
      <inkml:brushProperty name="height" value="0.025" units="cm"/>
    </inkml:brush>
  </inkml:definitions>
  <inkml:trace contextRef="#ctx0" brushRef="#br0">42 102 6694,'4'-8'3620,"-2"5"-3297,2-6 937,0 1 0,0 0 1,-1-1-1,0 0 0,-1 0 0,0 0 0,2-17 0,-4 26-1222,0 0-1,0-1 1,0 1-1,0 0 1,0 0-1,-1 0 1,1-1-1,0 1 1,0 0-1,0 0 1,0 0-1,0 0 0,-1 0 1,1-1-1,0 1 1,0 0-1,0 0 1,-1 0-1,1 0 1,0 0-1,0 0 1,0 0-1,-1 0 1,1 0-1,0 0 1,0 0-1,0 0 1,-1 0-1,1 0 1,0 0-1,0 0 1,0 0-1,-1 0 1,1 0-1,0 0 1,0 0-1,-1 0 0,1 0 1,0 0-1,0 0 1,0 0-1,0 1 1,-1-1-1,1 0 1,0 0-1,0 0 1,0 0-1,0 0 1,-1 1-1,1-1 1,0 0-1,0 0 1,0 0-1,0 1 1,0-1-1,0 0 1,0 0-1,0 0 1,0 1-1,0-1 0,-1 0 1,1 1-1,-11 11-129,3 2 116,1-1 0,0 0 0,2 1 0,-1 1 0,2-1 0,0 0 0,0 1 0,1 0 0,1 0 0,1 0 0,0 18 0,1-31-12,0-1 0,-1 1 0,1-1 0,0 0 0,0 1 0,1-1-1,-1 1 1,0-1 0,0 1 0,1-1 0,-1 0 0,1 1 0,-1-1-1,1 0 1,-1 1 0,1-1 0,0 0 0,0 0 0,0 0 0,-1 0 0,1 0-1,0 1 1,1-2 0,-1 1 0,0 0 0,0 0 0,0 0 0,0 0-1,1-1 1,-1 1 0,0-1 0,1 1 0,-1-1 0,0 1 0,1-1 0,-1 0-1,1 0 1,-1 1 0,0-1 0,1 0 0,-1 0 0,1-1 0,-1 1-1,1 0 1,-1 0 0,0-1 0,1 1 0,-1-1 0,2 0 0,4-1 64,0-1-1,0 0 1,0 0 0,0 0 0,0-1 0,-1 0 0,0-1-1,7-5 1,-6 3-93,32-32 153,-36 37-208,-1-1-1,0 1 0,0-1 0,0 0 0,0 0 1,-1 0-1,1 0 0,-1 0 0,0 0 0,0 0 0,0 0 1,1-7-1,-4 24-13006</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848"/>
    </inkml:context>
    <inkml:brush xml:id="br0">
      <inkml:brushProperty name="width" value="0.025" units="cm"/>
      <inkml:brushProperty name="height" value="0.025" units="cm"/>
    </inkml:brush>
  </inkml:definitions>
  <inkml:trace contextRef="#ctx0" brushRef="#br0">61 0 5733,'0'0'16699,"-8"5"-16651,5-3-49,-1-1 0,1 1 0,0 0 0,0 0 0,0 0 0,0 1 0,0-1 0,0 1 0,1 0 0,-1-1 0,1 1 0,0 0 0,0 0 0,0 1 0,0-1 0,0 0-1,1 1 1,0-1 0,-1 1 0,1-1 0,1 1 0,-1 0 0,0-1 0,1 1 0,0 4 0,0-8-2,0 1 1,0 0-1,1-1 0,-1 1 0,0-1 1,1 0-1,-1 1 0,1-1 0,-1 1 0,1-1 1,-1 1-1,1-1 0,-1 0 0,1 1 1,-1-1-1,1 0 0,-1 0 0,1 1 0,-1-1 1,1 0-1,0 0 0,-1 0 0,1 0 1,-1 0-1,1 0 0,0 0 0,-1 0 0,1 0 1,0 0-1,26 0-53,-21 0-56,57-7-1512,-51 5 1496,0 0 0,0 1 0,0 0 0,1 1 1,18 2-1,-30-2 154,0 1 0,0 0 0,0 0 0,0 0 0,0 0 0,0 0 0,0 0 0,-1 0 0,1 0 0,0 0 0,-1 0 0,1 0 1,-1 0-1,1 0 0,-1 0 0,1 1 0,-1-1 0,0 0 0,0 0 0,0 1 0,1-1 0,-1 0 0,0 0 0,-1 1 0,1-1 0,0 0 0,0 0 0,-1 2 1,-7 36 1688,6-31-1513,-1 0 0,-1-1-1,0 1 1,0-1 0,0 0-1,-1-1 1,0 1-1,0-1 1,0 0 0,-1 0-1,0 0 1,-7 4 0,12-11-708,0-1 1,1-1 0,-1 1-1,0 0 1,1 0 0,0 0 0,-1 0-1,1 0 1,0 0 0,0 0 0,0-1-1,1-2 1,-1 2-427,0-27-5549</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7.845"/>
    </inkml:context>
    <inkml:brush xml:id="br0">
      <inkml:brushProperty name="width" value="0.025" units="cm"/>
      <inkml:brushProperty name="height" value="0.025" units="cm"/>
    </inkml:brush>
  </inkml:definitions>
  <inkml:trace contextRef="#ctx0" brushRef="#br0">0 194 10730,'0'0'11638,"1"13"-11019,1 24-469,2 0 1,1-1-1,2 1 1,2-1-1,25 67 0,-24-81-143,-6-12 2,-1-1 0,1 0 1,1 0-1,0 0 0,0 0 0,1-1 0,0 0 0,0 0 0,1 0 0,13 11 0,-19-18 3,0-1 0,0 1-1,-1-1 1,1 1 0,0-1 0,0 0-1,-1 1 1,1-1 0,0 0 0,0 0-1,0 1 1,-1-1 0,1 0 0,0 0 0,0 0-1,0 0 1,0 0 0,0 0 0,-1 0-1,1 0 1,0-1 0,0 1 0,0 0-1,-1 0 1,1-1 0,0 1 0,0 0 0,-1-1-1,1 1 1,1-2 0,-1 1 6,0 0 1,-1-1 0,1 0-1,0 1 1,0-1-1,-1 1 1,1-1-1,-1 0 1,0 1 0,1-1-1,-1 0 1,0 0-1,0-3 1,0 0 7,-1-1 1,1 1 0,-1-1-1,0 1 1,0 0 0,-1-1 0,0 1-1,0 0 1,-2-5 0,-1 4 37,1 1 0,-1-1 0,0 1 0,-1 0 0,1 0 0,-1 1 0,0 0 0,0 0 0,-1 0 0,1 1 0,-1 0 0,1 0 0,-1 0 0,-11-2 0,18 5-64,0 0 0,0 0-1,-1 0 1,1 0 0,0 0-1,0 0 1,0 0 0,-1 0-1,1 0 1,0 0 0,0 0-1,-1 0 1,1 0-1,0 0 1,0 0 0,0 0-1,-1 0 1,1 0 0,0 1-1,0-1 1,0 0 0,0 0-1,-1 0 1,1 0 0,0 0-1,0 0 1,0 1 0,0-1-1,0 0 1,-1 0-1,1 0 1,0 0 0,0 1-1,0-1 1,0 0 0,0 0-1,0 0 1,0 1 0,0-1-1,0 0 1,0 0 0,0 0-1,0 1 1,0-1-1,0 0 1,7 12-98,16 7-65,-15-16-175,0 0 0,0-1 1,0 0-1,1-1 0,-1 1 1,0-2-1,1 1 0,-1-1 0,1 0 1,-1-1-1,1 0 0,-1 0 0,0-1 1,0 0-1,0-1 0,0 1 1,0-2-1,0 1 0,10-7 0,-5 2-272,0-1-1,-1 0 1,0-1-1,-1 0 1,0-1-1,0 0 0,-1-1 1,-1 0-1,14-22 1,-29 41 7074,-19 28-3538,23-29-2672,-1 0 0,1 0-1,0 0 1,0 1 0,0-1 0,1 0 0,0 1-1,1-1 1,-1 1 0,2 11 0,-1-17-247,1 0 0,-1-1-1,1 1 1,-1 0 0,1-1 0,-1 1 0,1-1 0,0 1-1,-1-1 1,1 1 0,-1-1 0,1 0 0,0 1 0,0-1 0,-1 0-1,1 1 1,0-1 0,0 0 0,-1 0 0,1 0 0,0 0-1,0 0 1,0 1 0,-1-1 0,1-1 0,0 1 0,0 0 0,-1 0-1,1 0 1,1-1 0,26-5 181,-15-1-385,0 0 0,-1 0 0,1-1 0,-2-1 0,1 0 0,-1-1 1,19-21-1,-15 15-365,2 0 0,22-16 0,-39 31 548,0 1 0,1 0 0,-1-1 0,0 1 0,1 0 0,-1 0 0,1-1 0,-1 1 0,0 0 0,1 0 0,-1-1 0,1 1 0,-1 0 0,1 0 0,-1 0 0,0 0 0,1 0 0,-1 0 0,1 0 0,-1-1 0,1 1 0,-1 1 0,1-1 0,-1 0 0,1 0 0,-1 0 0,1 0 0,-1 0 0,1 0 0,-1 0 0,0 1 0,1-1 0,-1 0 0,1 0 0,-1 1 0,0-1 0,1 0 0,-1 1 0,0-1 0,1 0 0,-1 1 0,0-1 0,1 0 0,-1 1 0,0-1 1,0 1-1,0-1 0,1 0 0,-1 1 0,0-1 0,0 1 0,0 0 0,3 30 89,-3-19-34,1-9-30,-1 0 0,0 0 0,1 0 0,0 1 1,0-1-1,0 0 0,0 0 0,0 0 0,0 0 0,1-1 0,0 1 0,-1 0 1,1 0-1,0-1 0,0 1 0,1-1 0,-1 0 0,0 0 0,1 0 0,-1 0 1,1 0-1,0 0 0,0-1 0,2 2 0,-1-2 1,-1 0 1,1 0-1,-1-1 0,1 0 1,-1 1-1,1-1 0,-1 0 0,1-1 1,-1 1-1,1-1 0,-1 1 0,1-1 1,-1 0-1,0-1 0,1 1 1,-1 0-1,0-1 0,0 0 0,0 0 1,0 0-1,0 0 0,3-3 0,5-5-318,0-1 0,-1 0-1,0 0 1,-1-1 0,0-1 0,-1 1-1,0-1 1,-1-1 0,-1 1-1,0-1 1,-1 0 0,5-20-1,-5 11 275,-1 1 0,-1-1 0,-1 0 0,-1 0 0,-1 0 0,-1 0 0,-6-31 0,-5 21 1802,4 28-70,-1 19-723,4 3-753,1 0 0,0-1 0,1 1 0,1 1 1,1 32-1,1-42-204,1-1 0,0 1 0,0-1 0,1 0 0,0 1 0,1-1 1,-1 0-1,1 0 0,1-1 0,-1 1 0,1-1 0,0 1 0,1-1 0,-1 0 0,1-1 0,8 8 1,11 10 35,-16-14-43,1 0-1,0-1 1,0 0-1,0 0 1,1-1-1,0-1 1,1 1-1,-1-2 1,17 7-1,-26-12 3,0 1 0,-1-1 0,1 0 0,0 0-1,0 0 1,-1 0 0,1 0 0,0 0 0,0-1 0,-1 1 0,1 0-1,0 0 1,0 0 0,-1-1 0,1 1 0,0 0 0,-1-1 0,1 1-1,0-1 1,-1 1 0,1-1 0,-1 1 0,1-1 0,-1 1 0,1-1-1,-1 0 1,1 1 0,-1-1 0,1 1 0,-1-2 0,7-29 219,-10-34-80,-1-17 342,4 81-484,1 1-1,-1-1 0,0 0 0,1 1 1,-1-1-1,1 0 0,-1 1 1,1-1-1,-1 1 0,1-1 0,-1 0 1,1 1-1,-1-1 0,1 1 1,0 0-1,-1-1 0,1 1 0,0 0 1,-1-1-1,1 1 0,0 0 0,0 0 1,-1-1-1,1 1 0,0 0 1,0 0-1,-1 0 0,1 0 0,0 0 1,0 0-1,-1 0 0,1 0 0,1 1 1,-1-1-17,0 0 0,1 0-1,-1 0 1,0 0 0,0 0 0,0 0 0,0 1 0,0-1 0,1 0 0,-1 1 0,0-1 0,0 1 0,0-1 0,0 1-1,0 0 1,0-1 0,0 1 0,-1 0 0,1 0 0,0 0 0,0 0 0,-1-1 0,1 1 0,1 2 0,4 26 848,-4-18-721,1 0 1,0-1 0,0 0 0,8 18 0,-9-26-100,-1 1-1,0-1 1,1 0-1,0 0 1,-1 1 0,1-1-1,0-1 1,0 1 0,0 0-1,0 0 1,1-1 0,-1 1-1,0-1 1,1 0-1,-1 0 1,1 0 0,-1 0-1,1 0 1,0 0 0,-1-1-1,1 1 1,0-1 0,-1 0-1,4 1 1,-2-2-12,-1 0 1,1 0-1,-1 0 0,1 0 1,-1 0-1,0-1 0,1 0 1,-1 1-1,0-1 1,0 0-1,0-1 0,0 1 1,4-5-1,2-12-8824</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8.738"/>
    </inkml:context>
    <inkml:brush xml:id="br0">
      <inkml:brushProperty name="width" value="0.025" units="cm"/>
      <inkml:brushProperty name="height" value="0.025" units="cm"/>
    </inkml:brush>
  </inkml:definitions>
  <inkml:trace contextRef="#ctx0" brushRef="#br0">0 0 9545,'0'0'11915,"64"75"-11819,-40-39-32,-3 2-320,-5-3-641,-3-1-416,-3-7-513,-6-4-704,-4-8-417,-14-4-1505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180"/>
    </inkml:context>
    <inkml:brush xml:id="br0">
      <inkml:brushProperty name="width" value="0.025" units="cm"/>
      <inkml:brushProperty name="height" value="0.025" units="cm"/>
    </inkml:brush>
  </inkml:definitions>
  <inkml:trace contextRef="#ctx0" brushRef="#br0">24 320 10474,'-4'-10'2050,"0"2"-1562,1 0 1,0 0 0,1 0-1,0 0 1,0-1 0,0 0-1,1 1 1,1-1-1,-1 1 1,2-1 0,-1 0-1,1 1 1,0-1 0,1 0-1,0 1 1,4-12-1,1 7-156,1-1-1,0 1 0,1 0 0,1 1 0,0 0 0,12-11 1,-17 18-318,1-1 1,1 1 0,-1 0 0,1 0-1,0 1 1,0 0 0,0 0 0,1 1 0,-1 0-1,1 0 1,0 1 0,-1-1 0,11 0-1,-16 3-14,-1 0 0,1 0-1,-1 0 1,1 0 0,0 1-1,-1-1 1,1 0 0,-1 1-1,0-1 1,1 1 0,-1-1-1,1 1 1,-1 0-1,0 0 1,1 0 0,-1 0-1,0 0 1,0 0 0,0 0-1,1 0 1,-1 0 0,-1 0-1,1 0 1,0 1 0,0-1-1,0 0 1,-1 1-1,1-1 1,0 1 0,-1-1-1,1 1 1,-1-1 0,0 1-1,1 1 1,0 7 40,1 1 0,-2-1-1,0 22 1,0-18 16,-9 106 78,9-119-151,1 0 0,-1 0 1,1 0-1,-1-1 1,1 1-1,0 0 0,-1 0 1,1-1-1,0 1 0,0 0 1,0-1-1,-1 1 0,1-1 1,0 1-1,0-1 0,0 1 1,0-1-1,0 0 1,0 0-1,0 1 0,0-1 1,0 0-1,0 0 0,0 0 1,0 0-1,0 0 0,0 0 1,0 0-1,0 0 0,0-1 1,2 1-1,39-6-346,-40 6 319,17-4-197,-5 1-52,0 0 1,0 0-1,0 1 1,0 1 0,0 1-1,0 0 1,0 1-1,0 0 1,18 4 0,-30-4 273,0-1 1,0 1 0,-1 0 0,1 0 0,0 0 0,0 0-1,-1 0 1,1 0 0,0 0 0,-1 1 0,1-1 0,-1 0-1,0 1 1,1-1 0,-1 1 0,0 0 0,0-1 0,0 1-1,0 0 1,0 0 0,-1 0 0,1 0 0,0 3 0,0-2 74,-1 1 1,0 0 0,-1 0 0,1 0-1,-1-1 1,1 1 0,-1 0 0,0 0 0,0-1-1,-1 1 1,-2 5 0,-4 5 508,0 0 0,-2 0-1,1-1 1,-20 20 0,20-24-226,0 0 0,-1-1 0,0 0 0,-1-1 0,-16 9-1,22-13-272,0-1-1,0 1 1,0-1-1,0-1 1,-1 1-1,1-1 0,0 0 1,-1 0-1,1 0 1,0-1-1,-1 0 1,1 0-1,-1 0 0,1-1 1,-10-2-1,13 2-207,0 0-1,0 0 0,0 0 0,0 0 1,0 0-1,1 0 0,-1 0 0,0-1 1,1 1-1,-1-1 0,1 0 0,0 1 1,-1-1-1,1 0 0,0 0 0,0 1 0,0-1 1,0 0-1,0 0 0,1 0 0,-1-1 1,0 1-1,1 0 0,0 0 0,-1 0 1,1-3-1,0 1-515,0 0 1,0 1-1,0-1 0,1 0 1,0 1-1,-1-1 1,1 1-1,0-1 0,0 1 1,1 0-1,-1-1 1,1 1-1,0 0 0,0 0 1,3-4-1,11-10-4969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3.320"/>
    </inkml:context>
    <inkml:brush xml:id="br0">
      <inkml:brushProperty name="width" value="0.025" units="cm"/>
      <inkml:brushProperty name="height" value="0.025" units="cm"/>
    </inkml:brush>
  </inkml:definitions>
  <inkml:trace contextRef="#ctx0" brushRef="#br0">225 335 18674,'0'0'2413,"-8"-4"-775,-2 0-1433,-1 0 0,0 1 0,0 0 0,0 1 0,0 0 0,0 0 0,0 1 0,-22 1 0,28 1-197,1-1 1,0 0-1,0 1 1,0 0-1,0-1 0,0 2 1,0-1-1,0 0 1,0 1-1,0 0 1,1 0-1,-1 0 1,0 0-1,1 1 1,0-1-1,0 1 1,0 0-1,0 0 0,0 0 1,0 0-1,1 1 1,-1-1-1,1 1 1,0-1-1,0 1 1,0 0-1,1 0 1,0 0-1,-2 6 0,2-8 1,1 0-1,0-1 0,-1 1 0,1 0 0,0 0 0,0-1 0,0 1 0,0 0 0,1 0 0,-1 0 0,0-1 0,1 1 0,-1 0 0,1-1 0,0 1 0,-1 0 0,1-1 0,0 1 0,0-1 0,0 1 0,0-1 0,0 1 0,1-1 0,1 2 0,1 0 6,0-1 0,-1 0-1,1 0 1,0 0 0,0 0 0,0-1 0,1 0-1,-1 0 1,0 0 0,6 0 0,4 1-82,0-2 0,0 0 0,-1 0 0,1-1 0,0-1 1,14-3-1,-16 0-189,1 1 0,-1-1 1,0-1-1,-1 0 0,1-1 1,17-14-1,-23 16 230,0 1-1,-1-1 1,0 0 0,1 0 0,-2-1 0,1 1-1,-1-1 1,0 0 0,0 0 0,0-1-1,-1 1 1,0-1 0,3-12 0,-6 19 39,0 0-1,0 0 1,0 1 0,0-1 0,0 0 0,0 0 0,-1 0 0,1 1 0,0-1 0,0 0-1,0 0 1,-1 0 0,1 0 0,0 0 0,0 1 0,0-1 0,-1 0 0,1 0-1,0 0 1,0 0 0,-1 0 0,1 0 0,0 0 0,0 0 0,-1 0 0,1 0 0,0 0-1,0 0 1,-1 0 0,1 0 0,0 0 0,0 0 0,-1 0 0,1 0 0,0 0 0,0-1-1,0 1 1,-1 0 0,1 0 0,0 0 0,0 0 0,0 0 0,-1-1 0,1 1 0,0 0-1,0 0 1,0 0 0,0 0 0,0-1 0,-1 1 0,1 0 0,0 0 0,0-1 0,0 1-1,0 0 1,0 0 0,0-1 0,0 1 0,0 0 0,0 0 0,0 0 0,0-1-1,0 1 1,0 0 0,0 0 0,0-1 0,-15 14 238,12-10-113,0 1 0,0 0 0,1 0 0,-1 0 0,1 0 0,0 0 0,0 0 0,1 1 0,-1-1 0,1 1 0,0-1 0,0 1 0,0-1 0,1 1 0,-1 0 0,2 7 0,-1-10-92,1 1 1,0-1-1,0 1 1,0-1-1,0 0 1,0 0-1,0 1 1,1-1-1,-1 0 1,1 0-1,-1 0 1,1-1-1,0 1 1,0 0-1,0-1 1,0 1-1,0-1 1,0 1-1,0-1 1,0 0-1,1 0 1,-1 0-1,0 0 1,1 0-1,-1-1 1,1 1-1,-1-1 1,1 0-1,-1 1 1,1-1-1,2 0 1,2 0-186,0 0-1,-1 0 1,1-1-1,0 0 1,0 0 0,-1 0-1,1-1 1,-1 0-1,1-1 1,-1 1 0,0-1-1,0 0 1,0 0 0,0-1-1,-1 0 1,1 0-1,-1 0 1,0-1 0,0 0-1,-1 0 1,1 0 0,-1 0-1,0-1 1,-1 0-1,1 0 1,2-6 0,-9 18 346,1 0 0,0 0 0,0 1 0,0-1 1,1 1-1,-1 11 0,1-16-157,1 0-1,0 0 0,0 0 1,1 0-1,-1 0 1,0 0-1,1 0 1,-1 0-1,1 0 1,0 0-1,-1 0 0,1-1 1,0 1-1,0 0 1,0 0-1,1-1 1,-1 1-1,0-1 1,1 1-1,-1-1 0,0 1 1,1-1-1,0 0 1,-1 0-1,1 0 1,0 0-1,0 0 1,0 0-1,-1 0 0,1 0 1,0-1-1,0 1 1,0-1-1,3 1 1,4 0-96,0 0 1,0-1 0,0 1-1,0-2 1,-1 1 0,1-1-1,0-1 1,0 0 0,0 0-1,-1 0 1,1-1 0,14-8-1,-17 8-92,0 0 0,0-1 0,0 0 0,-1 0 0,0 0-1,0-1 1,0 0 0,0 0 0,0 0 0,-1 0 0,0-1 0,-1 0-1,1 0 1,-1 0 0,0 0 0,0 0 0,2-9 0,-5 15 139,0 0 1,-1 0-1,1 0 1,0 0-1,0 0 1,0 0 0,0 0-1,-1 0 1,1 0-1,0 0 1,0 0-1,0 1 1,0-1-1,-1 0 1,1 0 0,0-1-1,0 1 1,0 0-1,-1 0 1,1 0-1,0 0 1,0 0 0,0 0-1,0 0 1,-1 0-1,1 0 1,0 0-1,0 0 1,0 0-1,0 0 1,0-1 0,-1 1-1,1 0 1,0 0-1,0 0 1,0 0-1,0 0 1,0-1-1,0 1 1,0 0 0,0 0-1,0 0 1,-1 0-1,1-1 1,0 1-1,0 0 1,0 0-1,0 0 1,0-1 0,0 1-1,0 0 1,0 0-1,0 0 1,0 0-1,0-1 1,0 1 0,1 0-1,-1 0 1,0 0-1,0 0 1,0-1-1,0 1 1,0 0-1,0 0 1,0 0 0,0 0-1,0 0 1,1-1-1,-1 1 1,-10 7 131,10-7-117,-3 3 120,0 0 0,1 1 0,0-1-1,0 1 1,0 0 0,0 0-1,0-1 1,1 1 0,0 0-1,-1 0 1,1 7 0,0-10-99,1 1 1,0-1-1,1 0 1,-1 1-1,0-1 1,0 0-1,1 0 0,-1 1 1,0-1-1,1 0 1,-1 0-1,1 1 1,0-1-1,-1 0 1,1 0-1,0 0 1,0 0-1,0 0 1,0 0-1,-1 0 1,2 0-1,-1 0 0,0-1 1,0 1-1,0 0 1,0-1-1,0 1 1,0 0-1,1-1 1,-1 0-1,0 1 1,1-1-1,-1 0 1,0 1-1,1-1 1,-1 0-1,0 0 0,0 0 1,3-1-1,10 1-93,0-1-1,0-1 1,-1 0-1,1-1 1,0 0-1,-1-1 1,0-1-1,0 0 1,0-1-1,-1 0 1,1-1-1,-1 0 1,-1-1-1,0 0 1,15-14-1,-8 5-145,-1 0 0,0-1-1,-1-1 1,-1 0 0,-1-1 0,-1 0 0,-1-1-1,11-26 1,-19 39 140,-1-1 0,0 0 0,0 0 0,-1-1 0,0 1 0,0 0 0,-1-1 0,-1 1 0,0-15 0,0 24 70,0-1 0,0 1 0,0-1 1,0 0-1,0 1 0,0-1 0,0 1 0,0-1 0,0 0 0,0 1 0,0-1 0,-1 1 0,1-1 0,0 1 0,0-1 1,-1 1-1,1-1 0,-1 1 0,1-1 0,0 1 0,-1-1 0,1 1 0,-1-1 0,1 1 0,-1 0 0,1-1 0,-1 1 1,1 0-1,-1 0 0,1-1 0,-1 1 0,1 0 0,-1 0 0,1 0 0,-1 0 0,0-1 0,1 1 0,-1 0 0,1 0 1,-1 0-1,0 0 0,1 0 0,-1 1 0,1-1 0,-1 0 0,0 0 0,1 0 0,-1 0 0,1 1 0,-1-1 0,1 0 1,-1 1-1,1-1 0,-1 0 0,1 1 0,-1-1 0,1 0 0,-1 1 0,0 0 0,-27 28 75,21-16 110,0 0-1,0 1 0,2 0 0,0 0 0,0 0 1,1 1-1,1-1 0,-2 29 0,4-33-130,1 0 0,0-1-1,1 1 1,0 0 0,0 0 0,1-1-1,0 1 1,1-1 0,0 1 0,1-1-1,0 0 1,0 0 0,1-1-1,9 14 1,-1-6-111,1 0 0,27 24 0,-34-34-131,1 0-1,-1-1 1,1 0-1,0 0 1,0 0-1,1-1 1,0 0 0,13 3-1,-22-7 184,0 1-1,0-1 1,1 0 0,-1 0-1,0 0 1,1 0 0,-1 0-1,0 0 1,0 1 0,1-1-1,-1 0 1,0 0 0,0 0-1,1 0 1,-1 0 0,0 0-1,1 0 1,-1 0 0,0 0-1,1 0 1,-1 0 0,0 0-1,0-1 1,1 1-1,-1 0 1,0 0 0,0 0-1,1 0 1,-1 0 0,0-1-1,0 1 1,1 0 0,-1 0-1,0 0 1,0-1 0,0 1-1,1 0 1,-1 0 0,0 0-1,0-1 1,0 1 0,1-1-1,-8-12-155,-18-13-425,-32-15 762,-2 2-1,-2 2 1,-77-33-1,124 63 311,13 7-429,1 0 0,-1 0 0,1 0 0,-1 0 0,1 0 1,-1-1-1,1 1 0,0 0 0,-1 0 0,1 0 0,-1 0 1,1-1-1,0 1 0,-1 0 0,1 0 0,0-1 0,-1 1 1,1 0-1,0-1 0,-1 1 0,1 0 0,0-1 0,0 1 0,-1 0 1,1-1-1,0 1 0,0-1 0,0 1 0,0-1 0,0 1 1,-1 0-1,1-1 0,0 1 0,0-1 0,0 0 0,18-4 687,42 4-985,-49 1 392,150 4-111,2 0-4050,-99-4-1330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528"/>
    </inkml:context>
    <inkml:brush xml:id="br0">
      <inkml:brushProperty name="width" value="0.025" units="cm"/>
      <inkml:brushProperty name="height" value="0.025" units="cm"/>
    </inkml:brush>
  </inkml:definitions>
  <inkml:trace contextRef="#ctx0" brushRef="#br0">0 178 9641,'0'0'8088,"6"-10"-5606,10-15-1423,-6 11-485,0-1 0,-1 0 0,0 0 0,-2-1 0,0-1 0,6-19 0,-13 36-541,1-1 0,-1 1 0,0-1 0,0 1 0,0 0 0,0-1 0,0 1 0,0-1 0,0 1 0,0-1 0,0 1 0,0-1 0,0 1 0,0 0 0,0-1 0,0 1 0,0-1 0,0 1 0,0-1 0,-1 1 0,1 0 0,0-1 0,0 1 0,-1-1 0,1 1 0,0 0 0,0-1 0,-1 1 0,1 0 0,0-1 0,-1 1 0,1 0 0,0 0 0,-1-1 0,1 1 0,-1 0 0,1 0 0,0 0 0,-1-1 0,1 1 0,-1 0 0,1 0 0,-1 0 0,1 0 0,-1 0 0,1 0 0,0 0 0,-1 0 0,1 0 0,-1 0 0,1 0 0,-1 0 0,1 0 0,0 1 0,-1-1 0,0 0 0,-1 1-35,1-1 1,-1 1 0,0 0 0,1 0-1,-1 0 1,1 0 0,-1 0 0,1 0-1,-1 0 1,1 0 0,0 1 0,-1-1-1,-1 3 1,-1 4-12,1 0 0,0 0 0,0 1 1,1-1-1,0 0 0,0 1 0,1 0 0,0 0 0,0-1 1,1 1-1,0 0 0,1 0 0,0-1 0,0 1 0,4 11 1,-4-16-24,0 0 0,1-1 0,-1 1 0,1 0 0,0-1 1,0 1-1,0-1 0,1 0 0,-1 0 0,1 1 1,-1-2-1,1 1 0,0 0 0,0-1 0,1 1 1,-1-1-1,0 0 0,1 0 0,-1 0 0,1 0 0,0-1 1,0 0-1,-1 1 0,1-1 0,0-1 0,0 1 1,0 0-1,0-1 0,0 0 0,0 0 0,0 0 1,0-1-1,0 1 0,0-1 0,4-1 0,-1 0-626,-1 0 0,0-1 0,1 0 0,-1 0 0,0 0 1,0-1-1,-1 1 0,1-2 0,-1 1 0,0 0 0,0-1 0,6-8 0,8-13-6203</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858"/>
    </inkml:context>
    <inkml:brush xml:id="br0">
      <inkml:brushProperty name="width" value="0.025" units="cm"/>
      <inkml:brushProperty name="height" value="0.025" units="cm"/>
    </inkml:brush>
  </inkml:definitions>
  <inkml:trace contextRef="#ctx0" brushRef="#br0">0 105 14253,'0'0'5718,"2"-8"-3914,-2 5-1728,0 1 0,1-1 0,0 1 0,-1 0 0,1-1 0,0 1 0,0 0 0,0 0-1,0-1 1,1 1 0,-1 0 0,1 0 0,-1 0 0,1 0 0,0 1 0,-1-1 0,3-1 0,1 0-9,-1 2 1,0-1-1,1 0 1,-1 1-1,1 0 1,-1 0-1,1 0 1,-1 0-1,1 1 0,8 0 1,-10 0-65,0 0 0,-1 0-1,1 0 1,0 1 0,-1-1 0,1 1 0,-1 0 0,1-1-1,-1 1 1,1 0 0,-1 1 0,1-1 0,-1 0 0,0 1-1,0-1 1,0 1 0,0 0 0,0 0 0,0-1 0,0 1-1,0 1 1,-1-1 0,1 0 0,-1 0 0,0 1 0,1-1-1,-1 0 1,0 1 0,0-1 0,-1 1 0,1 0 0,0-1-1,-1 1 1,0-1 0,0 4 0,2 13 36,-2-1 0,0 0 1,-1 1-1,-4 20 0,2-11-27,2-26 0,1 0 0,-1 0 0,1 1 1,0-1-1,0 0 0,0 0 0,0 0 1,0 1-1,1-1 0,-1 0 0,1 0 1,-1 0-1,1 0 0,0 0 0,0 0 1,0 0-1,0 0 0,0 0 0,0 0 1,1 0-1,-1-1 0,0 1 0,4 2 1,-3-4 17,0 1 0,0-1 0,-1 1 0,1-1 1,0 0-1,0 0 0,1 0 0,-1 0 1,0 0-1,-1-1 0,1 1 0,0-1 1,0 1-1,0-1 0,0 0 0,0 1 1,0-1-1,-1 0 0,1 0 0,0 0 0,-1-1 1,1 1-1,0 0 0,-1-1 0,0 1 1,3-3-1,5-5 15,0-1 0,-1 0 1,1-1-1,-2 0 0,0 0 0,0 0 0,5-14 1,-8 17-122,-1 0 1,0-1-1,0 1 1,-1-1-1,0 0 1,0 0-1,-1 0 1,0 0-1,-1 0 0,0 0 1,-2-12-1,1 17-2,-1 0-1,1 0 0,-1 1 1,0-1-1,-1 1 0,1-1 1,-1 1-1,1 0 0,-1 0 0,0 0 1,0 0-1,0 0 0,-1 1 1,1-1-1,0 1 0,-1 0 1,0 0-1,1 0 0,-1 1 0,0-1 1,0 1-1,0 0 0,0 0 1,0 1-1,0-1 0,0 1 1,-1-1-1,1 1 0,0 1 0,-5 0 1,9-1 53,-1 0 1,0 0-1,1 0 1,-1 0 0,1 1-1,-1-1 1,1 0-1,-1 0 1,1 1-1,-1-1 1,1 0-1,-1 1 1,1-1-1,-1 1 1,1-1 0,-1 0-1,1 1 1,0-1-1,-1 1 1,1-1-1,0 1 1,-1 0-1,1-1 1,0 1 0,0-1-1,-1 1 1,1-1-1,0 1 1,0 0-1,0-1 1,0 1-1,0-1 1,0 1-1,0 0 1,0-1 0,0 1-1,0 0 1,0-1-1,1 1 1,-1-1-1,0 1 1,1 0-1,-1 0-203,0 1 0,1-1 0,-1 0 0,1 0 0,0 0-1,0 1 1,-1-1 0,1 0 0,0 0 0,0 0 0,0 0-1,0 0 1,0-1 0,0 1 0,0 0 0,0 0 0,0-1 0,2 2-1,13 0-4431,2-2-1751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0.472"/>
    </inkml:context>
    <inkml:brush xml:id="br0">
      <inkml:brushProperty name="width" value="0.025" units="cm"/>
      <inkml:brushProperty name="height" value="0.025" units="cm"/>
    </inkml:brush>
  </inkml:definitions>
  <inkml:trace contextRef="#ctx0" brushRef="#br0">25 333 11499,'0'0'8493,"-4"12"-7751,-1 2-471,1 0 1,0 0-1,1 1 0,1-1 0,0 1 0,1 21 1,1-32-209,1 0 1,-1 1-1,1-1 1,-1 0-1,1 1 1,0-1-1,1 0 1,-1 0-1,1 0 1,0 0-1,0 0 1,0 0-1,4 4 1,-4-6-58,0 0 0,1 0 0,-1-1 0,1 1 0,-1 0 0,1-1 0,-1 0 0,1 0 0,0 1 0,0-2 0,0 1 0,0 0 0,0 0 0,0-1 0,0 0 0,0 0 0,0 0 0,0 0 0,0 0 0,-1 0 0,1-1 0,4 0 0,-2-1 32,0 1-1,0-1 1,-1 0 0,0-1 0,1 1 0,-1-1 0,0 0-1,0 0 1,0 0 0,0 0 0,-1 0 0,1-1 0,-1 0-1,0 0 1,0 0 0,0 0 0,-1 0 0,0-1 0,1 1 0,-1-1-1,-1 1 1,1-1 0,-1 0 0,2-7 0,-1 0 87,0 1-1,0 0 1,-1-1 0,0 1 0,-1-1 0,0 1-1,-1-1 1,0 1 0,-5-20 0,4 27-72,0 0 0,-1 0 0,1 0 0,0 1-1,-1-1 1,0 1 0,0 0 0,0 0 0,0 0 0,0 0 0,-7-4 0,10 7-58,-1-1 0,0 0 0,1 1 0,-1-1 0,0 1 0,0-1 0,0 1 0,1-1 0,-1 1 0,0 0-1,0-1 1,0 1 0,0 0 0,0 0 0,0-1 0,0 1 0,0 0 0,0 0 0,0 0 0,0 0 0,0 0 0,0 1 0,0-1 0,0 0 0,1 0 0,-1 0 0,0 1 0,0-1 0,0 1-1,0-1 1,0 1 0,1-1 0,-1 1 0,0-1 0,0 1 0,1 0 0,-1-1 0,0 1 0,1 0 0,-1 0 0,1-1 0,-1 1 0,1 0 0,-1 0 0,1 0 0,-1 0 0,1 0 0,0-1-1,0 1 1,-1 0 0,1 0 0,0 0 0,0 0 0,0 0 0,0 1 0,-1 1-3,1-1-1,0 1 1,-1-1 0,1 1-1,0-1 1,0 1-1,1-1 1,-1 1 0,0-1-1,1 1 1,-1-1-1,1 1 1,0-1 0,0 0-1,0 1 1,0-1-1,0 0 1,1 0 0,-1 0-1,1 0 1,-1 0-1,1 0 1,0 0 0,-1 0-1,5 2 1,-4-3 10,1 0 1,0 0 0,0 0 0,0 0 0,0 0-1,0-1 1,-1 0 0,1 1 0,0-1-1,0 0 1,0 0 0,0-1 0,0 1-1,0 0 1,0-1 0,0 0 0,0 0-1,0 0 1,0 0 0,-1 0 0,1-1 0,4-2-1,4-4-5,1-1 0,-1-1 0,-1 0 0,0 0 0,0-1 0,-1 0 0,-1-1-1,0 1 1,0-2 0,-1 1 0,-1-1 0,0 0 0,0-1 0,-2 0 0,0 1 0,0-1-1,-1-1 1,-1 1 0,0 0 0,-1 0 0,-1-1 0,0 1 0,-4-24 0,4 37-3,0 0 1,0-1 0,0 1 0,-1 0-1,1 0 1,0 0 0,-1 0 0,1 0-1,-1 0 1,1 0 0,-1 0 0,1 0-1,-1 0 1,0 0 0,1 0 0,-1 0 0,0 0-1,0 0 1,0 1 0,0-1 0,0 0-1,-1 0 1,1 1-11,0 0 1,0 0-1,0 0 0,0 0 1,0 0-1,0 1 0,0-1 1,0 0-1,1 1 0,-1-1 1,0 1-1,0-1 0,0 1 1,0-1-1,1 1 0,-1-1 1,0 1-1,0 0 0,1-1 1,-2 2-1,-3 5-40,0 0-1,0 0 1,0 1 0,-5 10-1,-3 12 140,1 0 1,-13 53-1,21-68-37,1-1-1,1 0 1,1 1 0,0 0 0,0-1 0,2 1 0,0-1-1,4 22 1,-4-33-50,0 1 0,0-1 1,0 1-1,1-1 0,0 0 0,0 0 0,0 0 0,0 0 1,0 0-1,0 0 0,1 0 0,-1-1 0,1 1 0,0-1 0,0 0 1,6 4-1,-2-2 41,0-1 1,0 0-1,1 0 0,-1-1 1,1 0-1,-1 0 1,15 0-1,-10-1-274,-1 0-1,1-1 1,-1-1-1,0 0 1,1 0-1,-1-1 1,0-1-1,0 0 1,0 0-1,0-1 1,11-6-1,-18 8-400,0-2 0,0 1 0,0 0-1,0-1 1,0 0 0,-1 0-1,1 0 1,-1 0 0,0 0 0,0-1-1,-1 1 1,1-1 0,-1 0 0,0 0-1,1-6 1,5-21-6099</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0.833"/>
    </inkml:context>
    <inkml:brush xml:id="br0">
      <inkml:brushProperty name="width" value="0.025" units="cm"/>
      <inkml:brushProperty name="height" value="0.025" units="cm"/>
    </inkml:brush>
  </inkml:definitions>
  <inkml:trace contextRef="#ctx0" brushRef="#br0">7 27 15150,'0'0'2520,"-1"9"-972,-2 13-901,1 0 0,1 0 0,2 0 1,0 0-1,1 0 0,8 33 0,42 137 557,-48-180-1268,13 27 362,-17-39-259,1 1 0,-1 0 1,0 0-1,1-1 1,-1 1-1,1 0 0,-1-1 1,1 1-1,-1 0 1,1-1-1,-1 1 1,1-1-1,0 1 0,-1-1 1,1 1-1,0-1 1,-1 0-1,1 1 0,0-1 1,0 0-1,0 0 1,-1 1-1,1-1 1,0 0-1,0 0 0,0 0 1,-1 0-1,1 0 1,0 0-1,0 0 0,0 0 1,-1 0-1,1 0 1,0-1-1,0 1 0,-1 0 1,1 0-1,0-1 1,0 1-1,-1-1 1,1 1-1,0-1 0,-1 1 1,1-1-1,0 1 1,-1-1-1,1 1 0,-1-1 1,1-1-1,6-7 130,0-1 0,-1 0 0,-1 0 0,0 0 0,0-1 0,-1 0-1,0 0 1,2-12 0,16-97-175,-21 109 67,11-172-164,-13 133-2468,7 118-2608,-7-22-4723,0-37 4275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1.166"/>
    </inkml:context>
    <inkml:brush xml:id="br0">
      <inkml:brushProperty name="width" value="0.025" units="cm"/>
      <inkml:brushProperty name="height" value="0.025" units="cm"/>
    </inkml:brush>
  </inkml:definitions>
  <inkml:trace contextRef="#ctx0" brushRef="#br0">0 1 13421,'0'0'9000,"6"51"-7430,8-39-513,4-1-641,3-1-288,4-2-64,2-2-32,0-3-160,1-2-833,-4 1-832,-5-2-450,-8 0-1056,-6 0-2050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1.875"/>
    </inkml:context>
    <inkml:brush xml:id="br0">
      <inkml:brushProperty name="width" value="0.025" units="cm"/>
      <inkml:brushProperty name="height" value="0.025" units="cm"/>
    </inkml:brush>
  </inkml:definitions>
  <inkml:trace contextRef="#ctx0" brushRef="#br0">1 269 14061,'0'0'8643,"9"1"-7794,-1 0-782,0 0-1,0-1 1,0 0 0,0-1-1,0 0 1,0 0 0,0-1 0,0 0-1,9-3 1,-13 4-94,-1-1 1,0 1-1,1-1 1,-1 1-1,0-1 1,0 0 0,0 0-1,0 0 1,0-1-1,0 1 1,-1-1-1,1 1 1,-1-1-1,0 0 1,0 0-1,0 0 1,0 0-1,0 0 1,-1 0-1,1-1 1,-1 1-1,0-1 1,0 1-1,0-1 1,0 1-1,-1-1 1,1-4-1,-1 7 25,0 0-1,0 0 0,1 0 1,-1 0-1,0 0 0,0-1 1,0 1-1,0 0 0,0 0 1,-1 0-1,1 0 0,0 0 1,-1 0-1,1 0 0,0 0 1,-1 0-1,1 0 0,-1 0 0,1 0 1,-1 0-1,0 0 0,1 0 1,-1 0-1,0 0 0,0 0 1,0 1-1,0-1 0,0 0 1,1 1-1,-1-1 0,0 1 1,0-1-1,0 1 0,-1-1 1,1 1-1,0 0 0,0-1 1,0 1-1,0 0 0,0 0 1,0 0-1,0 0 0,-1 0 1,1 0-1,0 0 0,0 0 1,0 1-1,0-1 0,0 0 1,0 1-1,0-1 0,0 0 1,0 1-1,0-1 0,0 1 1,0 0-1,-2 1 0,0 1 6,0 0-1,0 1 1,0-1-1,0 1 0,0 0 1,1 0-1,-1 0 1,1 0-1,0 1 1,1-1-1,-1 1 0,1-1 1,-1 1-1,1 5 1,0-7 11,1 0 1,-1 0-1,1-1 1,0 1 0,0 0-1,0 0 1,1 0-1,-1 0 1,1-1-1,-1 1 1,2 3-1,-1-5-4,-1 0 0,1 0 0,0 0-1,-1 0 1,1 0 0,0 0 0,0 0-1,0 0 1,0 0 0,0 0 0,0-1-1,0 1 1,0 0 0,0-1 0,0 1-1,0 0 1,0-1 0,0 0 0,1 1-1,-1-1 1,0 0 0,0 1 0,0-1-1,1 0 1,1 0 0,2 0-16,1-1 0,-1 1 0,1-1 0,0 0 0,-1-1 0,0 1 0,1-1 1,-1 0-1,0 0 0,0-1 0,0 1 0,5-5 0,54-46-230,-52 41 197,1 0 0,0 1-1,18-11 1,-27 21 62,0 0 0,0 0-1,0 0 1,0 0 0,0 1 0,1 0 0,-1 0-1,0 0 1,0 0 0,0 0 0,0 1-1,0 0 1,5 1 0,37 2 277,-33-8-260,-1 0 0,1 0 0,-1-2 0,0 1 0,0-2 0,-1 1 0,0-2 0,20-16 0,-22 16-144,0 1-1,0 0 1,0 1-1,1-1 0,0 2 1,0 0-1,0 0 0,1 0 1,-1 2-1,1-1 0,0 1 1,0 1-1,13-2 0,-21 5 105,1-1 0,-1 1 0,0-1 0,0 1-1,0 0 1,1 0 0,-1 0 0,0 1 0,0-1-1,0 1 1,-1 0 0,1 0 0,0 0 0,-1 0 0,1 0-1,-1 0 1,0 1 0,0-1 0,3 5 0,5 7 299,-1 0 0,12 28 0,-4-7 14,-3-12-11,56 110 201,-63-116-532,0 1-1,-2 0 0,0 0 1,-1 0-1,0 1 0,0 19 1,-4-28 37,1-1 1,-1 0-1,-1 1 1,1-1-1,-5 18 1,4-25 46,0 1 0,1-1-1,-1 0 1,0 0 0,-1 1 0,1-1 0,0 0-1,-1 0 1,1 0 0,-1 0 0,0-1 0,1 1-1,-1 0 1,0-1 0,0 1 0,0-1-1,0 1 1,0-1 0,-1 0 0,1 0 0,0 0-1,0 0 1,-1-1 0,1 1 0,-1-1 0,1 1-1,-4-1 1,0 1 91,0-1 0,-1 0-1,1-1 1,0 1 0,0-1 0,0 0-1,0-1 1,0 1 0,0-1 0,0-1 0,0 1-1,1-1 1,-1 0 0,-6-4 0,3 0-124,1 0 1,0 0-1,0-1 1,0 0-1,1-1 0,0 1 1,-9-17-1,6 7-329,1 0 0,1 0-1,0-1 1,2 0-1,0-1 1,1 1 0,1-1-1,-3-32 1,6 41 278,1 0 1,0 0 0,0-1 0,2 1-1,-1 0 1,1 0 0,4-12 0,-3 16 28,0 1 1,0-1-1,1 1 1,0 0 0,0 0-1,0 0 1,1 0-1,0 1 1,0-1 0,1 1-1,10-7 1,6-3-440,16-11-2333,-22 8-2751,-18 10 404,-13-1-2691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2.251"/>
    </inkml:context>
    <inkml:brush xml:id="br0">
      <inkml:brushProperty name="width" value="0.025" units="cm"/>
      <inkml:brushProperty name="height" value="0.025" units="cm"/>
    </inkml:brush>
  </inkml:definitions>
  <inkml:trace contextRef="#ctx0" brushRef="#br0">0 220 16976,'0'0'3235,"79"-39"-1473,-13 16-1058,18-10-543,9-4-97,3-6-3299,6-2-6855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7.071"/>
    </inkml:context>
    <inkml:brush xml:id="br0">
      <inkml:brushProperty name="width" value="0.025" units="cm"/>
      <inkml:brushProperty name="height" value="0.025" units="cm"/>
    </inkml:brush>
  </inkml:definitions>
  <inkml:trace contextRef="#ctx0" brushRef="#br0">312 141 6790,'-1'-8'0,"1"4"280,-1 0 0,0-1 0,0 1 0,0 0 0,-1 0 0,1-1-1,-1 1 1,0 0 0,0 1 0,0-1 0,-1 0 0,1 1 0,-1-1-1,0 1 1,0 0 0,0 0 0,0 0 0,-1 0 0,1 0 0,-1 1-1,0-1 1,0 1 0,0 0 0,0 1 0,-5-3 0,4 2-40,0 0 0,0 0 1,0 0-1,0 0 1,0 1-1,-1 0 0,1 0 1,0 0-1,-1 1 1,1 0-1,0 0 1,-1 0-1,-6 2 0,8-1-215,0 1-1,1 0 0,-1 0 0,0 0 0,1 0 0,-1 1 1,1-1-1,0 1 0,0 0 0,0 0 0,0 0 1,0 0-1,1 1 0,-1-1 0,1 1 0,0-1 0,-3 7 1,-12 26 102,1 1 1,2 0-1,1 0 1,2 2 0,2-1-1,1 1 1,2 1-1,2-1 1,1 53-1,4-33-88,3 0-1,2-1 0,3 0 0,2 0 0,3-1 0,32 86 0,-22-83 9,53 99-1,-66-140-42,1 0-1,0-1 0,2 0 1,0-1-1,1 0 0,1-1 1,0-1-1,32 23 0,-43-35 6,0 0 0,0 0 0,0 0 0,0-1 0,1 0 0,-1 0 0,1 0 0,-1 0 0,1-1 0,0 0 0,0-1 0,-1 1 0,1-1 0,0 0 0,0 0-1,-1-1 1,8-1 0,-6 0 56,0-1-1,1 0 1,-1 0-1,-1 0 1,1-1-1,0 0 1,-1-1 0,0 0-1,0 0 1,0 0-1,6-8 1,8-12 103,-2 0 1,-1-2 0,-1 0 0,-1 0 0,13-35 0,-5 7-43,-3-1 0,-2 0 0,-2-1 1,-3-1-1,8-84 0,-18 103 55,-1 1-1,-3-1 1,-1 1-1,-1 0 1,-2-1-1,-2 2 1,-2-1-1,-1 1 1,-21-50-1,10 41 106,-44-72-1,53 99-229,-2 0-1,0 1 0,-1 0 0,-1 1 0,-34-28 0,47 42-58,-1 0 0,0 0 0,-1 0 0,1 0-1,0 1 1,-1 0 0,1 0 0,-1 0 0,0 1 0,0-1-1,1 1 1,-1 0 0,0 1 0,0-1 0,0 1 0,0 0 0,0 0-1,0 0 1,0 1 0,0 0 0,0 0 0,-7 2 0,7 0-227,0-1 0,0 1 0,1-1 0,-1 1 0,1 1 0,-1-1 0,1 1 0,-5 5 0,4-3-810,0 1 0,0 0 0,0 0 1,1 0-1,-5 12 0,2-2-4795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9.558"/>
    </inkml:context>
    <inkml:brush xml:id="br0">
      <inkml:brushProperty name="width" value="0.025" units="cm"/>
      <inkml:brushProperty name="height" value="0.025" units="cm"/>
    </inkml:brush>
  </inkml:definitions>
  <inkml:trace contextRef="#ctx0" brushRef="#br0">425 99 10794,'-7'-4'566,"2"2"-417,-1 0 0,1 0 0,0 1-1,0-1 1,-1 1 0,1 0 0,0 1 0,-1-1 0,1 1-1,-1 0 1,1 0 0,-1 1 0,1 0 0,0 0 0,-1 0-1,1 0 1,0 1 0,0 0 0,0 0 0,0 1 0,0-1-1,0 1 1,1 0 0,-9 7 0,-4 6 87,0 1 1,2 0-1,0 1 0,0 1 1,2 0-1,0 1 1,2 1-1,-18 40 0,0 17 21,-22 92 0,46-154-234,-8 33-2,1 1 1,3 1-1,2 0 0,2 0 1,2 0-1,3 1 0,8 72 1,-4-105-2,0 0 0,2-1 0,0 0 1,1 0-1,0 0 0,2-1 1,0 0-1,0-1 0,2 0 0,0-1 1,1 0-1,1 0 0,0-1 1,1-1-1,0 0 0,1-1 0,0-1 1,1 0-1,25 12 0,-25-15 8,0-1-1,1 0 1,-1-1-1,1-1 0,0-1 1,1 0-1,-1-1 1,1-1-1,-1-1 1,1 0-1,0-2 0,0 0 1,-1 0-1,1-2 1,-1 0-1,0-1 0,0-1 1,0-1-1,0 0 1,-1-1-1,17-10 1,-14 5 28,-1 0 1,0-2 0,-1 0 0,0-1-1,-1 0 1,-1-1 0,0-1 0,-1-1-1,-1 0 1,-1-1 0,-1 0 0,0-1-1,-1 0 1,-2 0 0,0-1-1,6-25 1,-1-13 327,-2-1-1,-3 0 1,-2 0 0,-5-107-1,-3 115-125,-2 0-1,-2 0 0,-25-95 0,23 120-221,0 0 0,-2 1 0,-2 0-1,0 1 1,-1 0 0,-2 1-1,0 1 1,-35-40 0,42 54-6,0 1-1,-1 1 1,0-1 0,-1 1 0,0 1-1,0 0 1,0 0 0,-1 1-1,1 0 1,-1 1 0,-1 0 0,1 1-1,0 0 1,-1 1 0,1 1 0,-1-1-1,-21 2 1,24 0-202,0 1 1,1 1-1,0-1 1,-1 2-1,1-1 0,0 1 1,0 0-1,0 1 1,0 0-1,-11 7 1,12-6-472,1 1 1,-1 0 0,1 0 0,0 0-1,0 1 1,1 0 0,0 0 0,0 0-1,1 1 1,-1-1 0,-3 14 0,2-6-5417</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3.087"/>
    </inkml:context>
    <inkml:brush xml:id="br0">
      <inkml:brushProperty name="width" value="0.025" units="cm"/>
      <inkml:brushProperty name="height" value="0.025" units="cm"/>
    </inkml:brush>
  </inkml:definitions>
  <inkml:trace contextRef="#ctx0" brushRef="#br0">16 1197 5830,'0'0'64,"-3"9"-6,-8 89 1210,9-70 7799,4-62-8120,2 0 0,10-45 0,-1 7-419,55-290 113,19-134-631,-81 444 42,-3 0-1,-4-67 1,1 118 8,-3-22-522,4 15-1571,4 12-2242,-5 5 84,-4 7-2519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4.103"/>
    </inkml:context>
    <inkml:brush xml:id="br0">
      <inkml:brushProperty name="width" value="0.025" units="cm"/>
      <inkml:brushProperty name="height" value="0.025" units="cm"/>
    </inkml:brush>
  </inkml:definitions>
  <inkml:trace contextRef="#ctx0" brushRef="#br0">35 37 6694,'-20'4'7688,"6"-3"-2243,39-1-4709,14 0 674,18-1-321,15-4-769,8-2-256,6 3-64,-4-1-480,-4 4-1026,-10-3-1793,-16-3-1633,-13 0-1539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3.448"/>
    </inkml:context>
    <inkml:brush xml:id="br0">
      <inkml:brushProperty name="width" value="0.025" units="cm"/>
      <inkml:brushProperty name="height" value="0.025" units="cm"/>
    </inkml:brush>
  </inkml:definitions>
  <inkml:trace contextRef="#ctx0" brushRef="#br0">30 0 12268,'0'0'3299,"-5"11"-1687,-1 5-1351,1 0 0,1 0-1,1 1 1,0-1 0,1 1 0,1 29 0,1 2-96,0 153 750,28 229 1,-27-424-828,0 0-1,0 0 0,0 0 1,1 0-1,0 0 0,0-1 1,0 1-1,1-1 0,5 8 1,-7-12-74,-1 0 0,1 0 0,0 0 1,0 0-1,0-1 0,0 1 0,-1 0 1,1-1-1,0 1 0,0-1 0,1 1 0,-1-1 1,0 1-1,0-1 0,0 0 0,0 1 0,0-1 1,0 0-1,0 0 0,1 0 0,1 0 1,-1-1 11,1 1 1,-1-1-1,1 0 1,-1 0 0,0-1-1,1 1 1,-1 0-1,0-1 1,0 1 0,0-1-1,0 0 1,0 0-1,3-3 1,39-48 931,-2-1-1,53-93 1,-14 22-719,-35 58-375,65-72-1,-88 115-2980,34-28 0,-46 43-3364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4.362"/>
    </inkml:context>
    <inkml:brush xml:id="br0">
      <inkml:brushProperty name="width" value="0.025" units="cm"/>
      <inkml:brushProperty name="height" value="0.025" units="cm"/>
    </inkml:brush>
  </inkml:definitions>
  <inkml:trace contextRef="#ctx0" brushRef="#br0">205 42 12300,'0'0'4222,"-9"-7"-2129,-25-21-550,33 27-1477,-1 0 0,1 1 0,0-1 0,-1 0 0,1 1 0,-1-1 0,1 1 0,-1-1 0,1 1 0,-1 0 0,1 0 0,-1 0 0,1-1 0,-1 1 0,1 1 0,-1-1 0,1 0 0,-1 0 0,1 1 0,-1-1 0,1 0 0,-1 1 0,1 0 0,0-1 1,-1 1-1,1 0 0,0 0 0,-1-1 0,1 1 0,0 0 0,-1 2 0,-28 36 215,27-33-193,-10 15-32,2 2 0,0-1 0,2 2-1,0-1 1,2 1 0,1 1 0,0-1 0,2 1-1,1 0 1,0 44 0,3-66-57,0 0-1,0-1 1,0 1 0,0 0-1,0-1 1,1 1 0,-1 0-1,1-1 1,0 1 0,0-1-1,0 1 1,0-1 0,0 0-1,1 1 1,-1-1 0,1 0-1,-1 0 1,1 0 0,0 0 0,0 0-1,0 0 1,0 0 0,0-1-1,0 1 1,0-1 0,1 1-1,-1-1 1,0 0 0,1 0-1,-1 0 1,1 0 0,-1-1-1,1 1 1,0-1 0,-1 1-1,1-1 1,0 0 0,-1 0-1,1 0 1,3-1 0,14-1 22,0-1 1,0 0-1,-1-2 1,28-9 0,-15 4 15,-21 8-34,-2-1-1,1 1-1,-1 0 1,1 0-1,11 1 0,-20 1 2,-1 0-1,1 0 0,-1 0 0,1 0 0,-1 0 0,1 0 1,-1 0-1,1 0 0,-1 0 0,1 0 0,-1 1 0,1-1 1,-1 0-1,0 0 0,1 1 0,-1-1 0,1 0 0,-1 0 0,0 1 1,1-1-1,-1 0 0,0 1 0,1-1 0,-1 1 0,0-1 1,0 0-1,1 1 0,-1-1 0,0 1 0,0-1 0,0 1 1,0-1-1,1 1 0,-1-1 0,0 1 0,0-1 0,0 1 1,-6 26 149,-19 21 452,8-26-273,-1 0 1,-1-1-1,0-1 1,-2-1 0,0-1-1,-1-1 1,-34 20 0,56-37-344,0 0 0,0 0-1,1-1 1,-1 1 0,0 0 0,0 0 0,0-1 0,0 1 0,0 0 0,0 0 0,0-1 0,0 1 0,0 0-1,0-1 1,0 1 0,0 0 0,0 0 0,0-1 0,-1 1 0,1 0 0,0 0 0,0-1 0,0 1 0,0 0-1,0 0 1,0-1 0,-1 1 0,1 0 0,0 0 0,0 0 0,0-1 0,-1 1 0,1 0 0,0 0 0,0 0 0,-1 0-1,1 0 1,0-1 0,0 1 0,-1 0 0,1 0 0,0 0 0,0 0 0,-1 0 0,1 0 0,0 0 0,0 0-1,-1 0 1,1 0 0,0 0 0,-1 0 0,1 0 0,0 0 0,0 0 0,-1 0 0,1 1 0,13-25-1333,84-92-4613,-52 65 1687,-3 2-448</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4.849"/>
    </inkml:context>
    <inkml:brush xml:id="br0">
      <inkml:brushProperty name="width" value="0.025" units="cm"/>
      <inkml:brushProperty name="height" value="0.025" units="cm"/>
    </inkml:brush>
  </inkml:definitions>
  <inkml:trace contextRef="#ctx0" brushRef="#br0">44 54 12139,'0'0'4896,"-6"11"-3514,-1 2-1060,0 1 0,2 0 0,-6 16 0,9-25-234,1 0-1,0 1 0,0-1 1,0 0-1,0 0 0,1 1 1,0-1-1,0 0 0,0 0 1,1 1-1,0-1 0,0 0 1,0 0-1,1 0 0,2 8 1,-3-12-87,-1 0 0,1 1 0,0-1 0,0 0 0,-1 0 0,1 0 0,0 0 0,0 1 0,0-1 0,0 0 0,0 0 0,0-1 0,0 1 1,1 0-1,-1 0 0,0-1 0,0 1 0,1 0 0,-1-1 0,0 1 0,1-1 0,-1 0 0,0 1 0,1-1 0,-1 0 0,3 0 0,-1-1 12,-1 1-1,0-1 0,1 0 1,-1 0-1,1 0 1,-1-1-1,0 1 0,0-1 1,0 1-1,0-1 1,0 0-1,0 1 0,2-4 1,5-5 49,-1-1 0,-1 0 0,0-1 0,7-15 0,-6 11 14,-2 0-1,0-1 0,-1 1 1,-1-1-1,0 0 1,-2 0-1,2-22 0,-18 103 1196,9-32-1126,2 1 0,2 0 1,1-1-1,4 38 0,-2-57-117,0-1 0,0 0-1,1 0 1,1 0 0,0-1 0,1 1-1,0-1 1,0 0 0,1-1 0,1 1-1,0-1 1,0 0 0,1-1 0,11 12-1,-12-15 23,0 1 0,-1 1 0,0-1 0,0 1 0,-1 0-1,0 0 1,0 1 0,-1-1 0,7 19 0,-10-22 47,1 0 1,-1 0 0,0 0-1,0 1 1,0-1-1,-1 0 1,0 1 0,0-1-1,0 0 1,-1 1-1,0-1 1,0 0 0,0 0-1,-1 1 1,1-1-1,-1 0 1,0 0-1,-1-1 1,-4 8 0,6-10-82,0 0 0,-1 0 1,1 0-1,-1 0 1,0 0-1,0-1 0,1 1 1,-1-1-1,0 1 1,0-1-1,-1 0 1,1 1-1,0-1 0,0 0 1,-1 0-1,1-1 1,0 1-1,-1 0 0,1-1 1,-1 0-1,1 1 1,0-1-1,-1 0 0,1 0 1,-1-1-1,1 1 1,-1 0-1,1-1 0,-1 1 1,1-1-1,0 0 1,0 0-1,-1 0 1,1 0-1,0 0 0,0 0 1,0-1-1,0 1 1,0-1-1,0 1 0,0-1 1,-1-2-1,-7-5-14,1-1 1,1 1-1,0-1 0,0-1 0,1 0 0,-10-20 0,10 15-10,1 1-1,0-1 1,1 0-1,1 0 1,1-1-1,0 1 0,1-1 1,0-27-1,2 32-225,1-1 1,1 1-1,0 0 0,0 1 0,1-1 0,1 0 0,0 1 0,1-1 0,0 1 0,0 1 0,1-1 1,12-16-1,44-44-6839,-48 56 3592,8-10-3507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5.686"/>
    </inkml:context>
    <inkml:brush xml:id="br0">
      <inkml:brushProperty name="width" value="0.025" units="cm"/>
      <inkml:brushProperty name="height" value="0.025" units="cm"/>
    </inkml:brush>
  </inkml:definitions>
  <inkml:trace contextRef="#ctx0" brushRef="#br0">1 95 13997,'0'0'10255,"7"12"-9614,15 29-463,-2 2 0,25 76 0,-42-108-75,9 29-261,-7-32 453,-3-20 693,-2-19-730,-2 0 0,-11-56 0,11 74-211,-1 1 0,-1-1 0,0 1 0,-1 0 0,0 0 0,-1 0 0,-1 1-1,1-1 1,-14-14 0,20 25-44,0 1 0,0 0-1,-1-1 1,1 1 0,0-1-1,0 1 1,-1 0 0,1-1-1,0 1 1,-1 0-1,1 0 1,0-1 0,-1 1-1,1 0 1,0 0 0,-1-1-1,1 1 1,-1 0 0,1 0-1,0 0 1,-1 0 0,1-1-1,-1 1 1,1 0-1,-1 0 1,1 0 0,0 0-1,-1 0 1,1 0 0,-1 0-1,1 0 1,-1 1 0,1-1-1,0 0 1,-1 0 0,0 0-1,-4 17-58,5 24-55,1-39 102,0 1-1,-1-1 1,1 1 0,0-1-1,0 0 1,0 1 0,0-1-1,1 0 1,-1 0 0,1 0-1,-1 0 1,1 0 0,0 0-1,0 0 1,2 2 0,-3-4 11,0 1 0,-1 0 0,1-1 0,0 1 0,0-1 0,0 0 1,0 1-1,0-1 0,0 0 0,0 1 0,0-1 0,0 0 0,0 0 0,0 0 1,0 0-1,0 0 0,0 0 0,0 0 0,0 0 0,0 0 0,0-1 1,0 1-1,0 0 0,0-1 0,0 1 0,0 0 0,0-1 0,0 1 0,-1-1 1,1 0-1,0 1 0,0-1 0,0 0 0,-1 1 0,1-1 0,0 0 1,-1 0-1,1 0 0,0-1 0,3-5 19,-1 0 0,1 1 1,-1-2-1,-1 1 0,4-14 0,9-25-9,-6 10 51,-7 21-136,-1 21-248,1 7 316,1-1 1,0 0-1,0 0 1,1 0 0,1 0-1,0-1 1,0 1-1,1-1 1,8 10-1,7 18 60,-18-32-24,19 33-7,-21-38-18,0-1 0,0 1 0,0-1-1,0 1 1,0-1 0,1 1 0,-1-1 0,0 1 0,1-1-1,-1 0 1,1 0 0,0 0 0,-1 0 0,1 0 0,0 0-1,-1 0 1,1-1 0,3 2 0,6-18 401,-9 12-3650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6.421"/>
    </inkml:context>
    <inkml:brush xml:id="br0">
      <inkml:brushProperty name="width" value="0.025" units="cm"/>
      <inkml:brushProperty name="height" value="0.025" units="cm"/>
    </inkml:brush>
  </inkml:definitions>
  <inkml:trace contextRef="#ctx0" brushRef="#br0">40 185 7783,'-10'4'5255,"13"3"-613,17 1-1310,-17-8-3252,1 0 0,-1-1 0,0 1 0,0-1 0,0 0 0,0 0 0,0 0 0,0 0 0,0 0 0,0-1 0,0 1 0,0-1 0,-1 0 0,1 0 0,0 0 0,-1 0 0,0 0 0,1-1 0,-1 1 0,0 0 0,0-1 0,-1 0 0,1 0 0,0 1 0,-1-1 0,0 0 0,0 0 0,2-5 0,-1 0 48,1 1 0,-1-1-1,0 0 1,-1 0 0,0 0 0,0 0 0,-1 0 0,0 0-1,-1 0 1,-2-16 0,2 21-95,1 1 0,-1 0-1,0-1 1,0 1 0,-1 0 0,1 0-1,0-1 1,-1 1 0,1 0 0,-1 0-1,0 0 1,0 1 0,0-1 0,0 0 0,0 1-1,0-1 1,0 1 0,0 0 0,0 0-1,-1 0 1,1 0 0,-1 0 0,1 0-1,-1 1 1,1-1 0,-1 1 0,1-1-1,-1 1 1,1 0 0,-1 0 0,1 0-1,-1 0 1,1 1 0,-1-1 0,1 1 0,-1 0-1,1-1 1,-1 1 0,1 0 0,0 0-1,-1 1 1,1-1 0,0 0 0,0 1-1,0 0 1,0-1 0,0 1 0,0 0-1,1 0 1,-3 3 0,-1 3-44,1 0 0,1 1 0,0-1-1,0 0 1,0 1 0,1 0 0,1 0 0,-1 0 0,1 0 0,1-1 0,0 1 0,0 0-1,1 0 1,0 0 0,0 0 0,1 0 0,4 12 0,-5-16 12,1 0-1,0 0 1,0-1 0,1 1 0,-1 0-1,1-1 1,0 0 0,0 1 0,0-1 0,1 0-1,-1-1 1,1 1 0,0-1 0,0 1-1,1-1 1,-1-1 0,1 1 0,-1 0 0,1-1-1,0 0 1,0 0 0,0-1 0,0 1-1,0-1 1,0 0 0,0 0 0,0-1 0,1 1-1,-1-1 1,10-1 0,-12 0-53,0 0 1,1 0-1,-1 1 1,0-2 0,0 1-1,1 0 1,-1-1-1,0 0 1,0 1-1,-1-1 1,1 0-1,0 0 1,-1-1-1,1 1 1,2-3-1,16-28-6507,-15 16 553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7.235"/>
    </inkml:context>
    <inkml:brush xml:id="br0">
      <inkml:brushProperty name="width" value="0.025" units="cm"/>
      <inkml:brushProperty name="height" value="0.025" units="cm"/>
    </inkml:brush>
  </inkml:definitions>
  <inkml:trace contextRef="#ctx0" brushRef="#br0">13 134 6438,'0'0'7543,"-3"-9"-6587,1 3-765,1 0-24,-1 1 1,1 0-1,-1-1 0,1 1 1,1 0-1,-1-1 0,1 1 1,0-1-1,0 1 1,1-1-1,2-10 0,3-2 1910,-6 24 384,-2 33-1602,5-23-595,1-1 0,0 1-1,7 17 1,-9-27-160,0-1 0,1 1-1,0-1 1,0 0 0,0 0 0,0 0 0,1 0 0,0 0 0,0-1-1,0 1 1,8 5 0,-11-9-85,0-1 0,0 0 0,-1 1 0,1-1 0,0 0 0,0 0 0,0 1 0,0-1 0,0 0 0,0 0 0,0 0 0,-1 0 0,1 0 0,0 0 0,0 0 0,0-1 0,0 1 0,0 0 0,0 0 0,-1-1 0,1 1 0,0 0 0,0-1 0,0 1 0,-1-1 0,1 1 0,0-1 0,0 0 0,-1 1 0,1-1 0,-1 1 0,1-1 0,-1 0 0,1 0 0,-1 1 0,1-1 0,-1 0 0,1 0 0,-1 0 0,0 0 0,1 1 0,-1-1 0,0 0 0,0 0 0,0 0 0,0-1 0,10-48 468,-10 44-479,6-121 526,-7 126-519,1 1 1,0-1-1,0 1 1,0-1-1,0 1 1,0-1-1,0 1 1,0-1-1,0 1 1,0-1-1,0 1 1,0-1-1,0 1 1,0-1-1,1 1 1,-1-1-1,0 1 1,0-1-1,0 1 1,1 0-1,-1-1 1,0 1-1,1-1 1,-1 1-1,0 0 1,1-1-1,-1 1 1,0 0-1,2-1 1,9 10 30,14 29-227,-21-33 257,15 30-53,-13-22-14,1-1 0,0 0 1,1 0-1,1 0 0,-1-1 0,2 0 0,11 10 0,-20-20-102,0-1 0,-1 0 0,1 1 0,0-1 1,-1 0-1,1 0 0,0 1 0,-1-1 0,1 0 0,0 0 1,-1 0-1,1 0 0,0 0 0,-1 0 0,1 0 0,0 0 1,-1 0-1,1-1 0,0 1 0,-1 0 0,1 0 0,0-1 1,-1 1-1,1 0 0,0-1 0,-1 1 0,1 0 0,-1-1 1,1 1-1,-1-1 0,1 1 0,-1-1 0,1 0 0,0 0-11,-1 1-1,0 0 1,0-1-1,0 1 0,1 0 1,-1-1-1,0 1 0,0-1 1,0 1-1,0 0 0,0-1 1,0 1-1,0 0 0,0-1 1,0 1-1,0-1 1,0 1-1,0 0 0,0-1 1,0 1-1,0-1 0,-1 1 1,1 0-1,0-1 0,0 1 1,0 0-1,0-1 0,-1 1 1,1 0-1,0-1 0,0 1 1,-1 0-1,1-1 1,0 1-1,-1 0 0,1 0 1,0 0-1,-1-1 0,1 1 1,0 0-1,-1 0 0,1 0 1,0 0-1,-1-1 0,1 1 1,-1 0-1,1 0 1,0 0-1,-1 0 0,1 0 1,-1 0-1,1 0 0,0 0 1,-1 0-1,1 0 0,-1 1 1,1-1-1,0 0 0,-1 0 1,1 0-1,-19 0-7491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7.599"/>
    </inkml:context>
    <inkml:brush xml:id="br0">
      <inkml:brushProperty name="width" value="0.025" units="cm"/>
      <inkml:brushProperty name="height" value="0.025" units="cm"/>
    </inkml:brush>
  </inkml:definitions>
  <inkml:trace contextRef="#ctx0" brushRef="#br0">1 1 10314,'0'0'9897</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3.153"/>
    </inkml:context>
    <inkml:brush xml:id="br0">
      <inkml:brushProperty name="width" value="0.025" units="cm"/>
      <inkml:brushProperty name="height" value="0.025" units="cm"/>
    </inkml:brush>
  </inkml:definitions>
  <inkml:trace contextRef="#ctx0" brushRef="#br0">103 81 8392,'0'-8'3037,"0"6"-2613,0-33 999,0 33-1119,0 0 0,0 0 0,0 0 0,-1 0 0,1 1 0,-1-1 0,1 0 0,-1 0 0,1 0 0,-1 0 1,0 1-1,0-1 0,0 0 0,0 1 0,0-1 0,0 1 0,0-1 0,-3-2 0,3 5-247,1-1 1,-1 0-1,1 0 1,-1 1-1,1-1 0,0 0 1,-1 1-1,1-1 1,-1 0-1,1 1 1,0-1-1,-1 1 1,1-1-1,0 1 1,0-1-1,-1 0 1,1 1-1,0-1 1,0 1-1,0-1 0,0 1 1,-1 0-1,1-1 1,0 1-1,0-1 1,0 1-1,0-1 1,0 1-1,0-1 1,0 1-1,1 0 1,-3 27-127,1-22 183,-18 458 30,1-30-112,3-251-181,-1 10-209,12-66-3389,-1-133-4720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3.515"/>
    </inkml:context>
    <inkml:brush xml:id="br0">
      <inkml:brushProperty name="width" value="0.025" units="cm"/>
      <inkml:brushProperty name="height" value="0.025" units="cm"/>
    </inkml:brush>
  </inkml:definitions>
  <inkml:trace contextRef="#ctx0" brushRef="#br0">3 47 9993,'0'0'1693,"0"8"106,-2 157 1057,27 232-1991,-24-393-865,6 34 947,1-29-82,-7-9-822,-1 0 0,1 0 0,0-1 0,0 1 0,-1-1 0,1 1 0,0 0 0,-1-1 0,1 1 1,-1-1-1,1 1 0,-1-1 0,1 0 0,-1 1 0,1-1 0,-1 0 0,1 1 0,-1-1 0,0 0 0,1 1 0,-1-2 1,23-45 1144,19-61 1,9-22-449,-16 60-637,63-96 0,-32 73-2647,-32 51-3275</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4.368"/>
    </inkml:context>
    <inkml:brush xml:id="br0">
      <inkml:brushProperty name="width" value="0.025" units="cm"/>
      <inkml:brushProperty name="height" value="0.025" units="cm"/>
    </inkml:brush>
  </inkml:definitions>
  <inkml:trace contextRef="#ctx0" brushRef="#br0">53 48 12524,'0'0'6748,"-7"14"-6652,1 1-86,0-1-1,0 1 1,1 1 0,1-1 0,1 1 0,-3 24 0,2 14 5,1-16 3,1 1-1,1-1 1,7 52-1,-6-89 3,0 0 0,0 0-1,0 0 1,0 0 0,0 0-1,0 0 1,1 0 0,-1-1-1,0 1 1,1 0 0,-1 0-1,0 0 1,1 0 0,-1-1-1,1 1 1,-1 0 0,1 0-1,-1-1 1,1 1 0,0 0-1,-1-1 1,1 1 0,0-1-1,-1 1 1,1-1 0,0 1-1,0-1 1,0 1 0,0-1-1,-1 0 1,1 1 0,0-1-1,0 0 1,0 0 0,0 0-1,0 0 1,0 0 0,0 0-1,-1 0 1,1 0 0,0 0-1,0 0 1,0 0-1,0-1 1,0 1 0,0 0-1,0 0 1,-1-1 0,1 1-1,0-1 1,0 1 0,-1-1-1,2 0 1,4-3 193,-1 0 0,0 0 0,0 0 0,0 0-1,-1-1 1,6-7 0,18-29 296,-2-2 0,-1 0-1,-3-2 1,-1-1 0,-2-1-1,18-72 1,-28 77 305,-9 35-384,-7 26-510,0 10-7,2 1 1,0 1 0,2-1-1,1 1 1,2-1-1,1 1 1,1-1 0,2 0-1,1 1 1,14 49-1,-17-76-184,-1 0-1,1-1 0,0 1 0,-1-1 0,2 1 0,-1-1 0,0 0 0,1 0 0,-1 0 0,1 0 1,0 0-1,6 4 0,-8-7 94,0 1 0,-1-1 1,1 1-1,0-1 0,0 0 1,0 1-1,0-1 0,0 0 1,0 0-1,0 0 0,0 1 1,0-1-1,0 0 0,0 0 1,0-1-1,0 1 0,0 0 1,0 0-1,0 0 0,1-1 1,0 0-130,0 0 0,-1-1 0,0 1 1,1 0-1,-1 0 0,0-1 0,1 1 1,-1-1-1,0 1 0,0-1 0,0 1 0,0-1 1,-1 0-1,2-3 0,9-27-4802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4.482"/>
    </inkml:context>
    <inkml:brush xml:id="br0">
      <inkml:brushProperty name="width" value="0.025" units="cm"/>
      <inkml:brushProperty name="height" value="0.025" units="cm"/>
    </inkml:brush>
  </inkml:definitions>
  <inkml:trace contextRef="#ctx0" brushRef="#br0">0 0 14670,'0'0'1954,"40"49"-865,-12-25-385,4 2 97,-1 1 384,-3 0-448,-3-3-481,-7 0 97,-11-1 127,-7-1-96,-2 0 65,-16-1-65,-8 1-192,-6-5-64,1-8-1313,4-5-1537,8-4-4581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4.745"/>
    </inkml:context>
    <inkml:brush xml:id="br0">
      <inkml:brushProperty name="width" value="0.025" units="cm"/>
      <inkml:brushProperty name="height" value="0.025" units="cm"/>
    </inkml:brush>
  </inkml:definitions>
  <inkml:trace contextRef="#ctx0" brushRef="#br0">20 135 11115,'0'0'9283,"-2"10"-9134,-7 71 13,3 1 0,5 83 0,1-104 4,0-60-151,0-1 1,0 0 0,-1 0-1,1 0 1,0 1-1,0-1 1,0 0 0,0 0-1,0 0 1,0 1-1,0-1 1,0 0 0,0 0-1,0 1 1,0-1-1,0 0 1,0 0 0,0 1-1,0-1 1,0 0 0,0 0-1,0 0 1,0 1-1,0-1 1,0 0 0,0 0-1,0 1 1,0-1-1,1 0 1,-1 0 0,0 0-1,0 1 1,0-1-1,0 0 1,1 0 0,-1 0-1,0 0 1,0 0-1,0 1 1,0-1 0,1 0-1,-1 0 1,0 0 0,0 0-1,1 0 1,-1 0-1,0 0 1,0 0 0,1 0-1,-1 0 1,0 0-1,0 0 1,1 0 0,10-14 737,12-30 322,-22 42-1029,42-98 819,-5-3 0,42-173-1,-78 273-4286,-1 8 1094,-3 14-4312,-4-3-658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5.090"/>
    </inkml:context>
    <inkml:brush xml:id="br0">
      <inkml:brushProperty name="width" value="0.025" units="cm"/>
      <inkml:brushProperty name="height" value="0.025" units="cm"/>
    </inkml:brush>
  </inkml:definitions>
  <inkml:trace contextRef="#ctx0" brushRef="#br0">44 1 10025,'-5'13'2205,"2"-5"-1959,-24 80 4243,25-78-3967,0 0-1,0 0 1,1 0-1,0 0 0,1 0 1,0 0-1,1 0 0,2 13 1,-3-22-498,0 0-1,0 0 1,0 1 0,1-1-1,-1 0 1,0 0 0,1 0 0,-1 0-1,1 0 1,-1 0 0,1 0-1,-1 0 1,1 0 0,0 0 0,0 0-1,-1-1 1,1 1 0,0 0-1,0 0 1,0-1 0,0 1 0,0-1-1,0 1 1,0 0 0,0-1-1,0 0 1,0 1 0,0-1 0,0 0-1,0 1 1,0-1 0,0 0-1,1 0 1,-1 0 0,0 0 0,0 0-1,0 0 1,0 0 0,0-1-1,0 1 1,1 0 0,-1-1 0,0 1-1,0-1 1,0 1 0,0-1-1,0 1 1,0-1 0,0 1 0,1-2-1,4-2 180,0-1-1,0 0 1,-1 1-1,1-2 0,-1 1 1,5-8-1,3-4-68,-2 0 1,0-2-1,-1 1 0,-1-1 0,-1-1 0,-1 1 0,8-35 0,-19 60-516,-1 2-1,1-1 1,0 0-1,1 1 0,-5 14 1,8-21-164,-3 16 587,3-10-7229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5.527"/>
    </inkml:context>
    <inkml:brush xml:id="br0">
      <inkml:brushProperty name="width" value="0.025" units="cm"/>
      <inkml:brushProperty name="height" value="0.025" units="cm"/>
    </inkml:brush>
  </inkml:definitions>
  <inkml:trace contextRef="#ctx0" brushRef="#br0">13 11 11339,'0'0'8963,"-11"-11"-8056,27 65 268,6 48-241,-19-77-768,2 0-1,1-1 1,1 1-1,12 28 1,-12-45 474,-9-23-344,-9-26-143,9 35-109,-69-165 1716,71 171-1757,0-1 0,0 1 1,0 0-1,0-1 0,1 1 0,-1 0 1,0-1-1,0 1 0,0 0 0,0-1 1,1 1-1,-1 0 0,0 0 0,0-1 0,1 1 1,-1 0-1,0 0 0,1-1 0,-1 1 1,0 0-1,0 0 0,1 0 0,-1-1 1,0 1-1,1 0 0,-1 0 0,1 0 1,-1 0-1,0 0 0,1 0 0,-1 0 1,0 0-1,1 0 0,-1 0 0,0 0 0,2 0 1,21-2-24,-16 1 11,67-17-2392,-59 13 767,1 1 0,-1 1 0,1 0 1,25-1-1,-35 4-8104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6.471"/>
    </inkml:context>
    <inkml:brush xml:id="br0">
      <inkml:brushProperty name="width" value="0.025" units="cm"/>
      <inkml:brushProperty name="height" value="0.025" units="cm"/>
    </inkml:brush>
  </inkml:definitions>
  <inkml:trace contextRef="#ctx0" brushRef="#br0">19 23 11883,'0'0'13357,"-3"10"-13405,-1 6 30,0 1 0,1-1-1,1 1 1,1-1 0,0 1 0,1 0 0,1 0 0,0-1-1,6 26 1,-7-42 15,0 1 0,0 0-1,0-1 1,0 1 0,0-1-1,0 1 1,1 0-1,-1-1 1,0 1 0,0-1-1,1 1 1,-1-1 0,0 1-1,0-1 1,1 1-1,-1-1 1,1 1 0,-1-1-1,0 1 1,1-1 0,-1 0-1,1 1 1,-1-1 0,1 0-1,-1 1 1,1-1-1,0 0 1,-1 0 0,1 1-1,-1-1 1,1 0 0,-1 0-1,1 0 1,0 0 0,-1 0-1,1 0 1,-1 0-1,1 0 1,0 0 0,-1 0-1,1 0 1,-1 0 0,1 0-1,0-1 1,-1 1 0,1 0-1,-1 0 1,1-1-1,-1 1 1,1 0 0,-1-1-1,1 1 1,-1 0 0,1-1-1,-1 1 1,0-1 0,1 1-1,-1-1 1,1 1-1,-1-1 1,1 0 0,20-34 225,-21 34-220,11-29 276,-3 0 0,0-1-1,-2 0 1,3-40-1,-12 103-272,1-18-20,0 0 1,1 1-1,0-1 1,1 1-1,1-1 0,1 1 1,3 17-1,-5-31 2,0 0 0,1 0-1,-1 0 1,0 0 0,1 0 0,-1 0 0,1 0-1,-1 0 1,1 0 0,-1 0 0,1-1-1,0 1 1,-1 0 0,1 0 0,0-1-1,0 1 1,0 0 0,-1-1 0,1 1-1,0-1 1,0 1 0,0-1 0,0 1-1,0-1 1,0 0 0,0 1 0,0-1 0,0 0-1,0 0 1,0 0 0,0 0 0,0 0-1,0 0 1,0 0 0,0 0 0,0 0-1,0 0 1,0-1 0,0 1 0,0 0-1,0-1 1,0 1 0,0-1 0,0 1-1,0-1 1,0 1 0,0-1 0,0 0-1,1-1 1,2-1 1,0 0 0,-1-1 1,1 0-1,0 0 0,-1 0 0,0 0 0,0 0 0,3-8 0,0-3 10,-2 0-1,0 0 0,-1 0 1,-1 0-1,1-18 0,-5 73-140,0-31 125,1 0 0,0 1 0,1-1 0,0 1 1,1-1-1,0 0 0,0 1 0,3 9 0,-4-18 16,1 0-1,-1 0 1,0 0 0,1 0-1,-1 0 1,0-1 0,1 1-1,-1 0 1,1 0 0,0 0-1,-1-1 1,1 1-1,0 0 1,-1 0 0,1-1-1,0 1 1,0-1 0,-1 1-1,1-1 1,0 1 0,0-1-1,0 1 1,0-1 0,0 0-1,0 0 1,0 1-1,1-1 1,0 0 9,0-1 0,0 1 1,-1-1-1,1 1 0,0-1 0,0 0 0,-1 1 0,1-1 1,-1 0-1,1 0 0,0 0 0,-1-1 0,2 0 1,36-45 144,-27 22-117,-10 20-32,-1 0 1,1 0-1,1 1 1,-1-1-1,1 1 1,-1 0-1,1-1 1,1 1-1,6-6 0,-3 57-104,-7-45 104,0-1 0,0 1 0,1 0 0,-1 0 0,0-1 0,1 1 0,-1 0 0,1 0 0,-1-1 0,1 1 0,0-1 0,0 1 0,0 0 0,0-1 0,0 0 0,0 1 0,3 1 0,-3-2 3,0 0 1,0-1-1,0 0 0,0 1 0,0-1 0,0 0 0,1 1 0,-1-1 0,0 0 1,0 0-1,0 0 0,0 0 0,1 0 0,-1 0 0,0 0 0,0-1 0,0 1 0,0 0 1,1-1-1,0 0 0,3-1 24,1-1 0,-1 0 0,0-1 0,0 1 0,0-1 0,-1 0 1,1 0-1,7-9 0,-2 0 26,35-39-2,-44 51-61,1-1 0,0 0 1,0 0-1,0 1 0,0-1 1,1 1-1,-1 0 1,0 0-1,0 0 0,1 0 1,-1 0-1,1 0 0,-1 1 1,1-1-1,-1 1 0,1-1 1,-1 1-1,1 0 1,-1 0-1,1 0 0,-1 1 1,4 0-1,-4 0 10,0 0 0,0 0 0,0 0 0,-1 0 0,1 1-1,0-1 1,-1 1 0,1-1 0,-1 1 0,1 0 0,-1-1 0,0 1 0,0 0-1,0 0 1,0 0 0,0 0 0,0 0 0,1 4 0,9 49 121,-4-20-105,-6-33-25,-1-1-1,0 0 1,1 0 0,-1 0 0,1 0 0,-1 1 0,1-1 0,-1 0 0,1 0 0,0 0 0,-1 0 0,1 0 0,0 0 0,0-1 0,0 1 0,0 0 0,0 0-1,1 0 1,-1-1 26,-1 0-1,1 0 0,0 0 0,-1 0 0,1 0 0,0 0 0,-1 0 0,1 0 0,-1 0 0,1 0 0,0 0 0,-1-1 0,1 1 0,-1 0 1,1 0-1,-1-1 0,1 1 0,-1 0 0,1-1 0,-1 1 0,1-1 0,-1 1 0,1-1 0,0 0 0,1-2-277,0 1 1,-1-1-1,1 0 0,0 0 0,-1 0 1,0 0-1,0 0 0,0 0 0,0 0 0,0-1 1,-1 1-1,1-4 0,-2-12-5401,-7-2-4911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6.814"/>
    </inkml:context>
    <inkml:brush xml:id="br0">
      <inkml:brushProperty name="width" value="0.025" units="cm"/>
      <inkml:brushProperty name="height" value="0.025" units="cm"/>
    </inkml:brush>
  </inkml:definitions>
  <inkml:trace contextRef="#ctx0" brushRef="#br0">0 0 18353,'0'0'3235,"55"17"-14990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7.161"/>
    </inkml:context>
    <inkml:brush xml:id="br0">
      <inkml:brushProperty name="width" value="0.025" units="cm"/>
      <inkml:brushProperty name="height" value="0.025" units="cm"/>
    </inkml:brush>
  </inkml:definitions>
  <inkml:trace contextRef="#ctx0" brushRef="#br0">10 218 18834,'0'0'5344,"8"4"-4357,-4-3-921,0 1 0,0-1 0,0 1 0,0-1-1,0 0 1,1-1 0,-1 1 0,0-1 0,1 1 0,-1-1-1,0-1 1,0 1 0,1-1 0,-1 1 0,0-1 0,0 0-1,0-1 1,0 1 0,0-1 0,0 0 0,0 0 0,0 0-1,4-3 1,1-2-34,0 1 0,0-1-1,0-1 1,-1 0-1,0 0 1,-1-1 0,8-9-1,-12 12-6,1 1 0,-1 0 1,0-1-1,-1 0 0,1 1 0,-1-1 0,0 0 0,-1 0 0,1-1 1,-1 1-1,0 0 0,-1 0 0,0-1 0,0-7 0,0 12-1,-1 0-1,1 0 0,-1 0 0,1 0 1,-1 0-1,0 0 0,1 0 0,-1 0 1,0 0-1,0 1 0,-1-1 0,1 0 1,0 1-1,-1-1 0,1 0 1,-1 1-1,1 0 0,-1-1 0,1 1 1,-1 0-1,0 0 0,0 0 0,0 0 1,1 0-1,-1 0 0,0 1 1,0-1-1,0 1 0,0-1 0,-1 1 1,1 0-1,0 0 0,0 0 0,0 0 1,0 0-1,0 0 0,0 0 1,0 1-1,0-1 0,-2 1 0,-3 1-24,1-1 0,0 1 0,-1 0 0,1 0-1,0 1 1,0 0 0,0 0 0,1 0-1,-1 1 1,1 0 0,-8 7 0,4-1-10,1 0-1,0 0 1,1 1 0,0 0-1,1 1 1,0 0 0,1 0 0,0 0-1,1 0 1,1 1 0,0-1 0,0 1-1,1 0 1,1 0 0,0 0-1,1 0 1,2 26 0,-1-37 2,-1 1 0,1-1 0,0 0 0,0 0 0,0 0 0,0 0 0,0 0 0,0 0 0,0 0 1,1 0-1,-1 0 0,1 0 0,-1 0 0,1-1 0,0 1 0,-1-1 0,1 1 0,0-1 0,0 0 0,4 2 0,-1-1 16,0-1 1,0 1-1,0-1 0,0 0 0,0-1 0,1 1 0,-1-1 0,0 0 0,7-1 1,-1 0-139,0-1 0,0 0 1,0-1-1,-1 0 1,1-1-1,-1 0 0,0 0 1,14-9-1,-14 5-1347,0 0 0,-1 0 1,1-1-1,-2 0 0,14-18 0,3-15-9717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6.991"/>
    </inkml:context>
    <inkml:brush xml:id="br0">
      <inkml:brushProperty name="width" value="0.025" units="cm"/>
      <inkml:brushProperty name="height" value="0.025" units="cm"/>
    </inkml:brush>
  </inkml:definitions>
  <inkml:trace contextRef="#ctx0" brushRef="#br0">0 446 12716,'0'0'2312,"14"0"-471,65-10 138,0-2-1,151-47 1,-137 34-1589,757-210 168,-560 154-571,-233 62-291,-55 15-643,-11 4 244,8 0 559,-151 0-8782,73 0 3897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4.827"/>
    </inkml:context>
    <inkml:brush xml:id="br0">
      <inkml:brushProperty name="width" value="0.025" units="cm"/>
      <inkml:brushProperty name="height" value="0.025" units="cm"/>
    </inkml:brush>
  </inkml:definitions>
  <inkml:trace contextRef="#ctx0" brushRef="#br0">270 0 13677,'0'0'5189,"-9"73"-4228,-9-40-289,-11 0 193,-1 2-512,-9-2-257,1-1-64,4-6 64,4-3-32,5-10 0,12-5-160,8-8-737,5-8-1025,5-19-3747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5.186"/>
    </inkml:context>
    <inkml:brush xml:id="br0">
      <inkml:brushProperty name="width" value="0.025" units="cm"/>
      <inkml:brushProperty name="height" value="0.025" units="cm"/>
    </inkml:brush>
  </inkml:definitions>
  <inkml:trace contextRef="#ctx0" brushRef="#br0">304 0 15310,'0'0'2221,"-8"12"-1911,-47 55 1357,31-41-350,1 2-1,-23 37 1,41-57-1246,1 0-1,-1 0 1,1 0 0,1 1 0,0 0 0,0 0 0,1 0 0,0 0-1,0 0 1,1 0 0,0 0 0,1 1 0,1 15 0,8-1-401,0 0-4849,-14-22-3865</inkml:trace>
  <inkml:trace contextRef="#ctx0" brushRef="#br0" timeOffset="1">0 214 15503,'0'0'6694,"73"-16"-5637,-33 14-128,-1 2-641,4-1-224,-2 1-32,-5-2-352,3 2-1218,-7 0-1024,-3 0-1986,-8 0-1922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5.639"/>
    </inkml:context>
    <inkml:brush xml:id="br0">
      <inkml:brushProperty name="width" value="0.025" units="cm"/>
      <inkml:brushProperty name="height" value="0.025" units="cm"/>
    </inkml:brush>
  </inkml:definitions>
  <inkml:trace contextRef="#ctx0" brushRef="#br0">88 0 13741,'0'0'4986,"-9"12"-4313,6-7-591,-47 79 1599,46-77-1558,0 1-1,1-1 0,0 1 0,0 0 0,1 0 0,0 1 1,0-1-1,1 0 0,0 0 0,1 1 0,0 9 0,0-17-106,1 1 0,0-1 0,0 1 0,-1-1-1,1 0 1,0 1 0,0-1 0,0 0 0,0 0-1,0 0 1,0 0 0,1 0 0,-1 0 0,0 0-1,0 0 1,1 0 0,-1-1 0,1 1 0,-1 0-1,1-1 1,-1 1 0,1-1 0,-1 0 0,1 0-1,-1 1 1,1-1 0,-1 0 0,1 0 0,1-1-1,53-2 291,-28-5-747,-1 0 0,0-2-1,0-1 1,-1-1 0,46-30 0,-23 15 387,-18 14 459,-21 15 153,-12 14 101,-28 27 536,25-38-1012,1 0 0,0 1-1,0-1 1,0 1 0,1 0-1,-1 0 1,2 0 0,-1 0-1,-2 10 1,6-16-366,-1 1-1,1-1 1,0 1 0,0-1 0,0 0-1,0 1 1,0-1 0,0 0-1,0 0 1,0 0 0,0 1 0,0-1-1,0 0 1,0 0 0,0-1-1,0 1 1,0 0 0,-1 0 0,1 0-1,0-1 1,0 1 0,0 0-1,1-1 1,19-13-4696,8-8-3027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5.969"/>
    </inkml:context>
    <inkml:brush xml:id="br0">
      <inkml:brushProperty name="width" value="0.025" units="cm"/>
      <inkml:brushProperty name="height" value="0.025" units="cm"/>
    </inkml:brush>
  </inkml:definitions>
  <inkml:trace contextRef="#ctx0" brushRef="#br0">206 1 18610,'-10'3'950,"-10"4"-849,-4-1 772,1 2 1,0 1 0,1 0 0,0 2 0,-26 16 0,47-26-872,0-1 0,0 0 0,1 1 0,-1-1 1,0 1-1,1-1 0,-1 1 0,0-1 0,1 1 1,-1-1-1,0 1 0,1 0 0,-1-1 1,1 1-1,-1 0 0,1-1 0,0 1 0,-1 0 1,1 0-1,0-1 0,-1 1 0,1 0 0,0 0 1,0 0-1,0 0 0,0-1 0,0 1 1,0 0-1,0 0 0,0 0 0,0 0 0,0-1 1,0 1-1,0 0 0,1 0 0,-1 0 0,0-1 1,1 1-1,-1 0 0,0 0 0,1-1 1,-1 1-1,1 0 0,-1-1 0,1 1 0,0 0 1,-1-1-1,1 1 0,-1-1 0,1 1 0,0-1 1,0 1-1,-1-1 0,1 0 0,0 1 0,0-1 1,0 0-1,1 1 0,58 15-654,-49-14 357,16 4-213,-7-3 290,0 1 0,0 1-1,0 1 1,-1 1 0,0 0 0,-1 1 0,21 13 0,-38-21 277,0 1-1,0 0 1,0-1 0,0 1 0,1 0-1,-1 0 1,0 0 0,-1-1-1,1 1 1,0 0 0,0 0 0,0 1-1,0-1 1,-1 0 0,1 0-1,-1 0 1,1 0 0,0 1 0,-1-1-1,0 0 1,1 0 0,-1 1-1,0-1 1,0 0 0,0 1 0,0-1-1,0 0 1,0 1 0,0 1-1,-2 0 68,1-1-1,-1 0 0,1 0 0,-1 1 0,0-1 1,0-1-1,0 1 0,0 0 0,0 0 0,0-1 0,-1 1 1,1-1-1,-4 2 0,-11 4 344,1 0 1,-1-1-1,-21 4 1,26-7-368,1 1-132,0-1 0,0-1 0,0 0 0,-1 0 0,1-1 0,-1-1 0,1 0 0,-1 0 0,-13-3 0,25 3-111,-1-1 0,1 1 0,0-1-1,0 1 1,-1-1 0,1 0 0,0 1-1,0-1 1,0 1 0,0-1 0,-1 1-1,1-1 1,0 0 0,0 1 0,0-1 0,0 1-1,1-1 1,-1 1 0,0-1 0,0 0-1,0 1 1,0-1 0,0 1 0,1-1-1,-1 1 1,0-1 0,1 1 0,-1-1 0,0 1-1,1-1 1,-1 1 0,0-1 0,1 1-1,-1 0 1,1-1 0,-1 1 0,1 0 0,-1-1-1,2 1 1,17-20-4263,-19 20 4378,30-26-6289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6.408"/>
    </inkml:context>
    <inkml:brush xml:id="br0">
      <inkml:brushProperty name="width" value="0.025" units="cm"/>
      <inkml:brushProperty name="height" value="0.025" units="cm"/>
    </inkml:brush>
  </inkml:definitions>
  <inkml:trace contextRef="#ctx0" brushRef="#br0">156 0 18738,'0'0'2509,"-4"11"-1474,-12 23-54,-6 13-137,2 1 0,3 0 0,-20 84 0,-2 81 2108,39-212-2707,52-174 805,-33 120-2404,2 2 1,53-92-1,-69 135 1218,0 0-1,1 0 0,0 1 0,1-1 0,-1 1 0,10-7 0,-12 11 32,-1 1 0,1-1 0,0 1-1,0 0 1,0 0 0,0 0-1,0 1 1,0 0 0,1-1 0,-1 1-1,0 1 1,1-1 0,-1 1-1,1-1 1,6 2 0,-10-1 99,-1 0-1,1 0 1,0 0 0,0 0 0,0 0-1,0 1 1,-1-1 0,1 0 0,0 1-1,0-1 1,0 0 0,-1 1 0,1-1-1,0 1 1,-1-1 0,1 1 0,0 0-1,-1-1 1,1 1 0,-1-1 0,1 1-1,-1 0 1,1 0 0,-1-1 0,0 1-1,1 0 1,-1 0 0,0 0 0,1-1-1,-1 1 1,0 0 0,0 0 0,0 0-1,0 0 1,0-1 0,0 1-1,0 0 1,0 0 0,0 0 0,0 0-1,-1-1 1,1 1 0,0 0 0,0 0-1,-1 0 1,1-1 0,-1 1 0,0 1-1,0 2 50,-1-1-1,0 1 1,0 0-1,0-1 0,0 1 1,-1-1-1,0 1 0,-4 4 1,-16 6 454,0-1 0,0 0 0,-1-2 1,-1-1-1,0-1 0,-38 9 0,61-18-470,10-1-559,-1-1 0,1 1 0,-1-2 0,0 1 0,0-1 0,1 0 0,-2-1 0,8-4-1,11-5-1303,22-8-2408,4-4-1858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7.033"/>
    </inkml:context>
    <inkml:brush xml:id="br0">
      <inkml:brushProperty name="width" value="0.025" units="cm"/>
      <inkml:brushProperty name="height" value="0.025" units="cm"/>
    </inkml:brush>
  </inkml:definitions>
  <inkml:trace contextRef="#ctx0" brushRef="#br0">151 1 16560,'0'0'4436,"-8"6"-3737,2 0-727,-67 58 2840,65-56-2480,0 0 1,0 1 0,1-1 0,0 1-1,1 1 1,0-1 0,-5 13-1,8 2-162,3-23-165,1 0 0,-1-1-1,0 1 1,0-1 0,1 1-1,-1-1 1,0 1 0,1-1-1,-1 0 1,0 1 0,1-1 0,-1 1-1,1-1 1,-1 0 0,1 1-1,-1-1 1,1 0 0,-1 1-1,1-1 1,-1 0 0,1 0-1,0 0 1,-1 0 0,2 1 0,0-1-28,0-1 0,0 1 0,0 0 0,0 0 0,0-1 0,0 0 0,0 1 0,0-1 0,0 0 0,0 0 0,0 0 0,0 0 0,0 0 0,0 0 0,-1-1 0,1 1 0,-1-1 0,2-1 0,6-8-241,-1-1 0,-1 0 1,0 0-1,-1 0 0,0-1 1,-1 0-1,0 0 0,-1-1 0,3-20 1,-6 32 503,-1 26 726,-1-20-826,1 0 0,0-1 0,0 1 0,0-1 0,1 1 0,-1 0 0,1-1 0,0 1 0,0-1 0,0 1 0,0-1-1,1 1 1,0-1 0,3 6 0,-2-7-90,0 0 1,-1 0-1,1-1 0,0 1 0,0-1 0,1 1 1,-1-1-1,0 0 0,0 0 0,1-1 0,-1 1 0,0-1 1,1 0-1,-1 1 0,0-1 0,7-1 0,1-1-117,1 0 0,-2-1 0,1 0 0,0 0 0,-1-2 0,1 1 0,-1-1 0,0 0 0,-1-1 0,1 0 0,-1-1 0,13-12 0,13-7-866,-42 32 1015,1 0-1,-1 1 1,1 0 0,1 0-1,-1 0 1,1 1-1,0 0 1,1 0 0,0 0-1,0 0 1,1 1 0,0 0-1,0-1 1,1 1 0,0 0-1,-1 17 1,3-25-65,0 1 0,0-1 0,0 0 0,0 0 1,0 1-1,1-1 0,-1 0 0,0 0 0,1 0 0,-1 1 0,1-1 0,-1 0 1,1 0-1,0 0 0,-1 0 0,1 0 0,0 0 0,0 0 0,0 0 0,0 0 0,0 0 1,0 0-1,0-1 0,0 1 0,0 0 0,0-1 0,2 2 0,1-1 21,0 0-1,0-1 1,0 1-1,0-1 1,0 1-1,0-1 1,0 0-1,0-1 0,5 0 1,3-1-91,-1-1 1,1 0 0,-1-1-1,0 0 1,18-9-1,-18 6-87,0 0 1,0-1-1,-1 0 1,0-1-1,0 0 0,-1 0 1,0-1-1,-1 0 1,0-1-1,-1 1 0,0-2 1,5-11-1,-12 23 148,0 0 1,0 0-1,0 0 0,0 0 0,0 0 0,0 0 1,0 0-1,0 0 0,0 0 0,0 0 1,0 0-1,-1 0 0,1 0 0,0 0 1,0 0-1,0 0 0,0 0 0,0 0 0,0 0 1,0 0-1,0 0 0,0 0 0,0 0 1,-1 0-1,1 0 0,0 0 0,0 0 1,0 0-1,0 0 0,0 0 0,0 0 0,0 0 1,0 0-1,0 0 0,0-1 0,0 1 1,0 0-1,0 0 0,0 0 0,0 0 1,0 0-1,-1 0 0,1 0 0,0 0 0,0 0 1,0 0-1,0-1 0,0 1 0,0 0 1,0 0-1,0 0 0,0 0 0,-12 11 45,-13 18 51,22-24-55,0 0 0,0 0 1,1 0-1,0 1 0,0-1 0,0 1 1,1-1-1,-1 1 0,1-1 1,0 8-1,1-12-153,1 1-1,-1 0 1,0 0-1,1-1 1,-1 1-1,1 0 1,0-1-1,0 1 1,-1 0-1,1-1 1,0 1-1,0-1 1,0 1-1,1-1 1,-1 0-1,0 1 1,0-1-1,1 0 1,-1 0-1,1 0 1,-1 0-1,1 0 1,-1 0-1,1 0 1,0-1-1,-1 1 1,1-1-1,0 1 1,0-1-1,-1 0 1,1 1 0,0-1-1,0 0 1,0 0-1,2 0 1,26 0-4589,3-2-3790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7.445"/>
    </inkml:context>
    <inkml:brush xml:id="br0">
      <inkml:brushProperty name="width" value="0.025" units="cm"/>
      <inkml:brushProperty name="height" value="0.025" units="cm"/>
    </inkml:brush>
  </inkml:definitions>
  <inkml:trace contextRef="#ctx0" brushRef="#br0">154 248 17136,'-11'4'966,"4"-1"-1016,-10 3 1284,-1 2-1,-31 19 0,45-25-1032,1 0-1,-1 0 1,1 1-1,0-1 1,0 1-1,-1 0 1,2 0-1,-1 0 1,0 0-1,1 1 1,-1-1-1,1 1 1,0-1-1,0 1 1,1 0-1,-1 0 1,1 0-1,-1 0 1,1 0-1,1 0 1,-2 7-1,2-10-182,1 1 0,-1-1-1,0 0 1,0 1 0,1-1 0,-1 0-1,1 1 1,-1-1 0,1 0-1,0 0 1,0 0 0,-1 1-1,1-1 1,0 0 0,0 0 0,0 0-1,0 0 1,0 0 0,0-1-1,0 1 1,3 1 0,34 10 225,-19-10-266,0-1 0,25-2 1,-41 1-14,11-2-277,0 0-1,0-1 1,0 0-1,-1-1 1,1-1 0,-1 0-1,0-1 1,-1 0 0,0-1-1,1 0 1,-2-1 0,1 0-1,-2-1 1,1-1 0,14-16-1,-17 18 231,0-1 1,-1-1-1,0 1 0,0-1 0,-1 0 0,-1-1 0,1 0 1,-2 1-1,0-2 0,0 1 0,-1 0 0,0-1 0,-1 0 1,0 1-1,-1-1 0,0 0 0,-1 0 0,-3-20 0,3 28 156,-1 0 0,0 0 0,-1 0 0,1 0-1,-1 1 1,0-1 0,0 0 0,0 1 0,0-1 0,-1 1-1,1 0 1,-1 0 0,0 0 0,0 0 0,0 0 0,0 0-1,0 1 1,-1 0 0,1 0 0,-1 0 0,1 0 0,-1 0-1,0 1 1,0-1 0,0 1 0,0 0 0,0 0-1,0 1 1,0-1 0,0 1 0,-7 0 0,2 0 92,0 0 0,0 1-1,0 0 1,1 1 0,-1 0 0,0 0 0,1 0 0,-1 1 0,1 1 0,0 0 0,0 0 0,0 0 0,-12 10-1,14-9-23,0 1 0,1-1 0,0 1 0,0 0 0,1 0 0,-1 0 0,1 1 0,0 0 0,1 0 0,-4 9 0,6-13-132,0 0 1,1 1 0,-1-1 0,1 0 0,-1 0 0,1 0-1,0 1 1,0-1 0,0 0 0,1 0 0,-1 0 0,1 0 0,0 1-1,0-1 1,0 0 0,0 0 0,0 0 0,1-1 0,-1 1-1,1 0 1,0 0 0,0-1 0,0 1 0,0-1 0,0 0-1,0 1 1,5 2 0,10 7-572,1-1-1,1-1 0,34 15 1,-39-20 308,0 0 0,-1 1 0,0 1 0,-1 0 0,0 0 0,0 2 0,0-1 0,-1 1-1,0 1 1,16 19 0,-25-25 260,1 0 0,-1 0 0,0 1 0,0-1 0,-1 1 0,1-1 0,0 9 0,-1-11-123,-1 0 0,1 1 1,-1-1-1,0 0 1,0 0-1,0 0 1,0 1-1,-1-1 1,1 0-1,-1 0 0,1 0 1,-1 0-1,1 0 1,-1 0-1,0 0 1,0 0-1,0 0 1,-3 3-1,-10 4-3801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29.048"/>
    </inkml:context>
    <inkml:brush xml:id="br0">
      <inkml:brushProperty name="width" value="0.025" units="cm"/>
      <inkml:brushProperty name="height" value="0.025" units="cm"/>
    </inkml:brush>
  </inkml:definitions>
  <inkml:trace contextRef="#ctx0" brushRef="#br0">232 169 7783,'0'0'7709,"-4"-8"-4960,2 4-2666,0 1 0,-1-1-1,1 1 1,-1 0 0,0 0-1,0 0 1,0 0 0,0 0-1,-1 0 1,1 1 0,-1 0-1,0-1 1,1 1-1,-1 1 1,0-1 0,0 0-1,0 1 1,0 0 0,0 0-1,-1 0 1,1 1 0,0-1-1,0 1 1,-1 0 0,1 0-1,0 1 1,0-1 0,-1 1-1,1 0 1,-6 2 0,3-1-40,1 0 1,-1 1-1,1-1 1,0 1-1,-1 1 0,2-1 1,-1 1-1,0 0 1,1 1-1,-1-1 1,-4 6-1,7-6 23,0-1 0,0 1 0,0-1 0,1 1 0,-1 0 0,1 0 0,0 0 0,0 0 0,0 0 0,1 1-1,-1-1 1,1 1 0,0-1 0,1 1 0,-1-1 0,1 1 0,0 8 0,1-10-45,-1-1 0,1 0 0,0 0 0,0 1 0,0-1-1,0 0 1,0 0 0,1 0 0,-1 0 0,1 0 0,-1-1 0,1 1 0,0 0 0,-1-1 0,1 1 0,0-1-1,0 1 1,0-1 0,0 0 0,0 0 0,1 0 0,-1 0 0,0 0 0,0-1 0,1 1 0,-1-1 0,3 1 0,10 1 46,-1 0 0,1-1 0,17-1 0,-24 0-56,2 0-65,0-2 1,0 1-1,0-1 1,-1-1 0,1 0-1,-1 0 1,1-1-1,-1 0 1,0 0-1,0-1 1,12-10 0,-15 12 105,-1-1 1,0 0-1,0 0 1,-1-1 0,1 1-1,-1-1 1,0 0-1,0 0 1,0 0 0,-1-1-1,0 1 1,0-1 0,0 0-1,-1 0 1,0 0-1,0 0 1,-1 0 0,1-1-1,0-7 1,-2 14-30,-1 0 0,1-1 0,0 1 0,0 0 0,0-1 0,0 1 0,-1 0 0,1-1 0,0 1 1,0 0-1,-1 0 0,1-1 0,0 1 0,0 0 0,-1 0 0,1 0 0,0-1 0,-1 1 0,1 0 0,0 0 0,-1 0 0,1 0 0,0 0 0,-1-1 0,1 1 1,0 0-1,-1 0 0,1 0 0,0 0 0,-1 0 0,1 0 0,0 0 0,-1 0 0,1 1 0,0-1 0,-1 0 0,1 0 0,0 0 0,-1 0 0,1 0 1,0 0-1,-1 1 0,1-1 0,0 0 0,-1 0 0,1 1 0,0-1 0,0 0 0,-1 0 0,1 1 0,0-1 0,0 0 0,0 0 0,-1 1 0,1-1 1,0 1-1,-17 13-110,15-11 109,0 0 1,0 1-1,0-1 0,0 0 1,1 1-1,-1-1 1,1 1-1,0-1 1,0 1-1,0 0 1,1-1-1,-1 1 1,1 0-1,0 0 0,0-1 1,0 1-1,0 0 1,1 0-1,0-1 1,-1 1-1,1-1 1,1 1-1,1 5 1,-1-6 0,1 0 0,-1 0 0,1 0 0,0 0 0,0 0 0,0-1 0,0 1 0,0-1 0,1 0 0,-1 0 0,1 0 0,-1 0 0,1-1 0,0 1 1,0-1-1,0 0 0,-1 0 0,1 0 0,0-1 0,0 0 0,6 1 0,1-1-34,0 0 0,-1-1 0,1 0 0,0 0 0,0-1 0,-1-1 0,1 1 0,-1-2 0,14-5 0,-18 6 10,-1 0 0,1-1 0,-1 1 0,0-1 0,0 0 0,0-1 0,0 1 0,-1-1 0,1 0-1,-1 0 1,0 0 0,-1 0 0,1-1 0,-1 1 0,0-1 0,3-12 0,-5 17-4,-1 1 1,1-1 0,-1 0-1,0 0 1,1 0-1,-1 0 1,0 0 0,0 0-1,1 0 1,-1-1-1,0 1 1,0 0-1,0 0 1,0 0 0,-1 0-1,1 0 1,0 0-1,0 0 1,-1 0 0,1 0-1,0 0 1,-1-1-1,0 2-4,0 0 0,1 0 1,-1-1-1,0 1 0,0 0 0,1 0 0,-1 0 0,0 0 0,1 0 0,-1 0 0,0 0 0,0 0 0,1 0 0,-1 0 0,0 1 0,1-1 0,-1 0 0,0 0 0,0 1 0,1-1 0,-1 0 0,0 1 1,-4 2-3,0 0 1,0 0 0,1 0 0,-1 1-1,1 0 1,-7 7 0,9-8 58,1-1 0,-1 0-1,1 1 1,-1-1 0,1 1 0,0-1 0,0 1 0,0 0 0,0-1 0,1 1-1,-1 0 1,1 0 0,-1 5 0,1-7-32,1 0 1,-1 0-1,1 0 1,-1 0-1,1 0 1,-1 0-1,1 0 0,0 0 1,-1 0-1,1 0 1,0 0-1,0 0 0,0 0 1,-1 0-1,1 0 1,0-1-1,0 1 0,0 0 1,0-1-1,1 1 1,-1-1-1,0 1 1,0-1-1,0 0 0,0 1 1,0-1-1,1 0 1,-1 0-1,0 0 0,0 0 1,0 0-1,3 0 1,8 0-128,-1 0 0,1-1 0,0 0 0,-1-1 0,1 0 0,-1-1 0,18-6 0,-22 7-86,0-1 1,-1-1-1,1 1 1,-1-1-1,1 0 0,-1 0 1,0-1-1,-1 0 1,1 0-1,-1 0 1,0-1-1,8-12 0,-14 19 245,1 0-1,-1 0 1,0 0 0,0 0-1,1 0 1,-1 0-1,1 0 1,-1 0-1,1 0 1,-1 0-1,1 1 1,0-1-1,-1 0 1,1 0-1,0 0 1,0 1-1,0-1 1,0 0-1,0 0 1,0 0-1,0 1 1,0-1-1,1 0 1,-1 0 0,0 0-1,1 0 1,-1 1-1,1-1 1,0 1-1,1-1 25,0 0-1,-1 0 1,1 0 0,0 0-1,0 0 1,0-1 0,0 1-1,0-1 1,0 1 0,0-1-1,0 0 1,0 0 0,0 0-1,0 0 1,4-1 0,4 0-34,1 0 0,-1-2 0,0 1 1,1-1-1,-1-1 0,12-5 0,-14 4-162,-1 1-1,1-1 0,-1-1 1,0 1-1,-1-1 0,1-1 0,-1 1 1,0-1-1,-1 0 0,0 0 0,0-1 1,0 0-1,-1 1 0,0-2 1,-1 1-1,0 0 0,0-1 0,-1 1 1,0-1-1,0 0 0,1-16 0,-5 26 99,1 0-1,-1-1 0,1 1 1,-1 0-1,1 1 0,0-1 1,-1 0-1,1 0 0,0 0 1,0 1-1,0-1 0,0 1 0,-1 1 1,-15 27 315,1 1 0,1 1 1,2 1-1,1 0 1,2 0-1,1 1 0,1 0 1,2 1-1,-1 39 0,8-53-240,2 1-1,0-2 0,1 1 0,2 0 1,0-1-1,1 0 0,0 0 1,20 33-1,-2 2-8,-18-23-72,-11-23 243,-11-19 358,6-1-376,0-1 1,1 0-1,0-1 1,0 0-1,2 0 1,-11-28 0,-21-88 90,33 111-407,0 0 0,2 0 0,0 0 0,1 0 1,1 0-1,1-1 0,0 1 0,4-24 1,-3 39 106,0 0 0,1 0 0,-1 1 1,0-1-1,1 1 0,0-1 0,-1 1 1,1 0-1,0 0 0,0 0 1,0 0-1,1 0 0,-1 0 0,0 0 1,1 1-1,-1-1 0,1 1 1,0 0-1,-1-1 0,1 1 0,0 1 1,0-1-1,0 0 0,4 0 0,8-1-293,1 0-1,0 2 0,22 0 1,-15 1-574,85 1-7914,-52 0-3904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0.194"/>
    </inkml:context>
    <inkml:brush xml:id="br0">
      <inkml:brushProperty name="width" value="0.025" units="cm"/>
      <inkml:brushProperty name="height" value="0.025" units="cm"/>
    </inkml:brush>
  </inkml:definitions>
  <inkml:trace contextRef="#ctx0" brushRef="#br0">47 175 6983,'-4'2'2705,"-25"12"3180,28-14-5782,0 0 0,0 1 0,0-1 0,1 1 0,-1-1 0,0 0 0,1 1 0,-1-1 1,0 1-1,1 0 0,-1-1 0,1 1 0,-1-1 0,1 1 0,-1 0 0,1-1 0,-1 1 0,1 0 0,0 0 0,-1-1 0,1 1 0,0 0 0,0 0 0,-1 0 0,1 0 0,0-1 0,0 1 0,0 1 1,1-1 13,0 0 1,0 0-1,0 0 1,0-1-1,0 1 1,0 0-1,0-1 1,0 1-1,1-1 1,-1 0-1,0 1 1,0-1-1,1 0 1,-1 1-1,0-1 1,0 0 0,1 0-1,-1 0 1,2-1-1,33 0 950,-28 1-737,15-3-281,0-1 1,0-1-1,0-1 1,-1 0-1,1-2 0,-2-1 1,1 0-1,-1-2 1,-1 0-1,0-2 0,22-17 1,-37 26-170,-1 0-1,0 0 1,0-1 0,0 1 0,0-1 0,-1 0 0,0 0 0,0 0 0,2-7 0,-4 11 52,0 0 1,-1 0 0,1-1 0,-1 1 0,1 0-1,-1 0 1,0-1 0,0 1 0,1 0 0,-1-1-1,0 1 1,0 0 0,0-1 0,-1 1 0,1 0-1,0-1 1,0 1 0,-1 0 0,1-1 0,-1 1 0,1 0-1,-1 0 1,1 0 0,-1-1 0,0 1 0,0 0-1,1 0 1,-1 0 0,0 0 0,0 0 0,0 0-1,0 1 1,0-1 0,0 0 0,0 0 0,-1 1-1,1-1 1,0 1 0,0-1 0,-1 1 0,1-1-1,0 1 1,0 0 0,-1-1 0,-1 1 0,-7-1-34,-1 0-1,0 1 1,1 0 0,-1 1 0,0 0 0,0 0 0,1 1 0,-1 1 0,1 0 0,0 0 0,0 1 0,0 0 0,0 1 0,1 0-1,0 1 1,-17 12 0,13-8 361,1 0-1,1 0 0,0 1 1,0 1-1,1-1 0,0 2 0,1-1 1,1 2-1,0-1 0,1 1 1,-8 19-1,14-31-239,0 0 0,0 0 1,0 0-1,0 1 0,1-1 0,-1 0 0,1 0 1,-1 1-1,1-1 0,0 0 0,0 1 1,0-1-1,0 0 0,0 1 0,0-1 0,1 0 1,-1 1-1,1-1 0,-1 0 0,1 0 1,0 0-1,0 1 0,0-1 0,0 0 0,1 0 1,-1 0-1,1-1 0,-1 1 0,1 0 1,-1 0-1,1-1 0,3 3 0,1-1-5,1-1-1,0 1 0,0-1 1,1-1-1,-1 1 1,0-1-1,0-1 1,1 1-1,9-1 0,9-1 6,0-1 0,0-2 0,-1 0 0,1-1 0,-1-2 0,0-1 1,34-15-1,-23 7 10,-1-3 1,-1-1 0,0-1 0,37-31 0,-71 52-27,-1 0 0,1 0 0,0 0 0,0 1 0,0-1 0,0 0 0,0 0 0,0 0 0,0 0 0,-1 1-1,1-1 1,0 0 0,0 0 0,0 0 0,0 1 0,0-1 0,0 0 0,0 0 0,0 0 0,0 1 0,0-1 0,0 0-1,0 0 1,0 0 0,0 1 0,0-1 0,0 0 0,0 0 0,0 0 0,0 1 0,1-1 0,-1 0 0,0 0 0,0 0 0,0 0-1,0 1 1,0-1 0,0 0 0,1 0 0,-1 0 0,0 0 0,0 0 0,0 1 0,0-1 0,1 0 0,-1 0 0,0 0-1,0 0 1,0 0 0,0 0 0,1 0 0,-1 0 0,0 0 0,0 0 0,0 0 0,1 0 0,-1 0 0,0 0 0,0 0 0,0 0-1,1 0 1,-1 0 0,0 0 0,-25 38 217,21-34-129,0 1-1,1 0 0,-1-1 0,1 1 1,0 0-1,0 1 0,0-1 1,1 0-1,0 1 0,0 0 0,0-1 1,1 1-1,0 0 0,0 0 1,0 9-1,1-14-78,0 0 1,1 0 0,-1 0-1,1-1 1,-1 1-1,1 0 1,-1 0 0,1-1-1,0 1 1,-1 0-1,1-1 1,0 1 0,0-1-1,-1 1 1,1-1-1,0 1 1,0-1 0,0 1-1,0-1 1,0 0-1,-1 0 1,1 1 0,0-1-1,0 0 1,0 0-1,1 0 1,31 1 202,-24-2-132,13-1-350,0 0 0,0-2 0,-1-1 0,1 0 0,-1-2 0,0 0 0,24-13 0,20-6-24,-64 26 308,-1-1 0,1 1 0,-1 0 1,1-1-1,-1 1 0,1 0 0,-1-1 0,1 1 1,-1 0-1,1 0 0,0 0 0,-1-1 0,1 1 1,-1 0-1,1 0 0,0 0 0,-1 0 0,1 0 1,0 0-1,-1 0 0,1 0 0,-1 0 0,1 1 1,0-1-1,-1 0 0,1 0 0,-1 0 0,1 1 1,0-1-1,-1 0 0,1 1 0,-1-1 0,1 0 1,-1 1-1,1-1 0,-1 1 0,0-1 0,1 1 1,-1-1-1,1 1 0,-1-1 0,0 1 0,0-1 1,1 1-1,-1 0 0,0-1 0,0 1 0,0-1 1,1 1-1,-1 1 0,-8 40 818,6-39-715,1 1-1,0 0 1,0-1 0,1 1 0,-1 0-1,1-1 1,-1 1 0,2 6 0,2-9-64,0 0 0,1 0 0,0 0 0,-1 0 0,1-1 0,-1 1 0,1-1 0,0 0 0,-1 0 0,1-1 0,0 1 0,3-1 0,-4 0 2,13-1-574,0-2 0,0 0-1,-1 0 1,1-2 0,-1 0-1,-1-1 1,19-10 0,-12 5-544,0 2 1,33-11 0,-54 21 1104,1 0-1,-1 0 1,0 0 0,0 0 0,0 0 0,0 0 0,1 0-1,-1 0 1,0 0 0,0 0 0,0 0 0,0 0 0,1 0-1,-1 0 1,0 0 0,0 0 0,0 0 0,0 0 0,1 0-1,-1 0 1,0 0 0,0 0 0,0 0 0,0 0 0,0 0 0,1 1-1,-1-1 1,0 0 0,0 0 0,0 0 0,0 0 0,0 0-1,0 1 1,0-1 0,1 0 0,-1 0 0,0 0 0,0 0-1,0 0 1,0 1 0,0-1 0,0 0 0,0 0 0,0 0-1,0 0 1,0 1 0,0-1 0,0 0 0,0 0 0,0 0-1,0 0 1,0 1 0,-4 14 1000,-9 14-491,-7-2-1,6-13-1141,14-14 471,0 0 0,0 1-1,-1-1 1,1 0 0,0 0 0,0 0 0,-1 1 0,1-1 0,0 0-1,-1 0 1,1 0 0,0 0 0,-1 0 0,1 0 0,0 0-1,0 0 1,-1 1 0,1-1 0,0 0 0,-1 0 0,1 0 0,0-1-1,-1 1 1,1 0 0,0 0 0,-1 0 0,1 0 0,0 0 0,-1 0-1,1 0 1,0 0 0,-1-1 0,1 1 0,-2-7-6354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0.543"/>
    </inkml:context>
    <inkml:brush xml:id="br0">
      <inkml:brushProperty name="width" value="0.025" units="cm"/>
      <inkml:brushProperty name="height" value="0.025" units="cm"/>
    </inkml:brush>
  </inkml:definitions>
  <inkml:trace contextRef="#ctx0" brushRef="#br0">0 1 17489,'0'0'2146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7.338"/>
    </inkml:context>
    <inkml:brush xml:id="br0">
      <inkml:brushProperty name="width" value="0.025" units="cm"/>
      <inkml:brushProperty name="height" value="0.025" units="cm"/>
    </inkml:brush>
  </inkml:definitions>
  <inkml:trace contextRef="#ctx0" brushRef="#br0">864 2 10282,'-65'-1'1701,"-72"2"2301,124 0-3536,-1 0-1,1 2 1,0 0-1,0 0 1,0 1-1,0 1 1,-22 11-1,-84 58 195,-186 153-1,295-219-643,-53 48 164,59-52-160,0 0-1,1 0 0,-1 1 0,1 0 0,0 0 1,0 0-1,0 0 0,1 0 0,0 0 1,0 1-1,-2 9 0,3-14-19,1 0 1,0 0-1,0 1 1,0-1-1,1 0 1,-1 1-1,0-1 1,0 0-1,1 0 1,-1 1-1,1-1 1,-1 0-1,1 0 1,-1 0-1,1 0 1,0 0-1,0 0 1,-1 0-1,1 0 1,0 0-1,0 0 1,0 0-1,0 0 1,0 0-1,0-1 1,0 1-1,0 0 1,1-1-1,-1 1 1,0-1-1,0 1 1,0-1-1,1 0 1,1 1-1,52 4 96,-46-4-60,223-5 876,248-34 0,-204 11-894,-210 22-186,98-11-1095,-54-4-2820,-31-1-2895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1.155"/>
    </inkml:context>
    <inkml:brush xml:id="br0">
      <inkml:brushProperty name="width" value="0.025" units="cm"/>
      <inkml:brushProperty name="height" value="0.025" units="cm"/>
    </inkml:brush>
  </inkml:definitions>
  <inkml:trace contextRef="#ctx0" brushRef="#br0">29 1 13581,'0'0'6112,"2"12"-5236,1 17-589,-2 0 0,-1 0 0,-1 0 1,-8 49-1,0-38-45,4-24-62,2 0-1,0 0 1,-1 25 0,4-41-160,0 1-1,0 0 1,0-1 0,0 1 0,0 0 0,0-1 0,0 1 0,0 0-1,0-1 1,0 1 0,1 0 0,-1-1 0,0 1 0,1-1 0,-1 1-1,0 0 1,1-1 0,-1 1 0,1-1 0,-1 1 0,0-1-1,1 0 1,-1 1 0,1-1 0,0 1 0,-1-1 0,1 0 0,-1 1-1,1-1 1,0 0 0,-1 0 0,1 1 0,0-1 0,29-4 625,25-23 101,-18 2-624,-2-1 1,-1-2 0,-1-1 0,-2-2 0,43-54-1,-62 66-87,-10 8-1374,-9 4-3576,-6 4-2014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1.486"/>
    </inkml:context>
    <inkml:brush xml:id="br0">
      <inkml:brushProperty name="width" value="0.025" units="cm"/>
      <inkml:brushProperty name="height" value="0.025" units="cm"/>
    </inkml:brush>
  </inkml:definitions>
  <inkml:trace contextRef="#ctx0" brushRef="#br0">20 1 15471,'0'0'1185,"-18"46"-833,16-26 609,2-4 0,0 0-353,7-7-383,11-1-65,5-3-801,2-5-1825,0 0-1121,2-7-3460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1.865"/>
    </inkml:context>
    <inkml:brush xml:id="br0">
      <inkml:brushProperty name="width" value="0.025" units="cm"/>
      <inkml:brushProperty name="height" value="0.025" units="cm"/>
    </inkml:brush>
  </inkml:definitions>
  <inkml:trace contextRef="#ctx0" brushRef="#br0">90 0 15919,'0'0'1025,"-48"55"-737,35-30 33,1-2-193,1-2-128,6-3 64,5-5-32,0-2-32,0-9-385,12-2-1408,4-5-1346,2-15-2627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2.207"/>
    </inkml:context>
    <inkml:brush xml:id="br0">
      <inkml:brushProperty name="width" value="0.025" units="cm"/>
      <inkml:brushProperty name="height" value="0.025" units="cm"/>
    </inkml:brush>
  </inkml:definitions>
  <inkml:trace contextRef="#ctx0" brushRef="#br0">137 0 13293,'0'0'7313,"-6"11"-7025,-9 25 27,1 1-1,2 1 1,2 0-1,1 0 0,2 1 1,2 0-1,1 0 0,2 46 1,0-47-102,1-32-26,0-25-144,1-10-165,-1 0 0,-2 0 0,-1 0 0,-1 0 0,-1 0 0,-18-47 0,23 76 148,1-1 0,0 1 0,-1-1 0,1 1 0,-1-1 0,1 1 0,0-1 0,-1 0 0,1 1 0,0-1 1,0 1-1,-1-1 0,1 0 0,0 1 0,0-1 0,0 0 0,0 1 0,0-1 0,0 1 0,0-1 0,0 0 0,0 1 0,0-1 1,0 0-1,1 1 0,-1-1 0,0 0 0,0 1 0,0-1 0,1 1 0,-1-1 0,0 1 0,1-1 0,-1 1 0,1-1 1,0 0-1,21 8 862,-7-1-1188,52 11-1958,4-10-3566,-29-7-38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2.554"/>
    </inkml:context>
    <inkml:brush xml:id="br0">
      <inkml:brushProperty name="width" value="0.025" units="cm"/>
      <inkml:brushProperty name="height" value="0.025" units="cm"/>
    </inkml:brush>
  </inkml:definitions>
  <inkml:trace contextRef="#ctx0" brushRef="#br0">509 357 3011,'-8'-1'10976,"-10"-1"-9928,-1 0 0,1 1 0,0 2 0,-32 3 1,43-3-840,0 0 1,1 1-1,-1 0 0,1 0 1,-1 0-1,1 1 1,0 0-1,0 0 1,0 1-1,0 0 1,1 0-1,-1 0 1,1 0-1,0 1 0,0 0 1,1 0-1,-6 7 1,9-10-147,0 0 0,-1-1 0,1 1 1,0-1-1,0 1 0,1 0 0,-1 0 1,0 0-1,0 0 0,1-1 0,-1 1 1,1 0-1,0 0 0,-1 0 0,1 0 1,0 0-1,0 0 0,1 0 0,-1 0 1,0 0-1,0 0 0,1 0 0,-1 0 1,3 3-1,-2-3-11,1 1 0,0-1 1,1 0-1,-1-1 0,0 1 1,0 0-1,1-1 0,-1 1 1,1-1-1,-1 0 0,1 1 0,0-1 1,0-1-1,-1 1 0,4 0 1,8 2 51,0-1 0,0-1 0,1 0 0,-1-1 0,25-3 1,-30 1-79,0-1 0,-1 1 1,1-1-1,-1-1 0,1 0 1,-1 0-1,-1-1 0,1 0 1,0 0-1,-1 0 0,0-1 1,-1 0-1,1-1 0,7-10 1,-17 24-62,-1 1-1,1-1 1,0 1 0,1-1 0,0 1 0,0 0 0,-1 14-1,3-17 35,-1 0 0,1-1 1,0 1-1,0-1 0,0 1 0,1 0 0,0-1 0,0 1 0,0-1 0,0 1 0,1-1 0,-1 0 0,1 0 0,0 1 0,1-1 1,-1 0-1,1-1 0,4 7 0,-5-9-114,25 21 161,-9-17-3533,-17-10-185,-1-10-2841</inkml:trace>
  <inkml:trace contextRef="#ctx0" brushRef="#br0" timeOffset="1">0 0 17264,'0'0'1538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3.608"/>
    </inkml:context>
    <inkml:brush xml:id="br0">
      <inkml:brushProperty name="width" value="0.025" units="cm"/>
      <inkml:brushProperty name="height" value="0.025" units="cm"/>
    </inkml:brush>
  </inkml:definitions>
  <inkml:trace contextRef="#ctx0" brushRef="#br0">316 0 9833,'0'0'7170,"-7"4"-5409,-30 34-821,2 1 0,1 2-1,2 2 1,-37 64-1,55-83-810,1 0 1,1 0-1,1 1 0,1 1 0,-8 33 1,3 24-3853,11-64 36,0-10-1781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4.028"/>
    </inkml:context>
    <inkml:brush xml:id="br0">
      <inkml:brushProperty name="width" value="0.025" units="cm"/>
      <inkml:brushProperty name="height" value="0.025" units="cm"/>
    </inkml:brush>
  </inkml:definitions>
  <inkml:trace contextRef="#ctx0" brushRef="#br0">123 63 11050,'0'0'2483,"8"-10"-332,36-43 2654,-47 63-1824,-14 29-2983,10-26 13,-39 61 2145,-50 113 1,95-186-2142,0 1 1,1 0 0,-1 0 0,0-1 0,1 1-1,-1 0 1,1 0 0,0 0 0,0 0 0,-1 0-1,1 0 1,0-1 0,1 1 0,-1 3 0,1-4-3,-1 0 0,0-1 1,1 1-1,-1-1 0,1 0 1,-1 1-1,0-1 1,1 1-1,-1-1 0,1 0 1,-1 1-1,1-1 0,-1 0 1,1 1-1,0-1 1,-1 0-1,1 0 0,-1 0 1,1 1-1,0-1 0,-1 0 1,1 0-1,-1 0 1,1 0-1,0 0 0,-1 0 1,1 0-1,0-1 1,5 0 52,0-1 1,0 0 0,0 0-1,0 0 1,-1-1 0,1 0-1,6-5 1,72-49 47,-4-4 0,74-72 0,-120 93-3216,-53 41-10164,-4 8 5243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4.613"/>
    </inkml:context>
    <inkml:brush xml:id="br0">
      <inkml:brushProperty name="width" value="0.025" units="cm"/>
      <inkml:brushProperty name="height" value="0.025" units="cm"/>
    </inkml:brush>
  </inkml:definitions>
  <inkml:trace contextRef="#ctx0" brushRef="#br0">34 109 13677,'0'0'1564,"-5"10"112,-1-2-1145,3-6-355,1 1 0,0 0 0,0 0 0,0 0 0,0 0 0,0 0 0,1 0 0,0 1 0,-1-1 0,1 1 0,0-1 0,1 0 0,-2 8 0,3-11-91,-1 1 0,1 0 0,-1-1 0,1 1 0,0-1 0,-1 1 0,1-1 0,0 1 0,-1-1 0,1 0 0,0 1 0,-1-1 0,1 0 0,0 0 0,0 0 0,-1 1 0,1-1 0,0 0 0,0 0 0,0 0 0,-1 0 0,1 0 0,0 0 0,0 0 0,-1 0 0,2-1 0,24-1 540,-4-4-378,1-1-1,-2-1 1,1-1-1,20-11 1,-26 11-263,0 2 1,0-1 0,1 2-1,0 0 1,0 1 0,0 1-1,1 0 1,22-1 0,-39 5 12,0 0 0,-1 0 1,1 0-1,0 1 1,0-1-1,-1 0 1,1 0-1,0 1 0,0-1 1,-1 0-1,1 1 1,0-1-1,-1 1 1,1-1-1,0 1 0,-1-1 1,1 1-1,-1-1 1,1 1-1,-1 0 1,1-1-1,-1 1 0,1 0 1,-1-1-1,0 1 1,1 1-1,4 28 173,-5-23 26,0-1 0,-1 0 1,0 0-1,0 0 0,0 0 1,0 0-1,-4 9 1,21-47 2200,-9 17-2381,-1 0 0,0 0 0,-1 0 0,-1-1 0,5-27 0,21 57-550,-22-10 540,1 0 0,-1-1 1,1-1-1,0 1 0,-1-1 1,1-1-1,0 0 0,0 0 1,0-1-1,0 0 0,0 0 1,0-1-1,0 0 0,0-1 1,0 1-1,0-2 0,-1 0 1,1 0-1,-1 0 0,0-1 1,0 0-1,0-1 0,0 0 1,-1 0-1,0 0 0,12-13 1,-74 84-1070,-5 28 1117,54-85-43,2 0 0,-1 0 1,1 1-1,1-1 0,0 1 0,0 0 1,1 0-1,-2 17 0,4-26-83,0-1 0,0 0 0,0 0 0,0 1 0,0-1 1,0 0-1,0 0 0,0 1 0,0-1 0,0 0 0,0 1 0,0-1 0,0 0 0,0 0 0,0 1 0,0-1 0,0 0 0,1 0 1,-1 1-1,0-1 0,0 0 0,0 0 0,0 0 0,0 1 0,1-1 0,-1 0 0,0 0 0,0 0 0,1 0 0,-1 1 0,0-1 1,0 0-1,0 0 0,1 0 0,-1 0 0,0 0 0,1 0 0,-1 0 0,1 0 0,11-5-2338,10-15-3850,0-9-4881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4.959"/>
    </inkml:context>
    <inkml:brush xml:id="br0">
      <inkml:brushProperty name="width" value="0.025" units="cm"/>
      <inkml:brushProperty name="height" value="0.025" units="cm"/>
    </inkml:brush>
  </inkml:definitions>
  <inkml:trace contextRef="#ctx0" brushRef="#br0">34 1 5381,'0'0'15054,"-34"53"-15118,50-37-2146,-3-3-2658,3-1-2563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5.290"/>
    </inkml:context>
    <inkml:brush xml:id="br0">
      <inkml:brushProperty name="width" value="0.025" units="cm"/>
      <inkml:brushProperty name="height" value="0.025" units="cm"/>
    </inkml:brush>
  </inkml:definitions>
  <inkml:trace contextRef="#ctx0" brushRef="#br0">138 1 5125,'0'0'8616,"-2"11"-6171,-13 56-643,-3-1-1,-4 0 1,-48 104 0,59-148-1171,14-32 206,15-38-410,-9 25-403,53-120-921,-52 123 741,1 0-1,1 1 1,0 0-1,28-30 1,-35 45 171,-1 0 0,1 1 0,0-1 0,1 1 1,-1 1-1,0-1 0,1 1 0,-1 0 0,1 0 0,11-2 0,-16 3-20,1 1 0,-1-1 0,1 1 0,-1 0 0,1 0 0,-1-1 0,1 1 0,0 0 0,-1 0 0,1 0 0,-1 1 0,1-1 0,-1 0 0,1 1 0,-1-1 0,1 1 0,-1-1 0,1 1 0,-1 0 0,0-1 0,1 1 0,-1 0 0,0 0 0,0 0 0,1 0 0,-1 0 0,0 0 0,0 0 0,0 1 0,0-1 0,0 0 0,-1 1 0,1-1 0,0 0 0,-1 1 0,1-1 0,-1 1 0,1-1 0,-1 1 0,0-1 0,1 1 0,-1-1 0,0 1 0,0 1 0,-1 1 34,1-1 0,-1 1 0,0-1-1,-1 0 1,1 0 0,0 0 0,-1 1 0,0-1-1,0-1 1,0 1 0,0 0 0,0 0 0,0-1-1,-1 1 1,1-1 0,-1 0 0,0 0 0,0 0-1,-4 3 1,-69 35 662,59-32-650,6-3-87,0 1-1,0-2 1,0 1-1,-1-2 1,1 1-1,-22 2 1,33-6-19,0 0 1,1 0 0,-1 0-1,0-1 1,0 1 0,0 0-1,0 0 1,0 0 0,0 0-1,0 0 1,0 0 0,1-1-1,-1 1 1,0 0 0,0 0-1,0 0 1,0 0 0,0 0-1,0-1 1,0 1 0,0 0-1,0 0 1,0 0 0,0 0 0,0-1-1,0 1 1,0 0 0,0 0-1,0 0 1,0 0 0,0 0-1,0-1 1,0 1 0,0 0-1,0 0 1,-1 0 0,1 0-1,0 0 1,0-1 0,0 1-1,0 0 1,0 0 0,0 0-1,0 0 1,-1 0 0,1 0-1,0 0 1,0 0 0,0-1-1,0 1 1,0 0 0,-1 0-1,1 0 1,0 0 0,0 0 0,0 0-1,0 0 1,0 0 0,-1 0-1,1 0 1,0 0 0,0 0-1,0 0 1,-1 0 0,14-11-3323,-12 10 3038,25-19-6137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8.016"/>
    </inkml:context>
    <inkml:brush xml:id="br0">
      <inkml:brushProperty name="width" value="0.025" units="cm"/>
      <inkml:brushProperty name="height" value="0.025" units="cm"/>
    </inkml:brush>
  </inkml:definitions>
  <inkml:trace contextRef="#ctx0" brushRef="#br0">45 0 18610,'-14'49'288,"-1"7"288,5 11-319,5 7-1,5 0-160,3-5-64,12-11-929,5-14-2018,2-14-3010,-1-17-3908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5.666"/>
    </inkml:context>
    <inkml:brush xml:id="br0">
      <inkml:brushProperty name="width" value="0.025" units="cm"/>
      <inkml:brushProperty name="height" value="0.025" units="cm"/>
    </inkml:brush>
  </inkml:definitions>
  <inkml:trace contextRef="#ctx0" brushRef="#br0">134 11 5958,'0'0'12251,"-2"10"-11028,-8 32 912,-1-1-1,-31 71 1,-12 39-601,40-112-1218,13-37-108,2-5-7,7-21 62,9-18-123,2-14-1270,3 2 1,3 1-1,42-69 1,-64 118 1147,1-1 0,-1 1 0,1-1 0,0 1 0,1 1 0,-1-1 0,1 0 0,-1 1 0,1 0-1,0 0 1,0 1 0,1-1 0,9-2 0,-13 4 10,-1 1 1,1 0-1,0-1 0,0 1 0,-1 0 0,1 0 1,0 0-1,0 1 0,0-1 0,-1 0 0,1 1 0,0-1 1,-1 1-1,1-1 0,0 1 0,-1 0 0,1 0 1,2 1-1,-2 0 6,0 0-1,0 0 1,-1 0 0,1 1 0,-1-1 0,0 0-1,1 1 1,-1-1 0,0 1 0,0-1 0,0 1-1,-1 0 1,1-1 0,-1 1 0,1 0 0,-1 2-1,0-1-6,1-1 0,-1 0-1,0 1 1,-1-1-1,1 1 1,-1-1 0,1 0-1,-1 1 1,0-1-1,0 0 1,0 0 0,-1 0-1,1 0 1,-1 0-1,0 0 1,0 0 0,-4 5-1,2-4 113,-1 0-1,1 0 1,-1 0-1,0-1 0,-1 0 1,1 0-1,0 0 1,-1-1-1,-8 4 1,1-3-193,0 0 0,0 0 0,0-1 0,-25 1 1,-15-7-3074,34-5-1924,10 0-1493,6 0-4357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6.075"/>
    </inkml:context>
    <inkml:brush xml:id="br0">
      <inkml:brushProperty name="width" value="0.025" units="cm"/>
      <inkml:brushProperty name="height" value="0.025" units="cm"/>
    </inkml:brush>
  </inkml:definitions>
  <inkml:trace contextRef="#ctx0" brushRef="#br0">47 134 18097,'0'0'2269,"8"-4"-331,3-2-1381,52-32 1766,-60 36-2355,0 0-1,-1-1 1,1 1-1,-1 0 1,0-1 0,1 1-1,-1-1 1,0 0-1,0 0 1,-1 1-1,1-1 1,-1-1-1,1 1 1,-1 0-1,0 0 1,0 0 0,0-1-1,-1 1 1,1-7-1,-1 9 16,0-1 1,-1 1-1,1 0 0,-1 0 0,0 0 1,1 0-1,-1 0 0,0 0 0,1 0 1,-1 0-1,0 0 0,0 0 0,0 0 1,0 0-1,0 0 0,0 1 0,0-1 1,0 0-1,0 1 0,-1-1 0,1 1 1,0-1-1,0 1 0,0 0 0,-1-1 1,1 1-1,0 0 0,0 0 0,-1 0 0,1 0 1,0 0-1,-1 0 0,1 0 0,0 0 1,0 1-1,-2 0 0,-3-1 79,1 1 1,-1 0-1,1 0 0,0 1 0,-1 0 0,1 0 0,-9 4 0,9-2 42,0-1-1,-1 1 1,1 0-1,1 0 0,-1 0 1,1 1-1,-1 0 0,1 0 1,0 0-1,1 0 1,0 0-1,-1 1 0,2 0 1,-1 0-1,1-1 0,0 1 1,0 1-1,0-1 0,1 0 1,0 0-1,0 7 1,1-11-83,1 0 1,-1 1-1,1-1 1,0 0-1,-1 0 1,1 0-1,0 0 1,1 0-1,-1 0 1,0-1-1,0 1 1,1 0-1,-1 0 1,1-1-1,0 1 1,-1-1-1,1 0 1,0 1-1,0-1 1,0 0-1,0 0 1,0 0-1,0 0 1,0 0 0,0-1-1,0 1 1,0-1-1,1 1 1,1-1-1,11 3 36,0-1-1,-1-1 1,18-1-1,-30 0-52,15 0-132,0-1 0,0-1 0,0 0 0,0-2-1,-1 0 1,0 0 0,1-2 0,-2 0 0,1-1 0,-1 0 0,19-13 0,-33 20 266,-10 24 599,7-21-585,0 0-1,1 0 1,-1 0 0,0 0-1,1 1 1,0-1 0,0 0-1,0 1 1,-1 4-1,2-7-118,0 0 0,0 0-1,1 0 1,-1 0-1,0 0 1,0 0 0,0 0-1,1 0 1,-1 0-1,1 0 1,-1-1-1,0 1 1,1 0 0,0 0-1,-1 0 1,1-1-1,-1 1 1,1 0 0,0 0-1,0-1 1,-1 1-1,1-1 1,0 1 0,0-1-1,0 1 1,0-1-1,0 1 1,-1-1-1,1 0 1,0 0 0,0 1-1,0-1 1,0 0-1,0 0 1,0 0 0,0 0-1,2 0 1,25 1-21,-1-1 1,1-2 0,0 0 0,31-8 0,27-3-269,-84 13 233,-1 0 0,0 0 0,0 0 0,1 0 1,-1 1-1,0-1 0,0 0 0,0 0 1,1 1-1,-1-1 0,0 1 0,0-1 0,0 1 1,0-1-1,0 1 0,2 1 0,14 5-4971,-5-7-253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6.782"/>
    </inkml:context>
    <inkml:brush xml:id="br0">
      <inkml:brushProperty name="width" value="0.025" units="cm"/>
      <inkml:brushProperty name="height" value="0.025" units="cm"/>
    </inkml:brush>
  </inkml:definitions>
  <inkml:trace contextRef="#ctx0" brushRef="#br0">146 0 7976,'0'0'8520,"-5"12"-6027,-25 62-493,4 2 1,3 0-1,-18 109 1,24-128-1498,13-47 235,13-39-15,6-6-773,1 0 0,2 1-1,1 1 1,25-32-1,-7 10-759,-15 19 94,-14 21 618,0 0-1,2 1 1,-1 0 0,2 0-1,0 1 1,0 1-1,1-1 1,26-18 0,-34 29 111,0 0 0,0 0 0,1 1 0,-1-1 0,0 1 0,1 0 0,7 0 0,-12 0-12,1 1 0,0 0 1,0 0-1,0 0 1,0 0-1,0 0 0,0 0 1,0 0-1,0 0 1,0 0-1,0 0 0,0 0 1,0 0-1,-1 1 1,1-1-1,0 0 0,0 1 1,0-1-1,0 1 1,-1-1-1,1 1 0,0-1 1,0 1-1,-1 0 1,1-1-1,0 1 0,-1 0 1,1 0-1,-1-1 1,1 1-1,-1 0 0,1 0 1,-1 0-1,0 0 1,1-1-1,-1 1 0,0 0 1,0 0-1,1 2 1,-2-2-13,1 1-1,-1-1 1,0 0 0,1 1 0,-1-1 0,0 0 0,0 1 0,0-1 0,0 0-1,0 0 1,0 0 0,-1 0 0,1 0 0,0 0 0,-1 0 0,1 0 0,0 0-1,-1-1 1,1 1 0,-1-1 0,-2 2 0,-42 12-11,34-10 38,-190 52 59,219-60-5396,3-1 2121,10-12-3408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7.164"/>
    </inkml:context>
    <inkml:brush xml:id="br0">
      <inkml:brushProperty name="width" value="0.025" units="cm"/>
      <inkml:brushProperty name="height" value="0.025" units="cm"/>
    </inkml:brush>
  </inkml:definitions>
  <inkml:trace contextRef="#ctx0" brushRef="#br0">97 1 17232,'0'0'8953,"-4"11"-7923,-26 57-96,-15 39-226,41-96-695,0 0 0,2 0 0,-1 0 0,1 0 0,1 0 0,0 1 0,1 20 0,1-30-152,-1 1 0,1-1 0,0 0 1,-1 0-1,1 1 0,0-1 0,1 0 0,-1 0 1,0 0-1,1 0 0,-1-1 0,1 1 0,-1 0 1,1 0-1,0-1 0,0 1 0,0-1 0,0 0 1,0 0-1,0 1 0,0-1 0,0 0 0,0-1 1,0 1-1,1 0 0,-1-1 0,0 1 0,1-1 1,-1 0-1,4 1 0,2-1-1181,0 1 0,0-2 1,0 1-1,-1-1 0,1 0 0,0 0 1,0-1-1,9-3 0,17-12-6335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7.527"/>
    </inkml:context>
    <inkml:brush xml:id="br0">
      <inkml:brushProperty name="width" value="0.025" units="cm"/>
      <inkml:brushProperty name="height" value="0.025" units="cm"/>
    </inkml:brush>
  </inkml:definitions>
  <inkml:trace contextRef="#ctx0" brushRef="#br0">228 13 11179,'0'0'5140,"-11"-3"-2502,2 0-2329,1 1 0,-1 0 0,0 1 0,0 0 0,1 1 0,-1-1 0,0 2 0,0-1 0,0 1 0,0 0 0,1 1 0,-1 0 0,1 1 0,-1 0 0,1 0 0,0 0 0,-9 6 0,13-6-168,0 0 0,0 0 0,0 0 0,0 1 0,0 0 0,1-1 1,-1 1-1,1 0 0,0 1 0,1-1 0,-1 1 0,1-1 0,0 1 0,-2 5 0,3-8-116,1 0 0,-1 0 0,1 1 0,0-1-1,-1 0 1,1 1 0,0-1 0,0 0 0,1 1 0,-1-1 0,0 0 0,1 0 0,0 1 0,-1-1 0,1 0-1,0 0 1,0 0 0,0 0 0,0 0 0,1 0 0,-1 0 0,0 0 0,1-1 0,0 1 0,-1 0 0,1-1 0,0 1-1,0-1 1,-1 0 0,1 1 0,0-1 0,0 0 0,4 1 0,5 2-51,1 0 1,-1 0-1,1-2 0,-1 1 0,1-2 1,0 1-1,0-2 0,0 1 1,0-2-1,0 0 0,0 0 0,0-1 1,21-6-1,-25 6-30,-1 0-1,1-1 0,-1 1 1,0-2-1,0 1 1,0-1-1,-1 0 1,1 0-1,-1-1 1,0 0-1,0 0 1,0-1-1,-1 1 1,0-1-1,0 0 0,0 0 1,-1-1-1,0 0 1,0 0-1,-1 0 1,0 0-1,3-8 1,-6 14 55,0 1 1,0 0 0,0-1 0,0 1-1,0 0 1,0-1 0,0 1-1,0 0 1,0-1 0,0 1-1,-1 0 1,1-1 0,0 1-1,0 0 1,0-1 0,0 1-1,-1 0 1,1 0 0,0-1 0,0 1-1,0 0 1,-1 0 0,1-1-1,0 1 1,0 0 0,-1 0-1,1 0 1,0-1 0,-1 1-1,1 0 1,0 0 0,0 0 0,-1 0-1,1 0 1,0 0 0,-1 0-1,1 0 1,0 0 0,-1 0-1,1 0 1,0 0 0,-1 0-1,1 0 1,0 0 0,-1 0-1,0 0 1,-16 4 15,11 0 19,0 1 0,1 0 0,-1 0 0,1 1 1,0-1-1,0 1 0,0 0 0,1 1 0,0-1 0,1 1 1,-1 0-1,1 0 0,0 0 0,1 0 0,0 0 0,0 1 1,0-1-1,1 1 0,0-1 0,1 1 0,0-1 0,0 1 1,0 0-1,4 14 0,-3-20-85,0-1 1,0 1-1,0 0 0,0 0 1,1 0-1,-1-1 1,1 1-1,-1-1 0,1 1 1,0-1-1,0 0 0,0 1 1,-1-1-1,1 0 1,0 0-1,0 0 0,1-1 1,-1 1-1,3 0 0,1 1-635,-1-1-1,0-1 0,1 1 0,-1-1 0,1 0 0,-1 0 0,8-1 0,18-7-5484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7.857"/>
    </inkml:context>
    <inkml:brush xml:id="br0">
      <inkml:brushProperty name="width" value="0.025" units="cm"/>
      <inkml:brushProperty name="height" value="0.025" units="cm"/>
    </inkml:brush>
  </inkml:definitions>
  <inkml:trace contextRef="#ctx0" brushRef="#br0">209 0 17969,'0'0'1900,"-8"4"-1179,-3 2-584,1 1 1,0 0-1,0 0 1,1 1-1,0 1 0,0-1 1,1 2-1,0-1 0,1 1 1,-9 15-1,5-9-46,-8 11 1052,-20 40-1,34-58-895,2-1 0,-1 0 0,1 1 0,1 0 1,-1 0-1,2-1 0,-1 1 0,1 0 0,0 18 0,2-24-220,-1-1 0,1 1-1,-1-1 1,1 1 0,0-1 0,0 1-1,0-1 1,1 0 0,-1 0 0,0 1-1,1-1 1,0 0 0,-1 0 0,1 0-1,0 0 1,0-1 0,0 1 0,0-1 0,0 1-1,0-1 1,1 1 0,-1-1 0,0 0-1,1 0 1,-1 0 0,1-1 0,-1 1-1,1 0 1,4-1 0,10 3 18,-1-1 1,1-1-1,25-2 1,-28 0-81,20-2-1227,67-17-1,-120 27 1234,1 2 0,-23 13 0,35-18 99,-1 0 1,1 1 0,0-1 0,0 1-1,0 0 1,1 1 0,0-1-1,0 1 1,-6 9 0,11-14-51,-1 0 0,1 0 0,-1 0 0,1 0 1,-1 0-1,1 0 0,0 0 0,0 0 0,-1 0 1,1 0-1,0 1 0,0-1 0,0 0 0,0 0 1,0 0-1,1 0 0,-1 0 0,0 0 0,0 0 1,1 0-1,-1 0 0,1 0 0,-1 0 0,0 0 1,1 0-1,1 1 0,0 0 18,0 0 0,0 0-1,0 0 1,1-1 0,-1 1 0,1-1 0,-1 0-1,1 0 1,-1 0 0,5 1 0,8 2 90,1-1-1,30 3 1,-41-6-127,-5 0-1,122 6 160,-110-7-374,1 1-1,0-1 0,-1-1 0,1-1 0,-1 1 0,0-2 0,17-6 0,-27 9-79,1 0 0,-1-1-1,1 1 1,-1-1 0,0 0 0,1 0-1,-1 0 1,0 0 0,0 0 0,0 0-1,-1 0 1,1-1 0,0 1 0,1-4-1,-3 5-140,1-1-1,-1 1 0,1-1 1,-1 0-1,0 1 1,1-1-1,-1 0 0,0 1 1,0-1-1,0 0 1,-1 1-1,1-1 0,0 0 1,0 1-1,-1-1 0,0-1 1,-15-23-9970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38.205"/>
    </inkml:context>
    <inkml:brush xml:id="br0">
      <inkml:brushProperty name="width" value="0.025" units="cm"/>
      <inkml:brushProperty name="height" value="0.025" units="cm"/>
    </inkml:brush>
  </inkml:definitions>
  <inkml:trace contextRef="#ctx0" brushRef="#br0">1 1 15791,'0'0'3235,"82"0"-2114,-16 4 545,12 5-705,13 1-321,6-1-480,-3-7-704,-1-2-3076,-5-6-9448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49.606"/>
    </inkml:context>
    <inkml:brush xml:id="br0">
      <inkml:brushProperty name="width" value="0.025" units="cm"/>
      <inkml:brushProperty name="height" value="0.025" units="cm"/>
    </inkml:brush>
  </inkml:definitions>
  <inkml:trace contextRef="#ctx0" brushRef="#br0">151 131 5125,'0'0'2402,"8"-7"-747,-1 0-1727,37-37 3622,-42 41-3025,1-1 0,-1 1 0,0 0 0,0 0 0,0-1 0,0 1 0,-1-1 0,1 0 0,-1 1 0,0-1 0,0 0 0,-1 0 0,1 0 0,-1 0 0,0-5 0,0 8-480,-1 1 0,1-1 1,-1 0-1,0 0 0,0 1 0,0-1 1,1 0-1,-1 1 0,0-1 1,0 1-1,0-1 0,0 1 0,0 0 1,0-1-1,0 1 0,0 0 0,0 0 1,0-1-1,0 1 0,0 0 0,0 0 1,0 0-1,0 0 0,0 0 0,0 1 1,0-1-1,-2 1 0,-33 6-159,25-2 126,-1 1 0,1 1-1,1 0 1,-1 0 0,1 1-1,0 0 1,1 1 0,0 0 0,-11 15-1,13-16 77,1 0-1,1 0 1,-1 0-1,1 1 1,1 0-1,0 0 1,0 0-1,1 0 1,0 1-1,0-1 1,1 1-1,-1 17 1,3-25-69,0-1 0,0 1 1,0 0-1,1 0 1,-1 0-1,0-1 1,1 1-1,0 0 0,-1-1 1,1 1-1,0 0 1,0-1-1,0 1 1,0-1-1,0 1 0,0-1 1,0 0-1,1 1 1,-1-1-1,0 0 1,1 0-1,-1 0 0,4 2 1,-1-1 18,1 0 0,0 0 0,0-1 0,1 1 0,-1-1 0,0 0 0,0 0 0,8 0 0,-2-1 9,0 0 0,-1-1-1,1 0 1,0 0-1,-1-1 1,1-1-1,-1 0 1,11-4-1,-13 3 35,0 0-1,-1-1 0,1 0 1,-1 0-1,0-1 0,0 0 0,-1 0 1,0 0-1,0-1 0,0 0 1,-1 0-1,0-1 0,-1 1 0,1-1 1,-1 0-1,-1-1 0,0 1 1,0 0-1,0-1 0,-1 0 0,-1 1 1,1-1-1,-1 0 0,-1-9 1,0 17-79,0 0 1,1 0 0,-1 1-1,0-1 1,-1 0 0,1 0-1,0 1 1,0-1 0,0 0 0,0 1-1,-1-1 1,1 0 0,0 1-1,0-1 1,-1 0 0,1 1-1,-1-1 1,1 0 0,0 1 0,-1-1-1,1 1 1,-1-1 0,0 1-1,1-1 1,-1 1 0,1 0-1,-1-1 1,0 1 0,1 0-1,-1-1 1,0 1 0,1 0 0,-1 0-1,0-1 1,1 1 0,-1 0-1,0 0 1,0 0 0,1 0-1,-1 0 1,-1 0 0,1 1-11,0-1 1,-1 0 0,1 1 0,0-1-1,-1 1 1,1 0 0,0-1-1,0 1 1,0 0 0,0 0-1,0 0 1,0 0 0,0 0-1,0 0 1,0 0 0,0 0-1,0 0 1,1 0 0,-1 0-1,0 1 1,0 0 0,0 1 8,0-1 1,0 1 0,1-1-1,-1 1 1,0 0-1,1-1 1,0 1 0,-1 0-1,1 0 1,0-1 0,1 1-1,-1 0 1,0-1 0,1 1-1,-1 0 1,1-1 0,0 1-1,0 0 1,0-1 0,0 0-1,3 5 1,-1-4 7,-1-1-1,1 1 1,0-1-1,0 0 1,0 0 0,0 0-1,0 0 1,1 0 0,-1-1-1,1 0 1,-1 1-1,1-1 1,-1 0 0,5 0-1,4 1-627,-1-1 0,1-1-1,-1 0 1,0 0 0,1-1 0,-1 0-1,1-1 1,-1-1 0,18-5 0,4-9-4400,-5-6-2294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0.374"/>
    </inkml:context>
    <inkml:brush xml:id="br0">
      <inkml:brushProperty name="width" value="0.025" units="cm"/>
      <inkml:brushProperty name="height" value="0.025" units="cm"/>
    </inkml:brush>
  </inkml:definitions>
  <inkml:trace contextRef="#ctx0" brushRef="#br0">227 60 10602,'0'0'5920,"-9"6"-5866,-21 12 1147,-54 45 1,71-52-604,0 1 1,1 1-1,1 0 1,-1 0-1,2 1 1,-15 26 0,24-39-553,0 1 0,0 0 0,0-1 0,1 1 0,-1 0 0,0-1 0,1 1 0,-1 0 0,1 0 0,0 0 0,-1-1 0,1 1 0,0 0 0,0 0 0,0 0 0,0 0 0,1-1 0,-1 1 0,0 0 0,2 2 0,-1-3-7,0 1-1,0-1 1,0 0 0,0 0 0,0-1 0,0 1 0,0 0-1,0 0 1,1-1 0,-1 1 0,0 0 0,1-1-1,-1 1 1,0-1 0,1 0 0,-1 1 0,1-1-1,-1 0 1,1 0 0,1 0 0,7 0 100,0-1 0,-1 0 0,1 0 0,0-1 0,0-1 0,11-3 0,22-11-26,0-1 0,75-45 0,-97 50-90,0-2 1,0 0-1,-2-1 0,0-1 0,-1-1 1,30-37-1,-45 51-23,-1 0-1,0 0 1,1 0-1,-1 0 1,-1 0-1,1-1 0,1-6 1,-3 10-1,0 1 0,0-1 1,1 1-1,-1-1 0,0 1 0,0 0 0,0-1 1,0 1-1,0-1 0,-1 1 0,1-1 0,0 1 1,0-1-1,0 1 0,0-1 0,0 1 1,-1 0-1,1-1 0,0 1 0,0-1 0,-1 1 1,1 0-1,0-1 0,-1 1 0,1 0 0,0-1 1,-1 1-1,1-1 0,-2 1-2,1 0-1,0 0 1,-1 0 0,1 0-1,0 0 1,0 0 0,-1 0-1,1 0 1,0 1 0,0-1-1,-1 0 1,1 1 0,0-1 0,0 1-1,-2 1 1,-18 10-12,2 0-1,-1 2 1,2 1-1,0 0 1,1 1-1,0 1 1,1 0 0,-21 32-1,32-41 28,0-1 0,1 1 0,0 0 0,0 0 0,1 1 0,0-1 0,0 1 0,-1 12 0,3-18-12,0-1 1,1 1 0,0 0 0,0 0-1,0 0 1,0 0 0,0 0-1,1-1 1,-1 1 0,1 0 0,0 0-1,0 0 1,0-1 0,0 1-1,0 0 1,0-1 0,1 1-1,-1-1 1,1 0 0,0 1 0,0-1-1,0 0 1,0 0 0,0 0-1,0 0 1,0-1 0,1 1 0,4 2-1,4 0-23,1 0-1,-1 0 1,1-2-1,0 1 0,0-2 1,0 1-1,0-2 1,0 0-1,0 0 1,1-1-1,-1 0 1,0-1-1,-1-1 0,1 0 1,0 0-1,-1-1 1,0 0-1,1-1 1,-2-1-1,1 0 0,-1 0 1,0-1-1,0 0 1,-1-1-1,0 0 1,0 0-1,-1-1 1,11-14-1,-18 22 27,0 0 0,0 0 0,0 0 0,-1 0 0,1 0 0,0 0 0,-1-1 0,1 1 0,0 0 0,-1 0 0,0 0-1,1-1 1,-1 1 0,0 0 0,0 0 0,1-1 0,-1 1 0,0 0 0,-1-3 0,1 4-1,-1-1-1,1 1 0,-1-1 1,1 1-1,-1 0 0,0 0 1,1-1-1,-1 1 0,0 0 1,1 0-1,-1-1 1,0 1-1,1 0 0,-1 0 1,0 0-1,0 0 0,1 0 1,-1 0-1,0 0 1,1 1-1,-1-1 0,0 0 1,1 0-1,-2 1 0,-5 1 13,0 0 0,0 1 0,0 0 0,1 0-1,-10 7 1,11-6 28,-1 0 0,1 0 0,0 1 0,1 0-1,-1 0 1,1 0 0,0 1 0,0 0 0,0-1 0,-3 11 0,6-14-39,0 0 1,1 0 0,-1 0 0,1 0 0,0 0 0,0 0 0,0 0 0,0 0 0,0 0 0,0 1-1,0-1 1,1 0 0,-1 0 0,1 0 0,-1 0 0,1 0 0,0 0 0,0 0 0,0-1-1,0 1 1,0 0 0,0 0 0,1-1 0,-1 1 0,0-1 0,1 1 0,-1-1 0,1 1 0,0-1-1,0 0 1,-1 0 0,1 0 0,0 0 0,0 0 0,0 0 0,0 0 0,4 0 0,28 10-197,1-2 0,0-1-1,0-2 1,1-1 0,50 0 0,-85-5 289,1 0-1,-1 0 0,1 0 1,0 0-1,-1-1 0,1 1 1,-1 0-1,1-1 0,-1 1 1,1-1-1,-1 0 0,0 0 1,1 1-1,-1-1 1,0 0-1,0 0 0,1 0 1,-1 0-1,0 0 0,0 0 1,0-1-1,0 1 0,0 0 1,0 0-1,-1-1 0,2-1 1,0-2 37,0 0 0,-1 0 1,1-1-1,-1 1 1,0 0-1,-1-1 0,1-10 1,-2-2-81,0 0 0,-1 0 0,-1 0 1,-5-18-1,7 34-124,0 1 0,1 0 1,-1-1-1,1 1 0,-1 0 0,1-1 0,-1 1 0,1-1 1,0 1-1,0 0 0,0-1 0,0 1 0,0-1 1,0 1-1,0-1 0,0 1 0,1 0 0,-1-1 1,0 1-1,1 0 0,-1-1 0,2-1 0,0 2-331,0 1 0,0-1-1,0 1 1,0 0 0,1-1 0,-1 1-1,0 0 1,0 0 0,0 1-1,0-1 1,1 0 0,2 2 0,10-1-806,25 3-5513,10-4-6492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1.474"/>
    </inkml:context>
    <inkml:brush xml:id="br0">
      <inkml:brushProperty name="width" value="0.025" units="cm"/>
      <inkml:brushProperty name="height" value="0.025" units="cm"/>
    </inkml:brush>
  </inkml:definitions>
  <inkml:trace contextRef="#ctx0" brushRef="#br0">193 27 7015,'1'-1'279,"-1"1"0,0-1 0,0 1 0,0-1 0,0 1 0,0-1 0,0 1 0,0-1 0,0 1 0,0-1 0,0 0 0,0 1 0,-1-1 0,1 1 0,0-1 0,0 1 0,0-1 0,-1 1 0,1 0 0,0-1 0,-1 1 0,1-1 0,0 1 1,-1-1-1,1 1 0,0 0 0,-1-1 0,1 1 0,-1 0 0,1-1 0,-1 1 0,1 0 0,-1-1 0,-18 9 2215,-15 27-2213,11-4 609,2 0 1,-25 50 0,39-67-544,0 0 0,2 0 1,0 1-1,0-1 0,1 1 0,1 0 1,0 1-1,0 29 0,3-44-335,0 0 0,0 0 0,0 0 0,0 0-1,1 0 1,-1 0 0,0 0 0,1 0 0,-1 0-1,0 0 1,1 0 0,0 0 0,-1 0 0,1 0-1,-1 0 1,1 0 0,0 0 0,0-1 0,-1 1-1,1 0 1,0-1 0,0 1 0,0 0 0,1 0-1,1 0 18,0 0 1,0 0-1,-1-1 0,1 1 0,0-1 0,0 1 0,0-1 0,0 0 1,4-1-1,4 0 99,1-1 0,-1 0 1,1-1-1,11-4 0,14-9-74,-1-2 0,0-1 0,-2-2 0,0-1 0,-1-2 0,-2-1 0,0-1 0,-2-2-1,48-59 1,-72 82-51,0-2-1,0 1 0,-1 0 0,0-1 0,-1 0 0,1 0 0,-1 0 0,0 0 1,2-10-1,-6 17-5,1-1-1,0 1 1,0-1 0,0 1 0,0 0-1,-1-1 1,1 1 0,0-1 0,0 1 0,-1 0-1,1-1 1,0 1 0,-1 0 0,1-1-1,0 1 1,-1 0 0,1 0 0,0-1-1,-1 1 1,1 0 0,-1 0 0,1 0 0,0-1-1,-1 1 1,1 0 0,-1 0 0,1 0-1,-1 0 1,1 0 0,-1 0 0,1 0 0,0 0-1,-1 0 1,1 0 0,-1 0 0,1 0-1,-1 0 1,1 1 0,-1-1 0,1 0 0,0 0-1,-1 0 1,1 0 0,-1 1 0,1-1-1,0 0 1,-1 1 0,-24 10-216,3 3 231,2 2 0,0 0 0,0 2 0,2 0 1,-22 27-1,29-32 65,0 1 0,2 1 1,-1-1-1,2 2 0,0-1 1,1 1-1,0 0 0,-7 31 1,8 6 111,6-49-583,-1 0 1,1 0-1,1-1 0,-1 1 0,0 0 0,1 0 0,0 0 0,0-1 0,0 1 0,0 0 0,2 3 0,7-4-6386,-2-9 1250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5.657"/>
    </inkml:context>
    <inkml:brush xml:id="br0">
      <inkml:brushProperty name="width" value="0.025" units="cm"/>
      <inkml:brushProperty name="height" value="0.025" units="cm"/>
    </inkml:brush>
  </inkml:definitions>
  <inkml:trace contextRef="#ctx0" brushRef="#br0">0 111 11371,'5'-10'1623,"-2"4"-1359,1-1 1,-1 1-1,1 0 1,0 0-1,1 0 1,0 0-1,-1 1 1,2 0-1,-1 0 1,1 0-1,-1 1 1,1 0-1,1 0 1,-1 0-1,0 1 1,1 0-1,0 0 0,0 0 1,0 1-1,0 0 1,12-1-1,-7 2-171,0 0 1,0 1-1,0 0 0,0 2 0,0-1 0,0 1 0,0 1 0,22 8 0,-26-9-94,-1 2 1,-1-1 0,1 1 0,0 0-1,-1 0 1,0 1 0,0 0-1,0 0 1,0 0 0,-1 1 0,0 0-1,0 0 1,-1 0 0,1 1 0,3 7-1,-7-12 48,0 0 0,0 0-1,0 0 1,0 0-1,0 0 1,-1 0 0,1 0-1,0 0 1,-1 0 0,0 0-1,1 0 1,-1 0 0,0 0-1,0 0 1,0 0-1,-1 0 1,1 1 0,0-1-1,-1 0 1,0 0 0,1 0-1,-1 0 1,0 0 0,0 0-1,0-1 1,-1 4-1,-3-1 83,1-1-1,-1 1 0,0 0 0,0-1 0,0 0 0,-1 0 0,-8 3 0,10-5-191,3 0 38,1-1 0,-1 0 0,0 1 0,0-1 0,0 1 1,1-1-1,-1 1 0,0-1 0,0 1 0,1-1 0,-1 1 0,1 0 0,-1-1 0,0 1 0,1 0 1,0 0-1,-1-1 0,1 1 0,-1 0 0,1 0 0,0 0 0,-1 0 0,1 0 0,0-1 0,0 1 0,0 0 1,0 0-1,0 0 0,0 0 0,0 0 0,0 0 0,0 0 0,0 0 0,0-1 0,1 1 0,-1 0 1,0 0-1,1 0 0,-1 0 0,0-1 0,1 1 0,-1 0 0,1 0 0,-1-1 0,1 1 0,0 0 0,-1-1 1,1 1-1,1 0 0,38 34-387,-35-31 516,6 4-113,-1 0 1,-1 0 0,0 1 0,0 0-1,-1 1 1,13 18 0,-19-25 29,0 0 0,0 1 0,-1-1 0,1 0 0,-1 0 0,0 1 0,0-1-1,0 1 1,0-1 0,-1 1 0,0-1 0,1 1 0,-1-1 0,-1 1 0,1 0 0,0-1 0,-1 1 0,0-1 0,0 1 0,0-1 0,0 0 0,0 1 0,-1-1 0,1 0 0,-1 0 0,0 0 0,0 0 0,0 0 0,-3 3 0,-6 4 346,1 0 1,-1-1-1,-1 0 0,0-1 1,0-1-1,-1 1 0,1-2 1,-2 0-1,1 0 0,-1-2 1,-18 5-1,23-6-280,0-1 1,0 0-1,-1-1 0,1 0 0,0 0 0,-1-1 0,1 0 0,0-1 1,-1 0-1,1 0 0,0-1 0,0-1 0,0 1 0,0-1 1,1-1-1,-1 1 0,1-2 0,-12-6 0,19 10-175,0 1 0,0 0-1,1-1 1,-1 1 0,0-1-1,0 1 1,1-1 0,-1 0-1,0 1 1,1-1 0,-1 0-1,0 1 1,1-1 0,-1 0-1,1 0 1,-1 1 0,1-1-1,0 0 1,-1 0 0,1 0-1,0 0 1,-1 1 0,1-1-1,0 0 1,0 0 0,0 0-1,0 0 1,0 0 0,0 0-1,0 0 1,0 0 0,0 0-1,0 1 1,1-1 0,-1 0-1,0 0 1,1 0 0,-1 0-1,1 0 1,-1 1 0,0-1-1,1 0 1,0 0 0,-1 1-1,1-1 1,-1 0 0,1 1-1,0-1 1,0 1 0,-1-1-1,1 1 1,0-1 0,0 1-1,0-1 1,1 1 0,7-5-1598,0 1-1,1 1 1,0 0 0,10-2 0,-8 2-653,19-6-4505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8.487"/>
    </inkml:context>
    <inkml:brush xml:id="br0">
      <inkml:brushProperty name="width" value="0.025" units="cm"/>
      <inkml:brushProperty name="height" value="0.025" units="cm"/>
    </inkml:brush>
  </inkml:definitions>
  <inkml:trace contextRef="#ctx0" brushRef="#br0">0 141 16432,'0'0'2087,"12"-11"-358,-2 1-1355,1 0-1,1 0 0,0 2 0,0-1 0,0 1 0,1 1 0,26-10 0,2 4-4,1 2 0,-1 2 0,2 2 1,-1 2-1,72-1 0,-105 6-405,-1 0 0,1 1 0,0 0 0,-1 0 1,1 1-1,-1 0 0,0 1 0,16 6 0,-21-8 15,-1 1 0,0-1 0,0 1-1,0-1 1,0 1 0,0 0 0,0 0 0,0 0 0,-1 0 0,1 0 0,-1 0 0,1 0-1,-1 0 1,0 1 0,0-1 0,0 1 0,0-1 0,0 1 0,0-1 0,-1 1 0,0-1-1,1 1 1,-1 0 0,0-1 0,0 1 0,0 0 0,0-1 0,-1 1 0,1-1 0,-1 1-1,0-1 1,1 1 0,-3 3 0,-1 4 21,-1 0 0,0-1-1,-1 1 1,0-1 0,0-1 0,-1 1-1,0-1 1,0 0 0,-16 12 0,-86 62 368,85-65-152,-162 103 2128,186-120-2343,0 0 0,1-1 0,-1 1 1,0 0-1,0 0 0,0 0 1,0 0-1,0 0 0,0 0 1,0 0-1,0 0 0,1 0 1,-1 0-1,0 0 0,0 0 1,0 0-1,0 0 0,0 0 1,0 0-1,0 0 0,1 0 1,-1 0-1,0 0 0,0 0 1,0 0-1,0 0 0,0 0 1,0 1-1,0-1 0,0 0 1,0 0-1,1 0 0,-1 0 0,0 0 1,0 0-1,0 0 0,0 0 1,0 0-1,0 0 0,0 1 1,0-1-1,0 0 0,0 0 1,0 0-1,0 0 0,0 0 1,0 0-1,0 0 0,0 0 1,0 1-1,0-1 0,0 0 1,0 0-1,0 0 0,0 0 1,0 0-1,0 0 0,0 0 1,0 1-1,21-3-34,27-5-163,-9-3 65,0 2 0,1 2 1,0 2-1,0 1 0,0 3 0,1 0 1,58 10-1,-89-8 9,-1 1 1,0 0 0,1 0 0,-1 1 0,-1 0-1,1 0 1,0 1 0,-1 0 0,0 1-1,14 12 1,-19-15 108,0 0 0,0 1 0,0-1-1,0 1 1,-1 0 0,1 0 0,-1 0 0,0 0 0,0 0-1,-1 1 1,1-1 0,-1 0 0,0 1 0,0-1-1,0 1 1,-1-1 0,0 1 0,0 0 0,0-1 0,0 1-1,-1-1 1,1 1 0,-1-1 0,0 1 0,-3 6-1,0-2 89,-1-1-1,1 0 0,-2 0 0,1 0 0,-1 0 0,0-1 0,-1 0 0,1 0 0,-1 0 0,-15 9 0,-4 3 875,-55 27-1,51-30-594,-1-2 0,-1 0 0,0-3 0,0 0-1,-1-2 1,0-2 0,-1-1 0,1-1-1,-1-2 1,-47-2 0,74-1-491,0-1 0,0 0 0,0-1 0,0 0 0,1 0 0,-1 0 1,0-1-1,1 0 0,0-1 0,-1 1 0,1-1 0,1 0 0,-1 0 0,1-1 0,-9-9 0,10 9-380,0 0 1,0 0-1,1-1 0,0 1 0,0-1 0,0 0 0,1 0 1,0 0-1,0 0 0,0 0 0,1 0 0,0-1 1,0 1-1,0 0 0,1-1 0,0 1 0,2-11 1,-2 13 75,1 1 1,0 0 0,0-1 0,0 1 0,0 0 0,1 0 0,-1 0 0,1 0 0,0 0 0,0 0 0,0 0 0,0 0-1,0 1 1,1-1 0,4-3 0,19-15-4466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2.762"/>
    </inkml:context>
    <inkml:brush xml:id="br0">
      <inkml:brushProperty name="width" value="0.025" units="cm"/>
      <inkml:brushProperty name="height" value="0.025" units="cm"/>
    </inkml:brush>
  </inkml:definitions>
  <inkml:trace contextRef="#ctx0" brushRef="#br0">218 0 19154,'0'0'5755,"-10"9"-5686,-66 70 242,67-69-217,0 1 1,0 1-1,1-1 1,1 1-1,0 1 0,-10 24 1,16-35-114,1-1 0,0 0 0,0 0 0,0 0 0,0 1 1,0-1-1,0 0 0,0 0 0,1 0 0,-1 1 0,0-1 0,0 0 0,1 0 1,-1 0-1,1 0 0,-1 0 0,1 0 0,0 1 0,-1-1 0,1-1 0,0 1 0,0 0 1,0 0-1,0 0 0,-1 0 0,1-1 0,0 1 0,0 0 0,0-1 0,1 1 1,-1 0-1,0-1 0,0 0 0,0 1 0,0-1 0,0 0 0,1 1 0,-1-1 0,2 0 1,-2 0-9,0 0 0,0 0 0,0 0 0,0 0 0,0 1 0,0-1 0,1 0 0,-1 1 0,0-1 0,0 1 0,0-1 0,0 1 0,0-1 0,0 1 0,0 0 0,-1 0 0,1-1 0,0 1 0,0 0 0,0 0 0,-1 0 0,1 0 0,-1 0 0,1 0 0,0 0 0,-1 0 0,0 0-1,1 0 1,-1 0 0,0 0 0,1 0 0,-1 0 0,0 0 0,0 1 0,0-1 0,0 0 0,0 0 0,0 0 0,0 0 0,0 0 0,-1 1 0,1 0 0,-5 1 46,1 0-1,-1-1 0,1 0 0,-1 0 1,1 0-1,-1 0 0,0-1 0,0 0 1,0 0-1,0 0 0,-7 0 0,-28-4 214,26-3-312,14 5 42,0 1-1,1-1 1,-1 0 0,0 1-1,0-1 1,1 1-1,-1-1 1,0 0-1,1 1 1,-1-1-1,1 1 1,-1-1-1,1 1 1,-1-1 0,1 1-1,-1 0 1,1-1-1,-1 1 1,1-1-1,-1 1 1,1 0-1,0 0 1,-1-1-1,1 1 1,0 0 0,0 0-1,23-10-487,1 1 0,0 1 0,0 2 0,0 0-1,46-4 1,13 5-4917,-69 5 4550,23-2-7768,-24-4 6742,-9-8 5571,-5 13-3549,0 1 0,0-1 0,0 1 0,-1-1 0,1 1 0,0 0 0,0-1-1,-1 1 1,1 0 0,0-1 0,-1 1 0,1 0 0,0-1 0,-1 1 0,1 0 0,-1 0 0,1-1-1,0 1 1,-1 0 0,1 0 0,-1 0 0,1 0 0,-1-1 0,1 1 0,-1 0 0,1 0 0,-1 0-1,1 0 1,-1 0 0,0 0 0,1 0 94,-1 1 0,1-1-1,-1 0 1,1 0 0,-1 0 0,0 0-1,1 0 1,-1 0 0,1-1 0,-1 1-1,1 0 1,-1 0 0,1 0 0,-1 0-1,1-1 1,-1 1 0,1 0 0,-1-1-1,1 1 1,-1 0 0,1-1 0,-1 1-1,1 0 1,0-1 0,-1 1 0,1-1-1,0 1 1,-1-1 0,1 1 0,0-1-1,0 1 1,-1-1 0,1 1 0,0-1-1,0 1 1,0-1 0,0 1-1,0-1 1,0 0 0,0 1 0,0-1-1,0 1 1,0-1 0,0 1 0,0-1-1,0 1 1,0-1 0,0 1 0,1-1-1,-1 0 1,0 0 0,1 1-155,-1 0 0,0-1-1,0 1 1,1 0 0,-1-1 0,0 1 0,0-1 0,0 1 0,0 0-1,1-1 1,-1 1 0,0-1 0,0 1 0,0-1 0,0 1-1,0-1 1,0 1 0,0 0 0,0-1 0,0 1 0,-1-1-1,1 1 1,0-1 0,0 1 0,0 0 0,0-1 0,-1 1 0,1-1-1,0 1 1,0 0 0,-1-1 0,1 1 0,0 0 0,0-1-1,-1 1 1,1 0 0,0-1 0,-1 1 0,0 0 0,-20 3 186,-22 19-422,38-19 201,1-1 19,1 0-1,-1 0 1,1 1-1,0-1 1,0 1-1,0-1 1,0 1-1,0 0 1,0 0-1,1 0 1,0 0-1,-1 1 0,1-1 1,0 1-1,1-1 1,-1 1-1,1 0 1,-2 4-1,4-7-16,0 0 0,0-1-1,-1 1 1,1 0 0,0-1 0,0 1-1,0 0 1,0-1 0,0 1-1,0-1 1,0 1 0,0-1-1,0 0 1,0 1 0,1-1 0,-1 0-1,0 0 1,0 0 0,0 0-1,0 0 1,0 0 0,0 0-1,2 0 1,39-1 194,-32 1-188,64-2-285,-29 1 154,56 4 1,-99-3 125,1 1 1,-1 0 0,0-1 0,0 1 0,0 0 0,0 0-1,0 0 1,0 0 0,0 1 0,0-1 0,-1 0-1,4 4 1,-4-5 91,-1 1-1,1-1 1,-1 1-1,1-1 1,-1 1-1,1-1 1,-1 1-1,1 0 1,-1-1 0,0 1-1,1 0 1,-1 0-1,0-1 1,0 1-1,1 0 1,-1 0-1,0-1 1,0 1-1,0 0 1,0 0-1,0-1 1,0 1-1,0 0 1,0 0-1,0 0 1,0-1-1,-1 1 1,1 0-1,0 0 1,0-1-1,-1 1 1,1 0 0,-1-1-1,1 1 1,0 0-1,-2 1 737,4-34 65,1 19-1237,0 0 1,0 1 0,1-1 0,12-22 0,-15 34 281,-1 1 1,1-1-1,0 1 1,0 0-1,0-1 1,0 1-1,0 0 1,0-1-1,0 1 1,0 0-1,0 0 0,0 0 1,0 0-1,0 0 1,0 0-1,0 0 1,0 0-1,0 0 1,0 0-1,0 1 1,0-1-1,0 0 1,-1 1-1,1-1 1,0 0-1,1 2 0,30 15 25,-22-11-33,14 6 79,-17-10-178,-1 1-1,1 1 0,-1-1 0,0 1 0,10 8 0,-14-9 110,1 0 0,-1 0-1,0 0 1,0 0 0,0 0-1,-1 0 1,1 0-1,-1 0 1,0 1 0,1-1-1,-2 1 1,1-1 0,0 1-1,-1-1 1,1 5 0,2 30 14,-2 1 0,-6 66 1,4-99 121,-1 0 0,0 1 1,0-1-1,-1 0 0,1 0 1,-1-1-1,-1 1 0,1 0 1,-1-1-1,0 0 0,0 0 1,0 0-1,-1-1 0,-6 6 0,8-7 68,-1 0-1,0 0 0,0 0 0,0-1 0,-1 1 0,1-1 0,-1 0 0,1-1 0,-1 1 0,1-1 0,-1 0 0,0 0 0,0 0 0,0 0 1,0-1-1,1 0 0,-1 0 0,0 0 0,-7-2 0,9 1-94,0-1 1,0 1-1,1-1 0,-1 1 1,1-1-1,-1 0 0,1 0 0,0 0 1,-1 0-1,1 0 0,0-1 1,0 1-1,1-1 0,-1 1 1,0-1-1,1 0 0,0 0 1,-2-4-1,-15-56 63,14 43-240,1 0 1,0 0-1,2 0 0,0 0 0,4-29 0,-3 44 45,0 1-1,1-1 1,-1 1-1,1 0 0,0-1 1,1 1-1,-1 0 0,1-1 1,0 1-1,0 0 0,0 0 1,0 1-1,1-1 0,-1 0 1,1 1-1,0-1 1,0 1-1,0 0 0,1 0 1,-1 0-1,1 1 0,0-1 1,0 1-1,0 0 0,0 0 1,0 0-1,0 1 1,0-1-1,1 1 0,4-1 1,23-1-2083,48 2 0,-41 2-3093,-19-1-1291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3.089"/>
    </inkml:context>
    <inkml:brush xml:id="br0">
      <inkml:brushProperty name="width" value="0.025" units="cm"/>
      <inkml:brushProperty name="height" value="0.025" units="cm"/>
    </inkml:brush>
  </inkml:definitions>
  <inkml:trace contextRef="#ctx0" brushRef="#br0">4 54 11211,'-3'-4'5253,"3"-9"-4517,0 3 417,18-1-288,12 2-384,9 4-449,11 4-160,7 1-2723,11 0-2626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3.953"/>
    </inkml:context>
    <inkml:brush xml:id="br0">
      <inkml:brushProperty name="width" value="0.025" units="cm"/>
      <inkml:brushProperty name="height" value="0.025" units="cm"/>
    </inkml:brush>
  </inkml:definitions>
  <inkml:trace contextRef="#ctx0" brushRef="#br0">135 1 11979,'0'0'8857,"-11"2"-8574,0 1-270,0 0 0,0 0 1,1 1-1,-21 11 0,28-13-3,-1 0-1,1 0 0,0 0 0,0 0 0,0 0 0,0 1 1,1 0-1,-1-1 0,1 1 0,-1 0 0,1 0 0,0 0 1,0 0-1,0 1 0,0-1 0,1 1 0,0-1 0,-1 1 1,1-1-1,0 1 0,1 0 0,-1 4 0,1-7-3,0 0 1,0 0-1,1 0 0,-1 0 0,1 0 1,-1 0-1,1 0 0,-1 0 0,1-1 1,-1 1-1,1 0 0,0 0 0,-1 0 0,1 0 1,0-1-1,0 1 0,0 0 0,0-1 1,-1 1-1,1-1 0,0 1 0,0-1 0,0 1 1,0-1-1,0 0 0,0 1 0,1-1 1,-1 0-1,0 0 0,0 0 0,2 0 1,43 1 134,-33-1-124,5-2-155,1 0-1,0-2 1,-1 0 0,1-1-1,-1 0 1,0-2-1,-1 0 1,0-1 0,0-1-1,0-1 1,28-21 0,-44 31 182,0 0 1,0 0 0,0 0-1,-1 0 1,1 1 0,0-1-1,0 0 1,0 1 0,0-1-1,-1 1 1,1-1 0,0 1-1,0-1 1,-1 1 0,1-1-1,0 1 1,-1 0 0,1-1-1,-1 1 1,1 0 0,-1 0-1,1-1 1,-1 1 0,1 0-1,-1 0 1,0 0 0,1 1-1,0 1 14,1-1 0,-1 0 0,1 1 0,-1-1 0,1 0 1,0 0-1,0 0 0,0 0 0,4 2 0,3-1-44,1-1 1,-1 0 0,1-1 0,-1 0-1,1 0 1,0-1 0,-1-1 0,1 1-1,0-1 1,-1-1 0,1 0-1,-1 0 1,14-6 0,3 1-595,-25 7 570,-1 0 0,0 1 0,1-1 0,-1 0-1,1 0 1,-1 1 0,1-1 0,-1 0 0,0 1 0,1-1 0,-1 1 0,0-1-1,1 0 1,-1 1 0,0-1 0,0 1 0,1-1 0,-1 1 0,0-1 0,0 1-1,0-1 1,0 1 0,0-1 0,1 1 0,-1-1 0,0 1 0,0-1 0,0 1-1,-1-1 1,1 1 0,0 0 0,1 21 59,-1-19-62,9 382 707,-9-384-663,0-1 0,0 0 0,0 0 0,0 0 0,0 1 0,0-1 1,0 0-1,0 0 0,0 0 0,0 1 0,0-1 0,0 0 0,0 0 0,0 0 0,-1 1 0,1-1 1,0 0-1,0 0 0,0 0 0,0 0 0,0 1 0,0-1 0,0 0 0,-1 0 0,1 0 0,0 0 1,0 0-1,0 0 0,0 1 0,-1-1 0,1 0 0,0 0 0,0 0 0,0 0 0,-1 0 1,1 0-1,0 0 0,0 0 0,0 0 0,-1 0 0,1 0 0,0 0 0,0 0 0,0 0 0,-1 0 1,1 0-1,0 0 0,0 0 0,0 0 0,-1 0 0,1 0 0,0 0 0,0 0 0,0-1 1,0 1-1,-1 0 0,1 0 0,0 0 0,0 0 0,0 0 0,0 0 0,0-1 0,-1 1 0,1 0 1,0 0-1,0-1 0,-11-10 1024,-6-13-579,1-1 1,-15-33-1,25 47-481,1-1 0,1 0-1,-1 0 1,2 0 0,0-1 0,1 1 0,-2-22 0,4 31-35,1 0 0,-1 1 0,1 0 0,0-1 0,-1 1 0,1-1 1,1 1-1,-1 0 0,0 0 0,0-1 0,1 1 0,0 0 0,-1 0 0,1 1 1,0-1-1,0 0 0,0 0 0,0 1 0,0-1 0,0 1 0,0 0 0,0 0 0,1 0 1,-1 0-1,1 0 0,4-1 0,11-4-750,0 2-1,33-5 1,-20 4-914,29-8-3293,2-4-4580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5.304"/>
    </inkml:context>
    <inkml:brush xml:id="br0">
      <inkml:brushProperty name="width" value="0.025" units="cm"/>
      <inkml:brushProperty name="height" value="0.025" units="cm"/>
    </inkml:brush>
  </inkml:definitions>
  <inkml:trace contextRef="#ctx0" brushRef="#br0">0 163 4708,'0'0'9866,"7"-11"-8644,0 1-855,0 1 0,1 0 0,0 0 0,0 0 0,1 1 0,0 1 0,1-1 0,0 2 0,0-1 0,0 1 0,12-5 0,-10 6-144,5-3 149,0 0 1,0 2-1,0 0 0,1 1 1,0 0-1,34-3 1,-52 9-374,0-1 0,1 0 0,-1 0 0,0 1 0,1-1 1,-1 0-1,0 1 0,0-1 0,0 0 0,1 1 0,-1-1 0,0 1 1,0-1-1,0 0 0,0 1 0,0-1 0,0 0 0,0 1 0,0-1 1,0 1-1,0-1 0,0 0 0,0 1 0,0-1 0,0 1 0,0-1 1,0 0-1,0 1 0,0-1 0,-1 1 0,1-1 0,0 0 0,0 1 1,0-1-1,-1 0 0,1 1 0,0-1 0,0 0 0,-1 0 0,1 1 0,0-1 1,-1 0-1,1 0 0,-1 1 0,-12 17 34,-26 22 130,-25 29-90,59-64-30,1 1 0,0 0-1,0 0 1,1 0-1,-1 1 1,1-1 0,1 1-1,-1 0 1,-2 13-1,5-19-35,0-1-1,0 1 0,1 0 0,-1-1 1,0 1-1,0-1 0,0 1 0,1-1 1,-1 1-1,0 0 0,1-1 0,-1 1 1,0-1-1,1 1 0,-1-1 0,0 0 1,1 1-1,-1-1 0,1 1 0,-1-1 1,1 0-1,-1 1 0,1-1 0,0 0 1,-1 0-1,1 0 0,-1 1 0,1-1 0,-1 0 1,1 0-1,0 0 0,-1 0 0,1 0 1,0 0-1,-1 0 0,1 0 0,32 0 196,-24 0-106,6-2-56,0 0-1,0 0 1,-1-1 0,1-1-1,-1-1 1,0 0 0,0 0-1,0-2 1,20-12 0,-19 10-106,0-1-1,-1-1 1,0 0 0,-1 0-1,0-2 1,-1 1 0,20-28-1,-31 39 63,0 1-1,-1-1 0,1 1 0,-1-1 0,1 0 0,-1 1 0,1-1 0,-1 0 0,0 1 0,1-1 0,-1 0 0,0 0 0,0 1 1,1-1-1,-1 0 0,0 0 0,0 0 0,0 1 0,0-1 0,0 0 0,0 0 0,0 0 0,0-1 0,-15 5-281,-22 18 109,30-15 249,1-1 0,-1 1 0,1 1 0,0-1 0,1 1 0,-1 0 0,1 0 0,1 1 0,-1 0 0,2-1 0,-1 1 0,1 1 0,0-1 1,0 0-1,-2 14 0,6-20-56,-1-1 1,1 0 0,0 1 0,-1-1 0,1 0 0,0 0-1,0 0 1,0 1 0,0-1 0,0 0 0,0 0 0,0 0-1,0 0 1,0-1 0,0 1 0,0 0 0,1 0 0,-1-1-1,0 1 1,1 0 0,-1-1 0,0 0 0,1 1 0,-1-1-1,1 0 1,-1 1 0,1-1 0,-1 0 0,0 0 0,1 0-1,-1-1 1,2 1 0,52-3 357,-39-1-379,-1 0-1,0 0 1,0-2 0,-1 0 0,0 0 0,0-2 0,0 0 0,-1 0 0,0-1 0,0-1 0,-1 0 0,-1-1 0,0 0 0,0 0 0,-1-1 0,15-24 0,-25 36 0,0 0-1,-1 0 1,1 0-1,0 0 1,0 0-1,0 0 1,-1 0 0,1 0-1,0 0 1,0 0-1,-1 0 1,1 0-1,0 0 1,0 0-1,0 0 1,-1 0 0,1-1-1,0 1 1,0 0-1,0 0 1,-1 0-1,1 0 1,0 0-1,0-1 1,0 1 0,0 0-1,0 0 1,-1 0-1,1 0 1,0-1-1,0 1 1,0 0-1,0 0 1,0-1 0,0 1-1,0 0 1,0 0-1,0 0 1,0-1-1,0 1 1,0 0 0,0 0-1,0-1 1,0 1-1,0 0 1,0 0-1,0 0 1,0-1-1,0 1 1,0 0 0,-20 13-241,-36 55 1084,52-63-771,1 0 0,-1-1 0,1 1 0,1 1 0,-1-1 0,1 0 0,0 1 0,0-1-1,0 1 1,1-1 0,0 1 0,-1 11 0,3-16-54,0 0 0,0 0 0,0 0-1,0 0 1,0 0 0,0-1 0,1 1 0,-1 0-1,0-1 1,0 1 0,0-1 0,1 1 0,-1-1-1,0 0 1,1 1 0,-1-1 0,0 0 0,1 0-1,-1 0 1,0 0 0,1 0 0,-1 0 0,2-1-1,35-1 140,-30 0-264,-1 0 0,0-1 0,0 1-1,0-1 1,0-1 0,0 1-1,-1-1 1,11-8 0,-14 10 78,0-1 0,0 1 1,0-1-1,0 0 0,0 0 0,-1 0 1,1 0-1,-1 0 0,0 0 1,0-1-1,0 1 0,0-1 0,-1 0 1,1 1-1,-1-1 0,0 0 1,1-7-1,-2 10 31,0 1 0,-1-1 0,1 1 0,0-1-1,-1 1 1,1-1 0,0 1 0,-1 0 0,1-1 0,-1 1 0,1 0 0,0-1 0,-1 1 0,1 0 0,-1 0 0,1-1 0,-1 1 0,1 0-1,-1 0 1,1 0 0,-1 0 0,1-1 0,-1 1 0,0 0 0,1 0 0,-1 0 0,1 0 0,-1 0 0,1 1 0,-1-1 0,1 0 0,-1 0 0,1 0-1,-1 0 1,1 1 0,-1-1 0,1 0 0,-1 1 0,-20 6 224,23-5-204,-1-1 0,1 0 1,0 0-1,0 0 0,-1 0 0,1 0 0,0 0 0,0-1 0,0 1 0,0-1 0,0 1 1,0-1-1,0 0 0,0 0 0,4 0 0,46 6 62,-8-14 305,-43 11-394,1 0 0,-1 0 0,0 1 0,0-1-1,-1 1 1,1-1 0,-1 1 0,0-1 0,0 1 0,0-1 0,0 1 0,-1 4 0,1-2 23,-2 11 73,1 2 529,7-31-29,-2-5-511,-1-1 1,-1 0-1,-1 0 1,-1 0-1,0 0 0,-2 0 1,-4-24-1,6 41-66,0 0 0,-1 1 1,1-1-1,0 0 0,0 1 0,-1-1 0,1 0 0,0 0 0,0 1 0,0-1 0,0 0 0,0 0 0,0 1 0,0-1 0,0 0 0,1 1 1,-1-1-1,0 0 0,0 0 0,1 1 0,-1-1 0,0 0 0,1 1 0,-1-1 0,0 1 0,1-1 0,-1 0 0,1 1 0,-1-1 1,1 1-1,0-1 0,25 2-230,-14 1 258,-6-2-144,28 5-1220,46 0 0,-69-5-415,0-1-1,0 0 1,0-1 0,19-5 0,10-10-11375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6.069"/>
    </inkml:context>
    <inkml:brush xml:id="br0">
      <inkml:brushProperty name="width" value="0.025" units="cm"/>
      <inkml:brushProperty name="height" value="0.025" units="cm"/>
    </inkml:brush>
  </inkml:definitions>
  <inkml:trace contextRef="#ctx0" brushRef="#br0">289 72 5093,'3'-2'1217,"0"-1"0,0 0 1,0 1-1,-1-1 0,0 0 0,1-1 1,-1 1-1,0 0 0,-1-1 0,1 1 1,-1-1-1,2-5 0,-3 8-1078,1 1 0,-1-1 0,0 0 0,0 0 0,0 0 0,0 0 0,-1 1-1,1-1 1,0 0 0,0 0 0,0 0 0,-1 1 0,1-1 0,0 0 0,-1 0 0,1 1 0,0-1 0,-1 0-1,1 1 1,-1-1 0,0 0 0,0 0 0,-1 0-116,0 0-1,0 0 1,1 0 0,-1 0-1,0 1 1,0-1-1,0 1 1,0-1-1,0 1 1,0 0 0,0-1-1,0 1 1,-3 1-1,-4 0-33,0 1-1,0 0 0,1 0 0,-1 1 0,1 0 0,0 0 1,0 1-1,0 0 0,0 1 0,0 0 0,1 0 0,-12 11 1,-4 5 322,2 0 0,-28 35 0,36-41-28,2 1 1,0 1-1,-9 19 0,17-31-262,1 0 0,-1-1 0,2 1 0,-1 1 0,0-1 0,1 0 0,0 0 0,0 0 0,1 1 0,-1-1 0,1 0 0,0 1 0,1-1-1,-1 1 1,1-1 0,2 8 0,-1-10-4,0-1-1,0 1 1,0 0-1,0-1 1,0 1-1,1-1 1,-1 0-1,1 0 0,-1 0 1,1 0-1,0 0 1,0-1-1,0 1 1,0-1-1,0 1 1,0-1-1,1 0 1,-1-1-1,0 1 1,0 0-1,1-1 1,3 0-1,8 2 60,1-2 0,-1 0 0,22-2 1,-29 1-66,-1-1 1,0 1 0,1-2-1,-1 1 1,0-1 0,0 0-1,13-7 1,-17 8-18,0 1 0,-1-1 0,1 0 0,-1 0 0,1 0 0,-1 0 0,0-1 0,0 1 1,0-1-1,0 1 0,0-1 0,-1 1 0,1-1 0,-1 0 0,0 0 0,0 0 0,0 0 0,0 0 0,0 0 0,0 0 0,-1-5 0,0 8-2,0-1-1,0 0 1,0 0-1,0 0 1,0 1 0,-1-1-1,1 0 1,0 0-1,-1 1 1,1-1-1,-1 0 1,1 1-1,-1-1 1,1 0 0,-1 1-1,1-1 1,-1 1-1,1-1 1,-1 1-1,0-1 1,1 1-1,-1-1 1,0 1 0,0 0-1,1-1 1,-2 1-1,-30-6-172,24 6 147,0 0 0,1 1 0,-1 0-1,0 0 1,-13 4 0,0 12 79,21-17-43,0 0-1,0 1 1,0-1-1,-1 0 0,1 1 1,0-1-1,0 0 1,0 1-1,0-1 1,0 0-1,0 1 0,0-1 1,0 0-1,0 1 1,0-1-1,0 0 1,0 1-1,0-1 0,0 1 1,0-1-1,0 0 1,0 1-1,0-1 1,1 0-1,-1 0 0,0 1 1,0-1-1,0 0 1,1 1-1,-1-1 1,0 0-1,0 0 0,1 1 1,-1-1-1,0 0 1,0 0-1,1 0 1,-1 1-1,0-1 0,1 0 1,-1 0-1,0 0 1,1 0-1,-1 0 1,0 0-1,1 1 0,-1-1 1,0 0-1,1 0 1,-1 0-1,0 0 1,1 0-1,-1-1 0,0 1 1,1 0-1,-1 0 1,0 0-1,1 0 1,-1 0-1,0 0 0,1-1 1,21 0-112,0-1 0,0-2 0,0 0 1,-1-1-1,35-13 0,-5 1-246,-51 17 342,0 0 0,1 0 0,-1 0 0,0 0 0,0 0 0,1 0 0,-1 0 0,0-1 0,1 1-1,-1 0 1,0 0 0,1 0 0,-1 0 0,0 0 0,0 0 0,1 0 0,-1 0 0,0 1-1,1-1 1,-1 0 0,0 0 0,1 0 0,-1 0 0,0 0 0,0 0 0,1 1 0,-1-1 0,0 0-1,0 0 1,1 0 0,-1 1 0,0-1 0,0 0 0,0 0 0,1 1 0,-1-1 0,0 0-1,0 0 1,0 1 0,0-1 0,0 0 0,0 0 0,1 1 0,-1-1 0,-4 20-118,-15 24 287,18-41-184,-11 31-999,17-24-2651,15-13-1933,1-8-1622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6.465"/>
    </inkml:context>
    <inkml:brush xml:id="br0">
      <inkml:brushProperty name="width" value="0.025" units="cm"/>
      <inkml:brushProperty name="height" value="0.025" units="cm"/>
    </inkml:brush>
  </inkml:definitions>
  <inkml:trace contextRef="#ctx0" brushRef="#br0">167 1 16111,'-9'1'507,"-5"1"112,1 1 0,0 1 0,-1 0-1,1 1 1,-15 7 0,24-10-466,0-1 1,1 1-1,-1 0 1,1 0-1,-1 0 1,1 0-1,0 1 1,0-1-1,0 1 1,0 0-1,0 0 1,1 0-1,-1 0 1,1 0-1,0 0 1,0 1-1,0-1 1,0 1-1,1 0 1,-1 0-1,1-1 1,0 1-1,0 0 1,0 0-1,0 7 1,2-9-145,-1 0 1,1 0-1,0-1 1,-1 1-1,1-1 1,0 1 0,0-1-1,0 1 1,1-1-1,-1 1 1,0-1-1,0 0 1,1 0-1,-1 0 1,1 0-1,-1 0 1,1 0-1,-1 0 1,1 0 0,-1 0-1,1-1 1,0 1-1,0-1 1,-1 1-1,1-1 1,0 0-1,3 1 1,57 2 255,-52-3-237,1 0-19,-1-1 0,1 0-1,-1-1 1,0 0 0,1 0-1,-1-1 1,0 0 0,0-1-1,-1 0 1,1-1 0,-1 0-1,0 0 1,0-1 0,0 0-1,13-13 1,-26 23 143,1 0-1,0 1 1,0-1 0,1 0-1,-1 1 1,1 0 0,0 0-1,0-1 1,-1 9 0,2-12-127,1 0 0,-1 0 1,1 0-1,0 1 0,-1-1 0,1 0 1,0 0-1,0 0 0,0 0 0,0 0 1,0 0-1,0 1 0,0-1 0,0 0 1,0 0-1,1 0 0,-1 0 0,0 0 1,1 0-1,-1 0 0,1 0 0,-1 0 1,1 0-1,-1 0 0,1 0 0,0 0 1,0 0-1,-1 0 0,1 0 0,0-1 1,0 1-1,0 0 0,0-1 0,0 1 1,0-1-1,0 1 0,0-1 0,0 1 1,0-1-1,0 1 0,0-1 0,0 0 1,0 0-1,2 0 0,14 1-491,0-1 0,0-1 0,26-5 0,2-11-4284,-41 14 3629,-1 1 1,1-1-1,-1 1 1,1-1 0,-1 0-1,0 0 1,0-1-1,4-6 1,0-3-4763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6.794"/>
    </inkml:context>
    <inkml:brush xml:id="br0">
      <inkml:brushProperty name="width" value="0.025" units="cm"/>
      <inkml:brushProperty name="height" value="0.025" units="cm"/>
    </inkml:brush>
  </inkml:definitions>
  <inkml:trace contextRef="#ctx0" brushRef="#br0">0 14 9865,'0'0'2792,"10"-3"54,1 0-2088,0 0 1,0 1-1,0 1 0,0 0 1,0 0-1,20 3 1,-28-2-650,0 0 1,0 0-1,0 1 1,0 0 0,0-1-1,0 1 1,0 0-1,0 1 1,-1-1 0,1 0-1,0 1 1,-1-1-1,1 1 1,-1 0 0,0 0-1,1 0 1,-1 0-1,0 0 1,0 1-1,0-1 1,-1 0 0,1 1-1,0 0 1,-1-1-1,0 1 1,0 0 0,0 0-1,0 0 1,0 0-1,0 0 1,-1 0 0,1 0-1,-1 0 1,0 6-1,0-7-26,0 1 0,-1 0 0,1-1-1,-1 1 1,0 0 0,1-1 0,-1 1-1,0 0 1,-1-1 0,1 0-1,0 1 1,-1-1 0,1 0 0,-1 1-1,0-1 1,0 0 0,0 0 0,-3 2-1,-48 29 1094,11-8-331,43-24-843,1 0 0,-1-1 0,1 1 0,0 0 0,-1 0 0,1-1 0,0 1 0,0-1 1,0 0-1,-1 1 0,1-1 0,2 0 0,83 6-1528,-31-7-4326,-45-2 669,-6-5-2868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7.127"/>
    </inkml:context>
    <inkml:brush xml:id="br0">
      <inkml:brushProperty name="width" value="0.025" units="cm"/>
      <inkml:brushProperty name="height" value="0.025" units="cm"/>
    </inkml:brush>
  </inkml:definitions>
  <inkml:trace contextRef="#ctx0" brushRef="#br0">1 31 10922,'0'0'8873,"52"-9"-8841,-15 9 0,-3 0 0,2 0-1281,1-1-1346,-6-7-1953,3-4-2146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7.538"/>
    </inkml:context>
    <inkml:brush xml:id="br0">
      <inkml:brushProperty name="width" value="0.025" units="cm"/>
      <inkml:brushProperty name="height" value="0.025" units="cm"/>
    </inkml:brush>
  </inkml:definitions>
  <inkml:trace contextRef="#ctx0" brushRef="#br0">136 0 14029,'0'0'4746,"-8"12"-3726,0 0-618,0 1 0,1 0 1,0 0-1,1 0 0,0 1 1,1 0-1,1 1 0,0-1 1,1 1-1,-1 15 0,4-27-301,-3 20 206,2-1-1,0 0 1,1 1 0,2-1-1,0 0 1,8 33 0,-10-55-295,0 1 0,0-1 0,0 0 0,0 1 0,0-1 0,0 1 1,1-1-1,-1 1 0,0-1 0,0 1 0,0-1 0,1 0 0,-1 1 0,0-1 0,0 1 1,1-1-1,-1 0 0,0 1 0,1-1 0,-1 0 0,0 0 0,1 1 0,-1-1 1,0 0-1,1 0 0,-1 1 0,1-1 0,-1 0 0,1 0 0,-1 0 0,6-12 295,-3-26-706,-7 25-300,-1 1 0,0 0-1,-1 0 1,0 1 0,-1 0 0,0 0 0,-11-13 0,-16-25-536,39 54 1256,0-1-1,0 0 1,0 0 0,1-1-1,-1 0 1,1 0 0,0 0-1,0 0 1,6 1 0,71 23-1408,-56-20-640,0-2 0,1-1-1,48 2 1,-11-14 1910,-63 8 296,-1 0 0,0-1 0,0 1 0,0-1 0,1 1 1,-1-1-1,0 0 0,0 1 0,0-1 0,0 0 0,0 0 1,0 0-1,0 0 0,-1 0 0,1 0 0,0 0 0,0 0 1,0-1-1,-1 1-78,0 1 0,0 0 0,0-1 0,0 1 0,0-1 1,0 1-1,0-1 0,0 1 0,0-1 0,0 1 0,0 0 0,0-1 1,0 1-1,0-1 0,0 1 0,-1-1 0,1 1 0,0 0 1,0-1-1,-1 1 0,1 0 0,0-1 0,0 1 0,-1 0 0,1-1 1,0 1-1,-1 0 0,1-1 0,-1 1 0,1 0 0,0 0 1,-1 0-1,1-1 0,-1 1 0,1 0 0,0 0 0,-1 0 0,1 0 1,-1 0-1,1 0 0,-1 0 0,1 0 0,-1 0 0,1 0 0,0 0 1,-1 0-1,1 0 0,-1 0 0,1 0 0,-1 1 0,-6-1 178,0 0 0,0 1 0,0 0 0,0 1 0,1-1 0,-1 1 0,1 0 0,-11 5 0,14-5-123,1-1-1,0 0 0,-1 1 1,1-1-1,0 1 0,-1 0 1,1 0-1,0 0 1,0 0-1,1 0 0,-1 0 1,0 1-1,1-1 1,-1 1-1,1-1 0,0 1 1,0-1-1,0 1 0,0 0 1,0-1-1,0 1 1,1 0-1,0 0 0,-1 3 1,2-5-125,-1 1-1,1-1 1,0 1 0,0-1 0,-1 0 0,1 1 0,0-1 0,0 0-1,0 1 1,1-1 0,-1 0 0,0 0 0,0 0 0,1 0 0,-1 0-1,0 0 1,1 0 0,-1-1 0,1 1 0,-1 0 0,1-1 0,0 1-1,-1-1 1,1 0 0,0 1 0,-1-1 0,1 0 0,-1 0 0,1 0-1,2-1 1,56 0 128,-50-2-442,0 0-1,-1-1 1,1-1-1,-1 1 1,0-1-1,0-1 1,-1 1-1,1-2 1,-1 1-1,-1-1 1,1 0-1,7-10 1,-8 10-73,-6 6 244,-3 3 87,1-1 0,0 1-1,0-1 1,1 1 0,-1 0 0,0-1-1,1 1 1,-1 0 0,1 0 0,-1-1-1,1 1 1,0 0 0,-1 0 0,1 0-1,0 0 1,0-1 0,1 3 0,1 32-2452,-2-35 2234,0 0 0,1 0 0,-1 0 0,0 0 0,1 0 0,-1 0 0,0 0 1,1 0-1,0 0 0,-1-1 0,1 1 0,-1 0 0,1 0 0,0 0 0,0-1 0,-1 1 0,1 0 0,0-1 0,0 1 0,0-1 0,0 1 0,0-1 0,-1 1 0,1-1 0,0 0 0,2 1 0,15 3-5176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7.925"/>
    </inkml:context>
    <inkml:brush xml:id="br0">
      <inkml:brushProperty name="width" value="0.025" units="cm"/>
      <inkml:brushProperty name="height" value="0.025" units="cm"/>
    </inkml:brush>
  </inkml:definitions>
  <inkml:trace contextRef="#ctx0" brushRef="#br0">194 0 11179,'0'0'3256,"-8"5"-2114,4-3-953,1 0 0,-1 0-1,1 0 1,-1 1 0,1-1-1,0 1 1,0 0-1,0 0 1,1 0 0,-1 1-1,0-1 1,1 0 0,0 1-1,0 0 1,0-1-1,1 1 1,-1 0 0,1 0-1,0 0 1,0 0-1,0 0 1,0 0 0,1 6-1,0 17 32,2 0-1,1 1 1,7 31-1,-5-36-332,-1 1 1,-1-1-1,-1 1 1,-2 37-1,-1-58 154,1 1 1,-1-1-1,0 0 0,0 0 0,0 0 0,0 0 0,-1 0 0,1 0 0,-1-1 0,0 1 0,0 0 0,0-1 1,0 1-1,0-1 0,0 0 0,-1 0 0,1 0 0,-1 0 0,1 0 0,-1 0 0,0-1 0,0 1 0,0-1 1,-6 2-1,7-2 143,-1 0 0,0-1 0,1 1 0,-1-1 0,0 1 0,0-1 0,1 0 0,-1 0 0,0-1 0,0 1 0,1 0 0,-1-1 0,0 0 0,0 1 0,1-1 0,-1 0 0,1 0 0,-1-1 0,1 1 0,-1 0 0,1-1 0,0 0 0,0 1 0,0-1 0,0 0 0,0 0 0,0 0 0,-2-5 0,-2-2-113,2-2 1,-1 1 0,1 0-1,1-1 1,0 0 0,1 0 0,0 0-1,0 0 1,1-12 0,2-104-2478,0 108 1767,-1 16 544,0 0 0,0 0 0,1 0 0,-1 0 0,0 1 0,1-1 0,0 0 0,0 0 0,0 1 0,0-1 0,0 1-1,0-1 1,1 1 0,-1-1 0,1 1 0,-1 0 0,1-1 0,0 1 0,0 0 0,0 0 0,0 1 0,1-1 0,-1 0 0,0 1 0,1-1 0,-1 1 0,4-2 0,4 1-652,-1 0 0,1 0 0,0 1 0,0 0 1,0 1-1,14 1 0,5-1-2857,4 0-2888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8.880"/>
    </inkml:context>
    <inkml:brush xml:id="br0">
      <inkml:brushProperty name="width" value="0.025" units="cm"/>
      <inkml:brushProperty name="height" value="0.025" units="cm"/>
    </inkml:brush>
  </inkml:definitions>
  <inkml:trace contextRef="#ctx0" brushRef="#br0">22 169 18449,'0'0'9599,"13"1"-9151,6 0-410,0-2 0,0 1 0,0-2 0,0-1 0,27-6 0,-39 7-37,1-1-1,-1 0 0,1 0 0,-1 0 1,0-1-1,0 0 0,0-1 0,6-4 1,-10 6-1,-1 0 0,1 0 0,0 0 1,-1 0-1,1 0 0,-1-1 0,0 1 1,0-1-1,0 1 0,-1-1 0,1 0 1,-1 0-1,0 0 0,0 1 0,0-1 1,-1 0-1,1-5 0,-1 7 0,0 0 0,0 0 0,0 0 0,0 1 0,0-1 0,-1 0 0,1 0 0,-1 0 0,1 1 0,-1-1 0,0 0 0,1 0 0,-1 1 0,0-1 0,0 1 0,0-1 0,0 1 0,-1-1 0,1 1 0,0 0 0,-1-1 0,1 1-1,-3-1 1,0 0-3,1 0-1,-1 0 0,0 1 0,0 0 0,0 0 0,0 0 0,0 0 0,0 1 0,0-1 0,-6 1 1,1 0-5,1 1 1,0 0 0,-1 0 0,1 1 0,0 0-1,0 0 1,0 1 0,0 0 0,0 0 0,-11 8-1,9-3 50,0 1 0,1 1-1,0-1 1,0 2 0,1-1 0,0 1-1,1 0 1,1 1 0,0 0-1,0 0 1,-7 23 0,11-30-49,1-1 0,0 1 0,0 0 1,0-1-1,0 1 0,1 0 0,-1-1 0,1 1 1,1 0-1,-1 0 0,1-1 0,-1 1 1,2 0-1,-1-1 0,0 1 0,1-1 0,0 1 1,0-1-1,0 0 0,0 1 0,1-1 1,-1 0-1,1-1 0,0 1 0,1-1 0,-1 1 1,1-1-1,-1 0 0,1 0 0,0 0 1,0-1-1,0 1 0,0-1 0,1 0 0,6 2 1,4 1-533,0 0 1,1-2-1,0 0 1,0-1-1,17 1 1,44-2-5489,-73-1 5644,65 0-10289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8.299"/>
    </inkml:context>
    <inkml:brush xml:id="br0">
      <inkml:brushProperty name="width" value="0.025" units="cm"/>
      <inkml:brushProperty name="height" value="0.025" units="cm"/>
    </inkml:brush>
  </inkml:definitions>
  <inkml:trace contextRef="#ctx0" brushRef="#br0">135 6 15951,'0'0'1596,"-10"-1"-309,3 0-1240,-3-1 443,1 1 0,-1 1 1,1-1-1,-1 2 1,-14 1-1,22-2-450,0 1 1,-1-1-1,1 1 0,0 0 1,0-1-1,0 1 0,0 0 0,0 0 1,0 0-1,0 1 0,0-1 1,1 0-1,-1 1 0,0-1 0,1 1 1,-1 0-1,1-1 0,-1 1 1,1 0-1,0 0 0,0 0 0,0 0 1,0 0-1,0 0 0,0 0 1,1 0-1,-1 1 0,1-1 0,-1 0 1,1 0-1,0 1 0,0 3 1,0-3-110,0-1 0,0 1 0,1 0 0,-1-1 0,1 1 0,0-1 0,0 1 0,0-1 0,0 1 0,0-1 0,0 0 0,0 1 0,1-1 0,-1 0 0,1 0 0,0 0 0,0 0 0,0 0 0,0-1 0,0 1 0,0 0 0,0-1 0,4 2 0,6 3-170,0 0 1,1-1 0,23 5-1,-27-8 81,1 0-1,-1 1 0,0 1 0,-1-1 0,1 1 1,13 8-1,-21-11 200,0-1 0,0 1 0,0 0 0,0 0 0,0 0 0,0-1 0,0 1 0,0 0 1,-1 0-1,1 0 0,0 1 0,0-1 0,-1 0 0,1 0 0,-1 0 0,1 0 0,-1 1 0,1-1 0,-1 0 0,0 0 1,0 1-1,1-1 0,-1 0 0,0 1 0,0-1 0,0 0 0,-1 0 0,1 1 0,-1 1 0,0 0 105,-1-1 1,1 0-1,-1 0 0,0 0 0,0 0 0,0 0 1,0-1-1,0 1 0,0 0 0,0-1 0,0 0 1,-1 1-1,-3 0 0,-3 2 153,1-1 1,0 0-1,-1-1 0,0 1 1,1-2-1,-1 1 1,0-2-1,-10 1 0,18-1-359,0 0 0,0-1 0,1 1 0,-1-1 0,0 1-1,1-1 1,-1 1 0,0-1 0,1 1 0,-1-1 0,1 1-1,-1-1 1,1 0 0,-1 1 0,1-1 0,-1 0 0,1 1-1,0-1 1,-1 0 0,1 0 0,0 1 0,0-1 0,0 0-1,-1 0 1,1 0 0,0 1 0,0-1 0,0-1 0,1-29-4210,-1 23 2314,2-20-5389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8.660"/>
    </inkml:context>
    <inkml:brush xml:id="br0">
      <inkml:brushProperty name="width" value="0.025" units="cm"/>
      <inkml:brushProperty name="height" value="0.025" units="cm"/>
    </inkml:brush>
  </inkml:definitions>
  <inkml:trace contextRef="#ctx0" brushRef="#br0">0 5 12204,'0'0'4868,"59"15"-2658,-32-13 128,1-2-1024,1 0-994,-2 0-448,-4-7-1986,-7-8-4292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9.135"/>
    </inkml:context>
    <inkml:brush xml:id="br0">
      <inkml:brushProperty name="width" value="0.025" units="cm"/>
      <inkml:brushProperty name="height" value="0.025" units="cm"/>
    </inkml:brush>
  </inkml:definitions>
  <inkml:trace contextRef="#ctx0" brushRef="#br0">217 104 6438,'0'0'3337,"9"-9"-775,-2 3-1768,29-30 1599,-34 33-1793,0 0 0,0 1 0,-1-1 0,1 0 0,-1 0 0,1 0 0,-1 0 0,0 0 0,1-5 0,-3 7-503,1 0-1,0 1 1,0-1-1,0 0 1,-1 0-1,1 0 1,0 0-1,-1 1 1,1-1-1,-1 0 1,1 0-1,-1 1 1,1-1-1,-1 0 0,0 1 1,1-1-1,-1 0 1,0 1-1,1-1 1,-1 1-1,0-1 1,0 1-1,1 0 1,-1-1-1,0 1 1,0 0-1,0-1 1,0 1-1,0 0 1,1 0-1,-1 0 0,0 0 1,0 0-1,0 0 1,-1 0-1,-43 0 24,37 0 99,-6 1-193,1 1-1,1 0 1,-1 0-1,0 2 1,1-1-1,-1 2 1,-13 6 0,19-8-30,0 0 1,0 1 0,1 0 0,-1 1 0,1-1 0,0 1-1,0 0 1,0 1 0,1-1 0,0 1 0,0 0-1,0 1 1,-4 8 0,8-14-7,0 0-1,1 0 1,-1 0-1,1 0 1,0 0 0,-1 0-1,1 0 1,0 0-1,0 0 1,0 1-1,0-1 1,0 0 0,0 0-1,0 0 1,0 0-1,0 1 1,0-1-1,0 0 1,1 0 0,-1 0-1,1 0 1,-1 0-1,1 0 1,-1 0-1,2 2 1,-1-2-47,1 1 0,0-1 0,0 1 1,0-1-1,0 0 0,0 1 0,0-1 0,1 0 0,-1 0 1,0-1-1,5 2 0,9 1-327,0-1-1,-1 0 1,20-2 0,-19 1 130,12-1 46,-20-1 172,1 1 1,-1 0 0,0 0-1,0 1 1,1 0-1,-1 0 1,0 1 0,0 0-1,0 1 1,11 5-1,-18-8 44,-1 0 0,0 0 0,1 0 1,-1 1-1,0-1 0,0 0 0,1 0 0,-1 1 0,0-1 0,0 0 0,1 0 0,-1 1 0,0-1 0,0 0 0,0 1 0,1-1 0,-1 0 0,0 1 0,0-1 1,0 0-1,0 1 0,0-1 0,0 0 0,0 1 0,0-1 0,0 1 0,0-1 0,0 0 0,0 1 0,0-1 0,0 0 0,0 1 0,0-1 0,0 0 0,0 1 1,-1-1-1,1 1 0,-14 10 706,-24 4 710,37-14-1365,-29 7 38,1 0 0,-1-2 0,0 0 1,-57 1-1,106-24-5681,52-8-2910,-27 10 2553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9.608"/>
    </inkml:context>
    <inkml:brush xml:id="br0">
      <inkml:brushProperty name="width" value="0.025" units="cm"/>
      <inkml:brushProperty name="height" value="0.025" units="cm"/>
    </inkml:brush>
  </inkml:definitions>
  <inkml:trace contextRef="#ctx0" brushRef="#br0">71 253 9545,'0'0'7276,"-10"9"-5893,-29 34-155,36-41-1090,1 1 1,0 0 0,0 0-1,0 0 1,0 0-1,1 0 1,-1 0 0,1 0-1,0 1 1,0-1-1,-1 5 1,2-6-53,0-1 0,0 0 0,0 1 0,0-1 1,0 0-1,0 1 0,1-1 0,-1 1 0,1-1 0,-1 0 0,1 0 0,-1 1 0,1-1 0,-1 0 1,1 0-1,0 0 0,0 1 0,0-1 0,1 1 0,2 1 52,0-1 1,-1 0-1,1 0 1,0 0-1,0 0 0,0-1 1,0 1-1,1-1 0,-1 0 1,0 0-1,0-1 0,1 1 1,6-1-1,4-1-111,-1 0 1,1-2-1,-1 1 0,1-2 1,-1 0-1,0 0 0,0-1 1,-1-1-1,0-1 0,0 0 1,0 0-1,-1-1 0,0-1 1,20-18-1,-26 22-21,0-1-1,0 0 1,0 0 0,-1 0 0,0-1-1,-1 0 1,1 0 0,-1 0 0,0 0-1,-1-1 1,0 1 0,0-1 0,-1 0 0,0 0-1,0 0 1,-1 0 0,0-1 0,0 1-1,-1 0 1,0 0 0,0-1 0,-1 1-1,0 0 1,-1 0 0,0 0 0,0 0 0,-6-14-1,5 17-2,1 0-1,-1 0 0,0 0 0,-1 1 1,1-1-1,-1 1 0,0 0 0,0 0 1,0 1-1,-1-1 0,1 1 0,-1 0 1,0 0-1,0 0 0,0 1 0,0-1 1,-1 1-1,1 1 0,0-1 0,-1 1 1,1 0-1,-1 0 0,0 0 0,1 1 1,-1 0-1,0 0 0,1 1 0,-10 1 1,6-1 4,0 1 0,0 0 0,0 1 0,0 0 0,1 0 1,-1 1-1,1 0 0,0 0 0,0 1 0,1 0 0,-1 0 0,1 1 1,0 0-1,0 0 0,1 1 0,-11 14 0,16-19-3,-1 0-1,1 0 1,-1 0 0,1 0-1,0 1 1,0-1-1,0 0 1,1 1 0,-1-1-1,0 1 1,1-1 0,0 1-1,-1-1 1,1 1-1,0-1 1,0 1 0,1-1-1,-1 1 1,0-1 0,1 1-1,1 3 1,0-3 3,-1 0 1,1 0-1,1 0 1,-1-1-1,0 1 1,1-1-1,-1 1 1,1-1-1,0 0 1,0 0-1,0 0 1,0 0-1,5 2 0,11 3-124,0-1-1,0 0 1,1-1-1,24 2 0,-38-6 26,37 5-356,-24-5 355,1 2 0,-1 0 1,0 1-1,0 1 1,25 10-1,-42-14 88,0 0-1,-1 0 1,1 0-1,-1 0 1,0 0-1,1 1 1,-1-1-1,0 0 1,1 1 0,-1-1-1,0 1 1,0-1-1,0 1 1,0-1-1,-1 1 1,1 0-1,0-1 1,-1 1-1,1 0 1,-1 0 0,0-1-1,1 3 1,-4 42 237,0-16-136,3-29-135,0-1 0,1 1 0,-1 0 1,1-1-1,-1 1 0,1 0 0,-1-1 0,1 1 0,-1-1 1,1 1-1,0-1 0,-1 1 0,1-1 0,0 1 0,-1-1 0,1 0 1,0 1-1,0-1 0,-1 0 0,1 0 0,0 0 0,0 1 1,-1-1-1,1 0 0,0 0 0,0 0 0,0 0 0,-1 0 1,1-1-1,0 1 0,0 0 0,-1 0 0,1 0 0,0-1 1,0 1-1,-1 0 0,1-1 0,0 1 0,33-14-6043,-14-3-286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7:59.939"/>
    </inkml:context>
    <inkml:brush xml:id="br0">
      <inkml:brushProperty name="width" value="0.025" units="cm"/>
      <inkml:brushProperty name="height" value="0.025" units="cm"/>
    </inkml:brush>
  </inkml:definitions>
  <inkml:trace contextRef="#ctx0" brushRef="#br0">42 1 14734,'0'0'6150,"-5"9"-4410,2-2-1515,-3 5 316,0 0 0,1 0-1,1 1 1,-6 23 0,9-34-511,1 0 0,-1 0 0,1 0 0,0 0 0,-1 0 0,1 1 0,0-1 1,0 0-1,1 0 0,-1 0 0,0 0 0,1 0 0,-1 0 0,1 0 0,0 0 0,-1 0 0,1 0 0,0 0 1,0 0-1,1 0 0,-1 0 0,0-1 0,0 1 0,1 0 0,-1-1 0,1 1 0,0-1 0,-1 0 0,1 0 1,0 1-1,0-1 0,0 0 0,-1 0 0,1-1 0,0 1 0,0 0 0,1-1 0,-1 1 0,0-1 0,0 0 1,0 1-1,2-1 0,3 0-163,-1 0-1,0-1 1,1 1 0,-1-1 0,0-1 0,0 1 0,0-1-1,0 0 1,0 0 0,0-1 0,-1 0 0,1 0 0,-1 0 0,0 0-1,1-1 1,-2 0 0,1 0 0,0-1 0,-1 1 0,0-1-1,0 0 1,0 0 0,-1 0 0,1 0 0,-1-1 0,-1 0 0,1 1-1,-1-1 1,0 0 0,0 0 0,-1 0 0,1-1 0,-1 1-1,0-10 1,-27 51 902,21-26-700,1 0-1,-1 0 1,2 1-1,-1 0 1,1 0 0,1 0-1,0 0 1,0 0-1,1 0 1,0 1-1,1-1 1,1 19 0,0-28-162,-1 0 0,0 0 1,1 0-1,-1 0 1,1 0-1,-1 0 1,1 0-1,-1 0 1,1 0-1,0 0 0,-1 0 1,1-1-1,0 1 1,0 0-1,0 0 1,0-1-1,-1 1 1,1 0-1,0-1 0,0 1 1,0-1-1,0 1 1,1-1-1,-1 0 1,0 1-1,0-1 1,0 0-1,0 0 0,1 0 1,0 0-318,0 0 0,0 0 1,-1 0-1,1 0 0,0 0 0,0-1 0,-1 1 1,1 0-1,0-1 0,-1 0 0,1 1 1,2-3-1,13-13-5820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8:00.271"/>
    </inkml:context>
    <inkml:brush xml:id="br0">
      <inkml:brushProperty name="width" value="0.025" units="cm"/>
      <inkml:brushProperty name="height" value="0.025" units="cm"/>
    </inkml:brush>
  </inkml:definitions>
  <inkml:trace contextRef="#ctx0" brushRef="#br0">53 0 16752,'0'0'3827,"-5"11"-2540,-4 9-904,1-1 0,2 1 0,0 0 0,1 0 0,0 1 0,2 0 0,-1 34 0,3-43-389,1 1-1,0-1 1,1 1-1,1-1 0,0 1 1,0-1-1,1 0 1,1 0-1,0 0 1,1-1-1,0 1 0,8 11 1,-13-22-234,1 0 0,0 0 0,-1 0 0,1 0 0,0-1 0,0 1 0,0 0 0,0 0 0,0-1 0,0 1 0,0-1-1,0 1 1,0 0 0,0-1 0,0 0 0,1 1 0,-1-1 0,0 0 0,0 0 0,0 0 0,1 1 0,-1-1 0,0 0 0,0-1 0,0 1 0,3 0 0,6-5-5248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8:00.649"/>
    </inkml:context>
    <inkml:brush xml:id="br0">
      <inkml:brushProperty name="width" value="0.025" units="cm"/>
      <inkml:brushProperty name="height" value="0.025" units="cm"/>
    </inkml:brush>
  </inkml:definitions>
  <inkml:trace contextRef="#ctx0" brushRef="#br0">49 58 3235,'0'0'16581,"12"7"-14579,1 0-1631,0-1 0,1 0 0,-1-1 0,1-1 0,0 0 0,0-1 0,25 3 0,-26-5-61,0-2 1,0 1-1,1-1 0,18-5 1,-30 6-288,0 0 1,1-1 0,-1 0-1,0 1 1,1-1 0,-1 0-1,0 0 1,0 0 0,0-1-1,0 1 1,0 0 0,0-1-1,0 1 1,-1-1 0,1 0-1,-1 0 1,1 0 0,-1 1 0,1-1-1,-1 0 1,0-1 0,0 1-1,0 0 1,0 0 0,0 0-1,-1-1 1,1 1 0,-1 0-1,1-1 1,-1 1 0,0 0-1,0-5 1,0 5-28,-1 0 1,0 0-1,0 1 0,0-1 0,0 0 1,0 0-1,0 0 0,0 0 0,-1 1 1,1-1-1,-1 1 0,1-1 1,-1 1-1,1 0 0,-1-1 0,0 1 1,0 0-1,1 0 0,-1 0 0,0 0 1,0 0-1,0 1 0,0-1 1,0 1-1,0-1 0,-1 1 0,1 0 1,-3 0-1,-69-5-106,68 5 104,-6 0-19,-1 1 0,1 1 1,0 0-1,0 0 0,0 1 1,0 1-1,0 0 0,-18 9 0,25-11 27,1 1 0,-1-1 0,1 1-1,-1 0 1,1 0 0,0 0-1,1 1 1,-1 0 0,0-1-1,1 1 1,0 0 0,0 1 0,0-1-1,0 0 1,1 1 0,0 0-1,0-1 1,0 1 0,0 0-1,1 0 1,0 0 0,0 0 0,0 8-1,1-10 10,0 0-1,1 0 1,0 0-1,-1-1 1,1 1-1,0 0 1,0-1-1,0 1 1,1-1-1,-1 1 1,1-1 0,-1 1-1,1-1 1,0 0-1,0 0 1,0 0-1,0 0 1,0 0-1,1-1 1,-1 1-1,0 0 1,1-1-1,4 2 1,7 4 22,0-1 0,1-1 0,17 4 0,-21-6-44,22 6-869,1-2-1,48 4 1,20-9-8245,-48-5-2769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8:01.011"/>
    </inkml:context>
    <inkml:brush xml:id="br0">
      <inkml:brushProperty name="width" value="0.025" units="cm"/>
      <inkml:brushProperty name="height" value="0.025" units="cm"/>
    </inkml:brush>
  </inkml:definitions>
  <inkml:trace contextRef="#ctx0" brushRef="#br0">111 1 12204,'-31'11'1104,"18"-6"-157,-1 0-1,1 1 0,-19 11 1,31-17-907,1 0 1,0 0 0,-1 0 0,1 0-1,0 0 1,-1 0 0,1 0 0,0 1-1,-1-1 1,1 0 0,0 0 0,-1 0 0,1 1-1,0-1 1,0 0 0,-1 0 0,1 1-1,0-1 1,0 0 0,-1 1 0,1-1 0,0 0-1,0 1 1,0-1 0,0 0 0,0 1-1,-1-1 1,1 0 0,0 1 0,0-1 0,0 0-1,0 1 1,0-1 0,0 0 0,0 1-1,0-1 1,0 0 0,0 1 0,1-1 0,-1 1-1,0-1 1,0 0 0,0 1 0,0-1-1,0 0 1,1 0 0,-1 1 0,0-1 0,0 0-1,0 1 1,1-1 0,-1 0 0,1 1-1,19 5 583,48-1 914,86-5 1,-66-1-823,980-20 1201,-758 15-3126,278 2 461,-580 4 327,3 1 271,-5 1-5575,-13-6-2383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04.410"/>
    </inkml:context>
    <inkml:brush xml:id="br0">
      <inkml:brushProperty name="width" value="0.025" units="cm"/>
      <inkml:brushProperty name="height" value="0.025" units="cm"/>
    </inkml:brush>
  </inkml:definitions>
  <inkml:trace contextRef="#ctx0" brushRef="#br0">3316 437 14029,'-336'-223'1636,"263"182"-1670,-1 4-1,-144-50 0,173 74-308,-1 2 0,-1 2-1,1 1 1,-1 3-1,-87 2 1,69 7-41,1 3 0,0 3 0,-108 30 0,57-1 369,2 4 0,2 6-1,2 5 1,-114 74 0,118-63 959,3 4 1,3 5 0,-139 133 0,199-166-631,2 2 0,2 1 1,-59 98-1,74-106-297,3 1 0,0 1 0,3 0 1,1 1-1,1 1 0,-7 53 0,14-56-13,1 0-1,2 1 1,2-1-1,1 0 1,2 1-1,12 56 1,-8-65-16,1 0 1,2-1-1,1-1 0,1 0 1,1 0-1,1-1 1,2-1-1,33 42 0,-18-32 1,2-1 0,1-2 0,1-2 0,2-1 0,1-2 0,2-1 0,0-2 0,47 19 0,14 1 59,2-5-1,144 34 0,-28-24 110,1-10-1,2-9 1,0-10-1,2-9 1,233-20 0,-279-5-108,-2-8 1,302-77 0,-331 56 10,-1-6 0,-3-7 0,201-108 0,-255 113 106,-3-4 0,114-93 0,-157 111-87,-1-2 1,-2-1 0,-2-3 0,-1-1 0,56-90 0,-80 110-55,0 0 0,-2-1 0,-1-1 0,-1 0-1,-1 0 1,9-50 0,-15 59-10,0-1 1,-2 1-1,0-1 0,0 1 1,-2-1-1,0 1 0,-1 0 1,-1 0-1,0 0 0,-2 0 1,-12-27-1,2 15 9,-2 1 1,-1 1-1,-1 0 1,-1 2-1,-1 0 0,-1 2 1,-1 0-1,-2 2 1,-37-25-1,-21-9 132,-162-76-1,47 42 391,-304-92 0,-226-1 551,151 91-58,474 83-997,0 4 0,0 5-1,-165 22 1,216-14-103,0 2 0,1 2 0,1 3 0,1 2-1,0 2 1,1 3 0,-86 54 0,97-51-97,0 2-1,3 2 1,0 2 0,2 1 0,1 1 0,2 1 0,2 2-1,1 1 1,-30 57 0,30-40-44,2 2-1,3 0 1,2 1-1,3 1 1,3 1-1,2 0 1,3 1-1,2 0 1,3 1 0,3-1-1,2 1 1,18 116-1,-11-143 203,1-1 0,2 0 0,1 0 0,1-1 0,2-1 0,1 0 0,2-1 0,1-1 0,1 0 0,2-2-1,0 0 1,2-2 0,38 33 0,-24-28 47,2-1 0,0-2 0,2-2 1,1-2-1,1-2 0,1-1 0,1-3 0,0-1 0,59 12 0,1-9 75,2-4-1,0-4 1,0-6-1,0-4 1,117-13-1,14-16 35,280-69 0,97-68-93,-482 119-75,-2-6 0,185-101 0,-261 120-39,-1-2 1,-1-2 0,89-79-1,-125 97 40,-1 0-1,-1-2 0,0 0 0,-1 0 0,16-33 1,-24 39 8,0 0 1,-1-1 0,-1 0 0,-1 0 0,0 0 0,-1-1 0,0 1-1,-2-1 1,1-26 0,-4 22 0,-1 0 0,0 0 0,-2 1-1,0-1 1,-1 1 0,-1 0 0,-1 0 0,-1 1 0,0 0-1,-24-33 1,-2 4-34,-2 1-1,-67-63 1,38 49 47,-1 2 1,-4 3-1,-2 4 1,-108-59-1,78 58 137,-2 5-1,-214-66 1,137 68 7,-2 8 0,-1 8 0,-1 9 0,-208 2 0,238 18-160,1 7 0,0 6-1,1 7 1,1 7-1,-199 61 1,263-59-72,2 4 0,2 3 1,1 5-1,1 3 1,3 3-1,2 4 0,2 3 1,3 4-1,2 2 1,-74 84-1,75-64-365,4 4 0,3 2 0,5 3 0,-60 119-1,88-146 341,3 1-1,3 1 0,3 0 1,2 2-1,3 1 0,3 0 1,-6 116-1,18-153 169,1 1 1,2 0-1,1-1 0,1 0 1,2 1-1,1-2 0,1 1 1,1-1-1,2 0 0,1-1 1,2 0-1,0-1 0,2-1 1,0 0-1,2-1 0,1-1 1,1-1-1,1-1 0,1 0 1,37 27-1,-24-25-48,0-2-1,2-1 1,0-2-1,2-2 1,-1-1-1,2-2 0,0-2 1,69 12-1,-17-11-96,1-4 0,172-6 0,-82-16-971,-1-8 0,292-72 0,-203 25-2756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2.777"/>
    </inkml:context>
    <inkml:brush xml:id="br0">
      <inkml:brushProperty name="width" value="0.025" units="cm"/>
      <inkml:brushProperty name="height" value="0.025" units="cm"/>
    </inkml:brush>
  </inkml:definitions>
  <inkml:trace contextRef="#ctx0" brushRef="#br0">2133 270 6758,'-232'-92'1240,"129"48"-354,-166-47-1,215 78-766,-1 2 0,0 2 0,-85-1-1,104 10-63,0 2-1,0 2 0,0 1 0,1 1 0,0 2 0,-53 20 0,-28 18-50,-125 69 0,185-83 1,1 2 0,2 2 0,1 3 0,-51 48-1,75-59 18,1 1-1,1 2 0,1 0 0,2 2 0,-19 34 0,30-43-12,1-1 0,1 2 0,1-1 0,1 1 0,1 1 0,1-1 0,1 1 1,-1 43-1,5-40-12,1-1 0,1 0 0,2 1 0,0-1 0,3 0 1,0-1-1,1 1 0,2-1 0,1-1 0,1 1 1,1-2-1,1 0 0,1 0 0,2-1 0,0-1 0,28 30 1,-7-17-8,1-2 0,2-1 1,1-2-1,1-2 0,2-2 1,93 43-1,-16-20 15,196 54-1,-176-69 29,1-6 1,1-6-1,206 7 1,-162-27 49,0-9 1,221-36-1,-141-7-35,-4-11 0,-2-12 0,464-195 0,-679 248-45,191-90-25,-205 92 29,-1-1 0,-1-2 0,0-1-1,-2-1 1,28-27 0,-51 44 13,0-1 0,-1 1 0,0-1 0,1 0 0,-2 0 0,1 0 0,-1-1 0,0 1 0,0-1 0,-1 0 0,0 0 0,2-8 1,-4 10 73,1 1 1,-1-1 0,0 0 0,0 0 0,-1 0-1,1 1 1,-1-1 0,0 0 0,-1 1-1,1-1 1,-1 1 0,0-1 0,0 1 0,0-1-1,0 1 1,-1 0 0,0 0 0,0 1 0,-3-5-1,-18-15 191,-1 1 0,-1 1 0,0 1 0,-2 1 0,-59-30 0,-159-55 440,104 57-668,-2 6 1,-236-36 0,164 50-2347,-253 2 1,312 24-29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1.341"/>
    </inkml:context>
    <inkml:brush xml:id="br0">
      <inkml:brushProperty name="width" value="0.025" units="cm"/>
      <inkml:brushProperty name="height" value="0.025" units="cm"/>
    </inkml:brush>
  </inkml:definitions>
  <inkml:trace contextRef="#ctx0" brushRef="#br0">77 1 13132,'0'0'3604,"-4"14"-2825,-4 35-299,2 1-1,2 0 1,3-1-1,1 1 1,9 60 0,-8-101-447,1 0 0,0 0 1,0 0-1,1 0 0,0-1 0,1 1 1,-1-1-1,2 1 0,9 13 1,-11-19-31,0 1 0,0-1 1,0 0-1,0 0 1,1-1-1,0 1 0,-1-1 1,1 1-1,0-1 1,0 0-1,0-1 0,1 1 1,-1-1-1,0 0 1,0 0-1,1 0 0,-1 0 1,1-1-1,-1 0 1,1 0-1,-1 0 0,6-1 1,7-3-25,0 0-1,0-1 1,0 0 0,-1-2 0,0 0 0,0 0 0,0-2 0,-1 0-1,-1-1 1,1 0 0,21-22 0,-4 2-339,-2-1 1,-1-1-1,40-59 0,-63 82 363,1-1-1,-2 0 0,1-1 0,6-19 0,-35 48 537,1 12-24,0 2 0,2 0-1,-17 38 1,-44 113 619,73-163-1086,0-2 6,0 1 1,2 0 0,-7 35 0,12-54-56,1 1 0,0-1 1,0 1-1,-1 0 1,1-1-1,0 1 1,0 0-1,0-1 1,0 1-1,0 0 1,0-1-1,0 1 1,0 0-1,0 0 0,0-1 1,0 1-1,0 0 1,0-1-1,1 1 1,-1 0-1,0-1 1,0 1-1,1-1 1,-1 1-1,1 0 0,-1-1 1,0 1-1,1-1 1,-1 1-1,1-1 1,-1 1-1,1-1 1,-1 1-1,1-1 1,0 0-1,-1 1 1,1-1-1,0 0 0,-1 0 1,1 1-1,0-1 1,-1 0-1,1 0 1,0 0-1,-1 0 1,1 0-1,0 0 1,-1 0-1,1 0 0,0 0 1,-1 0-1,1 0 1,0 0-1,-1 0 1,1-1-1,0 1 1,-1 0-1,1 0 1,0-1-1,-1 1 1,1-1-1,-1 1 0,1 0 1,-1-1-1,1 1 1,0-1-1,44-31-53,28-35-1878,115-140 0,3-3 970,-166 190 1143,-25 19-164,0 1-1,1 0 0,-1 0 0,0 0 1,1 0-1,-1 0 0,0 0 0,1 0 1,-1 0-1,0 0 0,1 0 0,-1 1 1,0-1-1,0 0 0,1 0 0,-1 0 1,0 0-1,1 0 0,-1 0 0,0 1 1,0-1-1,0 0 0,1 0 0,-1 0 1,0 1-1,0-1 0,1 0 0,-1 0 1,0 1-1,0-1 0,0 0 0,0 0 0,0 1 1,1-1-1,-1 0 0,0 1 0,0-1 1,0 0-1,0 1 0,0-1 0,0 0 1,0 0-1,0 1 0,0-1 0,0 0 1,0 1-1,0-1 0,0 0 0,0 1 1,-1-1-1,1 0 0,0 0 0,0 1 1,0-1-1,0 0 0,-1 1 0,-2 22 607,-16 26 549,-2-1 0,-3-1 1,-31 48-1,28-49-630,-77 135 611,103-176-1080,3-6-42,10-13-60,17-23-147,-12 10 35,-2 0 0,0-1 0,-2 0 0,-2-1 0,0 0 0,-2-1 0,-1 0 0,-2 0 0,0-1 0,-3 0 0,1-31 0,-4 56 101,0 0 0,0-1 0,-1 1 0,1 0 0,-2 0 0,1 0 1,-1 0-1,1 1 0,-2-1 0,1 0 0,-1 1 0,1-1 1,-1 1-1,-7-9 0,7 11 37,0 1 1,0-1-1,-1 1 1,1 0-1,0 0 0,-1 0 1,1 0-1,-1 1 1,0-1-1,0 1 1,1 0-1,-1 0 0,0 0 1,0 1-1,0-1 1,0 1-1,0 0 1,0 0-1,0 0 0,0 1 1,0 0-1,1-1 1,-1 1-1,-5 2 1,-3 1 83,0 1 0,0 0 0,0 1 0,1 0 0,0 0 0,-13 12 0,-62 55 640,55-46-488,-71 69 254,56-51-270,-1-2 1,-2-2-1,-68 43 0,114-82-208,-1 0 0,1 0 0,-1 0 0,0-1 0,0 1 0,1-1-1,-1 1 1,0-1 0,0-1 0,0 1 0,0 0 0,0-1 0,0 0 0,-8-1 0,10 1-43,-1-1 0,1 0 0,0 0 0,0-1 0,0 1 0,0 0 0,0-1-1,0 1 1,0-1 0,0 0 0,1 0 0,-1 1 0,0-1 0,1 0 0,0 0 0,-1-1 0,1 1 0,0 0 0,0 0 0,0-1 0,1 1 0,-1 0 0,0-5 0,-4-14-825,0 1 0,2-1 0,-1-24 0,4 33-152,0 1 1,1-1-1,0 1 1,3-14 0,12-10-4740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4.213"/>
    </inkml:context>
    <inkml:brush xml:id="br0">
      <inkml:brushProperty name="width" value="0.025" units="cm"/>
      <inkml:brushProperty name="height" value="0.025" units="cm"/>
    </inkml:brush>
  </inkml:definitions>
  <inkml:trace contextRef="#ctx0" brushRef="#br0">1 110 14926,'0'0'2434,"50"-26"-1921,-13 10-33,10-4-95,4 6-225,10 1-96,5 6 0,-2 2-64,3 5-160,0 0-1121,-4-1-2979,-10-7-2307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4.985"/>
    </inkml:context>
    <inkml:brush xml:id="br0">
      <inkml:brushProperty name="width" value="0.025" units="cm"/>
      <inkml:brushProperty name="height" value="0.025" units="cm"/>
    </inkml:brush>
  </inkml:definitions>
  <inkml:trace contextRef="#ctx0" brushRef="#br0">268 167 15118,'0'0'1687,"0"-9"75,-2-30-48,2 38-1613,-1-1 0,1 1 1,-1 0-1,0-1 0,1 1 1,-1 0-1,0 0 0,0-1 1,1 1-1,-1 0 0,0 0 1,0 0-1,0 0 0,-1 0 1,1 0-1,0 0 1,0 0-1,0 1 0,-1-1 1,1 0-1,0 1 0,-1-1 1,1 1-1,-1-1 0,1 1 1,0 0-1,-1-1 0,1 1 1,-3 0-1,-40 4 1076,36-1-1139,1 0 1,-1 0-1,1 1 1,0 0 0,0 1-1,1-1 1,-1 1-1,1 1 1,0-1-1,1 1 1,-1 0-1,1 0 1,-5 9-1,-5 8 0,0 0-1,-18 42 0,28-54-38,0 1 0,1 1 0,0-1 0,1 1 0,0-1 0,1 1 0,0 0 0,1 0 0,1 16-1,0-27-2,0-1 0,0 1 0,0-1 0,1 1 0,-1-1 0,0 0 0,1 1 0,-1-1-1,1 0 1,0 1 0,-1-1 0,1 0 0,0 0 0,0 1 0,0-1 0,0 0-1,0 0 1,0 0 0,0 0 0,0 0 0,0 0 0,0-1 0,2 2 0,0-1 6,0 0 0,-1 0 1,1-1-1,0 1 0,0-1 1,0 1-1,0-1 0,0 0 0,0 0 1,6-1-1,1-1 24,0 0-1,0-1 1,0 0-1,0-1 1,18-9 0,1-6 14,-1-1 1,0-1 0,-1-1 0,-2-1 0,0-2 0,-2 0 0,0-2 0,36-56 0,-52 71 2,-1 0-1,0-1 1,0 1 0,-1-1-1,-1 0 1,0-1 0,-1 1 0,0-1-1,1-25 1,-4 39-41,0 0 1,0-1-1,0 1 0,0 0 1,1 0-1,-1-1 0,0 1 1,0 0-1,0-1 1,0 1-1,0 0 0,0 0 1,0-1-1,0 1 0,0 0 1,0-1-1,0 1 0,0 0 1,0-1-1,0 1 0,-1 0 1,1 0-1,0-1 1,0 1-1,0 0 0,0 0 1,0-1-1,-1 1 0,1 0 1,0 0-1,0-1 0,0 1 1,-1 0-1,1 0 0,0 0 1,0-1-1,-1 1 1,1 0-1,0 0 0,0 0 1,-1 0-1,1 0 0,0 0 1,-1 0-1,1 0 0,0-1 1,-1 1-1,1 0 0,0 0 1,0 0-1,-1 0 1,1 0-1,0 1 0,-1-1 1,1 0-1,0 0 0,0 0 1,-1 0-1,1 0 0,0 0 1,-1 0-1,1 1 0,0-1 1,0 0-1,-1 0 1,1 1-1,-16 16-123,8-7-22,2 0-1,-1 1 0,1 0 0,1 0 1,0 1-1,0-1 0,1 1 0,1 0 1,0 0-1,1 1 0,0-1 0,1 0 0,0 20 1,1-31 7,0 1 1,1-1-1,-1 1 0,0-1 1,1 0-1,-1 1 1,1-1-1,0 0 0,-1 0 1,1 1-1,0-1 1,0 0-1,-1 0 0,1 0 1,0 0-1,0 0 1,0 0-1,1 0 0,-1 0 1,0 0-1,0-1 1,0 1-1,1 0 0,-1-1 1,0 1-1,1-1 1,-1 1-1,0-1 1,1 0-1,-1 0 0,0 0 1,1 1-1,-1-1 1,1 0-1,-1-1 0,1 1 1,1 0-1,3-1-395,-1 0-1,0 0 1,0 0 0,0-1-1,0 0 1,0 0 0,0 0-1,8-5 1,19-23-4370,0-10-3886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5.381"/>
    </inkml:context>
    <inkml:brush xml:id="br0">
      <inkml:brushProperty name="width" value="0.025" units="cm"/>
      <inkml:brushProperty name="height" value="0.025" units="cm"/>
    </inkml:brush>
  </inkml:definitions>
  <inkml:trace contextRef="#ctx0" brushRef="#br0">58 60 7143,'2'-11'4260,"0"1"-4359,5-26 5065,-7 33-2299,-7 25-1569,-9 37-737,2 1 0,2 0 0,3 1-1,-1 65 1,10-92-324,1 57-64,0-85 9,-1 0-1,2 1 0,-1-1 1,1 0-1,0 0 1,0 1-1,0-2 0,1 1 1,0 0-1,0 0 0,4 5 1,-5-10 21,-1 0 1,0 0-1,0 0 1,0 0-1,0 0 1,1 0-1,-1 0 1,0-1-1,1 1 1,-1-1-1,1 1 1,-1-1-1,1 1 1,-1-1-1,1 1 1,-1-1-1,1 0 0,-1 0 1,1 0-1,-1 0 1,1 0-1,-1 0 1,1-1-1,-1 1 1,1 0-1,-1-1 1,1 1-1,-1-1 1,1 0-1,-1 1 1,0-1-1,1 0 1,-1 0-1,0 0 1,0 0-1,0 0 1,0 0-1,1 0 1,-1 0-1,1-2 1,7-7 74,0 0 0,-1-1 0,11-17 0,-14 21-101,53-84 74,57-125 0,-116 216-106,1 0 0,0 0 0,0 0 1,-1 1-1,1-1 0,0 0 0,0 0 0,-1 0 1,1 0-1,0 0 0,0 0 0,-1-1 1,1 1-1,0 0 0,0 0 0,0 0 1,-1 0-1,1 0 0,0 0 0,0 0 0,-1 0 1,1-1-1,0 1 0,0 0 0,0 0 1,-1 0-1,1 0 0,0-1 0,0 1 0,0 0 1,0 0-1,0 0 0,-1-1 0,1 1 1,0 0-1,0 0 0,0 0 0,0-1 1,0 1-1,0 0 0,0 0 0,0-1 0,0 1 1,0 0-1,0 0 0,0-1 0,0 1 1,0 0-1,0 0 0,0-1 0,0 1 1,0 0-1,0 0 0,0-1 0,1 1 0,-1 0 1,0 0-1,0 0 0,0-1 0,0 1 1,0 0-1,1 0 0,-1 0 0,0-1 0,-18 10-6750,18-8 6579,-22 12-9356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5.711"/>
    </inkml:context>
    <inkml:brush xml:id="br0">
      <inkml:brushProperty name="width" value="0.025" units="cm"/>
      <inkml:brushProperty name="height" value="0.025" units="cm"/>
    </inkml:brush>
  </inkml:definitions>
  <inkml:trace contextRef="#ctx0" brushRef="#br0">0 0 15022,'0'0'6150,"48"44"-4837,-24-41-448,-3-3-673,2 0-224,1 0-1505,1 0-898,-8 0-1536,-1-8-2531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6.104"/>
    </inkml:context>
    <inkml:brush xml:id="br0">
      <inkml:brushProperty name="width" value="0.025" units="cm"/>
      <inkml:brushProperty name="height" value="0.025" units="cm"/>
    </inkml:brush>
  </inkml:definitions>
  <inkml:trace contextRef="#ctx0" brushRef="#br0">1 0 17585,'0'0'1596,"0"13"-838,6 74 849,23 225-241,-29-309-1368,1 0 0,0 0 0,-1 0 0,1 0 0,1 0 0,-1-1 0,0 1 0,0 0 0,4 4-1,6-4 65,0-20 138,-4-4-188,-1 0 0,-1 0 1,-1-1-1,0 0 1,-2 0-1,-1 0 1,0 0-1,-6-42 1,0 78-455,0 16 334,5-25 105,-1-1 0,1 1 1,0 0-1,0-1 0,1 1 1,0 0-1,-1-1 0,2 1 1,-1-1-1,0 0 0,1 1 1,0-1-1,0 0 0,0 0 1,0 0-1,1 0 0,-1 0 1,1 0-1,0-1 0,0 1 1,1-1-1,-1 0 0,1 0 1,0 0-1,-1-1 0,1 1 1,0-1-1,0 0 0,1 0 1,-1 0-1,0-1 0,1 0 1,-1 1-1,1-1 0,-1-1 1,1 1-1,0-1 0,-1 0 1,6 0-1,0 0 40,-1 0 1,1-1-1,-1 0 0,0-1 0,0 0 0,1 0 1,-1-1-1,-1 0 0,1 0 0,0-1 1,-1-1-1,0 1 0,10-8 0,-14 9-13,0 0 0,0 0 0,0-1 0,0 0 0,-1 1 0,0-1 0,1 0-1,-1-1 1,-1 1 0,1-1 0,-1 1 0,1-1 0,-1 0 0,-1 0 0,1 0 0,-1 0-1,0 0 1,0 0 0,0 0 0,0 0 0,-1 0 0,0-1 0,0 1 0,-1 0 0,-1-7-1,2 12-22,0-1 0,0 1-1,0-1 1,-1 1 0,1-1-1,0 0 1,-1 1-1,1-1 1,0 1 0,-1-1-1,1 1 1,0 0-1,-1-1 1,1 1 0,-1-1-1,1 1 1,-1 0 0,1-1-1,-1 1 1,1 0-1,-1-1 1,1 1 0,-1 0-1,0 0 1,1 0 0,-1-1-1,1 1 1,-1 0-1,0 0 1,1 0 0,-1 0-1,1 0 1,-1 0-1,0 0 1,1 1 0,-1-1-1,1 0 1,-1 0 0,0 0-1,1 0 1,-1 1-1,1-1 1,-1 0 0,1 1-1,-1-1 1,1 0-1,-1 1 1,1-1 0,-1 1-1,0 0 1,-24 22 101,21-18-28,0 1 1,1 0-1,0 0 1,0 1-1,1-1 0,0 0 1,0 1-1,0 0 1,0 8-1,2-13-57,-1-1 1,1 1-1,0 0 0,0 0 1,0 0-1,0 0 0,0 0 0,0 0 1,0 0-1,1 0 0,-1 0 1,1 0-1,-1 0 0,1-1 0,0 1 1,0 0-1,0 0 0,0-1 1,0 1-1,0-1 0,0 1 0,0-1 1,1 1-1,-1-1 0,1 1 1,-1-1-1,1 0 0,-1 0 1,1 0-1,0 0 0,-1 0 0,1 0 1,0-1-1,0 1 0,2 0 1,3 0 29,-1 0 1,1 0-1,-1-1 1,1 0 0,0 0-1,-1 0 1,1-1-1,-1 0 1,1-1 0,-1 1-1,0-1 1,1 0-1,-1-1 1,0 0 0,0 0-1,0 0 1,-1 0-1,10-9 1,-8 6-20,0-1 0,-1 1 0,0-2 1,0 1-1,0-1 0,-1 0 0,-1 0 0,1 0 0,-1-1 1,-1 1-1,1-1 0,3-16 0,-8 26-33,-2 11 69,1 0 1,-1 0 0,2 1 0,0-1 0,1 24 0,0-33-130,0 0 0,1 1 1,0-1-1,0 0 0,0 0 0,0 1 1,0-1-1,1 0 0,0 0 0,-1 0 0,1-1 1,0 1-1,0 0 0,0-1 0,1 1 1,-1-1-1,1 0 0,-1 1 0,1-1 0,0-1 1,0 1-1,0 0 0,0-1 0,0 1 0,0-1 1,0 0-1,1 0 0,4 1 0,21 2-3736,-1-3-3203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7.042"/>
    </inkml:context>
    <inkml:brush xml:id="br0">
      <inkml:brushProperty name="width" value="0.025" units="cm"/>
      <inkml:brushProperty name="height" value="0.025" units="cm"/>
    </inkml:brush>
  </inkml:definitions>
  <inkml:trace contextRef="#ctx0" brushRef="#br0">5 633 13325,'0'0'2295,"-1"9"-21,1-4-2013,-1-3-171,0-1 0,1 1-1,0 0 1,-1 0 0,1 0-1,0 0 1,0 0 0,0 0 0,0-1-1,0 1 1,1 0 0,-1 0-1,0 0 1,1 0 0,0-1-1,-1 1 1,1 0 0,0 0 0,0-1-1,0 1 1,0 0 0,0-1-1,0 1 1,0-1 0,1 0-1,-1 1 1,0-1 0,1 0 0,-1 0-1,1 0 1,0 0 0,-1 0-1,1 0 1,0 0 0,-1-1-1,1 1 1,0 0 0,0-1 0,3 1-1,5-1 150,0-1 0,0 1 0,0-2 0,0 1 0,-1-1 0,1-1 0,0 0 1,-1 0-1,0-1 0,0 0 0,0-1 0,0 0 0,14-11 0,-8 5-141,0-1 1,-1-1-1,0 0 1,-1-1-1,-1 0 1,16-24-1,-24 31-69,0-1 0,-1 1 0,1-1 1,-1 0-1,-1 0 0,0 0 0,0-1 0,0 1 0,-1 0 1,0-1-1,-1 1 0,-1-14 0,1 20-33,0-1 0,0 0 0,-1 0 0,1 0 1,-1 1-1,0-1 0,0 0 0,0 0 0,0 1 0,0-1 0,-1 1 1,1-1-1,-1 1 0,0 0 0,1 0 0,-1 0 0,0 0 0,0 0 0,0 0 1,-1 0-1,1 0 0,0 1 0,-1-1 0,1 1 0,-1 0 0,0 0 1,1 0-1,-1 0 0,0 0 0,1 0 0,-1 1 0,0-1 0,0 1 0,0 0 1,0 0-1,1 0 0,-1 0 0,0 1 0,-5 0 0,1 1-13,0 1-1,0-1 0,0 2 1,0-1-1,0 1 0,1-1 1,-1 2-1,1-1 0,0 1 1,0 0-1,1 0 0,0 1 1,-1-1-1,-4 9 0,-6 7 80,1 1 0,-22 42-1,33-54-23,-1 0-1,1 0 0,1 0 1,0 0-1,0 1 0,-1 16 1,3-24-37,1-1 1,0 0 0,0 1-1,0-1 1,0 0 0,0 1-1,0-1 1,0 0-1,1 1 1,0-1 0,-1 0-1,1 0 1,0 0 0,0 1-1,0-1 1,0 0-1,0 0 1,1 0 0,-1-1-1,1 1 1,-1 0 0,1 0-1,0-1 1,-1 1 0,1-1-1,0 1 1,0-1-1,0 0 1,0 0 0,0 0-1,0 0 1,1 0 0,-1 0-1,0-1 1,5 1-1,4 1 21,-1-1 0,1-1 0,0 0 0,-1 0-1,1-1 1,0 0 0,-1-1 0,1 0-1,-1-1 1,0 0 0,12-5 0,-7 1-22,0-1 0,-1-1 0,0 0 1,0 0-1,-1-2 0,20-19 0,-14 10-9,-1-2 0,0 0 0,-2-1 0,0 0 0,-2-2 0,-1 1 0,-1-2 0,12-34 0,-16 34-7,0 1 0,-2-1 0,-2 0 0,0-1 0,-1 1 0,-2-28 0,0 53 21,-1 1 0,0-1 1,0 1-1,0-1 0,0 1 0,0-1 0,0 1 1,0-1-1,0 1 0,0-1 0,0 1 0,0-1 1,0 1-1,0 0 0,0-1 0,0 1 0,-1-1 1,1 1-1,0-1 0,0 1 0,0-1 0,-1 1 1,1 0-1,0-1 0,-1 1 0,1 0 0,0-1 1,-1 1-1,1 0 0,0-1 0,-1 1 0,1 0 1,-1 0-1,1-1 0,0 1 0,-1 0 0,1 0 1,-1 0-1,1-1 0,-1 1 0,1 0 1,-1 0-1,1 0 0,-1 0 0,1 0 0,-1 0 1,1 0-1,-1 0 0,1 0 0,-1 1 0,1-1 1,0 0-1,-1 0 0,1 0 0,-1 0 0,1 1 1,-1-1-1,1 0 0,-1 1 0,-24 21-7,8-2 24,1 0 1,1 2 0,1 0 0,1 0 0,-14 34 0,22-44-9,0 0-1,1 1 1,0 0 0,1 0-1,0 0 1,1 0 0,0 0-1,1 1 1,1-1 0,0 0-1,1 1 1,4 19-1,-4-29-9,1 1-1,-1-1 0,1 1 0,1-1 0,-1 0 0,0 0 0,1 0 0,0 0 0,0 0 0,0-1 0,1 1 0,-1-1 1,1 0-1,0 0 0,0 0 0,0-1 0,0 1 0,0-1 0,0 0 0,1 0 0,-1-1 0,1 1 0,-1-1 0,1 0 0,7 1 1,-4-1 3,0 0 0,0-1 0,0 0 0,-1 0 0,1-1 0,0 0 0,-1 0 0,1-1 0,0 0 0,-1 0 0,0 0 0,1-1 0,-1-1 0,0 1 0,7-6 0,7-8-4,-1 0-1,-1-2 1,-1 0 0,0-1 0,-1-1 0,-2 0 0,0-1 0,13-28 0,-6 6-43,-1-1 0,-3-2 0,18-67 0,-36 111 41,10-41 5,-9 41-7,-1 1 0,1-1 0,-1 1 0,0-1 1,0 1-1,0-1 0,0 1 0,0-1 0,-1 1 0,1-1 0,-1 1 1,1-1-1,-3-3 0,2 5-11,0 1 0,0-1 1,0 1-1,1 0 0,-1-1 1,0 1-1,0 0 0,0 0 1,0 0-1,0 0 0,0 0 0,0 0 1,0 0-1,0 0 0,0 0 1,0 0-1,0 0 0,0 1 0,0-1 1,1 0-1,-1 1 0,0-1 1,0 0-1,0 1 0,0-1 0,1 1 1,-1 0-1,0-1 0,0 1 1,1 0-1,-2 0 0,-23 23-158,11-6 166,1 1-1,1 0 1,1 1-1,0 0 0,2 0 1,0 1-1,1 1 1,1 0-1,-4 23 0,5-11 32,1 0-1,2 0 0,1 1 1,2-1-1,5 48 0,-4-75-17,0 0-1,1-1 1,0 1-1,0 0 0,0-1 1,1 1-1,-1-1 1,2 0-1,-1 1 0,1-2 1,0 1-1,0 0 0,0-1 1,1 0-1,0 0 1,0 0-1,0 0 0,1-1 1,8 5-1,-9-6-203,-1-1 0,1 0 0,0 0 0,0-1-1,-1 1 1,1-1 0,0 0 0,0 0 0,0-1 0,0 0-1,9 0 1,-8-1-414,-1 0 0,1 0-1,-1 0 1,0-1 0,1 0 0,-1 0-1,0 0 1,0-1 0,-1 0-1,1 0 1,0 0 0,4-5 0,22-21-6406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7.549"/>
    </inkml:context>
    <inkml:brush xml:id="br0">
      <inkml:brushProperty name="width" value="0.025" units="cm"/>
      <inkml:brushProperty name="height" value="0.025" units="cm"/>
    </inkml:brush>
  </inkml:definitions>
  <inkml:trace contextRef="#ctx0" brushRef="#br0">10 150 10730,'0'0'8424,"11"5"-6988,-6-2-1303,0 0 1,0-1-1,1 0 0,-1 0 0,1-1 0,-1 0 1,1 0-1,0 0 0,0 0 0,-1-1 0,1 0 1,0 0-1,0-1 0,0 1 0,-1-1 0,1-1 1,0 1-1,-1-1 0,1 0 0,6-3 0,0-2 6,0 1 0,-1-2 0,0 0 0,19-16 0,-28 22-112,1-1-1,-1 1 0,1-1 0,-1 1 1,0-1-1,0 0 0,0 1 0,0-1 0,-1 0 1,1 0-1,-1-1 0,1 1 0,-1 0 1,0 0-1,-1-1 0,1 1 0,0 0 0,-1-1 1,0 1-1,0 0 0,0-1 0,0 1 1,-1-1-1,0-5 0,0 8-26,0-1 0,-1 0 0,1 1 1,0-1-1,-1 1 0,1-1 0,-1 1 0,1 0 0,-1-1 0,0 1 0,0 0 0,1 0 1,-1 0-1,0 1 0,0-1 0,0 0 0,0 1 0,0-1 0,0 1 0,0-1 0,0 1 1,0 0-1,0 0 0,0 0 0,-3 1 0,-2-1-9,0 0 0,0 1 1,0 0-1,0 0 0,1 1 0,-13 4 0,9-1 15,0 0-1,1 1 1,0 0-1,-1 1 0,2 0 1,-1 0-1,1 1 1,0 0-1,-7 10 0,10-11 51,0 0-1,0 0 0,1 0 1,0 1-1,0-1 1,1 1-1,0 0 0,0 0 1,1 0-1,0 1 1,0-1-1,0 15 0,2-21-50,0 0-1,1 1 0,-1-1 0,1 0 0,0 0 0,-1 0 0,1 0 0,0-1 0,0 1 0,0 0 0,0 0 0,1 0 1,-1-1-1,0 1 0,1-1 0,-1 1 0,1-1 0,0 1 0,-1-1 0,1 0 0,0 0 0,0 0 0,0 0 1,0 0-1,0 0 0,0-1 0,0 1 0,0 0 0,0-1 0,0 0 0,0 1 0,0-1 0,3 0 0,10 1 38,1 0-1,0-1 0,20-3 0,-29 2-19,18-3-126,-1-1 0,0-1-1,0-1 1,-1-1 0,32-16 0,-26 11-165,-1 2 1,48-13-1,-75 24 283,-1-1 0,1 1 0,-1 0-1,1-1 1,0 1 0,-1 0 0,1 0-1,-1 0 1,1-1 0,-1 1 0,1 0-1,-1 0 1,1 0 0,0 0 0,-1 0-1,1 0 1,-1 0 0,1 0 0,0 0-1,-1 1 1,1-1 0,-1 0 0,1 0 0,-1 0-1,1 1 1,-1-1 0,1 0 0,-1 0-1,1 1 1,-1-1 0,1 0 0,-1 1-1,1-1 1,-1 1 0,0-1 0,1 1-1,-1-1 1,0 1 0,1-1 0,-1 1-1,0-1 1,0 1 0,1-1 0,-1 1-1,0-1 1,0 1 0,0 0 0,0-1-1,0 1 1,0-1 0,0 1 0,0-1-1,0 1 1,0 0 0,0 0 0,0 0-1,-1 0 1,1 0 0,0 0 0,0 0-1,1 0 1,-1 0 0,0 0 0,0 0 0,0 0-1,0 0 1,1 0 0,-1-1 0,1 1-1,-1 0 1,0 0 0,1 0 0,0 0 0,-1-1-1,1 1 1,-1 0 0,1 0 0,0-1-1,0 1 1,-1 0 0,1-1 0,0 1-1,0-1 1,0 1 0,-1-1 0,1 0 0,0 1-1,0-1 1,2 1 0,15 2-195,0-1 0,0-1 0,0 0 0,0-1 1,1-1-1,18-4 0,41 0-4890,-77 4 4949,-1 1 0,1 0-1,0 0 1,-1 0 0,1 0 0,0 1 0,-1-1-1,1 0 1,-1 0 0,1 0 0,0 0-1,-1 0 1,1 1 0,-1-1 0,1 0-1,-1 1 1,1-1 0,-1 0 0,1 1-1,-1-1 1,1 1 0,-1-1 0,1 1-1,-1-1 1,0 1 0,1-1 0,-1 1-1,0-1 1,1 1 0,-1-1 0,0 1-1,0-1 1,1 1 0,-1 0 0,0-1 0,0 1-1,0 0 1,0-1 0,0 1 0,0-1-1,0 1 1,0 0 0,0-1 0,0 1-1,0 0 1,-1-1 0,1 1 0,0-1-1,0 1 1,-1-1 0,1 1 0,0 0-1,-1 0 1,-18 29-2085,7-20-1381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8.016"/>
    </inkml:context>
    <inkml:brush xml:id="br0">
      <inkml:brushProperty name="width" value="0.025" units="cm"/>
      <inkml:brushProperty name="height" value="0.025" units="cm"/>
    </inkml:brush>
  </inkml:definitions>
  <inkml:trace contextRef="#ctx0" brushRef="#br0">45 0 10922,'0'0'8360,"8"66"-7783,-8-19 95,-4 10-223,-1 5-353,-1-3-32,3-4-64,3-6 32,0-7-64,0-7-1089,0-6-673,-6-8-1697,-4-5-673,-8-11-1537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8.360"/>
    </inkml:context>
    <inkml:brush xml:id="br0">
      <inkml:brushProperty name="width" value="0.025" units="cm"/>
      <inkml:brushProperty name="height" value="0.025" units="cm"/>
    </inkml:brush>
  </inkml:definitions>
  <inkml:trace contextRef="#ctx0" brushRef="#br0">1 387 11082,'0'-15'398,"0"0"0,1 1 0,1-1 0,0 0 0,7-20 0,-6 27-163,0 0-1,1-1 1,0 2 0,1-1 0,0 0 0,0 1-1,1 0 1,-1 0 0,2 0 0,9-8 0,8-6 141,2 1 0,1 1 0,0 1 0,1 2 0,1 1 0,1 0 1,0 3-1,0 0 0,1 2 0,1 2 0,0 0 0,51-4 0,-80 11-380,1 1-1,-1 0 1,1 0-1,-1 0 1,1 1-1,-1-1 0,1 1 1,-1 0-1,1 0 1,-1 0-1,0 0 1,1 0-1,-1 1 0,0-1 1,0 1-1,4 3 1,-5-2 10,0 0 0,0 0 0,0 0 0,0 0 0,-1 0 0,1 0 0,-1 0 1,0 0-1,0 1 0,0-1 0,0 0 0,-1 1 0,1-1 0,-1 1 0,0-1 0,0 0 0,-1 5 1,0 4 81,-1 1 0,-1-1 0,0 0 0,-1 0 0,0 0 0,0-1 1,-2 1-1,1-1 0,-1 0 0,-1 0 0,-10 12 0,-16 19 600,-47 46 0,69-77-495,-14 14 80,16-17-293,0 0-1,1 1 0,0 0 0,0 0 1,1 1-1,-6 11 0,13-20-165,1-1 0,0 0 1,0 0-1,-1 1 0,1-1 0,0 0 0,0 0 1,-1 0-1,1 0 0,0 0 0,0 0 0,0 0 0,-1 0 1,1 0-1,0 0 0,0 0 0,0-1 0,-1 1 0,1 0 1,1-1-1,26-14-3231,10-10-2679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8.929"/>
    </inkml:context>
    <inkml:brush xml:id="br0">
      <inkml:brushProperty name="width" value="0.025" units="cm"/>
      <inkml:brushProperty name="height" value="0.025" units="cm"/>
    </inkml:brush>
  </inkml:definitions>
  <inkml:trace contextRef="#ctx0" brushRef="#br0">138 69 11018,'-3'11'2926,"-7"21"-1267,-2-1 0,-1-1 0,-2 0 1,-21 33-1,30-54-1230,1-1-209,0-1 0,0 1-1,0 1 1,1-1-1,0 0 1,1 1 0,0 0-1,0 0 1,1 0-1,-1 13 1,3-22-218,0 1 0,0-1-1,0 0 1,0 1 0,0-1 0,0 1 0,0-1-1,0 0 1,0 1 0,0-1 0,1 0-1,-1 1 1,0-1 0,0 1 0,0-1 0,1 0-1,-1 1 1,0-1 0,0 0 0,1 0-1,-1 1 1,0-1 0,1 0 0,-1 0 0,0 1-1,1-1 1,-1 0 0,1 0 0,-1 0-1,0 0 1,1 0 0,-1 0 0,1 1-1,0-1 1,20-3 140,16-14 140,-30 10-337,-1 0 1,0-1-1,0 0 1,0 0-1,-1 0 1,0-1-1,-1 1 1,0-1-1,0 0 1,-1-1-1,0 1 1,3-16-1,-3 6-103,-1 1 1,0 0-1,-1-1 0,-1 1 1,-4-34-1,4 52 157,0-1 0,0 0 0,0 0 0,0 1 0,0-1 0,0 0 0,0 1 0,0-1 0,0 0 0,0 1 0,0-1 0,-1 0 0,1 1 1,0-1-1,-1 0 0,1 1 0,0-1 0,-1 1 0,1-1 0,0 1 0,-1-1 0,1 1 0,-1-1 0,1 1 0,-1-1 0,1 1 0,-1-1 0,0 1 0,1 0 0,-1-1 0,1 1 0,-1 0 0,0 0 0,1-1 0,-1 1 0,0 0 0,1 0 0,-1 0 0,0 0 1,1 0-1,-1 0 0,0 0 0,0 0 0,1 0 0,-2 0 0,0 1-2,0 0 0,1 0 1,-1 0-1,0 1 0,1-1 0,-1 0 1,1 1-1,0-1 0,-1 0 0,1 1 1,0 0-1,0-1 0,0 1 0,-1 3 1,-2 3 46,1 0 1,0 0 0,1 0 0,0 0-1,0 0 1,1 1 0,0-1 0,0 1 0,2 13-1,-1-19-34,1-1-1,-1 1 0,1-1 0,0 1 1,0 0-1,0-1 0,0 0 1,0 1-1,1-1 0,-1 0 0,1 1 1,-1-1-1,1 0 0,0 0 1,0 0-1,0 0 0,0-1 0,0 1 1,0-1-1,1 1 0,-1-1 1,0 0-1,1 0 0,-1 0 0,1 0 1,-1 0-1,1 0 0,0-1 0,-1 1 1,1-1-1,0 0 0,-1 0 1,4 0-1,7 0 44,0-1 0,1 0 0,-1-1 0,0-1 0,0 0-1,0 0 1,-1-1 0,1-1 0,-1 0 0,0-1 0,0-1 0,17-12 0,-19 12-39,0 0 0,-1 0 1,1-1-1,-2 0 0,1-1 1,-1 0-1,-1-1 0,0 1 0,0-1 1,-1-1-1,0 1 0,0-1 1,-1 0-1,4-14 0,-8 4-147,-11 27-75,-18 31 12,24-32 269,-8 14 83,0 0 0,-13 27 1,21-38-59,1 0 0,0 0 0,0 0 1,1 1-1,0-1 0,1 1 1,0-1-1,0 1 0,0 9 1,1-16-95,1-1 1,-1 1 0,0-1-1,0 0 1,1 1 0,-1-1-1,1 0 1,-1 0-1,1 1 1,-1-1 0,1 0-1,0 0 1,0 0 0,-1 1-1,1-1 1,0 0 0,0 0-1,0-1 1,0 1-1,0 0 1,1 0 0,-1 0-1,2 0 1,0 1 11,1-1-1,-1 0 1,0 0 0,1-1-1,-1 1 1,1-1-1,-1 0 1,1 0 0,4 0-1,2-1 32,0 0 1,-1-1-1,1-1 0,0 1 0,-1-1 0,11-5 1,0-4-106,0 0 0,-1-1 0,-1-1 0,0 0 0,-1-2 0,0 0 0,-1-1 0,-1 0 0,-1-1 0,-1-1 0,0 0 0,-1-1 0,15-37 0,-48 105 130,-24 63 819,41-99-781,0 1 1,2-1 0,-1 1-1,2 0 1,-1 0-1,2 0 1,1 15-1,-1-25-110,0 1 0,1-1 0,0 0 0,0 0 0,0 0 0,0 0 0,1 0 0,-1 0 0,1 0-1,-1-1 1,1 1 0,0 0 0,3 2 0,-4-4-81,0 0 1,0 0-1,1 0 0,-1 0 0,0 0 0,1 0 1,-1 0-1,0 0 0,1-1 0,-1 1 0,1 0 1,0-1-1,-1 0 0,1 1 0,-1-1 0,1 0 1,0 0-1,-1 1 0,1-1 0,-1-1 0,1 1 1,0 0-1,-1 0 0,1-1 0,-1 1 0,1 0 1,2-2-1,-3 1-129,0 0 1,0 0-1,0 0 1,0 0-1,0 0 1,0 0-1,0 0 1,0 0-1,-1 0 1,1 0-1,0 0 1,-1 0-1,1-1 1,-1 1-1,0 0 1,1-1-1,-1 1 1,0 0-1,0-1 1,1-1-1,-1-36-4679,-1 24 1873,1-36-6593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1.842"/>
    </inkml:context>
    <inkml:brush xml:id="br0">
      <inkml:brushProperty name="width" value="0.025" units="cm"/>
      <inkml:brushProperty name="height" value="0.025" units="cm"/>
    </inkml:brush>
  </inkml:definitions>
  <inkml:trace contextRef="#ctx0" brushRef="#br0">1 1 14830,'0'0'6118,"1"11"-4730,4 127 1089,8 84-1219,-10-197-1247,1-1 1,2 1 0,0-1 0,2 0-1,0-1 1,22 40 0,-29-61-107,0 0 1,0-1 0,0 1-1,0-1 1,0 0 0,0 1-1,1-1 1,-1 0 0,0 0-1,1 0 1,-1 0-1,4 2 1,2-6-1997,-8-11-90,-2 5 957,-1 1 0,1 0 0,-2 0 0,1 0 0,-1 0 0,-10-12 0,-21-25-3943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9.272"/>
    </inkml:context>
    <inkml:brush xml:id="br0">
      <inkml:brushProperty name="width" value="0.025" units="cm"/>
      <inkml:brushProperty name="height" value="0.025" units="cm"/>
    </inkml:brush>
  </inkml:definitions>
  <inkml:trace contextRef="#ctx0" brushRef="#br0">9 1 8296,'0'0'13421,"-9"62"-13357,9-43-32,13-2-64,8-1-737,10-3-1217,6-3-673,4-2-1472,0-3-706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5:59.666"/>
    </inkml:context>
    <inkml:brush xml:id="br0">
      <inkml:brushProperty name="width" value="0.025" units="cm"/>
      <inkml:brushProperty name="height" value="0.025" units="cm"/>
    </inkml:brush>
  </inkml:definitions>
  <inkml:trace contextRef="#ctx0" brushRef="#br0">216 0 12332,'-11'6'4393,"-51"20"-642,-74 37 3106,136-64-6854,0 1 1,-1 0 0,1 0 0,0 0 0,0 0 0,0 0 0,-1 0-1,1 0 1,0 0 0,0 0 0,-1 0 0,1 0 0,0 0 0,0 0-1,0 0 1,-1 1 0,1-1 0,0 0 0,0 0 0,0 0-1,-1 0 1,1 0 0,0 0 0,0 0 0,0 1 0,0-1 0,-1 0-1,1 0 1,0 0 0,0 1 0,0-1 0,0 0 0,0 0 0,0 0-1,-1 1 1,1-1 0,0 0 0,0 0 0,0 0 0,0 1 0,0-1-1,0 0 1,0 0 0,0 0 0,0 1 0,0-1 0,0 0 0,0 0-1,0 1 1,0-1 0,0 0 0,0 0 0,1 0 0,-1 1 0,0-1-1,0 0 1,0 0 0,0 0 0,0 1 0,0-1 0,1 0 0,-1 0-1,0 0 1,0 0 0,0 0 0,0 1 0,1-1 0,-1 0 0,0 0-1,27 3 135,38-7-380,-56 2-82,12-2-192,0 1-1,0 1 1,1 1-1,27 2 1,-44-1 471,-1 1 0,0 0 1,0 0-1,0 0 0,0 0 1,0 1-1,0-1 1,0 1-1,0 0 0,0 0 1,-1 1-1,5 3 0,-6-4 45,0 0-1,0 0 0,-1 1 1,1-1-1,-1 1 0,1-1 0,-1 1 1,0-1-1,0 1 0,0 0 0,0 0 1,-1 0-1,1-1 0,-1 1 0,1 0 1,-1 0-1,0 0 0,0 0 1,-1 0-1,0 3 0,0 0 167,-1 0 0,0 0 0,-1 0 0,1 0-1,-1 0 1,0-1 0,-1 1 0,1-1 0,-1 0 0,0 0 0,-1 0 0,1-1-1,-1 1 1,-8 5 0,1 0 137,-1-1-1,0-1 0,0 0 1,-1 0-1,-15 4 1,26-10-289,0-1-1,0 0 1,0 0 0,0-1-1,0 1 1,0-1 0,0 1 0,0-1-1,-6 0 1,8-1-147,0 1 1,0 0-1,0-1 0,0 1 0,0 0 0,0-1 1,0 1-1,0-1 0,0 1 0,0-1 1,0 0-1,0 0 0,0 1 0,0-1 1,0 0-1,0 0 0,1 0 0,-2-1 0,0-3-983,0-1-1,1 1 0,-1 0 0,1-1 0,0 1 0,1-1 0,-1 1 0,1-1 0,1-7 1,-1-31-9017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36:00.011"/>
    </inkml:context>
    <inkml:brush xml:id="br0">
      <inkml:brushProperty name="width" value="0.025" units="cm"/>
      <inkml:brushProperty name="height" value="0.025" units="cm"/>
    </inkml:brush>
  </inkml:definitions>
  <inkml:trace contextRef="#ctx0" brushRef="#br0">45 150 14926,'0'0'5920,"10"4"-3218,-1-1-2358,0 0 0,0 0 0,1-1 0,-1 0 0,0-1 0,1 0 0,-1-1 0,1 1 0,-1-2 0,1 1 0,-1-1 0,0-1 0,1 0-1,-1 0 1,16-7 0,-10 3-249,0-2-1,-1 0 0,18-13 1,-29 19-83,0 0 1,0 0 0,0-1-1,-1 1 1,1-1 0,-1 0 0,1 1-1,-1-1 1,0 0 0,0 0-1,0-1 1,-1 1 0,1 0-1,-1-1 1,0 1 0,0-1 0,0 1-1,0-1 1,0 1 0,-1-1-1,0-5 1,0 7-19,-1 0 0,1 1 0,-1-1 0,0 0 0,0 0 0,0 1 0,0-1 0,0 1 0,0-1 0,0 1 0,0-1 0,-1 1-1,1 0 1,-1-1 0,1 1 0,-1 0 0,1 0 0,-1 0 0,0 0 0,1 1 0,-1-1 0,0 0 0,0 1 0,1-1 0,-1 1 0,0-1 0,-4 1 0,-55-4-196,58 4 205,-8 0-17,0 2 1,0-1 0,0 2-1,0-1 1,0 2-1,0-1 1,1 1 0,0 1-1,0 0 1,0 0 0,0 1-1,-11 10 1,14-11 32,0 0 0,1 1 1,0 0-1,0 0 0,1 0 1,-1 1-1,1 0 0,1 0 1,-1 0-1,1 1 1,0-1-1,1 1 0,0 0 1,0 0-1,1 0 0,-3 16 1,5-20-15,0-1 0,0 0 0,0 0-1,0 0 1,1 0 0,-1 0 0,1 0 0,0 0 0,0-1 0,0 1 0,0 0 0,0 0 0,0-1 0,1 1 0,0 0 0,-1-1 0,1 1 0,0-1 0,4 4 0,0-2-3,-1 0 0,1 0-1,0-1 1,0 1 0,0-1 0,0-1-1,0 1 1,12 2 0,9 0-290,1 0-1,0-2 1,37 0 0,-58-3 124,83-3-3338,-29-7-2471,16-12-7336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07.745"/>
    </inkml:context>
    <inkml:brush xml:id="br0">
      <inkml:brushProperty name="width" value="0.025" units="cm"/>
      <inkml:brushProperty name="height" value="0.025" units="cm"/>
    </inkml:brush>
  </inkml:definitions>
  <inkml:trace contextRef="#ctx0" brushRef="#br0">160 72 13357,'2'-9'1879,"-1"6"-1568,1-5 545,0 0 1,0 0-1,1 0 1,0 1 0,8-14-1,-12 57 1334,2-16-2122,-34 245 1255,7-74-761,-44 365-169,21-181-247,48-370-145,-2 15-80,1 1 0,1-1 0,2 40 0,7-43-1710,-2-12-1217,2-7-3991,-2-9-4630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08.347"/>
    </inkml:context>
    <inkml:brush xml:id="br0">
      <inkml:brushProperty name="width" value="0.025" units="cm"/>
      <inkml:brushProperty name="height" value="0.025" units="cm"/>
    </inkml:brush>
  </inkml:definitions>
  <inkml:trace contextRef="#ctx0" brushRef="#br0">1 23 13933,'0'0'3540,"9"8"-2665,-8-7-857,4 3 142,0 1 0,0-1 0,0 0 0,0 0 0,1-1 0,0 1 0,0-1 0,0 0 0,0-1 0,0 0 0,0 0 0,1 0 0,-1-1 0,12 2 0,65-4 562,0-3 0,164-29 0,-148 16-134,152-6 0,-194 25-579,1 3-1,-1 2 1,0 3-1,86 26 1,-95-25 174,0-2-1,0-2 1,70 0 0,149-13 1355,-59-1-1063,-87 7-414,178 2 95,-223 3-246,141 25 0,-188-21-65,-19-6 31,0 0-1,1 0 1,-1-1-1,20 2 1,-28-4-173,-1 0 1,1-1-1,0 1 1,0 0-1,0-1 1,0 1-1,0-1 0,0 1 1,0-1-1,0 0 1,-1 0-1,4-2 1,-3 2-205,-1 0 0,0 0 0,0-1 0,0 1 0,0-1 0,0 1 0,0-1 0,0 1 0,0-1 0,-1 1 0,1-1 0,0 0 0,-1 1 1,1-1-1,-1 0 0,0-2 0,1-21-9535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09.004"/>
    </inkml:context>
    <inkml:brush xml:id="br0">
      <inkml:brushProperty name="width" value="0.025" units="cm"/>
      <inkml:brushProperty name="height" value="0.025" units="cm"/>
    </inkml:brush>
  </inkml:definitions>
  <inkml:trace contextRef="#ctx0" brushRef="#br0">45 1 17521,'0'0'592,"-8"0"679,-18 0 201,16 0-333,25 0-654,48 1 533,185 10 6,-222-8-1040,0 1 1,0 2-1,-1 0 0,0 2 0,0 0 1,0 2-1,26 15 0,-47-23 14,0 0-1,0 0 0,-1 1 1,1-1-1,-1 1 0,0 0 0,0 0 1,0 0-1,0 0 0,0 1 0,0-1 1,-1 1-1,0-1 0,0 1 1,0 0-1,0 0 0,-1 0 0,1 0 1,-1 0-1,0 1 0,0-1 1,-1 0-1,1 0 0,-1 1 0,0-1 1,0 0-1,0 1 0,-1-1 1,1 0-1,-1 0 0,0 1 0,-1-1 1,1 0-1,-3 6 0,-4 7 145,-2 0 0,1-1-1,-2 0 1,0 0 0,-1-1 0,-18 18-1,-101 92 2118,8-8-1416,108-99-819,4-2-1221,2-8-2707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09.713"/>
    </inkml:context>
    <inkml:brush xml:id="br0">
      <inkml:brushProperty name="width" value="0.025" units="cm"/>
      <inkml:brushProperty name="height" value="0.025" units="cm"/>
    </inkml:brush>
  </inkml:definitions>
  <inkml:trace contextRef="#ctx0" brushRef="#br0">121 277 10122,'-11'3'533,"0"-1"-325,-6 3 924,-1-1 0,-1-1 0,-19 1 0,37-4-1074,1 0 1,0 0-1,-1 0 1,1 0-1,-1-1 1,1 1 0,0 0-1,0 0 1,-1-1-1,1 1 1,0 0-1,-1 0 1,1-1 0,0 1-1,0 0 1,0-1-1,-1 1 1,1 0-1,0-1 1,0 1 0,0 0-1,0-1 1,0 1-1,0-1 1,-1 1-1,1 0 1,0-1 0,0 1-1,0 0 1,0-1-1,0 1 1,1-1-1,-1 1 1,0 0 0,0-1-1,0 1 1,0 0-1,0-1 1,0 1-1,1-1 1,-1 1 0,0 0-1,0 0 1,0-1-1,1 1 1,-1 0-1,0-1 1,1 1 0,-1 0-1,1-1 1,11-18-46,27-16 321,1 2 1,1 2-1,2 1 1,1 2-1,80-37 1,-110 58-341,0 0 0,0 2 0,1-1 0,0 2-1,24-5 1,-35 8 9,0 1-1,0-1 0,0 1 0,-1 0 1,1 0-1,0 0 0,0 1 0,0-1 1,-1 1-1,1 0 0,0 0 0,-1 0 1,1 1-1,0-1 0,-1 1 0,0 0 1,1 0-1,-1 0 0,0 1 1,0-1-1,0 1 0,-1-1 0,1 1 1,0 0-1,-1 0 0,0 0 0,3 5 1,3 10 123,-1-1 0,0 1-1,3 19 1,-6-22-263,1 0 0,0 0 0,1-1 0,12 24 0,-1-19-2363,-2-13-2169,-1-6-3536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0.548"/>
    </inkml:context>
    <inkml:brush xml:id="br0">
      <inkml:brushProperty name="width" value="0.025" units="cm"/>
      <inkml:brushProperty name="height" value="0.025" units="cm"/>
    </inkml:brush>
  </inkml:definitions>
  <inkml:trace contextRef="#ctx0" brushRef="#br0">1 38 9513,'0'0'7324,"8"11"-6075,-5-8-1167,2 3 58,1 0 0,-2 1 1,1 0-1,-1 0 0,0 0 1,0 0-1,0 0 0,-1 1 1,-1 0-1,1 0 1,-1 0-1,1 8 0,4 50 303,-3-1 0,-2 0 1,-4 1-1,-2-1 0,-14 69 0,31-285 1334,0 51-1742,37-138 0,-48 230-50,1 1 1,0-1-1,0 1 0,1 0 1,0 0-1,0 0 1,0 1-1,1-1 0,0 1 1,1 0-1,-1 1 1,1-1-1,0 1 0,13-8 1,-14 10-2,1 0 0,-1 0 1,0 1-1,1 0 0,-1 0 0,1 1 1,0-1-1,-1 1 0,1 1 0,0-1 1,0 1-1,0 0 0,0 0 0,-1 0 1,1 1-1,0 0 0,0 0 0,-1 1 1,1 0-1,9 4 0,-13-5 15,1 0 1,-1 0-1,1 0 1,-1 0-1,0 1 1,1-1-1,-1 1 1,0 0-1,0 0 1,0 0-1,-1 0 1,1 0-1,0 0 1,-1 0-1,1 1 1,-1-1-1,0 0 1,0 1-1,0-1 1,0 1-1,0-1 1,0 1-1,-1 0 1,1-1-1,-1 1 1,0 0-1,0-1 1,0 1-1,0 0 1,0 0-1,-1-1 0,1 1 1,-1 0-1,1-1 1,-1 1-1,-1 2 1,-2 4 124,0-1 0,0 0 0,-1 0 1,0 0-1,-1 0 0,1-1 0,-1 0 0,-1 0 0,-8 8 0,0-3 30,0 0 0,0-1 0,-2-1 0,1 0 0,-1-2 0,0 1-1,-1-2 1,0-1 0,0 0 0,-29 5 0,46-11-230,1 0-1,0 0 1,0 0 0,-1 0 0,1 0 0,0 0 0,0 0-1,-1 0 1,1 0 0,0 0 0,0 0 0,-1 0 0,1-1 0,0 1-1,0 0 1,0 0 0,-1 0 0,1 0 0,0-1 0,0 1-1,0 0 1,-1 0 0,1 0 0,0-1 0,0 1 0,0 0-1,0 0 1,0-1 0,0 1 0,0 0 0,-1 0 0,1-1 0,0 1-1,0 0 1,0 0 0,0-1 0,0 1 0,0 0 0,0 0-1,0-1 1,0 1 0,1 0 0,-1 0 0,0-1 0,0 1-1,0 0 1,0 0 0,0-1 0,0 1 0,0 0 0,1 0 0,-1 0-1,0-1 1,0 1 0,0 0 0,0 0 0,1 0 0,-1 0-1,0-1 1,0 1 0,0 0 0,1 0 0,11-16-4842,10-8-5791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1.183"/>
    </inkml:context>
    <inkml:brush xml:id="br0">
      <inkml:brushProperty name="width" value="0.025" units="cm"/>
      <inkml:brushProperty name="height" value="0.025" units="cm"/>
    </inkml:brush>
  </inkml:definitions>
  <inkml:trace contextRef="#ctx0" brushRef="#br0">1 0 14606,'0'0'3427,"43"54"-2210,-24-26-544,8 2-33,0 5-223,3-1-321,4 4-32,0-4-32,-5-4-352,-1-4-673,-5-6-449,-8-5 97,-13-7-192,-2-4-994,-17-4-672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1.525"/>
    </inkml:context>
    <inkml:brush xml:id="br0">
      <inkml:brushProperty name="width" value="0.025" units="cm"/>
      <inkml:brushProperty name="height" value="0.025" units="cm"/>
    </inkml:brush>
  </inkml:definitions>
  <inkml:trace contextRef="#ctx0" brushRef="#br0">0 328 12236,'0'0'7078,"73"-69"-5668,-26 35-385,10-4-577,9-6-384,0-1-32,-7-2-2146,-9-3-6022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2.174"/>
    </inkml:context>
    <inkml:brush xml:id="br0">
      <inkml:brushProperty name="width" value="0.025" units="cm"/>
      <inkml:brushProperty name="height" value="0.025" units="cm"/>
    </inkml:brush>
  </inkml:definitions>
  <inkml:trace contextRef="#ctx0" brushRef="#br0">77 316 12268,'-8'-6'1676,"3"2"-1010,-33-21 1572,36 24-1906,0-1 1,0 1-1,0-1 1,0 0 0,0 1-1,1-1 1,-1 0-1,1 0 1,-1-1-1,1 1 1,0 0-1,0 0 1,0-1 0,0 1-1,0-1 1,0-2-1,1 2-182,2 0 1,-1-1-1,0 1 0,1 0 0,-1 0 0,1 0 0,0 0 0,0 0 1,0 0-1,0 1 0,1-1 0,-1 1 0,1-1 0,0 1 0,0 0 1,-1 0-1,1 0 0,0 0 0,6-1 0,0-3 114,33-21 53,1 2 0,1 2 0,1 2 0,1 3 1,62-18-1,-70 26-809,0 2 1,1 2-1,0 1 1,42 1-1,-74 3 25,31 4-1635,-37-2 1795,1-1 1,-1 0-1,0 1 0,0-1 1,1 1-1,-1-1 1,0 1-1,0 0 1,0-1-1,0 1 0,0 0 1,0 0-1,0 0 1,0 0-1,0 0 1,0 0-1,0 0 0,0 0 1,-1 0-1,1 0 1,0 0-1,-1 1 1,1-1-1,0 2 1,0 11-6218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2.058"/>
    </inkml:context>
    <inkml:brush xml:id="br0">
      <inkml:brushProperty name="width" value="0.025" units="cm"/>
      <inkml:brushProperty name="height" value="0.025" units="cm"/>
    </inkml:brush>
  </inkml:definitions>
  <inkml:trace contextRef="#ctx0" brushRef="#br0">1 1 14638,'0'0'1623,"-1"9"-855,2 2-607,0-1-1,0 1 0,1 0 0,0-1 0,1 1 0,0-1 1,1 0-1,0 0 0,0 0 0,1-1 0,0 0 0,1 0 0,0 0 1,12 13-1,11 5 117,1-1 0,0-2-1,2-1 1,1-1 0,64 31 0,40 26 58,-23 4 476,164 155 0,30 26-137,-277-239-640,-23-18 94,0 0 0,1 0-1,0-1 1,0 0 0,12 6 0,-20-16-825,0 0 1,0 1-1,0-1 1,-1 0 0,0 0-1,1 1 1,-1-1 0,-1-7-1,-2-25-6990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2.417"/>
    </inkml:context>
    <inkml:brush xml:id="br0">
      <inkml:brushProperty name="width" value="0.025" units="cm"/>
      <inkml:brushProperty name="height" value="0.025" units="cm"/>
    </inkml:brush>
  </inkml:definitions>
  <inkml:trace contextRef="#ctx0" brushRef="#br0">20 65 7175,'0'0'576,"-20"-64"-6982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2.795"/>
    </inkml:context>
    <inkml:brush xml:id="br0">
      <inkml:brushProperty name="width" value="0.025" units="cm"/>
      <inkml:brushProperty name="height" value="0.025" units="cm"/>
    </inkml:brush>
  </inkml:definitions>
  <inkml:trace contextRef="#ctx0" brushRef="#br0">1 50 7976,'0'0'3865,"0"-9"-1965,4-28-133,-4 38-1688,0-1 0,0 1 0,0-1 0,0 1 0,1-1 0,-1 1 0,0 0 0,0-1 0,1 0 0,-1 1 0,0-1 0,1 1 0,-1-1 0,0 1 0,1-1 0,-1 0 0,1 1 0,-1-1 0,1 0 0,-1 1 0,1-1 0,-1 0 0,1 0 0,-1 1 0,1-1 0,-1 0 0,1 0 0,-1 0 0,1 0 0,-1 0 0,1 0 0,0 0 0,-1 0 0,1 0 0,-1 0 0,1 0 0,-1 0 0,1 0 0,-1 0 0,1-1 0,-1 1 0,1 0 0,-1 0 0,1 0 0,-1-1 0,1 1 0,-1 0 0,1-1 0,-1 1 0,1-1 0,-1 1 0,0 0 0,1-1 0,-1 1 0,0-1 0,1 1 0,-1-1 0,0 1 0,0-1 0,1 1 0,-1-1 0,0 1 0,0-1 0,0 0 0,0 1 1,0-1-1,0 1 0,0-1 0,0 0 0,6 24 297,-1 1 1,-1-1-1,-1 1 0,-1 0 1,-1 0-1,-1 0 1,-4 25-1,2 19-313,1-32-1058,-8 53-1,5-83-2956,-2-15-157,-2-12-1016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3.123"/>
    </inkml:context>
    <inkml:brush xml:id="br0">
      <inkml:brushProperty name="width" value="0.025" units="cm"/>
      <inkml:brushProperty name="height" value="0.025" units="cm"/>
    </inkml:brush>
  </inkml:definitions>
  <inkml:trace contextRef="#ctx0" brushRef="#br0">1 286 8712,'0'0'2023,"0"-8"673,1-25-42,-1 32-2598,0 1 1,0-1-1,0 1 1,0-1 0,0 1-1,0-1 1,0 1 0,1-1-1,-1 1 1,0 0 0,0-1-1,0 1 1,1-1 0,-1 1-1,0 0 1,1-1-1,-1 1 1,0 0 0,1-1-1,-1 1 1,0 0 0,1-1-1,-1 1 1,1 0 0,-1 0-1,0 0 1,1-1-1,-1 1 1,1 0 0,-1 0-1,1 0 1,-1 0 0,1 0-1,-1 0 1,1 0 0,-1 0-1,1 0 1,-1 0 0,1 0-1,-1 0 1,0 0-1,2 1 1,14 5 465,1 8-86,-1 0 0,0 1-1,-1 0 1,17 24 0,5 4 385,-30-35-583,50 47 255,-54-52-409,1 0 0,0-1 0,0 1-1,1-1 1,-1 1 0,0-1 0,1-1 0,-1 1 0,1-1 0,0 1 0,0-1 0,-1-1 0,8 2 0,-9-3 43,-1 1 0,0-1 0,1 0 0,-1 0 0,0 0 0,0 0 0,1 0-1,-1 0 1,0 0 0,0-1 0,0 1 0,0-1 0,-1 1 0,1-1 0,0 0 0,-1 0 0,1 0 0,-1 0 0,0 0 0,1 0 0,-1 0 0,0 0-1,1-3 1,19-60 1099,-19 58-1099,4-19 214,-1-1-1,-1 0 1,-2 0 0,0-44 0,-3 54-297,0 1-1,-1-1 1,-1 0 0,0 1 0,-2-1-1,0 1 1,0 0 0,-13-24 0,9 31-740,5 8-2743,0 1-4400,-4 0-2336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3.545"/>
    </inkml:context>
    <inkml:brush xml:id="br0">
      <inkml:brushProperty name="width" value="0.025" units="cm"/>
      <inkml:brushProperty name="height" value="0.025" units="cm"/>
    </inkml:brush>
  </inkml:definitions>
  <inkml:trace contextRef="#ctx0" brushRef="#br0">0 1201 12332,'0'0'7041,"11"-9"-6331,35-31 89,101-65 1,77-28-238,-95 58-369,213-124 14,530-342-40,-846 522-131,0 1 93,0-1-1,22-23 1,-89 64 287,-8 12-2101,8-5-3394,34-24-788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4.017"/>
    </inkml:context>
    <inkml:brush xml:id="br0">
      <inkml:brushProperty name="width" value="0.025" units="cm"/>
      <inkml:brushProperty name="height" value="0.025" units="cm"/>
    </inkml:brush>
  </inkml:definitions>
  <inkml:trace contextRef="#ctx0" brushRef="#br0">249 1 13837,'0'0'6620,"-7"2"-5788,-1 1-783,0 1 0,0 0 0,0 1 0,1-1 0,-1 1 0,1 1 0,1-1 0,-1 1 0,1 0 0,0 1-1,-7 9 1,-62 95 38,52-75-72,7-9-89,-18 41 1,32-65 17,43-60-11720,-20 17 2866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4.395"/>
    </inkml:context>
    <inkml:brush xml:id="br0">
      <inkml:brushProperty name="width" value="0.025" units="cm"/>
      <inkml:brushProperty name="height" value="0.025" units="cm"/>
    </inkml:brush>
  </inkml:definitions>
  <inkml:trace contextRef="#ctx0" brushRef="#br0">165 0 15278,'0'0'3145,"-3"10"-3054,-1 6 100,1 0 0,1 1 0,0-1 0,1 1 1,1-1-1,0 1 0,1-1 0,1 1 0,1-1 1,7 25-1,7 3-164,2-1 0,3-1 0,1-1 0,38 52-1,-60-92-43,-42-29-5818,-34-34 1590,2-4 4009,-44-38 9223,117 104-8948,0 0-1,-1 0 1,1 0-1,0-1 1,0 1 0,0 0-1,0 0 1,0 0-1,0 0 1,0 0 0,0 0-1,0 0 1,-1 0-1,1 0 1,0 0 0,0 0-1,0-1 1,0 1-1,0 0 1,0 0 0,0 0-1,0 0 1,0 0-1,0 0 1,0 0 0,0-1-1,0 1 1,0 0-1,0 0 1,0 0 0,0 0-1,0 0 1,0 0-1,0 0 1,0-1 0,0 1-1,0 0 1,0 0-1,0 0 1,0 0 0,0 0-1,0 0 1,1 0-1,-1 0 1,0-1 0,0 1-1,0 0 1,0 0-1,0 0 1,0 0 0,0 0-1,0 0 1,0 0-1,1 0 1,-1 0 0,0 0-1,0 0 1,0 0-1,0 0 1,13-3 525,23 2-990,-30 1 668,125-4-160,-43-9-4702,-39 0-4167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4.915"/>
    </inkml:context>
    <inkml:brush xml:id="br0">
      <inkml:brushProperty name="width" value="0.025" units="cm"/>
      <inkml:brushProperty name="height" value="0.025" units="cm"/>
    </inkml:brush>
  </inkml:definitions>
  <inkml:trace contextRef="#ctx0" brushRef="#br0">1 118 13485,'0'0'5797,"53"2"-5380,5-8 127,15-8-352,12-4-160,10-7-2114,-2-4-3010,-9 1-6471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5.277"/>
    </inkml:context>
    <inkml:brush xml:id="br0">
      <inkml:brushProperty name="width" value="0.025" units="cm"/>
      <inkml:brushProperty name="height" value="0.025" units="cm"/>
    </inkml:brush>
  </inkml:definitions>
  <inkml:trace contextRef="#ctx0" brushRef="#br0">1 1 16656,'0'0'2850,"48"38"-2593,-14-38-97,5 0-64,6-8 32,3-1-96,-5 0-128,-6 3-224,-8 3-1,-8 3-159,-10 0 128,-8 10 63,-3 2-159,0 0-2435,-3-8-2882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5.953"/>
    </inkml:context>
    <inkml:brush xml:id="br0">
      <inkml:brushProperty name="width" value="0.025" units="cm"/>
      <inkml:brushProperty name="height" value="0.025" units="cm"/>
    </inkml:brush>
  </inkml:definitions>
  <inkml:trace contextRef="#ctx0" brushRef="#br0">26 93 12300,'0'0'7399,"4"14"-6214,13 75-479,-4 0 1,1 97-1,-14-169-653,0-11 7,0 1 0,0-1 1,1 1-1,-1-1 1,1 1-1,4 10 0,-2-61 1654,-4-14-1574,0 9-110,1 0 0,12-74-1,-9 108-38,0 1-1,0 0 1,2 0-1,0 0 1,0 0 0,2 1-1,-1 0 1,2 0-1,-1 0 1,2 1-1,0 1 1,20-22 0,-26 30-14,1 1 0,-1-1 1,1 0-1,0 1 0,0 0 1,0 0-1,0 0 1,0 0-1,0 1 0,0-1 1,1 1-1,-1 0 0,1 1 1,6-1-1,-10 1 17,1 0 0,0 0 0,0 0 0,-1 0 0,1 1 1,0-1-1,-1 1 0,1-1 0,-1 1 0,1 0 0,0-1 0,-1 1 0,1 0 0,-1 0 0,0 0 0,1 0 0,-1 1 0,0-1 0,0 0 0,0 0 0,0 1 0,0-1 0,0 1 1,0-1-1,0 1 0,0-1 0,-1 1 0,1-1 0,0 1 0,-1 0 0,0-1 0,1 1 0,-1 0 0,0 0 0,0-1 0,0 1 0,0 0 0,0 2 0,-1 4 98,-1 1-1,1 0 0,-1-1 1,-1 0-1,0 1 1,0-1-1,0 0 0,-1 0 1,0-1-1,-1 1 0,0-1 1,0 0-1,0 0 0,-1 0 1,0-1-1,0 0 0,-1 0 1,0-1-1,-12 9 1,8-7 26,1 0 1,-1-1-1,0 0 1,-1-1-1,1 0 0,-1-1 1,0 0-1,0-1 1,-1 0-1,1-1 1,0 0-1,-1-1 1,-15-1-1,27 0-171,0 1-1,0-1 0,0 0 0,0 0 0,1-1 1,-1 1-1,0 0 0,0 0 0,0 0 1,1 0-1,-1-1 0,0 1 0,0 0 1,1-1-1,-1 1 0,0 0 0,1-1 0,-1 1 1,0-1-1,1 0 0,-1 1 0,0-1 1,1 1-1,-1-1 0,1 0 0,-1 1 0,1-1 1,0 0-1,-1 1 0,1-1 0,0 0 1,-1 0-1,1 0 0,0 1 0,0-1 1,0 0-1,0 0 0,0 0 0,0 1 0,0-1 1,0 0-1,0 0 0,0 0 0,0 0 1,0 1-1,1-1 0,-1 0 0,0 0 0,0 1 1,1-1-1,-1 0 0,1 0 0,-1 1 1,1-1-1,-1 0 0,1 1 0,0-2 0,3-3-622,0 0-1,0-1 0,0 2 0,1-1 0,8-7 0,55-40-6941,-29 23 929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2.507"/>
    </inkml:context>
    <inkml:brush xml:id="br0">
      <inkml:brushProperty name="width" value="0.025" units="cm"/>
      <inkml:brushProperty name="height" value="0.025" units="cm"/>
    </inkml:brush>
  </inkml:definitions>
  <inkml:trace contextRef="#ctx0" brushRef="#br0">0 176 11179,'0'0'8712,"70"-3"-6118,-23-14-576,10-5-480,7-1-930,0-2-512,-5 3-32,-6 3-512,-10 2-1698,-17 3-1602,-10 1-2850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6.565"/>
    </inkml:context>
    <inkml:brush xml:id="br0">
      <inkml:brushProperty name="width" value="0.025" units="cm"/>
      <inkml:brushProperty name="height" value="0.025" units="cm"/>
    </inkml:brush>
  </inkml:definitions>
  <inkml:trace contextRef="#ctx0" brushRef="#br0">209 1 14638,'0'0'8552,"-7"12"-8499,-22 50 378,2 2 0,-20 70-1,57-164-485,-4 14-18,0 0 1,-1-1-1,-1 1 1,-1-1-1,0 0 1,-1 0-1,-1-35 1,-1 52 69,0-1 0,0 1 1,0 0-1,0 0 0,0 0 1,0-1-1,0 1 0,-1 0 0,1 0 1,0 0-1,0-1 0,0 1 0,0 0 1,-1 0-1,1 0 0,0 0 1,0-1-1,0 1 0,-1 0 0,1 0 1,0 0-1,0 0 0,-1 0 0,1 0 1,0 0-1,0 0 0,0 0 1,-1 0-1,1 0 0,0 0 0,0 0 1,-1 0-1,1 0 0,0 0 0,0 0 1,-1 0-1,1 0 0,0 0 1,0 0-1,-1 0 0,1 0 0,0 0 1,0 0-1,0 1 0,-1-1 0,1 0 1,0 0-1,0 0 0,0 0 1,-1 1-1,-9 8-162,8-5 156,1-1 0,-1 0 1,1 1-1,0-1 0,0 1 1,0 0-1,1-1 1,-1 1-1,1 0 0,0-1 1,0 1-1,0 0 0,1-1 1,-1 1-1,1 0 1,0-1-1,0 1 0,0-1 1,0 1-1,1-1 0,-1 1 1,1-1-1,0 0 0,0 0 1,0 0-1,0 0 1,1 0-1,-1 0 0,1-1 1,0 1-1,0-1 0,0 0 1,4 3-1,1 0 23,1 1-1,-1-2 0,1 1 1,1-1-1,-1 0 0,0-1 1,1 0-1,0-1 0,0 0 1,0 0-1,14-1 0,-23-1 131,-29-5 929,-198-85-672,202 80-184,31 8-228,45 9-124,-41-5 187,42 6-746,1-3 0,89-1 0,-116-9-4164,-5-9-5974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7.023"/>
    </inkml:context>
    <inkml:brush xml:id="br0">
      <inkml:brushProperty name="width" value="0.025" units="cm"/>
      <inkml:brushProperty name="height" value="0.025" units="cm"/>
    </inkml:brush>
  </inkml:definitions>
  <inkml:trace contextRef="#ctx0" brushRef="#br0">1 140 8936,'0'0'9289,"82"-45"-8840,-36 25-193,6 0-160,5 4-96,-3 2-1441,-6 1-3428,-10 2-1089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7.414"/>
    </inkml:context>
    <inkml:brush xml:id="br0">
      <inkml:brushProperty name="width" value="0.025" units="cm"/>
      <inkml:brushProperty name="height" value="0.025" units="cm"/>
    </inkml:brush>
  </inkml:definitions>
  <inkml:trace contextRef="#ctx0" brushRef="#br0">1 48 10570,'0'0'8968,"12"-3"-8279,39-8-91,-3 0-441,0 2-1,72-4 1,-118 12-159,0 1 1,-1 0-1,1 0 0,0 0 1,0 0-1,0 1 0,0-1 1,0 1-1,0-1 1,0 1-1,-1-1 0,1 1 1,0 0-1,0 0 0,-1 0 1,1 0-1,-1 0 1,1 0-1,-1 0 0,1 1 1,-1-1-1,1 0 0,-1 1 1,0-1-1,1 3 0,-1-1 16,0 0 0,0 0 0,-1 0 0,1 0 0,-1 0 0,0 0 0,0 1 0,0-1 0,0 0 0,0 0 0,-1 0 0,1 0 0,-3 6-1,-2 7-100,-1-1 0,-1 1 0,0-1 0,-15 21 0,15-24-495,-1-1 0,0-1 0,0 1 0,-12 9 0,-7 0-4291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8.907"/>
    </inkml:context>
    <inkml:brush xml:id="br0">
      <inkml:brushProperty name="width" value="0.025" units="cm"/>
      <inkml:brushProperty name="height" value="0.025" units="cm"/>
    </inkml:brush>
  </inkml:definitions>
  <inkml:trace contextRef="#ctx0" brushRef="#br0">232 83 11563,'0'0'1484,"-6"-9"118,1 0-1084,-1 1 1,-1 1 0,1-1 0,-1 1 0,-14-11-1,19 16-463,1 1 0,-1-1 0,0 1-1,0 0 1,0-1 0,1 1 0,-1 0-1,-1 0 1,1 0 0,0 1 0,0-1-1,0 0 1,0 1 0,0 0 0,-1-1-1,1 1 1,0 0 0,0 0-1,-1 0 1,1 0 0,0 1 0,0-1-1,-1 0 1,1 1 0,0 0 0,0-1-1,0 1 1,0 0 0,0 0 0,0 1-1,0-1 1,0 0 0,0 0-1,1 1 1,-1-1 0,0 1 0,1 0-1,-3 3 1,-8 13 53,0 1 0,1 0 0,1 1 1,1 1-1,-13 41 0,17-46 13,1 0 0,1 0 1,0 0-1,2 1 0,-1 0 1,2-1-1,0 1 0,5 28 0,-4-39-106,0 1 0,1-1 0,0 1-1,1-1 1,-1 0 0,1 0-1,0 0 1,1 0 0,-1-1-1,1 1 1,0-1 0,0 0-1,1 0 1,0 0 0,0-1-1,0 1 1,0-1 0,1 0-1,-1-1 1,1 0 0,0 0-1,0 0 1,0 0 0,1-1 0,-1 0-1,0 0 1,1-1 0,0 0-1,-1 0 1,1 0 0,12-1-1,-15-2 15,0 1-1,-1 0 0,1-1 1,0 0-1,-1 0 0,1 0 1,-1 0-1,0-1 1,1 1-1,-1-1 0,0 0 1,0 0-1,-1 0 0,1 0 1,-1 0-1,0-1 1,1 1-1,-2-1 0,1 0 1,0 1-1,-1-1 0,1 0 1,-1 0-1,0 0 1,0 0-1,0-7 0,-1 7 25,1 0 0,-1 0 0,0 1-1,0-1 1,0 0 0,-1 0 0,1 1 0,-1-1-1,0 0 1,0 1 0,0-1 0,-1 0 0,-1-3-1,2 5-5,-1 0 1,1 1-1,-1-1 0,1 0 0,-1 0 0,0 1 0,0-1 0,1 1 1,-1-1-1,0 1 0,0 0 0,-1 0 0,1 0 0,0 0 0,0 0 0,0 0 1,-1 1-1,1-1 0,0 1 0,-1-1 0,1 1 0,-3 0 0,4 0-51,0 0-1,0 0 1,0 0 0,0 0-1,0 1 1,0-1-1,0 0 1,0 0-1,0 1 1,0-1-1,1 1 1,-1-1-1,0 1 1,0-1-1,0 1 1,0-1-1,1 1 1,-1 0 0,0-1-1,1 1 1,-1 0-1,0 0 1,0 1-1,1-2 0,0 1 0,0-1 0,0 0-1,0 1 1,-1-1 0,1 1 0,0-1-1,0 0 1,0 1 0,0-1 0,0 1 0,0-1-1,1 1 1,-1-1 0,0 0 0,0 1-1,0-1 1,0 1 0,0-1 0,1 0-1,-1 1 1,0-1 0,0 1 0,0-1 0,1 0-1,-1 1 1,0-1 0,1 0 0,-1 0-1,0 1 1,1-1 0,-1 0 0,0 0 0,1 1-1,-1-1 1,1 0 0,-1 0 0,0 0-1,1 0 1,-1 0 0,1 0 0,-1 1 0,1-1-1,-1 0 1,0 0 0,1 0 0,-1 0-1,1 0 1,-1-1 0,1 1 0,6 0 9,1-1 1,-1 0-1,1 0 1,-1-1-1,0 0 1,0 0-1,0-1 1,0 0 0,0 0-1,-1-1 1,1 0-1,-1 0 1,0 0-1,0-1 1,5-5-1,11-10-147,0-1-1,25-34 1,-68 113 100,16-47 55,1 0 0,0 0 0,0 0 0,2 1 0,-1-1 0,1 1 0,0 18 0,2-29-18,0-1 0,0 0-1,0 0 1,0 1-1,0-1 1,0 0 0,0 0-1,0 0 1,0 1 0,0-1-1,0 0 1,0 0-1,0 1 1,0-1 0,0 0-1,0 0 1,1 0-1,-1 1 1,0-1 0,0 0-1,0 0 1,0 0 0,0 1-1,1-1 1,-1 0-1,0 0 1,0 0 0,0 0-1,0 0 1,1 1-1,-1-1 1,0 0 0,0 0-1,1 0 1,-1 0-1,0 0 1,0 0 0,0 0-1,1 0 1,-1 0 0,0 0-1,0 0 1,1 0-1,12-6-785,9-13-1455,-6-9-801,-3-9-2141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9.539"/>
    </inkml:context>
    <inkml:brush xml:id="br0">
      <inkml:brushProperty name="width" value="0.025" units="cm"/>
      <inkml:brushProperty name="height" value="0.025" units="cm"/>
    </inkml:brush>
  </inkml:definitions>
  <inkml:trace contextRef="#ctx0" brushRef="#br0">25 9 17360,'0'0'652,"-3"11"-38,-3 13-98,1 0 0,0 1 0,2-1 0,1 1 1,2 25-1,0-40-471,0-1 1,1 1 0,0 0 0,1-1 0,0 1-1,1-1 1,-1 0 0,2 1 0,0-1 0,0-1 0,0 1-1,1-1 1,0 1 0,1-1 0,0-1 0,13 15-1,-18-21-90,0-1-1,-1 1 1,1 0-1,0 0 1,-1 0-1,1 0 0,0-1 1,0 1-1,0 0 1,0-1-1,-1 1 1,1-1-1,0 1 1,0-1-1,0 1 1,0-1-1,0 0 1,1 0-1,-1 1 0,0-1 1,0 0-1,0 0 1,0 0-1,0 0 1,0 0-1,0 0 1,0 0-1,0-1 1,0 1-1,0 0 0,0 0 1,0-1-1,0 1 1,0-1-1,0 1 1,0-1-1,0 1 1,0-1-1,0 0 1,0 0-1,-1 1 0,1-1 1,0 0-1,0 0 1,-1 0-1,1 1 1,-1-1-1,1 0 1,-1 0-1,1 0 1,-1 0-1,0 0 0,1 0 1,-1 0-1,0 0 1,0-1-1,1 1 1,-1 0-1,0-2 1,2-11-1025,-1 0 0,0 0 1,-1-22-1,0 26-70,-4-29-173,-7 17 3565,11 27 1589,0-4-3834,-1-1 0,1 1 0,0 0 0,0 0 0,0 0 0,0-1 0,0 1 0,0 0 0,0 0 0,1-1 0,-1 1 0,0 0-1,0-1 1,1 1 0,-1 0 0,0 0 0,1-1 0,-1 1 0,0-1 0,1 1 0,-1 0 0,1-1 0,-1 1 0,2 0 0,1 1 34,0 0 0,0 0 0,0-1 0,0 1 0,0-1 0,0 0 0,0 0 0,1 0 0,-1 0 0,0-1 1,1 1-1,-1-1 0,1 0 0,-1 0 0,0 0 0,1 0 0,-1-1 0,1 1 0,-1-1 0,0 0 0,0 0 0,1 0 0,-1-1 1,0 1-1,0-1 0,0 1 0,0-1 0,0 0 0,-1 0 0,1 0 0,-1-1 0,4-3 0,-1 1 84,0 0 0,-1 0 0,0 0 0,0-1-1,0 0 1,-1 0 0,1 0 0,-1 0 0,-1-1-1,1 1 1,-1-1 0,0 1 0,-1-1-1,0 0 1,1-7 0,-4 11-35,-4 9-149,-2 11-73,6-10 121,1 1 1,0 0-1,0-1 1,1 1-1,0 0 1,1-1-1,1 13 1,-2-19 13,1 0-1,-1 0 1,0 0-1,1 0 1,-1 1 0,0-1-1,1 0 1,-1 0 0,1 0-1,0 0 1,-1 0 0,1 0-1,0 0 1,0-1-1,-1 1 1,1 0 0,0 0-1,0 0 1,0-1 0,0 1-1,2 0 1,-1-1 4,0 0 1,-1 0-1,1 0 0,0 0 1,-1 0-1,1-1 0,0 1 1,-1-1-1,1 1 0,0-1 1,-1 0-1,1 1 0,-1-1 0,1 0 1,-1 0-1,1 0 0,-1 0 1,0-1-1,0 1 0,2-2 1,6-6 30,0-1 0,-1 0 0,0 0 0,-1-1 0,0 0-1,9-20 1,-3 0-29,14-44 0,-24 171-420,-2-91 418,-1-1 1,1 1-1,-1 0 0,1-1 1,1 1-1,-1-1 1,1 1-1,-1-1 1,4 6-1,-4-9-16,0 0-1,-1 0 1,1 0 0,0 0-1,-1 0 1,1 0-1,0 0 1,0 0 0,0 0-1,0 0 1,-1-1-1,1 1 1,0 0 0,1-1-1,-1 1 1,0-1-1,0 1 1,0-1 0,0 1-1,0-1 1,0 0-1,1 0 1,-1 1 0,0-1-1,0 0 1,0 0-1,1 0 1,-1 0 0,0-1-1,0 1 1,0 0-1,1 0 1,-1-1 0,0 1-1,0-1 1,0 1-1,0-1 1,0 1 0,0-1-1,0 0 1,1 0-1,1-3-568,0 0 0,-1 1-1,0-1 1,1 0 0,-1 0-1,-1 0 1,1 0 0,-1-1-1,0 1 1,0 0 0,0-1-1,0 1 1,-1 0 0,1-9-1,-1-22-6286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19.889"/>
    </inkml:context>
    <inkml:brush xml:id="br0">
      <inkml:brushProperty name="width" value="0.025" units="cm"/>
      <inkml:brushProperty name="height" value="0.025" units="cm"/>
    </inkml:brush>
  </inkml:definitions>
  <inkml:trace contextRef="#ctx0" brushRef="#br0">32 0 11435,'0'0'6182,"-32"63"-6054,32-45-96,7 0-385,9-5-1985,2-5-1826,4-4-5028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0.268"/>
    </inkml:context>
    <inkml:brush xml:id="br0">
      <inkml:brushProperty name="width" value="0.025" units="cm"/>
      <inkml:brushProperty name="height" value="0.025" units="cm"/>
    </inkml:brush>
  </inkml:definitions>
  <inkml:trace contextRef="#ctx0" brushRef="#br0">134 294 15054,'-7'6'518,"-9"7"150,0 1-1,1 1 1,-20 26 0,29-34-476,1 0 0,1 0 0,-1 0 0,1 1 0,0 0 0,1 0 0,0 0 0,0 0 0,1 1 0,0-1 0,1 1 1,-2 14-1,3-23-189,0 1 1,1 0 0,-1 0-1,0-1 1,0 1 0,0 0 0,1-1-1,-1 1 1,0 0 0,1-1-1,-1 1 1,0 0 0,1-1-1,-1 1 1,1 0 0,-1-1 0,1 1-1,-1-1 1,1 1 0,0-1-1,-1 0 1,1 1 0,0-1-1,-1 0 1,1 1 0,0-1 0,-1 0-1,1 1 1,0-1 0,0 0-1,-1 0 1,1 0 0,0 0 0,0 0-1,-1 0 1,1 0 0,0 0-1,0 0 1,-1 0 0,1-1-1,0 1 1,0 0 0,-1 0 0,1-1-1,0 1 1,-1 0 0,1-1-1,1 0 1,35-19 236,-23 8-236,-1-2-1,-1 1 1,0-2-1,-1 1 1,0-2-1,-2 1 0,0-1 1,0-1-1,-1 0 1,8-27-1,-9 19-26,-1 0 1,-1 0-1,-1 0 0,-1 0 0,-1-1 1,-2 1-1,-2-29 0,2 52 34,0-1 0,0 0-1,0 0 1,0 0 0,-1 0-1,1 1 1,-1-1 0,0 0-1,0 1 1,0-1 0,0 0 0,0 1-1,-1-1 1,1 1 0,-1 0-1,1-1 1,-1 1 0,0 0-1,0 0 1,0 0 0,0 0-1,-1 0 1,1 1 0,0-1 0,-1 1-1,1-1 1,-1 1 0,1 0-1,-1 0 1,0 0 0,-5-1-1,4 2 22,0 0-1,0 1 1,-1-1-1,1 1 1,0 0-1,0 0 1,0 1-1,0-1 1,0 1-1,0 0 1,1 0-1,-1 0 1,0 0-1,1 0 1,0 1-1,-1 0 1,1 0-1,0 0 1,1 0-1,-6 6 1,6-6-1,-35 55 481,35-55-501,0 0 0,1 1 0,-1-1-1,1 1 1,0 0 0,0-1 0,0 1-1,0 0 1,1 0 0,0-1-1,0 1 1,0 0 0,0 0 0,0 0-1,2 6 1,-1-9-17,0 1 1,0-1-1,0 1 0,0-1 1,0 0-1,1 0 0,-1 1 0,0-1 1,1 0-1,-1 0 0,1 0 1,-1-1-1,1 1 0,-1 0 0,1-1 1,0 1-1,-1 0 0,1-1 0,0 0 1,-1 1-1,4-1 0,46 4-421,-31-4 270,-14 1 153,-1-1-1,1 1 0,0-1 1,-1 1-1,1 1 1,-1-1-1,1 1 1,-1 0-1,0 1 0,0-1 1,0 1-1,0 0 1,0 0-1,0 0 1,-1 1-1,1 0 0,-1 0 1,0 0-1,0 0 1,-1 0-1,1 1 0,-1 0 1,0 0-1,0 0 1,-1 0-1,0 0 1,0 0-1,0 1 0,0-1 1,-1 1-1,1-1 1,-2 1-1,1 0 1,0 7-1,-1-8-230,5 31 399,2-21-2134,3-10-3623,-1-6 362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1.291"/>
    </inkml:context>
    <inkml:brush xml:id="br0">
      <inkml:brushProperty name="width" value="0.025" units="cm"/>
      <inkml:brushProperty name="height" value="0.025" units="cm"/>
    </inkml:brush>
  </inkml:definitions>
  <inkml:trace contextRef="#ctx0" brushRef="#br0">64 251 15375,'0'0'539,"-9"11"427,6-7-962,-4 5 329,-1 1 0,1-1 0,1 2-1,-10 19 1,15-27-297,0 0-1,0-1 1,0 1-1,0 0 1,0 0-1,1-1 1,-1 1-1,1 0 1,0 0-1,0 0 1,0 0-1,0 0 1,1 0-1,-1-1 1,1 1-1,-1 0 1,1 0-1,0 0 1,0-1-1,0 1 1,1 0-1,-1-1 1,0 1-1,1-1 1,0 0-1,0 1 1,-1-1-1,1 0 1,4 3-1,34 23 84,-33-24-110,-1 0 0,1 0 0,-1 0 0,0 1 0,0-1 0,-1 2 1,0-1-1,1 0 0,-2 1 0,1 0 0,-1 0 0,0 1 0,0-1 1,-1 1-1,1 0 0,-2 0 0,4 10 0,-3-2 81,0-1-1,-1 1 0,0 0 1,-1-1-1,-1 1 1,-1 0-1,0 0 0,0-1 1,-2 1-1,0-1 1,-9 26-1,12-38-25,-1-1 0,1 0 0,-1 0 0,0 0 0,1 1 0,-1-1 0,0 0 0,0 0 0,0 0 0,0 0 0,0 0 0,0-1 0,0 1 0,0 0 0,0 0 0,-1-1 0,1 1 0,0 0 0,0-1 0,-1 0 0,1 1 0,0-1 0,-1 0 0,1 1 0,0-1 0,-1 0 0,1 0 0,0 0 0,-1 0 0,1 0 0,-2-1 0,1 0-31,0 1 0,0-1-1,1 0 1,-1 0-1,0 0 1,1-1 0,-1 1-1,0 0 1,1-1 0,0 1-1,-1-1 1,1 1-1,0-1 1,0 0 0,0 1-1,0-1 1,0 0 0,0 0-1,0 0 1,0-3-1,-3-10-31,1 0 0,1 0 0,0-1 0,1 1 0,0-1 0,2 1 0,0 0 0,0-1 0,7-24 0,4-6-90,34-79 0,3-8 103,-47 124 8,0 1 1,0-1 0,-1 1 0,0-1 0,-1 0 0,0-14 0,0 23-21,-1-1-1,1 1 1,0-1 0,0 1 0,0 0 0,0-1 0,-1 1 0,1-1-1,0 1 1,-1 0 0,1-1 0,0 1 0,0 0 0,-1-1-1,1 1 1,-1 0 0,1-1 0,0 1 0,-1 0 0,1 0 0,-1-1-1,1 1 1,0 0 0,-1 0 0,1 0 0,-1 0 0,1 0-1,-1 0 1,1 0 0,-1 0 0,1 0 0,-1 0 0,1 0 0,0 0-1,-1 0 1,1 0 0,-1 0 0,1 0 0,-1 0 0,1 0-1,-1 1 1,0-1 0,-19 10-124,12-1 177,2 0 0,-1 0 0,1 0 0,0 1-1,1 0 1,0 0 0,1 0 0,0 1 0,1-1 0,0 1 0,0 0-1,1 0 1,1 0 0,0 0 0,0 0 0,1 0 0,1 12 0,0-21-47,0-1 1,-1 1-1,1-1 0,0 1 1,0-1-1,0 0 1,0 0-1,0 1 1,0-1-1,0 0 0,0 0 1,0 0-1,0 0 1,1 0-1,-1-1 1,1 1-1,-1 0 0,0-1 1,1 1-1,-1 0 1,1-1-1,-1 0 1,1 1-1,-1-1 0,1 0 1,0 0-1,-1 0 1,1 0-1,-1 0 1,1 0-1,-1 0 0,1-1 1,-1 1-1,3-1 1,3 0 33,-1-1 1,0 1-1,1-1 1,-1 0-1,0-1 1,0 1-1,6-5 1,2-3-31,-1-1 1,0 0-1,0-1 0,-1-1 1,20-26-1,-26 31-84,-1-1 1,1 1-1,-2-1 1,1 0-1,-1 0 1,0 0-1,-1-1 0,0 1 1,-1-1-1,0 0 1,1-16-1,-3 26 68,1-1 0,-1 1 0,0 0 0,0 0 0,0-1-1,0 1 1,0 0 0,0 0 0,0-1 0,0 1 0,0 0 0,0 0 0,0 0-1,0-1 1,0 1 0,0 0 0,0 0 0,-1-1 0,1 1 0,0 0 0,0 0-1,0 0 1,0-1 0,0 1 0,0 0 0,0 0 0,-1 0 0,1-1 0,0 1-1,0 0 1,0 0 0,-1 0 0,1 0 0,0 0 0,0-1 0,0 1-1,-1 0 1,1 0 0,0 0 0,0 0 0,-1 0 0,1 0 0,-10 7-203,-7 17 20,12-11 280,0 0 0,1 1 0,0-1 0,1 1 1,1 0-1,0 0 0,1 0 0,1 20 0,0-33-85,0 0-1,-1 0 1,1 0-1,0 0 1,0 0 0,0 0-1,0 0 1,0 0-1,1 1 1,-1-1-1,0 0 1,0 0 0,1 0-1,-1 0 1,0 0-1,1 0 1,-1 0-1,1 0 1,-1-1 0,1 1-1,0 0 1,-1 0-1,1 0 1,0 0-1,0-1 1,0 1-1,-1 0 1,1-1 0,0 1-1,0-1 1,0 1-1,0-1 1,0 1-1,0-1 1,0 0 0,0 1-1,0-1 1,0 0-1,0 0 1,0 0-1,1 0 1,-1 0 0,0 0-1,0 0 1,0 0-1,0 0 1,0 0-1,0-1 1,0 1 0,0 0-1,0-1 1,2 0-1,3-2 42,-1 1-1,1-1 1,-1 0-1,0 0 1,0-1 0,0 0-1,0 0 1,5-5-1,-3 0-84,1 0 0,-1-1 0,0 1 0,-1-1 0,-1-1 1,1 1-1,-1-1 0,-1 0 0,0 0 0,-1 0 0,0-1 0,-1 1 0,0-1 0,1-17 0,-5 26-527,-3 9 353,-2 11 118,-4 42 256,10-56-137,1 0-1,-1-1 0,1 1 0,0 0 0,0-1 1,0 1-1,0 0 0,0 0 0,1-1 0,-1 1 1,1-1-1,0 1 0,0 0 0,0-1 0,0 1 1,0-1-1,0 0 0,4 5 0,-4-7-5,1 1 0,-1 0 0,1 0 0,-1-1 0,1 1 0,0-1 0,0 0 0,-1 0 0,1 1 0,0-1 0,-1 0 0,1 0 0,0 0 0,0-1-1,-1 1 1,1 0 0,0-1 0,-1 1 0,1-1 0,-1 1 0,1-1 0,0 0 0,-1 0 0,1 0 0,-1 0 0,0 0 0,1 0 0,-1 0 0,0 0 0,0 0 0,1-1 0,-1 1 0,1-2-1,5-6 29,-1 1 0,0-1 0,9-17 0,-10 17-59,-1-1 0,-1 0 0,0 0 1,0 0-1,-1 0 0,0-1 0,0 1 0,-1-1 1,-1 1-1,0 0 0,-2-21 0,2 31 6,-1 0-1,1 0 0,0 1 0,0-1 1,0 0-1,0 0 0,-1 0 0,1 1 1,0-1-1,0 0 0,0 0 0,-1 0 1,1 1-1,0-1 0,0 0 0,-1 0 1,1 0-1,0 0 0,0 0 0,-1 0 1,1 0-1,0 0 0,0 1 0,-1-1 1,1 0-1,0 0 0,-1 0 0,1 0 1,0 0-1,0-1 0,-1 1 0,1 0 1,0 0-1,0 0 0,-1 0 0,1 0 1,0 0-1,0 0 0,-1 0 0,1-1 1,0 1-1,0 0 0,-1 0 0,1 0 1,0 0-1,0-1 0,0 1 0,-1 0 1,1 0-1,0-1 0,0 1 0,0 0 1,0 0-1,0-1 0,0 1 0,0 0 1,-1 0-1,1-1 0,0 1 0,0 0 1,0-1-1,0 1 0,0 0 0,0 0 1,0-1-1,0 1 0,1-1 0,-11 21-35,9-19 45,1 1 0,0 0 1,-1 0-1,1-1 0,0 1 0,0 0 0,1 0 0,-1-1 0,0 1 0,0 0 0,1 0 0,-1-1 0,1 1 1,0 0-1,-1-1 0,1 1 0,0-1 0,0 1 0,0-1 0,0 1 0,0-1 0,0 0 0,0 1 0,1-1 1,2 2-1,-3-2 7,1-1 0,0 1 0,0-1 0,0 0 0,-1 0 1,1 1-1,0-1 0,0 0 0,0 0 0,0-1 0,0 1 0,-1 0 1,1-1-1,0 1 0,0-1 0,0 1 0,-1-1 0,1 0 1,0 0-1,-1 0 0,1 0 0,-1 0 0,1 0 0,-1 0 1,3-3-1,2-1-38,-1 0 0,1-1 0,-1 0 0,0 0 0,-1 0 0,1-1 0,-1 0-1,-1 1 1,1-1 0,-1-1 0,0 1 0,-1 0 0,1-1 0,-2 1 0,3-15 0,-23 56-417,15-18 538,2 0-1,-1 0 1,2 1-1,0-1 1,1 0 0,4 32-1,-3-44-84,0-1 0,0 1 0,0-1 0,1 0 0,-1 0 0,1 0 0,0 0 1,0 0-1,0 0 0,1 0 0,-1-1 0,4 5 0,-5-7-73,0 1 0,-1-1 0,1 1 0,-1-1 0,1 1 1,0-1-1,0 1 0,-1-1 0,1 0 0,0 1 0,0-1 0,-1 0 0,1 0 1,0 0-1,0 0 0,0 1 0,-1-1 0,1 0 0,0 0 0,0 0 0,1-1 1,-1 1-133,0-1-1,-1 0 1,1 1 0,0-1 0,-1 0 0,1 0 0,0 0 0,-1 1 0,1-1 0,-1 0 0,1 0 0,-1 0 0,1 0 0,-1 0 0,0 0 0,0 0 0,1 0 0,-1 0 0,0 0 0,0 0 0,0 0-1,0-2 1,0-22-5180,0-5-2168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1.634"/>
    </inkml:context>
    <inkml:brush xml:id="br0">
      <inkml:brushProperty name="width" value="0.025" units="cm"/>
      <inkml:brushProperty name="height" value="0.025" units="cm"/>
    </inkml:brush>
  </inkml:definitions>
  <inkml:trace contextRef="#ctx0" brushRef="#br0">0 1 15278,'0'0'2275,"13"0"-2307,5 3 32,7 5-193,-2-2-1953,2 5-1281,-2-2-993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1.999"/>
    </inkml:context>
    <inkml:brush xml:id="br0">
      <inkml:brushProperty name="width" value="0.025" units="cm"/>
      <inkml:brushProperty name="height" value="0.025" units="cm"/>
    </inkml:brush>
  </inkml:definitions>
  <inkml:trace contextRef="#ctx0" brushRef="#br0">60 281 3395,'0'0'6780,"-2"8"-3785,-4 25-1355,2-19-747,1 1 0,0-1-1,1 1 1,1 0 0,0 0 0,2 15 0,-1-29-877,1 0 1,-1 0-1,0 0 1,1 0-1,-1 0 1,1 0-1,-1 0 0,1 0 1,-1 0-1,1-1 1,0 1-1,-1 0 1,1 0-1,0 0 1,0-1-1,0 1 0,0 0 1,-1-1-1,1 1 1,0-1-1,0 1 1,0-1-1,0 0 0,0 1 1,0-1-1,0 0 1,1 1-1,-1-1 1,0 0-1,0 0 1,0 0-1,0 0 0,0 0 1,0 0-1,0-1 1,0 1-1,0 0 1,0 0-1,0-1 0,1 0 1,2 0 18,0 0 0,0 0 0,0-1 0,0 0 0,-1 1 0,1-1 1,-1-1-1,1 1 0,4-4 0,-2-3-33,0 1 0,-1-1 0,0 0 1,0 0-1,0 0 0,-1-1 0,-1 0 0,0 0 1,0 0-1,-1 0 0,0 0 0,-1 0 0,0-1 1,-1-10-1,1 1-84,-2 0 0,-1 0 1,0 1-1,-1-1 0,-1 0 0,-10-27 1,9 33 46,-1 0 0,-1 1 0,-10-19 0,15 29 53,0 0 0,0 1 1,0-1-1,0 0 0,-1 0 0,1 1 0,-1 0 0,1-1 0,-1 1 0,0 0 0,0 0 0,0 0 0,0 1 0,0-1 0,0 1 1,0 0-1,-1 0 0,1 0 0,-1 0 0,-4 0 0,6 1-13,1 0 0,-1 1 0,0 0 0,0-1 0,0 1 0,1 0 0,-1 0 0,0 0 0,0 0 0,1 0 0,-1 1 0,1-1 0,0 0-1,-1 1 1,1-1 0,0 1 0,0-1 0,-1 1 0,1 0 0,0-1 0,1 1 0,-1 0 0,0 0 0,1-1 0,-1 1 0,1 0 0,-1 0 0,1 0 0,0 3 0,-7 64 33,7-64-38,0 18-97,0 0 1,2 0-1,6 34 0,-6-46 5,1 0 0,1 0 0,0-1 0,0 0 0,1 1 0,0-1-1,1-1 1,0 1 0,8 9 0,-11-16-57,-1-1 0,0 1 0,1-1 0,0 0 1,-1 0-1,1 0 0,0 0 0,0-1 0,0 1 0,0-1 0,0 0 0,0 0 1,1 0-1,-1 0 0,5 1 0,-6-2-157,1 0 1,-1 0-1,0 0 1,1 0-1,-1-1 0,0 1 1,0 0-1,1-1 1,-1 0-1,0 1 1,0-1-1,0 0 0,0 0 1,0 0-1,0-1 1,0 1-1,0 0 1,0-1-1,-1 1 0,1-1 1,-1 1-1,1-1 1,1-2-1,11-20-4653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2.854"/>
    </inkml:context>
    <inkml:brush xml:id="br0">
      <inkml:brushProperty name="width" value="0.025" units="cm"/>
      <inkml:brushProperty name="height" value="0.025" units="cm"/>
    </inkml:brush>
  </inkml:definitions>
  <inkml:trace contextRef="#ctx0" brushRef="#br0">59 1 17649,'-6'12'694,"-4"10"-99,1 0 0,2 0 0,0 1 1,1 0-1,1 0 0,2 1 0,-2 28 1,5-23-375,1 1 0,2-1 0,0 0 1,9 30-1,-10-49-216,1 0 1,0 0 0,1-1-1,0 1 1,0-1-1,1 0 1,0 0 0,1 0-1,0-1 1,0 1-1,1-2 1,0 1 0,0-1-1,1 0 1,9 7-1,-14-12-3,0 0 0,1 0 0,-1 0 0,1 0 0,-1-1 0,1 1 0,0-1-1,-1 0 1,1 0 0,0 0 0,0-1 0,0 0 0,0 1 0,-1-1 0,1 0 0,0-1-1,0 1 1,0-1 0,0 1 0,4-3 0,-3 1 6,0-1 0,0 0 0,0 0 1,0 0-1,-1-1 0,0 1 0,0-1 0,0 0 0,0 0 1,0-1-1,-1 1 0,5-9 0,1-3 4,-1-1 0,-1 0-1,0-1 1,-1 0 0,-1 0 0,0 0 0,2-24 0,-5 27-7,-1 5 24,1-1-1,-1 1 0,-1 0 0,0-1 0,0 1 0,-4-18 0,4 27-27,0 1-1,0 0 1,0-1-1,-1 1 1,1-1-1,0 1 1,0 0 0,0-1-1,-1 1 1,1 0-1,0-1 1,-1 1-1,1 0 1,0-1-1,-1 1 1,1 0-1,0-1 1,-1 1-1,1 0 1,0 0-1,-1 0 1,1-1-1,-1 1 1,1 0-1,0 0 1,-1 0-1,1 0 1,-1 0-1,1 0 1,-1 0-1,1 0 1,0 0-1,-1 0 1,1 0-1,-1 0 1,1 0-1,-1 0 1,1 0-1,0 0 1,-1 1-1,1-1 1,-1 0-1,1 0 1,0 0-1,-1 1 1,1-1-1,0 0 1,-1 1-1,1-1 1,0 0 0,-1 0-1,1 1 1,0-1-1,0 1 1,-1-1-1,1 0 1,0 1-1,0-1 1,0 1-1,0-1 1,0 0-1,-1 1 1,1 0-1,-14 25 47,7-2 45,1 0 0,-4 44-1,9-56-38,0-1 1,1 1-1,0-1 0,1 0 0,0 1 0,1-1 0,0 0 0,5 15 0,-6-23-44,0-1 1,1 1-1,-1 0 0,0-1 0,1 1 1,-1-1-1,1 1 0,0-1 0,0 0 0,0 0 1,0 1-1,0-1 0,1-1 0,-1 1 1,1 0-1,-1-1 0,1 1 0,-1-1 0,1 0 1,0 0-1,0 0 0,-1 0 0,1 0 1,0-1-1,0 1 0,0-1 0,0 0 0,0 1 1,0-1-1,0-1 0,0 1 0,0 0 1,0-1-1,0 0 0,0 0 0,3-1 1,3-1 11,-1-1 1,1 0 0,-1 0 0,0-1 0,0 0 0,0-1 0,0 0-1,-1 0 1,0 0 0,7-10 0,-3 1 17,0-1 0,-1-1 0,-1 1 0,-1-1 0,0-1-1,-1 0 1,-1 0 0,-1 0 0,-1 0 0,0-1 0,-1 0 0,-1 0 0,-1-38 0,-1 57-41,0-1 0,0 0 0,0 1 1,1-1-1,-1 0 0,0 0 1,0 0-1,-1 1 0,1-1 0,0 0 1,0 0-1,0 1 0,0-1 1,-1 0-1,1 1 0,0-1 0,-1 0 1,1 1-1,0-1 0,-1 0 1,1 1-1,-1-1 0,0 0 0,0 1 0,0 1-1,1 0 0,-1-1 0,0 1 0,1 0 0,-1-1 0,1 1 0,-1 0 1,0 0-1,1 0 0,0-1 0,-1 1 0,1 0 0,0 0 0,-1 0 1,1 0-1,0 0 0,0 0 0,0 0 0,0 1 0,-7 33 242,3-1-1,1 1 1,1 0-1,2 0 0,5 41 1,-4-71-282,0-1 0,-1 1 1,2-1-1,-1 1 0,0-1 0,1 1 0,0-1 1,0 0-1,0 0 0,1 0 0,-1 0 0,1 0 1,0 0-1,0-1 0,0 0 0,1 1 1,-1-1-1,1 0 0,0-1 0,0 1 0,0-1 1,0 1-1,0-1 0,0 0 0,1-1 1,-1 1-1,0-1 0,1 0 0,0 0 0,-1 0 1,1-1-1,0 1 0,-1-1 0,1 0 0,6-1 1,-6 0-367,-1 0 0,1 0-1,0-1 1,0 0 0,-1 1 0,1-1 0,-1-1 0,1 1 0,-1-1 0,0 1 0,0-1 0,0-1 0,0 1 0,-1 0-1,1-1 1,-1 0 0,0 0 0,0 0 0,0 0 0,-1 0 0,1-1 0,1-5 0,9-38-6318,-5-11-3181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2.408"/>
    </inkml:context>
    <inkml:brush xml:id="br0">
      <inkml:brushProperty name="width" value="0.025" units="cm"/>
      <inkml:brushProperty name="height" value="0.025" units="cm"/>
    </inkml:brush>
  </inkml:definitions>
  <inkml:trace contextRef="#ctx0" brushRef="#br0">83 0 11018,'0'0'8451,"-6"10"-7933,5-10-518,-2 5 89,0 0 0,0-1-1,0 1 1,1 0 0,0 1-1,-1-1 1,2 0 0,-1 1 0,1-1-1,0 1 1,0-1 0,0 1-1,1-1 1,0 1 0,0 0-1,0-1 1,1 1 0,-1-1 0,1 1-1,2 5 1,8 15 104,0 0-1,2-1 1,18 27 0,-20-36-1044,1 1-1,24 23 1,-44-48-501,-4-4 1188,-1 0 1,0 1-1,-22-15 0,6 9 1042,18 12-202,1 0 1,0-1-1,1-1 0,-14-11 1,23 18-656,-1-1 1,0 1 0,1-1 0,-1 0-1,1 1 1,0-1 0,-1 0-1,1 1 1,-1-1 0,1 0-1,0 0 1,0 1 0,-1-1-1,1 0 1,0 0 0,0 1-1,0-1 1,0 0 0,0 0 0,0 0-1,0 1 1,0-1 0,0 0-1,0 0 1,1 0 0,-1 1-1,0-1 1,0 0 0,1 0-1,-1 1 1,1-1 0,-1 0 0,0 1-1,1-1 1,-1 0 0,1 1-1,0-1 1,-1 1 0,1-1-1,-1 1 1,1-1 0,0 1-1,-1-1 1,1 1 0,0 0-1,0-1 1,-1 1 0,1 0 0,1-1-1,44-15-1292,-41 15 807,55-14-5916,-31 8 1565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2.740"/>
    </inkml:context>
    <inkml:brush xml:id="br0">
      <inkml:brushProperty name="width" value="0.025" units="cm"/>
      <inkml:brushProperty name="height" value="0.025" units="cm"/>
    </inkml:brush>
  </inkml:definitions>
  <inkml:trace contextRef="#ctx0" brushRef="#br0">125 0 15503,'0'0'1900,"-11"5"-112,4-2-1735,-53 25 2205,57-26-2078,-1 0-1,0 0 1,1 1 0,0-1 0,0 1 0,-1-1-1,1 1 1,1 0 0,-1 0 0,0 0 0,1 1-1,0-1 1,-1 1 0,-2 6 0,5-10-199,0 1-1,0-1 1,0 1 0,0-1 0,0 1-1,1-1 1,-1 0 0,0 1 0,0-1 0,0 1-1,0-1 1,0 0 0,1 1 0,-1-1-1,0 1 1,0-1 0,1 0 0,-1 1-1,0-1 1,0 0 0,1 1 0,-1-1-1,1 0 1,-1 0 0,0 1 0,1-1-1,-1 0 1,0 0 0,1 0 0,-1 1 0,1-1-1,-1 0 1,1 0 0,-1 0 0,0 0-1,1 0 1,0 0 0,28 4-757,-25-4 721,0 0 1,0 0-1,-1 0 1,1 1-1,0-1 0,-1 1 1,1 0-1,-1 0 1,1 1-1,-1-1 0,4 2 1,-5 1 56,1 0-1,-1 0 1,0 0 0,-1 0-1,1 0 1,-1 0 0,0 1-1,0-1 1,0 0 0,0 1-1,-1-1 1,0 1 0,0-1-1,0 0 1,0 1 0,-1-1 0,1 1-1,-3 4 1,2-8-2,1-1 0,-1 1 0,-1 0 0,1-1 0,0 1 0,0-1 0,0 1 0,0-1 0,0 1 0,0-1 0,-1 0 0,1 0 0,0 1 0,0-1 0,-1 0 0,1 0 0,0 0 0,-2-1 0,2 1-188,0 0 0,1 0 0,-1 0 0,0 0 0,1 0 0,-1 0 0,0 0 0,1-1 0,-1 1 0,0 0 0,1 0 0,-1-1 0,1 1 0,-1 0 0,1-1 0,-1 1 0,1-1 0,-1 1 0,1-1 0,-1 1 0,1-1 0,-1 0 0,-1-11-5257</inkml:trace>
  <inkml:trace contextRef="#ctx0" brushRef="#br0" timeOffset="1">162 54 16720,'0'0'6342,"50"-26"-8104,-34 13-1537,-7-1-3908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3.278"/>
    </inkml:context>
    <inkml:brush xml:id="br0">
      <inkml:brushProperty name="width" value="0.025" units="cm"/>
      <inkml:brushProperty name="height" value="0.025" units="cm"/>
    </inkml:brush>
  </inkml:definitions>
  <inkml:trace contextRef="#ctx0" brushRef="#br0">1 110 12396,'0'0'2519,"5"12"-1761,30 77 1554,-3 2 0,21 105-1,-28-79 235,-28-173-2068,-11-64-1,-3-45-994,15 123 162,0 7-258,3-46 0,0 72 497,0 1-1,0 0 1,1 0-1,-1 0 1,2 0-1,-1 0 1,1 1-1,0-1 1,1 1-1,0 0 1,6-9-1,-10 15 110,1 0 0,-1 0 0,1 0 0,-1 1-1,1-1 1,0 0 0,-1 0 0,1 1 0,0-1-1,0 0 1,-1 1 0,1-1 0,0 1 0,0-1-1,0 1 1,0-1 0,0 1 0,0 0 0,0-1-1,0 1 1,0 0 0,0 0 0,1 0-1,-1 0 3,-1 1 0,1-1-1,0 1 1,-1-1-1,1 1 1,-1 0-1,1-1 1,-1 1-1,1 0 1,-1-1-1,1 1 1,-1 0-1,0 0 1,1-1-1,-1 1 1,0 0-1,0 0 1,0 0-1,0-1 1,1 1-1,-1 1 1,0 5 11,1 1 0,-1-1 1,-1 1-1,1-1 0,-3 10 0,-8 12 109,0-1 0,-2-1 0,-1 0 0,-1-1 1,-1-1-1,-26 32 0,-3 6-205,85-111-8377,-16 16 2862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3.891"/>
    </inkml:context>
    <inkml:brush xml:id="br0">
      <inkml:brushProperty name="width" value="0.025" units="cm"/>
      <inkml:brushProperty name="height" value="0.025" units="cm"/>
    </inkml:brush>
  </inkml:definitions>
  <inkml:trace contextRef="#ctx0" brushRef="#br0">43 130 15150,'0'0'2024,"-2"9"-967,-2 4-901,-6 23 1197,1 0 0,2 1 0,-4 54 0,11-91-1349,0 0 1,0 1 0,0-1-1,0 0 1,0 1 0,0-1 0,0 0-1,0 1 1,1-1 0,-1 0-1,0 1 1,0-1 0,0 0 0,0 1-1,0-1 1,1 0 0,-1 0 0,0 1-1,0-1 1,1 0 0,-1 0-1,0 1 1,0-1 0,1 0 0,-1 0-1,0 0 1,1 0 0,-1 0 0,0 1-1,0-1 1,1 0 0,-1 0-1,0 0 1,1 0 0,-1 0 0,0 0-1,1 0 1,-1 0 0,0 0-1,1 0 1,-1 0 0,0 0 0,1 0-1,-1 0 1,0 0 0,1-1 0,-1 1-1,0 0 1,1 0 0,-1 0-1,0 0 1,0-1 0,1 1 0,-1 0-1,0 0 1,0 0 0,1-1 0,-1 1-1,0 0 1,0-1 0,0 1-1,1 0 1,16-16 290,-11 5-277,0 1 0,-1 0-1,-1-1 1,1 0 0,-2 0 0,1-1-1,2-21 1,-2 0-469,-2-48 1,-2 79 435,-3-5-134,-3 16 42,-4 19 37,9-23 89,1 0 1,0-1-1,1 1 0,-1 0 0,1-1 0,-1 1 0,2-1 0,-1 1 0,0-1 1,1 1-1,3 5 0,-4-8-3,-1-1 0,1 0 1,0 0-1,0 0 0,1 0 0,-1 0 1,0 0-1,0 0 0,0 0 1,1 0-1,-1 0 0,0-1 0,1 1 1,-1-1-1,0 1 0,1-1 1,-1 1-1,1-1 0,-1 0 0,1 1 1,-1-1-1,1 0 0,-1 0 0,1 0 1,-1-1-1,1 1 0,-1 0 1,1 0-1,-1-1 0,1 1 0,-1-1 1,1 1-1,-1-1 0,0 0 1,1 0-1,-1 1 0,0-1 0,0 0 1,0 0-1,2-2 0,7-6 28,-1 0 0,0-1 1,0 0-1,-1 0 0,0 0 0,-1-1 0,0-1 0,-1 1 0,-1-1 1,1 0-1,-2 0 0,0-1 0,0 1 0,2-15 0,-12 59-598,3-17 613,0 0 1,1 0-1,1 0 0,0 0 0,1 0 1,1 0-1,3 23 0,-3-36-49,-1-1-1,1 0 0,0 0 1,-1 1-1,1-1 1,0 0-1,0 0 0,0 0 1,0 0-1,0 0 1,0 0-1,0 0 0,0 0 1,0 0-1,1 0 1,-1 0-1,0-1 0,0 1 1,1-1-1,-1 1 1,1-1-1,-1 1 0,0-1 1,1 0-1,-1 0 1,1 0-1,-1 1 0,1-1 1,-1-1-1,0 1 1,1 0-1,-1 0 0,1 0 1,-1-1-1,0 1 1,1-1-1,2 0 0,1-1 34,0 0-1,0-1 0,0 1 0,0-1 0,0 0 0,-1 0 0,1 0 1,5-6-1,5-9-46,0 0 0,-2 0 0,0-1 0,-1-1 0,-1-1 0,-1 1 0,14-40 0,-30 96-607,2 0 1,1 46 0,2-82 509,1 1 0,0-1 0,0 0 1,0 0-1,0 0 0,0 0 0,0 0 0,0 1 1,0-1-1,0 0 0,0 0 0,0 0 0,0 1 1,0-1-1,0 0 0,0 0 0,0 0 0,0 0 1,0 1-1,0-1 0,0 0 0,0 0 0,0 0 1,0 0-1,0 1 0,0-1 0,1 0 0,-1 0 1,0 0-1,0 0 0,0 0 0,0 0 0,0 1 1,0-1-1,0 0 0,1 0 0,-1 0 0,0 0 1,0 0-1,0 0 0,0 0 0,1 0 0,-1 0 1,0 0-1,0 0 0,0 1 0,0-1 1,1 0-1,-1 0 0,0 0 0,0 0 0,0 0 1,0-1-1,1 1 0,-1 0 0,0 0 0,0 0 1,1 0-1,2-3-5489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4.238"/>
    </inkml:context>
    <inkml:brush xml:id="br0">
      <inkml:brushProperty name="width" value="0.025" units="cm"/>
      <inkml:brushProperty name="height" value="0.025" units="cm"/>
    </inkml:brush>
  </inkml:definitions>
  <inkml:trace contextRef="#ctx0" brushRef="#br0">1 17 8520,'0'0'9353,"59"-1"-11211,-27-6-384,4-1-1762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24.647"/>
    </inkml:context>
    <inkml:brush xml:id="br0">
      <inkml:brushProperty name="width" value="0.025" units="cm"/>
      <inkml:brushProperty name="height" value="0.025" units="cm"/>
    </inkml:brush>
  </inkml:definitions>
  <inkml:trace contextRef="#ctx0" brushRef="#br0">1261 0 14286,'0'0'1985,"-4"9"135,-80 115 4206,85-124-6335,-1 0 1,1 0-1,-1 0 1,0-1 0,1 1-1,0 0 1,-1 0-1,1 0 1,-1 0 0,1 0-1,-1 0 1,1 0-1,-1 0 1,1 0-1,-1 0 1,1 0 0,-1 0-1,1 0 1,-1 0-1,1 0 1,-1 1-1,1-1 1,-1 0 0,1 0-1,-1 1 1,1-1-1,-1 0 1,1 1 0,-1-1-1,0 0 1,1 1-1,-1-1 1,0 0-1,1 1 1,-1-1 0,0 1-1,0-1 1,1 1-1,-1-1 1,0 1 0,0-1-1,0 1 1,1-1-1,-1 1 1,0-1-1,0 1 1,0-1 0,0 1-1,0-1 1,0 1-1,0 0 1,0-1-1,-1 1 1,1-1 0,0 1-1,0-1 1,0 1-1,0-1 1,-1 1 0,1-1-1,0 1 1,0-1-1,-1 0 1,1 1-1,0-1 1,-1 1 0,1-1-1,-1 1 1,42-15-1285,-12 0 515,-20 8 614,1 1-1,0 0 1,0 0-1,0 1 1,0 1-1,1 0 1,0 0-1,18-2 1,-29 5 181,0 0 1,1 0 0,-1 0-1,0 0 1,1 0 0,-1 0-1,0 0 1,1 0 0,-1 0 0,1 1-1,-1-1 1,0 0 0,1 0-1,-1 0 1,0 0 0,1 0-1,-1 1 1,0-1 0,1 0-1,-1 0 1,0 1 0,0-1-1,1 0 1,-1 0 0,0 1-1,0-1 1,0 0 0,1 1-1,-1-1 1,0 0 0,0 1-1,0-1 1,0 0 0,0 1-1,1-1 1,-1 0 0,0 1-1,0-1 1,0 1 0,-6 19 796,-18 16 158,0-9-843,-2-1 0,0-1 0,-2-1 0,-57 38 0,13-20-3181,-4-5-4406,15-13-4346</inkml:trace>
  <inkml:trace contextRef="#ctx0" brushRef="#br0" timeOffset="1">1 1189 11851,'9'-4'3678,"53"-33"-2210,-2-1 0,67-56 0,0-1-15,671-390 20,-740 454-2443,162-95-1687,-182 101-1372,56-48-1,-75 54-1826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32.864"/>
    </inkml:context>
    <inkml:brush xml:id="br0">
      <inkml:brushProperty name="width" value="0.025" units="cm"/>
      <inkml:brushProperty name="height" value="0.025" units="cm"/>
    </inkml:brush>
  </inkml:definitions>
  <inkml:trace contextRef="#ctx0" brushRef="#br0">451 94 6182,'0'0'3214,"-5"-9"-1389,4 6-1699,0 0 1,-1 0-1,0 0 0,1 1 0,-1-1 1,0 1-1,-1-1 0,1 1 0,0 0 0,-1 0 1,1 0-1,-1 0 0,1 0 0,-1 1 0,0-1 1,0 1-1,-5-2 0,4 2-24,0 0 0,0 1 1,-1-1-1,1 1 0,0 0 0,0 1 0,-1-1 1,1 1-1,0 0 0,0 0 0,0 0 0,0 0 1,0 1-1,0-1 0,0 1 0,-6 4 0,-13 10 1,0 0-1,2 1 0,0 1 0,1 0 0,1 2 0,1 1 0,1 0 0,0 1 0,2 1 0,0 0 0,2 1 0,1 0 0,-14 40 1,11-22-71,2 0 0,2 1 0,2 0 0,1 0 1,3 1-1,2 0 0,3 73 0,0-104-37,1-1 0,1 1-1,0-1 1,1 1 0,0-1 0,1 0-1,0 0 1,1-1 0,0 1-1,1-1 1,1 0 0,-1 0-1,2-1 1,8 11 0,-10-15 23,1-1 1,0 0-1,-1 0 1,2 0-1,-1-1 0,0 1 1,1-2-1,0 1 1,0-1-1,0-1 0,0 1 1,0-1-1,1-1 1,-1 1-1,1-2 0,-1 1 1,1-1-1,-1 0 1,1-1-1,-1 0 1,17-4-1,-3-1 83,1-1 0,-1-2-1,0 0 1,-1-1 0,0-1 0,-1-1 0,0-1 0,-1-1-1,19-17 1,3-5 278,-2-2 1,63-80-1,-73 80-125,-2-1-1,-2-2 1,-2 0-1,24-57 1,-38 74-33,0-1 1,-1 1 0,-2-2 0,0 1 0,-2-1 0,-1 0-1,0 0 1,-2 0 0,-4-36 0,2 54-166,0-1 1,0 1-1,-1 0 1,0 0-1,-1 0 0,1 0 1,-2 1-1,1-1 0,-1 1 1,0 0-1,-1 0 1,1 0-1,-2 1 0,1-1 1,-11-9-1,9 10-76,-1 1 0,-1 0 1,1 0-1,-1 1 0,1 0 0,-1 0 0,-1 1 0,1 0 0,0 0 0,-1 1 0,-17-1 1,3 2-269,-1 1 1,1 2-1,-1 0 1,1 1 0,0 2-1,0 0 1,0 2 0,1 0-1,-38 19 1,33-12-802,0 2 0,1 0 0,-30 25 0,37-24-1479,0 1 0,-19 22 0,9-3-5108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33.558"/>
    </inkml:context>
    <inkml:brush xml:id="br0">
      <inkml:brushProperty name="width" value="0.025" units="cm"/>
      <inkml:brushProperty name="height" value="0.025" units="cm"/>
    </inkml:brush>
  </inkml:definitions>
  <inkml:trace contextRef="#ctx0" brushRef="#br0">525 153 9993,'-16'2'1543,"-29"5"-647,0 2-1,-81 27 1,101-27-606,0 1 1,0 1 0,1 1 0,1 1 0,0 1-1,0 1 1,-19 18 0,34-25-269,1 0 1,-1 0-1,2 0 1,-1 1-1,1 0 0,0 1 1,1-1-1,0 1 1,1 0-1,0 1 0,-5 18 1,6-14 1,1 0 1,1 1-1,0-1 0,1 1 1,0-1-1,1 0 1,6 26-1,0-12 0,1-1 0,1-1-1,2 0 1,0 0 0,2-1 0,1 0-1,2-1 1,24 31 0,-27-40-25,0 0 1,1-2-1,1 0 1,0 0-1,1-1 1,1-1-1,0-1 1,0 0-1,1-2 1,0 1-1,37 11 0,-40-17 19,0 0-1,1-1 0,-1-1 0,1 0 0,0-1 0,-1-1 0,1-1 0,0 0 0,0-1 0,-1 0 0,1-1 1,-1-1-1,0-1 0,0 0 0,27-14 0,-15 4 125,0-1 0,-1-2 0,-1-1 0,-1-1-1,-1-1 1,-1 0 0,0-2 0,-2-1 0,-1-1 0,-1 0 0,25-46 0,-24 35 95,-2-1 0,-2 0 1,-2 0-1,-1-2 0,-1 1 0,-3-2 1,-1 1-1,3-68 0,-10 92-217,0-1-1,-1 1 1,0 0 0,-1-1-1,-1 1 1,-1 0 0,0 0-1,0 1 1,-2-1 0,-12-24-1,13 31-28,-1 0-1,1 1 1,-1 0 0,0 0-1,-1 0 1,0 0-1,0 1 1,0 0 0,-1 1-1,0 0 1,0 0-1,0 0 1,-1 1 0,1 0-1,-1 1 1,0 0-1,0 1 1,-17-3 0,5 2-34,-1 2 1,0 0 0,0 1 0,0 2 0,0 0 0,1 1 0,-1 2 0,1 0 0,0 1 0,-24 10 0,26-8-165,1 0 1,0 1-1,0 1 0,1 1 1,0 0-1,1 1 1,1 1-1,0 1 1,0 0-1,1 1 1,-13 19-1,23-28-602,0 0 0,0 1 0,1 0 0,0-1-1,0 1 1,-2 9 0,3-2-3723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0:32.251"/>
    </inkml:context>
    <inkml:brush xml:id="br0">
      <inkml:brushProperty name="width" value="0.025" units="cm"/>
      <inkml:brushProperty name="height" value="0.025" units="cm"/>
    </inkml:brush>
  </inkml:definitions>
  <inkml:trace contextRef="#ctx0" brushRef="#br0">1593 412 3812,'-60'-8'18,"-106"-27"0,105 20 612,-101-12 1,113 23-233,0 3 0,0 2 1,0 2-1,1 2 0,-1 3 0,-74 20 0,86-16-373,2 1-1,-1 1 1,2 2-1,0 2 1,1 1-1,1 1 1,1 2-1,1 2 1,-30 28-1,7-1-44,3 2-1,2 2 1,2 2 0,-59 96 0,95-132 40,0 1 0,2-1 0,0 1 0,2 1 0,0 0 0,1-1 0,-1 28 0,1 12-20,7 91 0,2-96-4,4 0 0,1-1 0,4 0 1,1-1-1,3 0 0,40 87 0,-31-93-6,2-1 1,2-2-1,2-1 1,2-1-1,1-2 0,3-1 1,1-3-1,73 57 0,2-12-16,4-5 0,149 73 0,-161-98 35,3-5 0,2-5 0,2-5 0,1-5 0,2-5 0,1-5 0,0-5 0,2-5 0,149-3 0,-83-16 71,0-8 0,0-8 1,-2-8-1,-2-8 0,-1-8 0,296-118 0,-475 163-79,599-264 164,-528 227-130,-2-3 0,-1-3 0,-3-3 0,-2-3 0,-2-3 0,56-61 0,-91 82 47,-1 0-1,-2-2 1,-2 0-1,-1-2 1,-1 0-1,-2-1 1,-2-1 0,-1-1-1,-2 0 1,14-73-1,-22 79 55,-1 0-1,-2 0 0,-1 1 1,-1-1-1,-2 0 0,-1 0 1,-2 0-1,-1 1 0,-2 0 1,-1 0-1,-1 1 0,-2 0 1,-30-57-1,11 37-39,-3 2 0,-2 2 0,-2 0 0,-2 3 0,-1 2 0,-3 1 1,-1 2-1,-2 2 0,-1 3 0,-89-49 0,36 33-48,-2 5 0,-2 4 0,-2 4 0,-192-38 0,-106-2-528,-531-33-1,780 102-1145,0 6-1,-280 34 1,271-6-472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9:03.715"/>
    </inkml:context>
    <inkml:brush xml:id="br0">
      <inkml:brushProperty name="width" value="0.025" units="cm"/>
      <inkml:brushProperty name="height" value="0.025" units="cm"/>
    </inkml:brush>
  </inkml:definitions>
  <inkml:trace contextRef="#ctx0" brushRef="#br0">0 516 7207,'0'0'2605,"5"-9"-1516,2-6-1049,0 0 1,2 0-1,19-25 0,-24 34-40,1 1-1,-1 0 0,1 1 0,0-1 0,1 1 1,-1 0-1,1 0 0,-1 1 0,1-1 0,0 1 1,1 1-1,-1-1 0,0 1 0,14-3 0,18 2 502,1 1 1,-1 3-1,64 7 0,31 2 452,659-15 921,-459-16-1289,-35 0-391,85 26 407,103-4-177,14-65-262,-179 15-132,406 1 44,-405 33-110,1002-7 142,-613 19-58,2-29 86,-125 3 464,-155 4 61,99-2 299,-517 27-1039,64-3-788,-26-5-2878,-18-3-2334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3.369"/>
    </inkml:context>
    <inkml:brush xml:id="br0">
      <inkml:brushProperty name="width" value="0.025" units="cm"/>
      <inkml:brushProperty name="height" value="0.025" units="cm"/>
    </inkml:brush>
  </inkml:definitions>
  <inkml:trace contextRef="#ctx0" brushRef="#br0">36 296 14286,'-4'13'2295,"-5"27"-666,1 0 1,1 0-1,3 1 1,1 75-1,4-85-1343,3-1 0,0 1 0,2-1 0,13 41 0,-9-42-253,6 19-105,10 49 0,-23-84 58,-1 1 1,0 0-1,-1 0 0,-1 0 0,0-1 0,-1 1 1,0 0-1,-5 21 0,6-34 20,-1 0-1,1 0 1,0 0-1,0 0 1,-1 0-1,1 0 0,-1 0 1,1 0-1,-1 0 1,0 0-1,1 0 1,-1 0-1,0 0 1,1 0-1,-1 0 1,0-1-1,-1 2 1,1-2 4,1 0 0,-1 0 1,1 0-1,-1 1 1,1-1-1,-1 0 1,1-1-1,-1 1 0,1 0 1,-1 0-1,1 0 1,-1 0-1,1 0 0,-1 0 1,1-1-1,-1 1 1,1 0-1,0 0 1,-1-1-1,1 1 0,-1 0 1,1-1-1,0 1 1,-1 0-1,1-1 1,-1 0-1,-1-1 32,0-1 0,0-1 0,0 1 0,0 0 0,0 0 1,1-1-1,0 1 0,-1-1 0,0-5 0,-9-84 52,5 1-1,7-141 1,1 138-370,11-151-948,-9 210 1138,1-1 0,3 1-1,1 1 1,21-58 0,-28 88 89,1 0 0,-1 0 0,1 0-1,0 0 1,0 1 0,0-1 0,1 1 0,0 0-1,0 0 1,0 0 0,0 0 0,0 1-1,1 0 1,-1 0 0,7-3 0,-7 4-7,0 1 0,0 0 1,0 0-1,0 0 1,0 1-1,0-1 0,0 1 1,0 0-1,0 0 0,1 0 1,-1 1-1,0-1 0,0 1 1,0 0-1,0 0 1,0 1-1,0-1 0,0 1 1,-1 0-1,6 3 0,-2 0 2,0-1 1,-1 1-1,0 0 0,0 1 0,-1-1 0,1 1 0,-1 1 0,-1-1 0,1 0 1,-1 1-1,0 0 0,-1 0 0,1 1 0,-1-1 0,-1 0 0,1 1 0,-1 0 0,-1-1 1,1 1-1,-2 0 0,1 0 0,-1 0 0,-1 15 0,0-12 148,0 1 0,-1-1 1,-1 0-1,0 0 0,0 0 0,-1 0 0,0-1 0,-1 1 1,0-1-1,-1 0 0,0-1 0,0 1 0,-1-1 1,0-1-1,-1 1 0,-9 7 0,13-12-130,0-1-154,6-4-189,32-19-1413,-23 18 1493,0 0 0,0 0-1,0 1 1,0 0 0,0 1-1,0 1 1,0 0 0,15 3-1,-23-4 210,1 1 0,0 0 0,-1 0 0,1 0 0,-1 0 0,1 0 0,-1 1-1,1 0 1,-1 0 0,0 0 0,0 0 0,0 0 0,0 1 0,0-1 0,-1 1 0,1 0-1,-1 0 1,0 0 0,1 0 0,-2 0 0,1 0 0,0 0 0,0 1 0,-1-1 0,0 1-1,0-1 1,0 1 0,1 4 0,-2-4 139,-1 0 0,1 0 0,-1 0-1,0 0 1,0 0 0,0 0 0,-1 0 0,1-1-1,-1 1 1,0 0 0,0-1 0,0 1 0,0-1 0,-1 0-1,0 0 1,1 0 0,-1 0 0,0 0 0,0 0-1,-1-1 1,1 1 0,-5 1 0,-12 9 836,-1-1 1,-33 14-1,43-22-681,-3 3 103,4-1-204,-1-1-1,0 0 1,0-1 0,0 0-1,0-1 1,0 0 0,-1-1-1,1 0 1,-1 0 0,-19-1-1,30-2-264,0 1 0,0 0 0,0-1 0,1 1 0,-1-1 0,0 1 0,0-1 0,0 1-1,0-1 1,0 1 0,1-1 0,-1 0 0,0 1 0,0-1 0,1 0 0,-1 0 0,1 0 0,-1 0 0,1 0 0,-1 1-1,1-1 1,-1 0 0,1 0 0,0 0 0,0 0 0,-1-2 0,0-31-4641,1 25 2369,0-33-8946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9:42.708"/>
    </inkml:context>
    <inkml:brush xml:id="br0">
      <inkml:brushProperty name="width" value="0.025" units="cm"/>
      <inkml:brushProperty name="height" value="0.025" units="cm"/>
    </inkml:brush>
  </inkml:definitions>
  <inkml:trace contextRef="#ctx0" brushRef="#br0">1840 144 4773,'-10'-2'1526,"-175"-31"1266,-107-26-1131,236 44-1468,-2 3 1,-81-8 0,109 18-198,0 1 0,-1 2 1,1 1-1,0 2 0,0 0 0,-44 14 1,-20 16 88,2 5 1,-134 76 0,46-21 281,151-80-321,0 1 0,-52 36 0,72-44-62,1 1-1,0-1 0,0 1 0,0 1 0,1 0 1,1 0-1,-1 0 0,2 0 0,-1 1 1,1 0-1,1 1 0,-5 13 0,2 4 4,1 1 0,1 0 0,2 1 0,1-1 0,1 0 0,2 1 1,1-1-1,1 1 0,8 31 0,1-7 20,3 0 0,2-1 0,46 96 0,-51-123-9,2-1 1,2 0-1,0-2 1,1 1-1,1-2 1,1-1 0,43 38-1,-34-38-36,-1-2 0,2-1 0,1-1 0,0-1 0,1-2 0,48 16 0,-11-10-132,0-3 1,0-3-1,101 7 0,-48-15-70,138-10 1,-161-4 133,138-30 1,95-42 94,-54 12 606,-261 64-600,30-5 113,-1-2 1,0-2 0,78-34 0,-111 41 71,-1 0 0,0-1 0,0 0 0,-1 0 0,0-1 0,0-1 0,-1 0 0,0 0 0,0 0 0,-1-1 0,-1-1 0,0 1 0,0-1 0,-1 0-1,0-1 1,-1 0 0,0 0 0,6-23 0,-4-2-39,-2 0 0,-1-1 0,-2 1 0,-1-1 0,-2 0 0,-2 1 0,-10-50 0,3 37-128,-3 0 1,-2 1 0,-2 1 0,-43-86-1,48 112-13,0 1 0,-2 0-1,0 0 1,-1 1 0,-1 1 0,-1 1-1,-1 0 1,0 1 0,-2 1 0,1 1-1,-2 1 1,0 1 0,-1 0 0,0 2-1,0 0 1,-1 2 0,-1 0 0,0 2-1,0 0 1,-45-5 0,-92-3 27,-217 8-1,176 7-207,85-3-495,21-1-1391,-99 10 0,143 4 150,4 5-1125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3.522"/>
    </inkml:context>
    <inkml:brush xml:id="br0">
      <inkml:brushProperty name="width" value="0.025" units="cm"/>
      <inkml:brushProperty name="height" value="0.025" units="cm"/>
    </inkml:brush>
  </inkml:definitions>
  <inkml:trace contextRef="#ctx0" brushRef="#br0">0 252 14221,'0'0'492,"13"3"-225,27 5 231,1-2 0,0-2 1,1-2-1,71-4 0,181-33-212,-165 18 241,596-48 1953,4 31-1661,-49 4-306,-238 3-356,1108-38 1346,-995 79-1345,-3 0-898,-536-14-218,0 0 1,0-1-1,0-1 0,21-5 0,-3-7-5384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9:04.800"/>
    </inkml:context>
    <inkml:brush xml:id="br0">
      <inkml:brushProperty name="width" value="0.025" units="cm"/>
      <inkml:brushProperty name="height" value="0.025" units="cm"/>
    </inkml:brush>
  </inkml:definitions>
  <inkml:trace contextRef="#ctx0" brushRef="#br0">0 187 12300,'0'0'165,"10"-4"-250,44-17 180,2 2-1,0 3 1,0 3 0,2 2 0,66-5 0,309 1-59,-166 11 47,-96-3-189,785-21 2278,-246 32-1774,680-7 3075,-1239 1-2694,182 21 0,-318-17-853,76 5-45,-85-8-386,0 1 0,1-1-1,-1 0 1,0 0 0,0 0-1,0-1 1,0 0 0,0 0 0,0-1-1,0 0 1,9-6 0,21-24-7812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9:05.743"/>
    </inkml:context>
    <inkml:brush xml:id="br0">
      <inkml:brushProperty name="width" value="0.025" units="cm"/>
      <inkml:brushProperty name="height" value="0.025" units="cm"/>
    </inkml:brush>
  </inkml:definitions>
  <inkml:trace contextRef="#ctx0" brushRef="#br0">1 96 8456,'14'-3'43,"56"-8"199,1 3 0,122 1 1,163 25 1208,-101-3-933,1443-37 1633,2281-56 422,-1761 166-1806,-1810-65-867,-182-13-1474,-12-5-2067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9:28.806"/>
    </inkml:context>
    <inkml:brush xml:id="br0">
      <inkml:brushProperty name="width" value="0.025" units="cm"/>
      <inkml:brushProperty name="height" value="0.025" units="cm"/>
    </inkml:brush>
  </inkml:definitions>
  <inkml:trace contextRef="#ctx0" brushRef="#br0">0 155 4132,'0'0'10207,"2"7"-9428,-2-5-725,1 0-1,-1 0 0,0 0 1,1-1-1,0 1 0,-1 0 1,1-1-1,0 1 0,0 0 1,0-1-1,0 1 0,0-1 0,0 1 1,0-1-1,0 0 0,1 1 1,-1-1-1,1 0 0,2 2 1,1-1 91,1-1 0,-1 0 0,1 0 0,0 0 0,-1 0-1,1-1 1,6 0 0,52 2 307,358 3 811,-3-31-116,-164-1-118,138-20-67,-389 47-960,-1 0 7,1 0 0,-1-1 0,0 1 0,0-1 0,1 0-1,-1 0 1,0 0 0,0 0 0,0 0 0,0-1 0,0 1 0,5-5-1,-9 6 4,0-1 0,0 0-1,0 0 1,0 1-1,-1-1 1,1 0-1,0 1 1,0 0-1,0-1 1,-1 1-1,1-1 1,0 1-1,0 0 1,-1 0-1,1 0 1,0 0-1,-3 0 1,0 0-1,-140-10-72,-155 9-1,154 3 41,73-2 21,-387 12-32,433-10 5,-1 1 0,1 1 0,-1 2 0,1 1 0,-29 11 0,43-13 16,0 0 1,0 1-1,1 0 1,0 1-1,0 0 1,1 1-1,0 0 1,0 0-1,1 1 1,0 1-1,1-1 1,-14 21-1,21-29 2,0 0 0,1-1-1,-1 1 1,1 0-1,-1-1 1,1 1 0,-1 0-1,1 0 1,-1 0 0,1 0-1,-1 0 1,1 0 0,0-1-1,0 1 1,-1 0 0,1 0-1,0 0 1,0 0-1,0 0 1,0 0 0,0 0-1,0 0 1,1 0 0,-1 0-1,0 0 1,0 0 0,1 0-1,-1 0 1,0-1 0,1 1-1,-1 0 1,1 0-1,-1 0 1,1 0 0,-1-1-1,1 1 1,0 0 0,-1-1-1,1 1 1,0 0 0,0-1-1,0 1 1,-1-1 0,1 1-1,0-1 1,0 0 0,0 1-1,0-1 1,0 0-1,1 1 1,7 0-65,1 1 1,-1-2-1,0 1 0,15-2 1,-7 1 75,71-4-21,-1-3 0,0-4 0,144-38 1,249-100 84,-444 137-63,110-38-227,-146 50 228,0 0-1,0 0 1,0 0-1,0 0 1,0 0 0,0 0-1,0 0 1,0-1-1,0 1 1,-1 0-1,1 0 1,0 0 0,0 0-1,0 0 1,0 0-1,0 0 1,0 0-1,0 0 1,0 0-1,0 0 1,0 0 0,0 0-1,0 0 1,0-1-1,0 1 1,0 0-1,0 0 1,0 0 0,0 0-1,0 0 1,0 0-1,0 0 1,0 0-1,0 0 1,0 0 0,0 0-1,0-1 1,0 1-1,0 0 1,0 0-1,0 0 1,0 0-1,0 0 1,0 0 0,0 0-1,0 0 1,0 0-1,0 0 1,0-1-1,-17 0 96,-25-1-56,-436 36 442,6 43-361,426-65-281,35-8-749,32-7-999,1-4 90,1-1 0,31-17 0,-48 23 1510,68-33-3314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9:29.448"/>
    </inkml:context>
    <inkml:brush xml:id="br0">
      <inkml:brushProperty name="width" value="0.025" units="cm"/>
      <inkml:brushProperty name="height" value="0.025" units="cm"/>
    </inkml:brush>
  </inkml:definitions>
  <inkml:trace contextRef="#ctx0" brushRef="#br0">1790 601 10890,'-12'-6'-1510,"-3"-1"1637,1 0 0,0-1 1,0-1-1,1 0 1,0-1-1,0 0 1,-19-22-1,-35-68 2610,56 80-2113,0 1 0,-2 0 0,0 1 0,-1 0 1,-1 1-1,-1 1 0,-30-26 0,24 28-492,-1 1 0,0 1 0,-1 1 0,0 1 0,-1 1 0,0 2 0,-1 0 0,1 1 0,-33-2-1,-7 2-26,0 4 0,-101 7 0,102 2-87,1 2 1,0 4 0,1 2-1,1 3 1,0 2 0,2 3-1,-80 43 1,118-54-32,-1 1 1,2 2-1,0 0 0,1 1 1,1 0-1,0 2 0,1 0 0,1 1 1,1 1-1,0 0 0,2 1 1,0 1-1,2 0 0,0 0 1,2 1-1,0 1 0,1 0 0,2 0 1,0 0-1,-2 29 0,4-8 7,3 1-1,1 0 0,2-1 1,2 1-1,2-1 0,2 0 1,2 0-1,2-1 0,2 0 1,2-1-1,1-1 0,3-1 1,1 0-1,2-2 0,2 0 1,43 51-1,-39-54-55,2-2 1,2-1-1,0-2 1,2-1 0,2-2-1,0-1 1,2-3-1,1 0 1,0-3-1,2-1 1,0-2-1,1-2 1,1-2-1,1-2 1,-1-2-1,65 7 1,-76-14 132,0-2 0,-1-1 0,1-1 0,0-2 0,-1-1 0,0-1 0,0-2 0,0-2 0,-1 0 0,0-2 0,-1-2 0,0 0 0,-1-2 0,-1-2 0,0 0 0,-1-2 0,-1 0 0,-1-2 0,33-35 0,-16 9 417,-3-3 0,-1-1 0,-3-1 0,-2-2 1,-2-2-1,36-91 0,-38 71-219,-4-1 0,-3-1 0,-4 0 0,15-139 0,-30 177-189,-1 0 0,-2-1 0,-2 1 0,-1 0 0,-2-1 0,-16-59 0,15 80-80,-1 1 1,0 0-1,-1 1 0,-1-1 1,-1 2-1,-1-1 1,0 1-1,-2 1 0,1 0 1,-2 1-1,0 0 0,-1 1 1,0 1-1,-33-22 1,24 22-176,-1 0 0,-1 1 0,0 1 0,0 2 1,-1 1-1,0 1 0,-1 1 0,-36-3 0,-28 2-565,-107 7-1,182 0 699,-236 25-1712,153-13-2006,62-8-1814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9:55.620"/>
    </inkml:context>
    <inkml:brush xml:id="br0">
      <inkml:brushProperty name="width" value="0.025" units="cm"/>
      <inkml:brushProperty name="height" value="0.025" units="cm"/>
    </inkml:brush>
  </inkml:definitions>
  <inkml:trace contextRef="#ctx0" brushRef="#br0">1 363 14350,'0'0'250,"8"-1"146,55-13 1047,104-37 1,-54 14-781,304-73 74,-28 8-855,-382 100-237,35-12 173,-41 14-9,0 0 0,0-1 0,0 1 0,0 0 0,0-1 0,0 1 0,0 0 0,0-1 0,0 1 0,0-1 0,-1 0 0,1 1-1,0-1 1,0 0 0,0 1 0,-1-1 0,1 0 0,-1 0 0,1 0 0,0 0 0,-1 1 0,0-1 0,1 0 0,-1 0 0,1 0 0,-1 0 0,0 0 0,0 0-1,0 0 1,1-2 0,-7-6-5403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49:56.014"/>
    </inkml:context>
    <inkml:brush xml:id="br0">
      <inkml:brushProperty name="width" value="0.025" units="cm"/>
      <inkml:brushProperty name="height" value="0.025" units="cm"/>
    </inkml:brush>
  </inkml:definitions>
  <inkml:trace contextRef="#ctx0" brushRef="#br0">650 18 14734,'0'0'1425,"-8"-3"-330,2 0-915,4 1-101,0 1 0,-1 0 1,0-1-1,1 1 0,-1 0 0,0 0 0,0 0 0,1 1 0,-1-1 0,0 1 0,0-1 0,0 1 1,0 0-1,0 0 0,1 0 0,-1 1 0,0-1 0,0 1 0,0-1 0,-5 3 0,-71 45 599,3 3 0,-119 102 0,161-121-451,1 0 0,-32 42-1,53-59-219,1 0 0,0 1 0,2 1 1,-1-1-1,2 1 0,1 1 0,-11 35 0,17-50-14,0-1 0,0 1 0,1 0 1,-1 0-1,1-1 0,0 1 0,0 0 0,0 0 0,0 0 0,0 0 0,1-1 0,-1 1 1,1 0-1,0 0 0,0-1 0,0 1 0,0-1 0,0 1 0,0-1 0,1 1 1,-1-1-1,1 0 0,0 1 0,0-1 0,0 0 0,0 0 0,0 0 0,0-1 0,0 1 1,1 0-1,-1-1 0,1 0 0,-1 1 0,1-1 0,-1 0 0,6 1 0,9 2-26,-1-1-1,1-1 0,-1-1 1,1 0-1,19-2 0,-12 1-43,84-4-511,130-19 0,105-36-5949,-313 53 5404,98-19-6837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0.773"/>
    </inkml:context>
    <inkml:brush xml:id="br0">
      <inkml:brushProperty name="width" value="0.025" units="cm"/>
      <inkml:brushProperty name="height" value="0.025" units="cm"/>
    </inkml:brush>
  </inkml:definitions>
  <inkml:trace contextRef="#ctx0" brushRef="#br0">1 1 10666,'0'0'9641,"26"57"-9064,-13-20-385,1 4-128,-5 2-64,7-3 32,-5-1-480,-4-4-1250,-2-7-1185,-5-6-1441,0-6-2146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1.292"/>
    </inkml:context>
    <inkml:brush xml:id="br0">
      <inkml:brushProperty name="width" value="0.025" units="cm"/>
      <inkml:brushProperty name="height" value="0.025" units="cm"/>
    </inkml:brush>
  </inkml:definitions>
  <inkml:trace contextRef="#ctx0" brushRef="#br0">0 138 16528,'0'0'1628,"3"-9"-85,-1 3-1387,1 1-1,-1-1 1,1 1 0,0 0 0,1 0 0,-1 0 0,1 0 0,0 0 0,0 1-1,1 0 1,-1 0 0,1 0 0,0 0 0,0 1 0,0 0 0,1 0 0,-1 0 0,1 0-1,6-1 1,10-5-69,0 1-1,1 2 0,-1 0 1,1 1-1,1 1 1,-1 1-1,1 2 0,-1 0 1,1 1-1,26 4 0,-46-3-87,-1 0-1,1-1 0,0 1 0,-1 0 0,1 1 0,-1-1 0,1 1 1,-1-1-1,0 1 0,1 0 0,-1 0 0,0 0 0,0 1 0,-1-1 1,1 1-1,0 0 0,-1 0 0,0 0 0,0 0 0,1 0 0,-2 0 1,1 0-1,0 1 0,-1-1 0,1 1 0,-1-1 0,0 1 0,0-1 1,-1 1-1,1 0 0,-1 0 0,0-1 0,0 1 0,0 0 0,0 0 0,0-1 1,-1 1-1,-1 5 0,-2 6 47,0 0 0,0 0 0,-2 0 0,0-1 0,0 0 1,-1 0-1,-18 25 0,17-29-7,7-8-42,-1-1 0,1 1 0,-1 0-1,1-1 1,0 1 0,0 0 0,0 0 0,0 0 0,0 0-1,1 0 1,-1 0 0,0 2 0,2-3 2,-1 0 0,1 0-1,0 0 1,0 0 0,0-1 0,0 1 0,0 0 0,0-1 0,0 1-1,0-1 1,1 1 0,-1-1 0,0 1 0,0-1 0,0 0 0,1 1-1,-1-1 1,0 0 0,0 0 0,1 0 0,-1 0 0,0 0 0,0 0 0,2-1-1,1 1 7,15 1-16,0 1 1,0 1 0,0 0-1,28 9 1,-43-11 10,-1 0 0,0 0 0,0 0 0,1 1 0,-1-1 0,0 1 0,0 0 0,-1 0 1,1 0-1,0 0 0,-1 0 0,1 0 0,-1 1 0,1-1 0,-1 1 0,0 0 0,0 0 0,-1 0 0,1 0 0,-1 0 0,1 0 0,-1 0 0,0 0 0,0 1 0,0-1 0,0 0 1,-1 1-1,0-1 0,1 1 0,-1-1 0,0 1 0,-1-1 0,0 6 0,-1-3 95,0-1 1,0 0-1,-1 0 0,1 1 1,-1-2-1,0 1 0,-1 0 1,1-1-1,-1 1 0,0-1 1,0 0-1,0 0 0,0-1 1,-8 6-1,-8 4 563,0-1-1,-25 12 0,30-17-334,0 0 0,-1-1 0,1-1 0,-2 0-1,1-1 1,0-1 0,-1-1 0,1 0-1,-1-1 1,-25-1 0,39-1-332,0 1 1,0-1 0,1 1-1,-1-1 1,0 0-1,1 0 1,-1 0-1,0-1 1,1 1 0,0 0-1,-1-1 1,1 0-1,0 1 1,0-1 0,0 0-1,0 0 1,0 0-1,0-1 1,1 1-1,-1 0 1,1-1 0,-1 1-1,1-1 1,0 1-1,0-1 1,0 0-1,-1-4 1,2 5-174,0 0 0,0-1 0,0 1 0,0 0 0,0 0 0,0 0 0,1-1 0,-1 1 0,1 0 0,0 0 0,-1 0 0,1 0 0,0 0 0,0 0 0,1 0 1,-1 0-1,0 0 0,0 1 0,1-1 0,-1 0 0,1 1 0,0-1 0,1-1 0,48-32-7120,-22 14 961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4.359"/>
    </inkml:context>
    <inkml:brush xml:id="br0">
      <inkml:brushProperty name="width" value="0.025" units="cm"/>
      <inkml:brushProperty name="height" value="0.025" units="cm"/>
    </inkml:brush>
  </inkml:definitions>
  <inkml:trace contextRef="#ctx0" brushRef="#br0">229 404 10122,'6'-11'2391,"-2"4"-1954,24-51 4116,-27 53-4059,1 1 0,-1-1-1,1 1 1,-1-1 0,0 1 0,-1-1 0,1 0 0,-1 1 0,0-1 0,0 0 0,-1 0 0,1 1 0,-3-7 0,2 9-405,0 1 0,0-1 1,0 1-1,0-1 0,-1 1 0,1 0 1,-1-1-1,1 1 0,-1 0 1,1 0-1,-1 0 0,0 0 0,0 0 1,1 1-1,-1-1 0,0 0 0,0 1 1,0-1-1,0 1 0,0 0 1,0 0-1,0 0 0,1 0 0,-1 0 1,0 0-1,0 0 0,0 0 1,-2 1-1,-4 0 28,1 1 1,-1-1-1,1 1 1,-1 0-1,1 1 1,-7 3-1,-1 3-58,0 0 0,1 1-1,1 1 1,0 0 0,-16 17 0,22-21-45,1 0 1,-1 1-1,2 0 1,-1 0-1,1 0 1,0 1-1,0 0 1,1 0-1,1 0 1,-5 16-1,7-24-13,1 0-1,0-1 0,0 1 1,-1 0-1,1 0 1,0-1-1,0 1 0,0 0 1,0 0-1,0 0 0,0 0 1,0-1-1,0 1 0,0 0 1,0 0-1,1 0 0,-1-1 1,0 1-1,0 0 0,1 0 1,-1-1-1,1 1 0,-1 0 1,0-1-1,1 1 0,0 0 1,-1-1-1,1 1 0,-1-1 1,1 1-1,0-1 0,-1 1 1,1-1-1,0 1 0,-1-1 1,1 0-1,0 1 0,0-1 1,-1 0-1,1 0 0,0 1 1,0-1-1,0 0 0,-1 0 1,1 0-1,0 0 0,0 0 1,0 0-1,-1 0 0,1 0 1,0-1-1,0 1 0,0 0 1,0-1-1,47-18-2,-12-3 51,34-26 1,-48 32-171,0 0 1,2 1-1,-1 1 0,2 1 1,32-11-1,-55 23 106,1 0 1,0 0-1,0 0 0,0 1 1,0-1-1,0 1 1,0 0-1,0 0 0,0 0 1,0 0-1,0 0 0,0 1 1,0-1-1,4 3 1,-5-2-1,0 0 1,-1 0-1,1 0 1,-1 0 0,1 0-1,-1 0 1,1 1-1,-1-1 1,0 1-1,0-1 1,0 1 0,0-1-1,0 1 1,0 0-1,0-1 1,-1 1 0,2 3-1,0 6-34,0 0 0,-1 1 0,-1-1-1,0 0 1,0 1 0,-3 13 0,2-16 44,-3 24 90,-2-1-1,-1 0 0,-2 0 1,-22 56-1,-68 114 466,92-188-472,3-7-53,0 1-1,0-1 1,-1 0 0,1 0 0,-1 0-1,-10 10 1,14-17-40,1 0 0,-1 0 0,1 0 0,0 0 0,-1 0 0,1 0 0,0 0 0,-1 0 0,1 0 0,0-1 0,-1 1 0,1 0 0,-1 0 0,1 0 0,0 0 0,-1 0 0,1-1 0,0 1 0,0 0 0,-1 0 0,1-1 0,0 1 0,-1 0 0,1 0 0,0-1 0,0 1 0,0 0 0,-1-1 0,1 1 0,0 0 0,0-1 0,0 1 0,0 0 0,0-1 0,-1 1 0,1 0 0,0-1 0,0 1 0,0 0-1,0-1 1,0 1 0,0-1 0,0 1 0,0 0 0,0-1 0,1 1 0,-1 0 0,0-1 0,0 1 0,0 0 0,0-1 0,-1-28-213,1 26 185,2-25 34,1 0 1,1 0-1,1 0 0,1 0 0,2 1 0,1 0 0,1 1 0,1 0 0,28-48 1,-7 23 42,3 1 0,1 2 0,69-70 0,-96 108-43,-6 6 7,0 0 1,1 1 0,-1-1 0,1 0 0,0 1 0,0 0 0,0 0 0,0 0 0,0 0 0,1 1 0,-1 0 0,1 0 0,0 0 0,0 0 0,5-1 0,-9 4-3,0-1 1,-1 1 0,1-1-1,0 0 1,-1 1 0,1-1 0,0 1-1,-1 0 1,1-1 0,-1 1-1,1-1 1,-1 1 0,1 0-1,-1-1 1,0 1 0,1 0 0,-1 0-1,0-1 1,1 1 0,-1 0-1,0 0 1,0 0 0,0-1-1,0 1 1,0 0 0,0 0 0,0 0-1,0-1 1,0 1 0,0 0-1,0 0 1,-1 0 0,-3 32-16,0-19 16,-1-1 1,0 0-1,-1 0 1,-1 0-1,-9 14 1,7-13 111,1 0 0,0 1 0,-6 20 0,30-44 800,7-11-681,-7-1-153,-2-1 0,0 0 0,-1-1-1,-2-1 1,0 0 0,-2 0-1,0-1 1,-2 0 0,-1-1 0,0 1-1,-2-1 1,-1 0 0,-1-43 0,-6 48 6,-5 17-97,8 4 6,0 1 1,0 0-1,0 0 1,0 0-1,0 0 1,0 0-1,0 1 0,0-1 1,1 0-1,-1 0 1,0 0-1,1 1 1,-1-1-1,1 0 0,0 1 1,-1-1-1,1 0 1,0 1-1,0-1 1,0 0-1,0 1 0,0 2 1,0-1-134,1-1-1,-1 1 1,1-1 0,-1 1-1,1-1 1,0 0 0,0 1-1,0-1 1,1 0 0,-1 0-1,0 1 1,1-1 0,0 0-1,-1 0 1,1-1 0,0 1-1,0 0 1,0 0 0,0-1-1,0 0 1,0 1 0,1-1-1,-1 0 1,0 0 0,1 0-1,-1 0 1,1 0 0,-1-1-1,1 1 1,3 0 0,11 2-2197,1-1-1,-1-1 1,24 0 0,-33-1 620,25 0-4457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1.634"/>
    </inkml:context>
    <inkml:brush xml:id="br0">
      <inkml:brushProperty name="width" value="0.025" units="cm"/>
      <inkml:brushProperty name="height" value="0.025" units="cm"/>
    </inkml:brush>
  </inkml:definitions>
  <inkml:trace contextRef="#ctx0" brushRef="#br0">1 0 15663,'0'0'10426,"3"14"-10197,4 41-85,-4-25-113,1 0 0,2 0-1,15 47 1,-20-74-199,1 1 1,0-1-1,0 0 0,0 1 0,0-1 0,1 0 1,-1 0-1,1-1 0,0 1 0,-1-1 1,1 1-1,1-1 0,-1 0 0,0 0 0,5 2 1,-6-3-219,0 0 0,0 0 0,1-1 1,-1 1-1,0-1 0,1 0 0,-1 0 1,0 0-1,1 0 0,-1 0 0,0 0 0,0 0 1,1-1-1,-1 1 0,0-1 0,0 0 1,1 1-1,-1-1 0,0 0 0,0 0 0,0-1 1,0 1-1,0 0 0,-1-1 0,1 1 1,3-4-1,16-22-7077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2.012"/>
    </inkml:context>
    <inkml:brush xml:id="br0">
      <inkml:brushProperty name="width" value="0.025" units="cm"/>
      <inkml:brushProperty name="height" value="0.025" units="cm"/>
    </inkml:brush>
  </inkml:definitions>
  <inkml:trace contextRef="#ctx0" brushRef="#br0">0 0 8584,'0'0'10666,"5"12"-9283,67 202 1090,-28-69-4231,-34-114-785,-5-11-3615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2.343"/>
    </inkml:context>
    <inkml:brush xml:id="br0">
      <inkml:brushProperty name="width" value="0.025" units="cm"/>
      <inkml:brushProperty name="height" value="0.025" units="cm"/>
    </inkml:brush>
  </inkml:definitions>
  <inkml:trace contextRef="#ctx0" brushRef="#br0">0 96 14542,'0'0'7271,"8"-8"-6535,-4 2-658,1 1-1,0 0 0,0 0 0,1 0 0,-1 1 1,1 0-1,0 0 0,0 0 0,1 1 0,-1 0 1,1 0-1,9-2 0,28-6 162,0 3 0,0 2 0,1 1 1,83 3-1,-125 2-240,-1 0 0,0 0 1,1 0-1,-1 0 0,0 1 0,1-1 1,-1 1-1,0-1 0,1 1 1,-1 0-1,0 0 0,0 0 0,0 0 1,0 0-1,0 0 0,0 1 0,0-1 1,0 1-1,0-1 0,-1 1 1,1 0-1,0-1 0,-1 1 0,0 0 1,1 0-1,-1 0 0,0 0 0,0 1 1,1 2-1,-2-1 48,0-1-1,0 0 1,0 0-1,0 1 1,-1-1 0,0 0-1,1 0 1,-1 0-1,0 0 1,-1 0 0,1 0-1,0 0 1,-1 0 0,0 0-1,1-1 1,-1 1-1,0 0 1,-1-1 0,1 0-1,0 1 1,-4 1-1,-14 12 406,0-2 0,-1 0-1,-38 18 1,31-18-341,-42 30 0,89-45-5119,-6 2 3482,20-9-2676,2-2-1825</inkml:trace>
  <inkml:trace contextRef="#ctx0" brushRef="#br0" timeOffset="1">882 138 14157,'0'0'7880,"0"67"-5894,0-40-161,0-3-575,0 2-642,0-3-512,2-4-64,7-2 0,-2-5-128,0-4-929,-1-8-993,-1 0-800,-5-7-738,0-15-3138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2.658"/>
    </inkml:context>
    <inkml:brush xml:id="br0">
      <inkml:brushProperty name="width" value="0.025" units="cm"/>
      <inkml:brushProperty name="height" value="0.025" units="cm"/>
    </inkml:brush>
  </inkml:definitions>
  <inkml:trace contextRef="#ctx0" brushRef="#br0">1 31 9993,'0'0'14318,"23"-30"-15823,-3 30-1859,8 0-2946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2.991"/>
    </inkml:context>
    <inkml:brush xml:id="br0">
      <inkml:brushProperty name="width" value="0.025" units="cm"/>
      <inkml:brushProperty name="height" value="0.025" units="cm"/>
    </inkml:brush>
  </inkml:definitions>
  <inkml:trace contextRef="#ctx0" brushRef="#br0">142 1 15695,'0'0'2797,"-12"6"-101,-110 62 2338,121-68-5044,1 0 0,-1 0 0,1 0 0,0 0 0,-1 1 0,1-1 0,0 0 0,-1 0-1,1 0 1,0 1 0,-1-1 0,1 0 0,0 1 0,0-1 0,-1 0 0,1 1 0,0-1 0,0 0 0,-1 1 0,1-1-1,0 0 1,0 1 0,0-1 0,0 1 0,0-1 0,0 0 0,0 1 0,0-1 0,0 1 0,0-1 0,0 0 0,0 2 0,13 4-806,36 0-1070,-33-5 1413,-4 1 413,0 0 0,0 1 1,0 0-1,0 1 0,16 9 0,-26-13 82,0 1-1,0 1 1,-1-1-1,1 0 1,-1 0-1,1 1 1,-1-1-1,1 0 1,-1 1-1,0 0 1,1-1-1,-1 1 1,0 0-1,0-1 1,0 1-1,-1 0 1,2 2-1,-2-2 58,0 1-1,0-1 1,0 0 0,0 0-1,-1 0 1,1 0 0,-1 1-1,1-1 1,-1 0 0,0 0-1,0 0 1,0 0 0,0 0-1,0 0 1,0-1 0,0 1-1,-1 0 1,1 0 0,-3 2-1,-65 60 1994,64-60-2033,-1 1-1,1-1 0,-1-1 0,1 1 0,-1-1 1,0 0-1,-1 0 0,1-1 0,0 0 0,-1 0 1,-9 1-1,15-5-391,1-1-1,0 0 1,0 0 0,0 1 0,0-1 0,0 0 0,1 0-1,-1 1 1,1-1 0,0 0 0,0 1 0,1-5 0,67-122-11771,-44 70 4907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3.337"/>
    </inkml:context>
    <inkml:brush xml:id="br0">
      <inkml:brushProperty name="width" value="0.025" units="cm"/>
      <inkml:brushProperty name="height" value="0.025" units="cm"/>
    </inkml:brush>
  </inkml:definitions>
  <inkml:trace contextRef="#ctx0" brushRef="#br0">83 0 7783,'0'0'13170,"1"8"-11825,1 68 765,-3-57-1958,0 0-1,2 0 0,0 0 1,1 0-1,1 0 0,1-1 0,1 1 1,0-1-1,1 0 0,14 28 1,29 21-73,-38-55-102,-1 1 0,0 1 0,-1 0 0,0 0 0,9 23 0,-18-37 23,0 0 0,0 0-1,0 0 1,0 0 0,0 0 0,0 0 0,0 1 0,0-1 0,0 0-1,0 0 1,0 0 0,0 0 0,0 0 0,0 0 0,0 0-1,0 1 1,0-1 0,0 0 0,0 0 0,0 0 0,0 0 0,0 0-1,0 0 1,0 0 0,0 0 0,0 1 0,0-1 0,0 0-1,0 0 1,-1 0 0,1 0 0,0 0 0,0 0 0,0 0-1,0 0 1,0 0 0,0 0 0,0 0 0,0 0 0,0 0 0,-1 1-1,1-1 1,0 0 0,0 0 0,0 0 0,0 0 0,0 0-1,0 0 1,0 0 0,-1 0 0,1 0 0,0 0 0,0 0 0,0 0-1,0 0 1,0 0 0,0-1 0,0 1 0,0 0 0,-1 0-1,1 0 1,0 0 0,-12-5 15,-11-8-25,-40-42 58,-71-79 0,133 134-41,0-1 0,0 0 0,1 0 0,-1 0 0,0 0 0,0 0 0,0-1 0,1 1 0,-1 0 0,1 0 0,-1 0 0,1-1 0,-1 1 0,1 0 0,0 0 0,-1-1 0,1 1 0,0 0 0,0-3 0,1 3-6,-1 0 1,0 1 0,1-1-1,0 0 1,-1 0 0,1 1-1,-1-1 1,1 1 0,0-1 0,-1 0-1,1 1 1,0-1 0,0 1-1,-1 0 1,1-1 0,0 1 0,0-1-1,0 1 1,0 0 0,-1 0-1,1 0 1,1-1 0,9 0-48,0 0 0,1 1 0,19 2 0,-13-1-104,1-1-1786,-1-1 0,34-6 0,-6-5-7124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4.142"/>
    </inkml:context>
    <inkml:brush xml:id="br0">
      <inkml:brushProperty name="width" value="0.025" units="cm"/>
      <inkml:brushProperty name="height" value="0.025" units="cm"/>
    </inkml:brush>
  </inkml:definitions>
  <inkml:trace contextRef="#ctx0" brushRef="#br0">174 51 8072,'0'0'10223,"-8"6"-8606,3-3-1421,2-2-6,0 1 1,1-1 0,-1 1 0,0 0-1,1 0 1,-1 0 0,1 0 0,0 0-1,0 1 1,0-1 0,0 1 0,0-1-1,0 1 1,1 0 0,-1 0 0,1 0-1,0 0 1,-1 0 0,2 0 0,-2 6-1,2-8-83,10-17 603,-9 11-662,0 1-1,0-1 0,0 0 1,-1 0-1,1 0 0,-1 0 1,-1 0-1,1 0 0,0 1 1,-1-1-1,0 0 0,0 0 1,-4-7-1,4 10-37,0 0 0,0 0 0,-1 1-1,1-1 1,-1 0 0,0 1 0,1 0 0,-1-1-1,0 1 1,0 0 0,0-1 0,0 1 0,0 0 0,0 1-1,0-1 1,0 0 0,0 1 0,0-1 0,0 1-1,-1-1 1,1 1 0,0 0 0,0 0 0,-1 0-1,1 0 1,0 0 0,0 1 0,-1-1 0,1 1 0,0 0-1,-4 1 1,3 0-17,-1-1 0,1 1 0,0 0 0,0 1 0,0-1 0,0 1 0,0-1 0,0 1 0,1 0 0,-1 0 0,1 0 0,0 0 0,0 0 0,0 1 0,0-1-1,1 1 1,-1-1 0,1 1 0,0-1 0,0 1 0,-1 7 0,0 0 23,0 0 0,0 1 0,1-1 0,1 1 0,1 22 0,0-31-13,-1 1 0,1-1-1,0 1 1,0-1 0,0 0-1,1 1 1,-1-1-1,1 0 1,-1 0 0,1 0-1,0 0 1,0-1 0,1 1-1,-1 0 1,0-1 0,1 1-1,0-1 1,4 3-1,-2-2 12,1-1-1,-1 1 1,1-1-1,-1 0 0,1 0 1,0-1-1,0 0 1,-1 0-1,1 0 0,8-1 1,-2 0 22,1-1 0,-1 0 1,1-1-1,-1 0 0,0-1 1,0-1-1,0 1 0,0-2 1,20-11-1,-19 8 1,-1-2 0,-1 0 0,1 0 0,-2-1 0,1-1 0,-1 1 0,13-22 0,-18 25-7,-9 48-100,3-35 140,-1 0-1,1 0 0,0 0 0,0 0 1,1 0-1,-1 1 0,1-1 1,1 0-1,0 11 0,0-15-41,-1 0 0,1-1-1,-1 1 1,1 0 0,-1 0-1,1 0 1,-1 0 0,1 0-1,0-1 1,0 1 0,-1 0-1,1-1 1,0 1 0,0 0-1,0-1 1,0 1 0,-1-1 0,1 1-1,0-1 1,2 1 0,0-1 21,1 1 0,-1-1 0,0 0 1,1 0-1,-1 0 0,0 0 0,1 0 1,-1-1-1,4-1 0,5-1 37,0-2 0,-1 0-1,0 0 1,0-1 0,18-12 0,-22 12-116,1 0 1,1 1 0,-1 1-1,1-1 1,-1 1 0,1 0 0,0 1-1,1 0 1,-1 1 0,18-3-1,-26 6 24,0-1 0,1 1 0,-1 0-1,0 0 1,1-1 0,-1 1-1,0 0 1,0 0 0,1 1 0,-1-1-1,0 0 1,0 0 0,-1 0 0,1 1-1,0-1 1,0 0 0,0 1-1,-1-1 1,1 1 0,-1-1 0,1 1-1,-1-1 1,0 1 0,1-1 0,-1 1-1,0 1 1,0 0 14,1-1-1,-1 1 1,1-1-1,0 1 1,0-1 0,0 1-1,0-1 1,0 1-1,0-1 1,1 0-1,-1 0 1,1 0 0,0 0-1,0 0 1,3 3-1,-1-4 20,1 0-1,0 0 1,-1 0-1,1 0 1,0-1-1,-1 0 1,1 0 0,0 0-1,0-1 1,-1 1-1,1-1 1,-1 0-1,1 0 1,0-1-1,-1 0 1,0 1-1,1-2 1,-1 1-1,0 0 1,6-6-1,28-10-268,-38 18 226,1 0-1,-1 0 1,1-1-1,-1 1 1,1 0-1,-1 0 1,1 0-1,-1 0 1,1 0-1,-1 0 1,1 0-1,-1 0 1,1 0-1,-1 0 1,1 0-1,-1 0 1,0 0-1,1 0 1,-1 1-1,1-1 1,-1 0-1,1 0 0,-1 0 1,1 1-1,-1-1 1,0 0-1,1 1 1,-1-1-1,0 0 1,1 1-1,-1-1 1,0 0-1,1 1 1,-1-1-1,0 1 1,0-1-1,1 0 1,-1 1-1,0-1 1,0 1-1,0-1 1,0 1-1,0-1 1,1 1-1,-1-1 1,0 1-1,0-1 1,0 1-1,0-1 1,-1 1-1,1-1 1,0 1-1,0-1 1,0 0-1,0 1 0,0-1 1,-1 1-1,1-1 1,0 1-1,0-1 1,-1 0-1,1 1 1,-1 0-1,-6 3-7633,1-10 1271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4.473"/>
    </inkml:context>
    <inkml:brush xml:id="br0">
      <inkml:brushProperty name="width" value="0.025" units="cm"/>
      <inkml:brushProperty name="height" value="0.025" units="cm"/>
    </inkml:brush>
  </inkml:definitions>
  <inkml:trace contextRef="#ctx0" brushRef="#br0">1 17 12748,'0'0'8264,"48"-17"-9930,-25 29-2594,2-1-3427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4.805"/>
    </inkml:context>
    <inkml:brush xml:id="br0">
      <inkml:brushProperty name="width" value="0.025" units="cm"/>
      <inkml:brushProperty name="height" value="0.025" units="cm"/>
    </inkml:brush>
  </inkml:definitions>
  <inkml:trace contextRef="#ctx0" brushRef="#br0">150 172 12940,'0'0'6534,"10"-10"-4526,-4 4-1798,7-6 374,0-1 1,16-22-1,-27 32-466,1 0 1,-1-1 0,0 1-1,0 0 1,0-1-1,0 1 1,-1-1-1,1 0 1,-1 0 0,0 1-1,0-1 1,-1 0-1,1 0 1,-1 0 0,1 0-1,-1 0 1,-1 0-1,1 0 1,-2-6-1,1 8-85,0 1 0,-1 0 0,1-1 0,-1 1 0,1 0 0,-1 0 0,1 0 0,-1 0 0,0 1 0,1-1 0,-1 0 0,0 1 1,0-1-1,0 1 0,1-1 0,-1 1 0,0 0 0,0 0 0,0 0 0,0 0 0,0 0 0,1 0 0,-4 1 0,-48 10 13,43-7 1,1 1 0,-1 1 0,1 0 1,0 0-1,0 1 0,1 0 0,0 0 1,0 1-1,1 0 0,0 1 0,0 0 0,1 0 1,0 0-1,1 0 0,0 1 0,0 0 1,1 0-1,0 1 0,-3 16 0,6-25-23,1 0 0,0 1-1,0-1 1,0 0-1,0 0 1,0 1-1,0-1 1,1 0-1,-1 0 1,1 0-1,-1 1 1,1-1-1,0 0 1,0 0-1,0 0 1,0 0-1,1 0 1,-1-1-1,0 1 1,1 0 0,-1 0-1,1-1 1,-1 1-1,1-1 1,0 0-1,0 1 1,0-1-1,0 0 1,0 0-1,0 0 1,0 0-1,0 0 1,0-1-1,0 1 1,0-1-1,1 1 1,3-1 0,10 2 1,1 0 1,-1-1 0,1-1 0,18-2-1,-15 0-60,-5 2-610,0-2 0,0 0 0,0-1 0,-1 0 0,25-9 0,14-12-6071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5.370"/>
    </inkml:context>
    <inkml:brush xml:id="br0">
      <inkml:brushProperty name="width" value="0.025" units="cm"/>
      <inkml:brushProperty name="height" value="0.025" units="cm"/>
    </inkml:brush>
  </inkml:definitions>
  <inkml:trace contextRef="#ctx0" brushRef="#br0">323 26 11851,'0'0'11627,"-9"-6"-10746,6 3-837,0 1 0,-1 0 0,1 0 0,0 0 0,-1 0 0,0 1 0,1 0 0,-1-1 0,0 1 0,0 1 1,0-1-1,0 1 0,-4-1 0,1 2 31,0 0 0,-1 0 0,1 1 0,0 0 0,0 0 0,0 0 0,1 1 0,-10 5 0,-15 8 297,-42 30 1,65-41-357,0 0 1,1 1 0,0 1 0,0-1-1,0 1 1,1 0 0,0 0 0,1 1-1,-1 0 1,-6 14 0,11-20-23,1-1 0,-1 1 0,1-1 1,-1 1-1,1-1 0,0 1 0,0-1 0,0 1 1,0-1-1,0 1 0,0 0 0,0-1 0,0 1 1,0-1-1,1 1 0,-1-1 0,1 1 0,-1-1 1,1 0-1,0 1 0,-1-1 0,1 1 0,0-1 1,0 0-1,0 0 0,0 0 0,0 1 0,0-1 1,0 0-1,0 0 0,1-1 0,-1 1 0,0 0 1,1 0-1,-1 0 0,0-1 0,1 1 0,-1-1 1,3 1-1,8 3-5,-1-1 0,1-1 0,0 0 0,14 1 0,-7-1-1,36 4-166,43 6-718,-88-10 719,0 0 1,-1 0-1,1 2 0,-1-1 0,0 1 1,0 0-1,10 6 0,-17-8 167,0-1-1,-1 0 0,1 1 1,0-1-1,0 1 1,-1 0-1,1 0 1,-1-1-1,0 1 0,0 0 1,1 0-1,-1 0 1,0 0-1,-1 0 1,1 1-1,0-1 0,-1 0 1,1 0-1,-1 0 1,1 1-1,-1-1 1,0 0-1,0 1 0,0-1 1,0 0-1,-1 0 1,1 1-1,-1-1 0,1 0 1,-1 0-1,0 0 1,0 0-1,0 1 1,0-1-1,-1 2 0,-3 4 219,-1 1 0,0-1-1,0 0 1,-1 0 0,0-1 0,-11 10-1,-1-1 216,0-1-1,-2 0 0,1-2 0,-2 0 1,0-2-1,0 0 0,-1-1 1,-33 9-1,55-19-446,0 0-1,0 1 1,1-1-1,-1 0 1,0 0 0,1 1-1,-1-1 1,0 0-1,0 0 1,1 0 0,-1 0-1,0 0 1,0 0-1,0 0 1,1 0 0,-1 0-1,0 0 1,0-1-1,1 1 1,-1 0 0,0-1-1,1 1 1,-1 0-1,0-1 1,1 1 0,-1 0-1,0-1 1,1 1-1,-1-1 1,0-1 0,1 1-65,0 0 1,0-1 0,0 1 0,0-1 0,0 1 0,0-1 0,1 1 0,-1 0 0,0-1 0,1 1 0,-1 0 0,1-1 0,0 1-1,-1 0 1,2-2 0,43-58-3192,-34 48 2464,70-94-7725,-36 43 1115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5.126"/>
    </inkml:context>
    <inkml:brush xml:id="br0">
      <inkml:brushProperty name="width" value="0.025" units="cm"/>
      <inkml:brushProperty name="height" value="0.025" units="cm"/>
    </inkml:brush>
  </inkml:definitions>
  <inkml:trace contextRef="#ctx0" brushRef="#br0">161 565 5830,'0'0'14643,"-10"11"-12898,-9 11-1096,-55 64 1795,64-73-2161,0 0 1,1 1 0,1 0 0,-13 28-1,22-43-281,-1 1-1,0 0 0,1 0 0,-1-1 1,0 1-1,1 0 0,-1 0 1,0 0-1,1 0 0,-1-1 0,0 1 1,1 0-1,-1 0 0,1 0 0,-1 0 1,1 0-1,-1 0 0,0 0 1,1 0-1,-1 0 0,1 0 0,-1 0 1,0 0-1,1 1 0,-1-1 0,0 0 1,1 0-1,-1 0 0,1 0 1,-1 1-1,0-1 0,1 0 0,-1 0 1,0 1-1,0-1 0,1 0 1,-1 1-1,0-1 0,0 0 0,1 1 1,-1-1-1,0 0 0,0 1 0,0-1 1,1 0-1,-1 1 0,0-1 1,0 1-1,0-1 0,0 0 0,0 1 1,0-1-1,0 1 0,0-1 1,0 1-1,0-1 0,0 0 0,0 1 1,0-1-1,0 1 0,-1-1 0,1 0 1,0 1-1,0-1 0,0 0 1,-1 1-1,1-1 0,0 1 0,29-18 50,16-17-447,-1-3 0,51-54 0,6-7 404,-101 98 5,0 0 0,0 0 1,0 0-1,0 0 0,0-1 0,0 1 0,1 0 0,-1 0 0,0 0 0,0 0 0,0 0 0,0 0 0,0-1 0,0 1 0,1 0 0,-1 0 1,0 0-1,0 0 0,0 0 0,0 0 0,1 0 0,-1 0 0,0 0 0,0 0 0,0 0 0,0 0 0,1 0 0,-1 0 0,0 0 0,0 0 1,0 0-1,1 0 0,-1 0 0,0 0 0,0 0 0,0 0 0,0 0 0,1 0 0,-1 0 0,0 0 0,0 0 0,0 0 0,0 1 0,0-1 1,1 0-1,-1 0 0,0 0 0,0 0 0,0 0 0,0 0 0,0 1 0,0-1 0,1 14 194,-9 19-103,-32 73 321,27-76-368,1 0 0,1 0 0,2 2 0,1-1 0,1 1 0,2 0 0,-2 36 0,8-45-597,-1-1 100,0 1 0,-5 36-1,4-54 438,0-1 1,0 0-1,0 1 0,0-1 0,0 0 0,-1 1 1,0-1-1,0 0 0,0 0 0,-1 0 0,1-1 1,-1 1-1,0 0 0,0-1 0,0 0 0,0 0 1,0 0-1,-1 0 0,-5 3 0,9-6 15,0 1 1,-1-1-1,1 0 0,0 0 0,-1 0 0,1 0 0,0 0 0,-1 1 0,1-1 0,0 0 1,0 0-1,-1 0 0,1 0 0,0 0 0,-1 0 0,1 0 0,0 0 0,-1 0 1,1 0-1,0-1 0,-1 1 0,1 0 0,0 0 0,-1 0 0,1 0 0,0 0 1,0 0-1,-1-1 0,1 1 0,0 0 0,0 0 0,-1 0 0,1-1 0,0 1 0,0 0 1,0 0-1,-1-1 0,1 1 0,0 0 0,0-1 0,0 1 0,0 0 0,0 0 1,0-1-1,-1 1 0,1 0 0,0-1 0,0 1 0,0 0 0,0-1 0,0 1 1,0 0-1,0-1 0,2-20 344,-2 19-331,6-28 173,2 1 0,0-1 0,2 2 0,18-35 1,7-22 155,45-153 226,-41 112-896,110-238-1,-140 347 283,0 0 0,2 1 0,17-23 0,-24 35 25,0 0-1,0 0 1,0 0-1,0 1 0,1-1 1,-1 1-1,1 0 1,0 0-1,0 1 1,0-1-1,0 1 1,0 0-1,1 0 1,-1 1-1,11-2 1,-15 3 6,0 0 0,0 0 0,0 0 0,-1 0 0,1 0 0,0 0 0,0 0 0,0 0 0,0 1 0,0-1 0,-1 0 0,1 0 0,0 1 0,0-1 0,0 1 0,-1-1 0,1 0 1,0 1-1,0 0 0,-1-1 0,1 1 0,-1-1 0,1 1 0,0 0 0,-1-1 0,1 1 0,-1 0 0,1 0 0,2 30-122,-4-21 92,-1-1 1,0 1-1,-1-1 0,-6 17 1,-6 1 125,-1 0 0,-1-1 0,-40 44 0,29-36 23,-24 36-1,52-70-120,0 1 1,0-1-1,0 0 0,-1 0 0,1 0 1,0 1-1,0-1 0,0 0 0,0 0 0,0 1 1,0-1-1,0 0 0,-1 0 0,1 1 1,0-1-1,0 0 0,0 1 0,0-1 1,0 0-1,0 0 0,0 1 0,0-1 1,0 0-1,1 0 0,-1 1 0,0-1 0,0 0 1,0 1-1,0-1 0,0 0 0,0 0 1,0 0-1,1 1 0,-1-1 0,0 0 1,0 0-1,0 1 0,1-1 0,-1 0 1,0 0-1,1 0 0,15 3-121,29-7-138,-38 3 149,13-2-3,0 2 0,0 0 0,0 1 0,0 1 0,25 4 0,-36-3 69,-1 0 1,0 0-1,0 0 0,0 1 0,-1 0 0,1 1 0,-1 0 1,0 0-1,0 0 0,0 1 0,0 0 0,-1 1 0,0-1 1,0 1-1,7 10 0,-11-14 46,1 1 0,-1 0 0,-1 0 0,1 0 0,0 1 0,-1-1 0,0 0 0,1 0 1,-1 1-1,-1-1 0,1 1 0,0-1 0,-1 1 0,0-1 0,0 1 0,0-1 0,0 1 0,0-1 0,-2 5 0,1-3 89,-1-1-1,0 1 1,0 0-1,-1-1 1,1 0-1,-1 0 1,0 0 0,0 0-1,-1 0 1,1 0-1,-1-1 1,-4 4-1,-8 4 482,-1 0-1,-1 0 1,1-2-1,-1 0 1,-31 9-1,30-11-221,1-1-1,-1-1 1,0-1-1,-1 0 1,-24 0-1,40-3-369,1-1-1,-1 0 0,1 0 0,0 0 1,-1-1-1,1 1 0,0-1 0,-1 0 1,1 1-1,0-1 0,0-1 0,-1 1 1,1 0-1,0-1 0,0 0 0,1 0 1,-1 0-1,0 0 0,1 0 0,-1 0 1,1-1-1,-1 1 0,1-1 1,0 0-1,0 1 0,0-1 0,1 0 1,-1 0-1,1 0 0,0-1 0,-1 1 1,1 0-1,1 0 0,-1-1 0,0 1 1,1 0-1,0-6 0,-1 2-444,1 1 0,0-1-1,1 1 1,0 0 0,0-1-1,0 1 1,1 0 0,-1 0-1,4-6 1,-2 6-511,0 1 1,0-1-1,1 1 0,-1 0 1,1 0-1,0 0 0,1 0 1,-1 1-1,7-5 1,25-15-8608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5.872"/>
    </inkml:context>
    <inkml:brush xml:id="br0">
      <inkml:brushProperty name="width" value="0.025" units="cm"/>
      <inkml:brushProperty name="height" value="0.025" units="cm"/>
    </inkml:brush>
  </inkml:definitions>
  <inkml:trace contextRef="#ctx0" brushRef="#br0">65 1 11787,'0'0'10709,"-2"8"-10079,-12 38 1319,-15 97 0,19-50-1098,1 116 0,9-206-836,0 0 0,0 1 0,0-1 0,0 0 1,1 0-1,-1 0 0,1 1 0,0-1 0,0 0 0,0 0 0,0 0 0,1 0 1,-1-1-1,1 1 0,0 0 0,0 0 0,3 3 0,-3-5 7,0 0 0,0 0 0,0 0 0,0 0 0,0-1 0,0 1 0,0-1 0,0 1 0,0-1-1,0 0 1,0 0 0,0 0 0,0 0 0,0 0 0,0 0 0,1-1 0,-1 1 0,0-1 0,0 1 0,0-1 0,0 0 0,0 1-1,-1-1 1,1 0 0,0-1 0,0 1 0,3-3 0,6-4 26,0-1 0,-1-1 0,11-10 0,-16 13-75,1 0-1,0 1 1,1 0-1,-1 0 0,1 0 1,0 1-1,1 0 1,-1 1-1,1-1 0,0 2 1,12-5-1,-20 8 9,1-1 1,0 1-1,-1 0 0,1 0 1,0 0-1,0 0 0,-1 0 0,1 0 1,0 0-1,0 0 0,-1 0 1,1 0-1,0 0 0,0 0 0,-1 1 1,1-1-1,0 0 0,-1 0 1,1 1-1,0-1 0,-1 1 0,1-1 1,0 0-1,-1 1 0,1-1 0,-1 1 1,1 0-1,-1-1 0,1 1 1,-1-1-1,1 2 0,0 0 1,-1 0-1,1 0 1,-1 0-1,0 0 1,0 0-1,0 0 1,0 0-1,0 0 1,0 0-1,0 0 1,-2 4 0,1-1 23,0 0 0,-1 0 0,1 0 0,-2 0 1,1-1-1,0 1 0,-1 0 0,0-1 0,-5 7 0,7-9 10,-1-1-1,1 0 0,0 0 1,0 0-1,0 0 0,-1 0 0,1 0 1,0 0-1,-1-1 0,1 1 1,-1 0-1,1-1 0,-1 1 0,1-1 1,-1 0-1,1 1 0,-1-1 1,1 0-1,-1 0 0,0 0 0,1 0 1,-1 0-1,1 0 0,-1-1 1,1 1-1,-4-1 0,3-1 2,1 0 0,-1 1 1,0-1-1,0 0 0,1 0 0,-1 0 0,1 0 0,0 0 0,0 0 0,0 0 0,0-1 0,0 1 1,0 0-1,0-1 0,0-2 0,-2-12 7,0 0 1,1 0-1,1-25 0,1 38-14,0 0 0,1 0 1,0-1-1,-1 1 0,1 0 0,0 1 0,1-1 0,-1 0 0,1 0 0,0 0 1,0 1-1,0-1 0,0 1 0,0-1 0,1 1 0,0 0 0,0 0 0,0 0 0,0 1 1,0-1-1,0 1 0,1-1 0,-1 1 0,1 0 0,-1 0 0,6-1 0,9-4-54,1 1-1,1 0 0,-1 2 0,25-3 0,-3 0-852,-33 4-1070,-11 0-2107,-13-3-1567,-8 0-1848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6.233"/>
    </inkml:context>
    <inkml:brush xml:id="br0">
      <inkml:brushProperty name="width" value="0.025" units="cm"/>
      <inkml:brushProperty name="height" value="0.025" units="cm"/>
    </inkml:brush>
  </inkml:definitions>
  <inkml:trace contextRef="#ctx0" brushRef="#br0">1 32 4708,'0'0'16848,"78"-30"-17520,-35 29-2467,0 1-3491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6.612"/>
    </inkml:context>
    <inkml:brush xml:id="br0">
      <inkml:brushProperty name="width" value="0.025" units="cm"/>
      <inkml:brushProperty name="height" value="0.025" units="cm"/>
    </inkml:brush>
  </inkml:definitions>
  <inkml:trace contextRef="#ctx0" brushRef="#br0">175 0 13997,'0'0'5146,"-12"4"-3453,1 0-1276,-10 3 425,-1 1-1,-27 14 1,45-20-740,1 0 1,-1-1 0,0 1-1,1 1 1,-1-1-1,1 1 1,0-1 0,0 1-1,0 0 1,0 0-1,0 0 1,1 1 0,-1-1-1,1 1 1,0-1 0,0 1-1,0 0 1,0-1-1,1 1 1,0 0 0,-2 8-1,3-12-91,0 1-1,0 0 0,1-1 0,-1 1 0,0 0 1,0-1-1,1 1 0,-1 0 0,0-1 0,1 1 1,-1-1-1,0 1 0,1 0 0,-1-1 0,1 1 1,-1-1-1,1 1 0,-1-1 0,1 0 1,0 1-1,-1-1 0,1 0 0,-1 1 0,1-1 1,0 0-1,-1 1 0,2-1 0,29 4 210,29-8 0,42-24-1117,-81 20 745,0 2 0,0 0 0,0 2 0,1 0 0,26-1 0,-42 19 2035,-6-13-1824,0 1 0,1 0 0,-1-1-1,0 1 1,1 0 0,-1-1 0,1 1-1,0-1 1,-1 1 0,1-1 0,0 1-1,0-1 1,0 1 0,0-1 0,0 0-1,0 1 1,0-1 0,0 0 0,1 0-1,-1 0 1,0 0 0,3 1 0,7-1-10,1 0 0,0 0-1,0-1 1,0-1 0,0 0 0,0 0 0,-1-1 0,1-1 0,-1 0 0,1 0 0,-1-1 0,15-8 0,-10 5-232,-1 1 1,1 1 0,0 1-1,1 0 1,-1 1-1,22-1 1,20 16 1832,-53-12-1655,45-3-627,-18-8-4016,-11-3-3472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7.726"/>
    </inkml:context>
    <inkml:brush xml:id="br0">
      <inkml:brushProperty name="width" value="0.025" units="cm"/>
      <inkml:brushProperty name="height" value="0.025" units="cm"/>
    </inkml:brush>
  </inkml:definitions>
  <inkml:trace contextRef="#ctx0" brushRef="#br0">269 95 11307,'0'0'8552,"8"-9"-8056,-3 4-96,28-31-662,-31 34 714,1-1 0,-1 0 0,0 0 0,0 0 0,0 0 0,-1-1 0,1 1 1,-1 0-1,0-1 0,1 1 0,0-8 0,-41 13 1977,11 7-1879,-9 1-258,1 3 0,-37 17 1,63-25-305,1 0 1,0 0 0,-1 1 0,2 0 0,-1 1-1,1 0 1,0 1 0,1-1 0,-1 2 0,1-1-1,1 1 1,-6 9 0,10-16 8,1 0 0,0 1 0,-1-1 0,1 1 0,0-1 0,0 1 0,0-1 0,1 1 0,-1 0 0,1-1 0,-1 1 0,1 0 0,0-1 0,0 1 0,0 0 0,0-1 0,1 1 0,-1 0 0,2 4 0,-1-5 3,0-1 1,1 1-1,-1 0 1,1 0-1,-1-1 1,1 1-1,-1-1 1,1 0-1,0 1 1,0-1 0,0 0-1,0 0 1,0 0-1,0 0 1,0-1-1,0 1 1,0 0-1,4 0 1,5 0 20,0 0 1,-1-1 0,1 0-1,0 0 1,0-1-1,-1-1 1,1 0 0,15-5-1,-5 0-99,0-2 0,0 0 0,-1-1 0,0-1 0,-1-1 1,0-1-1,-1-1 0,0 0 0,21-24 0,-52 84-755,-32 92 809,29-83 220,-38 85 0,46-123-178,0-1 0,-2 0 1,0-1-1,-1 0 0,0 0 0,-1-1 0,-1-1 0,0 0 1,-18 13-1,28-24-11,1 1 0,-1-1-1,0-1 1,0 1 0,-1 0 0,1-1 0,0 1 0,-1-1-1,1 0 1,0 0 0,-1 0 0,0-1 0,1 1 0,-5-1 0,7 0-22,-1-1 0,1 1 1,0-1-1,-1 1 0,1-1 1,0 0-1,-1 1 0,1-1 0,0 0 1,0 0-1,-1 0 0,1 0 1,0 0-1,0 0 0,0 0 1,0 0-1,1-1 0,-1 1 1,0 0-1,0-1 0,1 1 1,-1 0-1,1-1 0,-1 1 1,1-1-1,0 1 0,-1-1 1,1 1-1,0 0 0,0-1 0,0 1 1,0-1-1,0 1 0,1-3 1,0-11-75,1 0 1,1 1 0,0-1-1,1 1 1,1 0 0,0 0-1,0 0 1,2 1-1,0 0 1,0 0 0,1 0-1,1 1 1,16-18 0,-1 3-110,1 1 0,2 1 0,1 1 0,45-30 1,-63 47 196,76-44-55,-81 48 46,1 0 0,0 0 0,1 1 0,-1 0 0,0 0 0,1 0 0,-1 1 0,1 0 0,0 1 0,-1-1 0,1 1 0,7 1 0,-13 0 2,0 0-1,0 0 1,0 1 0,0-1 0,-1 0 0,1 1-1,-1-1 1,1 1 0,-1-1 0,1 1 0,-1-1-1,0 1 1,1-1 0,-1 1 0,0-1 0,0 1-1,0-1 1,0 1 0,-1 2 0,-1 32 321,-8 40 840,10-76-1138,0 0 0,0 1 0,0-1-1,0 1 1,1-1 0,-1 0 0,0 1-1,0-1 1,0 0 0,0 1 0,1-1-1,-1 0 1,0 1 0,0-1 0,1 0-1,-1 1 1,0-1 0,1 0 0,-1 0-1,0 0 1,1 1 0,-1-1 0,0 0-1,1 0 1,-1 0 0,0 0 0,1 1-1,-1-1 1,1 0 0,-1 0 0,0 0 0,1 0-1,-1 0 1,1 0 0,-1 0 0,0 0-1,1 0 1,-1 0 0,0-1 0,1 1-1,-1 0 1,1 0 0,-1 0 0,0 0-1,1 0 1,-1-1 0,0 1 0,1 0-1,-1 0 1,1-1 0,18-11 652,-13 4-613,-1 0 1,-1 0-1,1-1 0,-1 1 0,0-1 0,-1 0 0,0 0 0,-1 0 0,0 0 0,2-15 0,-2-1-28,-1-1 0,-3-42 0,-2 43 1,4 24-39,0 0 1,0 0-1,0 0 1,-1 0-1,1 1 0,0-1 1,0 0-1,-1 0 1,1 0-1,-1 1 1,1-1-1,0 0 1,-1 0-1,1 1 1,-1-1-1,0 0 1,1 1-1,-1-1 1,0 0-1,1 1 1,-1-1-1,0 1 0,0 0 1,-1-2-1,7 24-3089,0-18 2018,-1-1-1,1 0 1,-1 0 0,1-1 0,0 1 0,0-1-1,0 0 1,0-1 0,0 1 0,10 1 0,13 2-3919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8.459"/>
    </inkml:context>
    <inkml:brush xml:id="br0">
      <inkml:brushProperty name="width" value="0.025" units="cm"/>
      <inkml:brushProperty name="height" value="0.025" units="cm"/>
    </inkml:brush>
  </inkml:definitions>
  <inkml:trace contextRef="#ctx0" brushRef="#br0">94 271 11627,'0'0'10164,"-9"1"-9299,3 0-623,-1 1 0,1-1 1,0 1-1,-1 0 0,1 1 0,-10 5 0,14-7-176,0 0 1,0 0-1,0 0 0,0 1 0,1-1 0,-1 1 0,0-1 0,1 1 0,-1-1 0,1 1 0,-1 0 1,1 0-1,0 0 0,0 0 0,0 0 0,0 0 0,0 0 0,0 0 0,1 0 0,-1 0 0,1 1 0,-1-1 1,1 0-1,0 0 0,0 1 0,0-1 0,0 0 0,0 0 0,1 4 0,0-5-55,0 0 0,0 0 0,0 0 0,0 0 0,0 0 0,1-1 0,-1 1 0,0 0 0,0 0 1,1-1-1,-1 1 0,0-1 0,1 1 0,-1-1 0,1 0 0,-1 1 0,1-1 0,-1 0 0,0 0 0,1 0 0,-1 0 0,1 0 0,-1 0 0,1-1 0,-1 1 0,3-1 0,40-9-239,-19-2-395,-17 8 394,-1 0 0,1 1-1,-1 0 1,1 0 0,0 1 0,0 0 0,0 0 0,16-1-1,-24 4 224,1-1 0,0 1 0,0 0 0,-1 0 0,1-1 0,-1 1 0,1 0 0,0 0 0,-1 0 0,0-1 0,1 1 0,-1 0 0,1 0 0,-1 0 0,0 0 0,0 0 0,0 0 0,1 0 0,-1 0 0,0 0 0,0 0 0,0 0-1,0 0 1,-1 0 0,1 0 0,0 0 0,0 0 0,-1 0 0,1 1 0,-8 33 396,-26 38 88,21-46-106,0 0 1,2 1-1,1 0 0,1 0 0,-10 58 1,28-124-175,1 1 0,2 0 0,18-40 0,-4 10-158,-17 41-58,12-35-86,2 1 0,3 2-1,2 0 1,36-54 0,-63 111 97,21-26 20,-22 26-15,1 0 1,0 0-1,-1 0 0,1 0 1,0 1-1,0-1 1,0 0-1,-1 0 1,1 1-1,0-1 0,0 1 1,0-1-1,0 1 1,0-1-1,1 1 1,-1-1-1,0 1 0,0 0 1,0 0-1,0-1 1,0 1-1,0 0 1,2 0-1,-2 38-30,-2-32 40,0 1-1,0 0 1,0-1 0,-1 1-1,0-1 1,-1 1 0,1-1-1,-1 0 1,-5 8 0,-12 32 49,20-44-65,0-1 1,0 0 0,0 0 0,0 0 0,0 0 0,0 0 0,1 0 0,-1 0 0,0 0 0,1 0-1,-1 0 1,1 0 0,-1 0 0,1-1 0,0 1 0,-1 0 0,1 0 0,0 0 0,-1-1-1,1 1 1,0 0 0,0-1 0,0 1 0,0-1 0,0 1 0,0-1 0,0 1 0,-1-1 0,3 1-1,35 14-471,-27-11 275,-4-2 151,0 1 0,1 0 0,-2 1 1,1 0-1,0 0 0,-1 0 0,0 1 1,0 0-1,9 9 0,-14-12 72,0-1 0,0 1 0,0 0 0,0 0-1,0-1 1,0 1 0,0 0 0,-1 0 0,1 0 0,-1 0 0,1 0-1,-1 0 1,0 0 0,1 0 0,-1 0 0,-1 4 0,0-3 71,1 0 1,-1-1 0,-1 1-1,1 0 1,0 0 0,-1-1-1,1 1 1,-1-1 0,0 1-1,0-1 1,0 0 0,0 0-1,0 0 1,-4 3 0,-1 2 171,-1-1 0,0 0 1,0 0-1,0-1 0,0 0 0,-1 0 1,1-1-1,-1-1 0,-1 1 0,1-1 1,0-1-1,-1 0 0,1 0 0,-1 0 1,-14-1-1,23-1-375,0-1 0,0 1 0,0-1 0,0 1 0,0-1 0,1 1 0,-1-1 1,0 1-1,0-1 0,1 0 0,-1 1 0,1-1 0,-1 0 0,0 1 0,1-1 0,-1 0 0,1 0 0,0 0 1,-1 0-1,1 0 0,0 1 0,-1-1 0,1 0 0,0 0 0,0 0 0,0 0 0,0 0 0,0 0 0,0 0 1,0 0-1,0 0 0,0 0 0,0 0 0,1 0 0,-1-1 0,1-2-1014,0 1 1,-1-1-1,1 1 0,1 0 1,-1-1-1,0 1 0,1 0 0,0 0 1,2-4-1,14-12-8813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8.847"/>
    </inkml:context>
    <inkml:brush xml:id="br0">
      <inkml:brushProperty name="width" value="0.025" units="cm"/>
      <inkml:brushProperty name="height" value="0.025" units="cm"/>
    </inkml:brush>
  </inkml:definitions>
  <inkml:trace contextRef="#ctx0" brushRef="#br0">96 108 13261,'0'0'3704,"9"-1"-714,-8 1-2973,16-2 1524,0 0 0,0-2 1,20-5-1,-33 8-1367,0-1 0,0 1 1,0 0-1,0-1 0,-1 0 1,1 0-1,-1 0 0,1 0 1,-1 0-1,0-1 0,0 0 0,0 1 1,0-1-1,0 0 0,-1-1 1,1 1-1,-1 0 0,0-1 1,0 1-1,0-1 0,0 0 1,2-6-1,-4 9-168,0 0 1,0 1-1,0-1 1,0 0-1,0 1 0,0-1 1,0 0-1,-1 1 1,1-1-1,0 0 0,0 1 1,0-1-1,-1 1 1,1-1-1,0 0 0,-1 1 1,1-1-1,0 1 1,-1-1-1,1 1 1,-1-1-1,1 1 0,-1-1 1,1 1-1,-1 0 1,1-1-1,-1 1 0,0 0 1,0-1-1,-28-5-36,-27 9-127,45-1 138,-1 1 0,1 1-1,0 0 1,0 0 0,0 1-1,0 1 1,1-1 0,-11 9 0,17-11 4,-1 0 0,1 0 1,0 1-1,0 0 1,0 0-1,0 0 1,0 0-1,1 0 1,0 1-1,0-1 1,0 1-1,1 0 1,-1 0-1,1 0 0,0 0 1,1 0-1,-1 1 1,1-1-1,-1 8 1,2-11 15,1 0 0,-1 0 0,1 0 0,-1 0 0,1 0 0,0 0 0,0 0 0,0 0 0,0 0 1,0 0-1,0-1 0,1 1 0,-1-1 0,0 1 0,1-1 0,-1 1 0,1-1 0,0 1 0,-1-1 0,1 0 0,0 0 1,0 0-1,0 0 0,0-1 0,0 1 0,0 0 0,0-1 0,0 1 0,0-1 0,0 0 0,3 1 0,11 1-64,1-1 0,32 0 0,-33-2-199,-6 2-37,32-5-1796,-40 4 1758,-1 0 0,1-1 0,-1 1 0,0-1 0,1 0 0,-1 1-1,1-1 1,-1 0 0,0 0 0,0 0 0,0 0 0,1 0 0,-1 0 0,0 0 0,0 0 0,0-1 0,-1 1 0,1 0 0,0 0 0,0-1 0,-1 1 0,1-1 0,-1 1 0,1-3-1,1-16-8790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9.210"/>
    </inkml:context>
    <inkml:brush xml:id="br0">
      <inkml:brushProperty name="width" value="0.025" units="cm"/>
      <inkml:brushProperty name="height" value="0.025" units="cm"/>
    </inkml:brush>
  </inkml:definitions>
  <inkml:trace contextRef="#ctx0" brushRef="#br0">0 78 9705,'0'0'11819,"50"-17"-10473,-12 5-193,-1 1-417,11 0-479,2 2-257,-7 1-1698,2-1-4420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09.649"/>
    </inkml:context>
    <inkml:brush xml:id="br0">
      <inkml:brushProperty name="width" value="0.025" units="cm"/>
      <inkml:brushProperty name="height" value="0.025" units="cm"/>
    </inkml:brush>
  </inkml:definitions>
  <inkml:trace contextRef="#ctx0" brushRef="#br0">1 473 12236,'0'0'2268,"9"6"-1547,4 0-336,1 0 1,-1-1-1,1-1 0,0 0 1,0-1-1,0 0 1,1-1-1,-1-1 0,29-1 1,150-16 1601,-178 15-1961,405-51 525,640-72-1300,-190 25-710,-293 12 3693,-490 72-1583,325-62 1009,-398 75-1631,-11 2-26,-1-1 0,1 1 0,0-1-1,0 0 1,0 1 0,-1-1 0,1 0 0,-1 0 0,1-1 0,-1 1 0,5-4 0,-7 5-14,0 0 1,0 0-1,0-1 0,1 1 1,-1 0-1,0-1 0,0 1 1,0 0-1,0 0 0,0-1 1,0 1-1,0 0 0,0-1 1,-1 1-1,1 0 0,0 0 0,0-1 1,0 1-1,0 0 0,0 0 1,0-1-1,0 1 0,-1 0 1,1 0-1,0-1 0,0 1 1,0 0-1,-1 0 0,1 0 1,0 0-1,0-1 0,-1 1 1,1 0-1,0 0 0,0 0 1,-1 0-1,1 0 0,0 0 1,0-1-1,-1 1 0,1 0 0,0 0 1,0 0-1,-1 0 0,1 0 1,0 0-1,-1 0 0,1 0 1,0 0-1,0 1 0,-1-1 1,-19-4-1579,18 3 1267,-30-4-3089,0-3-2072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10.010"/>
    </inkml:context>
    <inkml:brush xml:id="br0">
      <inkml:brushProperty name="width" value="0.025" units="cm"/>
      <inkml:brushProperty name="height" value="0.025" units="cm"/>
    </inkml:brush>
  </inkml:definitions>
  <inkml:trace contextRef="#ctx0" brushRef="#br0">9 0 10378,'0'0'5456,"-1"9"-4533,-4 50-82,2 0 0,3 0 0,3-1-1,2 1 1,14 61 0,-9-73-738,8 32-564,-2 1 0,-5 1 0,3 113 1,-14-190 8,1 0 0,-2 1 0,1-1 0,0 1 0,-1-1 0,0 0 0,0 0 0,0 1 0,0-1 0,-1 0 0,1 0 0,-1 0 0,0 0 0,-5 7 0,-18 9-7193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10.418"/>
    </inkml:context>
    <inkml:brush xml:id="br0">
      <inkml:brushProperty name="width" value="0.025" units="cm"/>
      <inkml:brushProperty name="height" value="0.025" units="cm"/>
    </inkml:brush>
  </inkml:definitions>
  <inkml:trace contextRef="#ctx0" brushRef="#br0">53 440 6951,'-8'-3'1179,"-21"-10"569,28 13-1626,1-1 1,-1 1 0,0 0-1,0 0 1,0-1 0,1 1-1,-1-1 1,0 1-1,1-1 1,-1 1 0,0-1-1,1 1 1,-1-1 0,1 1-1,-1-1 1,0 0 0,1 1-1,0-1 1,-1 0-1,1 0 1,-1 1 0,1-1-1,0 0 1,0 0 0,-1 0-1,1 1 1,0-1-1,0 0 1,0 0 0,0 0-1,0 0 1,0 1 0,0-1-1,0 0 1,0 0 0,0 0-1,1 0 1,-1 1-1,0-1 1,1 0 0,-1 0-1,0 1 1,1-1 0,-1 0-1,1 0 1,0 0-1,11-7 251,-1 1 0,1 0 0,1 1 0,-1 0 0,1 1 0,0 0 0,1 1 0,16-3 0,-4 0 50,223-57 1097,256-31-1,264 16-1472,141 58-2645,-269 13 1101,-616 8 1402,79-3-864,185-29 1,-246 20-2272,-18-4-427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6.462"/>
    </inkml:context>
    <inkml:brush xml:id="br0">
      <inkml:brushProperty name="width" value="0.025" units="cm"/>
      <inkml:brushProperty name="height" value="0.025" units="cm"/>
    </inkml:brush>
  </inkml:definitions>
  <inkml:trace contextRef="#ctx0" brushRef="#br0">24 11 14189,'0'0'7261,"0"8"-6909,0 22-116,1 0-1,2-1 1,1 1 0,1-1-1,2 0 1,12 34 0,-17-61 982,-2-7-314,-3-23 144,-8-37-658,-1 23-283,4 14-75,0 0 0,-15-29 0,29 65-86,-1 1-1,2-1 1,-1 0 0,1 0 0,0-1-1,0 0 1,1 0 0,0-1-1,0 0 1,17 9 0,-20-12 69,1 1 1,0-1-1,0 0 0,0-1 1,1 0-1,-1 0 1,0 0-1,1 0 1,0-1-1,-1 0 0,1-1 1,-1 0-1,1 0 1,0 0-1,-1-1 1,1 1-1,0-2 0,11-3 1,-13 3 9,-1-1 1,-1 0-1,1 0 1,0 0-1,-1-1 1,1 1-1,-1-1 1,0 0-1,0 0 1,0 0-1,-1 0 1,0 0-1,0-1 0,0 1 1,0-1-1,0 0 1,-1 1-1,0-1 1,0 0-1,0 0 1,0-9-1,-18 44-361,15-20 319,1-1 1,0 1-1,1-1 0,0 1 0,1-1 1,0 1-1,0 0 0,3 10 1,-3-17 19,0 0 0,0 0 0,1 0 0,-1 0 0,1 0 0,0 0 0,-1-1 0,1 1 0,0-1 0,1 1 1,-1-1-1,0 0 0,1 1 0,-1-1 0,1-1 0,0 1 0,0 0 0,-1-1 0,1 1 0,0-1 0,1 0 0,-1 0 1,0 0-1,0 0 0,0 0 0,0-1 0,5 1 0,-2-1 20,1 0 1,0-1-1,-1 1 1,1-1-1,-1 0 1,1-1-1,-1 1 1,0-1-1,1-1 1,-1 1-1,0-1 1,0 0-1,-1-1 1,1 1-1,-1-1 0,0 0 1,1 0-1,-2-1 1,1 1-1,5-8 1,-4 4-4,0 0 1,-1 0-1,0 0 1,0-1-1,-1 0 1,0 0-1,-1 0 1,0 0-1,0 0 0,-1-1 1,0 1-1,-1-1 1,1-14-1,-18 52-340,13-20 313,1-1 0,0 1 0,0 0 0,0 0-1,1 0 1,0 1 0,1-1 0,0 0 0,0 0 0,0 0 0,1 1 0,3 10 0,-2-15-23,-1-1 1,1 1-1,0 0 1,0-1-1,0 0 1,0 1-1,1-1 1,-1 0-1,1 0 1,0-1-1,0 1 1,0 0-1,0-1 1,1 0-1,-1 0 1,0 0-1,1 0 1,0 0-1,-1-1 1,1 1-1,0-1 1,0 0-1,0 0 1,0-1-1,0 1 1,0-1-1,6 0 1,-3 1-477,-1-1 0,1 0 1,0 0-1,0-1 0,0 0 0,0 0 1,9-3-1,-12 2 49,-1 1 0,0-1-1,0 0 1,0 0 0,0 0 0,0 0 0,0-1 0,0 1 0,0-1 0,-1 0-1,0 1 1,1-1 0,-1 0 0,0 0 0,3-7 0,10-29-5891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5.458"/>
    </inkml:context>
    <inkml:brush xml:id="br0">
      <inkml:brushProperty name="width" value="0.025" units="cm"/>
      <inkml:brushProperty name="height" value="0.025" units="cm"/>
    </inkml:brush>
  </inkml:definitions>
  <inkml:trace contextRef="#ctx0" brushRef="#br0">122 258 21140,'0'0'7164,"12"-9"-6235,20-13-579,61-46-37,-80 58-350,-1 0 1,-1-1-1,0 0 0,-1 0 1,12-17-1,-20 25 25,-1 0 0,1 0 0,-1-1 0,1 1 0,-1 0 1,0-1-1,0 1 0,0-1 0,-1 1 0,1-1 0,-1 1 0,0-5 0,0 7 10,0 0-1,0-1 1,-1 1-1,1 0 1,0-1-1,-1 1 1,0 0-1,1-1 1,-1 1-1,1 0 1,-1 0-1,0 0 1,0-1-1,0 1 1,0 0-1,0 0 1,0 0-1,0 1 1,0-1-1,0 0 1,0 0-1,0 0 1,-1 1-1,1-1 1,0 1-1,-1-1 1,1 1-1,0-1 1,-1 1-1,1 0 1,-3 0-1,-8-1 1,0 1 0,-1 1 0,1 0 0,0 1 0,0 0 0,1 1 0,-1 0 0,0 1 0,1 0 0,0 0 0,0 2 0,0-1 0,0 2 0,1-1-1,0 1 1,1 1 0,0 0 0,-11 11 0,10-10 32,1 0 0,0 1 0,1 0 0,0 1 0,1 0 0,0 0 1,1 0-1,0 1 0,1 0 0,0 0 0,1 0 0,0 1 0,1-1 0,0 1 0,1 0 0,1 0 0,-1 14 0,3-22-20,0 0 1,0 0-1,1 0 0,-1 0 1,1 0-1,0 0 0,1 0 0,-1-1 1,1 1-1,0-1 0,0 1 1,0-1-1,1 0 0,-1 0 1,1-1-1,0 1 0,0-1 1,0 0-1,1 0 0,-1 0 0,1 0 1,0-1-1,0 0 0,-1 0 1,11 2-1,0 1-304,0-1-1,0 0 1,18 1 0,39-2-4237,-44-7-1560,-7-11-4249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0:10.795"/>
    </inkml:context>
    <inkml:brush xml:id="br0">
      <inkml:brushProperty name="width" value="0.025" units="cm"/>
      <inkml:brushProperty name="height" value="0.025" units="cm"/>
    </inkml:brush>
  </inkml:definitions>
  <inkml:trace contextRef="#ctx0" brushRef="#br0">0 0 13164,'0'0'1533,"2"12"-1384,11 74 291,3 131 0,-18 96 1008,-2-152-842,23 231-1,-15-364-520,1 1-1,16 52 0,-18-72-259,0-1 0,1 0 0,-1 0 0,2 0-1,-1-1 1,1 1 0,0-1 0,0 0 0,1-1 0,0 1-1,0-1 1,1 0 0,11 8 0,23 2-4672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6.791"/>
    </inkml:context>
    <inkml:brush xml:id="br0">
      <inkml:brushProperty name="width" value="0.025" units="cm"/>
      <inkml:brushProperty name="height" value="0.025" units="cm"/>
    </inkml:brush>
  </inkml:definitions>
  <inkml:trace contextRef="#ctx0" brushRef="#br0">66 279 18866,'0'0'2285,"-9"1"-1287,9-1-992,-2 0 20,-1 0 0,1 0 0,0 1 0,0-1 0,-1 1 0,1-1 0,0 1-1,0 0 1,-1-1 0,1 1 0,0 0 0,0 0 0,0 1 0,0-1 0,1 0 0,-1 1 0,0-1-1,0 1 1,1 0 0,-1-1 0,1 1 0,-1 0 0,1 0 0,0 0 0,0 0 0,0 0 0,0 0-1,0 0 1,0 1 0,1-1 0,-1 0 0,1 0 0,-1 1 0,1 3 0,-1-2 22,1 1 1,-1 0-1,1-1 1,0 1-1,0 0 0,1-1 1,-1 1-1,1-1 1,0 1-1,1 0 1,-1-1-1,1 0 0,-1 1 1,1-1-1,1 0 1,-1 0-1,0 0 1,1 0-1,0 0 1,0-1-1,0 1 0,1-1 1,-1 0-1,1 0 1,-1 0-1,1-1 1,0 1-1,0-1 0,0 0 1,1 0-1,-1 0 1,0 0-1,1-1 1,-1 0-1,1 0 1,-1 0-1,1 0 0,0-1 1,-1 0-1,8 0 1,-5 0 152,-1 0 1,0 0-1,0-1 0,1 0 1,-1 0-1,0 0 1,0-1-1,0 0 1,0 0-1,-1-1 1,1 1-1,6-5 0,-9 4-96,0 1 0,0-1-1,0 1 1,0-1-1,-1 0 1,1 0 0,-1-1-1,0 1 1,0 0-1,0-1 1,-1 1 0,1-1-1,-1 0 1,0 0-1,0 1 1,0-1 0,0 0-1,0 0 1,-1 0-1,0-7 1,0 0-7,-2-44 270,2 54-378,0-1 0,0 1 0,0 0 0,-1 0 0,1 0 0,0 0 0,0 0 0,-1-1 0,1 1 0,-1 0 0,1 0 0,-1 0 0,1 0 0,-1 0 0,0 0 0,1 0 0,-1 0 0,0 1 0,0-1 0,0 0 0,0 0 0,0 1 0,0-1 0,0 0 0,0 1 0,0-1 0,0 1 0,0-1 0,0 1 0,0 0-1,0-1 1,0 1 0,0 0 0,-1 0 0,1 0 0,0 0 0,-1 0 0,3 18-887,2-16 711,0 0 0,0-1 0,0 1 0,0-1 0,0 0 0,0 0-1,1 0 1,-1 0 0,0 0 0,1-1 0,-1 1 0,0-1 0,1 0-1,3 0 1,52-4-3801,-46 1 2850,1-1 0,-1-1 0,1 1 0,-1-2 0,-1 0 1,1-1-1,-1 0 0,0 0 0,16-15 0,22-24-71,-65 81 9603,0 31-5646,14-59-2715,0-1-1,0 1 1,1-1 0,-1 1 0,1 0-1,1 0 1,-1-1 0,1 1 0,0-1-1,1 1 1,0-1 0,0 1 0,0-1-1,1 0 1,0 0 0,0 0-1,0 0 1,1 0 0,6 7 0,10 3 1,-15-13-55,-1 0 0,1 1 1,0 0-1,-1 0 0,0 0 0,0 0 1,0 0-1,0 1 0,-1 0 1,0-1-1,0 2 0,0-1 0,0 0 1,-1 0-1,0 1 0,0-1 1,0 1-1,-1 0 0,0-1 0,1 10 1,-2-3 3,-1 0-1,0 0 1,0 0 0,-1-1 0,0 1 0,-1-1 0,-8 19 0,10-26 74,-1 0 1,0 0-1,0 0 0,0-1 1,0 1-1,0-1 0,-1 1 1,0-1-1,0 0 0,1 0 1,-2 0-1,1 0 0,0-1 1,-1 1-1,1-1 0,-1 0 1,0 0-1,1 0 0,-1 0 1,0-1-1,0 0 0,0 0 1,0 0-1,-1 0 0,-3 0 1,7-1-40,-1 0 1,1 0-1,0 0 1,0 0 0,-1 0-1,1-1 1,0 1-1,0 0 1,0-1 0,-1 1-1,1-1 1,0 0 0,0 1-1,0-1 1,0 0-1,0 1 1,0-1 0,0 0-1,0 0 1,1 0-1,-1 0 1,0 0 0,0 0-1,0-1 1,-1-1 43,1-1 0,0 1 0,-1-1 0,1 1 0,1-1 1,-1 1-1,0-1 0,1-5 0,0-1 48,0 0 0,1 0 0,0 0 0,0 0 0,6-17 0,1 7-63,1 1 0,0 0 0,2 1 0,0 0 0,26-30 0,81-79 474,-38 44-291,-52 53-111,-4 5-41,26-36 1,-45 55-51,0-1 1,-1 0-1,0-1 1,0 1-1,-1-1 1,1 1-1,-2-1 1,1 0-1,-1 0 1,2-15-1,-4 22-23,-1 1 0,1-1 0,0 0 0,0 0 0,0 0 0,-1 0 0,1 0 0,0 0 0,-1 0 0,1 1 0,-1-1 0,1 0 0,-1 0 0,1 0 0,-1 1 0,0-1 0,1 0-1,-1 1 1,0-1 0,0 1 0,1-1 0,-1 1 0,0-1 0,0 1 0,0-1 0,1 1 0,-1 0 0,0 0 0,0-1 0,0 1 0,0 0 0,0 0 0,0 0 0,0 0 0,0 0 0,0 0 0,0 0 0,0 0 0,-1 1 0,-40 7-95,34-4 102,0 0 1,1 1-1,0 0 0,-1 0 1,2 1-1,-1-1 1,1 2-1,0-1 1,0 1-1,0-1 0,1 2 1,0-1-1,-5 12 1,4-9-1,2 0 0,0 1 0,0-1 0,0 1 0,2 0 0,-1 0 0,2 0 0,-1 1 0,1-1 0,1 14 0,1-22-61,-1 1 0,1-1 0,0 1 0,0-1 1,1 0-1,-1 1 0,1-1 0,-1 0 0,1 0 1,0 0-1,0 0 0,0 0 0,1 0 0,-1-1 1,1 1-1,-1-1 0,1 1 0,0-1 0,0 0 0,0 0 1,0 0-1,1-1 0,-1 1 0,0-1 0,1 0 1,-1 0-1,1 0 0,-1 0 0,1-1 0,3 1 1,14 2-2327,0-1 1,0-1-1,37-2 1,-18-3-4663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7.167"/>
    </inkml:context>
    <inkml:brush xml:id="br0">
      <inkml:brushProperty name="width" value="0.025" units="cm"/>
      <inkml:brushProperty name="height" value="0.025" units="cm"/>
    </inkml:brush>
  </inkml:definitions>
  <inkml:trace contextRef="#ctx0" brushRef="#br0">1 0 6694,'0'0'19987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7.511"/>
    </inkml:context>
    <inkml:brush xml:id="br0">
      <inkml:brushProperty name="width" value="0.025" units="cm"/>
      <inkml:brushProperty name="height" value="0.025" units="cm"/>
    </inkml:brush>
  </inkml:definitions>
  <inkml:trace contextRef="#ctx0" brushRef="#br0">1 1 17072,'0'0'545,"5"69"287,-3-35-255,0 2 32,3 0-385,0 2-128,1-5-64,3-1-352,0-1-1346,-6-6-1441,-1-3-1025,-2-7-1697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7.855"/>
    </inkml:context>
    <inkml:brush xml:id="br0">
      <inkml:brushProperty name="width" value="0.025" units="cm"/>
      <inkml:brushProperty name="height" value="0.025" units="cm"/>
    </inkml:brush>
  </inkml:definitions>
  <inkml:trace contextRef="#ctx0" brushRef="#br0">1 190 12332,'0'0'5060,"57"-16"-3874,-13 6 319,10-7-320,5 0-704,3-4-289,-3 3-128,-5 1-32,-8 0-32,-10 4-32,-11 1-705,-16 3-608,-9-2-1121,0-1-2884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8.227"/>
    </inkml:context>
    <inkml:brush xml:id="br0">
      <inkml:brushProperty name="width" value="0.025" units="cm"/>
      <inkml:brushProperty name="height" value="0.025" units="cm"/>
    </inkml:brush>
  </inkml:definitions>
  <inkml:trace contextRef="#ctx0" brushRef="#br0">1 67 10922,'0'0'8392,"73"-39"-7815,-23 30-385,11 0-192,-2 3 64,3 2-961,-8 4-2946,-12 0-1314</inkml:trace>
  <inkml:trace contextRef="#ctx0" brushRef="#br0" timeOffset="1">481 166 10634,'0'10'1169,"0"6"-560,-1-6 188,1 0-1,0 0 1,0 0-1,1 0 1,4 14-1,-5-21-703,1-1-1,0 1 0,0-1 1,0 1-1,0-1 1,1 0-1,-1 1 1,1-1-1,-1 0 0,1 0 1,0 0-1,0 0 1,0 0-1,0-1 0,0 1 1,0 0-1,0-1 1,0 0-1,1 1 0,-1-1 1,1 0-1,-1 0 1,1 0-1,-1-1 0,1 1 1,-1-1-1,6 1 1,3 0-41,1-1 0,-1 0 0,1-1 0,-1 0 0,0-1 0,1 0 0,-1-1 0,0 0 1,0-1-1,17-9 0,2-3 165,-1-2 0,34-27 0,-62 44-213,4 3 1337,-2 10-449,-2 29 60,0-7-208,0-33-754,0 0 0,0 0 0,0 0 0,0 0 1,-1 0-1,1-1 0,0 1 0,1 0 0,-1-1 1,0 1-1,0-1 0,0 1 0,0-1 0,0 1 1,1-1-1,-1 0 0,0 1 0,0-1 0,1 0 1,-1 0-1,0 0 0,0 0 0,1 0 0,-1 0 1,0-1-1,0 1 0,1 0 0,-1-1 0,2 0 1,1 0-710,1 0 0,-1 0 1,0 0-1,1 0 0,-1-1 1,0 0-1,7-4 1,5-10-5715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8.586"/>
    </inkml:context>
    <inkml:brush xml:id="br0">
      <inkml:brushProperty name="width" value="0.025" units="cm"/>
      <inkml:brushProperty name="height" value="0.025" units="cm"/>
    </inkml:brush>
  </inkml:definitions>
  <inkml:trace contextRef="#ctx0" brushRef="#br0">2 1 16303,'0'0'556,"0"10"570,-1 31-144,1 1 1,3-1-1,1 0 0,2 0 0,12 42 1,-11-59-1237,24 68 765,-7-51-2320,-21-37 1142,0-1 1,0 1 0,0-1 0,1 0 0,-1 1 0,1-1 0,4 2-1,5 0-4612,1-4-2051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8.962"/>
    </inkml:context>
    <inkml:brush xml:id="br0">
      <inkml:brushProperty name="width" value="0.025" units="cm"/>
      <inkml:brushProperty name="height" value="0.025" units="cm"/>
    </inkml:brush>
  </inkml:definitions>
  <inkml:trace contextRef="#ctx0" brushRef="#br0">119 1 5541,'0'0'7997,"-11"1"-4805,6 0-3030,0-1 0,0 1-1,0 0 1,1 0-1,-1 1 1,0-1-1,0 1 1,1 0 0,-1 1-1,1-1 1,0 1-1,0 0 1,0 0-1,0 0 1,0 0 0,1 1-1,-1 0 1,1-1-1,0 1 1,0 0-1,0 1 1,1-1 0,-1 0-1,1 1 1,0-1-1,0 1 1,1 0-1,0 0 1,0 0-1,0 0 1,0 0 0,0 0-1,1 9 1,1-13-152,-1 0 0,0 0 0,0 0-1,1 0 1,-1 0 0,1 0 0,-1 0 0,1 0 0,0 0 0,-1 0 0,1 0 0,0-1 0,-1 1 0,1 0 0,0 0 0,0-1 0,0 1 0,0 0 0,0-1 0,-1 1 0,1-1-1,0 1 1,0-1 0,2 1 0,35 5 190,-27-6-149,0-1 0,0 0 1,0 0-1,18-5 0,17-21-28,-41 24-41,-1-1 0,1 1 0,0-1 0,0 1 0,1 1 1,-1-1-1,1 1 0,-1 0 0,1 0 0,0 1 0,6-2 0,7 21 608,0 2-347,-12-18-258,-1 1 1,0-2-1,0 1 0,1-1 0,-1 0 1,1 0-1,-1 0 0,1-1 0,-1 0 1,12-2-1,-2 0-803,0-1 1,0 0-1,18-7 0,-15 3-1663,0-2 0,-1 0 0,30-19 0,-18 6-2158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9.302"/>
    </inkml:context>
    <inkml:brush xml:id="br0">
      <inkml:brushProperty name="width" value="0.025" units="cm"/>
      <inkml:brushProperty name="height" value="0.025" units="cm"/>
    </inkml:brush>
  </inkml:definitions>
  <inkml:trace contextRef="#ctx0" brushRef="#br0">132 192 3748,'0'0'4628,"-7"2"-3048,-1 0-1171,0 2 1,0-1-1,0 1 0,1 0 0,-1 1 0,1 0 1,0 0-1,-12 11 0,15-12-33,0 0 1,0 0-1,0 1 1,1-1-1,0 1 0,-1 0 1,1 0-1,1 0 1,-1 0-1,1 0 0,0 1 1,0-1-1,1 0 0,0 1 1,-2 11-1,3-16-341,0 0 0,0 0-1,0 0 1,0 0 0,1 1-1,-1-1 1,0 0 0,1 0-1,-1 0 1,0 0 0,1 0-1,-1 0 1,1 0-1,0 0 1,-1 0 0,1 0-1,0 0 1,0 0 0,-1 0-1,1 0 1,0 0 0,0-1-1,0 1 1,0 0 0,0-1-1,2 2 1,0-1 11,1 0-1,-1-1 0,1 1 1,-1 0-1,0-1 1,1 0-1,-1 0 1,1 0-1,4-1 1,2 0 10,0-1 0,-1 0 0,1 0 0,-1-1 0,1-1 0,8-4 0,-5 0-35,0-1 0,-1 0 0,1-1 0,-2 0-1,0-1 1,0 0 0,-1 0 0,0-2 0,13-21 0,-8 6 29,-1 0 1,-1-1 0,15-51-1,-21 43 140,-10 25 120,-9 23 23,5 0-219,1 0 1,0 0-1,1 1 0,0 0 0,1 0 1,0 0-1,1 0 0,1 1 0,-1-1 1,2 1-1,0 0 0,0-1 0,1 1 0,4 24 1,-3-33-151,0 1 1,1-1-1,0 1 0,0-1 1,0 0-1,0 0 1,1 0-1,-1 0 1,1 0-1,0 0 0,0-1 1,1 1-1,-1-1 1,1 0-1,-1 0 0,1-1 1,0 1-1,0-1 1,1 1-1,-1-1 1,0 0-1,1-1 0,-1 1 1,1-1-1,-1 0 1,6 1-1,-6-2-339,0 0 0,0 0-1,1 0 1,-1 0 0,0 0-1,0-1 1,0 0 0,0 0-1,-1 0 1,1 0 0,0 0 0,0-1-1,-1 0 1,1 0 0,0 0-1,-1 0 1,0 0 0,0-1-1,6-5 1,11-15-3890,-2-4-871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29.661"/>
    </inkml:context>
    <inkml:brush xml:id="br0">
      <inkml:brushProperty name="width" value="0.025" units="cm"/>
      <inkml:brushProperty name="height" value="0.025" units="cm"/>
    </inkml:brush>
  </inkml:definitions>
  <inkml:trace contextRef="#ctx0" brushRef="#br0">155 0 13773,'-10'6'2787,"-16"7"-1034,7-4-174,0 1-1,0 1 1,1 1-1,-22 18 1,40-30-1567,0 0-1,0 0 0,-1 0 1,1 0-1,0 1 0,0-1 1,-1 0-1,1 0 1,0 0-1,0 1 0,0-1 1,-1 0-1,1 0 1,0 1-1,0-1 0,0 0 1,0 1-1,0-1 1,0 0-1,-1 0 0,1 1 1,0-1-1,0 0 1,0 1-1,0-1 0,0 0 1,0 1-1,0-1 0,0 0 1,0 0-1,1 1 1,-1-1-1,0 0 0,0 1 1,0-1-1,0 0 1,0 0-1,0 1 0,1-1 1,-1 1-1,16 4 196,32-5-262,-37 0-19,13-1-231,-1 2 1,1 0 0,-1 2-1,0 0 1,39 12 0,-61-15 315,0 0 0,-1 0 1,1 1-1,0-1 0,0 0 0,-1 0 1,1 1-1,0-1 0,-1 0 0,1 1 1,0-1-1,-1 0 0,1 1 0,-1-1 1,1 1-1,0-1 0,-1 1 1,1-1-1,-1 1 0,1 0 0,-1-1 1,0 1-1,1 0 0,-1-1 0,0 1 1,1 0-1,-1-1 0,0 1 0,0 0 1,0 0-1,1-1 0,-1 1 0,0 0 1,0 0-1,0-1 0,0 1 0,0 0 1,-1 0-1,1-1 0,0 1 0,0 0 1,0-1-1,-1 1 0,1 0 0,0 0 1,-1-1-1,1 1 0,0-1 0,-1 1 1,1 0-1,-1-1 0,1 1 0,-1-1 1,0 1-1,1-1 0,-2 1 1,-40 30 1412,35-27-1232,-1 2-195,-1-1 1,1 0-1,-1 0 0,0-1 1,0 0-1,0-1 0,-1 0 1,1 0-1,-15 2 0,23-7-3120,1-10-2717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5.805"/>
    </inkml:context>
    <inkml:brush xml:id="br0">
      <inkml:brushProperty name="width" value="0.025" units="cm"/>
      <inkml:brushProperty name="height" value="0.025" units="cm"/>
    </inkml:brush>
  </inkml:definitions>
  <inkml:trace contextRef="#ctx0" brushRef="#br0">1 8 18514,'0'0'6117,"55"-4"-6117,-39 5-2018,3-1-2946,-2-5-6599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0.035"/>
    </inkml:context>
    <inkml:brush xml:id="br0">
      <inkml:brushProperty name="width" value="0.025" units="cm"/>
      <inkml:brushProperty name="height" value="0.025" units="cm"/>
    </inkml:brush>
  </inkml:definitions>
  <inkml:trace contextRef="#ctx0" brushRef="#br0">22 1 6662,'0'0'12268,"3"77"-10827,-6-27-384,-4 9 192,1 2-416,1 4-320,1 0-65,4 1-31,0-4-289,9-1-32,7-4-160,2-6-2050,0-12-1570,-5-12-4131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0.408"/>
    </inkml:context>
    <inkml:brush xml:id="br0">
      <inkml:brushProperty name="width" value="0.025" units="cm"/>
      <inkml:brushProperty name="height" value="0.025" units="cm"/>
    </inkml:brush>
  </inkml:definitions>
  <inkml:trace contextRef="#ctx0" brushRef="#br0">0 1 12780,'0'0'6177,"8"10"-5254,-4-4-767,1 1 1,0-1 0,0 1 0,-1 1 0,0-1-1,0 0 1,-1 1 0,0 0 0,-1 0 0,4 12-1,8 68 449,33 161-2304,-46-246 1526,2 7-1045,-1 0 0,1 1 0,-2-1 0,0 0 0,0 1-1,0-1 1,-2 1 0,-2 19 0,-6-16-2294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0.758"/>
    </inkml:context>
    <inkml:brush xml:id="br0">
      <inkml:brushProperty name="width" value="0.025" units="cm"/>
      <inkml:brushProperty name="height" value="0.025" units="cm"/>
    </inkml:brush>
  </inkml:definitions>
  <inkml:trace contextRef="#ctx0" brushRef="#br0">135 353 1698,'-11'-7'3699,"1"1"-2961,-54-37 2813,59 40-2864,0-1 1,1 1 0,0-1-1,0 0 1,0-1 0,0 1 0,1-1-1,0 0 1,0 1 0,0-2-1,0 1 1,-2-7 0,5 11-588,0 0-1,0 0 1,0 0 0,1 0 0,-1 0 0,0 0 0,0 0 0,1 0 0,-1 0 0,0 0 0,1 1 0,-1-1-1,1 0 1,-1 0 0,1 0 0,0 1 0,-1-1 0,1 0 0,0 0 0,-1 1 0,1-1 0,0 1 0,0-1-1,-1 1 1,1-1 0,0 1 0,0-1 0,0 1 0,0 0 0,1-1 0,35-10-13,-28 8 199,110-28 545,-68 20-867,-1-2 1,0-3-1,58-27 0,-102 40-209,-1 0-1,1 0 1,-1-1-1,1 1 0,-1-1 1,6-6-1,-10 9-48,0-1 0,1 0 0,-1 0 0,0 0 0,0 0 0,0 0 0,0 0 0,0 0 0,0 0 0,-1 0 0,1 0 0,-1 0 0,1-3 0,0-16-4516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1.130"/>
    </inkml:context>
    <inkml:brush xml:id="br0">
      <inkml:brushProperty name="width" value="0.025" units="cm"/>
      <inkml:brushProperty name="height" value="0.025" units="cm"/>
    </inkml:brush>
  </inkml:definitions>
  <inkml:trace contextRef="#ctx0" brushRef="#br0">0 52 12268,'0'0'9929,"82"-40"-9320,-32 33-513,11 4-32,-2 1-64,-4 2-1249,-3 0-2115,-9 0-2850</inkml:trace>
  <inkml:trace contextRef="#ctx0" brushRef="#br0" timeOffset="1">437 237 11787,'-2'8'2205,"-10"31"807,11-38-2854,0 1 1,1 0-1,-1-1 1,1 1-1,-1 0 1,1 0-1,0-1 1,0 1 0,-1 0-1,1 0 1,1 0-1,-1-1 1,0 1-1,0 0 1,1 0-1,-1 0 1,1-1-1,-1 1 1,1 0-1,0-1 1,-1 1-1,1-1 1,0 1 0,0-1-1,0 1 1,2 1-1,5-1 11,-1 0 1,1 0-1,0-1 0,0 0 0,0 0 1,0-1-1,0 0 0,0 0 1,-1-1-1,1 0 0,0 0 0,8-3 1,15-5 0,45-19 0,-72 27-159,25-14 37,-23 12-40,0-1 0,1 1 0,-1 0 0,1 0 0,0 1 0,0 0 0,9-2 0,-16 47 649,0-41-619,0 1 1,0 0 0,-1-1 0,1 1 0,1 0 0,-1-1 0,0 1 0,1 0-1,-1-1 1,1 1 0,0-1 0,0 1 0,0-1 0,0 1 0,3 3-1,-3-5-160,1 1-1,0-1 0,0 0 0,0 0 0,0 0 0,0-1 0,0 1 0,0 0 0,1-1 0,-1 1 0,0-1 1,0 0-1,0 0 0,1 0 0,-1 0 0,0 0 0,0 0 0,0 0 0,0-1 0,3 0 0,18-5-5354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1.503"/>
    </inkml:context>
    <inkml:brush xml:id="br0">
      <inkml:brushProperty name="width" value="0.025" units="cm"/>
      <inkml:brushProperty name="height" value="0.025" units="cm"/>
    </inkml:brush>
  </inkml:definitions>
  <inkml:trace contextRef="#ctx0" brushRef="#br0">0 1 15631,'0'0'320,"0"57"1698,0-18-865,2 3-608,2 5 351,-1 0-255,6-2-321,-2-3-31,9-4-33,-3-4-128,7-5-96,-1-6 0,1 0-96,-2-8-993,1-2-1249,-3-4-1570,0-9-928,-3 0-4357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1.894"/>
    </inkml:context>
    <inkml:brush xml:id="br0">
      <inkml:brushProperty name="width" value="0.025" units="cm"/>
      <inkml:brushProperty name="height" value="0.025" units="cm"/>
    </inkml:brush>
  </inkml:definitions>
  <inkml:trace contextRef="#ctx0" brushRef="#br0">133 3 16111,'0'0'2141,"-8"-1"-694,1 0-1293,1 1 1,-1-1 0,1 1 0,-1 0 0,1 1-1,-1 0 1,0 0 0,-11 4 0,15-4-112,0 0 0,0 0 0,0 1 0,0-1 0,0 1-1,0-1 1,1 1 0,-1 0 0,1 0 0,-1 0 0,1 1 0,0-1 0,0 0 0,0 1 0,0 0 0,0-1 0,1 1 0,-1 0-1,1 0 1,0 0 0,0 0 0,0 0 0,0 0 0,0 4 0,0-5-38,1 0 1,0 0-1,0 0 1,0-1-1,0 1 1,0 0-1,0 0 1,0-1-1,1 1 1,-1 0-1,1 0 1,-1-1-1,1 1 1,0 0-1,0-1 1,0 1-1,-1-1 1,1 1-1,1-1 1,-1 0-1,0 1 0,0-1 1,0 0-1,3 2 1,-1-1 16,1 0-1,0 0 1,1 0 0,-1 0-1,0 0 1,1-1 0,-1 0-1,1 0 1,6 1 0,6-1 30,0-1 0,-1 0 0,1-1 0,26-5 0,10-11-20,-44 13-45,-1 0 1,1 1 0,0 1 0,0-1 0,0 1 0,15-1 0,-23 4 27,1 0 0,0 0 0,0 0 0,0 0 0,0 1 1,-1-1-1,1 0 0,-1 1 0,1-1 0,-1 1 1,1 0-1,-1-1 0,0 1 0,2 3 0,13 13 147,-10-15-698,1-1-1,0 1 1,0-2-1,0 1 1,0-1-1,1 0 1,-1 0-1,0-1 1,0 0-1,1-1 1,-1 1-1,0-1 1,0-1-1,0 1 1,7-4-1,17-9-6659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2.461"/>
    </inkml:context>
    <inkml:brush xml:id="br0">
      <inkml:brushProperty name="width" value="0.025" units="cm"/>
      <inkml:brushProperty name="height" value="0.025" units="cm"/>
    </inkml:brush>
  </inkml:definitions>
  <inkml:trace contextRef="#ctx0" brushRef="#br0">139 128 13453,'-10'4'779,"-5"1"-261,1 1-1,0 1 0,-21 14 1,31-20-375,1 1 0,0 1-1,-1-1 1,1 0 0,0 1 0,0-1 0,0 1 0,1 0 0,-1 0 0,1 0-1,0 1 1,-1-1 0,1 0 0,1 1 0,-1-1 0,0 1 0,1 0-1,0 0 1,0-1 0,0 1 0,0 0 0,1 0 0,-1 4 0,2-6-127,0-1 0,-1 0 0,1 0 0,0 0 0,0 0 0,0 0 0,0 0 0,0 0 0,0 0 0,0 0 0,0 0 0,0 0 0,0 0 0,0-1 0,1 1 0,-1-1 1,0 1-1,0-1 0,1 1 0,-1-1 0,0 1 0,1-1 0,-1 0 0,1 0 0,-1 0 0,0 0 0,1 0 0,1 0 0,42-4 181,-34 0-236,1 0 1,-1 0-1,-1-1 1,1-1-1,-1 1 1,0-2-1,0 0 1,-1 0-1,0 0 1,0-1-1,0-1 1,7-9-1,-7 8 23,0-2 0,-1 1 0,0-1 0,0-1-1,-2 1 1,1-1 0,-2 0 0,0-1 0,6-21 0,-11 34 66,1-1-1,-1 1 1,1 0 0,-1-1 0,0 1 0,0-1 0,0 1-1,0-1 1,0 1 0,0-1 0,0 1 0,0-1 0,-1 1 0,1 0-1,-1-1 1,1 1 0,-1-2 0,0 2-16,1 1 0,-1 0 0,1 0 0,-1 0 0,0 0 0,1 0 0,-1 0 1,1 0-1,-1 0 0,1 0 0,-1 0 0,0 0 0,1 0 0,-1 0 0,1 0 0,-1 0 0,1 0 0,-1 1 0,1-1 1,-1 0-1,1 0 0,-1 1 0,1-1 0,-1 0 0,1 1 0,0-1 0,-1 0 0,0 2 0,-3 2 66,0 0-1,0 0 0,0 0 0,0 1 1,1 0-1,-1 0 0,-2 7 1,2-4-34,1 0 1,0 0-1,1 1 1,0-1 0,0 1-1,1-1 1,0 1 0,0 0-1,1 0 1,1 0 0,-1-1-1,3 11 1,-2-15-57,0 1-1,1-1 1,-1 1 0,1-1 0,0 0 0,0 0-1,1 0 1,-1 0 0,1-1 0,0 1-1,0 0 1,0-1 0,0 0 0,1 0-1,0 0 1,-1 0 0,1-1 0,0 1-1,0-1 1,0 0 0,0 0 0,1 0-1,-1-1 1,8 2 0,-1 0-59,0-1-1,1-1 1,-1 0 0,1 0 0,-1-1 0,0-1-1,1 0 1,17-4 0,-23 4 56,0-1 0,0 1 0,0-1 0,0-1 0,0 1 1,-1-1-1,1 0 0,-1-1 0,1 1 0,-1-1 0,-1 0 0,1 0 0,0-1 0,-1 1 1,0-1-1,0 0 0,3-6 0,-6 11 35,-1-1-1,0 1 1,1 0-1,-1-1 1,0 1-1,0 0 1,1-1-1,-1 1 1,0-1 0,0 1-1,1 0 1,-1-1-1,0 1 1,0-1-1,0 1 1,0-1 0,0 1-1,0 0 1,0-1-1,0 1 1,0-1-1,0 1 1,0-1-1,0 1 1,0-1 0,0 1-1,0 0 1,0-1-1,-1 1 1,1-1-1,0 1 1,0-1 0,-1 1-1,-14 2 344,-18 17-469,31-18 68,0 1 1,1 0-1,-1 1 1,1-1-1,-1 0 0,1 0 1,-1 1-1,1-1 1,0 0-1,0 1 1,0-1-1,1 1 1,-1 0-1,1-1 1,-1 1-1,1 0 1,0-1-1,0 1 1,0 0-1,1 2 1,-1-3-25,0 0 0,1-1 1,-1 1-1,1 0 1,0-1-1,0 1 0,0-1 1,0 1-1,0-1 1,0 0-1,0 1 0,0-1 1,0 0-1,0 0 1,1 0-1,-1 0 0,1 0 1,-1 0-1,1 0 1,-1 0-1,1 0 0,-1-1 1,1 1-1,0-1 1,-1 1-1,1-1 0,0 1 1,-1-1-1,1 0 1,3 0-1,1 0 43,0 0 0,-1-1 0,1 0 0,0 0 0,-1 0 0,1 0 0,0-1 1,-1 0-1,0 0 0,1-1 0,-1 0 0,0 1 0,0-2 0,-1 1 0,1 0 0,-1-1 0,1 0 0,-1 0 0,0 0 0,-1-1 0,1 1 0,-1-1 0,4-6 0,-3 3 57,0 0 0,0-1 0,-1 1 0,0-1 0,-1 0 0,1 0 0,-2 0-1,1 0 1,-1 0 0,-1 0 0,0 0 0,0-1 0,0 1 0,-3-12 0,2 20-58,1 0 0,-1 0-1,1 0 1,0 0 0,0 0 0,-1 0 0,1 0 0,0 0 0,0 0 0,0 0 0,0 0 0,0 0-1,0 0 1,0 0 0,1 0 0,-1 0 0,0 0 0,0 0 0,1 0 0,-1 0 0,1 1 0,0-2 0,23 3-129,-15 0 124,3 1-65,61 8-563,-28-13-3949,-39-4-1197,-5-8-3768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2.791"/>
    </inkml:context>
    <inkml:brush xml:id="br0">
      <inkml:brushProperty name="width" value="0.025" units="cm"/>
      <inkml:brushProperty name="height" value="0.025" units="cm"/>
    </inkml:brush>
  </inkml:definitions>
  <inkml:trace contextRef="#ctx0" brushRef="#br0">0 31 13100,'0'0'3011,"48"-6"-2050,1 2-801,11-1-96,12-2-160,3-2-6278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3.259"/>
    </inkml:context>
    <inkml:brush xml:id="br0">
      <inkml:brushProperty name="width" value="0.025" units="cm"/>
      <inkml:brushProperty name="height" value="0.025" units="cm"/>
    </inkml:brush>
  </inkml:definitions>
  <inkml:trace contextRef="#ctx0" brushRef="#br0">1 0 10890,'0'0'7501,"0"12"-6989,20 211 2843,-6-100-1857,-14-118-1420,1 5 25,-1 1-1,1-1 1,1 1 0,0-1-1,0 0 1,1 0-1,0 0 1,1 0-1,0 0 1,8 13-1,-11-22-35,1 0 1,-1 0-1,0 0 0,0-1 0,0 1 0,1 0 0,-1 0 0,0-1 0,1 1 0,-1-1 1,1 1-1,-1-1 0,1 0 0,-1 0 0,1 1 0,-1-1 0,0 0 0,1 0 1,-1 0-1,1 0 0,-1-1 0,1 1 0,-1 0 0,1-1 0,-1 1 0,1-1 0,-1 1 1,0-1-1,1 0 0,1-1 0,36-29 1226,9-24-986,-3-2 0,-2-2 0,42-77 0,-83 132-573,1 0-1,0-1 1,-1 1-1,0 0 1,0-1-1,0 0 1,-1 1 0,1-1-1,-1 0 1,0-5-1,-1 10 143,0 0 0,0 0 0,0-1 0,0 1 0,0 0 0,0 0 0,0 0 0,0-1 0,0 1 0,0 0 0,0 0 0,0 0 0,0 0 0,0-1 0,0 1 0,0 0 0,0 0 0,0 0 0,0 0 0,-1-1 0,1 1 0,0 0 0,0 0 0,0 0 0,0 0 0,0 0 0,-1 0 0,1-1 0,0 1 0,0 0 0,0 0 0,0 0 0,-1 0 0,1 0 0,0 0 0,0 0 0,0 0 0,-1 0 0,1 0 0,0 0 0,0 0 0,0 0 0,0 0 0,-1 0 0,1 0 0,0 0 0,0 0 0,0 0 0,-1 0 0,1 0 0,-3 0-1762,-16 0-8722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3.600"/>
    </inkml:context>
    <inkml:brush xml:id="br0">
      <inkml:brushProperty name="width" value="0.025" units="cm"/>
      <inkml:brushProperty name="height" value="0.025" units="cm"/>
    </inkml:brush>
  </inkml:definitions>
  <inkml:trace contextRef="#ctx0" brushRef="#br0">0 0 12524,'0'0'4772,"49"34"-4579,-21-34-354,13 0-1184,4-6-2883,0-9-3043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6.178"/>
    </inkml:context>
    <inkml:brush xml:id="br0">
      <inkml:brushProperty name="width" value="0.025" units="cm"/>
      <inkml:brushProperty name="height" value="0.025" units="cm"/>
    </inkml:brush>
  </inkml:definitions>
  <inkml:trace contextRef="#ctx0" brushRef="#br0">12 0 12620,'0'0'6214,"-12"51"-4901,12-29 64,0-2-127,11-7-1026,6-11-448,6-2-2883,0-19-8456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3.960"/>
    </inkml:context>
    <inkml:brush xml:id="br0">
      <inkml:brushProperty name="width" value="0.025" units="cm"/>
      <inkml:brushProperty name="height" value="0.025" units="cm"/>
    </inkml:brush>
  </inkml:definitions>
  <inkml:trace contextRef="#ctx0" brushRef="#br0">109 1 12876,'-9'2'1778,"-46"15"896,52-16-2513,0 0-1,0 0 1,1 1-1,-1-1 0,1 1 1,-1 0-1,1-1 1,-1 1-1,1 0 0,0 0 1,0 1-1,0-1 1,0 0-1,1 1 0,-1-1 1,0 1-1,1-1 1,0 1-1,-1 0 0,0 3 1,2-5-124,0 0 1,0-1-1,0 1 0,0-1 1,0 1-1,0 0 0,0-1 1,1 1-1,-1-1 0,0 1 1,0 0-1,0-1 0,1 1 1,-1-1-1,0 1 0,1-1 1,-1 1-1,0-1 0,1 1 1,-1-1-1,1 0 0,-1 1 1,1-1-1,-1 1 0,1-1 1,-1 0-1,1 1 0,-1-1 1,2 0-1,24 6 638,26-8 66,-26-3-689,0-1 0,-1-1 0,31-13 0,34-9-250,-57 27-2268,-29 2 1452,-1 1 0,1-1 1,0 0-1,0-1 1,0 1-1,0-1 1,6-2-1,12-6-4735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4.308"/>
    </inkml:context>
    <inkml:brush xml:id="br0">
      <inkml:brushProperty name="width" value="0.025" units="cm"/>
      <inkml:brushProperty name="height" value="0.025" units="cm"/>
    </inkml:brush>
  </inkml:definitions>
  <inkml:trace contextRef="#ctx0" brushRef="#br0">49 19 10730,'0'0'7928,"4"-3"-7715,7-4-790,-1 0 3715,-30 5-1433,-15 11-1479,34-8-217,0-1-1,0 1 1,0 0-1,0 0 1,0-1-1,0 1 0,0 0 1,0 0-1,0 0 1,0 0-1,0 0 1,0 0-1,0 0 1,1 0-1,-1 0 0,1 0 1,-1 1-1,1-1 1,-1 0-1,1 0 1,-1 0-1,1 1 0,0-1 1,0 2-1,5-2 130,1 1 0,-1-1 0,1 0 1,-1-1-1,1 1 0,-1-1 0,1 0 0,6-2 0,-3 2 34,20-1-44,35 0-123,-61 1-11,1 0 1,0 1-1,-1-1 0,1 1 1,-1 0-1,1 0 0,-1 0 1,1 0-1,-1 1 0,0-1 0,1 1 1,-1 0-1,3 2 0,-5-2 25,1 0-1,-1-1 1,0 1 0,0 0-1,0 0 1,0 0-1,0 0 1,0 0-1,-1 0 1,1 0-1,0 0 1,-1 0-1,0 0 1,0 0-1,1 0 1,-1 0 0,0 1-1,-1-1 1,1 0-1,0 0 1,-1 0-1,1 0 1,-1 0-1,1 0 1,-1 0-1,0 0 1,0 0-1,0 0 1,0 0 0,0-1-1,-1 1 1,-2 3-1,-3 4 173,-1 1-1,0-2 1,0 1-1,-13 8 1,-1-1 120,17-12-239,0-1 0,-1 1 0,1 0 1,1 0-1,-1 1 0,-5 6 0,40-10-189,-10-2-168,1-1 1,-1-1-1,0-1 1,31-9 0,-37 8-1260,0 0 0,-1-1 1,26-14-1,-26 9-2310,-6-1-2008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4.642"/>
    </inkml:context>
    <inkml:brush xml:id="br0">
      <inkml:brushProperty name="width" value="0.025" units="cm"/>
      <inkml:brushProperty name="height" value="0.025" units="cm"/>
    </inkml:brush>
  </inkml:definitions>
  <inkml:trace contextRef="#ctx0" brushRef="#br0">1 71 13869,'0'0'6022,"43"-22"-5382,-8 11 1,3-1-609,1 3-96,4 1-3075,-4-1-3715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4.972"/>
    </inkml:context>
    <inkml:brush xml:id="br0">
      <inkml:brushProperty name="width" value="0.025" units="cm"/>
      <inkml:brushProperty name="height" value="0.025" units="cm"/>
    </inkml:brush>
  </inkml:definitions>
  <inkml:trace contextRef="#ctx0" brushRef="#br0">0 182 16207,'0'0'4335,"10"-5"-3993,24-13 159,-1 2-38,38-25 0,-64 37-398,-1 0 0,1-1-1,-1 0 1,0 0 0,-1-1 0,1 1-1,-1-1 1,0 0 0,-1-1-1,0 1 1,0-1 0,5-10 0,-9 17-59,1-1 0,-1 1 0,0-1 0,0 1 1,1-1-1,-1 1 0,0-1 0,0 1 0,0-1 1,0 1-1,0-1 0,0 0 0,0 1 0,0-1 1,0 1-1,0-1 0,0 1 0,0-1 0,0 1 1,0-1-1,0 0 0,-1 1 0,1-1 0,0 1 1,0-1-1,-1 1 0,1-1 0,0 1 0,-1 0 1,1-1-1,0 1 0,-1-1 0,1 1 0,-1 0 1,0-1-1,-21 3-27,-25 23-5,34-14 163,1 0 1,-1 2-1,2 0 0,-15 20 1,22-28-123,1 0 0,0-1 0,1 1 0,-1 0 0,1 0 0,0 0 0,0 0 0,1 1 0,-1-1 0,1 1 0,0-1-1,1 1 1,-1-1 0,1 1 0,0-1 0,1 1 0,-1-1 0,3 8 0,-3-12-74,1 1 0,0 0-1,0 0 1,0-1 0,0 1-1,1-1 1,-1 1 0,0-1-1,1 1 1,-1-1-1,1 0 1,-1 0 0,1 0-1,0 0 1,-1 0 0,1 0-1,0 0 1,0 0 0,0-1-1,-1 1 1,1-1 0,0 1-1,3 0 1,2-1-988,-1 1 1,0-1 0,1 0-1,-1 0 1,0-1-1,9-1 1,17-9-8163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5.335"/>
    </inkml:context>
    <inkml:brush xml:id="br0">
      <inkml:brushProperty name="width" value="0.025" units="cm"/>
      <inkml:brushProperty name="height" value="0.025" units="cm"/>
    </inkml:brush>
  </inkml:definitions>
  <inkml:trace contextRef="#ctx0" brushRef="#br0">105 39 10666,'-7'9'4586,"-5"6"-3937,1 0 1,0 0 0,1 1-1,1 0 1,0 1 0,1 0 0,1 0-1,1 1 1,-7 32 0,12-24-544,1 0 0,1 0 0,2 0 0,0-1 0,10 36 0,-5-30-76,-3 0 0,4 59 0,-9-90 28,0 0 1,0 0 0,0 0-1,0 0 1,0 0 0,0 0-1,1 0 1,-1 0 0,0 0-1,0 0 1,0 0 0,0 0 0,0 0-1,0 0 1,0 0 0,0 0-1,0 0 1,0 0 0,0 0-1,0 0 1,0 0 0,0 0-1,0 0 1,1 0 0,-1 0-1,0 0 1,0 0 0,0 1 0,0-1-1,0 0 1,0 0 0,0 0-1,0 0 1,0 0 0,0 0-1,0 0 1,0 0 0,0 0-1,0 0 1,0 0 0,0 0-1,0 0 1,5-11 968,3-21-552,-5 20-390,51-209-861,-37 162-1497,41-96 0,-54 147 2148,0 1 1,0-1 0,1 0-1,0 1 1,0 0-1,1 0 1,0 1-1,0-1 1,0 1 0,12-8-1,-15 13 120,-1-1 0,1 1-1,0-1 1,-1 1 0,1 0-1,0 0 1,0 1 0,0-1 0,0 0-1,0 1 1,0 0 0,0-1-1,-1 1 1,1 1 0,0-1 0,0 0-1,0 1 1,0-1 0,0 1 0,0 0-1,0 0 1,-1 0 0,1 0-1,0 0 1,-1 1 0,1 0 0,-1-1-1,1 1 1,-1 0 0,0 0-1,0 0 1,0 0 0,0 0 0,2 4-1,-1-3 21,0 1-1,0-1 0,0 1 0,-1-1 1,0 1-1,1 0 0,-1 0 1,-1 0-1,1 1 0,-1-1 0,1 0 1,-1 1-1,-1-1 0,1 0 1,0 1-1,-1-1 0,0 1 0,0-1 1,-1 1-1,1-1 0,-1 1 1,0-1-1,-2 9 0,0-8 231,1-1 1,-1 1-1,0 0 0,0-1 0,-1 0 1,1 1-1,-1-1 0,0-1 0,0 1 1,0-1-1,-1 1 0,1-1 0,-1 0 1,0-1-1,0 1 0,0-1 0,0 0 0,0 0 1,-6 1-1,6-2-180,1 0 1,0 0 0,-1 0-1,1 0 1,0-1-1,-1 0 1,1 0-1,-1 0 1,1 0 0,-1-1-1,1 1 1,0-1-1,-1 0 1,1-1-1,-4-1 1,6 2-253,0 0 0,0-1 0,0 1 0,0-1 0,0 1 0,1-1 0,-1 0 0,1 1 0,-1-1 0,1 0 0,0 0 0,-2-3 0,2 2-487,-1-1 1,1 0 0,0 1 0,0-1-1,0 0 1,1 0 0,-1 0 0,1-6-1,0-16-5823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35.699"/>
    </inkml:context>
    <inkml:brush xml:id="br0">
      <inkml:brushProperty name="width" value="0.025" units="cm"/>
      <inkml:brushProperty name="height" value="0.025" units="cm"/>
    </inkml:brush>
  </inkml:definitions>
  <inkml:trace contextRef="#ctx0" brushRef="#br0">257 0 16432,'0'0'1297,"-7"10"69,-4 6-980,0 0 0,1 1 0,1 0-1,0 0 1,2 1 0,0 0-1,1 0 1,0 1 0,2 0-1,0 0 1,0 21 0,3-22-481,1 0 1,1 1 0,0-1 0,2 0-1,0 0 1,1 0 0,0 0-1,2 0 1,0-1 0,1 0-1,1-1 1,1 1 0,0-1-1,1-1 1,0 0 0,1 0-1,16 15 1,-21-25-1993,-5-7 792,-11-17 351,-21-28 514,-74-74 332,68 82 1978,3-1-1,-32-47 1,65 86-1861,1 1 0,0-1 1,-1 1-1,1-1 0,0 1 0,-1-1 0,1 1 1,0-1-1,0 1 0,0-1 0,-1 1 0,1-1 1,0 0-1,0 1 0,0-1 0,0 1 0,0-1 1,0 1-1,0-1 0,0 0 0,0 1 1,0-1-1,1 1 0,-1-1 0,0 1 0,0-1 1,0 0-1,1 1 0,-1-1 0,1 0 0,18-7 156,39 7-292,-44 1 158,77 1-201,45 0-1853,-45-4-2151,6-6-5349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1:46.046"/>
    </inkml:context>
    <inkml:brush xml:id="br0">
      <inkml:brushProperty name="width" value="0.025" units="cm"/>
      <inkml:brushProperty name="height" value="0.025" units="cm"/>
    </inkml:brush>
  </inkml:definitions>
  <inkml:trace contextRef="#ctx0" brushRef="#br0">11 243 5285,'-1'1'403,"0"-1"0,1 1 0,-1 0 0,0 0 0,0-1 0,1 1 0,-1 0 0,0 0 1,1 0-1,-1 0 0,1 0 0,-1 0 0,1 0 0,-1 0 0,1 0 0,0 0 0,0 0 0,-1 0 0,1 0 0,0 0 0,0 1 0,0 0 0,1-2-220,0 0 0,0 1-1,0-1 1,0 0 0,0 0-1,-1 1 1,1-1 0,0 0-1,0 0 1,0 0-1,0 0 1,0 0 0,0-1-1,0 1 1,0 0 0,0 0-1,0 0 1,-1-1 0,3 0-1,57-25 439,-54 24-296,43-23-195,-33 15-116,0 2-1,1 0 0,0 0 0,1 2 0,-1 0 0,1 1 0,0 1 0,1 0 1,25-1-1,-20 7 7,0 0 1,0 2-1,46 13 0,-46-11-6,0 0-1,0-1 1,1-1 0,25 0-1,546 9 457,-411 7-97,-114-10-346,82 0 0,-24-5 5,134 23 0,115-5-2,-205-17-23,48 4 184,1-9-1,247-32 1,11-13-18,2-1 145,608-35-24,-544 53-241,764-3 0,-340 16-15,-910 14-37,62 2 40,0-6-1,134-22 0,-224 21-113,1 2 0,35 1 0,-66 2-74,-2 0 63,0 0 1,0 0 0,0 0 0,1 0-1,-1 1 1,0-1 0,0 0 0,0 0-1,1 0 1,-1 0 0,0 0 0,0 0-1,0 0 1,1 0 0,-1-1 0,0 1-1,0 0 1,0 0 0,1 0 0,-1 0-1,0 0 1,0 0 0,0 0 0,0 0-1,1 0 1,-1-1 0,0 1 0,0 0-1,0 0 1,0 0 0,0 0 0,1 0-1,-1-1 1,0 1 0,0 0 0,0 0-1,0 0 1,0-1 0,0 1 0,0 0-1,0 0 1,0 0 0,0 0 0,0-1-1,0 1 1,0 0 0,0 0 0,0 0-1,0-1 1,0 1 0,0-9-6761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3:56.810"/>
    </inkml:context>
    <inkml:brush xml:id="br0">
      <inkml:brushProperty name="width" value="0.025" units="cm"/>
      <inkml:brushProperty name="height" value="0.025" units="cm"/>
    </inkml:brush>
  </inkml:definitions>
  <inkml:trace contextRef="#ctx0" brushRef="#br0">7104 495 9801,'-14'0'748,"-57"1"-280,-49 0-342,-230-27 0,-300-41 1554,94 15 1274,-555-92-210,547 73-2346,-212-23-346,-3 51-54,54 65-160,579-8 129,1 5 0,-276 76 0,365-77-6,0 2 0,2 3-1,1 2 1,1 3 0,-74 51 0,102-62 41,1 1 0,1 1 1,0 0-1,2 2 0,0 1 1,2 0-1,0 2 0,2 0 1,0 1-1,2 0 0,1 1 0,1 0 1,-10 31-1,18-42 3,0 0 1,0 0-1,2 1 0,0-1 1,0 0-1,2 1 0,0-1 1,0 1-1,2-1 0,0 1 1,1-1-1,0 0 0,1 0 1,1 0-1,0-1 0,1 1 1,1-1-1,0 0 0,12 17 1,7 2-3,1 0 1,2-2-1,1-1 1,1-1 0,2-2-1,1-1 1,0-1-1,70 35 1,-24-21 4,1-3 0,2-4 0,106 26 0,-29-21 4,1-7 1,194 11-1,333-14 34,-563-25-44,2280-32-221,-1998 12 232,654-38 27,-8-78-23,-666 45 2,-333 72-11,-1-2 0,0-2 1,-2-2-1,-1-3 1,49-32-1,-85 48 10,-1 0 0,1-1 0,-2 0 0,1-1 0,-2 0-1,0-1 1,0-1 0,-1 1 0,-1-2 0,9-16 0,-15 24 3,0-1 0,0 0 0,0 0 1,-1 0-1,-1 0 0,1 0 0,-1 0 0,-1 0 0,1-1 0,-1 1 1,-1 0-1,1 0 0,-2-1 0,1 1 0,-1 0 0,0 0 1,-1 0-1,0 1 0,0-1 0,0 1 0,-1-1 0,-7-9 0,-7-8-10,-2 1-1,-1 1 0,0 0 0,-2 2 0,-1 1 0,0 0 0,-2 2 0,0 1 0,-43-22 0,-19-2-127,-162-53 0,27 29 111,-1 9 1,-338-38-1,-469 12-260,-177 30-3617,837 38-242,90 3-983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4:01.180"/>
    </inkml:context>
    <inkml:brush xml:id="br0">
      <inkml:brushProperty name="width" value="0.025" units="cm"/>
      <inkml:brushProperty name="height" value="0.025" units="cm"/>
    </inkml:brush>
  </inkml:definitions>
  <inkml:trace contextRef="#ctx0" brushRef="#br0">65 972 9129,'-8'1'1761,"-4"-1"-1124,-27 5 1609,38-5-2222,1 0 0,0 0 0,-1 1 0,1-1 0,0 0 0,-1 0 0,1 0 1,0 1-1,0-1 0,-1 0 0,1 0 0,0 1 0,0-1 0,0 0 0,-1 1 0,1-1 0,0 0 0,0 1 0,0-1 0,0 0 0,0 1 0,-1-1 0,1 0 1,0 1-1,0-1 0,0 0 0,0 1 0,0-1 0,0 1 0,0-1 0,0 0 0,1 1 0,-1-1 0,0 0 0,0 1 0,0-1 0,0 0 0,0 1 1,1-1-1,-1 0 0,0 1 0,0-1 0,0 0 0,1 0 0,-1 1 0,0-1 0,0 0 0,1 0 0,-1 1 0,0-1 0,1 0 0,-1 0 0,0 0 0,1 0 1,-1 0-1,0 1 0,1-1 0,-1 0 0,0 0 0,1 0 0,19 13-184,21 6 193,0-3-1,1-1 1,1-3 0,44 9 0,181 17 109,-207-31-106,1443 92 1939,503-35-1180,-1519-52-725,-488-12 106,-35 0 988,23 0-1152,1 0 1,-1-1 0,1-1 0,-1 0 0,1-1 0,0 0 0,-1 0-1,2-2 1,-1 1 0,0-1 0,1-1 0,0 0 0,0 0-1,1-1 1,-1 0 0,2 0 0,-1-1 0,1-1 0,0 1 0,1-1-1,0-1 1,0 1 0,1-1 0,0 0 0,1-1 0,-6-14 0,-7-25 94,2-2 0,3 0 1,1-1-1,-5-66 1,1-219 140,12 176-201,3 144-63,0 0 0,-1 1 0,-1-1-1,0 1 1,-2-1 0,-7-20 0,10 33-3,0 0 1,0 1 0,-1-1 0,0 0 0,0 1-1,0 0 1,0 0 0,-1 0 0,1 0 0,-1 0-1,0 1 1,0-1 0,-1 1 0,1 0-1,0 1 1,-1-1 0,0 1 0,0 0 0,0 0-1,0 0 1,0 1 0,0-1 0,0 1 0,0 1-1,-7-1 1,-624 9 1260,294 5-1219,-1290-53 9,609-14-64,918 55 15,31 2 0,0-4-1,-90-13 1,170 16-3,0 0 1,1 1-1,-2 0 1,1 1-1,0-1 1,0 1 0,-1 0-1,0 0 1,0 1-1,0-1 1,0 1-1,-1 0 1,0 1-1,7 10 1,2 4-56,-1 1-1,0 0 1,9 26 0,-8-10 83,-2 1-1,-1 0 0,-2 1 0,4 41 0,2 164 56,-9-132-44,-3-56-2,3 50 36,29 167 0,-31-259-43,0 0 0,2 0 0,-1 0 0,2 0 0,13 23 0,-17-33-92,-1-1 0,1 0 0,1 0 0,-1 0 0,0 0 0,1 0 0,0 0-1,-1-1 1,1 1 0,0-1 0,0 0 0,1 0 0,-1 0 0,0 0-1,1 0 1,-1-1 0,1 1 0,-1-1 0,1 0 0,0 0 0,0-1 0,-1 1-1,1-1 1,0 0 0,0 0 0,7-1 0,-9 1-170,0-1 0,1 1 0,-1-1 1,0 0-1,0 0 0,0 0 0,0 0 1,0 0-1,-1 0 0,1 0 0,2-3 0,21-26-5038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4:38.661"/>
    </inkml:context>
    <inkml:brush xml:id="br0">
      <inkml:brushProperty name="width" value="0.025" units="cm"/>
      <inkml:brushProperty name="height" value="0.025" units="cm"/>
    </inkml:brush>
  </inkml:definitions>
  <inkml:trace contextRef="#ctx0" brushRef="#br0">5857 639 3940,'-11'-8'3838,"-34"-25"-3597,0 2 0,-2 2 0,-1 2 0,-1 3 0,-2 1 0,-75-22 0,23 19 245,-161-17 0,-111 12-596,60 6 225,-1465-193 1556,1458 178-1479,0 14 0,-336 17 0,505 17-138,-294 54-1,405-53-55,1 3-1,0 1 0,1 2 1,1 2-1,0 2 1,1 1-1,2 2 1,0 1-1,-45 39 0,56-40 9,2 0 1,0 2-1,1 0 0,1 2 0,2 0 0,1 1 0,1 1 0,1 1 0,1 0 0,2 1 0,1 0 0,-15 60 0,23-74-16,1 0 0,1 0 0,1 1 0,0-1 0,1 0 0,1 1 0,0-1 0,6 28 0,-3-32 10,0 0 0,1 1 0,0-2 0,0 1 0,2-1 0,-1 0 0,1 0 0,1 0 0,0-1 0,1 0 0,13 12 0,10 4 55,1-1 0,1-1 0,1-2 0,0-1 1,2-2-1,1-2 0,0-1 0,72 19 0,-6-10-1,1-5-1,128 9 0,498-6-95,2-56-12,-298 11 28,899-19 36,657-36 70,-1873 70-72,653-59 186,-594 42-142,-1-8 0,222-70 0,-373 95-51,-16 5 2,1-1-1,-1 1 0,0-2 1,0 1-1,0-1 0,-1 0 1,1-1-1,-1 0 0,0 0 0,9-9 1,-15 11 20,-1 0-1,1 0 1,-1 1 0,0-1 0,1 0 0,-2-1 0,1 1-1,0 0 1,0 0 0,-1 0 0,0 0 0,0-1 0,0 1 0,0 0-1,0 0 1,0 0 0,-1-1 0,0 1 0,0 0 0,0 0 0,-2-5-1,-1-2 18,-1 0 0,0 0 0,0 0 0,-1 1 0,-7-9 0,-4-2-64,-1 2 1,-1 0 0,0 1 0,-1 1-1,-1 1 1,0 0 0,-1 2-1,-1 1 1,-31-13 0,-30-7-230,-114-28 0,181 55 260,-413-100 311,-3 19-1,-573-39 1,-892 71-230,1162 71-1345,15 0-427,223-7 658,166 8-2875,174-5-2153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23.655"/>
    </inkml:context>
    <inkml:brush xml:id="br0">
      <inkml:brushProperty name="width" value="0.025" units="cm"/>
      <inkml:brushProperty name="height" value="0.025" units="cm"/>
    </inkml:brush>
  </inkml:definitions>
  <inkml:trace contextRef="#ctx0" brushRef="#br0">35 72 9545,'0'0'2701,"-6"-9"-2626,-18-25-70,24 33 2,-1 1 0,1-1 0,-1 1 0,1-1 0,0 0 0,-1 1 0,1-1 0,0 0 0,-1 1 0,1-1 0,0 0 0,0 1 0,0-1 0,0 0 0,-1 0 0,1 1-1,0-1 1,0 0 0,0 1 0,1-1 0,-1 0 0,0 0 0,0 1 0,0-1 0,0 0 0,1 1 0,-1-1 0,0 0 0,1 1 0,-1-1 0,1 0 0,-1 1 0,0-1 0,1 1 0,-1-1 0,1 1 0,-1-1-1,1 1 1,0-1 0,-1 1 0,1 0 0,0-1 0,-1 1 0,1 0 0,0-1 0,-1 1 0,1 0 0,0 0 0,-1 0 0,1 0 0,0 0 0,0-1 0,-1 1 0,1 1 0,0-1 0,-1 0 0,1 0-1,0 0 1,1 0 0,41 5 158,83 36-42,-71-21-78,84 19 1,23-16 1770,300 5 1,-256-21-1276,495 41 587,351 8 264,1267-111-874,-2004 36-482,1107-44 99,-1235 63-94,551-23 51,-737 23-76,1 0 0,-1 0 0,1 0 0,-1 0 0,1 0 0,-1-1 0,1 1 0,-1 0 0,0-1 0,1 1 0,-1-1 0,0 1-1,1-1 1,-1 1 0,0-1 0,0 0 0,1 0 0,-1 0 0,0 0 0,0 0 0,1-1 0,-2 1 4,0 0-1,0 0 1,0 0-1,0 0 1,0 0-1,0 0 1,-1 0-1,1 0 1,0 0-1,-1 1 1,1-1 0,-1 0-1,1 0 1,-1 0-1,1 0 1,-1 1-1,1-1 1,-1 0-1,0 1 1,1-1-1,-1 0 1,0 1 0,-1-1-1,-4-4 3,0 1 1,0 0-1,-1 0 1,1 0-1,-1 1 1,-13-4-1,3 4-540,-1 1 1,0 1-1,-27 1 0,7 1-2103,-3-2-2195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20.022"/>
    </inkml:context>
    <inkml:brush xml:id="br0">
      <inkml:brushProperty name="width" value="0.025" units="cm"/>
      <inkml:brushProperty name="height" value="0.025" units="cm"/>
    </inkml:brush>
  </inkml:definitions>
  <inkml:trace contextRef="#ctx0" brushRef="#br0">1 1 18770,'0'0'-865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21.450"/>
    </inkml:context>
    <inkml:brush xml:id="br0">
      <inkml:brushProperty name="width" value="0.025" units="cm"/>
      <inkml:brushProperty name="height" value="0.025" units="cm"/>
    </inkml:brush>
  </inkml:definitions>
  <inkml:trace contextRef="#ctx0" brushRef="#br0">52 0 12620,'0'0'160,"-8"5"86,-28 13-161,35-17-89,1-1-1,0 0 0,-1 0 1,1 0-1,-1 0 1,1 1-1,0-1 1,-1 0-1,1 0 0,0 1 1,-1-1-1,1 0 1,0 1-1,-1-1 1,1 0-1,0 1 0,0-1 1,-1 0-1,1 1 1,0-1-1,0 1 1,0-1-1,0 0 1,-1 1-1,1-1 0,0 1 1,0-1-1,0 1 1,0-1-1,0 1 1,0-1-1,0 0 0,0 1 1,0-1-1,1 1 1,-1-1-1,0 1 1,0-1-1,0 0 1,0 1-1,0-1 0,1 1 1,-1-1-1,0 0 1,0 1-1,1-1 1,-1 0-1,0 1 0,1-1 1,-1 0-1,0 0 1,1 1-1,20 10-351,-20-10 324,112 44-7,1-6 0,1-4 0,2-5 1,1-5-1,181 13 0,615-15 172,-649-24-60,-87 1-32,1344 16 57,1232-73 2353,-2657 49-2279,656-77-793,-724 78-1482,-14-1-1228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22.462"/>
    </inkml:context>
    <inkml:brush xml:id="br0">
      <inkml:brushProperty name="width" value="0.025" units="cm"/>
      <inkml:brushProperty name="height" value="0.025" units="cm"/>
    </inkml:brush>
  </inkml:definitions>
  <inkml:trace contextRef="#ctx0" brushRef="#br0">0 264 12172,'2'9'277,"-1"-4"-265,0-1 1,0 0-1,0 0 1,0 1-1,1-1 0,-1 0 1,1-1-1,0 1 1,1 0-1,-1 0 0,1-1 1,-1 1-1,1-1 1,0 0-1,0 0 0,0 0 1,1 0-1,-1-1 0,1 1 1,-1-1-1,1 0 1,0 0-1,0 0 0,5 1 1,16 5 50,1-1 1,-1-1-1,2-2 1,-1 0 0,0-2-1,32-1 1,12-3 31,77-13 0,235-42-47,640-67 91,117 97-16,-477 21-49,476-10 6,872-33 59,-1444 24-3,395-27 246,-912 48-431,3-2-264,0 3-1,0 2 1,54 5-1,-71 6-2776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23.341"/>
    </inkml:context>
    <inkml:brush xml:id="br0">
      <inkml:brushProperty name="width" value="0.025" units="cm"/>
      <inkml:brushProperty name="height" value="0.025" units="cm"/>
    </inkml:brush>
  </inkml:definitions>
  <inkml:trace contextRef="#ctx0" brushRef="#br0">0 78 13581,'0'0'-203,"3"11"43,-2-6 144,0 0 0,1 0 0,-1 0 0,1-1 0,0 1 0,0 0 0,1-1 0,0 0 0,0 1 0,0-1 0,0 0 0,0 0 0,1-1 0,0 1 0,-1-1 0,1 0 0,1 0 0,-1 0 0,0 0 0,1-1 0,-1 1 0,1-1-1,9 2 1,47 15 19,1-3 0,0-3-1,122 10 1,-96-13 67,946 100 890,224-44-474,766-155 252,-9-125-120,-1616 173-452,71-9-1490,-375 32-945,-15-7-667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2.047"/>
    </inkml:context>
    <inkml:brush xml:id="br0">
      <inkml:brushProperty name="width" value="0.025" units="cm"/>
      <inkml:brushProperty name="height" value="0.025" units="cm"/>
    </inkml:brush>
  </inkml:definitions>
  <inkml:trace contextRef="#ctx0" brushRef="#br0">0 712 15214,'0'0'3977,"11"-10"-3197,144-143-106,-7-6 1,160-223-1,-299 374-397,-5 11-99,-2 25-9,-11 42 195,-11 44 206,0-17-315,5 2 0,-2 123-1,16-217-410,1-1 0,0 0 0,0 0 0,1 0 0,-1 0-1,1 0 1,0 0 0,0 0 0,0 0 0,1 0 0,-1 0 0,1 0-1,0 0 1,0-1 0,5 7 0,-8-10 54,1 0 0,0-1 0,0 1 0,0 0 0,0 0 0,0 0-1,0 0 1,0 0 0,-1 0 0,1-1 0,0 1 0,0 0 0,0 0 0,0 0 0,0 0 0,0-1 0,0 1 0,0 0 0,0 0-1,0 0 1,0 0 0,0-1 0,0 1 0,0 0 0,0 0 0,0 0 0,0 0 0,0-1 0,0 1 0,0 0 0,0 0 0,1 0-1,-1 0 1,0 0 0,0-1 0,0 1 0,0 0 0,0 0 0,0 0 0,0 0 0,1 0 0,-1 0 0,0-1 0,0 1 0,0 0-1,0 0 1,0 0 0,1 0 0,-1 0 0,0 0 0,0 0 0,0 0 0,0 0 0,1 0 0,-1 0 0,0 0 0,0 0 0,0 0-1,0 0 1,1 0 0,-1 0 0,0 0 0,0 0 0,0 0 0,1 0 0,-6-17-4793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2.459"/>
    </inkml:context>
    <inkml:brush xml:id="br0">
      <inkml:brushProperty name="width" value="0.025" units="cm"/>
      <inkml:brushProperty name="height" value="0.025" units="cm"/>
    </inkml:brush>
  </inkml:definitions>
  <inkml:trace contextRef="#ctx0" brushRef="#br0">1 178 14894,'0'0'4719,"13"-5"-3384,131-58 639,17-8-1779,-138 63-195,1 0 1,-1 2 0,1 0 0,47-4 0,-68 10-7,-1 0 1,1 0-1,-1 0 1,1 0 0,-1 0-1,1 1 1,-1-1 0,1 1-1,-1 0 1,0 0-1,0 0 1,1 0 0,-1 0-1,0 0 1,0 0 0,0 1-1,0-1 1,0 1-1,0-1 1,0 1 0,-1 0-1,1 0 1,-1 0-1,1 0 1,-1 0 0,0 0-1,0 0 1,1 1 0,-2-1-1,1 0 1,0 1-1,0-1 1,-1 0 0,1 1-1,-1-1 1,0 1 0,0-1-1,0 1 1,0 3-1,0 5 45,-1 0-1,0-1 0,0 1 0,-1 0 1,-1 0-1,0-1 0,-7 18 0,-7 6 173,10-19 225,0-1 0,1 1-1,-7 22 1,14-37-436,-1 0 0,0 1-1,0-1 1,0 0 0,0 0 0,1 1 0,-1-1-1,0 0 1,0 0 0,1 0 0,-1 1 0,0-1-1,0 0 1,1 0 0,-1 0 0,0 0 0,0 0-1,1 0 1,-1 1 0,0-1 0,1 0-1,-1 0 1,0 0 0,1 0 0,-1 0 0,0 0-1,0 0 1,1 0 0,-1 0 0,0-1 0,1 1-1,-1 0 1,0 0 0,0 0 0,1 0-1,-1 0 1,0 0 0,0-1 0,1 1 0,-1 0-1,0 0 1,0 0 0,1-1 0,-1 1 0,0 0-1,0 0 1,0 0 0,1-1 0,-1 0-1,16-11 86,0-1-1,-1-1 1,0 0-1,12-17 1,-16 18-137,0 0-1,1 0 1,1 1 0,0 1 0,0 0 0,1 1 0,16-9 0,-29 19 40,0-1 0,0 1 0,0-1 0,0 1 1,0-1-1,0 1 0,0-1 0,0 1 0,0 0 0,0 0 0,1-1 1,-1 1-1,0 0 0,0 0 0,0 0 0,0 0 0,0 1 1,1-1-1,-1 0 0,0 0 0,0 1 0,0-1 0,0 0 0,0 1 1,0 0-1,0-1 0,0 1 0,0-1 0,0 1 0,0 0 0,1 1 1,-1 0 13,1 1 0,-1 0 1,0 0-1,1 0 0,-1 0 1,0 0-1,-1 0 0,1 0 1,0 0-1,-1 0 0,0 5 1,0 8 66,0 0 0,-1 0 0,-6 26 0,4-22 175,1 2-1021,-1-13-7002,7-16 359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3.042"/>
    </inkml:context>
    <inkml:brush xml:id="br0">
      <inkml:brushProperty name="width" value="0.025" units="cm"/>
      <inkml:brushProperty name="height" value="0.025" units="cm"/>
    </inkml:brush>
  </inkml:definitions>
  <inkml:trace contextRef="#ctx0" brushRef="#br0">73 33 7976,'0'0'14701,"-7"9"-14476,-23 26-177,28-32-44,1 1-1,-1-1 1,1 0 0,0 1 0,0-1-1,0 0 1,1 1 0,-1-1 0,1 1 0,0 0-1,0-1 1,0 1 0,0-1 0,1 1 0,-1-1-1,1 1 1,0-1 0,2 5 0,-2-4-12,9 25-9,1-1-1,1 0 1,1-1 0,18 26 0,-11-18-18,25 58-1,-41-81 40,0 0 0,0 0 0,-1 0 0,-1 0 0,0 1 0,0-1 0,-2 1 0,1 0-1,-3 14 1,2-22 85,-1-1-1,0 0 0,-1 0 1,1 1-1,-1-1 0,0 0 1,0 0-1,0-1 1,0 1-1,-1 0 0,1-1 1,-1 1-1,0-1 0,0 0 1,0 0-1,0 0 0,-1-1 1,1 1-1,-1-1 1,0 1-1,0-1 0,0 0 1,-4 1-1,5-2-20,0 0 1,-1 0-1,1 0 0,0 0 0,0-1 1,-1 1-1,1-1 0,-1 0 1,1 0-1,0 0 0,-1-1 0,1 1 1,0-1-1,-1 0 0,1 0 1,0 0-1,0 0 0,0 0 0,0-1 1,0 1-1,0-1 0,0 0 1,0 0-1,1 0 0,-1 0 0,1-1 1,-1 1-1,1-1 0,-4-4 1,2 0-89,0 0 1,0 0-1,0 0 1,1 0-1,0 0 0,0-1 1,1 0-1,0 1 1,1-1-1,-1 0 1,1 0-1,1 0 1,0 0-1,0 0 1,0 0-1,1 0 1,0 0-1,1 1 1,-1-1-1,2 0 1,-1 1-1,1-1 1,0 1-1,1 0 1,-1 0-1,1 0 1,1 0-1,0 1 1,-1 0-1,2-1 1,8-6-1,96-87-246,-73 69 166,0-1 1,-3-2 0,0-1-1,53-75 1,-86 108 126,1-1 1,-1 1-1,1-1 1,-1 1-1,0-1 1,0 0 0,0 1-1,-1-1 1,1 0-1,0-4 1,-1 6 2,0 0 1,0 1 0,0-1-1,-1 0 1,1 1 0,0-1 0,0 0-1,0 1 1,0-1 0,-1 1-1,1-1 1,0 0 0,-1 1-1,1-1 1,-1 1 0,1-1-1,0 1 1,-1-1 0,1 1-1,-1-1 1,1 1 0,-1-1 0,1 1-1,-1 0 1,0-1 0,1 1-1,-2 0 1,-1-1 10,1 1 0,-1 0-1,0 0 1,0 0 0,0 0 0,1 1 0,-1-1 0,0 1-1,0 0 1,1 0 0,-1 0 0,0 0 0,1 0-1,-1 0 1,1 1 0,0-1 0,-1 1 0,-2 2-1,-13 11 150,0 1 0,2 0 0,-1 2 0,-20 28 0,30-36-141,0 1 1,0-1-1,1 1 1,1 1 0,0-1-1,0 1 1,1 0-1,1 0 1,0 0 0,-2 16-1,5-27-65,0 1-1,0 0 0,0 0 1,0-1-1,0 1 0,0 0 1,0 0-1,1-1 1,-1 1-1,1 0 0,-1 0 1,1-1-1,0 1 0,-1-1 1,1 1-1,0-1 0,0 1 1,0-1-1,0 1 1,0-1-1,1 0 0,-1 1 1,0-1-1,4 2 0,-2-2-137,0 1 0,0-1-1,1 0 1,-1 0-1,0 0 1,1-1 0,-1 1-1,1-1 1,-1 0-1,1 0 1,-1 0 0,5-1-1,1 0-704,0-1 0,0 0 0,-1 0 0,1-1 0,-1 0 0,1 0 0,-1-1 0,0 0 0,11-8 0,11-17-5227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3.424"/>
    </inkml:context>
    <inkml:brush xml:id="br0">
      <inkml:brushProperty name="width" value="0.025" units="cm"/>
      <inkml:brushProperty name="height" value="0.025" units="cm"/>
    </inkml:brush>
  </inkml:definitions>
  <inkml:trace contextRef="#ctx0" brushRef="#br0">108 1 12396,'0'0'8584,"-10"12"-6871,-4 8-963,0 1 0,1 1 0,-14 32-1,22-43-548,0 0-1,1 1 1,0-1 0,1 1-1,0 0 1,1 0-1,0 1 1,1-1-1,1 0 1,1 21-1,0-31-245,0 1 0,0-1 1,0 0-1,0 1 0,0-1 0,1 0 0,-1 0 0,1 0 0,-1 0 0,1 0 0,0 0 0,0-1 0,0 1 0,0-1 0,0 1 0,0-1 0,1 1 0,-1-1 0,0 0 0,1 0 0,-1-1 0,1 1 0,-1 0 0,1-1 0,-1 1 0,1-1 0,-1 0 0,5 0 0,12 1-588,0 0-1,33-4 0,-34 1 412,-1 0-3,34 1-120,-50 1 361,1 0 0,-1 0 0,0 0 1,0 0-1,1 1 0,-1-1 0,0 0 0,0 1 0,0-1 0,0 1 1,0 0-1,0-1 0,1 1 0,-1 0 0,-1 0 0,1-1 0,0 1 1,0 0-1,0 0 0,0 0 0,-1 0 0,1 0 0,0 0 0,-1 1 1,1-1-1,-1 0 0,1 0 0,-1 0 0,0 0 0,1 1 1,-1-1-1,0 2 0,-1 8 341,0-1 0,-1 0 0,-1-1 0,1 1 0,-2 0 1,1-1-1,-1 1 0,-1-1 0,0 0 0,0-1 0,0 1 0,-1-1 1,-1 0-1,1-1 0,-1 1 0,-1-1 0,1-1 0,-1 1 0,-16 9 1,22-15-379,0 0 1,0 0 0,0 0 0,0 0-1,0 0 1,0-1 0,0 1 0,0-1-1,0 1 1,-1-1 0,1 0 0,0 0-1,0 0 1,0 0 0,-1 0 0,1-1-1,0 1 1,0-1 0,0 1 0,0-1-1,0 0 1,0 0 0,0 0 0,0 0-1,0 0 1,0 0 0,0 0 0,1-1-1,-1 1 1,0-1 0,1 1 0,-1-1-1,1 0 1,0 1 0,-2-5 0,0 2-706,0-1 1,1 0-1,0-1 1,0 1 0,1 0-1,0-1 1,-1 1-1,2 0 1,-1-1-1,1 1 1,0-1-1,0 0 1,1-5 0,-1 9 242,1 0 0,0 0 0,-1 0 1,1 0-1,0 0 0,0 0 1,0 1-1,0-1 0,1 0 1,-1 1-1,0-1 0,1 1 0,-1-1 1,1 1-1,-1 0 0,1 0 1,0-1-1,3 0 0,-5 2 451,23-14-6267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4.162"/>
    </inkml:context>
    <inkml:brush xml:id="br0">
      <inkml:brushProperty name="width" value="0.025" units="cm"/>
      <inkml:brushProperty name="height" value="0.025" units="cm"/>
    </inkml:brush>
  </inkml:definitions>
  <inkml:trace contextRef="#ctx0" brushRef="#br0">151 424 9737,'0'0'13319,"-10"-2"-12625,5 2-642,1-1-1,-1 1 0,0 0 1,0 0-1,0 1 0,0-1 1,0 1-1,1 0 0,-1 1 1,0-1-1,1 1 0,-1 0 1,1 0-1,-1 0 0,1 1 1,0-1-1,0 1 0,0 0 1,0 0-1,1 1 0,-1-1 1,1 1-1,0-1 0,0 1 1,-4 7-1,4-7 35,0 0-1,0 1 1,0 0 0,1-1-1,0 1 1,0 0 0,0 0-1,0 0 1,1 0 0,0 0-1,0 0 1,0 0 0,1 1-1,-1-1 1,2 8 0,-1-10-74,1-1 1,0 1 0,-1-1 0,1 1-1,0-1 1,1 0 0,-1 1-1,0-1 1,1 0 0,-1 0 0,1 0-1,-1 0 1,1 0 0,0 0-1,0-1 1,0 1 0,0-1 0,0 1-1,1-1 1,-1 1 0,0-1 0,0 0-1,1 0 1,-1-1 0,1 1-1,-1 0 1,1-1 0,-1 1 0,1-1-1,0 0 1,4 0 0,2 0 15,-1 0 1,1-1 0,0 0 0,0 0-1,-1-1 1,1 0 0,-1-1-1,1 0 1,-1 0 0,0-1-1,0 0 1,0 0 0,-1-1-1,0 0 1,0 0 0,0-1 0,0 1-1,-1-2 1,0 1 0,0-1-1,9-13 1,-7 7-101,1-1 1,-2 0-1,0 0 0,-1 0 0,0-1 1,-1 0-1,-1 0 0,0 0 0,-1 0 1,-1-1-1,1-25 0,-4 44-542,0-2 608,1-1-1,0 0 1,-1 1-1,1-1 1,0 0-1,0 0 1,-1 1-1,1-1 1,0 0-1,0 1 1,0-1-1,0 1 1,-1-1-1,1 0 1,0 1-1,0-1 1,0 0-1,0 1 1,0-1-1,0 1 1,0-1-1,0 0 1,0 1-1,0-1 1,0 1-1,0-1 1,0 0-1,1 1 1,-1-1-1,0 0 1,0 1-1,0-1 1,0 0-1,1 1 1,-1-1-1,0 0 1,0 1-1,1-1 1,-1 0-1,0 0 1,1 1-1,-1-1 1,0 0-1,1 0 1,-1 1-1,0-1 1,1 0-1,-1 0 1,0 0-1,1 0 1,-1 0-1,0 0 1,1 0-1,-1 0 1,1 1-1,-1-1 1,0 0-1,1-1 1,-1 1-1,1 0 1,-1 0-1,0 0 1,1 0-1,-1 0 1,0 0-1,1 0 1,-1-1-1,1 1 1,4-1-6,0 0 0,1 0-1,-1-1 1,0 1 0,0-1 0,0-1 0,0 1 0,-1-1-1,1 1 1,0-1 0,-1-1 0,0 1 0,0-1 0,0 1-1,0-1 1,-1 0 0,7-9 0,4-7-50,0-1-1,17-34 1,-22 37 99,0 1 0,-1-1-1,-1-1 1,-1 1 0,0-1-1,-1 0 1,3-37 0,-22 84 231,4-12-269,1 6 140,1 0-1,2 1 1,0 0 0,1 0 0,2 0 0,0 1 0,1-1 0,3 43 0,3-27-70,1 0 0,2-1 0,2 1 1,20 54-1,-29-93-66,8 22-5,-8-15 178,-6-14 544,-15-22-630,-40-42 1,40 49-85,1-2-1,-32-49 0,51 72-3,1 1 0,-1-1 0,0 0-1,1 0 1,-1 0 0,1 0 0,-1 0-1,1 0 1,-1 0 0,1 0 0,-1 0-1,1 0 1,0 0 0,0 0 0,0 0 0,-1 0-1,1 0 1,0 0 0,0 0 0,0 0-1,1 0 1,-1 0 0,0 0 0,0 0-1,1 0 1,-1 0 0,0 0 0,1 0-1,-1 0 1,1 0 0,-1 0 0,1 0 0,0 0-1,-1 0 1,1 0 0,0 1 0,-1-1-1,1 0 1,0 1 0,0-1 0,0 0-1,0 1 1,0-1 0,0 1 0,0-1 0,0 1-1,0 0 1,0-1 0,0 1 0,0 0-1,0 0 1,1-1 0,10 0-272,0 0 1,0 1-1,0 0 0,13 2 1,-1-1-1354,50-4-8045,-35-2-470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4.509"/>
    </inkml:context>
    <inkml:brush xml:id="br0">
      <inkml:brushProperty name="width" value="0.025" units="cm"/>
      <inkml:brushProperty name="height" value="0.025" units="cm"/>
    </inkml:brush>
  </inkml:definitions>
  <inkml:trace contextRef="#ctx0" brushRef="#br0">122 1 12043,'0'0'4896,"-9"4"-2232,-1 0-1804,0 1 1,0 0 0,-16 13 0,23-16-746,1 0 0,-1 0 0,1 0 0,0 0 1,-1 1-1,1-1 0,0 1 0,0 0 0,1-1 0,-1 1 1,0 0-1,1 0 0,0 0 0,0 0 0,0 1 0,0-1 0,0 0 1,1 0-1,-1 0 0,1 6 0,0-7-130,1-1-1,-1 0 1,1 1-1,0-1 1,-1 0 0,1 0-1,0 1 1,0-1-1,0 0 1,0 0-1,0 0 1,0 0 0,0 0-1,0 0 1,0 0-1,1 0 1,-1-1-1,0 1 1,1 0 0,-1-1-1,0 1 1,1-1-1,-1 1 1,1-1-1,-1 0 1,3 1 0,46 4-882,-41-4 630,12 0-630,55 8-1714,-72-9 2607,1 1 0,-1 1 1,1-1-1,-1 1 0,0-1 0,0 1 1,0 0-1,0 0 0,0 1 0,-1-1 1,1 1-1,-1 0 0,6 6 0,-8-8 119,0-1-1,-1 1 0,1 0 1,-1 0-1,1 0 0,-1 0 1,0 0-1,1 0 0,-1 0 1,0 0-1,1 1 0,-1-1 1,0 0-1,0 0 0,0 0 1,0 0-1,0 0 0,0 0 1,0 0-1,-1 0 0,1 0 1,0 0-1,-1 0 1,1 0-1,-1 0 0,1 0 1,-1 0-1,1 0 0,-1 0 1,1 0-1,-1 0 0,0 0 1,0-1-1,1 1 0,-1 0 1,-2 1-1,-37 22 2314,32-20-2003,-9 4 199,1-1-1,-2 0 1,1-1 0,-22 5-1,24-9-1481,0 0 0,1 0 0,-18-1-1,12-5-4863,5-9-5270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26.971"/>
    </inkml:context>
    <inkml:brush xml:id="br0">
      <inkml:brushProperty name="width" value="0.025" units="cm"/>
      <inkml:brushProperty name="height" value="0.025" units="cm"/>
    </inkml:brush>
  </inkml:definitions>
  <inkml:trace contextRef="#ctx0" brushRef="#br0">8976 188 10474,'-14'-3'160,"-352"-72"1789,307 69-2365,1 3 0,-106 7 0,-118 30-806,1 0 1177,-749-15 2453,693-21-2462,-852-20 102,611-9 124,-670-40 868,-931 5-170,2060 70-771,-211 35-1,244-23-39,1 5 0,1 3 0,-93 40 0,146-50-14,-1 1 0,2 1 1,0 2-1,2 1 0,-34 28 1,54-41-51,0 2 0,0-1 0,0 1 0,1 0 1,0 1-1,1 0 0,0 0 0,0 0 0,1 1 1,0 0-1,1 0 0,0 0 0,0 0 0,1 1 1,1-1-1,0 1 0,0 0 0,1 0 0,0 0 0,1 14 1,2-18-1,-1 0 0,1 0 0,1 0 0,-1 0 0,1 0 0,1 0 0,-1 0 0,1-1-1,0 0 1,0 0 0,1 0 0,0 0 0,0-1 0,0 0 0,1 0 0,0 0 0,0 0 0,0-1 0,0 0 0,10 4 0,9 4 0,-1-1-1,2-1 0,-1-2 1,37 8-1,433 57 61,-298-50-51,1209 126-47,-574-88 103,1549 124-2,-1392-124 277,-704-59-281,417-51 0,-143-42 607,-436 63-305,-2-5 0,174-72 0,-246 83-251,-2-2-1,88-58 0,-114 67-76,-1-2-1,0 0 1,-1-1 0,-1 0-1,0-2 1,-2 0 0,28-44-1,-40 57-22,-1 0 0,1-1-1,-1 1 1,-1 0 0,0-1 0,0 1-1,0-1 1,-1 0 0,0 0 0,0-10-1,-1 13-104,-1 0 0,1 1 0,-1-1 0,0 0 1,-1 1-1,1-1 0,-1 1 0,0 0 0,0-1 0,0 1 0,0 0 0,-1 0 0,1 0 0,-1 0 0,0 1 0,-1-1 0,1 1 0,-5-4 0,-51-30-2788,-23-2-1399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5.166"/>
    </inkml:context>
    <inkml:brush xml:id="br0">
      <inkml:brushProperty name="width" value="0.025" units="cm"/>
      <inkml:brushProperty name="height" value="0.025" units="cm"/>
    </inkml:brush>
  </inkml:definitions>
  <inkml:trace contextRef="#ctx0" brushRef="#br0">102 15 15695,'0'0'9785,"-9"-4"-9892,8 3 104,0 0 0,-1 0 0,0 0-1,1 0 1,-1 0 0,0 0 0,0 1 0,0-1 0,0 0 0,1 1 0,-1 0 0,0-1-1,0 1 1,0 0 0,0 0 0,0 0 0,0 0 0,0 0 0,0 1 0,0-1 0,0 0-1,0 1 1,0 0 0,1-1 0,-1 1 0,0 0 0,0 0 0,1 0 0,-1 0 0,0 0-1,1 0 1,-1 1 0,1-1 0,0 1 0,-1-1 0,1 1 0,0-1 0,0 1-1,0-1 1,-1 3 0,-1 0-2,0 0-1,1-1 0,-1 1 0,1 0 1,0 0-1,0 0 0,1 1 1,-1-1-1,1 0 0,-2 7 0,3-10 2,0 0 0,1 0 0,-1 0 0,0 0 0,0 0 0,0 0 0,0-1 0,1 1 0,-1 0 0,0 0 0,1 0 0,-1-1 0,1 1 0,-1 0 0,1 0 0,-1-1 0,1 1 0,0 0 0,-1-1 0,2 2 0,0-1 5,0 0 1,1 0-1,-1 0 0,0 0 0,1 0 1,-1-1-1,0 1 0,1-1 0,-1 0 1,4 1-1,77-2-25,-67-1-21,0 1 0,0 1 0,0 0 1,-1 1-1,1 1 0,0 1 0,0 0 0,23 8 1,-37-11 31,0 1 1,-1-1-1,0 1 0,1 0 1,-1 0-1,1-1 1,-1 1-1,0 0 1,1 0-1,-1 0 0,0 0 1,0 1-1,0-1 1,0 0-1,0 0 1,0 1-1,0-1 0,0 0 1,-1 1-1,1-1 1,0 1-1,-1-1 0,1 1 1,-1-1-1,0 3 1,0-2 75,0 0 0,-1 1 0,1-1 0,-1 0 0,0 1 0,0-1 0,0 0 0,0 0 0,0 0 0,0 0 0,-1 0 0,1 0 0,-1 0 0,-2 2 0,-6 6 497,-1-1-1,0-1 1,0 0 0,-16 9-1,16-11-338,-1 1 1,0-2-1,0 0 0,0 0 0,-1-1 0,0 0 0,0-1 1,1-1-1,-2 0 0,1-1 0,0 0 0,0-1 0,-21-2 1,33 2-327,-1 0 1,1-1 0,0 1-1,0 0 1,-1-1 0,1 1-1,0-1 1,0 1 0,0-1 0,-1 0-1,1 1 1,0-1 0,0 0-1,0 0 1,0 0 0,0 0-1,0 0 1,1 0 0,-1 0-1,0 0 1,0 0 0,1 0 0,-1 0-1,1-1 1,-1 1 0,1 0-1,-1 0 1,1-1 0,0 1-1,0 0 1,-1-1 0,1 1 0,0 0-1,0-1 1,0 1 0,1 0-1,-1-1 1,0 1 0,0 0-1,1 0 1,-1-1 0,1 1 0,-1 0-1,1 0 1,1-2 0,0-3-630,1 2 0,0-1 1,0 0-1,0 0 0,1 1 1,0 0-1,0 0 1,0 0-1,6-5 0,19-8-5810,0 2-3220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6.174"/>
    </inkml:context>
    <inkml:brush xml:id="br0">
      <inkml:brushProperty name="width" value="0.025" units="cm"/>
      <inkml:brushProperty name="height" value="0.025" units="cm"/>
    </inkml:brush>
  </inkml:definitions>
  <inkml:trace contextRef="#ctx0" brushRef="#br0">37 513 15663,'0'0'5621,"10"-7"-3480,1 0-1644,0-2 0,0 1 0,-1-2 0,15-17 0,-21 23-371,0 0-1,-1 0 1,0-1-1,0 1 1,-1-1 0,1 0-1,-1 0 1,0 0-1,0 0 1,0 0 0,-1-1-1,0 1 1,0 0-1,0-1 1,-1 1-1,1 0 1,-2-10 0,1 13-117,-1 1 1,1 0 0,0 0 0,-1 0 0,1 0-1,-1 0 1,1 0 0,-1 0 0,1 0 0,-1 0-1,0 1 1,0-1 0,1 0 0,-1 0 0,0 0-1,0 1 1,0-1 0,0 1 0,0-1 0,0 0-1,0 1 1,0-1 0,0 1 0,0 0 0,0-1-1,0 1 1,0 0 0,0 0 0,0 0 0,0 0-1,0 0 1,-1 0 0,1 0 0,0 0 0,0 0-1,0 0 1,0 1 0,0-1 0,0 0 0,0 1-1,0-1 1,-1 1 0,-2 1-37,0-1 0,0 1 0,0 0-1,0 0 1,0 0 0,1 0 0,-1 1 0,1 0-1,-7 5 1,1 5-15,1 0-1,0 0 1,0 0 0,2 1-1,-8 19 1,11-24 27,0-1-1,1 0 1,0 1 0,1 0 0,-1 0 0,2-1-1,-1 1 1,1 0 0,1 0 0,2 15-1,-2-21 16,0-1 0,0 1-1,1-1 1,-1 0-1,1 0 1,-1 0-1,1 1 1,0-2-1,0 1 1,0 0 0,0 0-1,0-1 1,0 1-1,1-1 1,-1 1-1,0-1 1,1 0-1,-1 0 1,1 0-1,-1 0 1,1-1 0,0 1-1,-1-1 1,1 1-1,0-1 1,-1 0-1,4 0 1,4 0 18,0 0 0,0-1-1,0 1 1,0-2 0,0 0 0,12-3 0,-8-2-103,-1 0 1,0 0 0,0-1-1,-1-1 1,0 0 0,0-1-1,-1 0 1,0-1 0,-1 0 0,0 0-1,-1-1 1,-1-1 0,1 0-1,-2 0 1,0 0 0,-1-1 0,0 0-1,7-23 1,-24 68-1992,6-20 1970,1-1 1,0 1-1,1 0 0,0 0 0,1 0 0,0 0 0,0 0 0,2 1 0,-1-1 0,2 15 1,0-25 6,-1-1 1,0 1 0,1 0 0,0 0 0,-1 0 0,1-1 0,0 1 0,-1 0-1,1-1 1,0 1 0,-1-1 0,1 1 0,0-1 0,0 1 0,0-1 0,0 1 0,0-1-1,-1 0 1,1 1 0,0-1 0,0 0 0,0 0 0,0 0 0,0 0 0,0 0-1,0 0 1,0 0 0,0 0 0,0 0 0,0 0 0,0 0 0,0-1 0,0 1-1,0 0 1,-1-1 0,1 1 0,0-1 0,0 1 0,0-1 0,1 0 0,35-23-1640,-26 12 1033,-1 0-1,0 0 1,0-1-1,-2 0 1,1 0-1,-2-1 1,0 0-1,9-28 0,1-11 107,11-65 0,-2 4 1309,-17 86-1311,5-17 4740,-8 32 203,-16 50-2800,0 1-1312,1 0-1,2 1 1,2 0-1,1 0 1,2 0 0,2 1-1,1-1 1,2 0-1,16 74 1,-8-77-164,-7-23 395,0 1 0,-1 0-1,0 0 1,1 21 0,-4-35-210,-6-30 1398,-1 13-1667,-1 0 0,-1 1 0,-14-21 0,13 22-92,1-1 0,0 0 0,-11-28 0,21 44 118,-1-1 1,1 0-1,-1 1 1,1-1-1,-1 1 1,1-1-1,0 1 0,-1-1 1,1 1-1,0-1 1,-1 1-1,1 0 0,0-1 1,0 1-1,-1 0 1,1 0-1,0-1 1,0 1-1,0 0 0,-1 0 1,1 0-1,0 0 1,0 0-1,0 0 1,0 0-1,-1 0 0,2 1 1,37-1 75,-30 0-20,4 0 25,28 0 44,-1-1 0,68-11 0,-97 10-5,-1 0 0,1-1-1,-1 0 1,1-1 0,-1 0-1,0-1 1,-1 0 0,1 0-1,-1-1 1,0 0-1,0-1 1,-1 0 0,0-1-1,0 1 1,7-11 0,-13 16-77,0-1-1,0 0 1,0 0 0,-1 1 0,0-1 0,1 0 0,-1 0 0,0 0-1,0 0 1,-1 0 0,1-1 0,-1 1 0,1 0 0,-1 0-1,0 0 1,-1-5 0,1 6-39,-1 1 0,1-1 0,-1 1 0,1-1 0,-1 1 0,0-1-1,0 1 1,0 0 0,0-1 0,0 1 0,0 0 0,0-1 0,0 1 0,0 0 0,0 0-1,-1 0 1,1 0 0,-1 0 0,1 1 0,0-1 0,-1 0 0,1 1 0,-1-1 0,0 1 0,1-1-1,-1 1 1,1 0 0,-1-1 0,0 1 0,-2 0 0,-5 1-31,1-1 0,0 1 0,0 0-1,0 1 1,0 0 0,0 0 0,0 1 0,0 0 0,1 0 0,-1 1 0,1 0 0,0 0 0,0 1-1,1 0 1,-1 0 0,1 1 0,0-1 0,1 1 0,-6 8 0,3-5 6,1 1 1,0 0-1,0 0 1,1 1-1,1 0 1,0 0-1,0 1 1,1-1-1,0 1 1,1 0-1,1 0 1,-2 17-1,4-25 27,0-1-1,0 1 1,0-1-1,0 1 1,1 0 0,-1-1-1,1 1 1,0-1-1,0 0 1,1 1-1,-1-1 1,1 0-1,-1 0 1,1 1-1,0-1 1,0 0-1,0-1 1,1 1-1,-1 0 1,1-1-1,0 1 1,-1-1-1,1 0 1,0 0-1,0 0 1,0 0-1,1-1 1,-1 1 0,0-1-1,1 0 1,6 2-1,9 1 93,0-1 0,0-1-1,1 0 1,33-3 0,-32 1-85,-1 0-29,0-1 0,0-1 1,-1-1-1,1-1 1,-1 0-1,21-8 1,-33 9-411,1-1 1,-1 0 0,1 0-1,-1 0 1,0 0 0,-1-1-1,10-10 1,-12 11-403,0 0-1,-1 0 1,0 0 0,0-1-1,0 1 1,0-1 0,-1 0-1,0 0 1,0 0 0,0 0-1,-1 0 1,2-10 0,0-36-15756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6:46.503"/>
    </inkml:context>
    <inkml:brush xml:id="br0">
      <inkml:brushProperty name="width" value="0.025" units="cm"/>
      <inkml:brushProperty name="height" value="0.025" units="cm"/>
    </inkml:brush>
  </inkml:definitions>
  <inkml:trace contextRef="#ctx0" brushRef="#br0">1 74 22037,'0'0'4484,"73"-26"-5765,-46 5-4004,0-6-10538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7:54.055"/>
    </inkml:context>
    <inkml:brush xml:id="br0">
      <inkml:brushProperty name="width" value="0.025" units="cm"/>
      <inkml:brushProperty name="height" value="0.025" units="cm"/>
    </inkml:brush>
  </inkml:definitions>
  <inkml:trace contextRef="#ctx0" brushRef="#br0">0 75 12268,'0'0'2514,"8"4"-2450,6 2-26,-1-1-1,1-1 1,0 0 0,0-1 0,0-1-1,1 0 1,-1-1 0,17 0-1,131-9 520,-152 8-535,66-7 19,523-36 988,2 36-225,-155 52-612,2 1 32,746-41 37,-596-10 199,605 6 1104,-388-68-2332,-788 59-167,-23 6 358,-1 0 1,1 0-1,-1 0 1,0-1-1,0 1 1,0-1-1,0 0 1,0 0-1,-1 0 1,1-1-1,-1 1 1,0 0-1,2-5 1,4-7-2494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0:21.883"/>
    </inkml:context>
    <inkml:brush xml:id="br0">
      <inkml:brushProperty name="width" value="0.025" units="cm"/>
      <inkml:brushProperty name="height" value="0.025" units="cm"/>
    </inkml:brush>
  </inkml:definitions>
  <inkml:trace contextRef="#ctx0" brushRef="#br0">0 539 9289,'9'-2'-422,"136"-44"286,-93 27-120,0 2 1,2 2-1,0 3 0,101-10 0,83 33 582,-26 1 646,-22-20-378,198-35 1,-82 6-503,-175 28-43,149 9 0,133 29 190,-392-27-213,169 8 258,0-8 0,0-9 1,269-43-1,-232 16 1,836-94 231,-424 99 136,733-55 676,-609 42 1774,-753 42-6012,-24 0-490,-17 0-529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9:20.297"/>
    </inkml:context>
    <inkml:brush xml:id="br0">
      <inkml:brushProperty name="width" value="0.025" units="cm"/>
      <inkml:brushProperty name="height" value="0.025" units="cm"/>
    </inkml:brush>
  </inkml:definitions>
  <inkml:trace contextRef="#ctx0" brushRef="#br0">94 27 5445,'0'0'18305,"1"15"-18070,0 18-151,-2 0 0,-2 0 0,-8 45 0,-32 110 10,5-22 53,69-314 441,-10 62-953,-5 0 0,10-166 0,-29 350 463,0-46 121,7 79-1,-2-114-90,0 0 0,2 0 0,0 0 0,0 0 0,2-1 0,0 1 0,1-2 0,15 25 0,-21-37-72,0 0 0,1 0 0,-1 0 0,1-1 0,0 1 0,0-1 0,0 1 0,0-1 0,0 0 0,1 1 0,-1-1 0,1-1 0,-1 1 0,1 0 0,0-1 0,0 1 0,0-1 0,0 0 0,0 0 1,0 0-1,0 0 0,0 0 0,0-1 0,0 1 0,0-1 0,0 0 0,1 0 0,-1 0 0,0-1 0,0 1 0,0-1 0,0 1 0,0-1 0,0 0 0,0 0 0,0-1 0,0 1 0,0-1 0,0 1 0,-1-1 0,5-3 0,3-3 169,0-1 0,-1 0 0,0-1 0,0 0 0,-1 0 0,-1-1-1,1 0 1,9-21 0,-8 12-142,-1-1 0,-1 1 0,-1-1 0,0 0 0,-2 0 0,-1-1 0,0 1 0,-2-1 0,0 0 0,-2 1 0,0-1 0,-6-31 0,6 49-71,-1-1 1,1 1-1,-1 0 1,0 0 0,0 0-1,0 0 1,-4-5-1,6 8-41,-1 1 0,0-1 0,1 0 0,-1 0 0,0 0 0,0 0 0,1 1-1,-1-1 1,0 0 0,0 1 0,0-1 0,0 0 0,0 1 0,0-1 0,0 1 0,0 0-1,0-1 1,0 1 0,0 0 0,0 0 0,0 0 0,0-1 0,0 1 0,0 0-1,-1 0 1,1 1 0,0-1 0,0 0 0,0 0 0,0 0 0,0 1 0,0-1 0,0 1-1,-1 0 1,1 0-142,0-1-1,0 1 0,0 0 1,1 1-1,-1-1 0,0 0 1,1 0-1,-1 0 0,1 0 1,-1 0-1,1 1 0,-1-1 1,1 0-1,0 0 0,0 1 1,0-1-1,0 0 0,-1 1 1,2-1-1,-1 0 0,0 0 1,0 1-1,0-1 0,1 0 1,-1 0-1,0 1 0,2 1 1,16 32-7354,-2-18 1743,1-1-1547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9:20.690"/>
    </inkml:context>
    <inkml:brush xml:id="br0">
      <inkml:brushProperty name="width" value="0.025" units="cm"/>
      <inkml:brushProperty name="height" value="0.025" units="cm"/>
    </inkml:brush>
  </inkml:definitions>
  <inkml:trace contextRef="#ctx0" brushRef="#br0">154 58 10410,'0'0'10879,"3"-9"-9448,10-27-224,-13 36-1185,0-1 1,0 1 0,0-1-1,0 1 1,0-1 0,0 1-1,0-1 1,0 1 0,-1-1-1,1 1 1,0-1 0,0 1-1,0 0 1,-1-1 0,1 1-1,0-1 1,0 1 0,-1 0-1,1-1 1,0 1 0,-1 0-1,1-1 1,-1 1 0,1 0-1,0-1 1,-1 1 0,1 0-1,-1 0 1,1 0 0,0-1-1,-1 1 1,1 0 0,-1 0-1,1 0 1,-1 0 0,1 0-1,-1 0 1,1 0 0,-1 0-1,1 0 1,-1 0 0,1 0-1,-1 0 1,1 0 0,-1 0-1,1 1 1,0-1 0,-1 0-1,1 0 1,-1 0 0,1 1-1,0-1 1,-1 0 0,0 1-1,-26 11 66,15-2 98,2 0 1,-1 1-1,1 0 0,1 1 0,0 0 1,0 1-1,2-1 0,-1 2 0,2-1 1,0 1-1,0 0 0,1 0 0,1 0 1,0 1-1,1 0 0,1 0 0,-1 21 1,3-34-182,1-1 1,-1 0-1,0 0 1,1 0-1,-1 1 1,0-1-1,1 0 1,-1 0-1,1 0 1,0 0-1,-1 0 1,1 0-1,0 0 1,0 0-1,0 0 1,0 0 0,-1-1-1,1 1 1,0 0-1,0 0 1,1-1-1,-1 1 1,0-1-1,0 1 1,0-1-1,0 1 1,0-1-1,1 0 1,-1 0-1,0 1 1,0-1-1,0 0 1,1 0-1,-1 0 1,0 0-1,0-1 1,0 1-1,1 0 1,-1 0-1,0-1 1,1 0-1,6 0 39,-1-1-1,1 0 0,-1 0 0,0 0 1,11-7-1,-1-2 7,-1 0 0,0-2-1,-1 0 1,0 0 0,-2-1 0,1-1 0,-2-1-1,0 0 1,0 0 0,-2-1 0,13-27 0,-22 43 83,-13 37 123,7-25-191,1 1 0,0 0 0,0 1 0,1-1 0,1 1-1,-2 23 1,4-35-106,1 0 0,-1 0 0,0 0 0,1 0 0,-1 0 0,1 0 0,-1 0 0,1-1 0,0 1 0,-1 0 0,1-1 0,0 1 0,0 0 0,-1-1 0,1 1 0,0-1 0,0 1 0,0-1 0,-1 1 0,1-1 0,0 1 0,0-1 0,0 0 0,0 0 0,0 0 0,0 1 0,0-1 0,0 0 0,0 0 0,0 0 0,0 0 0,0 0 0,0-1-1,0 1 1,0 0 0,0 0 0,1-1 0,38-10-2927,0-17-3886,-18 6-1004,-7 0-3449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9:21.144"/>
    </inkml:context>
    <inkml:brush xml:id="br0">
      <inkml:brushProperty name="width" value="0.025" units="cm"/>
      <inkml:brushProperty name="height" value="0.025" units="cm"/>
    </inkml:brush>
  </inkml:definitions>
  <inkml:trace contextRef="#ctx0" brushRef="#br0">80 296 13261,'0'0'7991,"-7"8"-7190,-2 1-450,-1 2-1,2-1 1,0 1-1,-10 19 1,15-25-281,0 0 0,1 0 0,-1 1 0,1-1 0,1 1 0,-1 0 0,1-1-1,0 1 1,0 0 0,1 0 0,0 0 0,0 0 0,0 0 0,0 0 0,3 8 0,-2-12-65,0 1 0,0-1 0,0 0 0,0 0-1,1-1 1,-1 1 0,1 0 0,-1 0 0,1-1 0,0 1 0,-1-1 0,1 1 0,0-1 0,0 0 0,0 1-1,0-1 1,0 0 0,0 0 0,1-1 0,-1 1 0,0 0 0,0-1 0,1 1 0,-1-1 0,0 0 0,1 0-1,-1 0 1,0 0 0,1 0 0,2-1 0,2 0 22,-1 1-1,1-1 0,-1-1 1,1 1-1,-1-1 1,1 0-1,-1-1 0,0 0 1,8-4-1,2-6 0,0-1 1,0-1-1,-2 0 0,0-1 0,-1-1 0,0 0 1,-2 0-1,0-2 0,-1 1 0,0-1 0,-2 0 1,0-1-1,-2 0 0,0-1 0,-1 1 0,-1-1 0,0 0 1,-2 0-1,-1 0 0,-2-39 0,1 57-6,0 0-1,-1-1 1,1 1 0,-1 0-1,0 0 1,0 0-1,0 0 1,0 0 0,0 0-1,-1 0 1,1 0-1,-1 1 1,0-1 0,-4-4-1,5 6 7,-1-1 0,0 1-1,1 0 1,-1 0 0,0 0 0,0 0-1,0 0 1,0 1 0,0-1-1,0 0 1,0 1 0,0 0 0,0-1-1,0 1 1,0 0 0,0 0-1,-4 1 1,0 0 11,0 0 0,-1 1 0,1 0 0,0 1 0,0-1 0,0 1 0,0 0 0,1 0 0,-1 1 1,1 0-1,0 0 0,-9 8 0,1 2 152,0 0 0,-22 31 0,32-41-196,1 0 0,-1 0 0,1 0 0,0 1 0,0-1 0,0 1 1,1 0-1,-1-1 0,1 1 0,0 0 0,1 0 0,-1 0 0,1 0 0,0 0 0,0 0 1,1-1-1,1 8 0,-1-10-83,0 0 1,0 0-1,0 0 0,0 0 1,1 0-1,-1 0 1,1 0-1,-1 0 1,1 0-1,0-1 0,0 1 1,0-1-1,0 0 1,0 1-1,0-1 0,0 0 1,0 0-1,0 0 1,4 1-1,53 12-2239,-32-9 1437,-22-4 846,1 1-1,-1-1 1,0 1-1,0 1 1,0-1-1,-1 0 1,1 1-1,0 0 1,-1 0-1,0 1 1,0-1-1,0 1 1,0 0-1,0 0 1,-1 0-1,0 0 1,0 1-1,5 8 1,-5-6 113,-1 1 0,1 0 1,-1 0-1,-1 1 1,1-1-1,-1 0 0,-1 0 1,0 1-1,0-1 0,0 0 1,-3 14-1,-6 37-1722,17-60-7249,3-15 21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9:22.028"/>
    </inkml:context>
    <inkml:brush xml:id="br0">
      <inkml:brushProperty name="width" value="0.025" units="cm"/>
      <inkml:brushProperty name="height" value="0.025" units="cm"/>
    </inkml:brush>
  </inkml:definitions>
  <inkml:trace contextRef="#ctx0" brushRef="#br0">107 1 16400,'0'0'1927,"-6"12"-395,-12 31-203,2 0 0,2 1 1,2 0-1,-9 61 0,1 376 1773,31-484-2782,1-11-255,-1 0-1,-1 0 1,0-1 0,0-1-1,-2 1 1,0-1 0,-1-1-1,6-18 1,9-18-220,-8 23-51,-3 4 33,2 0-1,30-47 1,-42 72 163,-1 0 0,1 0 0,0 0 0,-1 0 0,1 0 0,0 0 0,0 0 0,0 0 0,0 0 0,0 0 0,0 0 0,0 1 0,0-1 0,0 0 0,0 1 0,1-1-1,-1 1 1,0-1 0,0 1 0,0 0 0,1-1 0,1 1 0,-2 0 3,0 1 1,0-1-1,-1 1 0,1 0 0,0-1 0,0 1 1,-1 0-1,1 0 0,0 0 0,-1-1 0,1 1 0,-1 0 1,1 0-1,-1 0 0,1 0 0,-1 0 0,0 0 1,1 0-1,-1 0 0,0 0 0,0 1 0,5 67 39,-5-63 23,0 7 73,1-10-75,-1 1-1,1 0 1,-1 0 0,0 0-1,0 0 1,0-1-1,-1 1 1,0 0-1,1 0 1,-1 0 0,-1-1-1,-2 7 1,4-9 64,0-16 316,0-34-501,-2 0 0,-13-78 1,11 117-81,2 15-203,2-3 327,0-1-1,0 1 1,1-1-1,-1 1 1,0-1-1,1 0 1,-1 1-1,1-1 1,-1 0 0,1 1-1,0-1 1,-1 0-1,1 0 1,0 0-1,0 0 1,0 1 0,0-1-1,0 0 1,1 0-1,8 5-672,1 0 0,-1-1 0,1-1-1,0 0 1,0-1 0,0 0 0,0 0-1,1-1 1,-1-1 0,1 0 0,14 0-1,-10-1-1136,1-1 0,0 0 0,-1-1 0,1-1-1,-1-1 1,0 0 0,20-8 0,-32 10 1646,25-14-2910,-23 9 5007,-3-2 3525,-9 5 932,-8 5-4368,-11 5-849,16 0-819,1-1 0,1 1-1,-1 1 1,1-1 0,0 1 0,0 1 0,1-1-1,0 1 1,1 0 0,-1 0 0,1 1-1,1 0 1,0-1 0,0 2 0,1-1 0,0 0-1,-3 18 1,6-26-324,0 0 0,1 0 0,-1 0 0,0 0 0,1 0 0,-1 0-1,1 0 1,-1 0 0,1 0 0,0-1 0,-1 1 0,1 0 0,0 0 0,-1-1-1,1 1 1,0 0 0,0-1 0,0 1 0,0-1 0,-1 1 0,1-1 0,0 0-1,0 1 1,0-1 0,0 0 0,0 1 0,0-1 0,0 0 0,0 0 0,0 0 0,0 0-1,0 0 1,0 0 0,0 0 0,0-1 0,0 1 0,0 0 0,0 0 0,2-1-1,2 0 27,1 0 0,0-1 0,-1 1 0,1-1 0,-1 0 0,6-3 0,-5 1-39,1-1 0,-1 1-1,-1-1 1,1 0 0,-1-1 0,0 1-1,0-1 1,0 0 0,-1 0-1,0-1 1,0 1 0,-1-1-1,1 0 1,-1 0 0,-1 0-1,0-1 1,0 1 0,2-12 0,-5 23 165,1 1 0,-1-1 1,0 0-1,0 0 1,0 0-1,-1 0 1,-2 6-1,2-6-134,0 0 1,0 0-1,0 1 1,1-1-1,0 1 0,0-1 1,0 8-1,1-10-80,0-1 0,0 1 0,0-1 0,0 1 0,0-1 0,1 1 0,-1-1 0,1 1 0,-1-1 0,1 1 0,-1-1 0,1 0 0,0 1 0,0-1 0,0 0 0,0 0 0,-1 0 0,2 1 0,-1-1 0,0 0 0,0 0 0,0-1 0,0 1 0,1 0 0,-1 0 0,0 0 0,1-1 0,-1 1 0,1-1 0,-1 1 0,1-1 0,-1 0 0,1 1 0,-1-1 0,1 0 0,-1 0 0,1 0 0,-1 0 0,1 0 0,1-1 0,2 1-840,0-1 0,0 0 0,0 0 0,-1 0 0,1 0 0,0-1 1,0 0-1,-1 0 0,1 0 0,-1-1 0,8-5 0,8-12-5579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9:22.505"/>
    </inkml:context>
    <inkml:brush xml:id="br0">
      <inkml:brushProperty name="width" value="0.025" units="cm"/>
      <inkml:brushProperty name="height" value="0.025" units="cm"/>
    </inkml:brush>
  </inkml:definitions>
  <inkml:trace contextRef="#ctx0" brushRef="#br0">70 16 12075,'0'0'3913,"-4"11"-1932,-3 5-1392,0 1-1,2 0 1,0 0 0,1 1 0,0-1-1,-1 25 1,7-23-548,0 1 1,1-1-1,1 0 0,0 0 0,2 0 1,0-1-1,2 1 0,-1-2 0,16 26 1,-13-24-38,0 1-37,-5-12 30,0 0 0,-1 0 0,0 0 0,0 1 0,-1-1 0,0 1 0,-1 0 0,0 0 0,0 0 0,-1 0 0,0 0 0,-1 0 0,0 11 0,-1-18 115,1 0 1,0-1-1,-1 1 0,1-1 0,-1 0 1,0 1-1,1-1 0,-1 1 1,0-1-1,0 0 0,0 1 1,0-1-1,0 0 0,0 0 0,0 0 1,-1 0-1,1 0 0,0 0 1,0 0-1,-1 0 0,1-1 1,-1 1-1,1-1 0,-1 1 1,1-1-1,-1 1 0,1-1 0,-1 0 1,1 1-1,-1-1 0,1 0 1,-1 0-1,0 0 0,1 0 1,-1-1-1,1 1 0,-1 0 0,1-1 1,-1 1-1,1-1 0,-1 1 1,-1-2-1,-3 0 54,1 0 0,-1 0 1,1-1-1,0 0 0,0 0 0,0 0 0,1 0 0,-1-1 1,1 1-1,-7-8 0,7 5-205,0 0 0,0 0 0,1 0 0,0 0 1,0 0-1,0-1 0,1 0 0,0 1 0,0-1 0,0 0 0,1 0 0,0 0 1,1 0-1,0 0 0,0 0 0,0 0 0,1 0 0,0 0 0,2-7 1,0 4 4,1 0 0,0 0 0,1 1 0,0-1 0,0 1 1,1 0-1,1 1 0,-1 0 0,1 0 0,1 0 0,-1 0 1,10-5-1,83-60 26,-73 56 33,-1-2-1,-1 0 0,0-2 1,-2-1-1,23-25 0,-44 44 31,0 1-1,0-1 0,-1 1 0,1-1 0,-1 0 1,0 1-1,1-1 0,-1 0 0,0 0 0,0 0 1,-1 0-1,1-5 0,-1 6-17,0 1-1,0 0 1,0 0 0,-1 0-1,1 0 1,0 0 0,-1 1-1,1-1 1,-1 0 0,1 0-1,-1 0 1,0 0 0,1 0-1,-1 1 1,0-1 0,0 0-1,1 0 1,-1 1 0,0-1-1,0 1 1,0-1 0,0 1-1,0-1 1,0 1 0,0-1-1,0 1 1,0 0 0,0 0-1,0-1 1,0 1 0,0 0-1,0 0 1,0 0 0,0 0-1,0 0 1,0 0 0,-2 1-1,-6 0-14,1 0-1,-1 0 0,0 1 0,0 0 0,1 0 0,-1 1 1,1 1-1,0-1 0,0 1 0,-13 9 0,16-10-9,0 0 0,0 1 0,0 0 0,0 0 1,1 0-1,0 1 0,0-1 0,0 1 0,0 0 0,1 0 0,0 1 0,0-1 0,0 1 0,1-1 0,-1 1 0,-1 10 0,3-14-24,1 0 0,0 0 0,0 0 0,0 0-1,0 1 1,0-1 0,1 0 0,-1 0 0,1 0 0,-1 0 0,1 0-1,0 0 1,-1 0 0,1 0 0,0 0 0,0 0 0,1 0-1,-1-1 1,0 1 0,3 2 0,0-1-83,-1 0 1,1 0-1,1 0 1,-1 0-1,0-1 1,1 0-1,-1 0 1,9 3 0,3-1-1332,1 0 1,-1-2 0,1 1 0,22-1-1,11-2-6699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28.330"/>
    </inkml:context>
    <inkml:brush xml:id="br0">
      <inkml:brushProperty name="width" value="0.025" units="cm"/>
      <inkml:brushProperty name="height" value="0.025" units="cm"/>
    </inkml:brush>
  </inkml:definitions>
  <inkml:trace contextRef="#ctx0" brushRef="#br0">3019 1566 7976,'-11'0'655,"-1"0"1,1-1 0,-1 0 0,1-1 0,0 0 0,-12-4 0,22 4-572,1-1 1,-1 1 0,1-1 0,0 0 0,-1 1 0,1-1 0,0 1 0,1-1-1,-1 1 1,0-1 0,1 1 0,-1-1 0,1 1 0,0-1 0,1-2 0,1-7 153,-2 6-94,-1-1 1,-1 1 0,1-1-1,-1 1 1,0 0 0,0 0-1,-1-1 1,0 1 0,0 0-1,-1 0 1,1 1-1,-7-11 1,-5-6 240,-33-37-1,9 12-92,-10-21-97,-104-136-27,123 170-185,-2 1 0,-1 2-1,-61-47 1,42 44 34,-1 3 0,-1 1 1,-2 3-1,-100-34 0,-244-50 231,129 41 85,132 31 40,-302-103-111,347 109-208,-162-37-1,-9-1 1367,174 34-752,58 22-625,-40-12-1,71 26-274,1 1 0,-1 0 0,1 0 0,-1-1 0,1 1 0,0 0 0,-1-1 0,1 1 0,0-1 0,-1 1 0,1 0 0,0-1 0,-1 1 0,1-1 0,0 1 0,0-1 0,0 1 0,-1-1 0,1 1 0,0-1 0,0 1 0,0-1 0,0 1 0,0-1 0,0 1 0,0-1 0,0 1 0,0-1 0,0 1 0,0-1 0,0 1 0,0-1 0,1 1 0,-1-1 0,0 1 0,1-1 0,-1-4-2550,1-7-5359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9:23.348"/>
    </inkml:context>
    <inkml:brush xml:id="br0">
      <inkml:brushProperty name="width" value="0.025" units="cm"/>
      <inkml:brushProperty name="height" value="0.025" units="cm"/>
    </inkml:brush>
  </inkml:definitions>
  <inkml:trace contextRef="#ctx0" brushRef="#br0">249 1 15407,'0'0'2498,"-11"-1"-523,-1 1-1659,-1 1 1,1 0-1,-1 1 0,1 0 1,-1 1-1,1 0 0,0 1 1,1 0-1,-1 1 0,0 1 0,-11 7 1,-31 26 918,52-38-1219,0 1 0,0-1 0,0 1 1,0 0-1,1-1 0,-1 1 0,1 0 0,-1 0 0,1 0 0,-1 0 1,1 0-1,0 0 0,0 1 0,0-1 0,1 0 0,-1 1 0,0-1 1,1 0-1,-1 1 0,1-1 0,0 1 0,0-1 0,0 0 0,1 5 1,0-6-8,1 0 1,0 0 0,0 0-1,0 0 1,0 0 0,0-1 0,1 1-1,-1-1 1,0 1 0,0-1-1,0 0 1,0 0 0,1 0-1,-1 0 1,0 0 0,4-1 0,1 0 22,15 1 2,-2-1-163,1 1 1,-1 1-1,0 1 0,1 1 0,21 5 1,-38-7 123,-1 0 1,1 0-1,-1 0 1,0 1-1,1-1 1,-1 1 0,0 0-1,0 0 1,0 0-1,0 0 1,-1 1 0,1-1-1,0 1 1,-1-1-1,0 1 1,0 0-1,0 0 1,0 0 0,0 0-1,0 0 1,-1 1-1,0-1 1,1 0-1,-1 1 1,0-1 0,-1 1-1,1-1 1,-1 1-1,1 0 1,-1-1-1,0 1 1,-1-1 0,1 1-1,0-1 1,-1 1-1,-1 4 1,-1-1 181,1-1-1,-1 0 1,0 0-1,0 0 1,-1-1 0,1 1-1,-1-1 1,-1 0-1,1 0 1,-1 0-1,0 0 1,0-1 0,0 0-1,0 0 1,-10 5-1,9-5-64,-1 0 0,1-1-1,0 0 1,-1 0 0,0 0-1,0-1 1,1 0 0,-1-1-1,0 1 1,-1-1 0,1-1-1,0 1 1,0-1 0,-10-1-1,15 0-226,0 0 0,1 0 0,-1 0 0,0 0 0,1 0 0,-1 0 0,1 0 0,-1 0 0,1-1 0,-1 1 0,1-1 0,0 1 0,0-1 0,0 1 0,0-1 0,0 0 0,0 0 0,0 1 0,1-1 0,-1 0 0,0 0 0,1 0 0,0 0 0,-1 0 0,1 0 0,0-1 0,-1-53-7323,1 56 7411,5-37-8231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9:24.381"/>
    </inkml:context>
    <inkml:brush xml:id="br0">
      <inkml:brushProperty name="width" value="0.025" units="cm"/>
      <inkml:brushProperty name="height" value="0.025" units="cm"/>
    </inkml:brush>
  </inkml:definitions>
  <inkml:trace contextRef="#ctx0" brushRef="#br0">44 400 14221,'0'0'5366,"10"-4"-3231,-2 2-1841,-1-2 1,1 1 0,-1-1-1,0 0 1,0-1-1,10-7 1,-14 9-212,0 1 0,-1 0-1,1-1 1,-1 0 0,0 1 0,0-1 0,0 0-1,0 0 1,-1 0 0,1 0 0,-1 0 0,0-1-1,1 1 1,-2 0 0,1-1 0,0 1 0,-1-1-1,1 1 1,-1 0 0,0-1 0,0 1 0,-1-6-1,1 8-66,-1 1 1,1-1-1,-1 0 0,1 0 0,-1 1 0,0-1 1,1 0-1,-1 1 0,0-1 0,1 1 0,-1-1 1,0 1-1,0-1 0,1 1 0,-1-1 0,0 1 1,0 0-1,0-1 0,0 1 0,0 0 0,0 0 1,1 0-1,-1 0 0,0 0 0,0 0 0,0 0 1,0 0-1,0 0 0,0 0 0,0 0 0,0 0 0,-1 1 1,-31 10-125,25-6 132,1 1-1,1 1 0,-1-1 0,1 1 0,0 0 0,0 1 0,1-1 0,0 1 1,1 0-1,0 1 0,0-1 0,0 1 0,1-1 0,1 1 0,-1 0 1,1 0-1,1 0 0,0 1 0,0-1 0,1 15 0,0-21-14,1-1 0,-1 0 0,1 1 0,-1-1 0,1 0-1,0 1 1,-1-1 0,1 0 0,1 0 0,-1 0 0,0 0 0,0 0-1,1 0 1,-1 0 0,1 0 0,-1-1 0,1 1 0,0-1 0,3 3 0,-1-2 10,0 0 0,0 0 0,1 0 0,-1-1 0,0 1 0,1-1 0,-1 0 0,1-1 0,7 1 0,-1 0 12,1-2 0,-1 1-1,0-2 1,0 1 0,0-2 0,-1 1-1,21-9 1,-17 5-100,0-1 1,-1-1-1,0 0 0,-1 0 0,0-2 0,0 1 1,-1-1-1,0-1 0,0 0 0,-1-1 1,-1 0-1,0 0 0,-1-1 0,0 0 1,-1 0-1,7-18 0,-24 55-267,7-17 418,-1-1 1,1 1-1,1 0 0,0 0 0,0 0 0,0 1 0,1-1 0,0 0 0,0 0 0,1 1 0,-1-1 0,3 14 0,-1-20-69,0 1 1,0-1-1,0 1 0,0-1 0,0 1 0,0-1 0,1 0 0,-1 0 0,0 0 0,1 1 1,-1-1-1,1-1 0,-1 1 0,1 0 0,-1 0 0,1 0 0,0-1 0,-1 1 0,1-1 1,0 0-1,0 1 0,-1-1 0,1 0 0,0 0 0,0 0 0,2 0 0,4 0 29,-1-1-1,1 0 1,-1 0 0,0 0-1,10-3 1,-4-2-62,1 0 0,-1-1 0,0-1 0,0 0 0,-1-1 0,0 0 1,0-1-1,-1 0 0,0-1 0,-1 0 0,-1 0 0,0-1 0,0-1 0,7-13 1,0-2-289,-2 0 1,-1-1 0,-1 0 0,-1-1 0,10-52 0,-18 72-26,6-43 526,-11 42 346,-10 29-52,-2 9-318,1 1 0,1 0 0,1 0 0,2 1 0,1 1 0,1-1 0,1 1 0,2 0 0,1 1 1,2-1-1,2 45 0,3-57-134,0-2 1,1 1-1,0 0 1,1-1 0,1 0-1,1-1 1,0 1-1,20 26 1,-28-42-19,0 0 0,0 0 0,0 1 0,0-1 0,0 0 0,0 0 0,0 0 0,1 0 0,-1 0-1,0 1 1,0-1 0,0 0 0,0 0 0,0 0 0,0 0 0,1 0 0,-1 0 0,0 0 0,0 0 0,0 1 0,0-1 0,0 0 0,1 0 0,-1 0 0,0 0 0,0 0 0,0 0 0,0 0 0,1 0 0,-1 0 0,0 0-1,0 0 1,0 0 0,0 0 0,1 0 0,-1 0 0,0 0 0,0 0 0,0-1 0,0 1 0,1 0 0,-1 0 0,0 0 0,0 0 0,0 0 0,0 0 0,0 0 0,1 0 0,-1-1 0,0 1 0,0 0 0,0 0 0,0 0-1,0 0 1,0 0 0,0-1 0,0 1 0,0 0 0,0 0 0,0 0 0,0 0 0,0-1 0,0 1 0,0 0 0,4-22 747,-5-27-303,-2 33-443,0 1 0,-1-1 0,0 1 0,-2-1 0,-7-14 0,10 23-90,0 0-1,-1 0 1,-1 0 0,1 0-1,-1 1 1,0 0 0,0 0-1,-1 0 1,0 0 0,0 1-1,0 0 1,-9-5 0,-1 6-93,11 11-52,5-6 204,1 1-1,-1-1 1,1 0-1,-1 1 1,1-1-1,0 0 1,-1 1-1,1-1 1,0 0-1,0 0 1,0 0-1,0 0 1,0 0-1,0 0 1,0 0-1,0 0 1,0 0-1,1 0 1,0 0-1,9 4 25,0-1 0,0-1 0,0 1 0,0-2 0,0 0-1,0 0 1,23 0 0,1-2 45,46-6-1,-50 1-28,0 0 0,52-18 0,-68 18 1,-1 0-1,1-1 1,-1-1 0,-1 0 0,1-1 0,-1-1 0,18-15 0,-31 24-17,1-1-1,0 1 1,-1 0-1,1-1 0,-1 1 1,1-1-1,0 1 1,-1-1-1,0 1 1,1-1-1,-1 0 1,1 1-1,-1-1 1,0 0-1,1 1 0,-1-1 1,0 0-1,0 1 1,1-1-1,-1 0 1,0 1-1,0-1 1,0 0-1,0 0 1,0 1-1,0-1 0,0 0 1,0 1-1,0-1 1,-1-1-1,0 1 4,0 0-1,0 1 1,0-1-1,0 0 1,0 1 0,0-1-1,0 1 1,0-1-1,0 1 1,-1-1-1,1 1 1,0 0-1,0 0 1,-1-1-1,-1 1 1,-48 2 43,39 0-68,1 1-1,-1 1 0,1 0 1,0 0-1,0 1 1,0 1-1,1-1 0,0 2 1,0 0-1,-9 7 1,12-8-5,0 0 0,1 0 1,-1 0-1,1 1 0,1 0 0,-1 0 1,1 0-1,1 1 0,-1-1 1,1 1-1,0 0 0,1 1 1,0-1-1,-2 10 0,5-15 18,-1-1 1,1 1-1,0 0 0,0-1 1,0 1-1,0 0 0,0-1 1,1 1-1,-1 0 0,1-1 0,0 1 1,-1 0-1,1-1 0,1 1 1,-1-1-1,0 0 0,1 1 1,-1-1-1,1 0 0,1 2 0,1 0 10,0-2-1,-1 1 0,1 0 0,0-1 0,0 1 1,1-1-1,-1 0 0,0-1 0,1 1 0,8 1 1,9 0 13,0 0 0,0-1 1,43-3-1,-57 0-42,2 1-214,1-1-1,0 0 1,-1-1-1,1 0 0,-1-1 1,15-6-1,-21 7-242,0 0 1,0 0-1,0 0 0,0-1 0,-1 1 0,1-1 1,5-6-1,-7 6-258,0 0 1,0 0-1,0 0 1,0 0-1,-1 0 1,1 0-1,-1 0 1,0 0-1,0-1 1,0 1-1,1-5 1,-1-26-12636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9:24.744"/>
    </inkml:context>
    <inkml:brush xml:id="br0">
      <inkml:brushProperty name="width" value="0.025" units="cm"/>
      <inkml:brushProperty name="height" value="0.025" units="cm"/>
    </inkml:brush>
  </inkml:definitions>
  <inkml:trace contextRef="#ctx0" brushRef="#br0">4 40 19571,'-3'0'4420,"15"-8"-4773,8-5-2369,0-5-5254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0:23.354"/>
    </inkml:context>
    <inkml:brush xml:id="br0">
      <inkml:brushProperty name="width" value="0.025" units="cm"/>
      <inkml:brushProperty name="height" value="0.025" units="cm"/>
    </inkml:brush>
  </inkml:definitions>
  <inkml:trace contextRef="#ctx0" brushRef="#br0">2592 125 6951,'-723'-52'1145,"521"43"-892,85 2-162,-21-3 24,-259 17 0,342 1 74,0 2 0,1 3 0,0 2 0,1 2 0,1 3 0,1 2 0,0 2 1,2 3-1,1 1 0,1 3 0,2 1 0,1 3 0,-55 56 0,67-56-214,2 1 0,2 2-1,2 1 1,-34 66 0,46-76 11,1 1-1,1 0 1,2 0 0,1 1 0,1 0 0,2 1-1,-4 50 1,11-70 4,-1-1 0,1 1 0,1-1-1,0 0 1,1 1 0,0-1 0,0-1 0,2 1 0,-1 0 0,1-1-1,0 0 1,1 0 0,1 0 0,-1-1 0,1 0 0,1 0-1,0-1 1,0 0 0,1 0 0,-1-1 0,2 0 0,11 7-1,8 3 49,1-1 0,1-1 0,0-2 0,0-1 0,1-1 0,46 8 0,151 20 115,325 12 0,-419-42-64,1254 27 696,-796-76-781,-1-35 1,-148 17-9,-115 22-21,588-98 24,-840 115-13,134-51 0,-187 61 27,0-2 0,-1-1-1,0-1 1,-1-1 0,-1-1 0,0 0 0,-1-2 0,-1 0 0,26-30 0,-41 42 44,-1 0 0,1 0 0,-1-1 0,-1 1 0,1-1 0,0 1 0,-1-1 0,0 0 0,-1 0 0,1 0 0,-1 0 0,0 0 0,-1 0 0,0 0 0,0-6 0,-1 2 10,0 0 0,-1 1 0,-1-1 0,1 1 0,-1 0 0,-1 0 0,0 0 0,-8-14 1,-5-3 20,-1 1 1,-2 1 0,0 0-1,-42-36 1,17 22-2,-1 3-1,-1 2 1,-2 2-1,-1 1 1,-2 4-1,-67-26 0,2 10-92,-225-50 0,154 57-450,-273-15 0,-196 30-375,436 17 727,-620 2 87,615 12-911,-384 69-1,191 22-2119,212-43-1196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3"/>
    </inkml:context>
    <inkml:brush xml:id="br0">
      <inkml:brushProperty name="width" value="0.025" units="cm"/>
      <inkml:brushProperty name="height" value="0.025" units="cm"/>
    </inkml:brush>
  </inkml:definitions>
  <inkml:trace contextRef="#ctx0" brushRef="#br0">615 56 705,'0'0'13201,"4"-9"-11076,13-26-198,-17 35-1878,0 0-1,0 0 1,1 0-1,-1 0 1,0-1-1,0 1 1,0 0 0,1 0-1,-1 0 1,0-1-1,0 1 1,0 0-1,0 0 1,1-1-1,-1 1 1,0 0-1,0 0 1,0-1-1,0 1 1,0 0-1,0 0 1,0-1-1,0 1 1,0 0 0,0-1-1,0 1 1,0 0-1,0 0 1,0-1-1,0 1 1,0 0-1,0-1 1,0 1-1,0 0 1,0 0-1,-1-1 1,1 1-1,0 0 1,0 0-1,0 0 1,0-1-1,-1 1 1,1 0 0,0 0-1,0 0 1,0-1-1,-1 1 1,1 0-1,0 0 1,0 0-1,-1 0 1,1 0-1,0-1 1,0 1-1,-1 0 1,1 0-1,0 0 1,0 0-1,-1 0 1,1 0 0,0 0-1,-1 0 1,1 0-1,-16 6 527,15-5-460,-34 19 384,1 2 0,-57 48 0,41-30-37,-216 187 198,165-118-4817,97-103 3410,2-4 30,0 1 1,0-1-1,0 0 1,0 0 0,0 0-1,0 0 1,-1 0 0,1 0-1,-4 2 1,-2-3-4030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3.361"/>
    </inkml:context>
    <inkml:brush xml:id="br0">
      <inkml:brushProperty name="width" value="0.025" units="cm"/>
      <inkml:brushProperty name="height" value="0.025" units="cm"/>
    </inkml:brush>
  </inkml:definitions>
  <inkml:trace contextRef="#ctx0" brushRef="#br0">337 0 11915,'0'0'3855,"-6"10"-2761,-262 406 4586,259-401-5543,0 2 0,0-1-1,2 1 1,0 0 0,1 1 0,0-1 0,-3 27-1,8-43-130,1 0-1,0 0 1,0 0 0,0 0-1,0 0 1,1 0-1,-1 0 1,0 1-1,0-1 1,1 0 0,-1-1-1,0 1 1,1 0-1,-1 0 1,1 0-1,-1 0 1,1 0 0,-1 0-1,1 0 1,0-1-1,0 1 1,-1 0-1,1-1 1,0 1-1,2 1 1,30 6 218,-18-7 2,0-2 0,28-4 0,9-7 92,0-2 0,97-41 0,-32 10-488,-10 5-3300,-71 23-1008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4.848"/>
    </inkml:context>
    <inkml:brush xml:id="br0">
      <inkml:brushProperty name="width" value="0.025" units="cm"/>
      <inkml:brushProperty name="height" value="0.025" units="cm"/>
    </inkml:brush>
  </inkml:definitions>
  <inkml:trace contextRef="#ctx0" brushRef="#br0">132 0 6118,'0'0'11050,"-10"12"-10708,-4 5-253,1 0 0,0 0 1,1 2-1,1-1 0,1 1 0,-11 30 0,14-29 96,1 0-1,2 1 0,0 0 0,1 0 0,1 0 1,0 0-1,3 29 0,0-48-146,-1 1-1,0-1 1,1 1-1,0-1 1,-1 0 0,1 0-1,0 1 1,0-1 0,0 0-1,1 0 1,-1 0 0,0 0-1,1 0 1,-1 0 0,1-1-1,0 1 1,0 0 0,-1-1-1,1 1 1,0-1 0,0 0-1,0 1 1,1-1 0,-1 0-1,0 0 1,0-1-1,1 1 1,-1 0 0,0-1-1,1 1 1,-1-1 0,0 0-1,1 0 1,-1 0 0,4 0-1,4-1 157,0 0 0,0 0-1,0-1 1,0-1-1,-1 1 1,1-1-1,11-6 1,1-2-91,0 0 0,0-2 1,-2-1-1,0 0 0,0-1 0,-1-1 0,-1-1 1,-1-1-1,0-1 0,-2 0 0,22-33 0,-23 14 851,-15 28-40,-10 24-705,6-5-212,0 0 0,0 0 0,1 0 0,0 0 0,1 1 0,0 0 0,1 0 0,0 0 0,0 0 0,1 0 0,0 0 0,1 0-1,1 16 1,0-24 10,0 1-1,0-1 1,0 1 0,0-1-1,0 1 1,1-1-1,-1 0 1,1 1-1,0-1 1,-1 0-1,1 0 1,0 0-1,0-1 1,0 1-1,1 0 1,-1-1 0,0 1-1,0-1 1,1 0-1,-1 0 1,1 0-1,0 0 1,-1 0-1,1 0 1,-1-1-1,1 1 1,0-1-1,0 0 1,5 0 0,-2 1 12,0-1 0,0 0 0,0-1 0,0 1 0,0-1 1,0 0-1,-1-1 0,1 1 0,0-1 0,0 0 0,-1-1 1,1 1-1,4-5 0,-4 3 51,-1-1-1,0 0 1,0 0 0,0 0-1,-1-1 1,1 1 0,-2-1-1,1 0 1,0-1 0,-1 1-1,0-1 1,-1 1 0,0-1 0,3-9-1,-2-6 376,0-1 1,-2 1-1,0-28 0,-2 29-116,1 21-333,0 0 1,0 0 0,0-1-1,0 1 1,0 0-1,0 0 1,0 0-1,0-1 1,0 1-1,0 0 1,0 0 0,0 0-1,0-1 1,0 1-1,0 0 1,0 0-1,0 0 1,0-1-1,1 1 1,-1 0 0,0 0-1,0 0 1,0 0-1,0 0 1,0-1-1,0 1 1,0 0-1,1 0 1,-1 0 0,0 0-1,0 0 1,0 0-1,0-1 1,1 1-1,-1 0 1,0 0-1,0 0 1,0 0 0,0 0-1,1 0 1,-1 0-1,0 0 1,0 0-1,0 0 1,1 0 0,-1 0-1,0 0 1,0 0-1,0 0 1,1 0-1,-1 0 1,0 0-1,0 0 1,0 0 0,0 0-1,1 0 1,-1 1-1,0-1 1,0 0-1,0 0 1,0 0-1,1 0 1,8 13-277,-4 15 230,-4-20 56,0 1 0,1-1-1,0 1 1,1-1 0,6 16-1,-8-23-1,-1 0 0,1 0-1,-1 0 1,1-1 0,-1 1-1,1 0 1,0-1 0,-1 1-1,1 0 1,0-1 0,-1 1-1,1-1 1,0 1 0,0-1-1,0 0 1,-1 1 0,1-1-1,0 0 1,0 1 0,0-1-1,0 0 1,0 0 0,0 0-1,0 0 1,0 0 0,-1 0-1,1 0 1,0 0 0,0 0-1,0 0 1,0-1 0,0 1-1,0 0 1,-1-1 0,1 1-1,0 0 1,0-1 0,0 1-1,-1-1 1,1 1 0,0-1-1,0 0 1,-1 1 0,2-2-1,25-30 147,-21 22-125,1-1-19,-1 1 1,0-1 0,-1-1-1,0 1 1,4-15-1,-3 12-124,-1 25-133,-2 30-111,-14 122 362,11-162 3,1 0 0,-1-1-1,0 1 1,0 0 0,0-1 0,1 1-1,-1-1 1,0 1 0,0 0 0,1-1 0,-1 1-1,1-1 1,-1 1 0,0-1 0,1 1-1,-1-1 1,1 1 0,-1-1 0,1 1 0,0-1-1,-1 0 1,1 1 0,-1-1 0,1 0 0,0 0-1,-1 1 1,1-1 0,0 0 0,-1 0-1,1 0 1,0 0 0,-1 0 0,1 0 0,0 0-1,-1 0 1,1 0 0,0 0 0,-1 0-1,1 0 1,0 0 0,-1-1 0,1 1 0,-1 0-1,1-1 1,0 1 0,-1 0 0,2-1-1,30-17 132,-19 3-1282,0 0 0,-1-1 1,-1 0-1,-1-1 0,-1 0 0,11-24 1,-26 51 436,-26 65 1624,30-66-1838,-1 0 0,1 0-1,0 0 1,1 0 0,0 10 0,1-4-2914,2-3-538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5.349"/>
    </inkml:context>
    <inkml:brush xml:id="br0">
      <inkml:brushProperty name="width" value="0.025" units="cm"/>
      <inkml:brushProperty name="height" value="0.025" units="cm"/>
    </inkml:brush>
  </inkml:definitions>
  <inkml:trace contextRef="#ctx0" brushRef="#br0">11 0 12876,'-1'18'9436,"-3"80"-7538,-1 64-863,7-159-3765,5-12 492,3-13-3113,-4 1-863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6.027"/>
    </inkml:context>
    <inkml:brush xml:id="br0">
      <inkml:brushProperty name="width" value="0.025" units="cm"/>
      <inkml:brushProperty name="height" value="0.025" units="cm"/>
    </inkml:brush>
  </inkml:definitions>
  <inkml:trace contextRef="#ctx0" brushRef="#br0">16 172 13485,'0'0'10265,"9"-5"-9512,4-2-655,-1-1 0,1 0 0,-1-1 0,17-17 0,-24 21-69,-1 1 0,1-1 0,-1 0 0,-1 0 0,1 0 0,-1 0 1,0-1-1,0 1 0,0-1 0,-1 0 0,0 0 0,0 0 0,-1 0 0,1 0 1,0-11-1,-2 16-25,-1 1 0,1-1-1,0 1 1,0-1 0,0 1 0,-1-1 0,1 1 0,0-1 0,-1 1 0,1-1 0,0 1-1,-1-1 1,1 1 0,0 0 0,-1-1 0,1 1 0,-1 0 0,1-1 0,-1 1 0,1 0-1,-1 0 1,1-1 0,-1 1 0,1 0 0,-1 0 0,1 0 0,-1 0 0,1 0 0,-1 0-1,1 0 1,-1 0 0,0 0 0,1 0 0,-1 0 0,1 0 0,-1 0 0,1 0 0,-1 0-1,1 0 1,-1 1 0,1-1 0,-1 0 0,1 0 0,-1 1 0,1-1 0,-1 1-1,-27 14-46,15-1 69,1 0 1,1 0 0,0 1 0,-14 26 0,20-33 25,1 1 0,0 0-1,0 0 1,1 0 0,0 0 0,1 0 0,0 0 0,1 1 0,-1-1-1,2 17 1,0-24-44,0 0-1,0-1 1,1 1-1,-1-1 0,1 1 1,-1-1-1,1 1 1,0-1-1,0 1 1,-1-1-1,1 1 1,0-1-1,0 0 1,0 1-1,1-1 1,-1 0-1,0 0 0,0 0 1,1 0-1,-1 0 1,3 1-1,0 0 13,1 0 0,-1 0 0,1-1 0,0 0 0,0 0 0,-1 0 0,9 1 0,-2-2 7,0 0 0,0 0 0,0-1 0,0 0 0,0-1 0,12-4 0,-18 5-167,-1-1 0,1 0 1,-1-1-1,1 1 0,-1-1 0,0 0 1,0 0-1,0 0 0,0 0 1,-1-1-1,1 0 0,-1 1 0,0-1 1,3-5-1,-4 5-544,1-1 0,-1 0 0,0 0-1,0 0 1,-1 0 0,1 0 0,-1 0 0,0-7 0,1-29-7180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6.373"/>
    </inkml:context>
    <inkml:brush xml:id="br0">
      <inkml:brushProperty name="width" value="0.025" units="cm"/>
      <inkml:brushProperty name="height" value="0.025" units="cm"/>
    </inkml:brush>
  </inkml:definitions>
  <inkml:trace contextRef="#ctx0" brushRef="#br0">0 0 16784,'0'0'7655,"57"10"-15887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30.038"/>
    </inkml:context>
    <inkml:brush xml:id="br0">
      <inkml:brushProperty name="width" value="0.025" units="cm"/>
      <inkml:brushProperty name="height" value="0.025" units="cm"/>
    </inkml:brush>
  </inkml:definitions>
  <inkml:trace contextRef="#ctx0" brushRef="#br0">2427 181 7143,'-371'-132'3245,"313"118"-2917,0 2 0,-1 2-1,-72-1 1,-183 9 564,159 4-601,37-2 272,-11-2-154,-147 17-1,233-9-390,0 2 0,0 1 1,1 2-1,0 2 0,1 2 1,1 2-1,-51 28 0,58-26-2,1 2-1,1 1 1,1 2-1,1 1 1,1 1-1,2 1 1,-26 33 0,39-41-18,0-1 0,1 2 0,0 0 1,2 0-1,1 1 0,0 1 0,2-1 1,0 1-1,1 1 0,2-1 0,0 1 0,-1 45 1,5-42 39,2-1 0,1 1 0,1 0 0,1-1 0,2 0 0,0 0 0,20 44 0,-11-37 73,2 0 1,0-1-1,3-2 0,0 1 0,29 28 0,-8-15 43,2-2-1,2-3 0,1-1 0,2-2 1,1-3-1,89 43 0,-83-50-55,1-3 0,0-2 0,2-3-1,83 14 1,-58-20 3,1-3-1,131-4 1,9-22 5,320-67 0,-515 79-105,164-34 52,-2-9 1,-3-8-1,347-156 0,-502 197-48,-2 0 0,0-3 0,37-26 0,-60 38 6,0 0 0,-1-1 0,0 0-1,-1 0 1,1-1 0,-2 0 0,1 0-1,-1 0 1,-1-1 0,1 0 0,-2 0 0,1 0-1,-2-1 1,1 1 0,1-13 0,-2 4 1,0-1 0,-2 1 0,-1-1 0,0 1 0,-1-1 0,-1 0 1,-1 1-1,-1 0 0,0 0 0,-11-26 0,5 21 5,-1 1 0,-1 0 1,-1 0-1,-1 1 0,-1 1 0,-1 0 0,-21-22 1,4 12-2,0 2 1,-2 1 0,0 1 0,-2 2-1,-1 2 1,-1 2 0,-1 1 0,-84-29-1,43 25-102,-2 4 0,0 4 0,-132-9 0,-259 24-563,285 20-2046,-210 48-1,186-25-2803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7.315"/>
    </inkml:context>
    <inkml:brush xml:id="br0">
      <inkml:brushProperty name="width" value="0.025" units="cm"/>
      <inkml:brushProperty name="height" value="0.025" units="cm"/>
    </inkml:brush>
  </inkml:definitions>
  <inkml:trace contextRef="#ctx0" brushRef="#br0">0 244 13100,'0'0'4196,"5"-8"-2642,4-3-1277,-1 0 1,2 0 0,-1 0-1,2 1 1,-1 1-1,1 0 1,1 0 0,-1 1-1,2 1 1,-1 0-1,1 0 1,0 2 0,0-1-1,24-5 1,-36 11-281,0-1 0,0 1 0,0 0 0,1 0 0,-1 0 0,0 0 0,0 0 0,0 0 0,0 1 0,0-1 0,0 0 0,1 0 0,-1 1 0,0-1 0,0 1 0,0-1 0,0 1 0,0-1 0,0 1 0,0 0 0,-1-1 0,1 1 0,0 0 0,0 0 0,0 0 0,0 1 0,1 0 8,-2 1-1,1-1 0,0 1 0,0-1 0,-1 1 0,1-1 1,-1 1-1,0-1 0,0 1 0,0-1 0,0 5 0,-2 6 40,-1 0 0,0 0-1,-7 19 1,-5 4 30,10-25-71,0 1 0,0-1-1,1 1 1,1 0 0,-1 0 0,2 1-1,0-1 1,1 1 0,-1 12-1,3-24 4,-1 0 0,0 0 0,1 0-1,-1 0 1,1 0 0,0-1 0,-1 1 0,1 0-1,-1 0 1,1 0 0,0-1 0,0 1 0,-1 0-1,1-1 1,0 1 0,0-1 0,0 1-1,0-1 1,0 1 0,0-1 0,0 0 0,0 1-1,0-1 1,0 0 0,0 0 0,0 0 0,0 0-1,0 0 1,0 0 0,1 0 0,31-3 279,-17-1-200,-1 0 1,-1-2-1,1 0 1,-1 0-1,0-2 1,0 0 0,-1 0-1,16-13 1,-5 2-44,0-2 0,-2 0 1,24-29-1,-37 39-3,-4 7-19,-1 0 1,-1-1-1,1 1 0,0-1 1,-1 0-1,0 0 1,0 0-1,-1 0 1,1 0-1,-1-1 1,0 1-1,1-7 1,-28 56 288,20-34-318,-24 61 53,28-66-34,0-1 0,-1 0 1,1 0-1,1 0 0,-1 0 0,1 1 0,0-1 0,0 0 0,0 1 0,0-1 1,1 0-1,-1 0 0,1 1 0,3 6 0,-3-10 4,1 1 0,-1 0 0,1-1 0,0 0-1,0 1 1,0-1 0,0 0 0,0 0 0,0 0 0,0 0 0,0 0-1,0 0 1,1 0 0,-1-1 0,0 0 0,0 1 0,1-1 0,-1 0 0,0 0-1,1 0 1,2 0 0,3 0 62,0-1-1,0 0 1,1 0 0,13-4-1,-13 1-49,0 1-1,-1-1 1,1-1-1,-1 0 0,0 0 1,0 0-1,-1-1 1,0 0-1,0-1 1,0 0-1,-1 0 0,0 0 1,0 0-1,7-15 1,-7 11 14,0-1 0,-1 0 1,0 0-1,-1-1 0,0 1 1,-1-1-1,-1 0 0,0 0 1,1-25-1,-3 37-34,0 1 1,0 0-1,0-1 0,0 1 0,0 0 1,0-1-1,0 1 0,0 0 1,0-1-1,0 1 0,0 0 0,0-1 1,0 1-1,0 0 0,0-1 0,0 1 1,0 0-1,0-1 0,0 1 0,0 0 1,-1-1-1,1 1 0,0 0 0,0-1 1,0 1-1,-1 0 0,1 0 0,0-1 1,0 1-1,-1 0 0,1 0 1,0 0-1,-1-1 0,1 1 0,0 0 1,-1 0-1,1 0 0,0 0 0,-1 0 1,1 0-1,0-1 0,-1 1 0,-15 11 94,-11 23-74,11 13 95,15-45-119,1-1 1,-1 0 0,1 0-1,0 0 1,0 0 0,-1 0-1,1 0 1,0 0 0,0 0-1,0 1 1,0-1-1,0 0 1,1 0 0,-1 0-1,0 0 1,0 0 0,1 0-1,-1 0 1,1 0 0,-1 0-1,1 0 1,-1 0 0,1 0-1,-1 0 1,1 0 0,0 0-1,0 0 1,-1 0 0,1-1-1,0 1 1,0 0 0,0 0-1,0-1 1,0 1 0,0-1-1,0 1 1,0-1 0,2 1-1,6-1 1,0 0 1,0 0-1,0-1 0,0 0 0,0-1 0,0 0 0,0 0 0,0-1 0,-1 0 0,1 0 0,-1-1 0,0 0 0,9-6 0,-9 4-88,1 1 0,1 1 1,-1 0-1,1 0 0,0 0 0,-1 2 0,1-1 0,1 1 0,13-1 0,-22 3 75,-1 1 0,1-1 0,0 1 0,-1-1 0,1 1-1,-1-1 1,1 1 0,-1 0 0,1 0 0,-1 0 0,0 0 0,1 0 0,-1 0-1,0 0 1,0 0 0,0 1 0,0-1 0,0 0 0,0 1 0,0-1-1,0 1 1,0-1 0,0 4 0,17 48-1,-6-18 4,-11-34 10,-1 1 0,1-1 1,-1 1-1,1-1 0,0 1 0,0-1 1,0 1-1,0-1 0,0 0 0,0 1 1,0-1-1,1 0 0,-1 0 1,0 0-1,1 0 0,-1 0 0,1 0 1,-1 0-1,1 0 0,-1-1 1,1 1-1,-1-1 0,1 1 0,0-1 1,2 1-1,-1-2 10,-1 1 0,0-1 1,0 0-1,0 0 0,0 0 0,0 0 1,0 0-1,0-1 0,0 1 0,0-1 1,-1 1-1,1-1 0,-1 1 0,1-1 1,-1 0-1,2-2 0,4-7 29,-1 1 0,0-1-1,0 0 1,-1-1 0,6-22-1,-9 24 78,0 1-1,0-1 0,-1 0 1,-1 0-1,1 0 0,-2 0 1,1 0-1,-1 0 0,-1 1 1,0-1-1,-4-11 0,59 10-5808,-51 10 4721,1 0 0,-1 0 1,0 0-1,1 0 0,-1-1 1,0 1-1,0 0 0,0-1 0,0 0 1,4-3-1,2-7-10252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7.677"/>
    </inkml:context>
    <inkml:brush xml:id="br0">
      <inkml:brushProperty name="width" value="0.025" units="cm"/>
      <inkml:brushProperty name="height" value="0.025" units="cm"/>
    </inkml:brush>
  </inkml:definitions>
  <inkml:trace contextRef="#ctx0" brushRef="#br0">1 0 11915,'0'0'10859,"75"30"-21782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8.023"/>
    </inkml:context>
    <inkml:brush xml:id="br0">
      <inkml:brushProperty name="width" value="0.025" units="cm"/>
      <inkml:brushProperty name="height" value="0.025" units="cm"/>
    </inkml:brush>
  </inkml:definitions>
  <inkml:trace contextRef="#ctx0" brushRef="#br0">87 261 18129,'-10'5'2109,"4"-2"-1597,0-2-169,1 1 0,0 0 0,1 0 0,-1 1 0,0-1 0,1 1 1,-1 0-1,1 0 0,0 1 0,0-1 0,0 1 0,0 0 0,1 0 0,-5 7 0,8-11-325,0 0-1,0 1 1,-1-1-1,1 1 0,0-1 1,0 1-1,0-1 0,0 1 1,0-1-1,0 1 0,0-1 1,0 1-1,0-1 0,0 0 1,1 1-1,-1-1 0,0 1 1,0-1-1,0 1 0,0-1 1,1 0-1,-1 1 0,0-1 1,0 1-1,1-1 0,-1 0 1,0 1-1,1-1 0,-1 0 1,0 1-1,1-1 0,-1 0 1,1 0-1,-1 1 0,0-1 1,1 0-1,-1 0 0,1 0 1,-1 0-1,1 0 0,0 1 1,22 0 131,-19-1-92,10-1-24,0 0 0,0-2 0,0 1 1,0-2-1,-1 0 0,0 0 0,1-2 1,-2 1-1,1-2 0,-1 1 0,0-2 1,0 0-1,-1 0 0,19-18 0,-14 11-44,-1-1 0,0-1 1,-1 0-1,-1-1 0,-1 0 0,0-1 0,-1-1 0,14-36 0,-18 19 31,-12 28 33,-10 19 18,7 0-18,0 0-1,1 1 0,0 0 0,1 0 1,0 0-1,0 1 0,1 0 0,1 0 1,0 0-1,1 0 0,0 1 0,1-1 1,1 1-1,-1 17 0,2-21-112,1-1 0,-1 0 0,1 0 0,1 0-1,0 0 1,0 0 0,0 0 0,1-1 0,0 1-1,6 9 1,-5-11-227,-1-1-1,1 0 1,0-1-1,0 1 1,1-1-1,-1 0 1,1 0-1,0 0 1,0 0-1,1-1 1,-1 0-1,0 0 1,1-1-1,11 4 1,25 3-4320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8.870"/>
    </inkml:context>
    <inkml:brush xml:id="br0">
      <inkml:brushProperty name="width" value="0.025" units="cm"/>
      <inkml:brushProperty name="height" value="0.025" units="cm"/>
    </inkml:brush>
  </inkml:definitions>
  <inkml:trace contextRef="#ctx0" brushRef="#br0">31 78 12332,'0'0'2669,"1"-7"715,3-19-60,-3 23-678,-2 22-1820,-10 82-504,-6 130-457,22-165-1667,-2-40 212,-2-21 714,-1-8-18,-7-55 1441,2 17-445,2 1 0,1-1 0,6-65 0,-3 96-32,0 0 0,1 0 0,0 0 0,1 1 0,0-1 0,1 1 0,0-1 0,0 1 0,1 0 0,0 1-1,0-1 1,1 1 0,0 0 0,1 1 0,0-1 0,0 1 0,0 0 0,1 1 0,16-11 0,-18 14 8,-1 1-1,1-1 1,0 1 0,0 0-1,0 0 1,1 0 0,-1 1-1,0 0 1,0 0 0,1 1-1,-1 0 1,1 0 0,8 1-1,-12 0-75,0-1 0,0 1 0,-1 0 0,1 0 0,0 0 0,0 0 0,0 0 0,-1 1 0,1-1 0,-1 1 0,1 0 0,-1 0 0,0 0 0,1 0 0,-1 0 0,0 0 1,-1 1-1,1-1 0,0 1 0,-1-1 0,1 1 0,-1 0 0,0-1 0,1 1 0,-1 0 0,-1 0 0,1 0 0,0 0 0,-1 3 0,1 2 73,-1-1 0,0 1 0,0 0 1,-1-1-1,0 1 0,0-1 0,-1 0 1,0 1-1,0-1 0,-1 0 0,0 0 1,0 0-1,0-1 0,-1 1 0,0-1 1,-10 12-1,7-11 186,1 0 0,-2 0 0,1 0 0,-1-1-1,0 0 1,0-1 0,-1 1 0,1-2 0,-1 1 0,0-1 0,-1-1 0,-15 5 0,23-7-252,-1-1 1,1 1-1,-1 0 0,1-1 0,-1 0 1,1 0-1,-1 1 0,1-1 1,-1-1-1,1 1 0,-1 0 1,1-1-1,-1 1 0,1-1 1,-1 0-1,1 0 0,0 0 1,-1 0-1,1 0 0,0 0 1,0-1-1,0 1 0,0-1 1,0 1-1,0-1 0,0 0 1,-2-3-1,3 2-177,0 1 1,0 0-1,1-1 1,-1 1-1,1-1 1,0 1-1,0-1 1,0 1-1,0-1 1,0 1-1,0-1 1,1 1-1,-1-1 1,1 1-1,0 0 1,-1-1-1,1 1 1,0 0-1,1-1 1,-1 1-1,0 0 1,1 0-1,-1 0 1,1 0-1,-1 0 1,1 0-1,0 1 1,3-3-1,7-7-1936,0 1 0,1 1 0,1 0 0,0 0-1,14-6 1,10-2-4953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29.470"/>
    </inkml:context>
    <inkml:brush xml:id="br0">
      <inkml:brushProperty name="width" value="0.025" units="cm"/>
      <inkml:brushProperty name="height" value="0.025" units="cm"/>
    </inkml:brush>
  </inkml:definitions>
  <inkml:trace contextRef="#ctx0" brushRef="#br0">0 0 7687,'0'0'12337,"3"10"-9737,-1 1-2016,0 0 0,0 0 0,-1 0 0,-1 0-1,0 0 1,0 0 0,-3 13 0,0 23 32,3-46-610,0 1 1,0-1-1,1 0 1,-1 0-1,0 0 1,1 0-1,-1 0 1,0 1-1,1-1 1,-1 0-1,1 0 1,0 0-1,-1 0 1,1-1-1,0 1 1,0 0-1,-1 0 1,1 0-1,0 0 1,0-1-1,0 1 1,0 0-1,0-1 1,0 1-1,0-1 1,0 1-1,0-1 1,0 0 0,1 1-1,-1-1 1,0 0-1,0 0 1,0 0-1,2 1 1,-1-2 4,-1 0-1,0 1 1,0-1 0,0 0 0,0 0 0,0 1 0,0-1 0,0 0 0,0 0 0,0 0 0,0 0 0,0 0 0,0-1-1,-1 1 1,1 0 0,0 0 0,-1 0 0,1-1 0,-1 1 0,1 0 0,-1-1 0,0 1 0,0 0 0,0-1-1,1 1 1,-1 0 0,-1-3 0,4-41-53,-3 44 40,0-16-77,1 9-81,-1 1 1,0-1-1,-1 0 0,0 0 1,0 0-1,0 1 1,-4-11-1,12 18-3700,25 9 1480,-6-2 102,1-1 0,-1-1 1,1-2-1,0-1 0,32 0 0,-49-4 6755,-14-3 635,-20-2-789,17 8-4096,1-1 0,-1 1 0,0 0 0,1 1 0,0-1 0,-1 1 1,1 0-1,0 1 0,0 0 0,0 0 0,0 0 0,0 1 0,1-1 0,-7 7 0,9-8-175,0 1 0,0 0 0,1 0 0,-1 0 1,0 0-1,1 0 0,0 0 0,0 1 0,0-1 0,0 1 1,1 0-1,-1-1 0,1 1 0,0 0 0,0 0 0,0 0 1,1 0-1,-1 0 0,1 0 0,0 0 0,0 0 0,0 0 1,1 0-1,-1 0 0,3 5 0,-2-7-42,0 0-1,1-1 1,-1 1-1,0-1 1,1 1 0,0-1-1,-1 0 1,1 0-1,0 1 1,0-1-1,-1 0 1,1 0 0,0-1-1,0 1 1,0 0-1,0-1 1,0 1-1,0-1 1,1 0-1,-1 1 1,0-1 0,0 0-1,3-1 1,2 2 25,-1-1 0,1-1 0,0 1 0,0-1 0,0 0 0,7-3 0,-8 2-18,-1-1 0,0 0 0,0 0 0,0 0 0,-1-1 0,1 0 0,-1 0 0,0 0 0,0 0 0,0-1 0,0 1 0,-1-1 0,0 0 0,0 0 0,0-1 0,-1 1 0,1 0 0,-1-1 0,-1 0 0,1 1 0,-1-1 0,0 0 0,0 0 0,-1 0 0,1 1 0,-2-9 0,1 12-34,-1 1 0,1-1 0,-1 1 0,1-1 0,-1 1 0,0 0-1,0-1 1,0 1 0,0 0 0,0 0 0,0-1 0,0 1 0,0 0-1,0 0 1,-1 0 0,1 0 0,0 0 0,-1 0 0,1 1 0,0-1-1,-1 0 1,1 1 0,-1-1 0,0 1 0,1 0 0,-1-1 0,1 1 0,-1 0-1,1 0 1,-1 0 0,0 0 0,1 0 0,-1 0 0,1 1 0,-1-1-1,0 0 1,1 1 0,-1-1 0,1 1 0,-1 0 0,1-1 0,0 1 0,-1 0-1,-1 1 1,2-1-85,-1-1 0,1 1-1,0-1 1,0 1 0,0 0-1,-1-1 1,1 1 0,0 0-1,0 0 1,0 0-1,0 0 1,0 0 0,1 0-1,-1 0 1,0 0 0,0 0-1,1 0 1,-1 1 0,0-1-1,1 0 1,-1 0 0,1 1-1,0-1 1,-1 0 0,1 0-1,0 1 1,0-1 0,0 0-1,0 1 1,0-1 0,0 0-1,0 1 1,0-1 0,1 0-1,-1 1 1,1-1 0,-1 0-1,1 1 1,-1-1 0,1 0-1,-1 0 1,1 0 0,0 0-1,0 0 1,0 0 0,0 0-1,-1 0 1,1 0 0,0 0-1,1 0 1,-1 0 0,0-1-1,0 1 1,0 0 0,2 0-1,7 3-839,0 0 1,0-1-1,0 0 0,1 0 0,0-1 0,-1-1 0,1 1 1,0-2-1,21-1 0,-29 1 580,32 0-3855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0.060"/>
    </inkml:context>
    <inkml:brush xml:id="br0">
      <inkml:brushProperty name="width" value="0.025" units="cm"/>
      <inkml:brushProperty name="height" value="0.025" units="cm"/>
    </inkml:brush>
  </inkml:definitions>
  <inkml:trace contextRef="#ctx0" brushRef="#br0">123 146 6790,'0'0'10506,"-10"-4"-8995,7 3-1405,0-1-1,0 1 1,0 0-1,0 0 1,0 0-1,-1 1 1,1-1-1,0 1 1,0 0-1,-1 0 1,1 0-1,0 0 1,-1 0-1,1 1 1,0-1-1,0 1 1,0 0-1,-1 0 1,1 0-1,0 1 1,0-1-1,0 1 1,1-1-1,-1 1 1,0 0-1,1 0 1,-1 0-1,1 1 1,-1-1-1,1 0 1,0 1-1,0 0 1,0-1-1,1 1 1,-1 0-1,1 0 1,-1 0-1,1 0 1,0 0-1,0 0 0,-1 6 1,2-8-66,-1 0 1,1 0-1,0 1 0,-1-1 0,1 0 1,0 1-1,0-1 0,0 0 1,0 1-1,0-1 0,0 0 1,0 0-1,1 1 0,-1-1 0,0 0 1,1 0-1,-1 1 0,1-1 1,-1 0-1,1 0 0,0 0 1,-1 0-1,1 0 0,0 0 0,0 0 1,0 0-1,1 1 0,0-1-3,1 0 0,-1 0 0,0 0 0,1 0 0,-1 0 0,1-1 0,-1 1 0,1-1 0,-1 0-1,1 0 1,0 0 0,-1 0 0,4 0 0,3-2 77,1 1-1,-1-1 1,1-1-1,-1 0 1,0 0-1,17-9 1,-15 5-96,-1 0 1,-1 0-1,1-1 1,-1 0-1,0-1 1,-1 0-1,0 0 1,-1-1 0,0 0-1,0-1 1,-1 1-1,0-1 1,-1 0-1,-1 0 1,1-1-1,-2 0 1,0 1-1,3-21 1,-8 24-89,-7 15 95,-7 12 36,10-9 22,1-1 1,0 1-1,1 0 0,0 0 1,0 0-1,1 0 0,1 1 1,0-1-1,0 1 0,0 13 1,2-21-69,0 1 0,0-1 0,0 1 0,1-1 0,0 1 0,-1-1 0,1 1 0,0-1 0,1 0 0,-1 0-1,1 0 1,-1 1 0,1-1 0,0 0 0,0-1 0,0 1 0,0 0 0,1-1 0,-1 1 0,1-1 0,0 0 0,0 0 0,-1 0 0,1 0 0,0 0 0,1 0 0,-1-1 0,0 0 0,0 0 0,1 0 0,-1 0 0,1 0 0,-1 0 0,6-1 0,-2 1-65,0 0-1,-1 0 0,1-1 0,0 0 0,0-1 1,0 0-1,0 0 0,-1 0 0,1-1 0,0 0 1,-1 0-1,0 0 0,1-1 0,-1 0 0,0 0 1,0-1-1,-1 0 0,1 0 0,-1 0 0,0-1 1,0 1-1,0-1 0,0 0 0,-1-1 0,0 1 1,0-1-1,-1 0 0,1 0 0,-1 0 0,2-7 1,-6 6 353,-10 13-179,-8 13 30,16-15-72,1 0 0,-1-1 0,1 1 0,0 0-1,1 0 1,-1 1 0,1-1 0,-1 0 0,0 9-1,2-12-63,0 0-1,-1 0 0,1 1 0,0-1 0,0 0 1,1 0-1,-1 0 0,0 0 0,0 0 0,0 0 0,1 1 1,-1-1-1,1 0 0,-1 0 0,1 0 0,-1 0 1,1 0-1,-1 0 0,1 0 0,0 0 0,0-1 1,-1 1-1,1 0 0,0 0 0,0-1 0,0 1 0,0 0 1,0-1-1,0 1 0,0-1 0,0 1 0,0-1 1,0 1-1,0-1 0,0 0 0,1 0 0,-1 0 0,0 1 1,2-1-1,3 0 4,1 0 1,-1 0-1,0-1 1,0 0-1,0 0 1,0 0-1,0-1 1,0 1-1,0-1 1,0-1-1,0 1 1,-1-1-1,0 0 1,10-7-1,-6 2-46,-1 1 0,0-1 0,0-1 0,-1 0 0,0 0 1,0 0-1,5-12 0,-11 20 99,-3 2-63,1 0-1,0-1 0,0 1 0,-1 0 1,1 0-1,0 0 0,0 0 0,0 0 0,0 0 1,0 0-1,0 0 0,0 1 0,1-1 1,-1 0-1,0 1 0,1-1 0,-1 0 1,0 1-1,1-1 0,0 0 0,-1 1 1,1-1-1,0 1 0,0-1 0,0 2 1,-3 38-5,3-39-50,0-1 0,0 1 1,0 0-1,1-1 1,-1 1-1,1-1 1,-1 1-1,1-1 0,-1 0 1,1 1-1,0-1 1,0 0-1,0 1 0,0-1 1,0 0-1,0 0 1,0 0-1,0 0 1,0 0-1,0 0 0,1 0 1,-1 0-1,0 0 1,1-1-1,-1 1 0,3 0 1,1 1-1091,0 0 0,1-1 1,-1 0-1,1-1 0,-1 1 1,8-1-1,18 0-8934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0.596"/>
    </inkml:context>
    <inkml:brush xml:id="br0">
      <inkml:brushProperty name="width" value="0.025" units="cm"/>
      <inkml:brushProperty name="height" value="0.025" units="cm"/>
    </inkml:brush>
  </inkml:definitions>
  <inkml:trace contextRef="#ctx0" brushRef="#br0">1 13 4420,'0'0'15257,"11"-3"-13831,3 0-790,1 0 0,0 2 1,0-1-1,0 2 0,-1 0 1,27 4-1,-37-4-525,-1 1-1,0 0 1,1-1 0,-1 2 0,0-1-1,0 0 1,0 1 0,0-1 0,0 1-1,0 0 1,0 0 0,0 0 0,-1 0-1,1 0 1,-1 1 0,4 4 0,-5-4-89,0 0 1,1 0 0,-1 1 0,-1-1 0,1 0 0,0 1 0,-1-1-1,0 1 1,0-1 0,0 1 0,0-1 0,0 1 0,-1-1 0,1 0 0,-1 1-1,0-1 1,0 0 0,0 1 0,-1-1 0,-2 5 0,-6 8 43,0 0 1,-1-1-1,-1 0 0,0 0 1,-1-1-1,-1-1 1,0 0-1,-30 20 1,36-23-74,18-7-15,18-6 56,182-44-80,-121 23-3319,-82 22 2414,10-3-1216,-9-1-2184,-7 0-2498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0.940"/>
    </inkml:context>
    <inkml:brush xml:id="br0">
      <inkml:brushProperty name="width" value="0.025" units="cm"/>
      <inkml:brushProperty name="height" value="0.025" units="cm"/>
    </inkml:brush>
  </inkml:definitions>
  <inkml:trace contextRef="#ctx0" brushRef="#br0">1 70 11723,'0'0'12011,"76"-14"-11146,-36 5-705,2 1-128,5 0-128,-1 1-1025,-1 1-865,-8-1-1185,-6 3-1505,-3-2-865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1.710"/>
    </inkml:context>
    <inkml:brush xml:id="br0">
      <inkml:brushProperty name="width" value="0.025" units="cm"/>
      <inkml:brushProperty name="height" value="0.025" units="cm"/>
    </inkml:brush>
  </inkml:definitions>
  <inkml:trace contextRef="#ctx0" brushRef="#br0">72 216 12011,'0'0'9738,"-6"11"-8772,0 0-733,-36 77 2208,39-79-2351,0 0 0,0 0 1,0 0-1,1 0 0,1 0 0,0 0 1,0 0-1,0 1 0,2 11 1,-1-20-150,0-1 0,0 1 1,0 0-1,0-1 1,0 1-1,1-1 1,-1 1-1,0 0 0,0-1 1,1 1-1,-1-1 1,0 1-1,1 0 1,-1-1-1,0 1 0,1-1 1,-1 1-1,1-1 1,-1 0-1,1 1 1,-1-1-1,1 1 0,0-1 1,-1 0-1,1 1 1,-1-1-1,1 0 1,0 0-1,-1 0 0,1 1 1,-1-1-1,1 0 1,0 0-1,-1 0 1,1 0-1,0 0 0,-1 0 1,1 0-1,0 0 1,-1 0-1,1-1 1,0 1-1,-1 0 0,1 0 1,-1 0-1,1-1 1,0 1-1,0-1 0,1 0-178,0 0-1,0 0 0,0 0 0,0-1 0,0 1 0,0 0 0,-1-1 0,1 0 0,0 1 0,-1-1 0,1 0 0,1-3 1,2-8-1298,0-1 1,-1 1 0,0-1 0,1-16 0,1-27 999,-6 56 637,0 1 0,0 0 0,0-1 0,0 1 0,0 0 0,0-1 0,0 1 0,0 0 0,0-1 0,0 1 0,0 0 0,0-1 0,0 1 0,0 0 0,0-1 0,0 1 0,0 0 0,0-1 0,0 1 0,0 0 0,0 0 0,1-1 0,-1 1 0,0 0 0,0 0 0,0-1 0,1 1 0,-1 0 0,0 0 0,0-1 0,1 1 0,-1 0 0,0 0 0,1 0 0,-1 0 0,0-1 0,0 1 0,1 0 0,-1 0 0,0 0 0,1 0 0,-1 0 0,0 0 0,1 0 0,-1 0 0,0 0 0,1 0 0,-1 0 0,0 0 0,1 0 0,-1 0 0,0 0 0,1 0 0,18 16 1830,3 1-894,-15-15-800,-1 0 1,1-1 0,-1 0-1,1 0 1,-1 0-1,1-1 1,0 0 0,-1 0-1,1 0 1,-1-1-1,1 0 1,10-4 0,-14 5-172,0-1 0,0 0 1,0 0-1,0-1 1,0 1-1,-1 0 0,1-1 1,0 0-1,-1 0 0,1 0 1,-1 0-1,0 0 0,0 0 1,1 0-1,-1-1 1,-1 1-1,1-1 0,0 0 1,-1 1-1,1-1 0,-1 0 1,0 0-1,0 0 0,0 0 1,0 0-1,-1 0 1,1 0-1,-1-5 0,0 8-72,0-1-1,0 1 0,0 0 1,0-1-1,-1 1 0,1 0 1,0 0-1,0-1 1,-1 1-1,1 0 0,0 0 1,0-1-1,-1 1 0,1 0 1,0 0-1,-1 0 0,1 0 1,0-1-1,-1 1 0,1 0 1,0 0-1,-1 0 1,1 0-1,0 0 0,-1 0 1,1 0-1,0 0 0,-1 0 1,1 0-1,0 0 0,-1 0 1,1 0-1,0 0 0,-1 0 1,1 1-1,0-1 1,-1 0-1,1 0 0,0 0 1,0 0-1,-1 1 0,1-1 1,0 0-1,-1 0 0,1 1 1,0-1-1,-1 1 1,-16 10-173,12-7 155,-40 40-22,42-41 31,1 0-1,-1 0 1,1 0 0,0 0 0,0 1 0,0-1-1,0 1 1,1-1 0,-1 1 0,1 0 0,0 0-1,0 0 1,-1 4 0,8-6-484,-1-1-1,1 0 1,0 0 0,0 0 0,-1-1-1,1 0 1,0 0 0,10-2 0,59-7-3333,-5-8 3482,-59 13 766,1 0-1,-1-1 0,-1-1 1,1 0-1,-1 0 0,0-1 1,0-1-1,-1 1 0,0-1 1,10-12-1,-8 7-257,-1 0 0,0-1 0,-1 0 0,0-1 0,-1 1 0,-1-2 0,0 1 0,-1-1 0,-1 0 0,-1-1 0,0 1 0,-1-1 0,2-28 0,-21 75-714,9-11 563,1 1 1,1 0-1,1 1 0,0-1 1,2 1-1,0-1 0,3 42 1,0-50 2,0 0 1,0-1 0,2 1 0,-1 0 0,1-1 0,1 0 0,0 1-1,1-2 1,0 1 0,1 0 0,0-1 0,0 0 0,1 0 0,1-1-1,8 9 1,-15-17-4,-1 0-1,1-1 1,-1 1 0,1 0-1,-1-1 1,1 1-1,0-1 1,-1 1 0,1-1-1,0 1 1,0-1-1,0 1 1,-1-1 0,1 0-1,0 1 1,0-1-1,0 0 1,-1 0 0,1 0-1,0 0 1,0 0-1,0 0 1,1 0 0,3-15 308,-16-29-9,-1 25-353,-1 1-1,0 0 1,-1 1 0,-1 0-1,-1 1 1,0 0-1,-1 2 1,0 0-1,-36-21 1,53 35 57,0 0 0,0 0 0,0 0 0,0 0 1,-1 0-1,1 0 0,0 0 0,0 0 0,0-1 0,0 1 1,0 0-1,0 0 0,0 0 0,-1 0 0,1 0 0,0 0 0,0 0 1,0 0-1,0-1 0,0 1 0,0 0 0,0 0 0,0 0 0,0 0 1,0 0-1,0 0 0,0-1 0,0 1 0,0 0 0,0 0 1,0 0-1,0 0 0,0 0 0,0-1 0,0 1 0,0 0 0,0 0 1,0 0-1,0 0 0,0 0 0,0 0 0,0-1 0,0 1 0,0 0 1,0 0-1,0 0 0,0 0 0,0 0 0,1 0 0,-1 0 1,0 0-1,0-1 0,0 1 0,0 0 0,0 0 0,0 0 0,0 0 1,1 0-1,-1 0 0,0 0 0,0 0 0,0 0 0,0 0 0,0 0 1,1 0-1,16-6 391,22 0-67,-39 6-335,51-5 105,42-7-2297,-93 12 2055,1 0 0,-1 0-1,1 0 1,-1 0 0,0-1 0,1 1 0,-1 0 0,1 0 0,-1 0-1,1 0 1,-1-1 0,0 1 0,1 0 0,-1 0 0,1 0-1,-1-1 1,0 1 0,1 0 0,-1-1 0,0 1 0,0 0 0,1-1-1,-1 1 1,0-1 0,0 1 0,1 0 0,-1-1 0,0 1-1,0-1 1,0 1 0,0-1 0,0 1 0,1 0 0,-1-1 0,0 1-1,0-1 1,0 1 0,-1-1 0,1-11-6104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2.041"/>
    </inkml:context>
    <inkml:brush xml:id="br0">
      <inkml:brushProperty name="width" value="0.025" units="cm"/>
      <inkml:brushProperty name="height" value="0.025" units="cm"/>
    </inkml:brush>
  </inkml:definitions>
  <inkml:trace contextRef="#ctx0" brushRef="#br0">1 1 14606,'0'0'6854,"53"0"-12011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33.810"/>
    </inkml:context>
    <inkml:brush xml:id="br0">
      <inkml:brushProperty name="width" value="0.025" units="cm"/>
      <inkml:brushProperty name="height" value="0.025" units="cm"/>
    </inkml:brush>
  </inkml:definitions>
  <inkml:trace contextRef="#ctx0" brushRef="#br0">4819 228 9769,'-2072'-141'2862,"1983"139"-2904,-529-5 758,2 52-82,126 39-597,341-49 19,-178 64 0,289-85 78,1 2 1,1 1-1,1 2 0,1 1 0,0 2 1,2 1-1,-53 49 0,71-58-84,1 1 0,0 1 0,1 0 0,1 0-1,1 1 1,0 1 0,-11 28 0,16-32-63,0 1 0,2-1 0,-1 1 0,2 0 0,0 0 0,1 0-1,0 0 1,2 0 0,-1 0 0,7 30 0,-3-31-3,0 0 0,1 0 0,1 0-1,1 0 1,0-1 0,0 0 0,1-1-1,1 1 1,0-1 0,1-1 0,13 13-1,2-1 19,0-1 0,1-2-1,1 0 1,31 15-1,4-3 15,1-2-1,1-4 0,2-2 0,114 25 0,279 26-59,397-12 139,3-60-184,-286-27 126,602-104 1,-433-16 111,-559 95-74,348-144-1,-487 173-48,54-33 1,-86 45-21,0 0 0,-1 0 0,0-1 0,0-1 0,-1 0 0,0 0 0,0-1 0,-1 0 0,7-13 0,-13 19-2,-1 1 0,0-1 1,1 0-1,-2 0 0,1-1 1,0 1-1,-1 0 0,0-1 1,-1 1-1,1 0 0,-1-1 1,0 1-1,0-1 0,-1 1 1,-1-11-1,-1 8 14,1 0-1,-2 1 0,1 0 0,-1-1 1,0 1-1,0 0 0,-1 1 1,0-1-1,-9-9 0,-9-5 133,0 2 0,-2 0 0,0 1 0,-42-21 1,-16-5 16,-3 5 0,-1 3 1,-175-46-1,-288-32 140,530 111-269,-613-95-770,-9 46-4334,369 46 1783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2.554"/>
    </inkml:context>
    <inkml:brush xml:id="br0">
      <inkml:brushProperty name="width" value="0.025" units="cm"/>
      <inkml:brushProperty name="height" value="0.025" units="cm"/>
    </inkml:brush>
  </inkml:definitions>
  <inkml:trace contextRef="#ctx0" brushRef="#br0">0 1 4933,'0'0'20056,"1"13"-19944,0 10-78,-1-2-6,1 0-1,1 0 1,5 23-1,-6-42-22,-1 1 0,1-1 0,0 0-1,0 1 1,0-1 0,0 0 0,0 0-1,0 0 1,1 0 0,-1 0 0,1 0 0,-1 0-1,1 0 1,0-1 0,0 1 0,0 0-1,0-1 1,0 0 0,0 1 0,0-1 0,0 0-1,3 1 1,-1-1 15,0-1 0,0 1 0,0-1 0,1 0 0,-1 0 0,0 0 0,0 0 0,0-1 0,0 0 0,0 1 0,0-2 0,4 0 0,5-4 29,0 1 1,0-2-1,-1 1 0,0-2 1,-1 0-1,18-15 1,23-36 873,-50 67-935,-1-1-1,0 1 1,0-1-1,0 1 1,-2 11-1,1-3 41,-1-12-22,1 1-1,0 0 1,0-1 0,0 1-1,1-1 1,2 9 0,-3-11 1,1-1 0,0 0 1,-1 1-1,1-1 0,0 0 0,0 0 1,0 1-1,0-1 0,0 0 0,0 0 1,0 0-1,1 0 0,-1-1 0,0 1 1,1 0-1,-1 0 0,0-1 0,1 1 1,-1-1-1,1 1 0,-1-1 1,0 0-1,1 1 0,-1-1 0,4 0 1,4 0 16,0 0 0,0 0 1,0-1-1,0 0 0,0 0 0,-1-1 1,1-1-1,0 1 0,-1-1 1,9-5-1,11-6-2609,41-28 0,-35 20-3056,-11 9-215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2.933"/>
    </inkml:context>
    <inkml:brush xml:id="br0">
      <inkml:brushProperty name="width" value="0.025" units="cm"/>
      <inkml:brushProperty name="height" value="0.025" units="cm"/>
    </inkml:brush>
  </inkml:definitions>
  <inkml:trace contextRef="#ctx0" brushRef="#br0">98 159 6822,'0'0'12610,"-9"4"-11692,2 0-704,0-1-1,0 1 1,1 1-1,0-1 1,0 1-1,0 0 1,1 1 0,-8 8-1,10-11-66,1 0 0,-1 1 0,1 0 0,-1 0 0,1 0 1,0 0-1,1 0 0,-1 0 0,1 0 0,0 0 0,0 1 0,0-1 0,0 0 0,1 1 0,0-1 0,0 1 0,0-1 0,0 1 0,2 5 0,-1-8-98,0-1 0,0 0 0,0 1 0,0-1 0,0 0 0,0 0 0,1 0 0,-1 0-1,0 0 1,1 0 0,-1 0 0,1 0 0,-1-1 0,1 1 0,-1 0 0,1-1 0,0 0 0,-1 1 0,1-1 0,-1 0 0,1 0 0,0 0-1,-1 0 1,1 0 0,0 0 0,-1 0 0,4-1 0,48-9 791,-34 3-779,0-1 0,-1-1 0,-1-1 1,1 0-1,-2-1 0,1-1 0,28-28 0,-34 29-69,0 0 1,-1 0-1,0-1 1,-1-1-1,0 0 1,-1 0-1,-1 0 1,0-1-1,0 0 1,8-30-1,-15 43 9,1-1 0,-1 1-1,1-1 1,-1 0 0,0 1 0,1-1 0,-1 0-1,0 1 1,0-1 0,-1 0 0,1 1 0,0-1-1,0 0 1,-1 1 0,1-1 0,-2-1 0,2 2 2,-1 1 1,1 0-1,-1 0 1,1-1-1,-1 1 1,1 0-1,-1 0 1,1 0-1,-1 0 1,1 0-1,-1 0 1,0 0-1,1 0 1,-1 0 0,1 0-1,-1 0 1,1 0-1,-1 0 1,1 0-1,-1 1 1,1-1-1,-1 0 1,1 0-1,-1 1 1,1-1-1,-1 0 1,1 0-1,-1 1 1,0 0 0,-5 4 20,0 0 1,0 0-1,1 0 1,-1 1-1,-4 7 1,4-5 57,1 0-1,0 0 1,1 0 0,0 1 0,0 0 0,1 0-1,0 0 1,0 0 0,1 0 0,0 1-1,1-1 1,0 0 0,0 17 0,2-22-116,-1 0 1,1 0-1,0 1 0,0-1 1,0 0-1,1 0 1,0 0-1,-1 0 0,1 0 1,1-1-1,-1 1 1,0-1-1,5 6 0,-3-6-268,0 0 0,0 1 0,0-2 0,0 1 0,0 0 0,1-1-1,-1 0 1,1 0 0,0 0 0,-1-1 0,1 1 0,0-1 0,9 1 0,15-1-6921,0-2-7469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8.264"/>
    </inkml:context>
    <inkml:brush xml:id="br0">
      <inkml:brushProperty name="width" value="0.025" units="cm"/>
      <inkml:brushProperty name="height" value="0.025" units="cm"/>
    </inkml:brush>
  </inkml:definitions>
  <inkml:trace contextRef="#ctx0" brushRef="#br0">47 101 4388,'-42'-5'10656,"43"5"-10517,0 0 0,-1 0 0,1 0 0,-1 0-1,1-1 1,-1 1 0,1 0 0,-1-1 0,1 1-1,-1 0 1,1-1 0,-1 1 0,0-1-1,1 1 1,-1 0 0,0-1 0,1 1 0,-1-1-1,0 1 1,1-1 0,-1 1 0,0-1 0,0 1-1,0-1 1,0 0 0,1 1 0,-1-1-1,0 1 1,0-1 0,0 1 0,0-1 0,0 0-1,0 1 1,0-1 0,0 1 0,-1-1-1,1 1 1,0-1 0,0 1 0,0-1 0,-1 1-1,1-1 1,0 1 0,-1-1 0,1 1 0,0-1-1,-1 1 1,1-1 0,0 1 0,-1 0-1,1-1 1,-1 1 0,1 0 0,-1-1 0,1 1-1,-1 0 1,1-1 0,-1 1 0,1 0 0,-1 0-1,1 0 1,-1 0 0,0 0 0,1-1-1,-1 1 1,1 0 0,-1 0 0,0 1 0,8-5-37,0 0 1,1 1 0,-1 0 0,1 1 0,0-1 0,0 1 0,0 1-1,0 0 1,0 0 0,0 0 0,0 1 0,0 1 0,0-1 0,11 3-1,-18-2-98,1 0-1,-1 0 1,1 0-1,-1 0 1,0 0-1,0 1 1,1-1-1,-1 0 1,0 1-1,0-1 1,0 1-1,-1-1 0,1 1 1,0-1-1,0 1 1,-1 0-1,1-1 1,-1 1-1,0 0 1,1 0-1,-1-1 1,0 1-1,0 0 1,0 0-1,0-1 1,0 1-1,-1 0 0,1 0 1,0-1-1,-1 1 1,-1 2-1,1 5 25,-2 0 0,1 0 0,-2 0 0,-6 15 0,-5 0-13,10-18-9,0 1 1,1 0-1,0 1 0,1-1 0,0 1 1,-5 13-1,8-20-7,0-1 1,0 0-1,0 0 1,0 1-1,0-1 0,0 0 1,0 1-1,0-1 0,0 0 1,0 0-1,0 1 0,0-1 1,0 0-1,0 0 1,0 1-1,1-1 0,-1 0 1,0 1-1,0-1 0,0 0 1,0 0-1,1 0 1,-1 1-1,0-1 0,0 0 1,0 0-1,1 0 0,-1 1 1,0-1-1,0 0 1,1 0-1,-1 0 0,0 0 1,0 0-1,1 0 0,-1 0 1,0 1-1,1-1 1,-1 0-1,0 0 0,0 0 1,1 0-1,19-4 34,13-9 36,0-9-67,-2 0 0,0-2 0,-1-1 0,36-42 0,-94 131-39,26-59 43,0-1-1,0 1 0,1-1 1,-1 1-1,1 0 1,0 0-1,0 0 1,0-1-1,1 1 1,0 0-1,0 0 1,0 0-1,1 0 1,1 9-1,-1-12 6,0 0 1,1 0-1,-1 1 0,1-1 1,-1 0-1,1 0 0,0-1 1,0 1-1,0 0 0,0-1 1,0 1-1,0-1 0,0 1 1,0-1-1,1 0 0,-1 0 1,1 0-1,-1 0 0,0 0 1,1-1-1,-1 1 0,1-1 1,0 0-1,-1 1 0,1-1 1,-1 0-1,1-1 0,-1 1 0,4-1 1,0 0 65,0 0 0,0-1 0,0 0 0,0 0 0,0 0 0,0-1 0,-1 0 0,0 0 0,1 0 1,-1-1-1,0 1 0,-1-1 0,1-1 0,-1 1 0,1 0 0,-1-1 0,-1 0 0,1 0 0,-1 0 0,1-1 0,-2 1 0,1-1 0,-1 0 1,1 1-1,-2-1 0,1 0 0,-1 0 0,1 0 0,-2-1 0,1 1 0,-1-7 0,-5-7 69,5 19-150,-1 1-1,1 0 1,0-1-1,-1 1 1,1-1 0,-1 1-1,1 0 1,0 0 0,-1-1-1,1 1 1,-1 0 0,1 0-1,-1 0 1,1-1-1,-1 1 1,1 0 0,-1 0-1,1 0 1,-1 0 0,1 0-1,-1 0 1,1 0 0,-1 0-1,1 0 1,-1 0 0,1 0-1,-1 1 1,1-1-1,-1 0 1,1 0 0,-1 0-1,1 1 1,-1-1 0,1 0-1,0 1 1,-1-1 0,1 0-1,-1 1 1,1-1 0,0 0-1,-1 1 1,0 0 3,1-1 0,0 0 0,-1 0 1,1 1-1,-1-1 0,1 0 0,0 0 0,-1 1 0,1-1 1,0 1-1,-1-1 0,1 0 0,0 1 0,-1-1 1,1 1-1,0-1 0,0 0 0,0 1 0,-1-1 0,1 1 1,0-1-1,0 1 0,0-1 0,0 1 0,0-1 1,0 1-1,0-1 0,0 1 0,0-1 0,0 1 0,0-1 1,0 1-1,0-1 0,0 1 0,1-1 0,-1 1 1,0-1-1,0 1 0,1-1 0,-1 0 0,0 1 1,0-1-1,1 1 0,-1-1 0,0 0 0,1 1 0,-1-1 1,1 0-1,-1 0 0,0 1 0,1-1 0,-1 0 1,1 0-1,-1 1 0,1-1 0,-1 0 0,1 0 0,-1 0 1,1 0-1,-1 0 0,1 0 0,-1 0 0,1 0 1,0 0-1,34 5 155,-17-5-118,1-1 0,-1-1 0,0 0 0,24-7-1,-37 8-12,1-1 0,0 0-1,-1 0 1,1 0 0,-1-1-1,1 0 1,-1 0 0,0 0-1,0 0 1,-1-1 0,1 0-1,-1 0 1,0-1 0,0 1-1,0-1 1,-1 1 0,5-9-1,-7 12-5,0 0-1,-1 1 0,1-1 0,-1 0 0,1 0 0,-1 0 0,1 0 0,-1 0 1,0 0-1,1 0 0,-1 0 0,0 0 0,0 0 0,0 0 0,0 0 0,0 0 1,0 0-1,0 0 0,0 0 0,0 0 0,0 0 0,-1 0 0,1 0 0,0 0 1,-1 0-1,1 0 0,-1 0 0,1 0 0,-1 0 0,1 0 0,-1 0 0,0 0 0,1 1 1,-1-1-1,0 0 0,0 1 0,1-1 0,-1 0 0,0 1 0,0-1 0,0 1 1,-1-1-1,-1 0-22,1 1 0,-1-1 0,1 1 0,-1 0 0,1 0 0,-1 0 0,1 0 1,-1 1-1,0-1 0,1 1 0,-1-1 0,1 1 0,0 0 0,-1 0 0,1 0 0,0 0 1,-4 2-1,-3 4-4,0 0 1,1 1 0,0 0-1,0 0 1,0 0 0,1 1 0,1 0-1,-1 1 1,-5 11 0,8-14 24,1 0 0,0 0 0,0 0 0,0 1 0,1-1 0,0 1 0,0 0 0,1-1 1,0 1-1,1 0 0,-1 0 0,2-1 0,-1 1 0,3 11 0,-2-15-9,1-1-1,0 1 0,0-1 1,0 0-1,1 0 1,-1 1-1,1-2 1,0 1-1,0 0 1,0 0-1,0-1 0,0 0 1,0 0-1,1 0 1,-1 0-1,1 0 1,-1-1-1,1 1 1,0-1-1,0 0 0,0 0 1,-1 0-1,6 0 1,0 0-78,0 1 1,0-1 0,0-1 0,0 0-1,0 0 1,0-1 0,0 0 0,0 0-1,11-4 1,-18 4-259,0 0 0,0 1-1,0-1 1,0-1 0,0 1 0,-1 0-1,1 0 1,0-1 0,-1 1-1,1-1 1,-1 1 0,1-1 0,-1 0-1,0 0 1,1 1 0,-1-1-1,0 0 1,0 0 0,0 0 0,-1 0-1,1 0 1,0-3 0,3-16-5841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8.871"/>
    </inkml:context>
    <inkml:brush xml:id="br0">
      <inkml:brushProperty name="width" value="0.025" units="cm"/>
      <inkml:brushProperty name="height" value="0.025" units="cm"/>
    </inkml:brush>
  </inkml:definitions>
  <inkml:trace contextRef="#ctx0" brushRef="#br0">77 1 10346,'-3'0'10934,"-5"12"-8646,-5 15-2143,-2 23 2044,-15 84-1,27-109-2060,0-1-1,1 0 0,2 1 0,1-1 1,6 44-1,-6-65-246,-1 1 0,1-1-1,0 0 1,0 0 0,0 0 0,1 1-1,-1-1 1,1-1 0,-1 1 0,1 0 0,0 0-1,0-1 1,1 1 0,-1-1 0,0 1 0,4 1-1,-5-3-146,1 0 0,0-1-1,-1 1 1,1-1 0,0 1-1,0-1 1,-1 0 0,1 0-1,0 1 1,-1-1 0,1-1 0,0 1-1,0 0 1,-1 0 0,1-1-1,0 1 1,0-1 0,-1 1-1,1-1 1,-1 0 0,1 1-1,-1-1 1,1 0 0,-1 0-1,1 0 1,-1 0 0,0 0 0,1-1-1,-1 1 1,0 0 0,2-4-1,17-18-5050,3-3-2066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9.356"/>
    </inkml:context>
    <inkml:brush xml:id="br0">
      <inkml:brushProperty name="width" value="0.025" units="cm"/>
      <inkml:brushProperty name="height" value="0.025" units="cm"/>
    </inkml:brush>
  </inkml:definitions>
  <inkml:trace contextRef="#ctx0" brushRef="#br0">126 208 8648,'0'0'13485,"-9"4"-12807,-1 2-537,1 0 1,0 0-1,0 0 1,0 1-1,1 0 0,0 1 1,-12 14-1,16-17-33,1 0 1,-1 0-1,1 0 0,0 1 1,0-1-1,0 1 0,1 0 0,0 0 1,0 0-1,1 0 0,-1 0 1,1 0-1,1 0 0,-1 0 0,1 0 1,0 0-1,2 11 0,-2-15-89,1 0 0,0-1 1,0 1-1,0 0 0,0-1 0,1 1 0,-1-1 0,0 1 0,1-1 0,-1 0 1,1 1-1,-1-1 0,1 0 0,0 0 0,-1 0 0,1 0 0,0-1 0,0 1 1,0 0-1,0-1 0,0 1 0,0-1 0,-1 1 0,1-1 0,0 0 0,0 0 1,0 0-1,0 0 0,0 0 0,0-1 0,0 1 0,3-2 0,4 1 22,0 0-1,-1-1 0,1 0 0,-1-1 1,1 1-1,8-6 0,1-3-41,-1-1 1,-1 0-1,0-1 1,-1-1-1,0-1 1,-1 0-1,-1 0 1,0-2-1,-1 0 0,-1 0 1,-1-1-1,0 0 1,-1 0-1,-1-1 1,-1-1-1,-1 1 0,0-1 1,2-21-1,-8 38-4,1 1-1,-1 0 1,0-1 0,0 1-1,0-1 1,0 1-1,0 0 1,0-1-1,-1 1 1,1-1 0,-1 1-1,1 0 1,-1 0-1,0-1 1,0 1-1,0 0 1,-1 0 0,1 0-1,0 0 1,-1 0-1,1 0 1,-1 0-1,0 1 1,1-1 0,-1 0-1,0 1 1,0 0-1,-4-3 1,1 3-6,1 0 0,-1 0 0,1 0 0,-1 0 1,1 1-1,-1 0 0,1 0 0,-1 0 0,1 1 0,-1-1 0,1 1 1,-1 0-1,1 0 0,-8 4 0,-1 1 59,0 0-1,1 2 1,0 0 0,0 0 0,0 1-1,1 0 1,1 1 0,-1 0-1,2 1 1,-1 0 0,2 0 0,-1 1-1,2 0 1,-1 1 0,-9 24-1,16-35-43,0-1 0,1 1 0,-1 0 0,1-1 0,-1 1 0,1 0-1,0-1 1,0 1 0,0 0 0,0 0 0,0 0 0,0-1 0,0 1-1,0 0 1,1 0 0,-1-1 0,1 1 0,-1 0 0,1-1-1,0 1 1,-1 0 0,1-1 0,0 1 0,0-1 0,0 0 0,0 1-1,1-1 1,-1 0 0,0 1 0,3 1 0,2-1 1,-1 0 1,1 0 0,0 0 0,0 0-1,0-1 1,0 0 0,9 0-1,5 2-47,0-1-234,-1 1 53,-1 0 0,0 0 0,27 10 0,-41-11 208,1-1 1,-1 1-1,0 0 1,0 0-1,-1 1 1,1-1-1,0 1 1,-1-1-1,0 1 0,1 1 1,-1-1-1,0 0 1,-1 1-1,1-1 1,-1 1-1,1 0 1,-1 0-1,0 0 1,0 0-1,1 5 1,-2-5-88,0 0 0,0 0 1,0 0-1,1 0 0,0 0 1,0 0-1,0 0 0,0 0 1,0-1-1,5 5 0,-5-6-374,0-1 0,0 0-1,0 1 1,0-1 0,1 0-1,-1 0 1,0 0-1,1-1 1,-1 1 0,0 0-1,1-1 1,-1 0 0,1 1-1,-1-1 1,1 0-1,-1 0 1,1-1 0,4 0-1,10-2-4925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39.715"/>
    </inkml:context>
    <inkml:brush xml:id="br0">
      <inkml:brushProperty name="width" value="0.025" units="cm"/>
      <inkml:brushProperty name="height" value="0.025" units="cm"/>
    </inkml:brush>
  </inkml:definitions>
  <inkml:trace contextRef="#ctx0" brushRef="#br0">43 83 3299,'0'0'18396,"9"-6"-17216,2 0-974,0 0 1,0 0-1,1 1 1,-1 1-1,13-3 0,-16 5-179,31-10 103,-38 12-116,0-1 0,1 1-1,-1-1 1,0 0 0,0 1 0,0-1 0,0 0-1,0 1 1,0-1 0,0 0 0,0 0 0,0 0 0,0 0-1,0 0 1,0 0 0,-1 0 0,1 0 0,0-1-1,-1 1 1,1 0 0,-1 0 0,1 0 0,-1-1-1,1-1 1,-4 3 34,1-1 0,-1 0-1,1 1 1,-1-1 0,1 1 0,-1-1-1,0 1 1,1 0 0,-1 1-1,1-1 1,-4 1 0,4-1-12,-6 1 77,0 1 1,0-1-1,0 2 1,0-1-1,1 1 0,-1 1 1,1-1-1,0 1 1,-1 0-1,2 1 1,-1 0-1,1 0 0,-6 6 1,6-7 18,1 1-1,1 0 1,-1 0 0,1 0 0,0 1-1,0-1 1,0 1 0,1 0 0,0 0-1,0 0 1,1 1 0,0-1-1,0 1 1,0-1 0,1 1 0,-1 7-1,2-12-114,0 0-1,0 0 0,0 0 1,1 0-1,-1 0 0,1 1 0,-1-2 1,1 1-1,0 0 0,0 0 0,0 0 1,0 0-1,0 0 0,0-1 0,1 1 1,-1 0-1,1-1 0,-1 1 0,3 1 1,0 0 45,1-1 0,-1 1 0,1 0 0,-1-1 0,1 0 1,0 0-1,9 1 0,1 0-985,0 0 1,0-2-1,0 0 1,26-1-1,-11-6-6337,-1-9-8531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0.607"/>
    </inkml:context>
    <inkml:brush xml:id="br0">
      <inkml:brushProperty name="width" value="0.025" units="cm"/>
      <inkml:brushProperty name="height" value="0.025" units="cm"/>
    </inkml:brush>
  </inkml:definitions>
  <inkml:trace contextRef="#ctx0" brushRef="#br0">1 1 9801,'0'0'12748,"14"76"-11851,-10-35-577,-3 1-223,3 1-65,-2-4 0,3-7 0,0-4-225,-1-9-735,1-8-770,-3-8-736,-2-14-7400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0.939"/>
    </inkml:context>
    <inkml:brush xml:id="br0">
      <inkml:brushProperty name="width" value="0.025" units="cm"/>
      <inkml:brushProperty name="height" value="0.025" units="cm"/>
    </inkml:brush>
  </inkml:definitions>
  <inkml:trace contextRef="#ctx0" brushRef="#br0">7 125 5125,'0'0'4938,"0"-10"-1479,-3-2-2321,2 8-640,0 0 0,1 0 0,-1 0 1,1-1-1,0 1 0,0 0 0,0 0 0,2-9 0,-1 12-316,-1 0-1,1-1 0,0 1 0,1 0 1,-1 0-1,0-1 0,0 1 0,0 0 1,1 0-1,-1 0 0,1 0 0,-1 1 1,0-1-1,1 0 0,0 1 0,-1-1 0,1 0 1,-1 1-1,1 0 0,0-1 0,2 1 1,45-6 7,-38 5 92,73-11-78,26-3-242,-40 11-8693,-77 4 3372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1.344"/>
    </inkml:context>
    <inkml:brush xml:id="br0">
      <inkml:brushProperty name="width" value="0.025" units="cm"/>
      <inkml:brushProperty name="height" value="0.025" units="cm"/>
    </inkml:brush>
  </inkml:definitions>
  <inkml:trace contextRef="#ctx0" brushRef="#br0">83 0 8648,'0'0'5381,"-58"45"-2146,51-33-1121,7-3-704,0-2-481,11-4-225,12-3 1,8 0-32,8 0-225,4-5-320,1 1-64,-1-1-128,-5 5-1185,-10 0-1314,-10 0-1056,-14 6-1698,-4 2-1121</inkml:trace>
  <inkml:trace contextRef="#ctx0" brushRef="#br0" timeOffset="1">52 238 8680,'0'0'7015,"-50"47"-4357,48-37-1248,2-6-481,20-3-65,7-1-127,9-1-160,8-10-385,4-2-160,-1-4-224,-3 1-1250,-4 0-1408,-6 0-1827,-11-1-1601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1.690"/>
    </inkml:context>
    <inkml:brush xml:id="br0">
      <inkml:brushProperty name="width" value="0.025" units="cm"/>
      <inkml:brushProperty name="height" value="0.025" units="cm"/>
    </inkml:brush>
  </inkml:definitions>
  <inkml:trace contextRef="#ctx0" brushRef="#br0">45 204 8040,'0'0'8514,"-7"8"-6827,4-4-1553,-1-1 61,1 1-1,0-1 1,0 1 0,1 0 0,-1 0-1,1 0 1,-1 0 0,1 0-1,1 0 1,-1 1 0,1-1-1,-1 0 1,1 1 0,0 0-1,1-1 1,-1 1 0,1-1 0,0 8-1,1-10-164,0-1-1,0 0 1,0 1-1,0-1 1,0 0-1,1 1 1,-1-1-1,0 0 1,1 0-1,-1 0 1,0 0-1,1 0 1,-1-1-1,1 1 1,0 0-1,-1-1 1,1 1-1,0-1 0,-1 1 1,1-1-1,0 0 1,-1 0-1,1 0 1,0 0-1,-1 0 1,4 0-1,47-7 232,-41 3-281,0-2-1,0 1 1,0-2 0,10-7-1,-14 9-105,1-1 0,-1 1 0,1 1 0,0 0 0,1 0 0,-1 0 0,17-4 0,-25 9 171,1-1 0,0 0 0,-1 1 1,1-1-1,-1 0 0,1 1 0,-1-1 0,1 1 0,-1-1 1,0 1-1,1-1 0,-1 1 0,0-1 0,1 1 0,-1 0 1,0-1-1,1 1 0,-1-1 0,0 1 0,0 0 1,0-1-1,0 1 0,0-1 0,0 1 0,0 0 0,0-1 1,0 1-1,0 0 0,0-1 0,0 1 0,0 0 0,0-1 1,0 1-1,-1-1 0,1 2 0,-1-1 12,1 0-1,0 0 1,-1 0-1,1 0 1,0 0-1,0 0 1,0 0-1,0 0 1,0 0-1,0 0 1,0 0-1,0 0 1,0 0-1,1 0 1,-1 0-1,0 0 1,1 0-1,-1 0 1,0 0-1,1 0 1,-1 0-1,1 0 1,0 0-1,-1-1 1,1 1 0,0 0-1,-1 0 1,1-1-1,0 1 1,0 0-1,0-1 1,0 1-1,8-1-19,-1-1 0,1 0-1,-1-1 1,1 1 0,-1-2 0,0 1 0,0-1-1,0 0 1,-1-1 0,1 0 0,-1 0 0,11-8-1,-12 7-296,1 0 0,1 1-1,-1 0 1,1 0 0,0 0 0,-1 1-1,2 1 1,-1-1 0,0 1 0,0 0-1,1 1 1,-1 0 0,16 0-1,-23 2 273,0 0 0,0 0 0,0 0 0,-1 0 0,1 0 0,0 1 0,-1-1 0,1 0 0,-1 0 0,0 0 0,1 1 0,-1-1 0,0 0 0,0 0 0,1 1 0,-1-1 0,0 0 0,0 1 0,0-1 0,-1 2 0,-3 17-929,-3-15-2646,3-5-1711</inkml:trace>
  <inkml:trace contextRef="#ctx0" brushRef="#br0" timeOffset="1">429 0 16528,'0'0'5285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29:10.911"/>
    </inkml:context>
    <inkml:brush xml:id="br0">
      <inkml:brushProperty name="width" value="0.025" units="cm"/>
      <inkml:brushProperty name="height" value="0.025" units="cm"/>
    </inkml:brush>
  </inkml:definitions>
  <inkml:trace contextRef="#ctx0" brushRef="#br0">109 1 4420,'0'0'7218,"-2"12"-7400,-1 3 220,2 1 0,0-1 0,0 1 0,2 0 0,0-1 0,1 1 0,4 20 0,21 90 569,-6 1 0,6 160 0,-41 588 2422,-3-379-2562,-59 988 580,4-162-38,67-800 85,5-521-1139,0 0 1,-1-1-1,1 1 1,0-1-1,0 1 0,0 0 1,0-1-1,0 1 0,0-1 1,0 1-1,0 0 0,0-1 1,0 1-1,0-1 0,0 1 1,1 0-1,-1-1 1,0 1-1,0-1 0,1 1 1,-1-1-1,0 1 0,1-1 1,-1 1-1,0-1 0,1 1 1,-1-1-1,1 1 0,-1-1 1,1 0-1,-1 1 1,1-1-1,-1 0 0,1 1 1,-1-1-1,1 0 0,-1 0 1,1 0-1,-1 1 0,1-1 1,0 0-1,-1 0 0,1 0 1,-1 0-1,1 0 1,0 0-1,0 0 0,0-1-197,1 1-1,-1-1 0,0 0 1,1 0-1,-1 0 0,0 0 1,0 0-1,0 0 0,0 0 1,0 0-1,0 0 1,0 0-1,0-1 0,0 1 1,0 0-1,-1-1 0,1 1 1,0-2-1,7-28-3398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2.288"/>
    </inkml:context>
    <inkml:brush xml:id="br0">
      <inkml:brushProperty name="width" value="0.025" units="cm"/>
      <inkml:brushProperty name="height" value="0.025" units="cm"/>
    </inkml:brush>
  </inkml:definitions>
  <inkml:trace contextRef="#ctx0" brushRef="#br0">7 8 7207,'0'0'14269,"-3"11"-13324,1 9-517,1 0 0,1 0 1,0 0-1,4 25 0,19 94 1563,-22-135-1956,-1 0 0,1 1 0,1-1 0,-1 0 0,0 0-1,1 0 1,0 0 0,0-1 0,0 1 0,1 0 0,-1-1 0,1 0 0,0 1 0,-1-1 0,6 4-1,-6-6 12,1 0-1,-1 0 0,1 0 0,-1 0 0,1 0 0,-1-1 0,1 1 0,0-1 0,-1 0 0,1 0 0,0 0 0,-1 0 0,1 0 0,-1 0 0,1-1 0,0 1 0,-1-1 0,1 0 0,-1 0 0,1 0 0,-1 0 1,0 0-1,1 0 0,-1-1 0,4-2 0,14-10 99,-1-1-1,0-1 1,-2 0 0,0-2 0,-1 0 0,16-21-1,-8 5-167,-2-1 0,32-66 0,-53 99-175,0 1 1,-1-1-1,1 0 1,0 1-1,-1-1 0,1 0 1,-1 0-1,1 1 1,-1-1-1,0 0 1,0 0-1,0-3 0,-1 5-125,1-1-1,0 1 1,-1-1-1,0 0 0,1 1 1,-1 0-1,1-1 1,-1 1-1,0-1 1,1 1-1,-1 0 0,0-1 1,1 1-1,-1 0 1,0 0-1,1-1 1,-1 1-1,0 0 0,0 0 1,1 0-1,-1 0 1,0 0-1,0 0 1,1 0-1,-1 0 0,0 0 1,1 0-1,-1 1 1,0-1-1,0 0 1,1 0-1,-2 1 0,-20 6-7239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2.992"/>
    </inkml:context>
    <inkml:brush xml:id="br0">
      <inkml:brushProperty name="width" value="0.025" units="cm"/>
      <inkml:brushProperty name="height" value="0.025" units="cm"/>
    </inkml:brush>
  </inkml:definitions>
  <inkml:trace contextRef="#ctx0" brushRef="#br0">4 23 6983,'-1'7'5343,"0"-1"-5032,1-2 177,-1 1-1,1-1 1,-1 1 0,1-1-1,1 1 1,-1-1 0,2 9-1,-1-11-328,0 0 0,0 0 0,0 1 0,1-1 0,-1-1 0,0 1-1,1 0 1,-1 0 0,1 0 0,0-1 0,0 1 0,0-1 0,0 1 0,0-1 0,0 0-1,0 0 1,0 0 0,0 0 0,0 0 0,5 1 0,8 2-4,0-1 1,0 0 0,1-1-1,0-1 1,-1 0-1,1-1 1,0-1-1,29-4 1,40-17-3549,-10-12-3551,-69 31 6219,0-1 1,0 0-1,0 0 0,-1 0 0,8-8 0,-11 10 970,-1 1 0,0-1-1,0 1 1,0-1 0,0 0 0,0 0-1,0 1 1,0-1 0,0 0 0,-1 0-1,1 0 1,-1 0 0,0 0 0,1-3-1,-7 0 6408,-8 5-4321,-10 6-882,17-3-1097,0 1 0,0 1 1,0-1-1,1 1 0,0 0 1,0 1-1,0 0 0,0 0 1,1 0-1,0 0 0,1 1 1,-1 0-1,1 0 0,-6 14 1,10-21-349,0 1 0,0-1 1,0 1-1,0-1 1,0 1-1,0-1 1,0 1-1,0-1 1,0 0-1,0 1 1,0-1-1,0 1 0,1-1 1,-1 1-1,0-1 1,0 1-1,0-1 1,1 0-1,-1 1 1,0-1-1,1 1 0,-1-1 1,0 0-1,1 1 1,-1-1-1,0 0 1,1 0-1,-1 1 1,1-1-1,-1 0 0,0 0 1,1 1-1,0-1 1,23 4 144,26-10 52,35-24-398,-70 23-75,0 1-1,0 1 1,1 0 0,-1 1 0,1 0-1,29-2 1,-44 6 287,0 0-1,-1 1 1,1-1 0,0 0-1,-1 0 1,1 0-1,-1 1 1,1-1 0,0 0-1,-1 1 1,1-1-1,-1 0 1,1 1 0,-1-1-1,1 1 1,-1-1-1,1 1 1,-1-1 0,1 1-1,-1-1 1,0 1-1,1-1 1,-1 1 0,0 0-1,0-1 1,1 1 0,-1-1-1,0 1 1,0 0-1,0-1 1,0 1 0,0 0-1,0-1 1,0 1-1,0 1 1,0-1 12,0 0 1,0 0-1,0 0 1,0 0-1,0-1 0,1 1 1,-1 0-1,0 0 0,0 0 1,1 0-1,-1 0 1,0-1-1,1 1 0,-1 0 1,1 0-1,-1 0 0,1-1 1,0 1-1,-1 0 0,1-1 1,-1 1-1,1-1 1,0 1-1,0-1 0,-1 1 1,1-1-1,0 1 0,0-1 1,0 1-1,0-1 1,-1 0-1,1 0 0,0 0 1,2 1-1,7-2 23,1 1-1,0-2 0,0 1 1,-1-2-1,1 1 1,-1-1-1,0-1 1,18-8-1,-17 6-248,0 2 0,0-1 0,1 2 0,-1-1 0,1 2 0,0 0-1,15-2 1,-26 4 217,0 0 0,1 1-1,-1-1 1,0 0-1,0 0 1,0 0 0,0 1-1,0-1 1,0 1-1,0-1 1,0 1 0,0-1-1,0 1 1,0-1 0,0 1-1,0 0 1,-1 0-1,1-1 1,0 1 0,0 0-1,-1 0 1,1 0-1,0 0 1,-1 0 0,1 0-1,-1 0 1,1 0-1,-1 0 1,0 0 0,1 0-1,-1 0 1,0 0-1,0 0 1,0 0 0,0 0-1,0 3 1,0-3 9,0 0 1,0 0-1,0 1 1,0-1 0,1 0-1,-1 0 1,0 1-1,0-1 1,1 0-1,-1 0 1,1 0-1,-1 1 1,1-1-1,0 0 1,-1 0-1,1 0 1,0 0-1,0 0 1,0 0-1,0 0 1,0-1 0,0 1-1,0 0 1,0 0-1,0-1 1,0 1-1,0-1 1,0 1-1,1-1 1,-1 1-1,0-1 1,0 0-1,0 1 1,1-1-1,-1 0 1,0 0-1,2 0 1,7-1-30,-1-1 1,1 1-1,-1-2 0,0 1 0,0-1 1,0-1-1,-1 1 0,10-6 0,-11 4-196,0 2 1,1-1-1,-1 1 0,0 0 0,1 1 0,0 0 0,0 0 0,0 0 0,0 1 0,0 0 0,0 1 0,13 0 0,-20 1 232,-1-1 0,1 0 0,0 0 0,-1 1 0,1-1 0,-1 1 0,1-1 0,0 0 0,-1 1 0,1-1-1,-1 1 1,0-1 0,1 1 0,-1-1 0,1 1 0,-1 0 0,0-1 0,1 1 0,-1-1 0,0 1 0,0 0 0,0-1 0,1 1 0,-1 0 0,0-1 0,0 1 0,0 0 0,0-1 0,0 1 0,0 0 0,0-1 0,0 1 0,0 0 0,-1-1 0,1 1 0,0 1 0,-1-2-26,1 1 1,0-1 0,0 1 0,-1-1-1,1 1 1,0 0 0,0-1 0,0 1 0,0-1-1,0 1 1,0 0 0,0-1 0,0 1-1,0-1 1,0 1 0,0-1 0,0 1-1,1 0 1,-1-1 0,0 1 0,0-1 0,0 1-1,1-1 1,-1 1 0,0-1 0,1 1-1,-1-1 1,1 0 0,-1 1 0,0-1 0,1 1-1,-1-1 1,1 0 0,-1 1 0,1-1-1,-1 0 1,1 1 0,-1-1 0,1 0-1,-1 0 1,1 0 0,0 0 0,-1 1 0,1-1-1,0 0 1,2 0-445,0-1 1,0 1-1,-1 0 1,1-1-1,0 0 0,0 1 1,-1-1-1,1 0 1,0 0-1,-1-1 0,1 1 1,-1-1-1,1 1 1,2-3-1,16-12-6210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3.389"/>
    </inkml:context>
    <inkml:brush xml:id="br0">
      <inkml:brushProperty name="width" value="0.025" units="cm"/>
      <inkml:brushProperty name="height" value="0.025" units="cm"/>
    </inkml:brush>
  </inkml:definitions>
  <inkml:trace contextRef="#ctx0" brushRef="#br0">59 1 18161,'0'0'5360,"-7"8"-3342,4-6-1678,-2 2-76,1-1-1,-1 1 1,1 0-1,0 0 0,0 1 1,0-1-1,1 1 1,0 0-1,0 0 1,0 0-1,-4 8 1,37-11-168,-22-3-269,0 0 0,1-1-1,-1 0 1,0 0 0,0 0 0,-1-1 0,11-5-1,-10 4-73,-1 1 0,1-1 0,1 2 0,-1-1-1,0 1 1,0 1 0,13-2 0,-15 3 81,-5 0 201,-1 0 1,1-1-1,0 1 1,-1 0-1,1 0 0,0 0 1,-1 0-1,1 0 0,0 0 1,-1 0-1,1 0 1,0 0-1,-1 0 0,1 0 1,0 0-1,-1 0 0,1 1 1,0-1-1,-1 0 1,1 0-1,0 1 0,-1-1 1,1 1-1,-1-1 0,1 0 1,-1 1-1,1-1 0,-1 1 1,1-1-1,-1 1 1,1 0-1,-1-1 0,0 1 1,1-1-1,-1 1 0,0 0 1,1-1-1,-1 1 1,0 0-1,0-1 0,0 1 1,0 0-1,0-1 0,0 1 1,0 0-1,0-1 0,0 2 1,1-1-30,0 0 0,0-1 0,0 1 0,0 0 0,0-1-1,0 1 1,0 0 0,0-1 0,1 0 0,-1 1 0,0-1 0,0 1 0,0-1 0,0 0 0,1 0 0,-1 0 0,0 0 0,0 0 0,1 0 0,-1 0 0,0 0-1,0 0 1,0-1 0,2 1 0,34-5-795,-5-2-812,0 2-1,62-3 1,-93 8 1658,-1 0 1,1 0 0,0 0 0,0 1-1,0-1 1,0 0 0,-1 0 0,1 0-1,0 1 1,0-1 0,-1 0-1,1 1 1,0-1 0,0 1 0,-1-1-1,1 1 1,0-1 0,-1 1 0,1-1-1,-1 1 1,1 0 0,-1-1-1,1 1 1,-1 0 0,1 0 0,-1-1-1,0 1 1,1 0 0,-1 0 0,0-1-1,0 1 1,1 0 0,-1 0 0,0 0-1,0 0 1,0-1 0,0 1-1,0 0 1,0 0 0,0 0 0,-1 0-1,1-1 1,0 3 0,-1-1-73,1-1 0,-1 1 0,1 0 0,-1 0 0,0 0 0,1-1 1,-1 1-1,0 0 0,0 0 0,0-1 0,-1 1 0,1-1 0,0 1 0,0-1 0,-1 0 0,1 0 1,-1 1-1,1-1 0,-3 1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4.081"/>
    </inkml:context>
    <inkml:brush xml:id="br0">
      <inkml:brushProperty name="width" value="0.025" units="cm"/>
      <inkml:brushProperty name="height" value="0.025" units="cm"/>
    </inkml:brush>
  </inkml:definitions>
  <inkml:trace contextRef="#ctx0" brushRef="#br0">0 105 15150,'0'0'5120,"9"2"-3182,4 1-1418,0-1 1,0 0 0,0-1-1,0-1 1,0 0-1,25-4 1,-34 4-500,0-1 1,-1 1-1,1-1 0,0 0 0,-1 0 1,1 0-1,-1 0 0,0-1 0,1 0 1,-1 1-1,0-1 0,0 0 0,0-1 1,0 1-1,0 0 0,-1-1 0,1 0 0,-1 1 1,1-1-1,-1 0 0,0 0 0,0 0 1,-1-1-1,1 1 0,-1 0 0,1-1 1,-1 1-1,0-1 0,0 1 0,-1-1 1,1 0-1,0-5 0,-1 8-53,0 0 1,0 0-1,0 0 1,0 0-1,-1 0 0,1 0 1,0 0-1,0 0 0,-1 0 1,1 0-1,0 0 1,-1 0-1,1 0 0,-1 0 1,1 0-1,-1 1 0,0-1 1,1 0-1,-1 0 0,0 1 1,0-1-1,1 0 1,-1 1-1,0-1 0,0 1 1,0-1-1,0 1 0,-1-1 1,-1 0-55,0 0 1,0 1-1,0-1 1,0 1-1,0 0 1,0 0-1,0 0 1,0 0-1,-5 2 1,0-1-14,1 1 0,-1 0 1,1 0-1,0 1 0,0 0 0,0 1 1,-8 4-1,7-1 87,0 0 1,1 0 0,0 1-1,0 0 1,-7 13-1,11-18 58,1 1 0,-1 0 0,1 0 0,1 0 0,-1 0 0,1 0 0,-1 0 0,1 0 0,0 1 0,0-1 0,1 0 0,0 1 0,-1-1 0,1 1 0,1 4 0,0-7-37,0-1-1,-1 0 1,1 0-1,0 0 1,0 0-1,0-1 1,0 1-1,0 0 1,0 0-1,1-1 1,-1 1-1,0 0 1,0-1-1,0 1 1,1-1-1,-1 0 1,0 1-1,1-1 1,-1 0-1,0 0 1,0 0-1,1 0 1,-1 0-1,3 0 1,39-1-34,-37 0 8,8-1-247,0-1-1,0 0 1,0-1 0,-1 0-1,17-9 1,-20 8 184,1 1 0,0 0 0,0 0 0,0 1 0,0 0 0,0 1 0,1 1 0,-1 0 0,12 0 0,-22 1 159,0 0 1,-1 0 0,1 1-1,0-1 1,-1 0 0,1 1-1,-1-1 1,1 0 0,-1 1-1,1-1 1,0 1 0,-1-1 0,0 1-1,1-1 1,-1 1 0,1-1-1,-1 1 1,0 0 0,1-1-1,-1 1 1,0 0 0,1-1-1,-1 1 1,0 0 0,0-1 0,0 1-1,0 0 1,0-1 0,0 1-1,0 0 1,0-1 0,0 1-1,0 0 1,0 1 0,0-1-45,-1-1 1,1 1-1,0 0 1,0 0-1,0 0 1,0 0-1,0 0 1,0 0-1,1-1 1,-1 1-1,0 0 1,0 0-1,1 0 1,-1 0-1,0-1 1,1 1-1,-1 0 0,1 0 1,-1-1-1,1 1 1,-1 0-1,1-1 1,-1 1-1,1 0 1,0-1-1,-1 1 1,1-1-1,0 1 1,0-1-1,-1 1 1,1-1-1,0 0 1,0 1-1,0-1 1,-1 0-1,1 0 1,0 0-1,0 1 1,0-1-1,1 0 1,13-1-173,0-1 1,-1 0 0,1-1 0,-1-1-1,19-7 1,-21 6-284,0 1 0,0 1 0,1 0 0,0 1 0,-1 0-1,26 0 1,-37 4 479,0 1-1,0 0 0,-1-1 0,1 1 0,-1 0 1,0 0-1,1 0 0,-1-1 0,-1 1 1,1 0-1,0 0 0,-2 4 0,2-1-3527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4.784"/>
    </inkml:context>
    <inkml:brush xml:id="br0">
      <inkml:brushProperty name="width" value="0.025" units="cm"/>
      <inkml:brushProperty name="height" value="0.025" units="cm"/>
    </inkml:brush>
  </inkml:definitions>
  <inkml:trace contextRef="#ctx0" brushRef="#br0">38 66 6854,'0'0'10747,"-6"8"-8265,4-6-2353,-23 37 1930,24-37-1985,1-1 1,-1 0-1,1 1 0,-1-1 1,1 0-1,0 1 0,-1-1 1,1 0-1,0 1 0,0-1 1,0 1-1,0-1 0,0 0 1,0 1-1,0-1 1,1 1-1,-1-1 0,0 0 1,1 1-1,-1-1 0,1 0 1,0 0-1,-1 1 0,1-1 1,0 0-1,0 0 0,-1 0 1,1 0-1,0 0 0,0 0 1,0 0-1,1 0 0,-1 0 1,0 0-1,0-1 0,0 1 1,1 0-1,1 0 0,6 2 57,1-1-1,0 1 0,0-2 0,0 1 0,0-1 0,1-1 0,-1 0 1,0 0-1,0-1 0,0-1 0,0 1 0,0-2 0,0 1 0,14-7 1,-18 7-141,0 0 0,-1 0 0,1 0 0,-1-1 1,0 0-1,0 0 0,0 0 0,0-1 1,-1 0-1,1 0 0,-1 0 0,0 0 0,0-1 1,0 1-1,-1-1 0,0 0 0,0 0 0,0 0 1,0-1-1,-1 1 0,0-1 0,0 1 0,0-1 1,-1 0-1,1-11 0,-2 15-25,1 1 0,-1-1 0,0 1-1,-1 0 1,1-1 0,0 1 0,0 0 0,-1-1 0,1 1-1,0 0 1,-1-1 0,0 1 0,1 0 0,-1 0 0,0-1-1,1 1 1,-1 0 0,0 0 0,0 0 0,0 0 0,0 0-1,0 0 1,0 1 0,0-1 0,0 0 0,-1 0 0,1 1-1,0-1 1,0 0 0,-1 1 0,1 0 0,0-1 0,-1 1-1,1 0 1,0-1 0,-1 1 0,1 0 0,0 0 0,-1 0-1,1 0 1,-1 1 0,1-1 0,0 0 0,-1 0 0,1 1-1,-3 0 1,-1 1-42,0-1 0,-1 1-1,1 0 1,0 1 0,0-1-1,0 1 1,0 0-1,1 0 1,-1 0 0,-6 7-1,5-3 114,0 0-1,1 0 0,0 1 0,0 0 1,1 0-1,0 0 0,0 0 0,1 1 0,0 0 1,1-1-1,0 1 0,0 0 0,0 0 1,1 10-1,1-18-15,1 0 0,-1 1 0,1-1 1,-1 0-1,1 0 0,0 0 0,-1 0 0,1 0 0,0 0 1,0 0-1,0 0 0,0 0 0,0 0 0,0 0 1,0 0-1,0-1 0,0 1 0,0 0 0,1-1 0,-1 1 1,0-1-1,0 1 0,1-1 0,-1 0 0,0 1 0,0-1 1,1 0-1,-1 0 0,0 0 0,1 0 0,-1 0 1,2 0-1,48-4 291,-29-2-455,-1-1 0,0-1-1,0-1 1,-1 0 0,0-2 0,35-24 0,-1 2-849,-54 32 953,1 1 0,-1-1 1,0 1-1,1 0 0,-1-1 0,1 1 0,-1 0 0,1 0 1,-1-1-1,1 1 0,-1 0 0,1 0 0,-1 0 1,1 0-1,0-1 0,-1 1 0,1 0 0,-1 0 1,1 0-1,-1 0 0,1 0 0,-1 0 0,1 1 1,0-1-1,-1 0 0,1 0 0,-1 0 0,1 0 1,-1 1-1,1-1 0,-1 0 0,1 0 0,-1 1 1,0-1-1,1 1 0,-1-1 0,1 0 0,-1 1 1,1 0-1,5 27-127,-6-26 173,0 1 0,0-1 1,0 1-1,0-1 0,1 1 0,-1-1 1,1 1-1,-1-1 0,1 1 1,0-1-1,0 0 0,0 0 0,1 1 1,-1-1-1,0 0 0,1 0 1,-1 0-1,1 0 0,2 2 0,-1-3-139,1 0-1,-1 0 0,1 0 1,-1 0-1,1 0 1,0-1-1,-1 0 0,1 1 1,0-1-1,-1-1 0,1 1 1,-1 0-1,1-1 1,0 0-1,-1 0 0,1 0 1,-1 0-1,0-1 0,1 1 1,4-4-1,4-2-1563,-1-1 0,0 0 1,-1 0-1,12-14 0,7-8-4282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5.160"/>
    </inkml:context>
    <inkml:brush xml:id="br0">
      <inkml:brushProperty name="width" value="0.025" units="cm"/>
      <inkml:brushProperty name="height" value="0.025" units="cm"/>
    </inkml:brush>
  </inkml:definitions>
  <inkml:trace contextRef="#ctx0" brushRef="#br0">185 0 10474,'0'0'10276,"-7"10"-9833,-4 7-145,0 1-1,2 0 0,0 0 1,1 1-1,1 0 0,1 1 1,0-1-1,1 1 1,-2 31-1,5-25-678,1-1 0,1 1 0,1-1 1,1 0-1,10 45 0,-16-86 228,-2 1-1,0 0 1,-1 0-1,-9-14 1,9 18 566,0 1 0,-1-1 0,0 2 0,-1-1 0,1 1 1,-15-11-1,23 20-364,0 0 1,0 0 0,0 0-1,0 0 1,-1 0-1,1 0 1,0 0 0,0 0-1,0 0 1,0 0 0,0 0-1,0-1 1,0 1 0,0 0-1,0 0 1,0 0-1,-1 0 1,1 0 0,0 0-1,0 0 1,0-1 0,0 1-1,0 0 1,0 0-1,0 0 1,0 0 0,0 0-1,0-1 1,0 1 0,0 0-1,0 0 1,0 0-1,0 0 1,0 0 0,0 0-1,0-1 1,0 1 0,0 0-1,1 0 1,-1 0-1,0 0 1,0 0 0,0 0-1,0 0 1,0-1 0,0 1-1,0 0 1,0 0-1,0 0 1,0 0 0,1 0-1,-1 0 1,0 0 0,0 0-1,0 0 1,0 0-1,0 0 1,1 0 0,13-4 761,27 1-1276,-34 2 730,15 0-365,62-6-1160,-28-6-6103,-30 3-1146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5.847"/>
    </inkml:context>
    <inkml:brush xml:id="br0">
      <inkml:brushProperty name="width" value="0.025" units="cm"/>
      <inkml:brushProperty name="height" value="0.025" units="cm"/>
    </inkml:brush>
  </inkml:definitions>
  <inkml:trace contextRef="#ctx0" brushRef="#br0">54 0 14382,'0'0'3774,"-6"11"-2375,-2 6-822,0 0 1,2 0 0,0 1-1,1-1 1,1 2 0,1-1 0,0 0-1,1 20 1,0 22 871,8 91 0,-3-129-1385,0 1 0,2-1 0,1 0 0,0-1 1,2 1-1,0-1 0,15 26 0,-24-51-70,1 1 0,-1-1 0,1 0 0,0 0-1,0 0 1,0 0 0,2-6 0,-1-6-67,-3-9-230,-1 0 0,-2 0 0,0 1 0,-2-1 0,-17-42 0,17 46 113,8 21 95,-1-1 0,1 1-1,0-1 1,-1 0-1,1 1 1,0 0 0,0-1-1,0 1 1,-1-1 0,1 1-1,0 0 1,0-1 0,0 1-1,0 0 1,-1 0-1,1 0 1,0 0 0,0 0-1,0 0 1,0 0 0,0 0-1,0 0 1,1 0 0,34 0-1201,-30 0 823,11 0 151,11 1-2279,1-2 1,54-9 0,-75 9 2303,1-2 1,-1 1-1,0-1 0,0-1 1,14-7-1,-17 8 656,-1 1-1,0-1 1,-1-1-1,1 1 1,0-1 0,-1 1-1,0-1 1,0 0-1,0 0 1,0 0 0,2-6-1,-4 9-244,-1 1 0,1-1 0,-1 1 0,1-1 0,-1 0 0,1 1 0,-1-1 0,0 0 0,1 0 0,-1 1 0,0-1 0,1 0 0,-1 0 0,0 1 0,0-1 0,0 0 0,0 0 0,0 0 0,0 1 0,0-1 0,0 0 0,0 0 0,0 0 0,-1 1 0,1-1 0,0 0 0,0 0 0,-1 1 0,1-1 0,0 0 0,-1 0-1,1 1 1,-1-1 0,1 1 0,-1-1 0,1 0 0,-1 1 0,0-1 0,1 1 0,-1-1 0,1 1 0,-1-1 0,0 1 0,0 0 0,1-1 0,-1 1 0,0 0 0,0 0 0,1-1 0,-1 1 0,0 0 0,0 0 0,0 0 0,1 0 0,-1 0 0,-2 0 0,-1 1-9,0-1-1,-1 0 1,1 1-1,0 0 1,0 0 0,0 1-1,-1-1 1,1 1 0,-6 3-1,3 0 30,1 0-1,0 1 0,0-1 0,0 1 1,0 0-1,1 1 0,-5 7 1,8-11-62,0 0 1,0 1 0,0-1-1,0 1 1,1-1 0,-1 1 0,1 0-1,0-1 1,0 1 0,0 0 0,1 0-1,-1 0 1,1 0 0,0-1 0,0 1-1,1 0 1,0 6 0,0-9-61,0 0 0,0 0 1,-1 0-1,1 0 0,0 0 0,0 0 1,1 0-1,-1 0 0,0 0 0,0 0 1,0 0-1,1-1 0,-1 1 0,0-1 1,1 1-1,-1-1 0,0 1 0,1-1 0,-1 0 1,1 1-1,-1-1 0,0 0 0,1 0 1,-1 0-1,1 0 0,-1-1 0,1 1 1,-1 0-1,0 0 0,3-2 0,1 1-20,1 0-1,-1 0 0,0-1 0,0 0 1,0 0-1,0 0 0,5-3 1,4-7-325,0-1 0,-1 0 1,0-1-1,21-29 0,-26 32-5,-7 25 80,0 0 0,-1 1 1,-2 15-1,2-26 12,0 0-1,0 0 0,0-1 1,0 1-1,0 0 1,1-1-1,0 1 0,0 0 1,0-1-1,0 1 0,0-1 1,1 1-1,-1-1 0,4 5 1,-3-6-26,0 0 1,-1-1-1,1 1 0,0-1 1,0 1-1,0-1 1,0 0-1,0 0 0,1 0 1,-1 0-1,0 0 1,0 0-1,1 0 1,-1-1-1,1 1 0,-1-1 1,0 0-1,1 0 1,-1 0-1,1 0 0,-1 0 1,1 0-1,3-2 1,16-4-6135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6.193"/>
    </inkml:context>
    <inkml:brush xml:id="br0">
      <inkml:brushProperty name="width" value="0.025" units="cm"/>
      <inkml:brushProperty name="height" value="0.025" units="cm"/>
    </inkml:brush>
  </inkml:definitions>
  <inkml:trace contextRef="#ctx0" brushRef="#br0">65 0 9385,'0'0'5669,"-6"13"-3266,1-2-2117,-36 88 2947,38-91-3008,1 0-1,0 0 1,0 1-1,0-1 1,1 1-1,0-1 1,1 0-1,0 1 1,0-1-1,1 1 1,3 12-1,-4-20-226,0 1 0,0-1 0,1 1 0,-1 0-1,1-1 1,0 1 0,-1-1 0,1 1-1,0-1 1,0 0 0,0 1 0,0-1-1,0 0 1,0 1 0,0-1 0,0 0 0,1 0-1,-1 0 1,0 0 0,1 0 0,-1 0-1,0-1 1,1 1 0,0 0 0,-1-1 0,1 1-1,-1-1 1,1 1 0,0-1 0,-1 0-1,1 0 1,-1 0 0,1 0 0,0 0 0,-1 0-1,1 0 1,0 0 0,-1-1 0,1 1-1,0-1 1,-1 1 0,3-2 0,1-1-71,-1 1 0,1-1-1,-1 0 1,0 0 0,0-1 0,0 1 0,-1-1 0,1 0 0,-1 0-1,0 0 1,0 0 0,4-8 0,7-22-494,16-58-1,-16 47 70,-22 73 1059,1 1 0,2 0 0,1 0 1,1 1-1,2-1 0,3 48 1,-2-72-608,1 1-1,0-1 1,1 0 0,-1 0 0,1 0 0,0 0 0,1-1 0,-1 1 0,1-1 0,5 8 0,-7-10-439,1 0 0,0 0 0,0 0 0,0 0 0,1-1 0,-1 1-1,0-1 1,1 1 0,-1-1 0,1 0 0,-1 0 0,1 0 0,4 1 0,12 0-9450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6.981"/>
    </inkml:context>
    <inkml:brush xml:id="br0">
      <inkml:brushProperty name="width" value="0.025" units="cm"/>
      <inkml:brushProperty name="height" value="0.025" units="cm"/>
    </inkml:brush>
  </inkml:definitions>
  <inkml:trace contextRef="#ctx0" brushRef="#br0">1 138 13100,'0'0'7362,"0"8"-6070,0-6-1217,0-1 1,0 1-1,0-1 0,0 1 1,0-1-1,1 1 0,-1-1 1,0 1-1,1-1 0,-1 1 1,1-1-1,0 1 1,-1-1-1,1 0 0,0 1 1,0-1-1,0 0 0,0 0 1,0 1-1,0-1 0,0 0 1,0 0-1,1 0 0,-1 0 1,0-1-1,1 1 0,-1 0 1,0-1-1,3 2 1,0-1 80,1-1 0,-1 1 0,0-1 1,1 0-1,-1 0 0,1-1 0,-1 1 1,1-1-1,-1 0 0,0 0 0,1 0 1,6-4-1,2 0 16,-1 0 0,0-2 0,0 1-1,-1-2 1,1 1 0,10-11 0,-18 15-174,-1 0 1,1-1-1,-1 1 0,1-1 1,-1 0-1,0 0 0,0 0 0,-1 0 1,1-1-1,-1 1 0,0-1 1,0 1-1,0-1 0,-1 0 1,0 1-1,0-1 0,0 0 0,0 0 1,-1-8-1,0 12-32,-1-1 0,1 1-1,-1-1 1,0 1 0,1-1 0,-1 1 0,0 0-1,0 0 1,0-1 0,0 1 0,0 0-1,0 0 1,0 0 0,0 0 0,0 0-1,-1 0 1,1 0 0,0 0 0,-1 1 0,1-1-1,-1 1 1,1-1 0,-1 1 0,1-1-1,-1 1 1,1 0 0,-1-1 0,1 1-1,-1 0 1,1 0 0,-1 0 0,1 0 0,-3 1-1,-1-1-50,0 0 0,-1 1-1,1 0 1,0 0-1,0 0 1,1 0-1,-1 1 1,0 0 0,-7 4-1,5-1 83,0 1 1,0 0-1,1 1 0,0-1 0,0 1 0,1 0 0,-1 1 1,2-1-1,-1 1 0,1 0 0,0 0 0,1 1 1,0-1-1,0 1 0,1-1 0,0 1 0,0 0 1,0 17-1,2-24 16,0 0 1,1 0 0,-1 0 0,1 0-1,-1-1 1,1 1 0,0 0-1,0 0 1,0 0 0,0-1-1,0 1 1,0-1 0,0 1 0,1-1-1,-1 1 1,0-1 0,1 0-1,-1 1 1,1-1 0,0 0-1,-1 0 1,1 0 0,0 0 0,0 0-1,-1-1 1,1 1 0,0-1-1,0 1 1,0-1 0,0 1-1,0-1 1,3 0 0,10 1 42,-1 0 1,1-1-1,18-2 0,-27 2-39,15-3-46,0-1 1,0-1-1,-1-1 0,0-1 1,0 0-1,29-16 1,2-1 62,-50 24 0,0-1-1,0 1 1,0 0-1,-1-1 1,1 1-1,0 0 1,0-1-1,0 1 1,0 0-1,-1 0 1,1 0-1,0 0 0,0 0 1,0 0-1,0 0 1,0 0-1,0 0 1,0 0-1,0 0 1,-1 1-1,1-1 1,0 0-1,0 1 1,0-1-1,-1 0 1,1 1-1,0-1 1,1 2-1,7 22 807,-9-22-806,1 0 0,-1 0-1,0 0 1,1 0-1,-1 0 1,1 0 0,0 0-1,-1 0 1,1-1 0,0 1-1,0 0 1,1 0-1,-1-1 1,0 1 0,0 0-1,1-1 1,-1 1 0,1-1-1,-1 0 1,1 1-1,0-1 1,0 0 0,-1 0-1,1 0 1,3 1 0,5-1-55,1 0 1,-1-1 0,1 1 0,0-2-1,-1 0 1,1 0 0,-1-1 0,1 0-1,-1-1 1,0 0 0,0-1 0,14-7-1,27-7-1055,-50 17 1024,1 1 0,-1-1 1,0 1-1,1-1 0,-1 1 1,1 0-1,-1-1 0,1 1 1,-1 0-1,0 0 0,1 0 1,-1 0-1,1 0 0,-1 0 1,1 1-1,-1-1 0,3 1 1,-3 0-243,-1 0-1,1 1 1,0-1 0,-1 0 0,1 0 0,0 0 0,-1 0-1,0 1 1,1-1 0,-1 0 0,0 1 0,1-1 0,-1 0 0,0 0-1,0 1 1,0-1 0,-1 3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8.211"/>
    </inkml:context>
    <inkml:brush xml:id="br0">
      <inkml:brushProperty name="width" value="0.025" units="cm"/>
      <inkml:brushProperty name="height" value="0.025" units="cm"/>
    </inkml:brush>
  </inkml:definitions>
  <inkml:trace contextRef="#ctx0" brushRef="#br0">207 255 11691,'0'0'2968,"4"-8"668,9-29-786,-13 36-2761,0 0 0,1 0 0,-1 0-1,0 0 1,0 0 0,0 0 0,0 0-1,0 0 1,0-1 0,0 1 0,0 0-1,0 0 1,0 0 0,-1 0 0,1 0-1,0 0 1,-1 0 0,1 0 0,-1 0-1,1 0 1,-1 0 0,0 0 0,1 0-1,-1 0 1,0 1 0,0-1 0,0 0-1,1 0 1,-1 1 0,0-1 0,0 1-1,0-1 1,0 0 0,0 1-1,0 0 1,0-1 0,0 1 0,0 0-1,0-1 1,-1 1 0,1 0 0,0 0-1,0 0 1,0 0 0,-2 0 0,-49 3 387,44-1-481,1 0 0,-1 1 0,0 0 0,1 0 0,-1 1 0,1 0-1,0 0 1,0 1 0,1 0 0,-1 0 0,1 0 0,0 1 0,1 0-1,-1 0 1,1 1 0,1-1 0,-1 1 0,1 0 0,0 0 0,0 1 0,1-1-1,0 1 1,1 0 0,-1 0 0,0 8 0,3-15 6,0-1 0,0 1 0,0 0 0,0 0 0,0 0 0,0 0 0,0 0 0,1 0 0,-1 0 0,0 0 0,0-1 0,1 1 0,-1 0 0,1 0 0,-1 0 0,1-1-1,-1 1 1,1 0 0,-1 0 0,1-1 0,0 1 0,-1-1 0,1 1 0,0 0 0,0-1 0,-1 1 0,2 0 0,32 5 95,-24-6-67,1 0 0,-1-1-1,1 0 1,14-5 0,-8-1-45,-2 0 1,1-1-1,-1-1 0,0-1 1,-1 0-1,0-1 0,0 0 1,-1-1-1,-1-1 0,0 0 1,-1 0-1,0-1 1,9-16-1,-15 17-48,-11 16-113,-13 20 87,19-22 89,-8 12 63,2 0 0,0 1 0,-5 14 0,11-24-36,-1-1 0,0 0 0,1 0 0,-1 0 0,1 0 0,0 1-1,0-1 1,0 0 0,1 4 0,-1-6-15,1 1 1,-1-1-1,1 0 0,-1 0 1,1 0-1,-1 0 1,1 0-1,0 0 0,-1 0 1,1 0-1,0 0 0,0 0 1,0 0-1,0 0 0,0-1 1,0 1-1,0 0 1,0-1-1,0 1 0,0-1 1,0 1-1,0-1 0,0 1 1,2-1-1,6 2 21,0-1 0,0 0 1,1-1-1,-1 0 0,0-1 0,0 0 0,0 0 1,0-1-1,0 0 0,0 0 0,-1-1 1,1 0-1,-1-1 0,1 0 0,-1 0 0,8-6 1,-10 6-37,0 0 0,0 0 0,0-1 0,0 0 0,-1 0 0,0 0 0,0 0 0,0-1 0,-1 0 0,0 0 0,0 0 0,0-1 0,-1 1 0,0-1 0,0 0 0,-1 0 0,0 0 0,0 0 0,0 0 0,0-12 0,-2 19-2,0 0 0,0-1 0,-1 1 0,1 0 0,0 0 0,0 0 0,-1 0 0,1 0 0,0 0 0,0-1 0,-1 1 0,1 0 0,0 0 0,0 0 0,-1 0 0,1 0 0,0 0 0,-1 0 0,1 0 0,0 0 0,0 0 0,-1 0 0,1 1 0,0-1 0,0 0 0,-1 0 0,1 0 0,0 0 0,0 0 0,-1 0 0,1 0 0,0 1 0,0-1 0,0 0 0,-1 0 0,1 0 0,0 1 0,0-1 0,0 0 0,0 0 0,0 1 0,-1-1 0,1 0 0,0 0 0,0 1 0,0-1 0,0 0 0,-11 12-37,7-7 74,1 0 0,0 0-1,0 0 1,1 0-1,-1 1 1,1-1 0,0 1-1,1 0 1,-1 0 0,1-1-1,0 1 1,1 0-1,-1 0 1,2 8 0,0-12-22,0-1 1,0 0 0,0 0-1,0 0 1,1 0 0,-1 0 0,0 0-1,1-1 1,-1 1 0,1 0-1,-1-1 1,1 1 0,-1-1-1,1 1 1,-1-1 0,1 0 0,-1 0-1,1 0 1,0 0 0,-1 0-1,1 0 1,1 0 0,38-5 183,-32 2-236,-1 0-1,0-1 1,0-1 0,0 1-1,0-1 1,0-1 0,-1 1 0,0-1-1,-1-1 1,1 1 0,-1-1-1,0 0 1,-1-1 0,0 1-1,0-1 1,0 0 0,5-15 0,-9 21-118,-1 39-250,0-36 431,0 1-1,0 0 1,0-1-1,0 1 0,0 0 1,0-1-1,1 1 1,-1 0-1,1-1 1,-1 1-1,1 0 0,0-1 1,-1 1-1,1-1 1,0 0-1,0 1 1,0-1-1,0 1 0,0-1 1,1 0-1,-1 0 1,0 0-1,0 0 1,1 0-1,-1 0 0,1 0 1,-1 0-1,1-1 1,-1 1-1,1 0 0,0-1 1,-1 1-1,1-1 1,0 0-1,-1 1 1,1-1-1,0 0 0,-1 0 1,1 0-1,0-1 1,-1 1-1,1 0 1,0 0-1,-1-1 0,3 0 1,5-1 38,0-1-1,0 1 1,0-2 0,-1 1 0,1-1 0,-1 0-1,12-9 1,-9 5-62,1-1 0,-1-1 0,0 1 0,-1-2-1,-1 0 1,1 0 0,-2-1 0,0 0 0,0 0-1,-1-1 1,0 1 0,-1-2 0,5-16 0,-11 19-376,-7 12 62,-8 15 97,-1 8 306,2 0 0,1 1 0,1 1 0,1 0 1,1 0-1,1 1 0,2 1 0,0-1 0,2 1 0,1 0 0,2 0 0,0 1 0,5 48 0,-1-65-68,0 0-1,1 0 1,1-1 0,0 1 0,0-1 0,1 0 0,7 11-1,50 72-248,-31-50-113,-30-42 500,-13-32 1340,4 16-1250,-107-248 470,114 261-729,0 0-1,0-1 0,1 1 1,-1 0-1,1 0 0,-1 0 1,1 0-1,-1-1 0,1 1 1,0 0-1,-1 0 0,1-1 1,0 1-1,0 0 0,0-1 1,0 1-1,0 0 0,0 0 1,1-1-1,-1 1 0,0 0 1,1 0-1,-1-1 0,1 1 1,-1 0-1,1 0 0,-1 0 1,1 0-1,0 0 0,0 0 1,-1 0-1,3-2 0,1 0-200,1 1-1,0 0 1,-1 0-1,1 0 1,0 1-1,0 0 1,6-1-1,13-4-859,21-8-2245,8-3-1933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13.994"/>
    </inkml:context>
    <inkml:brush xml:id="br0">
      <inkml:brushProperty name="width" value="0.025" units="cm"/>
      <inkml:brushProperty name="height" value="0.025" units="cm"/>
      <inkml:brushProperty name="color" value="#E71224"/>
    </inkml:brush>
  </inkml:definitions>
  <inkml:trace contextRef="#ctx0" brushRef="#br0">10155 376 5381,'-370'-32'6828,"-182"-51"-5035,-71-9-1867,-224 27 113,-3 33 186,764 29-147,-1585-27 1609,442 12-1207,-987-2-219,1829 31 96,-7 33-184,318-30-165,1 5 1,1 2 0,-75 33 0,102-34-19,0 3 1,2 2-1,0 2 1,2 2-1,-57 50 1,69-52-4,2 2 1,0 2 0,-27 38 0,45-54-8,1 1-1,0 0 1,1 1 0,1 0 0,0 0 0,2 1-1,0 0 1,0 0 0,-2 21 0,7-33-25,1 1-1,-1 0 1,1 0 0,1 0 0,-1 0 0,1-1 0,0 1 0,1 0 0,0-1 0,0 1 0,0-1-1,1 1 1,6 10 0,-4-8 31,1-1-1,1 0 0,-1-1 0,1 0 1,1 0-1,-1 0 0,1-1 0,13 9 1,13 3 48,0-2 0,1-1 0,0-1 0,39 8 1,-49-14-56,198 53 62,2-10 1,251 24-1,466 3-1,-934-78-39,366 24 24,1010 59 326,2-37 309,351-47-463,-910-49-174,-3-36 31,105-10-18,-846 89-42,441-49-196,-435 40 160,0-3 1,-1-3-1,148-61 1,-195 65 40,74-46 0,-101 55 13,-1 0 1,1-1 0,-2-1 0,1-1-1,-2 1 1,0-2 0,0 0-1,13-20 1,-21 27 44,0 1 0,0-1 1,-1 0-1,0 1 0,0-1 0,-1 0 1,1 0-1,-1 0 0,0-1 0,-1 1 1,0 0-1,0 0 0,0 0 0,0-1 1,-1 1-1,0 0 0,-1 0 0,1 0 1,-1 0-1,0 0 0,-1 1 0,1-1 0,-1 1 1,0-1-1,-1 1 0,1 0 0,-1 0 1,0 0-1,0 1 0,-1-1 0,1 1 1,-1 0-1,0 0 0,0 1 0,-7-5 1,-21-11 4,0 2 0,-1 0 0,-48-15 0,-115-26 181,74 24-46,17 2-70,-660-166 307,704 188-533,-190-39-2005,202 36-598,-62-25 0,9-8-5242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9.159"/>
    </inkml:context>
    <inkml:brush xml:id="br0">
      <inkml:brushProperty name="width" value="0.025" units="cm"/>
      <inkml:brushProperty name="height" value="0.025" units="cm"/>
    </inkml:brush>
  </inkml:definitions>
  <inkml:trace contextRef="#ctx0" brushRef="#br0">141 190 5958,'3'-5'1023,"0"1"0,0-1 0,-1 0 0,0 1 0,0-1 0,0 0 0,0 0 0,-1 0 0,0 0 0,0-1 0,0 1 0,-1-10 0,0 14-845,0 0 0,-1-1-1,1 1 1,0 0 0,-1 0-1,1-1 1,-1 1 0,0 0-1,1 0 1,-1 0 0,0 0-1,0 0 1,1 0 0,-1 0-1,0 0 1,0 0 0,0 0-1,0 0 1,0 0 0,-2 0-1,-1-1-75,1 1 0,0 0 0,0 1-1,0-1 1,-1 1 0,1-1 0,0 1-1,0 0 1,-1 0 0,1 0 0,-6 2 0,3-1-42,0 1 0,1 0 0,-1 1 1,1-1-1,-1 1 0,1 0 0,0 0 1,0 1-1,0-1 0,1 1 0,-1 0 1,1 0-1,-7 10 0,8-11-36,1 0 0,-1 0 0,1 0 1,0 1-1,0-1 0,0 1 0,1-1 0,-1 1 0,1 0 0,-1 0 1,1 0-1,1-1 0,-1 1 0,0 0 0,1 0 0,0 0 0,0 0 1,0 0-1,1 0 0,-1 0 0,1 0 0,1 5 0,-1-7-3,1-1 0,-1 1 0,1-1-1,0 1 1,-1-1 0,1 0 0,0 0-1,-1 0 1,1 0 0,0 0 0,0 0-1,0 0 1,0-1 0,0 1 0,0-1 0,0 1-1,0-1 1,0 0 0,1 0 0,-1 0-1,0 0 1,3 0 0,51-8 318,-39 2-325,0-1 1,-1-1-1,0 0 1,-1-1-1,0-1 1,0 0-1,-1-1 1,-1-1-1,1 0 0,-2-1 1,0 0-1,0-1 1,-2 0-1,1-1 1,-2 0-1,12-25 1,-14 17 9,-15 26 41,-19 32-21,18-22 32,0 0 1,1 0-1,1 0 1,0 1-1,1 0 0,1 0 1,0 1-1,1 0 0,0 0 1,1 0-1,1 0 1,-1 20-1,3-33-69,0 0-1,1 0 1,-1 0 0,0 0-1,1 0 1,-1 0 0,1 0-1,0 0 1,0-1 0,-1 1-1,1 0 1,0 0 0,1 0-1,-1-1 1,0 1-1,0-1 1,1 1 0,-1-1-1,1 1 1,-1-1 0,1 0-1,0 0 1,1 1 0,2 0 16,0 0 0,-1 0-1,1-1 1,0 1 0,0-1 0,0 0 0,0-1 0,0 1 0,7-1 0,-1 0-43,-1-1 0,0 0 1,0-1-1,1 0 0,-1 0 1,0-1-1,-1-1 0,1 1 1,10-7-1,-8 2-81,-1 0-1,1-2 1,-2 1-1,17-20 1,-23 25 100,0-1 1,0 0 0,-1 0-1,1 0 1,-1-1 0,-1 1-1,1-1 1,-1 0-1,0 0 1,0 1 0,-1-1-1,1-1 1,0-7 0,-3 14 0,1 0 0,0 0 0,0-1 1,0 1-1,0 0 0,-1 0 1,1 0-1,0-1 0,0 1 0,-1 0 1,1 0-1,0 0 0,0 0 0,-1-1 1,1 1-1,0 0 0,0 0 1,-1 0-1,1 0 0,0 0 0,-1 0 1,1 0-1,0 0 0,-1 0 0,1 0 1,0 0-1,0 0 0,-1 0 0,1 0 1,0 0-1,-1 0 0,1 0 1,0 1-1,0-1 0,-1 0 0,1 0 1,0 0-1,0 0 0,-1 0 0,1 1 1,0-1-1,0 0 0,0 0 1,-1 1-1,1-1 0,0 0 0,0 1 1,-15 9-9,10-4 31,-1 1-1,1 0 1,0 0 0,1 0-1,-1 1 1,2 0 0,-1 0-1,1 0 1,-5 16 0,8-22-11,-1 1 0,1-1 0,-1 0 0,1 0 0,0 0 0,0 0 0,0 0 0,0 1 0,0-1 0,0 0 0,1 0 0,-1 0 0,1 0 0,-1 0 0,1 0 0,0 0 0,0 0 0,0 0 0,0 0 1,0 0-1,0 0 0,1 0 0,-1-1 0,0 1 0,1-1 0,0 1 0,-1-1 0,1 1 0,0-1 0,0 0 0,-1 0 0,1 0 0,0 0 0,0 0 0,0 0 0,0-1 0,1 1 0,-1-1 0,0 1 0,0-1 1,0 0-1,0 0 0,0 0 0,4 0 0,4-1-22,0 0 1,0-1-1,0 0 1,0 0-1,0-1 1,0 0-1,-1-1 1,1 0-1,-1-1 1,0 0 0,-1 0-1,1-1 1,-1 0-1,0 0 1,0-1-1,-1 0 1,0 0-1,0-1 1,-1 0-1,0 0 1,0-1-1,-1 0 1,0 0-1,0 0 1,-1 0-1,-1-1 1,1 0 0,-1 1-1,-1-1 1,2-18-1,-4 27 8,0 0 1,0 0-1,0 0 0,0 1 0,0-1 1,0 0-1,0 0 0,-1 0 0,1 1 1,0-1-1,0 0 0,-1 0 0,1 1 1,-1-1-1,1 0 0,-1 0 0,1 1 1,-1-1-1,1 1 0,-1-1 0,0 0 1,1 1-1,-1-1 0,0 1 0,1 0 1,-1-1-1,0 1 0,0-1 0,1 1 1,-1 0-1,0 0 0,0 0 0,0-1 0,1 1 1,-1 0-1,0 0 0,0 0 0,0 0 1,0 0-1,1 0 0,-1 0 0,0 1 1,0-1-1,0 0 0,1 0 0,-1 1 1,0-1-1,0 0 0,1 1 0,-2 0 1,-3 1-11,1-1-1,-1 1 1,1 1 0,0-1 0,0 1 0,0 0-1,-6 5 1,6-4 16,0 0 1,1 0-1,0 0 0,0 0 0,0 0 0,0 1 0,1-1 0,0 1 1,0 0-1,0 0 0,0 0 0,1 0 0,0 0 0,0 0 0,0 0 1,1 0-1,0 1 0,0-1 0,0 0 0,0 0 0,1 0 0,0 0 0,0 0 1,0 1-1,1-2 0,0 1 0,0 0 0,0 0 0,0-1 0,1 1 1,0-1-1,0 1 0,0-1 0,0 0 0,1 0 0,-1-1 0,1 1 1,0-1-1,0 0 0,0 0 0,1 0 0,-1 0 0,1-1 0,0 0 1,-1 0-1,1 0 0,0 0 0,7 0 0,-12-2-7,37 5-2531,-15-13-3177,-12-7-1522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49.502"/>
    </inkml:context>
    <inkml:brush xml:id="br0">
      <inkml:brushProperty name="width" value="0.025" units="cm"/>
      <inkml:brushProperty name="height" value="0.025" units="cm"/>
    </inkml:brush>
  </inkml:definitions>
  <inkml:trace contextRef="#ctx0" brushRef="#br0">1 1 18385,'0'0'4132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0.745"/>
    </inkml:context>
    <inkml:brush xml:id="br0">
      <inkml:brushProperty name="width" value="0.025" units="cm"/>
      <inkml:brushProperty name="height" value="0.025" units="cm"/>
    </inkml:brush>
  </inkml:definitions>
  <inkml:trace contextRef="#ctx0" brushRef="#br0">5 223 7719,'0'0'5232,"-1"-10"-2098,1 5-2944,-2-2 199,1 0-1,1 0 0,-1-1 0,1 1 0,1-1 1,-1 1-1,1 0 0,1-1 0,-1 1 0,1 0 1,0 0-1,1 0 0,0 0 0,0 1 1,0-1-1,6-7 0,-3 8-228,0 0-1,0 0 1,0 1-1,0 0 1,1 0-1,0 1 1,0 0-1,0 0 1,1 1 0,-1 0-1,1 0 1,9-2-1,-15 4-146,1 1-1,-1-1 1,1 1-1,-1-1 0,0 1 1,1 0-1,-1 0 1,1 0-1,-1 1 1,1-1-1,-1 1 0,0-1 1,1 1-1,-1 0 1,0 0-1,1 0 1,-1 0-1,0 0 0,0 0 1,0 1-1,0-1 1,0 1-1,0-1 1,-1 1-1,1 0 0,0-1 1,-1 1-1,1 0 1,-1 0-1,0 0 1,0 1-1,0-1 0,0 0 1,0 0-1,0 1 1,0-1-1,-1 0 1,1 1-1,-1-1 0,0 1 1,1-1-1,-1 0 1,-1 4-1,2 12 32,-2 0 0,0-1 0,-1 1-1,0-1 1,-7 22 0,-4 24-13,12-58-22,0 1-1,1-1 1,-1 1 0,1-1 0,0 1 0,1 0 0,0 8 0,0-13 8,0 0 1,-1 0 0,1 0-1,0 0 1,0 0 0,0 1-1,0-1 1,0-1 0,0 1-1,0 0 1,0 0-1,0 0 1,0 0 0,0-1-1,0 1 1,1-1 0,-1 1-1,0-1 1,1 1 0,-1-1-1,0 0 1,1 1 0,-1-1-1,0 0 1,1 0 0,-1 0-1,0 0 1,1 0-1,-1 0 1,0-1 0,1 1-1,-1 0 1,0-1 0,3 0-1,2-1 26,0 0 0,-1 0 0,1-1-1,0 0 1,-1 0 0,1 0-1,-1-1 1,0 0 0,0 0-1,-1 0 1,1-1 0,-1 1 0,0-1-1,0 0 1,0 0 0,-1 0-1,0-1 1,0 1 0,4-11 0,-1 3 31,-1 0 1,0-1 0,-1 0 0,-1-1-1,0 1 1,-1 0 0,1-22-1,-3 34-66,1 1 0,-1-1 0,0 1 0,0-1-1,-1 1 1,1-1 0,0 1 0,0 0-1,-1-1 1,1 1 0,-1-1 0,1 1-1,-1 0 1,0-1 0,-1-1 0,2 3-12,-1-1 0,1 1 0,0 0 0,-1 0 0,1 0 0,0 0 0,-1 0 0,1 0 0,0 0 0,-1 0 0,1 0 0,-1 0 0,1 0 0,0 0 0,-1 0 0,1 0 0,0 0 0,-1 0 0,1 0 0,0 0 0,-1 0-1,1 1 1,0-1 0,-1 0 0,1 0 0,0 0 0,-1 1 0,1-1 0,0 0 0,0 0 0,-1 1 0,1-1 0,0 0 0,0 1 0,0-1 0,-1 1 0,0 0-6,0 1-1,0 0 0,0 0 0,0 0 0,1-1 1,-1 1-1,0 0 0,1 0 0,-1 0 0,1 0 1,0 0-1,0 0 0,0 0 0,0 0 1,0 1-1,0-1 0,0 0 0,1 0 0,-1 0 1,1-1-1,0 1 0,-1 0 0,2 3 0,1-2 11,-1-1 0,1 1 0,0 0-1,0-1 1,0 1 0,0-1-1,0 0 1,0 0 0,1 0-1,-1 0 1,1-1 0,-1 1 0,1-1-1,0 0 1,-1 0 0,1-1-1,0 1 1,0-1 0,5 1-1,3-1 20,-1 0 0,1 0 0,0-1 0,0 0-1,14-4 1,-14 1-15,-1 0 1,0-1-1,1 0 0,-1-1 0,-1 0 0,15-10 0,-20 12 3,-1 1-1,0 0 1,0-1-1,0 1 1,0-1-1,0 0 1,-1-1-1,0 1 0,0-1 1,0 1-1,0-1 1,-1 0-1,0 0 1,0 0-1,0 0 1,2-10-1,-4 14-8,0 0-1,0 0 1,0 0 0,-1 0 0,1 1-1,0-1 1,0 0 0,-1 0-1,1 0 1,0 1 0,-1-1-1,1 0 1,-1 0 0,1 1 0,-1-1-1,1 0 1,-1 1 0,1-1-1,-1 1 1,0-1 0,1 1-1,-1-1 1,0 1 0,0-1 0,1 1-1,-1-1 1,0 1 0,0 0-1,0 0 1,1-1 0,-1 1 0,0 0-1,0 0 1,0 0 0,0 0-1,1 0 1,-1 0 0,0 0-1,0 0 1,0 0 0,0 1 0,0-1-1,0 0 1,-4 1-17,1 0 0,0 0 1,-1 0-1,1 0 0,0 0 1,0 1-1,-6 3 0,3 0 3,1 1 1,0-1-1,0 1 0,0 1 1,1-1-1,0 1 0,0 0 1,-7 13-1,10-16 8,0 1-1,-1-1 1,1 1 0,1-1-1,-1 1 1,1 0 0,0 0-1,0 0 1,0 0 0,0 0-1,1 0 1,0 0 0,0 0-1,0-1 1,1 1 0,1 5-1,-1-7 9,1-1-1,-1 0 1,1 0-1,0 0 1,0 0-1,0 0 1,0 0-1,0 0 1,1-1 0,-1 1-1,0-1 1,1 0-1,-1 0 1,1 1-1,-1-1 1,1-1-1,-1 1 1,1 0-1,4 0 1,60 7-182,-52-6 10,46 3-735,86-3-1,-146-2 984,0 0-1,0 0 0,1-1 1,-1 1-1,0 0 1,0 0-1,0-1 0,0 1 1,0 0-1,0-1 1,0 0-1,0 1 0,0-1 1,0 1-1,0-1 1,0 0-1,0 0 0,0 1 1,0-1-1,-1 0 1,1 0-1,0 0 0,-1 0 1,1 0-1,-1 0 1,2-2-1,-1-1 93,-1 1 0,1-1 0,0 1 0,-1-1 0,0 1 0,0-1 0,0 1 0,0-1 0,-2-3 0,0-5 100,-1 1 0,0 0 0,-1 0 0,-9-19 0,7 19-356,0 1 1,-1-1-1,0 1 0,-1 1 1,0-1-1,0 1 1,-1 1-1,0 0 1,-16-11-1,21 19-4141,10 7 2319,12 10-215,-9-12 824,1 0-1,-1-1 1,1 0-1,14 3 1,15 5-4769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1.228"/>
    </inkml:context>
    <inkml:brush xml:id="br0">
      <inkml:brushProperty name="width" value="0.025" units="cm"/>
      <inkml:brushProperty name="height" value="0.025" units="cm"/>
    </inkml:brush>
  </inkml:definitions>
  <inkml:trace contextRef="#ctx0" brushRef="#br0">253 43 9257,'0'0'7361,"-11"-6"-4617,0 0-2267,-1 0 0,1 1 0,-1 0 0,1 1 0,-15-3 0,21 6-408,0 0 1,0 1 0,0-1-1,-1 1 1,1 0 0,0 0-1,0 0 1,0 1 0,0 0-1,0 0 1,0 0 0,0 1 0,1 0-1,-1-1 1,0 2 0,1-1-1,-1 0 1,-6 6 0,-30 33-19,39-39-73,0 0 0,1 0 0,-1 0 0,1 0 0,-1 1 0,1-1 0,0 1-1,0-1 1,0 1 0,0-1 0,1 1 0,-1-1 0,1 1 0,-1 0 0,1-1 0,0 1 0,0 0 0,0 0 0,1 2 0,0-4-94,1 0 0,-1 0 0,1 0 0,0 0 0,-1 0 0,1-1 0,0 1 0,0 0 1,-1-1-1,1 1 0,0-1 0,0 0 0,0 0 0,0 0 0,-1 0 0,1 0 0,0 0 0,0 0 0,2-1 0,2 1-176,44-2-1605,-34 0 1751,0 1 1,-1 1-1,1 0 0,0 1 0,0 1 0,-1 0 0,31 10 0,-44-12 277,-1 1 0,0-1 0,1 1 0,-1 0 0,1 0 0,-1-1 0,0 1 0,0 0 0,1 0 0,-1 0 0,0 0 0,0 1 0,0-1 0,0 0 0,0 0 0,-1 1 0,1-1 0,0 1 0,-1-1 0,1 0 1,-1 1-1,1-1 0,-1 1 0,1-1 0,-1 1 0,0 0 0,0-1 0,0 1 0,0-1 0,0 1 0,0-1 0,0 1 0,-1-1 0,1 1 0,-1-1 0,1 1 0,-1-1 0,1 1 0,-1-1 0,0 0 0,1 1 0,-1-1 0,0 0 0,0 1 0,-2 1 0,-4 5 458,1 0 0,-2 0 0,1-1 0,-1 0 0,-11 8 0,13-10-569,-1 0 0,0 0 0,0 0 0,0-1 0,-1 0 0,0 0 0,0-1 0,0 0 0,0-1 0,0 1 0,-16 1 0,24-4-150,-1-1 0,1 1-1,-1 0 1,1 0-1,-1-1 1,1 1 0,-1 0-1,1-1 1,-1 1-1,1-1 1,0 1 0,-1 0-1,1-1 1,-1 1-1,1-1 1,0 1 0,0-1-1,-1 0 1,1 1-1,0-1 1,0 1 0,-1-1-1,1 1 1,0-1-1,0 1 1,0-1-1,0 0 1,0 1 0,0-1-1,0 1 1,0-1-1,0 0 1,2-21-4140,4-2-2622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1.716"/>
    </inkml:context>
    <inkml:brush xml:id="br0">
      <inkml:brushProperty name="width" value="0.025" units="cm"/>
      <inkml:brushProperty name="height" value="0.025" units="cm"/>
    </inkml:brush>
  </inkml:definitions>
  <inkml:trace contextRef="#ctx0" brushRef="#br0">126 265 7399,'0'0'14243,"-9"0"-13432,4 0-782,0 1 0,0-1 0,0 1 0,0 0 0,0 1 0,0-1 0,0 1 0,1 0 0,-1 0 0,1 0 0,-1 1 0,1-1 0,0 1 0,0 0 0,0 1 0,0-1 0,0 1 0,1-1 0,0 1 0,0 0 0,0 0 0,0 1 0,0-1 0,1 1 0,0-1 0,0 1 0,0 0 0,1 0 0,-2 6 0,2-9-10,0 0 0,1 0-1,-1 0 1,0 1 0,1-1 0,0 0-1,0 0 1,0 1 0,0-1-1,0 0 1,0 1 0,0-1-1,1 0 1,-1 0 0,1 1-1,-1-1 1,1 0 0,0 0-1,0 0 1,0 0 0,0 0-1,1 0 1,-1 0 0,0 0 0,1 0-1,0-1 1,-1 1 0,1-1-1,0 1 1,-1-1 0,1 1-1,0-1 1,0 0 0,0 0-1,0 0 1,1 0 0,-1 0-1,0-1 1,0 1 0,0-1-1,1 1 1,-1-1 0,0 0 0,3 0-1,2 0-7,-1 0 1,1-1-1,-1 1 0,1-2 0,-1 1 0,1-1 1,-1 0-1,0 0 0,0 0 0,0-1 1,0 0-1,0 0 0,0-1 0,8-7 0,-3-1-107,0 0 1,-1 0-1,0-1 0,-1 0 0,0-1 0,-1 0 0,-1 0 0,11-31 0,-14 32 98,0 0 0,-1 0 0,0-1 0,-1 1-1,0-1 1,-1 1 0,-1-1 0,0 1-1,-1-1 1,-5-25 0,5 35 16,0 0 1,0 0-1,0 0 1,0 1 0,-1-1-1,0 1 1,0-1-1,0 1 1,0-1-1,-1 1 1,1 0-1,-1 0 1,1 0-1,-1 1 1,0-1-1,0 1 1,-1-1 0,1 1-1,0 0 1,-1 0-1,1 0 1,-1 1-1,0-1 1,0 1-1,1 0 1,-1 0-1,-6 0 1,5 0-16,0 1 0,0 1 1,0-1-1,-1 1 0,1 0 0,0 0 1,0 0-1,0 1 0,0-1 0,1 1 1,-1 1-1,0-1 0,1 1 0,-1-1 1,1 1-1,0 0 0,0 1 0,0-1 1,0 1-1,-4 6 0,1-2 67,1 0-1,0 1 1,0 0-1,1 1 1,0-1 0,1 1-1,-4 13 1,7-21-66,0 1-1,1-1 1,-1 0 0,1 0 0,-1 1 0,1-1 0,0 0-1,0 1 1,0-1 0,1 0 0,-1 1 0,0-1 0,1 0-1,-1 0 1,1 1 0,0-1 0,0 0 0,0 0 0,0 0-1,0 0 1,0 0 0,1 0 0,-1 0 0,1-1 0,-1 1-1,1 0 1,0-1 0,0 1 0,-1-1 0,1 0 0,0 1-1,0-1 1,0 0 0,0 0 0,1 0 0,-1-1 0,0 1-1,0 0 1,4 0 0,24 5-975,51 4 0,-60-8 544,0 0 0,0 1-1,-1 1 1,1 1 0,35 14 0,-54-18 484,1 0-1,-1 1 1,1-1 0,-1 1 0,1 0 0,-1 0 0,0 0 0,0 0 0,0 0 0,0 0 0,0 0 0,-1 1 0,1-1 0,-1 1 0,1-1 0,-1 1 0,0 0 0,0 0 0,0-1 0,0 4 0,1 5 57,-1-1 0,0 1 0,-1 0 1,-1 12-1,0 4-2714,12-26-10186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2.079"/>
    </inkml:context>
    <inkml:brush xml:id="br0">
      <inkml:brushProperty name="width" value="0.025" units="cm"/>
      <inkml:brushProperty name="height" value="0.025" units="cm"/>
    </inkml:brush>
  </inkml:definitions>
  <inkml:trace contextRef="#ctx0" brushRef="#br0">6 0 15086,'0'0'9097,"-5"55"-8457,5-37-447,0 0-129,5-2-256,9-3-1698,-5-5-1313,2-5-3331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2.424"/>
    </inkml:context>
    <inkml:brush xml:id="br0">
      <inkml:brushProperty name="width" value="0.025" units="cm"/>
      <inkml:brushProperty name="height" value="0.025" units="cm"/>
    </inkml:brush>
  </inkml:definitions>
  <inkml:trace contextRef="#ctx0" brushRef="#br0">2 249 7303,'0'0'15449,"10"5"-14888,-1-1-499,-1 0 1,1-1-1,0 0 1,0 0-1,14 2 1,-18-4-53,-1-1 0,1 0 1,0 0-1,-1 0 0,1 0 0,-1-1 1,1 0-1,-1 0 0,1 0 1,-1 0-1,1-1 0,-1 0 0,0 0 1,0 0-1,0 0 0,5-4 1,-5 4 54,-1 0 0,1 0 1,-1-1-1,1 1 0,-1-1 1,0 0-1,0 0 0,0 0 1,-1-1-1,1 1 0,-1 0 1,0-1-1,1 0 0,-2 0 1,1 1-1,0-1 0,-1 0 1,0 0-1,0-1 0,1-6 1,-2 10-37,-1 0 0,1 0 0,-1-1 1,0 1-1,1 0 0,-1 0 1,0 0-1,0 0 0,0 0 1,0 0-1,1 0 0,-1 1 1,-1-1-1,1 0 0,0 0 0,0 1 1,0-1-1,0 1 0,0-1 1,-1 1-1,1-1 0,0 1 1,0 0-1,-1 0 0,1-1 0,0 1 1,-1 0-1,1 0 0,0 0 1,0 1-1,-1-1 0,1 0 1,0 0-1,-3 1 0,-2 0-38,0-1 0,0 1-1,0 0 1,0 1 0,0 0 0,-10 4-1,11-2 30,-1 0 0,0 1-1,1 0 1,0 0-1,0 0 1,0 1-1,1 0 1,0-1-1,0 2 1,0-1 0,1 0-1,0 1 1,-4 13-1,6-17 13,0 0-1,0 0 0,0 0 1,0 0-1,0 1 0,1-1 1,0 0-1,0 0 0,0 1 1,0-1-1,0 0 0,1 1 1,-1-1-1,1 0 0,0 0 1,0 0-1,0 0 0,0 1 1,1-1-1,-1-1 0,1 1 1,0 0-1,-1 0 0,1-1 1,1 1-1,-1-1 0,0 1 1,1-1-1,-1 0 0,1 0 1,-1 0-1,4 1 0,3 1 2,0-1 0,-1 0 0,1 0 0,1-1 0,-1 0 0,0-1 0,0 0 0,1 0 0,14-2 0,-17 1-360,-1-1-1,1 0 1,-1 0 0,0-1-1,0 0 1,10-4 0,-13 5-198,0-1 1,0 0 0,0 0 0,0 0 0,0 0-1,-1 0 1,1 0 0,-1-1 0,0 1 0,0-1-1,0 0 1,4-5 0,5-19-6448</inkml:trace>
  <inkml:trace contextRef="#ctx0" brushRef="#br0" timeOffset="1">76 28 12075,'0'0'4613,"-54"-22"-3684,40 16 1121,7 6-897,17 0-3395,8 0-5862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2.945"/>
    </inkml:context>
    <inkml:brush xml:id="br0">
      <inkml:brushProperty name="width" value="0.025" units="cm"/>
      <inkml:brushProperty name="height" value="0.025" units="cm"/>
    </inkml:brush>
  </inkml:definitions>
  <inkml:trace contextRef="#ctx0" brushRef="#br0">219 199 8872,'0'0'10063,"-8"-4"-8023,2 1-1932,0 1 1,-1-1-1,1 1 1,0 0 0,-1 1-1,0-1 1,1 1 0,-1 1-1,0-1 1,1 1-1,-1 0 1,0 1 0,1-1-1,-1 2 1,0-1-1,1 1 1,-1-1 0,1 2-1,0-1 1,0 1 0,0 0-1,-9 6 1,9-5-121,1 1 0,0 0 0,0 0 0,1 0 0,0 0 0,0 1 0,-5 8-1,8-11 3,-1 0-1,1-1 0,-1 1 1,1 0-1,0 0 1,0 0-1,1 0 0,-1 0 1,1 0-1,-1 0 0,1 0 1,0 0-1,0 0 0,0 0 1,0 0-1,1 0 0,0 0 1,1 5-1,-1-6 8,0-1 1,0 0-1,0 0 0,0 0 1,1 0-1,-1 0 1,0 0-1,1 0 0,-1-1 1,1 1-1,-1 0 1,1-1-1,-1 1 0,1-1 1,-1 0-1,1 1 0,0-1 1,-1 0-1,1 0 1,-1 0-1,3 0 0,36-4 13,-27 0 1,0 0 0,0-1-1,-1 0 1,1-1 0,-1-1 0,-1 0 0,1 0 0,-1-1-1,-1-1 1,15-13 0,-10 7 16,-1-1-1,0 0 0,-1-1 1,-1-1-1,-1 0 1,10-19-1,-17 30 210,-1 1 0,-1-1-1,1 0 1,-1 0 0,0 0-1,0 0 1,-1 0 0,0 0 0,0-1-1,-1 1 1,0 0 0,-1-12-1,0 19-201,0 0-1,1 0 0,-1 0 0,0 0 0,0 0 0,0 0 0,1 0 0,-1 0 0,0 0 0,0 0 0,1 0 1,-1 1-1,0-1 0,0 0 0,1 0 0,-1 1 0,0-1 0,0 1 0,1-1 0,-1 0 0,0 1 1,1-1-1,-1 1 0,0 1 0,-6 6-29,0 0-1,1 0 1,1 1 0,-1-1 0,1 2 0,1-1-1,0 0 1,0 1 0,1 0 0,-4 16-1,2-1-132,1 0 0,1 1 0,0 30 0,3-50-82,0 0 1,0 0-1,1 0 1,0 0-1,0 0 1,1 0-1,0 0 1,0-1-1,0 1 1,0-1-1,4 6 1,-4-8-204,0 0 1,0 0-1,1-1 0,-1 1 1,1-1-1,-1 0 1,1 1-1,4 1 1,-4-2-377,1 0 1,-1-1 0,0 1 0,1-1-1,-1 0 1,1 0 0,0 0 0,6 0-1,10-1-6779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3.451"/>
    </inkml:context>
    <inkml:brush xml:id="br0">
      <inkml:brushProperty name="width" value="0.025" units="cm"/>
      <inkml:brushProperty name="height" value="0.025" units="cm"/>
    </inkml:brush>
  </inkml:definitions>
  <inkml:trace contextRef="#ctx0" brushRef="#br0">30 7 7847,'0'0'14756,"1"8"-13534,0-6-1186,-1 0 33,0 0-1,0 0 1,0 0 0,0-1 0,1 1-1,-1 0 1,1 0 0,-1 0 0,1-1-1,0 1 1,-1 0 0,1-1 0,0 1-1,0 0 1,0-1 0,1 0-1,-1 1 1,0-1 0,1 1 0,-1-1-1,0 0 1,1 0 0,-1 0 0,1 0-1,0 0 1,-1 0 0,1-1 0,0 1-1,0 0 1,-1-1 0,1 1 0,0-1-1,0 0 1,0 0 0,0 1 0,-1-1-1,3-1 1,52-3 566,-55 4-619,0 0-1,1-1 0,-1 1 1,1 0-1,-1-1 0,0 1 0,1-1 1,-1 1-1,0-1 0,1 1 0,-1-1 1,0 0-1,0 0 0,0 0 0,0 0 1,0 0-1,0 0 0,0 0 1,0 0-1,0 0 0,0 0 0,0 0 1,-1-1-1,1 1 0,0 0 0,-1 0 1,1-1-1,-1 1 0,0-1 1,1 1-1,-1 0 0,0-1 0,0 1 1,0-1-1,0-2 0,-1 3-32,0-1-1,0 1 0,0 0 1,-1-1-1,1 1 0,0 0 1,0 0-1,-1 0 0,1 0 1,-1 0-1,1 0 0,-1 0 1,1 0-1,-1 1 0,0-1 1,1 0-1,-1 1 1,0 0-1,0-1 0,1 1 1,-1 0-1,0 0 0,0 0 1,0 0-1,1 0 0,-3 1 1,-48 4-692,47-3 670,1 0-1,-1 1 1,1-1-1,0 1 1,0 0-1,0 1 1,0-1-1,1 0 1,-1 1-1,1 0 1,0 0-1,0 0 1,1 0 0,-1 1-1,1-1 1,0 1-1,0-1 1,0 1-1,0 0 1,1 0-1,0 0 1,0 0-1,0-1 1,1 1-1,0 0 1,0 1-1,1 6 1,0-10 37,0 0-1,0 0 1,0 0 0,0 0 0,0-1-1,1 1 1,-1-1 0,1 1-1,-1-1 1,1 1 0,0-1 0,0 0-1,-1 0 1,1 0 0,0 0-1,0 0 1,0 0 0,0 0 0,0-1-1,0 1 1,0-1 0,0 1-1,0-1 1,0 0 0,1 0-1,-1 0 1,4-1 0,63-1-190,-45-4-320,-1 0 0,43-19 0,-48 18 281,0 0 1,1 0-1,-1 2 0,1 0 0,31-3 1,-50 8 272,1 0 1,-1 0 0,1 0 0,0 0 0,-1 0-1,1 0 1,0 0 0,-1 0 0,1 0-1,-1 0 1,1 0 0,0 0 0,-1 0 0,1 1-1,-1-1 1,1 0 0,-1 1 0,1-1-1,-1 0 1,1 1 0,-1-1 0,1 0 0,-1 1-1,1-1 1,-1 1 0,0-1 0,1 1-1,-1-1 1,0 1 0,1-1 0,-1 1 0,1 0-1,-2 22 1416,2 3-254,0-25-1165,0 0 0,0 0 1,1-1-1,-1 1 0,0-1 1,0 1-1,1-1 0,-1 1 1,0-1-1,1 0 0,-1 1 1,0-1-1,1 0 0,-1 0 1,1 0-1,-1 0 0,0 0 1,1-1-1,-1 1 0,0 0 1,1 0-1,2-2 0,30-9 183,-19 3-317,-9 4-5,-1 1 0,0 0-1,1 0 1,-1 1 0,1 0-1,0 0 1,0 0 0,0 0 0,0 1-1,0 0 1,0 0 0,10 1 0,-14 15-594,-3-5-3945,-4-8-3081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4.206"/>
    </inkml:context>
    <inkml:brush xml:id="br0">
      <inkml:brushProperty name="width" value="0.025" units="cm"/>
      <inkml:brushProperty name="height" value="0.025" units="cm"/>
    </inkml:brush>
  </inkml:definitions>
  <inkml:trace contextRef="#ctx0" brushRef="#br0">17 77 7623,'0'0'8867,"-3"10"-5205,-9 29-1254,12-38-2340,0 0 1,-1-1-1,1 1 1,0 0-1,0 0 1,-1 0-1,1 0 1,0 0-1,0 0 1,0-1-1,0 1 1,0 0-1,1 0 0,-1 0 1,0 0-1,0 0 1,0 0-1,1-1 1,-1 1-1,0 0 1,1 0-1,-1 0 1,1-1-1,-1 1 1,1 0-1,-1-1 0,1 1 1,0 0-1,-1-1 1,1 1-1,0-1 1,0 1-1,-1-1 1,1 1-1,0-1 1,0 1-1,0-1 1,-1 0-1,1 0 0,0 1 1,0-1-1,0 0 1,0 0-1,0 0 1,-1 0-1,1 0 1,0 0-1,0 0 1,0 0-1,0 0 1,0-1-1,0 1 0,-1 0 1,1 0-1,2-1 1,44-16 1211,-43 15-1220,13-8 150,0-1 1,19-16-1,-33 25-218,1-1 0,-1 0-1,0 0 1,0 0-1,0 0 1,-1 0-1,1-1 1,-1 1-1,0-1 1,0 0 0,0 0-1,0 1 1,-1-1-1,0 0 1,1-1-1,-1 1 1,0-6-1,-1 10-24,0-1-1,0 0 0,0 1 0,0-1 1,0 0-1,-1 1 0,1-1 1,0 0-1,0 1 0,-1-1 0,1 0 1,0 1-1,-1-1 0,1 1 1,0-1-1,-1 0 0,1 1 0,-1-1 1,1 1-1,-1 0 0,1-1 1,-1 1-1,0-1 0,1 1 0,-1 0 1,1-1-1,-1 1 0,0 0 1,-1-1-1,-27 0-976,23 2 829,-1 1-1,1-1 0,0 1 0,0 0 0,0 0 0,-10 6 1,9-3 165,1 0 1,1 0 0,-1 0-1,1 1 1,0 0 0,0 0 0,1 0-1,0 1 1,0-1 0,0 1-1,1 0 1,0 0 0,0 0 0,1 1-1,0-1 1,0 1 0,0-1-1,1 1 1,1 0 0,-1-1 0,2 16-1,0-21 30,0 0 0,0-1 0,0 1 0,0 0 0,0-1 0,0 1 0,0-1 0,1 1-1,-1-1 1,1 0 0,-1 0 0,1 0 0,-1 1 0,1-1 0,0 0 0,-1-1 0,1 1 0,0 0-1,0-1 1,0 1 0,0-1 0,-1 1 0,1-1 0,0 0 0,0 0 0,0 1 0,3-2 0,55-2 349,-36-2-328,-1-2 0,1 0 0,-2-2 0,1 0 0,-1-1 0,21-15-1,-14 10-263,0 0 0,47-15 0,-76 29 235,0 1-1,1 0 1,-1 0 0,1 0-1,-1 0 1,0 0 0,1 0-1,-1-1 1,0 1-1,1 0 1,-1 0 0,1 0-1,-1 0 1,0 1 0,1-1-1,-1 0 1,0 0 0,1 0-1,-1 0 1,1 0 0,-1 0-1,0 1 1,1-1 0,-1 0-1,0 0 1,1 0 0,-1 1-1,0-1 1,0 0 0,1 0-1,-1 1 1,0-1 0,0 0-1,1 1 1,-1-1 0,0 0-1,0 1 1,0 0 0,3 19 288,-4-18-250,1-1 1,0 1 0,-1-1-1,1 1 1,0-1 0,0 1-1,0-1 1,0 1 0,0-1-1,1 1 1,-1-1 0,0 1-1,1-1 1,-1 0 0,1 1 0,-1-1-1,1 1 1,0-1 0,0 0-1,0 0 1,-1 1 0,1-1-1,0 0 1,0 0 0,0 0-1,1 0 1,-1 0 0,0 0-1,0 0 1,1-1 0,-1 1-1,0 0 1,2 0 0,9-1-3,-1 0 1,1-1 0,0 0-1,-1-1 1,1 0-1,-1-1 1,0 0-1,20-9 1,-19 8-305,0-1 1,-1 2 0,1-1-1,1 2 1,-1-1-1,0 2 1,0 0-1,15 0 1,-26 1 256,0 0 0,0 0 0,0 1 1,0-1-1,0 0 0,0 1 0,0-1 0,0 0 1,0 1-1,0-1 0,0 1 0,0 0 0,0-1 0,-1 1 1,1-1-1,0 1 0,-1 0 0,1 0 0,0 0 1,-1-1-1,1 1 0,-1 0 0,1 0 0,-1 0 0,1 0 1,-1 0-1,0 0 0,1 0 0,-1 0 0,0 0 0,0 0 1,0 0-1,0 0 0,0 0 0,0 0 0,0 0 1,0 0-1,0 0 0,-1 1 0,1 0-108,0 0-1,0-1 0,0 1 1,0 0-1,1-1 1,-1 1-1,0 0 0,1-1 1,-1 1-1,1-1 1,-1 1-1,1 0 1,1 1-1,2-2-3794,5-1-4147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7.161"/>
    </inkml:context>
    <inkml:brush xml:id="br0">
      <inkml:brushProperty name="width" value="0.025" units="cm"/>
      <inkml:brushProperty name="height" value="0.025" units="cm"/>
    </inkml:brush>
  </inkml:definitions>
  <inkml:trace contextRef="#ctx0" brushRef="#br0">53 67 11883,'0'0'2018,"0"11"-1009,6 70 1722,16 88 1,28 90-1762,-49-254-986,-15-53 193,-1 1 0,-3 0 1,-2 1-1,-45-76 0,71 126-199,0 1 0,0-1-1,0 0 1,1-1 0,0 0 0,-1 0 0,1 0 0,7 2-1,3 0 93,-1 0 0,1 0 0,24 2 0,-33-6-39,0-1 0,0 1 0,0-2 1,0 1-1,0-1 0,0 0 0,0-1 0,0 0 0,0 0 0,-1 0 0,13-7 0,-14 6-11,-1-1 0,0-1 0,0 1 0,-1-1 0,1 1 0,-1-1 0,0-1 0,0 1 0,0-1 0,-1 1 0,0-1 0,0 0 0,-1 0 0,4-11 0,2-13 6,-1-1 1,-2 0 0,-1 0-1,-1 0 1,-2-47 0,-4 77 21,-1 8 32,-3 14-60,1 1 0,1-1 0,2 1 0,0 0 0,0 23 0,2 7 296,7 56 1,-3-86-265,1 0 0,0-1 0,2 1 1,1-1-1,1-1 0,0 1 0,2-1 0,23 37 0,-54-106 963,-2 14-1180,-2 1 1,-1 1 0,-1 1-1,-44-39 1,71 72 162,0-1 1,0 0 0,0 0 0,0 0-1,0 0 1,1 0 0,-1-1 0,0 1-1,0 0 1,0 0 0,0 0 0,0 0-1,0 0 1,0 0 0,0 0 0,0 0-1,0 0 1,0 0 0,1 0 0,-1 0-1,0 0 1,0 0 0,0 0-1,0 0 1,0 0 0,0 0 0,0 0-1,0 0 1,0-1 0,0 1 0,0 0-1,0 0 1,0 0 0,0 0 0,0 0-1,0 0 1,0 0 0,0 0 0,0 0-1,0 0 1,0-1 0,0 1 0,0 0-1,0 0 1,0 0 0,0 0 0,0 0-1,17 5-120,22 9-53,-39-14 175,50 20-2003,-19-8-3487,61 15 0,-59-22-1514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15.375"/>
    </inkml:context>
    <inkml:brush xml:id="br0">
      <inkml:brushProperty name="width" value="0.025" units="cm"/>
      <inkml:brushProperty name="height" value="0.025" units="cm"/>
      <inkml:brushProperty name="color" value="#E71224"/>
    </inkml:brush>
  </inkml:definitions>
  <inkml:trace contextRef="#ctx0" brushRef="#br0">33 134 12075,'0'0'5600,"2"-9"-4260,-1 4-1214,0 0 0,1 1 0,-1-1 0,1 1 0,0 0 1,0 0-1,1 0 0,-1 0 0,1 0 0,0 0 0,0 0 0,0 1 0,0 0 0,1-1 0,0 1 0,-1 0 0,1 1 0,0-1 0,0 1 0,0 0 0,1 0 0,7-3 0,2-1 137,61-23 754,-69 28-983,-1-1 1,1 1 0,-1 0 0,1 0 0,0 0 0,0 1 0,-1 0-1,1 0 1,0 1 0,-1-1 0,8 3 0,-12-2-26,0 0 1,0-1 0,0 1 0,0 0-1,0 0 1,0 0 0,0 0-1,0 0 1,-1 0 0,1 0 0,0 0-1,-1 0 1,1 0 0,-1 1-1,1-1 1,-1 0 0,0 0 0,0 0-1,1 1 1,-1-1 0,0 0 0,0 0-1,0 1 1,0-1 0,0 0-1,0 0 1,-1 1 0,1-1 0,0 0-1,-1 0 1,1 1 0,-1-1-1,1 0 1,-2 2 0,-20 40 333,20-40-315,-5 7 45,0 0 0,0-1 0,-1 0 0,0 0 0,-1-1 0,-17 14 0,24-22 34,21-4-208,-9 2 89,0 0 1,-1 1 0,1 0 0,0 1 0,-1 0 0,1 0 0,0 1 0,-1 0 0,1 0 0,10 4 0,-16-4 15,-1 0-1,1 0 0,0 1 1,-1-1-1,0 1 0,1 0 1,-1 0-1,0 0 0,0 0 1,0 1-1,0-1 0,0 1 1,-1 0-1,1-1 0,-1 1 1,0 1-1,0-1 0,0 0 1,0 0-1,0 1 0,-1-1 1,1 1-1,-1-1 0,0 1 1,0 0-1,-1-1 0,1 1 0,-1 0 1,1 5-1,-2-7 74,1 1-1,-1 0 0,0-1 1,0 1-1,0 0 0,0-1 1,0 1-1,-1-1 1,1 1-1,-1-1 0,1 0 1,-1 0-1,0 0 0,0 0 1,0 0-1,0 0 1,0 0-1,-1-1 0,1 1 1,0-1-1,-1 1 0,1-1 1,-5 2-1,-10 4 460,0-1 0,-27 7-1,30-9-329,-49 11 606,-126 13-1,193-28-1364,0-1 0,0 1 0,0-1-1,0 0 1,0 0 0,0 0 0,-1-1 0,1 1-1,0-1 1,-1 0 0,1 0 0,-1 0 0,0-1-1,0 1 1,5-5 0,29-28-7422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4.612"/>
    </inkml:context>
    <inkml:brush xml:id="br0">
      <inkml:brushProperty name="width" value="0.025" units="cm"/>
      <inkml:brushProperty name="height" value="0.025" units="cm"/>
    </inkml:brush>
  </inkml:definitions>
  <inkml:trace contextRef="#ctx0" brushRef="#br0">82 1 7079,'0'0'18289,"0"75"-18193,-9-38-96,-1-1 32,4-3-160,3-2-801,-6-4-640,3-6-898,-4-6-928,1-2-2050,-11-9-2723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4.941"/>
    </inkml:context>
    <inkml:brush xml:id="br0">
      <inkml:brushProperty name="width" value="0.025" units="cm"/>
      <inkml:brushProperty name="height" value="0.025" units="cm"/>
    </inkml:brush>
  </inkml:definitions>
  <inkml:trace contextRef="#ctx0" brushRef="#br0">3 282 10602,'-1'-13'691,"0"0"-1,1 0 1,0 0-1,1 1 1,1-1-1,4-18 1,-4 23-310,1 1 1,1-1-1,-1 1 1,1 0-1,0 1 1,1-1-1,-1 1 1,1 0-1,1 0 1,-1 0-1,12-9 1,-4 5-40,1 1 1,0 0 0,0 0 0,1 2 0,0 0-1,0 0 1,1 1 0,31-6 0,-33 9-272,-1 0-1,1 2 1,0 0 0,0 0 0,0 1-1,0 1 1,0 0 0,-1 1 0,1 0-1,0 2 1,13 4 0,-23-7-50,1 1 0,0 0-1,-1 0 1,1 1 0,-1-1 0,1 1 0,-1 0 0,0 0-1,-1 0 1,1 1 0,0-1 0,-1 1 0,0 0 0,0 0-1,0 0 1,0 1 0,-1-1 0,1 0 0,-1 1 0,0 0-1,-1 0 1,1-1 0,-1 1 0,0 0 0,0 0 0,0 0-1,-1 0 1,0 0 0,0 7 0,-1-3 113,-1-1 0,0 1 0,0 0 0,-1 0 0,0-1 1,0 1-1,-1-1 0,0 0 0,-1 0 0,1-1 0,-2 1 0,1-1 0,-1 0 0,0 0 1,-9 8-1,-47 31 562,57-43-744,0 0 1,-1 0-1,1 0 0,-1-1 0,0 0 0,0 0 1,0 0-1,0-1 0,0 0 0,-7 1 0,14-4-443,-1 1 0,1-1 0,-1 1 0,1-1 0,0 1 0,0 0 0,-1-1-1,1 1 1,0 0 0,0 0 0,0 0 0,0 0 0,0-1 0,1 2-1,-1-1 1,2-1 0,22-11-4975,5 1-497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5.285"/>
    </inkml:context>
    <inkml:brush xml:id="br0">
      <inkml:brushProperty name="width" value="0.025" units="cm"/>
      <inkml:brushProperty name="height" value="0.025" units="cm"/>
    </inkml:brush>
  </inkml:definitions>
  <inkml:trace contextRef="#ctx0" brushRef="#br0">31 1 6694,'0'0'7325,"2"8"-4272,-1-1-2620,0 1 0,0-1-1,-1 0 1,0 1 0,-1-1 0,0 0 0,0 1-1,0-1 1,-1 0 0,0 0 0,0 0-1,-1 0 1,0 0 0,-6 9 0,-1 3 1065,13-27 317,15-39-938,-8-8-1528,-10 41-2045,2 17 2509,0-1 1,0 1-1,0-1 0,0 1 0,1-1 1,-1 0-1,1 0 0,-1 0 0,1 0 1,0-1-1,0 1 0,-1-1 0,1 1 1,0-1-1,0 0 0,1 0 0,-1 0 1,0-1-1,0 1 0,5-1 0,66 5-5970,-37-5 2276,-1 0-96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5.662"/>
    </inkml:context>
    <inkml:brush xml:id="br0">
      <inkml:brushProperty name="width" value="0.025" units="cm"/>
      <inkml:brushProperty name="height" value="0.025" units="cm"/>
    </inkml:brush>
  </inkml:definitions>
  <inkml:trace contextRef="#ctx0" brushRef="#br0">195 32 8936,'0'0'6049,"-7"-3"-3690,0 0-2169,0 1 0,0 0 0,0 1 0,0-1-1,0 1 1,0 1 0,0-1 0,-1 1 0,1 0 0,0 1-1,0 0 1,0 0 0,-1 1 0,-10 3 0,14-3-65,-1 0 0,2-1 0,-1 1 0,0 0 1,0 1-1,0-1 0,1 1 0,0 0 0,-1 0 1,1 0-1,0 0 0,0 0 0,1 1 0,-1-1 1,1 1-1,-1 0 0,1-1 0,0 1 0,1 0 1,-1 1-1,1-1 0,0 0 0,0 0 0,0 0 0,0 1 1,1-1-1,-1 7 0,1-10-101,0 0 1,1 1-1,-1-1 0,0 0 1,0 0-1,0 0 0,1 1 1,-1-1-1,1 0 0,-1 0 1,1 0-1,-1 0 0,1 0 1,0 0-1,-1 0 1,1 0-1,0 0 0,0 0 1,0 0-1,0 0 0,0-1 1,0 1-1,0 0 0,1 0 1,1 0 18,0 1 0,0-1 0,0 0 0,0-1 0,0 1 0,1 0 1,-1-1-1,0 0 0,5 0 0,-3 0 2,1 0-1,-1-1 1,0 1-1,1-1 1,-1-1-1,0 1 1,0-1 0,0 0-1,0 0 1,0 0-1,8-6 1,-8 3-17,0-1 0,0 1 1,-1-1-1,1 0 0,-1-1 0,-1 1 0,1-1 1,-1 1-1,-1-1 0,4-12 0,-5 16-143,-1 1-1,1 0 0,-1 0 1,0 0-1,0 0 0,0-1 1,0 1-1,0 0 0,0 0 1,-1 0-1,1 0 0,-1-1 1,0 1-1,1 0 0,-1 0 1,-2-3-1,1 3-231,1 1 1,-1-1-1,0 1 0,1-1 0,-1 1 1,0 0-1,0 0 0,0 0 1,0 0-1,0 0 0,0 0 1,0 0-1,-1 1 0,1-1 1,0 1-1,0 0 0,0 0 1,-1-1-1,1 1 0,-3 1 0,-2-1-4516,5 3-139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6.118"/>
    </inkml:context>
    <inkml:brush xml:id="br0">
      <inkml:brushProperty name="width" value="0.025" units="cm"/>
      <inkml:brushProperty name="height" value="0.025" units="cm"/>
    </inkml:brush>
  </inkml:definitions>
  <inkml:trace contextRef="#ctx0" brushRef="#br0">150 163 15535,'0'0'5263,"-11"-5"-4056,-33-12-780,41 16-377,0 1 0,0-1 0,0 1 0,1 0 0,-1 0 0,0 0 0,0 0 0,0 0 0,0 0 0,1 1 0,-1-1 0,0 1 0,0 0 0,1 0-1,-1 0 1,0 0 0,1 0 0,-1 1 0,1-1 0,0 1 0,-1 0 0,1 0 0,0 0 0,0 0 0,0 0 0,0 0 0,1 0 0,-3 3 0,2-1 24,-1-1 1,1 1-1,0 0 0,0 0 0,0 0 1,1 0-1,0 0 0,-1 0 1,1 0-1,1 0 0,-1 1 0,0-1 1,1 0-1,0 1 0,0-1 1,1 5-1,0-7-56,0 0-1,0-1 1,1 1 0,-1 0-1,0-1 1,1 1 0,-1-1 0,1 0-1,0 1 1,-1-1 0,1 0-1,0 0 1,0 0 0,-1 0 0,1 0-1,0-1 1,0 1 0,0 0-1,0-1 1,0 0 0,0 1 0,0-1-1,0 0 1,0 0 0,4 0-1,2 0 34,0 0-1,-1-1 1,1 1-1,0-1 1,14-4-1,-14 1-79,1 0 0,-1 0 0,0-1 0,0 0-1,0-1 1,-1 0 0,0 0 0,0 0 0,-1-1 0,1 0 0,-2 0 0,1-1-1,-1 1 1,8-15 0,-8 11 21,1 0-1,-2 0 1,1-1 0,-2 1 0,1-1-1,-2 0 1,1 0 0,-2 0-1,0 0 1,0-23 0,-1 34 7,0 1 0,0 0 1,0 0-1,0-1 0,0 1 1,0 0-1,-1 0 0,1-1 0,0 1 1,0 0-1,0 0 0,0-1 1,0 1-1,0 0 0,-1 0 1,1-1-1,0 1 0,0 0 0,0 0 1,0 0-1,-1 0 0,1-1 1,0 1-1,0 0 0,-1 0 1,1 0-1,0 0 0,0 0 1,0 0-1,-1-1 0,1 1 0,0 0 1,-1 0-1,1 0 0,0 0 1,0 0-1,-1 0 0,1 0 1,0 0-1,0 0 0,-1 0 1,1 0-1,0 1 0,0-1 0,-1 0 1,1 0-1,0 0 0,0 0 1,-1 0-1,1 0 0,0 1 1,0-1-1,0 0 0,-1 0 1,1 0-1,0 0 0,0 1 0,-1-1 1,-11 12-114,7-2 134,1-1 0,-1 2 0,2-1 0,0 0 0,0 1-1,1 0 1,0-1 0,1 1 0,0 0 0,1 0 0,0 0 0,0 0 0,1 0 0,5 17 0,-5-25-8,0 0 0,1 0 1,-1 0-1,1-1 0,0 1 0,0-1 1,0 1-1,0-1 0,0 0 0,0 0 1,1 0-1,-1 0 0,1 0 1,-1 0-1,1-1 0,4 2 0,0 0 24,-1-1-1,1 1 0,1-2 1,-1 1-1,0-1 0,14 1 0,-8-2-55,1-1 0,-1 0 0,0 0-1,0-1 1,0-1 0,0 0 0,19-8-1,-31 11 18,66-36-128,-64 34 133,1-1 1,-1 1 0,0-1-1,0 1 1,0-1-1,-1 0 1,1 0 0,-1 0-1,1-1 1,-1 1-1,0 0 1,0-1-1,-1 0 1,1 1 0,-1-1-1,2-7 1,-2 11-7,-1-1 0,0 1 0,0-1 0,0 1 0,0-1 0,0 1 0,0-1 0,0 1 0,0-1 0,-1 1 0,1-1 0,0 1 1,0-1-1,0 1 0,0-1 0,-1 1 0,1 0 0,0-1 0,0 1 0,-1-1 0,1 1 0,0-1 0,-1 1 0,1 0 0,-1-1 0,1 1 1,0 0-1,-1 0 0,1-1 0,-1 1 0,1 0 0,-1 0 0,0-1 0,-22 1-132,17 2 131,1-1-1,-1 1 0,1-1 0,-1 1 1,1 1-1,-6 3 0,7-4 50,1 1-1,-1 0 1,1-1 0,0 1-1,0 1 1,0-1 0,0 0-1,0 1 1,1-1 0,0 1-1,-1 0 1,1 0-1,1 0 1,-1 0 0,1 0-1,-2 8 1,3-11-20,1 1 0,0-1 0,0 0 0,0 0 0,0 1 0,0-1 0,0 0 0,1 0 0,-1 0 0,0 0 0,1 0 0,-1-1 0,0 1 0,1 0 0,-1-1 0,1 1 0,-1-1 0,1 1 0,-1-1 0,1 0 0,-1 1 0,1-1 0,-1 0 0,1 0 0,0 0 0,-1 0 0,4-1 0,49-3 212,-42 1-341,1-1 1,-2-1 0,1 0 0,0 0-1,18-13 1,27-12-231,-56 29 319,-1 1 1,1 0 0,0 0-1,-1 0 1,1 0 0,0 0-1,-1-1 1,1 1 0,0 0-1,-1 0 1,1 1-1,0-1 1,-1 0 0,1 0-1,0 0 1,-1 0 0,1 1-1,0-1 1,-1 0 0,1 0-1,-1 1 1,1-1 0,-1 0-1,1 1 1,-1-1-1,1 1 1,-1-1 0,1 1-1,-1-1 1,1 1 0,-1-1-1,0 1 1,1-1 0,-1 1-1,0 0 1,1-1 0,-1 1-1,0-1 1,0 2 0,8 36 16,-4-16-125,-2-17-130,-1 0-1,2 0 1,-1-1-1,0 1 1,1-1-1,0 0 1,0 0-1,4 4 1,21 12-6900,4-11-7104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6.716"/>
    </inkml:context>
    <inkml:brush xml:id="br0">
      <inkml:brushProperty name="width" value="0.025" units="cm"/>
      <inkml:brushProperty name="height" value="0.025" units="cm"/>
    </inkml:brush>
  </inkml:definitions>
  <inkml:trace contextRef="#ctx0" brushRef="#br0">13 0 12332,'0'0'3176,"-2"12"-966,-6 70 1061,6 131 0,3-116-1592,-1-95-1655,0 0 0,-1-1 0,1 1 0,0-1 0,0 1 0,1 0 0,-1-1 0,0 1 0,1-1 0,-1 1 0,1 0 0,-1-1 0,1 1 0,-1-1 0,1 0 0,0 1 0,0-1 0,0 1-1,0-1 1,0 0 0,0 0 0,0 0 0,0 0 0,1 0 0,-1 0 0,0 0 0,3 1 0,-1-1 76,-1-1 0,1 1 0,0-1-1,0 0 1,0 0 0,0 0 0,0 0-1,0-1 1,0 1 0,0-1 0,0 1 0,0-1-1,4-2 1,8-4 220,0 0 0,-1-1 0,0-1 0,17-13 0,4-9-141,0-1-1,-2-2 1,-2-2 0,-1-1 0,45-71 0,-74 107-277,-1 1 0,1-1 0,0 0 0,0 0 0,-1 0 0,1 0 0,0 0 0,-1 0 0,1 0 0,-1 0 0,1 0 1,-1 0-1,0 0 0,0 0 0,1 0 0,-1-1 0,0 1 0,0 0 0,0 0 0,0 0 0,0 0 0,0-1 0,0 1 0,-1 0 0,1 0 0,0 0 1,-1 0-1,0-2 0,-1 2-805,0 0 0,0 1 1,-1-1-1,1 0 1,0 1-1,0-1 0,-1 1 1,1 0-1,-1 0 0,1 0 1,-5 0-1,-19 0-10948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7.093"/>
    </inkml:context>
    <inkml:brush xml:id="br0">
      <inkml:brushProperty name="width" value="0.025" units="cm"/>
      <inkml:brushProperty name="height" value="0.025" units="cm"/>
    </inkml:brush>
  </inkml:definitions>
  <inkml:trace contextRef="#ctx0" brushRef="#br0">0 119 4292,'0'0'8456,"0"56"-6662,6-35 1217,12-9-1282,7-6-640,7-6-384,3 0-513,-1-13-768,6-9-706,-6-4-479,-1-6-481,-4-1-1154,-4-8 257,-7-5-1121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7.440"/>
    </inkml:context>
    <inkml:brush xml:id="br0">
      <inkml:brushProperty name="width" value="0.025" units="cm"/>
      <inkml:brushProperty name="height" value="0.025" units="cm"/>
    </inkml:brush>
  </inkml:definitions>
  <inkml:trace contextRef="#ctx0" brushRef="#br0">91 44 6566,'2'-9'3545,"1"-11"-2734,-1 6 3532,-16 48-1703,-3 8-1888,2 1 0,2 0 0,2 1 0,1 0 0,3 1 0,-2 52 0,9-97-734,0 1 0,-1 0 0,1-1 1,0 1-1,0-1 0,0 1 0,0-1 1,0 1-1,0 0 0,0-1 0,0 1 1,0-1-1,0 1 0,0 0 0,0-1 1,0 1-1,1-1 0,-1 1 0,0-1 1,0 1-1,1-1 0,-1 1 0,0-1 1,1 1-1,-1-1 0,0 1 0,1-1 1,-1 1-1,1-1 0,-1 0 0,1 1 1,-1-1-1,1 0 0,-1 1 0,1-1 1,-1 0-1,1 0 0,-1 1 0,1-1 1,-1 0-1,1 0 0,0 0 0,-1 0 1,1 0-1,-1 0 0,1 0 0,0 0 1,-1 0-1,1 0 0,-1 0 0,1 0 1,-1 0-1,1-1 0,0 1 0,-1 0 1,1 0-1,-1-1 0,1 1 0,-1 0 1,1-1-1,3-1 120,-1-1 1,1 1-1,-1-1 1,0 0-1,0 1 0,-1-1 1,5-6-1,1-6-246,-1 0-1,0-1 1,-1 0-1,-1-1 1,0 1-1,-1-1 1,-1 0-1,-1 0 0,0 0 1,-1-1-1,-3-26 1,2 44 101,0 0 0,1 0 0,-1 0 0,0 0 0,0-1 0,0 1 0,0 0 1,0 0-1,0 0 0,0 0 0,0-1 0,0 1 0,0 0 0,1 0 0,-1 0 0,0-1 0,0 1 0,0 0 1,0 0-1,0 0 0,-1-1 0,1 1 0,0 0 0,0 0 0,0 0 0,0-1 0,0 1 0,0 0 1,0 0-1,0 0 0,0 0 0,0-1 0,0 1 0,-1 0 0,1 0 0,0 0 0,0 0 0,0 0 0,0-1 1,-1 1-1,1 0 0,0 0 0,0 0 0,0 0 0,0 0 0,-1 0 0,1 0 0,0 0 0,0 0 0,0 0 1,-1 0-1,1 0 0,0 0 0,0 0 0,0 0 0,-1 0 0,1 0 0,0 0 0,0 0 0,0 0 1,-1 0-1,1 0 0,0 0 0,0 0 0,0 0 0,-8 12-146,6-4 182,-1 1 1,2 0-1,-1 0 0,1 0 0,1 0 0,-1 1 1,2-1-1,-1 0 0,3 11 0,-3-17-3,1 0 0,0 0-1,0 0 1,0 0 0,0 0-1,0 0 1,1-1 0,-1 1-1,1 0 1,0-1 0,0 1-1,0-1 1,0 1 0,0-1-1,0 0 1,1 0 0,-1 0-1,1 0 1,0 0 0,-1-1-1,1 1 1,0-1 0,0 0-1,0 0 1,0 0 0,0 0 0,0 0-1,0 0 1,6-1 0,1 1 22,-1-1 1,1-1-1,0 0 1,0 0-1,0-1 1,-1-1-1,1 1 1,-1-1-1,1-1 1,-1 0-1,0 0 1,-1-1-1,1 0 1,14-11-1,-11 6 15,0-1 0,-1 0-1,0-1 1,0 0 0,-1 0-1,-1-1 1,0 0 0,10-23-1,-20 38-16,-10 20 153,0-1 1,2 2 0,0-1 0,2 1 0,1 0 0,0 1 0,-4 41 0,10-64-236,0-1-1,0 1 1,0-1 0,0 1 0,0-1 0,0 1 0,0-1 0,0 1 0,0-1 0,0 1-1,0-1 1,0 0 0,0 1 0,0-1 0,0 1 0,0-1 0,1 1 0,-1-1-1,0 1 1,0-1 0,1 0 0,-1 1 0,0-1 0,0 1 0,1-1 0,-1 0 0,0 1-1,1-1 1,-1 0 0,1 0 0,-1 1 0,0-1 0,1 0 0,-1 0 0,1 0 0,-1 1-1,1-1 1,-1 0 0,0 0 0,1 0 0,-1 0 0,1 0 0,-1 0 0,1 0 0,-1 0-1,1 0 1,-1 0 0,1 0 0,-1 0 0,1 0 0,-1 0 0,1-1 0,-1 1 0,0 0-1,1 0 1,-1 0 0,1-1 0,-1 1 0,0 0 0,1-1 0,22-21-6009,-12-1-1429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7.773"/>
    </inkml:context>
    <inkml:brush xml:id="br0">
      <inkml:brushProperty name="width" value="0.025" units="cm"/>
      <inkml:brushProperty name="height" value="0.025" units="cm"/>
    </inkml:brush>
  </inkml:definitions>
  <inkml:trace contextRef="#ctx0" brushRef="#br0">22 1 13421,'0'0'4356,"-21"65"-4260,26-42-224,11 1-1698,5 1-1761,1-3-1026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8.162"/>
    </inkml:context>
    <inkml:brush xml:id="br0">
      <inkml:brushProperty name="width" value="0.025" units="cm"/>
      <inkml:brushProperty name="height" value="0.025" units="cm"/>
    </inkml:brush>
  </inkml:definitions>
  <inkml:trace contextRef="#ctx0" brushRef="#br0">158 87 8552,'0'0'9935,"-7"-1"-8531,0 1-1143,0 1 0,0-1 1,0 1-1,0 0 0,0 1 1,0 0-1,1 0 0,-1 0 1,1 1-1,0 0 0,-1 0 1,1 1-1,0 0 0,1 0 1,-1 0-1,1 0 0,0 1 1,0 0-1,0 0 0,-4 7 1,8-11-201,-1 1 0,0-1 0,1 1 0,0 0 0,-1 0 0,1-1 0,0 1 0,0 0 0,0 0 0,0 0 0,0 0 1,1 0-1,-1 0 0,1 1 0,-1-1 0,1 0 0,0 0 0,0 0 0,0 5 0,1-6-40,0 0 0,0 0 0,0 1 0,1-1 0,-1 0 0,1 0 0,-1 0 0,1 0 0,-1 0 0,1 0 0,-1-1 0,1 1 0,0-1 0,-1 1 0,1-1 0,0 1 0,0-1 0,-1 0 0,1 0-1,0 0 1,0 0 0,-1 0 0,1 0 0,2-1 0,12 0-218,0-2 0,0 1 0,0-2 0,-1 0 0,1-1 0,-1-1 0,25-13-1,-19 9-317,0 2 0,41-13-1,-61 26 620,0-1-1,0 0 1,-1 0-1,0 1 1,1-1-1,-2 0 1,1 1-1,-1 4 1,1-8-85,0 0-53,-1 0 1,1 0 0,0 0-1,0 0 1,0 0 0,0 1-1,0-1 1,0 0 0,0 0-1,1 0 1,-1 0 0,0 0-1,0 0 1,1 1 0,-1-1-1,1 0 1,-1 0 0,1 0-1,0 0 1,-1-1 0,1 1-1,0 0 1,-1 0 0,1 0-1,0 0 1,1 0 0,28 2-3550,-19-3 2476,-5 0 135,-1-1-1,1 1 0,-1-1 1,1 0-1,-1-1 0,0 1 1,0-1-1,0 0 0,0-1 0,6-2 1,-4 0 43,1-1 0,-1 1 0,0-1 0,0 0 0,11-13 1,-11 10 1306,-1 0 1,0 0-1,0 0 1,7-17 0,-10 19 1083,-1 1 1,0-1-1,0 0 1,0 0-1,-1 0 1,0 0-1,0-8 0,-1 15-1356,0-1-1,0 0 0,-1 1 0,1-1 0,0 0 0,-1 1 0,1-1 0,0 1 0,-1-1 0,1 0 0,0 1 0,-1-1 0,1 1 0,-1-1 0,1 1 0,-1 0 1,1-1-1,-1 1 0,1-1 0,-1 1 0,0 0 0,1 0 0,-1-1 0,0 1 0,1 0 0,-1 0 0,0 0 0,1 0 0,-1-1 0,0 1 0,1 0 1,-1 0-1,0 0 0,1 1 0,-1-1 0,0 0 0,1 0 0,-1 0 0,0 0 0,1 1 0,-2-1 0,-26 13 420,25-11-544,1-1 0,1 2 0,-1-1 0,0 0-1,1 0 1,-1 0 0,1 1 0,-1-1-1,1 1 1,0-1 0,0 1 0,0-1 0,0 1-1,1 0 1,-1-1 0,1 1 0,0 0-1,0 0 1,0-1 0,0 1 0,0 0 0,0 0-1,1-1 1,-1 1 0,1 0 0,0-1-1,0 1 1,0 0 0,0-1 0,0 0 0,0 1-1,1-1 1,-1 0 0,1 1 0,0-1-1,0 0 1,0 0 0,0 0 0,4 3 0,9 6-1096,1 0 1,0-1 0,1 0 0,30 12-1,-26-12 430,-8-5 420,-10-4 339,1 1-1,-1-1 0,1 0 1,-1 1-1,0 0 0,1 0 1,-1 0-1,0 0 0,0 0 1,-1 1-1,1-1 0,4 5 1,-7-6 50,0-1 0,0 1 0,0-1 0,-1 1 0,1-1 0,0 0 0,0 1 0,0-1 0,0 1 0,-1-1 0,1 0 0,0 1 0,0-1 0,-1 1 0,1-1 0,0 0 0,0 1 0,-1-1 0,1 0 0,-1 1 0,1-1 0,0 0 0,-1 0 0,1 0 0,0 1 0,-1-1 0,1 0 0,-1 0 0,1 0 0,-1 0 0,1 0 0,-1 0 0,1 1 0,-20 4 1348,18-5-1229,-25 4 678,0-1-1,0-1 1,-42-3 0,43-3-3331,13-6-2755,6-5-6873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08.789"/>
    </inkml:context>
    <inkml:brush xml:id="br0">
      <inkml:brushProperty name="width" value="0.025" units="cm"/>
      <inkml:brushProperty name="height" value="0.025" units="cm"/>
      <inkml:brushProperty name="color" value="#E71224"/>
    </inkml:brush>
  </inkml:definitions>
  <inkml:trace contextRef="#ctx0" brushRef="#br0">3523 371 5926,'-7'-2'3283,"-33"-12"-2375,4 2-199,1-1 1,0-2 0,-46-26 0,54 25-608,0 2-1,-1 1 1,-1 1-1,0 1 1,-43-9 0,-157-20 1401,75 16-71,-345-61 1467,-5 47-2211,370 39-539,-224 29 1,289-19-163,1 4 1,0 2 0,1 4-1,1 2 1,-66 34 0,69-25 22,2 2 0,2 3 1,1 2-1,2 3 1,1 3-1,-87 92 0,117-108 32,1 1 1,1 1-1,1 1 0,2 1 0,1 1 0,2 1 0,1 0 0,2 1 0,1 1 0,2 0 0,2 0 0,1 1 0,-4 73 1,11-83-49,1 0 1,2 0 0,1-1 0,1 1 0,1-1 0,2 1 0,0-2 0,2 1 0,1-1 0,1 0 0,1-1 0,2-1 0,0 0 0,1 0 0,2-2 0,0 0 0,1-1-1,38 34 1,-15-22 13,1-2 0,1-1 0,2-3 0,0-1 0,2-3 0,1-2 0,91 28 0,-16-15 15,2-6 1,132 13-1,-62-21 0,1-8 1,0-8 0,0-9-1,0-9 1,-1-8-1,-1-9 1,-2-8 0,-1-8-1,-3-9 1,-3-7-1,266-132 1,-406 173-17,0-3-1,-2-2 1,-1-1 0,-1-3 0,57-54-1,-82 69 40,-1-1 1,-1-1-1,0 0 0,-2-1 0,0 0 0,-1-1 0,0-1 0,-2 1 0,-1-2 0,0 1 0,-2-1 0,0 0 0,-2-1 0,4-37 0,-7 39 25,0 1 0,-1-1 0,-1 0 0,-1 1 0,-1 0-1,-1-1 1,-1 1 0,0 1 0,-2-1 0,0 1 0,-1 0 0,-1 0 0,-1 1 0,0 1-1,-2-1 1,0 2 0,-19-22 0,1 8 2,-1 2 0,-1 2 1,-1 0-1,-1 3 0,-1 0 0,-2 3 0,0 1 0,0 1 1,-56-17-1,-45-7-843,-193-32 1,237 55-228,-59-14-2105,4-6-3315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8.707"/>
    </inkml:context>
    <inkml:brush xml:id="br0">
      <inkml:brushProperty name="width" value="0.025" units="cm"/>
      <inkml:brushProperty name="height" value="0.025" units="cm"/>
    </inkml:brush>
  </inkml:definitions>
  <inkml:trace contextRef="#ctx0" brushRef="#br0">96 0 5221,'0'0'11750,"-2"14"-10197,-10 77 57,3 1 0,5 0 0,4 1 0,14 113 0,-11-200-1011,-1-22-466,-2-26-491,-10-3 6,-2 1-1,-1 0 1,-3 1 0,-21-42-1,67 84 311,30 8-1684,121 8-12462,-133-15 9090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9.038"/>
    </inkml:context>
    <inkml:brush xml:id="br0">
      <inkml:brushProperty name="width" value="0.025" units="cm"/>
      <inkml:brushProperty name="height" value="0.025" units="cm"/>
    </inkml:brush>
  </inkml:definitions>
  <inkml:trace contextRef="#ctx0" brushRef="#br0">191 61 9417,'0'0'8168,"0"-9"-5424,0 7-2627,1 0-40,-1 1 1,0-1-1,0 0 1,1 0-1,-1 1 0,-1-1 1,1 0-1,0 1 1,0-1-1,-1 0 0,1 0 1,0 1-1,-1-1 1,0 1-1,1-1 0,-1 0 1,0 1-1,0-1 1,0 1-1,0 0 0,0-1 1,0 1-1,0 0 1,-1 0-1,1-1 1,0 1-1,-1 0 0,1 0 1,-1 1-1,1-1 1,-1 0-1,0 0 0,1 1 1,-1-1-1,1 1 1,-1-1-1,0 1 0,0 0 1,1 0-1,-1 0 1,-3 0-1,-3 0-38,0 0 1,0 0-1,0 1 0,1 1 0,-1-1 1,0 1-1,1 0 0,-1 1 1,1 0-1,0 0 0,-10 6 0,13-7-24,1 0-1,0 1 1,0-1-1,0 1 1,0-1-1,0 1 1,0 0-1,1 0 1,-1 0-1,1 0 0,0 1 1,0-1-1,0 1 1,0-1-1,1 1 1,-1 0-1,1 0 1,0-1-1,0 1 1,0 0-1,1 0 1,0 0-1,-1 0 0,2 7 1,-1-9-5,1 0 0,0-1 1,0 1-1,0-1 0,0 1 1,0-1-1,0 1 0,0-1 1,0 0-1,0 1 0,0-1 0,1 0 1,-1 0-1,1 0 0,-1 0 1,1 0-1,-1 0 0,1-1 0,-1 1 1,1 0-1,0-1 0,-1 1 1,1-1-1,0 0 0,0 1 0,-1-1 1,1 0-1,0 0 0,2 0 1,4 0 10,0 0 1,-1 0-1,1 0 1,0-1-1,12-3 1,-9-1-146,1 0 0,-1-1 1,0 0-1,0-1 0,-1 0 1,1 0-1,-2-1 0,1-1 1,-1 0-1,0 0 0,14-21 1,0 3 208,-21 26-133,-6 35-214,1-17 146,1-8-26,0-1 0,1 1 0,0-1 0,1 1 0,1 12 0,-1-19-66,0-1 0,0 1 0,1-1 0,-1 1 1,1-1-1,0 1 0,-1-1 0,1 1 0,0-1 0,0 1 0,0-1 0,0 0 0,0 0 0,1 2 0,0-2-212,-1 0 1,1 0-1,0 0 1,-1 0-1,1-1 1,0 1-1,-1 0 1,1-1-1,0 0 1,0 1-1,0-1 1,-1 0-1,1 0 1,0 0-1,3 0 1,11-2-5058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1:59.416"/>
    </inkml:context>
    <inkml:brush xml:id="br0">
      <inkml:brushProperty name="width" value="0.025" units="cm"/>
      <inkml:brushProperty name="height" value="0.025" units="cm"/>
    </inkml:brush>
  </inkml:definitions>
  <inkml:trace contextRef="#ctx0" brushRef="#br0">81 1 11819,'0'0'6118,"-4"12"-5910,-49 181 1868,45-156-1192,2 1-1,1 0 1,1 61 0,4-97-842,0-1 1,0 1-1,0-1 1,0 1-1,0-1 1,1 1-1,-1-1 0,1 1 1,-1-1-1,1 1 1,-1-1-1,1 0 1,0 1-1,-1-1 1,1 0-1,0 0 0,0 1 1,0-1-1,0 0 1,0 0-1,0 0 1,1 0-1,-1 0 1,0-1-1,0 1 0,1 0 1,-1-1-1,0 1 1,1 0-1,-1-1 1,1 1-1,-1-1 1,1 0-1,-1 0 1,1 0-1,-1 1 0,1-1 1,-1 0-1,1-1 1,-1 1-1,1 0 1,-1 0-1,1-1 1,-1 1-1,2-1 0,4-1 66,-1 0-1,0 0 1,1-1-1,-1 1 1,0-1-1,0-1 0,-1 1 1,1-1-1,6-5 1,1-4-149,-1 0 1,0-1-1,0-1 1,-2 0-1,0 0 1,0-1-1,-2 0 1,0-1-1,-1 1 1,0-2-1,7-31 1,-14 43 11,-3 6-47,-7 15-161,-9 26-168,13-23 82,2 0 1,1 0-1,-2 22 1,2 24-5713,14-63-4759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00.793"/>
    </inkml:context>
    <inkml:brush xml:id="br0">
      <inkml:brushProperty name="width" value="0.025" units="cm"/>
      <inkml:brushProperty name="height" value="0.025" units="cm"/>
    </inkml:brush>
  </inkml:definitions>
  <inkml:trace contextRef="#ctx0" brushRef="#br0">100 47 5701,'0'0'10752,"0"-9"-9017,0-20 519,0 20 349,0 28-1492,-2 25 177,-2-1 0,-13 54-1,8-51-731,-5 85 1,13-102-587,1 59 221,0-83-244,1-1-1,-1 1 1,1-1-1,0 1 1,0-1-1,1 0 1,-1 1-1,1-1 1,0 0-1,0 0 1,0 0-1,1 0 1,-1 0 0,1-1-1,3 4 1,-6-6 6,1-1 0,-1 1 0,0-1 0,1 0 0,-1 1 0,1-1 0,-1 1 0,1-1 0,-1 0 1,1 0-1,-1 1 0,1-1 0,0 0 0,-1 0 0,1 0 0,-1 1 0,1-1 0,-1 0 0,1 0 1,0 0-1,-1 0 0,1 0 0,-1 0 0,1 0 0,0 0 0,-1-1 0,1 1 0,-1 0 0,1 0 1,-1 0-1,1-1 0,-1 1 0,2-1 0,7-20-1573,-4-28-1048,-6 33 2069,0-1-1,-1 1 1,0 0 0,-1 0 0,-1 0 0,-1 0 0,-10-25 0,10 32 635,0-1 1,0 1-1,-1 0 1,0 0 0,0 1-1,-1 0 1,-14-13-1,6 14 1346,10 15-180,5-6-1163,0-1 1,0 1 0,0-1-1,0 0 1,0 1 0,1-1-1,-1 0 1,0 1 0,1-1-1,-1 0 1,1 1 0,0-1 0,-1 0-1,1 0 1,0 0 0,0 0-1,0 1 1,0-1 0,-1 0-1,3 1 1,51 27-481,-42-25-1051,-1 0 0,1 0 1,0-1-1,0 0 0,1-1 0,-1-1 1,0 0-1,1-1 0,22-2 0,-31 1 2070,-1 0-1,1-1 0,-1 0 1,1 0-1,-1 0 0,0 0 0,0 0 1,0-1-1,0 0 0,-1 1 1,1-1-1,-1 0 0,1 0 0,-1 0 1,0-1-1,0 1 0,-1 0 1,1-1-1,-1 1 0,1-1 0,-1 0 1,0 1-1,-1-1 0,1 0 0,0 0 1,-1 1-1,0-1 0,0-4 1,-1 7-523,1 0 1,-1 0-1,1 0 1,-1 0-1,1 0 1,-1 0 0,1 1-1,-1-1 1,0 0-1,0 0 1,1 1-1,-1-1 1,0 0-1,0 1 1,0-1 0,0 0-1,0 1 1,0 0-1,0-1 1,0 1-1,0-1 1,0 1-1,0 0 1,0 0 0,0 0-1,0 0 1,0-1-1,0 1 1,0 1-1,0-1 1,0 0 0,0 0-1,0 0 1,0 0-1,0 1 1,0-1-1,0 1 1,0-1-1,-1 1 1,-3 0-32,1 0-1,0 1 1,0-1-1,0 1 1,0 0-1,0 0 1,0 0-1,-5 5 1,6-5 2,1 1 0,0-1 0,0 1 0,0-1 1,0 1-1,0 0 0,1 0 0,-1 0 0,1 0 0,0 0 0,0 0 1,0 1-1,0-1 0,1 0 0,-1 6 0,1-7-18,0 1 0,1-1 0,-1 0 0,1 0 0,0 0 0,0 0 0,0 0 0,0 0 1,0 0-1,0 0 0,1 0 0,-1-1 0,0 1 0,1 0 0,0-1 0,-1 1 0,1-1 0,0 0 0,0 1 0,0-1 0,0 0 0,-1 0 0,2 0 0,2 0 0,13 7-257,1-1 0,0-1 0,0 0 0,1-2 0,-1 0-1,1-1 1,0-2 0,30 0 0,-48-1 377,-1-1 0,0 0 0,0 0 0,0 0 0,0 0 0,0 0 0,0 0 0,0 0 0,0-1 0,0 1-1,-1 0 1,1 0 0,0-1 0,-1 1 0,1 0 0,-1-1 0,1 1 0,-1-1 0,0 1 0,0 0 0,0-1 0,1 1 0,-1-1 0,0 1 0,-1-1 0,1 1 0,0-1 0,-1-1 0,-7-45 261,-40-38-357,52 86-140,-1-1 0,0 1 0,1 0 1,-1 0-1,0 0 0,1 1 0,-1-1 0,0 1 0,7 2 1,12 2-53,0 0 1,1-1 0,0-2-1,38 0 1,-51-2 149,-1-1 1,1 0-1,0 0 1,-1-1 0,0-1-1,1 1 1,-1-1-1,0-1 1,0 0-1,-1 0 1,1-1 0,-1 0-1,12-9 1,-19 13 7,-1 1 0,1 0 0,-1 0 0,1 0 0,-1-1 0,1 1 0,-1 0 0,1-1 0,-1 1-1,0 0 1,1-1 0,-1 1 0,0 0 0,1-1 0,-1 1 0,0-1 0,1 1 0,-1-1 0,0 1 0,0-1 0,1 1 0,-1-1 0,0 1 0,0-1 0,0 1 0,0-1 0,0 1 0,0-1 0,0 1 0,0-1 0,0 1 0,0-1 0,0 1 0,0-1 0,0 0 0,0 1 0,-1-1 0,1 1 0,0-1 0,0 1 0,-1 0 0,1-1 0,-1 0 0,0 1-11,0-1 0,0 1 0,0-1 0,-1 1 0,1 0 1,0 0-1,-1 0 0,1 0 0,0 0 0,0 0 0,-1 0 0,1 0 1,0 0-1,-1 0 0,1 1 0,0-1 0,-2 2 0,-4 1 36,0 1 0,1 0 0,0 1 0,0-1 0,0 1 0,0 1 0,1-1 0,0 1 0,0 0 0,0 0 0,-3 7 0,5-9 69,0 1 1,0-1-1,0 1 1,1 0-1,0 0 0,0 0 1,0 1-1,0-1 1,1 0-1,0 1 1,0-1-1,1 1 1,-1-1-1,1 1 1,0-1-1,1 7 1,0-10-68,1 0 0,-1 0 1,0 0-1,1 0 0,-1 0 1,1 0-1,-1 0 0,1 0 1,0-1-1,0 1 0,0-1 1,0 1-1,0-1 0,0 0 1,0 0-1,0 0 0,0 0 1,1 0-1,-1 0 0,0-1 1,1 1-1,-1-1 0,1 0 1,3 1-1,68 0 179,-59-2-171,13-2-128,-1-2 1,0-1 0,0-1 0,0-1 0,-1-1 0,0-2-1,35-19 1,-13 7 26,-52 26 132,0 1 0,0-1 0,0 1 0,0 0 0,1 0 0,-1 1 0,1-1 0,0 1 0,-3 7 0,3-9-17,1 1 0,0-1 0,1 1 0,-1 0 0,1 0 0,-1 0 0,1 0 0,0 0 0,1 0 0,-1 0 0,1 1 0,-1-1 0,1 0 0,1 8 0,1-11-25,-1 0 0,0 0 0,1 0 0,-1 0 0,1 0 0,-1-1 1,1 1-1,-1-1 0,1 1 0,0-1 0,-1 1 0,1-1 0,0 0 0,-1 0 0,1 0 1,0 0-1,-1 0 0,4 0 0,33-3-52,-28 0-204,1 0 1,-1 0 0,0-1 0,13-6-1,-15 6-105,-1 0 0,1 1-1,0 0 1,0 0 0,0 1-1,0 0 1,15-2 0,-27 31-7568,3-22 1165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01.125"/>
    </inkml:context>
    <inkml:brush xml:id="br0">
      <inkml:brushProperty name="width" value="0.025" units="cm"/>
      <inkml:brushProperty name="height" value="0.025" units="cm"/>
    </inkml:brush>
  </inkml:definitions>
  <inkml:trace contextRef="#ctx0" brushRef="#br0">165 1 10666,'26'0'6974,"-7"8"-3460,-18-7-3409,0 1 1,0 0-1,-1-1 0,1 1 1,0 0-1,-1 0 0,1 0 0,-1 0 1,1 0-1,-1 0 0,0-1 1,0 1-1,1 0 0,-2 0 0,1 0 1,0 0-1,0 0 0,-1 0 1,1 0-1,-1 0 0,1 0 0,-1-1 1,-1 5-1,-1 0 144,0 1 0,-1-1-1,0 0 1,0 0 0,0 0 0,0 0 0,-1-1-1,-8 8 1,-51 41 1103,24-22-341,31-25-822,1 1 0,0 0 0,1 0 0,0 1 0,-8 12 0,14-20-173,0 1 0,0 0 0,0-1 0,0 1 0,0 0-1,1 0 1,-1 0 0,0-1 0,1 1 0,0 0 0,-1 0 0,1 0 0,0 0 0,0 0 0,0 0 0,0 0 0,0 0 0,0 0 0,1 0 0,-1 0 0,1 0 0,-1-1 0,1 1 0,0 0 0,0 0 0,0 0 0,0-1-1,0 1 1,0-1 0,0 1 0,1-1 0,-1 1 0,0-1 0,1 1 0,-1-1 0,3 1 0,7 5-21,-1-2 0,2 1 0,-1-1-1,0-1 1,1 0 0,0-1 0,0 0 0,16 1 0,37 2-2552,-5-4-5191,-51-2 1353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01.486"/>
    </inkml:context>
    <inkml:brush xml:id="br0">
      <inkml:brushProperty name="width" value="0.025" units="cm"/>
      <inkml:brushProperty name="height" value="0.025" units="cm"/>
    </inkml:brush>
  </inkml:definitions>
  <inkml:trace contextRef="#ctx0" brushRef="#br0">74 1 10282,'0'0'7687,"-50"59"-4324,34-34-1249,8-7-320,8-1-673,0-8-384,2-3-225,14-6-256,0 0-704,2-11-3139,5-11-7720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0.541"/>
    </inkml:context>
    <inkml:brush xml:id="br0">
      <inkml:brushProperty name="width" value="0.025" units="cm"/>
      <inkml:brushProperty name="height" value="0.025" units="cm"/>
    </inkml:brush>
  </inkml:definitions>
  <inkml:trace contextRef="#ctx0" brushRef="#br0">1 0 11659,'0'0'10629,"5"12"-9716,0 4-767,0 1-1,-1-1 1,0 0 0,-1 1 0,-1 0 0,-1 0 0,-1 0 0,-1 21 0,-3 6 61,-6 137 488,10-180-674,-1 1 1,1-1-1,0 0 1,0 1-1,1-1 1,-1 0-1,0 1 0,0-1 1,1 0-1,-1 1 1,0-1-1,1 0 0,0 0 1,-1 1-1,1-1 1,0 0-1,-1 0 0,1 0 1,0 0-1,0 0 1,0 0-1,0 0 1,0 0-1,0 0 0,0-1 1,2 2-1,0-1 42,-1 0-1,1-1 0,0 0 1,-1 1-1,1-1 0,0 0 1,-1 0-1,1-1 0,-1 1 1,1 0-1,0-1 1,4-1-1,6-3 163,1 0 1,-1-2-1,23-13 0,-8 3-385,0-2 0,-2 0 0,0-2 0,-1-1-1,-2-1 1,33-39 0,-37 25-2560,-18 11-2354,-7 13-1225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0.887"/>
    </inkml:context>
    <inkml:brush xml:id="br0">
      <inkml:brushProperty name="width" value="0.025" units="cm"/>
      <inkml:brushProperty name="height" value="0.025" units="cm"/>
    </inkml:brush>
  </inkml:definitions>
  <inkml:trace contextRef="#ctx0" brushRef="#br0">15 55 10282,'0'0'1409,"-11"49"961,7-23-64,4-1-896,4 0 31,12 0 33,4-3-802,3-1-287,7-5-193,4-5-288,0-6-1858,0-5-2018,-9 0-2979</inkml:trace>
  <inkml:trace contextRef="#ctx0" brushRef="#br0" timeOffset="1">407 0 16303,'0'0'4965,"-46"1"-4645,46 8-159,0 0-193,11 0-1218,5-3-2529,0-4-3236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1.219"/>
    </inkml:context>
    <inkml:brush xml:id="br0">
      <inkml:brushProperty name="width" value="0.025" units="cm"/>
      <inkml:brushProperty name="height" value="0.025" units="cm"/>
    </inkml:brush>
  </inkml:definitions>
  <inkml:trace contextRef="#ctx0" brushRef="#br0">1 14 3011,'0'0'21652,"23"17"-23285,0-31-2275,0-2-5989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1.613"/>
    </inkml:context>
    <inkml:brush xml:id="br0">
      <inkml:brushProperty name="width" value="0.025" units="cm"/>
      <inkml:brushProperty name="height" value="0.025" units="cm"/>
    </inkml:brush>
  </inkml:definitions>
  <inkml:trace contextRef="#ctx0" brushRef="#br0">41 1 15727,'0'0'5573,"-2"8"-5034,-12 63 1246,3 1 0,-2 103 0,13-173-1771,0 0 0,0 0 0,0 1 0,0-1 0,0 0 0,0 0 0,1 1 0,-1-1 0,1 0 0,0 0 0,-1 0 0,1 0 0,0 0 0,0 0 0,0 0 0,1 0-1,-1 0 1,0 0 0,1 0 0,-1-1 0,1 1 0,2 1 0,-1-1 44,-1-1-1,1-1 0,0 1 1,-1 0-1,1-1 0,0 1 0,-1-1 1,1 0-1,0 0 0,-1 0 1,1 0-1,0-1 0,0 1 0,-1-1 1,5-1-1,9-3 157,-1-2-1,0 1 1,0-2-1,22-15 1,103-78 22,-120 84-605,-1 0-1,-1-1 0,0-1 0,25-34 1,-29 25-1956,-14 27 2046,0 0 0,0 0 0,0 1 0,1-1 0,-1 0 0,0 0 1,0 0-1,0 1 0,0-1 0,0 0 0,0 0 0,-1 1 0,1-1 1,0 0-1,0 0 0,0 0 0,-1 1 0,1-1 0,0 0 0,-1 1 1,1-1-1,-1-1 0,-11-3-7531</inkml:trace>
  <inkml:trace contextRef="#ctx0" brushRef="#br0" timeOffset="1">198 303 12684,'0'0'6214,"2"51"-4484,23-48-449,3-1-641,8-2-480,5 0-832,2 0-2051,-2-2-2209,-2-5-1667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09.590"/>
    </inkml:context>
    <inkml:brush xml:id="br0">
      <inkml:brushProperty name="width" value="0.025" units="cm"/>
      <inkml:brushProperty name="height" value="0.025" units="cm"/>
      <inkml:brushProperty name="color" value="#E71224"/>
    </inkml:brush>
  </inkml:definitions>
  <inkml:trace contextRef="#ctx0" brushRef="#br0">1 662 8488,'0'0'4458,"0"9"-3054,1 29-1250,-1-37-154,0-1 0,0 1-1,0 0 1,0-1-1,0 1 1,1 0-1,-1-1 1,0 1 0,0 0-1,1-1 1,-1 1-1,0-1 1,1 1-1,-1 0 1,0-1 0,1 1-1,-1-1 1,1 1-1,-1-1 1,1 1-1,-1-1 1,1 0 0,0 1-1,-1-1 1,1 0-1,-1 1 1,1-1-1,0 0 1,-1 0 0,1 1-1,0-1 1,-1 0-1,1 0 1,0 0-1,0 0 1,-1 0 0,1 0-1,0 0 1,-1 0-1,1 0 1,0 0-1,-1-1 1,1 1 0,0 0-1,-1 0 1,1-1-1,-1 1 1,2-1-1,27-16 167,-14 3 95,-1 0 1,-1-1-1,0 0 1,-1-1 0,12-20-1,49-96 966,-55 99-1077,80-171 650,8-12-206,-106 215-596,0 1 0,0 0 0,0-1 0,0 1 0,0 0 0,0-1 1,0 1-1,0 0 0,0-1 0,0 1 0,0 0 0,0-1 0,1 1 1,-1 0-1,0-1 0,0 1 0,0 0 0,1 0 0,-1-1 0,0 1 1,0 0-1,1 0 0,-1-1 0,0 1 0,0 0 0,1 0 0,-1 0 1,0 0-1,1-1 0,-1 1 0,0 0 0,0 0 0,1 0 0,-1 0 0,0 0 1,1 0-1,-1 0 0,0 0 0,1 0 0,-1 0 0,0 0 0,1 0 1,0 0-1,1 18 95,-6 32 301,-25 123 193,16-114-600,2 0 0,4 0 1,2 1-1,3 88 1,11-103-1009,-8-44 841,0 1 0,-1-1 0,1 1-1,0-1 1,0 1 0,0-1-1,0 1 1,0-1 0,0 0 0,0 0-1,1 1 1,-1-1 0,0 0 0,1 0-1,-1 0 1,1 0 0,-1-1 0,1 1-1,-1 0 1,1-1 0,2 2-1,27-5-4789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1.958"/>
    </inkml:context>
    <inkml:brush xml:id="br0">
      <inkml:brushProperty name="width" value="0.025" units="cm"/>
      <inkml:brushProperty name="height" value="0.025" units="cm"/>
    </inkml:brush>
  </inkml:definitions>
  <inkml:trace contextRef="#ctx0" brushRef="#br0">168 9 10410,'0'0'6822,"-9"-2"-4612,-2 0-1834,0 1 1,0 0-1,0 0 0,0 1 0,-13 2 0,20-2-266,-1 1 0,1 0-1,0 0 1,0 0 0,0 0 0,0 1-1,0-1 1,0 1 0,1 0 0,-1 0 0,0 0-1,1 1 1,0-1 0,-1 1 0,1 0-1,0 0 1,0 0 0,1 0 0,-5 6 0,7-8-93,-1 0 1,1-1-1,0 1 1,-1 0-1,1 0 1,-1-1-1,1 1 1,0 0-1,0 0 1,-1-1-1,1 1 1,0 0-1,0 0 1,0 0 0,0-1-1,0 1 1,0 0-1,0 0 1,0 0-1,1-1 1,-1 1-1,0 0 1,0 0-1,1 0 1,-1-1-1,0 1 1,1 0-1,-1-1 1,1 1-1,0 1 1,0-1 15,1 0-1,0 0 1,-1 0-1,1 0 1,0 0 0,0 0-1,0-1 1,0 1 0,0-1-1,0 1 1,0-1-1,2 0 1,4 1-80,1 0-1,-1-2 1,1 1 0,-1-1-1,11-2 1,-10 0-107,-1 0 1,0-1-1,0 0 1,0-1-1,-1 1 0,1-1 1,-1-1-1,0 0 1,-1 0-1,1 0 1,-1-1-1,9-12 0,-14 18 363,-17 31 346,13-23-536,-1 1 1,2 0 0,-1 0-1,1 0 1,0 0-1,1 1 1,0-1-1,0 14 1,1-20-177,0 0 0,1 0 0,-1 0 0,0 0 1,1-1-1,0 1 0,-1 0 0,1 0 0,0-1 0,0 1 0,0 0 0,0-1 0,0 1 0,0-1 0,0 0 0,1 1 1,1 1-1,0-1-399,-1-1 1,1 0 0,0 0 0,-1 0 0,1 0 0,0 0-1,-1-1 1,1 1 0,0-1 0,0 0 0,0 0 0,-1 0-1,1 0 1,0 0 0,3-1 0,19-4-7960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2.337"/>
    </inkml:context>
    <inkml:brush xml:id="br0">
      <inkml:brushProperty name="width" value="0.025" units="cm"/>
      <inkml:brushProperty name="height" value="0.025" units="cm"/>
    </inkml:brush>
  </inkml:definitions>
  <inkml:trace contextRef="#ctx0" brushRef="#br0">146 1 11147,'0'0'3090,"-8"9"-1429,-2 3-1150,0 0 1,1 1 0,0 0 0,1 0-1,1 1 1,-10 25 0,5 5 70,3 1 1,1 0 0,-1 53-1,0-6-328,3-64 564,6-27-683,0 1 0,0-1 0,0 0 1,0 0-1,-1 0 0,1 0 0,-1 0 1,1 0-1,0 0 0,-1 0 0,0 0 1,1 0-1,-1 0 0,0 0 0,1-1 1,-1 1-1,0 0 0,0 0 1,0-1-1,1 1 0,-1 0 0,-2 0 1,3-40 1716,8 5-2449,1 1 0,1 0 0,2 0-1,2 2 1,0-1 0,26-37 0,-33 56 103,1 1 0,0 0-1,1 0 1,0 1 0,18-17-1,-24 25 476,1 0-1,-1 0 0,1 0 0,0 1 1,0-1-1,1 1 0,-1 0 0,0 0 1,1 1-1,-1-1 0,1 1 0,-1 0 0,1 0 1,-1 1-1,1-1 0,0 1 0,0 0 1,-1 1-1,1-1 0,0 1 0,6 1 1,-10-2 33,1 1 1,0 0-1,0-1 1,-1 1 0,1 0-1,0 0 1,-1 0 0,1 0-1,-1 0 1,1 0 0,-1 0-1,1 1 1,-1-1-1,0 0 1,0 1 0,0-1-1,0 1 1,0-1 0,0 1-1,0 0 1,0-1 0,-1 1-1,1 0 1,0 0-1,-1-1 1,0 1 0,1 0-1,-1 0 1,0 0 0,0 0-1,0 0 1,0-1 0,0 1-1,-1 0 1,0 3-1,0 0 82,0 0-1,-1-1 1,1 1-1,-1-1 0,0 1 1,0-1-1,-1 0 1,1 1-1,-1-1 0,0-1 1,0 1-1,-5 4 1,-5 3 637,0-2 1,0 0-1,-26 13 1,33-19-542,0-1 1,0 1-1,0-1 0,0 0 1,-1 0-1,1-1 0,0 0 1,-1 0-1,0 0 0,1-1 0,-13-1 1,19 1-202,-1 0 0,1 0 0,-1 0 0,1 0 0,-1-1 1,1 1-1,-1 0 0,1 0 0,0 0 0,-1-1 0,1 1 0,-1 0 0,1 0 1,0-1-1,-1 1 0,1 0 0,0-1 0,-1 1 0,1-1 0,0 1 1,0 0-1,-1-1 0,1 1 0,0-1 0,0 1 0,0-1 0,0 1 0,0 0 1,-1-1-1,1 1 0,0-1 0,0 1 0,0-1 0,0 0 0,7-20-1329,17-16-3531,2 9-1890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2.729"/>
    </inkml:context>
    <inkml:brush xml:id="br0">
      <inkml:brushProperty name="width" value="0.025" units="cm"/>
      <inkml:brushProperty name="height" value="0.025" units="cm"/>
    </inkml:brush>
  </inkml:definitions>
  <inkml:trace contextRef="#ctx0" brushRef="#br0">58 1 15407,'0'0'4420,"-34"53"-2050,23-29 0,0-1-960,9-2-1090,2-4-288,0-4-32,8-3-961,6-7-769,4-3-928,0-5-3236,-1-11-7687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3.102"/>
    </inkml:context>
    <inkml:brush xml:id="br0">
      <inkml:brushProperty name="width" value="0.025" units="cm"/>
      <inkml:brushProperty name="height" value="0.025" units="cm"/>
    </inkml:brush>
  </inkml:definitions>
  <inkml:trace contextRef="#ctx0" brushRef="#br0">53 0 16496,'0'0'1041,"-4"9"-299,-5 24-41,1-1 0,2 2 0,1-1 0,0 39 0,0 102-526,5-164-257,1-40-318,0 8 209,-1 0 0,-1 1-1,-1-1 1,-7-30 0,9 51 564,0 2-366,0 1 0,0-1 0,1 1-1,-1 0 1,1-1 0,-1 1 0,1-1 0,0 1-1,-1-1 1,1 1 0,0-1 0,0 0-1,0 1 1,0-1 0,0 0 0,0 0-1,0 0 1,1 0 0,-1 0 0,0 0 0,1 0-1,-1 0 1,3 1 0,34 18-682,-27-16-419,0 0-1,0-1 1,1 0-1,-1-1 1,1 0 0,-1-1-1,15 0 1,11-1-3775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3.480"/>
    </inkml:context>
    <inkml:brush xml:id="br0">
      <inkml:brushProperty name="width" value="0.025" units="cm"/>
      <inkml:brushProperty name="height" value="0.025" units="cm"/>
    </inkml:brush>
  </inkml:definitions>
  <inkml:trace contextRef="#ctx0" brushRef="#br0">126 286 7591,'0'0'9967,"-9"-3"-8809,3 1-999,1 0 0,-1 1-1,1 0 1,-1 0 0,1 1-1,-1 0 1,0 0 0,1 0-1,-1 0 1,-8 3 0,12-3-78,-1 1 1,1-1-1,-1 1 1,1 0 0,0 0-1,0 0 1,-1 1-1,1-1 1,0 0-1,0 1 1,0 0 0,1-1-1,-1 1 1,0 0-1,1 0 1,-1 0 0,1 0-1,-1 0 1,1 0-1,0 0 1,0 1 0,0-1-1,0 0 1,0 1-1,1-1 1,-1 0 0,1 1-1,-1-1 1,1 1-1,0-1 1,0 5-1,0-6-64,0 0-1,0 0 0,1-1 0,-1 1 0,0 0 1,0 0-1,1 0 0,-1 0 0,0 0 0,1 0 0,-1-1 1,1 1-1,-1 0 0,1 0 0,0-1 0,-1 1 0,1 0 1,0-1-1,-1 1 0,1-1 0,0 1 0,0-1 0,-1 1 1,1-1-1,0 1 0,2 0 0,33 4 306,-24-5-460,0-1 1,0 0-1,21-5 1,-21 2-260,-1 0 0,0-1 0,0-1 0,0 1 0,0-2 0,-1 1 0,0-2 0,0 1 0,-1-1 0,10-11 0,-18 18 845,-2 2-358,0 0 0,0-1-1,0 1 1,0 0 0,0-1 0,0 1-1,1 0 1,-1 0 0,0 0 0,1 0-1,-1 0 1,0-1 0,1 1-1,-1 0 1,1 0 0,0 1 0,-1-1-1,1 0 1,0 0 0,0 0 0,-1 1-1,-3 24 1178,4-25-1204,0 1 0,0-1 1,0 0-1,0 0 0,0 0 0,1 1 1,-1-1-1,0 0 0,1 0 0,-1 0 1,1 0-1,-1 0 0,1 0 1,0 0-1,-1 0 0,1 0 0,0 0 1,0 0-1,0 0 0,0 0 0,0-1 1,0 1-1,0 0 0,0-1 1,0 1-1,0-1 0,2 2 0,1-1 28,0 0-1,1 0 1,-1 0 0,1-1-1,-1 1 1,1-1-1,-1 0 1,5-1-1,5-1-17,0 0 1,0-1-1,-1 0 0,18-7 0,-13 2-168,1 0-1,-1-2 1,-1 0 0,0-1-1,0-1 1,-1 0 0,-1-1 0,0-1-1,-1 0 1,0-1 0,-1-1 0,21-34-1,-31 43 99,0 0 0,0-1 0,0 1 1,-1-1-1,-1 0 0,1 0 0,-1 0 0,-1 1 0,1-1 0,-1 0 0,-1 0 0,1 0 0,-4-12 0,4 19 2,-1-1-1,0 1 0,1 0 1,-1-1-1,0 1 1,0 0-1,0 0 1,0-1-1,0 1 1,0 0-1,0 0 1,-1 0-1,1 0 1,0 0-1,-1 1 0,1-1 1,0 0-1,-1 1 1,1-1-1,-1 1 1,1-1-1,-1 1 1,1 0-1,-1-1 1,1 1-1,-1 0 1,1 0-1,-1 0 0,0 0 1,1 1-1,-1-1 1,1 0-1,-1 1 1,1-1-1,-1 1 1,1-1-1,0 1 1,-1-1-1,1 1 1,-2 1-1,-4 2 16,-1-1 1,1 2-1,0-1 1,0 1-1,0 0 0,-6 7 1,3-2 121,0 1 0,1 0 0,0 1 0,1 0-1,0 0 1,1 1 0,0 0 0,1 0 0,-6 19 0,10-27-89,1 1 0,0-1 0,0 1 0,0-1-1,1 1 1,-1-1 0,1 1 0,1 0 0,-1-1-1,1 1 1,0 0 0,0-1 0,1 1 0,-1-1-1,1 0 1,0 0 0,1 1 0,-1-1 0,1-1-1,0 1 1,0 0 0,1-1 0,0 1 0,-1-1-1,1 0 1,8 5 0,1 1-44,1 0 1,0-2-1,0 0 1,1 0-1,1-1 0,-1-1 1,30 7-1,-27-9-1049,-1-1 0,0 0 0,1-2 0,20 0 0,-14-5-4496,-9-9-5439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3.969"/>
    </inkml:context>
    <inkml:brush xml:id="br0">
      <inkml:brushProperty name="width" value="0.025" units="cm"/>
      <inkml:brushProperty name="height" value="0.025" units="cm"/>
    </inkml:brush>
  </inkml:definitions>
  <inkml:trace contextRef="#ctx0" brushRef="#br0">158 0 12460,'0'0'4943,"-11"12"-3571,-5 6-808,0 0 1,2 2-1,0 0 0,0 0 0,2 1 1,1 1-1,1 0 0,0 1 1,-6 27-1,12-35-166,2-2-177,-1-1 0,1 1-1,1-1 1,0 18-1,1-27-187,0-1 0,0 0 0,0 0 0,1 1 0,-1-1 0,1 0 0,0 0 0,-1 0 0,1 1 0,0-1 1,0 0-1,0 0 0,0 0 0,1 0 0,-1-1 0,1 1 0,-1 0 0,1-1 0,-1 1 0,1 0 0,0-1 0,0 0 0,0 1 0,0-1 0,0 0 0,0 0 0,0 0 0,0-1 0,0 1 0,3 0 0,13 2 59,0-1 0,0-1 0,1 0 0,-1-2 0,0 0-1,0-1 1,0-1 0,24-6 0,-17 2-2035,0-1 0,42-20 0,-39 11-1906,-2-3-2456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4.317"/>
    </inkml:context>
    <inkml:brush xml:id="br0">
      <inkml:brushProperty name="width" value="0.025" units="cm"/>
      <inkml:brushProperty name="height" value="0.025" units="cm"/>
    </inkml:brush>
  </inkml:definitions>
  <inkml:trace contextRef="#ctx0" brushRef="#br0">0 0 20147,'0'0'7976,"36"1"-19475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4.660"/>
    </inkml:context>
    <inkml:brush xml:id="br0">
      <inkml:brushProperty name="width" value="0.025" units="cm"/>
      <inkml:brushProperty name="height" value="0.025" units="cm"/>
    </inkml:brush>
  </inkml:definitions>
  <inkml:trace contextRef="#ctx0" brushRef="#br0">0 9 16432,'0'0'10538,"0"18"-14254,17-29-1249,0-5-8391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5.007"/>
    </inkml:context>
    <inkml:brush xml:id="br0">
      <inkml:brushProperty name="width" value="0.025" units="cm"/>
      <inkml:brushProperty name="height" value="0.025" units="cm"/>
    </inkml:brush>
  </inkml:definitions>
  <inkml:trace contextRef="#ctx0" brushRef="#br0">203 0 13773,'0'0'9844,"-8"11"-9310,-24 31-88,-122 174 832,153-215-1301,0 0-1,0 0 1,0 0 0,1 1-1,-1-1 1,0 0 0,1 0-1,-1 1 1,1-1 0,0 0-1,-1 1 1,1-1 0,0 1-1,0-1 1,-1 0 0,1 3-1,1-4-54,-1 0 0,1 0 0,-1 1 0,1-1 0,-1 0 0,1 0 0,-1 0 0,1 1 0,-1-1 0,1 0 0,-1 0 0,1 0 0,-1 0 0,1 0 0,-1 0 0,1 0 0,-1 0 0,0 0 0,1 0 0,-1-1 0,1 1 0,-1 0 0,1 0 0,-1 0-1,1-1 1,-1 1 0,1 0 0,0-1 0,41-27-4527,-18-2 259,0-6-1014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6.518"/>
    </inkml:context>
    <inkml:brush xml:id="br0">
      <inkml:brushProperty name="width" value="0.025" units="cm"/>
      <inkml:brushProperty name="height" value="0.025" units="cm"/>
    </inkml:brush>
  </inkml:definitions>
  <inkml:trace contextRef="#ctx0" brushRef="#br0">81 110 7559,'0'0'9679,"-5"13"-8852,-3 15-261,0 0-1,2 1 1,-3 35 0,7-47-166,1 0 1,1 0-1,0 0 1,1 0-1,1 0 1,0 0-1,2 0 0,5 17 1,-8-32-356,0 1 0,0 0 1,0-1-1,0 1 0,1 0 0,-1-1 1,1 1-1,0-1 0,-1 0 0,1 0 1,0 0-1,0 0 0,1 0 0,-1 0 1,0 0-1,1-1 0,-1 1 0,5 1 0,-8-28-541,-3 13 319,0 1-1,-1-1 1,-1 1-1,0 0 1,0 1-1,-12-14 1,-13-25 95,27 42 94,2 4-7,1 0 1,-1 0 0,1 0 0,-1 0-1,1-1 1,0 1 0,0 0 0,0-1 0,0-2-1,3 5-1,-1 0-1,0 0 1,0 0-1,0 1 1,1-1-1,-1 1 1,0-1-1,1 1 1,-1 0-1,0-1 1,1 1-1,-1 0 1,1 0-1,-1 0 1,0 0-1,1 0 1,-1 0-1,1 0 1,2 1-1,1-1-8,14 2 3,0-1 0,-1 2 0,1 1 0,-1 0 1,1 1-1,-2 1 0,1 1 0,32 17 1,-47-23 2,-1 1 0,1 0 0,0 0 1,-1 1-1,1-1 0,-1 1 0,1-1 1,-1 1-1,0 0 0,0-1 0,0 1 1,-1 0-1,1 1 0,-1-1 0,0 0 1,0 0-1,0 0 0,0 1 0,0-1 1,-1 1-1,1 3 0,-1 5 547,0-1 0,-1 1 0,-1 0 0,-5 19 1,7-31-520,15-39 2797,-11 31-2853,0 0 0,-1 0 0,0 0 0,3-15-1,-3-22 57,6-26-90,-6 70 26,0 0 0,0 0-1,0 1 1,0-1 0,0 1-1,0 0 1,1 0 0,-1 0 0,0 0-1,0 0 1,0 0 0,0 1-1,0 0 1,4 1 0,4-1 57,0 0-15,-1-1 0,1-1 0,-1 0 0,1 0 0,-1-1 0,0-1 1,0 1-1,0-2 0,0 1 0,0-1 0,-1-1 0,1 0 0,-1 0 0,0-1 0,-1 0 0,0 0 0,0-1 0,0 0 0,-1-1 0,1 0 0,-2 0 0,1 0 0,-1-1 0,8-16 0,-13 23-20,0 0 0,0 0-1,0 0 1,-1 0 0,1 0-1,0-1 1,-1 1-1,0 0 1,1 0 0,-1 0-1,0 0 1,0-1 0,0 1-1,-1 0 1,1 0-1,-1-3 1,1 5-5,-1-1 1,1 0-1,-1 0 1,0 1-1,1-1 0,-1 0 1,0 1-1,1-1 1,-1 0-1,0 1 0,0-1 1,1 1-1,-1 0 1,0-1-1,0 1 0,0-1 1,0 1-1,1 0 1,-1 0-1,0 0 0,0-1 1,0 1-1,0 0 1,0 0-1,-1 0 1,-3 1-18,1 0 1,0 0-1,-1 0 1,1 0-1,0 1 1,0-1 0,0 1-1,0 0 1,0 0-1,0 0 1,1 1-1,-1 0 1,1-1 0,-5 6-1,-2 4 23,0 1-1,1 0 0,0 0 1,1 1-1,1 0 1,-12 30-1,15-34 41,1 0 1,0 0-1,1 1 0,0-1 0,1 1 1,0-1-1,1 1 0,0 0 0,0-1 1,1 1-1,4 17 0,-4-25-15,1 0 0,-1 0-1,1 0 1,0 0 0,0 0-1,0 0 1,0-1 0,1 1 0,-1-1-1,1 1 1,0-1 0,0 0-1,-1 0 1,1 0 0,1 0 0,-1-1-1,0 1 1,0-1 0,0 0-1,1 0 1,-1 0 0,1 0 0,-1-1-1,1 1 1,-1-1 0,1 0-1,-1 0 1,7-1 0,-2 1-5,0-1 0,1 1 0,-1-2 0,0 1 0,-1-1 0,1 0 0,0-1 0,0 0 0,-1 0 0,0 0 0,11-8 0,-13 8-62,-1-1 1,1 0-1,-1-1 1,0 1 0,0-1-1,0 0 1,0 0-1,-1 0 1,0 0 0,0-1-1,-1 1 1,1-1 0,-1 0-1,-1 1 1,1-1-1,-1 0 1,0 0 0,0 0-1,0 0 1,-1 0 0,0-1-1,-1-9 1,1 15 44,0 1 0,-1 0 1,1-1-1,0 1 0,0-1 1,0 1-1,0-1 0,0 1 1,0 0-1,-1-1 1,1 1-1,0-1 0,0 1 1,-1 0-1,1-1 0,0 1 1,-1 0-1,1-1 0,0 1 1,-1 0-1,1 0 0,0-1 1,-1 1-1,1 0 0,-1 0 1,1 0-1,0-1 0,-1 1 1,1 0-1,-1 0 0,1 0 1,-1 0-1,1 0 0,0 0 1,-1 0-1,1 0 0,-1 0 1,1 0-1,-1 0 0,1 0 1,-1 0-1,1 0 1,0 1-1,-1-1 0,1 0 1,-1 0-1,1 0 0,0 1 1,-1-1-1,1 0 0,0 0 1,-1 1-1,1-1 0,0 0 1,-1 1-1,1-1 0,0 0 1,0 1-1,-1-1 0,1 1 1,0 0-1,-18 24-196,17-23 209,0 1 0,1-1 1,-1 0-1,1 1 0,0-1 1,0 0-1,0 1 0,0-1 1,0 1-1,0-1 1,1 0-1,-1 1 0,1-1 1,-1 0-1,1 1 0,0-1 1,0 0-1,0 0 0,0 0 1,1 0-1,-1 0 0,3 3 1,-1-2 12,0-1 0,1 1 0,-1-1 0,1 1 0,-1-1 0,1 0 0,0-1 0,0 1 0,0-1 0,0 0 0,8 2 0,3-1 16,0-1 0,-1 0-1,1-1 1,0-1 0,-1 0 0,24-5 0,-31 4-55,0 0 0,0 0 0,0-1 0,0 0 0,-1 0 1,1-1-1,-1 0 0,0 0 0,9-9 0,-11 10 5,-1 0 0,0 0-1,0 0 1,-1-1 0,1 1-1,-1-1 1,0 0 0,0 0-1,0 0 1,0 0 0,-1 0 0,1 0-1,-1 0 1,0-1 0,0 1-1,0-9 1,-1 12 9,-1 1 0,1-1 0,-1 0 0,1 0 0,-1 1 0,1-1 0,-1 0 0,1 1 0,-1-1 0,0 1 0,1-1 0,-1 1 0,0-1 0,0 1 0,1-1 0,-1 1 0,0-1 0,0 1 0,1 0 0,-1 0 0,0-1 0,0 1 0,0 0 0,0 0 0,0 0 0,1 0 0,-1 0 0,0 0 0,0 0 0,0 0 0,0 0 0,0 0 0,1 1 0,-1-1 0,0 0 0,0 1 0,0-1 0,0 1 0,-38 13-6,28-6 121,0 1 0,1 0 0,0 0 0,-10 14 0,17-20-43,0 0 1,1 0 0,-1 0-1,1 1 1,0-1-1,0 1 1,0 0 0,0-1-1,1 1 1,-1 0-1,1 0 1,0 0 0,0 0-1,1 0 1,-1 1-1,1-1 1,0 0-1,0 5 1,1-8-46,0 1-1,0-1 1,1 1-1,-1-1 1,0 0 0,1 0-1,-1 0 1,0 0 0,1 0-1,-1 0 1,1 0-1,0 0 1,-1 0 0,1-1-1,0 1 1,0-1-1,-1 1 1,1-1 0,0 0-1,0 1 1,-1-1-1,1 0 1,0 0 0,2-1-1,52-1 207,-53 2-210,12-3-314,1 0 0,-1 0 0,0-2 0,0 0 0,0 0 0,-1-1 0,1-1 0,-1-1 0,-1 0 0,0 0 0,0-2 0,0 1 0,-1-2 0,-1 0 1,0 0-1,17-23 0,-76 86-80,46-50 454,0 1 1,1-1 0,-1 1 0,1 0 0,0 0-1,-1 0 1,1 0 0,0 0 0,1 0 0,-1 0-1,1 0 1,-1 0 0,1 0 0,0 0 0,0 0-1,1 6 1,0-7-38,-1-1-1,1 1 1,0-1 0,0 1-1,0-1 1,1 1 0,-1-1-1,0 0 1,0 0 0,1 1-1,-1-1 1,1 0 0,-1 0-1,1 0 1,-1-1 0,1 1-1,0 0 1,-1-1 0,1 1-1,0-1 1,0 1 0,-1-1-1,1 0 1,0 1 0,0-1 0,0 0-1,-1 0 1,5-1 0,7 0-248,1-1 1,0 0-1,-1-1 1,1 0-1,-1-1 1,0-1-1,0 0 1,-1 0-1,0-2 1,0 1-1,0-1 1,0-1-1,-1 0 1,-1-1-1,1 0 1,-2-1-1,10-11 1,-4 4-65,0-1-1,-2-1 1,0 0 0,-1-1 0,-1 0 0,-1-1-1,0 0 1,-2-1 0,8-29 0,-15 13 1357,-1 37-1052,0 1-1,0 0 1,0 0-1,0 0 1,0-1-1,0 1 1,0 0 0,0 0-1,0-1 1,0 1-1,0 0 1,-1 0-1,1 0 1,0-1 0,0 1-1,0 0 1,0 0-1,0 0 1,0 0-1,-1-1 1,1 1-1,0 0 1,0 0 0,0 0-1,0 0 1,-1 0-1,1 0 1,0-1-1,0 1 1,0 0 0,-1 0-1,1 0 1,0 0-1,0 0 1,-1 0-1,1 0 1,0 0-1,0 0 1,0 0 0,-1 0-1,1 0 1,-12 16 394,1 7-292,2 0 0,0 0 0,2 0 0,1 1 0,0 1 0,2-1 0,1 1 0,1-1 0,1 1 0,1 0 0,4 33 0,-4-52-112,1 0 0,0 0 0,0 1 0,1-1 0,0 0 0,0-1 0,0 1 0,1 0 0,-1-1 0,1 1 0,1-1-1,-1 0 1,6 7 0,-8-33-800,-7 2-363,-1 1 0,-1 0 1,-1 0-1,-1 1 0,-20-29 0,-69-72-436,57 81 3969,33 30-1553,1 0 0,-1-1 0,1 0 1,1 0-1,-9-12 0,17 20-844,1-1 1,-1 1-1,1 0 0,-1 0 0,1 0 1,0 0-1,-1 0 0,1 1 1,-1-1-1,1 0 0,-1 1 0,1-1 1,1 2-1,29 7-2387,-10-6-1994,8-1-5553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10.610"/>
    </inkml:context>
    <inkml:brush xml:id="br0">
      <inkml:brushProperty name="width" value="0.025" units="cm"/>
      <inkml:brushProperty name="height" value="0.025" units="cm"/>
      <inkml:brushProperty name="color" value="#E71224"/>
    </inkml:brush>
  </inkml:definitions>
  <inkml:trace contextRef="#ctx0" brushRef="#br0">1757 127 7815,'-35'-19'224,"-1"2"0,0 1 0,-1 2 0,-1 2 0,0 1 0,0 2 0,-49-5 0,-20 4 644,-152 5 1,213 7-628,0 2-1,0 2 1,1 2 0,0 2 0,0 1-1,1 3 1,1 2 0,0 1-1,2 3 1,0 1 0,1 2 0,1 1-1,1 3 1,2 1 0,0 1-1,2 2 1,2 2 0,0 0 0,3 3-1,1 0 1,-43 73 0,47-60-121,1 1 0,3 1 0,2 0 0,2 2 0,3 0 0,2 0 1,2 1-1,3 1 0,2-1 0,2 1 0,11 100 0,-3-113-98,2-1 0,2-1 0,2 0-1,1 0 1,2-1 0,2-1 0,2-1 0,1 0 0,1-2-1,2 0 1,2-1 0,53 55 0,-52-62-14,2-1-1,0-1 1,2-2 0,1-1 0,0-1-1,2-2 1,0-1 0,1-2 0,1-1 0,0-1-1,1-3 1,1 0 0,-1-3 0,52 6-1,-48-11 41,1-3 0,-1-1-1,0-1 1,0-3 0,-1-1-1,78-23 1,-65 10 258,0-1 0,-1-3 0,-1-3 0,69-46 0,-36 14-47,-2-4 1,-3-4 0,-3-3 0,126-150 0,-148 151-220,-3-1 0,-3-3 0,-3-2 0,-4-1 0,-3-3 1,32-97-1,-55 135-21,-3-2 0,-1 1 0,-2-1 0,3-54 0,-10 80 0,-1 0 0,-1 0 0,-1-1 0,0 2 0,-1-1-1,-6-20 1,6 27-3,-1 1 1,0-1-1,0 1 0,0 0 0,-1 0 0,0 0 1,-1 1-1,0 0 0,0 0 0,0 0 0,-14-10 0,5 7-40,-1 1 0,0 0 0,0 1 0,0 1 0,-1 1-1,0 0 1,0 1 0,-1 1 0,1 1 0,-26-2-1,-7 2-502,0 2 0,-76 8 0,28 8-2190,-169 48 0,192-43-27,-72 19-5157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36.913"/>
    </inkml:context>
    <inkml:brush xml:id="br0">
      <inkml:brushProperty name="width" value="0.025" units="cm"/>
      <inkml:brushProperty name="height" value="0.025" units="cm"/>
    </inkml:brush>
  </inkml:definitions>
  <inkml:trace contextRef="#ctx0" brushRef="#br0">25 0 18417,'-12'0'3780,"5"0"-3364,1 0-127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0.417"/>
    </inkml:context>
    <inkml:brush xml:id="br0">
      <inkml:brushProperty name="width" value="0.025" units="cm"/>
      <inkml:brushProperty name="height" value="0.025" units="cm"/>
    </inkml:brush>
  </inkml:definitions>
  <inkml:trace contextRef="#ctx0" brushRef="#br0">20 37 9385,'0'0'5990,"-17"50"-5574,15-34 449,2-2 192,3-4-353,24-6 417,11-4-128,8 0-672,11-4-193,6-12-64,4-3-64,5-1-416,-8-2-1378,-3-2-1794,-9-2-2625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0.777"/>
    </inkml:context>
    <inkml:brush xml:id="br0">
      <inkml:brushProperty name="width" value="0.025" units="cm"/>
      <inkml:brushProperty name="height" value="0.025" units="cm"/>
    </inkml:brush>
  </inkml:definitions>
  <inkml:trace contextRef="#ctx0" brushRef="#br0">0 1 12524,'0'0'7025,"11"2"-6742,22 3-155,67 12 181,-91-15-284,-1 0 0,1 1 0,-1 0 0,1 0 0,-1 1 0,0 0 0,0 1 0,13 9 0,-19-11 27,1-1 1,-1 1-1,0 0 1,0 0-1,0 0 1,-1 0-1,1 0 1,-1 0-1,0 1 1,0-1-1,0 0 0,0 1 1,0-1-1,-1 1 1,0-1-1,1 1 1,-1-1-1,-1 1 1,1-1-1,0 1 1,-1-1-1,0 0 0,0 1 1,-1 3-1,-3 7 66,0-1 0,-1 0 0,0 0 0,-12 17 0,-136 180-1047,138-193-2258,7-14-3465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1.442"/>
    </inkml:context>
    <inkml:brush xml:id="br0">
      <inkml:brushProperty name="width" value="0.025" units="cm"/>
      <inkml:brushProperty name="height" value="0.025" units="cm"/>
    </inkml:brush>
  </inkml:definitions>
  <inkml:trace contextRef="#ctx0" brushRef="#br0">312 145 8840,'0'0'9508,"2"10"-8990,-1-1-312,9 56 433,-2 1-1,-4 0 0,-5 86 1,1-150-761,0 1 1,-1 0-1,1-1 1,-1 1-1,0 0 1,0-1-1,0 1 1,0-1-1,0 1 1,-1-1-1,1 0 1,-1 0-1,-3 4 1,2-3-463,0-1 0,0 0 0,0 0 0,0 0 0,-1 0 1,1 0-1,-1-1 0,1 1 0,-1-1 0,1 0 0,-1 0 0,0-1 1,1 1-1,-7-1 0,1 1-630,1-2 1,0 1-1,-1-1 0,1 0 1,0-1-1,-10-3 0,-19-11-21,25 6 1684,0 1 0,0-1-1,1-1 1,1 0 0,0-1 0,0 0-1,1 0 1,1-1 0,0 0 0,1-1 0,-9-22-1,9 20 220,2-1 0,0 1 0,0-1 0,2 0 0,0 0 0,1 0 0,1 0-1,1 0 1,0 0 0,3-21 0,-1 30-377,0 0 0,1 0-1,0 0 1,0 0 0,0 1 0,1-1-1,1 1 1,-1 0 0,1 0 0,0 1 0,1-1-1,-1 1 1,1 0 0,0 1 0,1-1-1,0 1 1,0 0 0,0 1 0,0 0 0,0 0-1,1 1 1,0-1 0,11-2 0,8-2-12,0 1 0,1 1 0,-1 2 0,1 1 0,47 0 1,-68 3-270,1 0 1,0 1 0,-1 0 0,1 0 0,-1 0-1,1 1 1,-1 0 0,0 1 0,1 0 0,-1 0-1,-1 0 1,10 7 0,-13-8 62,0 1 0,0 0-1,0 0 1,0 0 0,-1 0 0,1 0 0,-1 0 0,0 1-1,0-1 1,0 1 0,0 0 0,-1-1 0,0 1 0,1 0-1,-1 0 1,-1 0 0,1 0 0,0 0 0,-1 0 0,0 0-1,0 0 1,0 0 0,-1 0 0,1 0 0,-3 6 0,1-1 48,-1-1 0,0 1 0,-1-1 1,0 0-1,0 0 0,-1 0 1,0-1-1,-10 12 0,-54 54 22,52-57-102,-49 49-292,120-104-12587,-17 8 1205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2.038"/>
    </inkml:context>
    <inkml:brush xml:id="br0">
      <inkml:brushProperty name="width" value="0.025" units="cm"/>
      <inkml:brushProperty name="height" value="0.025" units="cm"/>
    </inkml:brush>
  </inkml:definitions>
  <inkml:trace contextRef="#ctx0" brushRef="#br0">42 26 3908,'1'11'7559,"0"17"-4969,-1 0 1,-2 0-1,-9 52 1,11-78-2517,-4 13 973,1 0-1,0 1 0,-1 18 1,5-34-994,0 0-1,0 0 1,0 0 0,0 0 0,-1 0 0,1-1 0,0 1 0,0 0 0,0 0-1,-1-1 1,1 1 0,0 0 0,0-1 0,-1 1 0,1-1 0,0 1 0,-1-1-1,1 1 1,0-1 0,0 0 0,3-5-19,0 0 0,0-1 0,0 1-1,-1-1 1,0 0 0,0 0 0,-1 0 0,1 0 0,-2 0 0,1-1-1,-1 1 1,0-1 0,-1 1 0,1-1 0,-2-8 0,1 8-65,-1 0 1,1 0-1,-1 1 1,-1-1 0,1 0-1,-1 0 1,-1 1-1,0-1 1,0 1 0,0-1-1,-1 1 1,0 1-1,0-1 1,-6-7-1,9 13 11,0 0 0,0 0 0,0 0 0,1 1 0,-1-1 0,0 0 0,0 0 0,0 1 0,0-1 0,0 1 0,-1-1 0,1 1 0,0-1 0,0 1 0,0 0 0,-3-1 0,4 1-28,-1 0 0,1 0-1,0 0 1,-1 1 0,1-1 0,0 0 0,-1 0 0,1 0-1,0 1 1,-1-1 0,1 0 0,0 0 0,-1 1 0,1-1 0,0 0-1,0 0 1,-1 1 0,1-1 0,0 0 0,0 1 0,0-1-1,0 1 1,-1-1 0,1 0 0,0 1 0,0-1 0,0 0 0,0 1-1,0-1 1,0 1 0,0-1 0,0 1 0,0 0-57,0 1 0,0 0 0,1-1 0,-1 1 0,1-1 0,-1 1 0,1-1 1,-1 1-1,1-1 0,0 1 0,0-1 0,0 0 0,0 1 0,0-1 0,0 0 0,0 0 1,0 0-1,0 0 0,0 0 0,1 0 0,-1 0 0,0 0 0,1 0 0,-1-1 0,1 1 1,1 0-1,13 3-1014,-1 0 0,1-2 1,-1 0-1,1 0 0,0-2 1,-1 0-1,1 0 0,0-2 1,-1 0-1,1-1 0,-1 0 1,17-7-1,-21 7 745,0-2-1,-1 0 1,1 0-1,-1 0 1,18-14-1,-27 18 640,-1 1 1,1-1-1,0 1 0,0-1 0,-1 1 0,1-1 0,0 0 0,-1 1 0,1-1 0,0 0 0,-1 0 0,1 1 0,-1-1 0,0 0 0,1 0 0,-1 0 0,0 1 0,1-1 0,-1-2 1,-11-1 5026,-11 8-1694,4 4-3381,10-1 85,0-1-1,0 2 1,1-1 0,0 1 0,0 1 0,1-1 0,0 1 0,-7 13 0,10-16-124,0 1 0,0-1 0,1 0 0,0 1 0,0 0 0,0 0 0,1-1 0,0 1 0,0 0 1,1 0-1,0 0 0,0 0 0,2 13 0,-1-19-158,0 1-1,0 0 1,0-1 0,1 1-1,-1-1 1,0 1 0,1-1 0,-1 0-1,1 1 1,0-1 0,-1 0-1,1 0 1,0 0 0,-1 0 0,1 0-1,0-1 1,0 1 0,0 0-1,0-1 1,0 0 0,0 1-1,0-1 1,0 0 0,0 0 0,0 0-1,3-1 1,3 1 32,0 0 0,0 0 0,0-1 0,-1-1 0,15-3-1,-15 2-29,-1-1-1,1 0 0,-1 0 0,0 0 0,0 0 0,0-1 1,0 0-1,-1-1 0,0 1 0,0-1 0,6-9 1,-9 12-9,1-1 0,-1 1 0,0-1 0,0 0 1,0 0-1,-1 0 0,1 0 0,-1 0 0,0-1 1,0 1-1,0 0 0,-1-1 0,1 1 0,-1 0 1,0-1-1,-1 1 0,1 0 0,-1-1 0,0 1 1,0 0-1,-1-5 0,1 7-10,-1 0 0,1 0-1,-1 0 1,1 0 0,-1 0 0,0 1 0,1-1 0,-1 1 0,0-1-1,0 1 1,0-1 0,0 1 0,0 0 0,-1 0 0,1 0-1,0 0 1,0 1 0,-1-1 0,-2 0 0,-47-3-2820,62 4-5324,1 3 4583,20 1-1057,0-4-1001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2.638"/>
    </inkml:context>
    <inkml:brush xml:id="br0">
      <inkml:brushProperty name="width" value="0.025" units="cm"/>
      <inkml:brushProperty name="height" value="0.025" units="cm"/>
    </inkml:brush>
  </inkml:definitions>
  <inkml:trace contextRef="#ctx0" brushRef="#br0">99 46 10666,'0'0'9358,"-9"4"-8530,3-1-712,0 0 0,1 0 0,-1 1 0,1-1 0,0 1 0,0 0 0,0 1 0,1-1 0,-1 1 0,1 0 0,0 0 0,1 1 0,-1-1 0,1 1 0,0-1 0,0 1 0,1 0 0,0 0 0,0 0 0,0 1-1,-1 7 1,2-9 10,1-1 0,-1 1-1,1-1 1,-1 1-1,1-1 1,1 1 0,-1-1-1,1 1 1,-1-1-1,3 9 1,-1-12-103,-1 1 0,0 0 0,1-1 0,-1 1-1,1-1 1,0 1 0,-1-1 0,1 0 0,0 0 0,0 0 0,0 0 0,-1 0 0,1 0-1,0 0 1,1-1 0,-1 1 0,0-1 0,0 1 0,0-1 0,0 0 0,0 0 0,0 0 0,0 0-1,4 0 1,2-1-34,0 0-1,-1-1 1,1 0-1,-1 0 0,1-1 1,-1 1-1,0-2 1,0 1-1,0-1 0,-1 0 1,1 0-1,-1-1 1,0 0-1,0 0 0,0 0 1,-1-1-1,0 0 1,7-10-1,-5 7-11,0 0 0,-1-1 0,0 0 0,-1-1 1,0 1-1,-1-1 0,0 0 0,-1 0 0,0 0 0,0 0 0,-1 0 0,0-14 1,-2 25 44,1-1 0,-1 1 0,0-1 1,0 1-1,0 0 0,0-1 0,0 1 1,0-1-1,0 1 0,0-1 0,0 1 1,0-1-1,0 1 0,0-1 0,-1 1 1,1 0-1,0-1 0,0 1 0,0-1 1,0 1-1,-1 0 0,1-1 0,0 1 1,-1-1-1,1 1 0,0 0 0,0-1 1,-1 1-1,1 0 0,-1 0 0,1-1 1,0 1-1,-1 0 0,0-1 0,-13 11 265,-10 24-215,19-24-5,1 0 0,0 0 1,1 1-1,0-1 0,1 1 1,0 0-1,0-1 0,1 1 1,1 0-1,0 0 0,0 0 1,3 16-1,-2-25-67,0 1 1,0-1-1,1 0 1,-1 1-1,1-1 1,-1 0-1,1 0 0,0 0 1,-1-1-1,1 1 1,0 0-1,0-1 1,1 1-1,-1-1 0,0 0 1,0 1-1,1-1 1,-1 0-1,0 0 1,1-1-1,-1 1 0,1 0 1,0-1-1,-1 0 1,1 1-1,-1-1 0,1 0 1,-1 0-1,1-1 1,0 1-1,4-2 1,0 1-107,-1 0 1,1-1 0,-1 1 0,0-2-1,1 1 1,-1-1 0,0 0 0,-1 0 0,1 0-1,0-1 1,7-6 0,19-34-804,-16 20 819,-16 24 103,0 0-1,0 1 1,0-1 0,1 0 0,-1 0 0,0 0 0,0 0 0,0 0 0,0 0 0,0 0 0,0 0 0,0 0 0,0 1 0,1-1 0,-1 0 0,0 0 0,0 0 0,0 0 0,0 0 0,0 0 0,0 0 0,1 0 0,-1 0 0,0 0 0,0 0 0,0 0 0,0 0 0,0 0 0,0 0 0,1 0 0,-1 0 0,0 0 0,0 0 0,0 0 0,0-1 0,0 1 0,0 0 0,1 0 0,-1 0 0,0 0 0,0 0 0,-5 22 69,3-16-16,1 0 0,-1 1 0,1-1-1,0 1 1,1 0 0,0-1 0,0 8-1,1-12-41,-1 0 0,1-1-1,0 1 1,-1-1-1,1 1 1,0-1-1,0 1 1,0-1-1,0 1 1,0-1 0,0 0-1,0 0 1,1 0-1,-1 0 1,0 1-1,1-2 1,-1 1 0,1 0-1,-1 0 1,1 0-1,-1-1 1,1 1-1,-1-1 1,1 1-1,0-1 1,-1 1 0,1-1-1,0 0 1,-1 0-1,1 0 1,0 0-1,-1 0 1,3-1-1,4 0 7,0 0 0,0-1 0,-1 1 0,1-2 0,-1 1 0,0-1 0,0 0 0,0-1 0,0 1 0,0-1 0,-1-1 0,1 1 0,-1-1 0,0-1 0,6-6 0,-2 2 27,-1-1 0,0 0 0,0 0 0,-1-1-1,-1 0 1,0 0 0,9-21 0,-22 47 832,3-8-821,0 0 0,1 0 0,0 1 0,0-1-1,-2 10 1,4-15-74,0 1 0,0-1-1,0 0 1,0 1-1,0-1 1,0 0-1,1 1 1,-1-1 0,0 0-1,1 0 1,-1 1-1,1-1 1,-1 0-1,1 0 1,-1 0 0,1 1-1,0-1 1,0 0-1,-1 0 1,1 0-1,0 0 1,0 0 0,0 0-1,0-1 1,0 1-1,1 0 1,-1-1 0,0 1-1,0 0 1,0-1-1,1 1 1,-1-1-1,3 1 1,47 4-2478,-17-10-2404,-3-11-2826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3.200"/>
    </inkml:context>
    <inkml:brush xml:id="br0">
      <inkml:brushProperty name="width" value="0.025" units="cm"/>
      <inkml:brushProperty name="height" value="0.025" units="cm"/>
    </inkml:brush>
  </inkml:definitions>
  <inkml:trace contextRef="#ctx0" brushRef="#br0">35 0 5381,'0'0'16891,"-4"12"-16096,-3 15-69,0 0 0,2 0 0,-3 52 0,5 100 1303,3-144-1768,0-31-238,0 0-1,0 0 1,0 0-1,0 0 0,1 0 1,0 0-1,-1-1 0,2 1 1,-1 0-1,0 0 1,1-1-1,-1 1 0,1-1 1,0 1-1,0-1 0,1 0 1,2 4-1,-3-6 11,0 0 0,0 0 0,1 0 0,-1 0 0,0-1 0,0 1 0,1-1 0,-1 1 0,0-1 0,1 0 0,-1 1 0,1-1 0,-1 0 0,0-1 0,1 1 0,-1 0 0,0-1 0,1 1 1,-1-1-1,0 0 0,0 0 0,1 0 0,-1 0 0,0 0 0,0 0 0,0-1 0,0 1 0,0-1 0,2-2 0,40-32 120,-2-2 1,-1-2-1,55-71 1,-78 91-279,-14 17-47,0-1-1,0 0 1,0-1 0,0 1 0,-1-1 0,0 1-1,0-1 1,0 0 0,0 0 0,-1-1 0,0 1-1,0 0 1,3-12 0,-6 17-49,1-1 0,0 1 1,0-1-1,0 1 0,0-1 0,0 1 0,0 0 1,-1-1-1,1 1 0,0-1 0,0 1 0,-1 0 1,1-1-1,0 1 0,-1 0 0,1-1 0,0 1 1,-1 0-1,1 0 0,0-1 0,-1 1 0,1 0 1,-1 0-1,1 0 0,0-1 0,-1 1 0,1 0 1,-1 0-1,1 0 0,-1 0 0,1 0 0,0 0 1,-1 0-1,1 0 0,-1 0 0,1 0 0,-1 0 1,0 0-1,-1 0-815,-18 0-8434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3.546"/>
    </inkml:context>
    <inkml:brush xml:id="br0">
      <inkml:brushProperty name="width" value="0.025" units="cm"/>
      <inkml:brushProperty name="height" value="0.025" units="cm"/>
    </inkml:brush>
  </inkml:definitions>
  <inkml:trace contextRef="#ctx0" brushRef="#br0">1 12 15022,'0'0'2146,"0"56"96,0-34-384,9-9-513,12-6 33,2-7-321,11 0-673,6-8-256,-1-10-865,0-6-1697,-1-4-1409,-8-4-3044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3.875"/>
    </inkml:context>
    <inkml:brush xml:id="br0">
      <inkml:brushProperty name="width" value="0.025" units="cm"/>
      <inkml:brushProperty name="height" value="0.025" units="cm"/>
    </inkml:brush>
  </inkml:definitions>
  <inkml:trace contextRef="#ctx0" brushRef="#br0">105 0 12844,'0'0'3502,"-5"11"-2119,-65 186 3868,62-168-4809,1 1-1,2 0 1,1 1-1,1-1 1,1 37 0,2-67-436,0 1 0,0-1 1,0 1-1,0 0 1,0-1-1,-1 1 1,1 0-1,0-1 1,1 1-1,-1-1 1,0 1-1,0 0 1,0-1-1,0 1 1,0-1-1,1 1 0,-1 0 1,0-1-1,0 1 1,1-1-1,-1 1 1,1-1-1,-1 1 1,0-1-1,1 1 1,-1-1-1,1 1 1,-1-1-1,1 0 0,-1 1 1,1-1-1,-1 0 1,1 1-1,0-1 1,-1 0-1,1 0 1,-1 0-1,1 1 1,0-1-1,-1 0 1,1 0-1,-1 0 0,1 0 1,0 0-1,-1 0 1,1 0-1,0 0 1,-1 0-1,1-1 1,1 1-1,-1-1 6,1 0 0,0 0 0,-1 0 0,1 0 0,-1 0 0,1 0 0,-1-1 0,0 1 0,0 0 0,1-1 0,-1 1 0,0-1 0,0 0 0,0 1 0,0-1 0,0-2 0,5-25-89,-2-1-1,1-35 0,-2 45-479,-3 23 563,0 0 0,0 0 0,0 0 0,1 0 0,0 0 0,-1 0 0,1 0 0,0 0 0,1 0 0,-1 0 0,0 0-1,1-1 1,0 1 0,-1-1 0,1 1 0,0-1 0,0 0 0,0 1 0,1-1 0,-1 0 0,1 0 0,-1-1 0,1 1 0,-1 0-1,1-1 1,0 0 0,0 0 0,0 0 0,0 0 0,0 0 0,0 0 0,0-1 0,0 1 0,0-1 0,0 0 0,0 0 0,0 0 0,0 0-1,0-1 1,0 1 0,6-2 0,-1 0 18,1-1-1,0 0 0,-1 0 1,1 0-1,-1-1 1,0-1-1,0 1 0,-1-1 1,0 0-1,1-1 1,-1 0-1,-1 0 0,10-11 1,-14 13-17,5-4 17,0-1 1,-1 0 0,0-1-1,0 0 1,5-14 0,-14 70 186,1-33-38,1-1 0,1 1 0,0-1 0,0 1 0,1-1 0,4 15 0,-5-24-148,1 0-1,0 0 1,1-1-1,-1 1 1,0-1-1,1 1 1,0-1-1,-1 0 1,1 1-1,0-1 1,0 0-1,0 0 1,0-1-1,1 1 1,-1 0-1,0-1 1,1 1-1,-1-1 1,1 1 0,0-1-1,-1 0 1,1-1-1,0 1 1,0 0-1,0-1 1,-1 1-1,1-1 1,0 0-1,0 0 1,0 0-1,0 0 1,3-1-1,-4 1-115,1-1 1,-1 1-1,0-1 0,0 1 0,0-1 0,0 0 1,0 1-1,0-1 0,0 0 0,0-1 1,0 1-1,0 0 0,-1 0 0,1-1 0,0 1 1,-1-1-1,1 0 0,-1 1 0,0-1 1,1 0-1,-1 0 0,0 0 0,1-2 0,1-2-903,-1 0 0,0 1 0,-1-1 0,1 0-1,-1 0 1,0 0 0,0-9 0,-1-18-6063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4.208"/>
    </inkml:context>
    <inkml:brush xml:id="br0">
      <inkml:brushProperty name="width" value="0.025" units="cm"/>
      <inkml:brushProperty name="height" value="0.025" units="cm"/>
    </inkml:brush>
  </inkml:definitions>
  <inkml:trace contextRef="#ctx0" brushRef="#br0">1 0 14510,'0'0'7847,"3"54"-7783,10-40-1505,5-1-2243,3 0-3394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12.119"/>
    </inkml:context>
    <inkml:brush xml:id="br0">
      <inkml:brushProperty name="width" value="0.025" units="cm"/>
      <inkml:brushProperty name="height" value="0.025" units="cm"/>
      <inkml:brushProperty name="color" value="#E71224"/>
    </inkml:brush>
  </inkml:definitions>
  <inkml:trace contextRef="#ctx0" brushRef="#br0">47 311 9289,'-6'-11'1158,"-1"-1"-613,1 0 0,0 0 0,1-1 0,-6-18 0,10 27-380,0-1 1,0 1 0,0-1-1,0 0 1,1 1 0,0-1-1,0 1 1,0-1 0,1 0-1,-1 1 1,1-1-1,0 1 1,0-1 0,1 1-1,-1-1 1,1 1 0,0 0-1,0 0 1,1 0 0,2-4-1,5-2 115,0 0 0,0 1 0,1 0 0,1 0 0,-1 2 0,1-1-1,0 1 1,1 1 0,0 0 0,25-7 0,-12 6 74,1 0-1,1 2 1,-1 1 0,42-1 0,-64 5-353,-1 0 1,0 0 0,0 0 0,1 0 0,-1 1-1,0 0 1,0-1 0,0 2 0,1-1 0,-1 0-1,0 1 1,-1 0 0,1 0 0,0 0 0,6 5-1,-7-4-8,-1 0-1,0 0 1,0 0-1,0 0 1,-1 0-1,1 0 0,-1 1 1,0-1-1,0 1 1,0-1-1,0 1 1,0-1-1,-1 1 0,0 0 1,1-1-1,-1 1 1,-1 0-1,1-1 0,-2 6 1,0 5 50,-1-1 1,-1 1-1,0-1 1,-1 1 0,0-1-1,-1-1 1,-1 1-1,-11 17 1,-77 92 62,59-78-65,15-21-18,-23 32 116,42-52-117,-1 0 0,2 0 0,-1 0 0,0 1 0,1-1 0,-1 0 0,1 1 0,0-1 0,0 1 0,0-1-1,1 1 1,-1-1 0,1 1 0,0 5 0,0-8-20,1 0 1,0 1-1,-1-1 0,1 0 1,0 0-1,0 0 0,-1 0 0,1 1 1,0-1-1,0-1 0,0 1 0,1 0 1,-1 0-1,0 0 0,0 0 0,0-1 1,1 1-1,-1-1 0,0 1 0,0-1 1,1 1-1,-1-1 0,1 0 1,1 1-1,40 4 111,-32-4-80,154 8 319,-48-5-6229,-71 0-4287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4.555"/>
    </inkml:context>
    <inkml:brush xml:id="br0">
      <inkml:brushProperty name="width" value="0.025" units="cm"/>
      <inkml:brushProperty name="height" value="0.025" units="cm"/>
    </inkml:brush>
  </inkml:definitions>
  <inkml:trace contextRef="#ctx0" brushRef="#br0">104 1 11115,'0'0'8183,"-8"3"-6106,4-1-2008,-51 25 3028,52-25-2969,1-1 0,-1 1-1,1 0 1,-1-1 0,1 1 0,0 0 0,0 0 0,0 1-1,0-1 1,0 0 0,1 1 0,-1-1 0,1 1 0,-1-1-1,1 1 1,0 0 0,0 0 0,0-1 0,-1 7 0,33-8 235,48-23-1089,-61 16 434,0 1-1,0 0 1,29-3 0,-44 7 333,1 1 0,0 0 1,0-1-1,0 1 1,0 1-1,0-1 1,0 0-1,0 1 1,0 0-1,6 2 1,-8-1 79,1 0-1,0 1 1,-1-1 0,1 1 0,-1 0 0,0-1-1,0 1 1,0 0 0,0 1 0,-1-1 0,3 5-1,-3-6-184,0-1-1,0 0 0,1 0 1,-1 1-1,0-1 1,1 0-1,-1 0 0,1 0 1,-1-1-1,1 1 0,0 0 1,-1 0-1,1-1 0,0 1 1,-1-1-1,1 0 1,0 1-1,0-1 0,-1 0 1,1 0-1,0 0 0,0 0 1,-1 0-1,1-1 1,3 0-1,43-13-5488,8-16-4595,-28 12 1852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4.928"/>
    </inkml:context>
    <inkml:brush xml:id="br0">
      <inkml:brushProperty name="width" value="0.025" units="cm"/>
      <inkml:brushProperty name="height" value="0.025" units="cm"/>
    </inkml:brush>
  </inkml:definitions>
  <inkml:trace contextRef="#ctx0" brushRef="#br0">127 4 10025,'0'0'12941,"-11"-2"-11986,2 1-728,-1 1 0,1 0 1,-1 0-1,-17 4 0,25-4-215,0 0 0,-1 1 0,1-1 1,0 1-1,-1-1 0,1 1 0,0 0 1,0 0-1,0 0 0,0 0 0,0 0 1,0 1-1,0-1 0,0 1 0,0-1 0,1 1 1,-1-1-1,0 1 0,1 0 0,0 0 1,-1 0-1,1 0 0,0 0 0,0 0 0,0 0 1,0 1-1,0-1 0,1 0 0,-1 0 1,1 1-1,-1 2 0,1-3-116,1-1 1,-1 0-1,0 0 1,1 0-1,-1 0 0,1 0 1,-1 0-1,1 0 1,0 0-1,-1 0 0,1 0 1,0 0-1,0 0 1,-1 0-1,1 0 0,0 0 1,0-1-1,0 1 1,0 0-1,0-1 0,0 1 1,0-1-1,0 1 1,1-1-1,-1 0 0,0 1 1,0-1-1,0 0 1,2 0-1,45 6-1801,-27-5 1105,-14 0 663,49 10-837,-52-10 1137,0 0 1,-1 1-1,1-1 1,-1 1-1,1-1 0,-1 1 1,0 0-1,0 0 1,0 0-1,0 1 1,0-1-1,3 4 1,-5-5 19,-1 0 0,1 0 0,-1 0 0,1 0-1,-1 0 1,0 0 0,1 0 0,-1 1 0,0-1 0,0 0 0,0 0 0,0 0 0,0 0 0,0 0-1,0 1 1,0-1 0,0 0 0,-1 0 0,1 0 0,0 0 0,-1 0 0,1 0 0,-1 0 0,1 0 0,-1 0-1,1 0 1,-1 0 0,0 0 0,1 0 0,-1 0 0,0 0 0,0-1 0,0 1 0,0 0 0,0-1 0,0 1-1,0 0 1,0-1 0,0 1 0,0-1 0,-1 1 0,-46 18 981,-7-8-481,24-11-2045,9-10-4937,11-4-3150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5.307"/>
    </inkml:context>
    <inkml:brush xml:id="br0">
      <inkml:brushProperty name="width" value="0.025" units="cm"/>
      <inkml:brushProperty name="height" value="0.025" units="cm"/>
    </inkml:brush>
  </inkml:definitions>
  <inkml:trace contextRef="#ctx0" brushRef="#br0">135 0 5765,'0'0'19165,"-1"13"-19037,-5 34 31,-9 68 1440,4 0-1,8 167 0,7-254-1248,-2-40 430,-6-51-484,-3 34-732,-2 0 1,-1 0-1,-1 1 1,-2 1-1,0 0 1,-25-36 0,92 73 264,-28-5-651,0-2 1,0 0 0,38-2 0,-45-2-2079,0 0 0,35-9 0,-17-1-4398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6.052"/>
    </inkml:context>
    <inkml:brush xml:id="br0">
      <inkml:brushProperty name="width" value="0.025" units="cm"/>
      <inkml:brushProperty name="height" value="0.025" units="cm"/>
    </inkml:brush>
  </inkml:definitions>
  <inkml:trace contextRef="#ctx0" brushRef="#br0">0 0 8488,'0'0'10373,"1"10"-8879,2 320 4485,-3-199-5242,-1-131-729,1 1 1,0 0-1,0 0 0,0-1 1,0 1-1,0 0 0,0-1 1,0 1-1,0 0 0,1-1 1,-1 1-1,0 0 0,0 0 1,1-1-1,-1 1 0,0-1 1,1 1-1,-1 0 0,0-1 1,1 1-1,-1-1 1,1 1-1,-1-1 0,1 1 1,-1-1-1,1 1 0,0-1 1,-1 1-1,1-1 0,-1 0 1,1 0-1,1 1 0,0-1 27,-1 0-1,1 0 1,0 0-1,0 0 1,0-1-1,0 1 1,0-1-1,-1 1 1,1-1-1,0 0 1,0 1-1,1-2 0,45-33 754,-24 11-703,-2 0 1,-1-2-1,-1 0 1,20-35 0,55-122-23,-89 165-1254,-6 17 986,0 1 1,0 0-1,0-1 1,0 1-1,0 0 1,0 0-1,0-1 0,0 1 1,0 0-1,-1-1 1,1 1-1,0 0 1,0 0-1,0-1 1,0 1-1,0 0 1,-1 0-1,1-1 1,0 1-1,0 0 1,0 0-1,-1 0 1,1-1-1,0 1 1,0 0-1,0 0 0,-1 0 1,1 0-1,0-1 1,-1 1-1,1 0 1,0 0-1,0 0 1,-1 0-1,1 0 1,0 0-1,-1 0 1,1 0-1,0 0 1,-1 0-1,1 0 1,0 0-1,0 0 1,-1 0-1,1 0 1,0 0-1,-1 0 0,1 0 1,0 1-1,0-1 1,-1 0-1,1 0 1,-1 1-1,-14 5-10386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6.409"/>
    </inkml:context>
    <inkml:brush xml:id="br0">
      <inkml:brushProperty name="width" value="0.025" units="cm"/>
      <inkml:brushProperty name="height" value="0.025" units="cm"/>
    </inkml:brush>
  </inkml:definitions>
  <inkml:trace contextRef="#ctx0" brushRef="#br0">0 6 11755,'0'0'5862,"20"56"-3268,-11-45-800,2-5 416,3-4-512,4-2-930,3 0-576,-1-2-95,3-8-450,-3-4-1408,-1-1-1539,1-3-1440,-8-3-3396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16.751"/>
    </inkml:context>
    <inkml:brush xml:id="br0">
      <inkml:brushProperty name="width" value="0.025" units="cm"/>
      <inkml:brushProperty name="height" value="0.025" units="cm"/>
    </inkml:brush>
  </inkml:definitions>
  <inkml:trace contextRef="#ctx0" brushRef="#br0">163 0 13196,'0'0'3561,"-4"10"-2274,-6 21-469,1 1 0,1-1 0,2 1 0,1 1 0,2-1 0,1 1 0,3 46 1,1-68-802,0 1 1,0-1-1,1 1 1,1-1-1,0 0 1,8 16-1,8 9-3551,-19-35 1015,-5-2-2615,-2-5 3305,4 4 651,-11-14-3830</inkml:trace>
  <inkml:trace contextRef="#ctx0" brushRef="#br0" timeOffset="1">79 339 288,'0'0'3331,"-36"-58"225,20 33-257,4 5 64,3 8-128,4 5-929,5 4 929,8 3-2754,10 0-321,6 4-160,4 5 0,11 2 0,4 0-609,2-3-1473,-2 3-1857,-4-5-4421</inkml:trace>
  <inkml:trace contextRef="#ctx0" brushRef="#br0" timeOffset="2">525 427 19731,'0'0'9993,"4"-16"-26585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5.476"/>
    </inkml:context>
    <inkml:brush xml:id="br0">
      <inkml:brushProperty name="width" value="0.025" units="cm"/>
      <inkml:brushProperty name="height" value="0.025" units="cm"/>
    </inkml:brush>
  </inkml:definitions>
  <inkml:trace contextRef="#ctx0" brushRef="#br0">17 0 6342,'0'0'13885,"1"10"-12614,2 42-213,-3-1 0,-8 73 1,-1 36-1789,9-155-61,-3-16-12047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5.825"/>
    </inkml:context>
    <inkml:brush xml:id="br0">
      <inkml:brushProperty name="width" value="0.025" units="cm"/>
      <inkml:brushProperty name="height" value="0.025" units="cm"/>
    </inkml:brush>
  </inkml:definitions>
  <inkml:trace contextRef="#ctx0" brushRef="#br0">1 15 16047,'0'0'8120,"15"0"-7485,129 0 110,96-1-318,-81-7-3745,-146 7 2349,32-3-2772,-16 3-3811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6.155"/>
    </inkml:context>
    <inkml:brush xml:id="br0">
      <inkml:brushProperty name="width" value="0.025" units="cm"/>
      <inkml:brushProperty name="height" value="0.025" units="cm"/>
    </inkml:brush>
  </inkml:definitions>
  <inkml:trace contextRef="#ctx0" brushRef="#br0">0 1 13645,'0'0'7335,"74"41"-5862,-23-41-160,12-2-608,10-10-481,-2 2-192,-1 2-32,-7 5 0,-10 3-864,-6 3-1058,-15 11-1281,-9 2-1666,-5-2-2626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6.487"/>
    </inkml:context>
    <inkml:brush xml:id="br0">
      <inkml:brushProperty name="width" value="0.025" units="cm"/>
      <inkml:brushProperty name="height" value="0.025" units="cm"/>
    </inkml:brush>
  </inkml:definitions>
  <inkml:trace contextRef="#ctx0" brushRef="#br0">353 1 11275,'0'0'9016,"-11"10"-8279,-16 13-431,-25 21 951,2 3 0,-57 69 0,95-102-1061,0 1 1,2 0-1,0 0 1,1 1-1,0 0 1,1 1 0,1-1-1,1 2 1,0-1-1,2 1 1,0-1-1,0 1 1,2 0 0,-1 24-1,3-38-189,1 0 1,-1-1-1,1 1 0,-1 0 0,1-1 1,0 1-1,1-1 0,-1 0 0,0 1 0,1-1 1,0 0-1,0 0 0,0 0 0,0 0 0,0 0 1,1 0-1,3 2 0,-1-1 15,0 0 0,1 0 0,-1-1 0,1 0 0,0 0 0,0-1 0,0 0 0,0 0 0,7 2 0,12 0-272,0-1-1,1-1 1,47-2-1,-68 0 118,65-9-3165,-27-6-2132,5-10-7537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17.425"/>
    </inkml:context>
    <inkml:brush xml:id="br0">
      <inkml:brushProperty name="width" value="0.025" units="cm"/>
      <inkml:brushProperty name="height" value="0.025" units="cm"/>
      <inkml:brushProperty name="color" value="#E71224"/>
    </inkml:brush>
  </inkml:definitions>
  <inkml:trace contextRef="#ctx0" brushRef="#br0">6210 616 11499,'-65'-42'617,"0"2"0,-3 4 0,-1 2 0,-1 4 0,-103-30 0,-381-70 1290,445 108-1847,-366-64-42,-4 21 0,-735-5 0,432 94-7,585-6 151,-379 87 1,398-56-54,-179 75 0,257-82-74,2 4 0,3 5 0,-106 73 0,168-101-21,1 2-1,2 1 1,0 1 0,2 1 0,-41 52 0,61-68-17,0 1-1,0-1 1,2 1-1,0 0 1,0 1-1,1-1 1,0 1-1,-2 18 1,6-23-9,0 1 0,0-1 1,1 1-1,0-1 0,1 1 0,0-1 1,1 1-1,0-1 0,0 0 0,1 1 1,0-1-1,0 0 0,9 13 1,-3-8 3,0 0 0,2-1 0,0-1 0,0 0 0,1 0 1,0-1-1,1 0 0,0-1 0,1-1 0,0 0 1,1-1-1,28 12 0,7-1 77,1-2 1,88 18-1,347 34 112,9-40-148,-249-17-33,293 21 49,507 22-44,-2-83 411,311-148 747,-1310 168-1143,278-58 140,-277 54-127,-1-2 1,0-2-1,-1-2 1,76-44-1,-103 51 54,-1 0 0,-1-1-1,0-1 1,-1 0-1,0-1 1,-1-1-1,-1 0 1,0 0 0,-1-1-1,12-24 1,-16 26 32,-1 0-1,-1 0 1,0 0 0,-1-1 0,0 1 0,-1-1-1,-1 0 1,0 0 0,-1 0 0,-1-1 0,0 1 0,-1 0-1,-6-26 1,4 28-68,-1 1 1,-1 0-1,0 0 0,0 1 1,-1-1-1,-1 1 0,0 1 1,-1-1-1,0 1 0,0 0 1,-1 1-1,0 0 0,-1 0 1,0 1-1,0 1 0,-1-1 1,1 2-1,-21-10 0,-6-1-13,-1 2 0,-1 1-1,0 2 1,-66-11 0,-276-24-81,7 1-3341,273 22 150,41 1-1999,8-9-6212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7.817"/>
    </inkml:context>
    <inkml:brush xml:id="br0">
      <inkml:brushProperty name="width" value="0.025" units="cm"/>
      <inkml:brushProperty name="height" value="0.025" units="cm"/>
    </inkml:brush>
  </inkml:definitions>
  <inkml:trace contextRef="#ctx0" brushRef="#br0">111 1 9257,'0'0'12444,"-1"7"-11745,-70 239 1831,42-158-2092,26-81-228,1 1 0,1 0 0,-1-1 0,1 1 0,1 13 0,0-21-178,1 1-1,-1-1 1,1 0 0,-1 1 0,1-1-1,-1 0 1,1 1 0,0-1-1,-1 0 1,1 0 0,0 1 0,-1-1-1,1 0 1,0 0 0,-1 0 0,1 0-1,0 0 1,0 0 0,-1 0 0,1 0-1,0 0 1,-1 0 0,1-1-1,0 1 1,-1 0 0,1 0 0,0-1-1,-1 1 1,1 0 0,0-1 0,24-9 441,61-40 11,-2-4 0,107-92 0,-178 136-536,-3 3-29,0-1 0,-1 1 1,-1-1-1,1-1 0,-1 0 0,0 0 0,-1-1 1,11-18-1,-18 28-87,0-1 0,0 1 1,0 0-1,0-1 0,0 1 1,0 0-1,0 0 0,0-1 1,0 1-1,0 0 0,0-1 0,0 1 1,0 0-1,0-1 0,0 1 1,0 0-1,0-1 0,-1 1 1,1 0-1,0 0 0,0-1 0,0 1 1,0 0-1,-1 0 0,1-1 1,0 1-1,0 0 0,-1 0 1,1 0-1,0-1 0,0 1 0,-1 0 1,1 0-1,0 0 0,0 0 1,-1 0-1,1-1 0,0 1 1,-1 0-1,1 0 0,0 0 0,-1 0 1,1 0-1,0 0 0,0 0 1,-1 0-1,1 0 0,0 0 1,-1 0-1,1 0 0,0 1 0,-1-1 1,1 0-1,0 0 0,0 0 1,-1 0-1,-19 6-4956,19-6 4838,-22 9-6104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8.176"/>
    </inkml:context>
    <inkml:brush xml:id="br0">
      <inkml:brushProperty name="width" value="0.025" units="cm"/>
      <inkml:brushProperty name="height" value="0.025" units="cm"/>
    </inkml:brush>
  </inkml:definitions>
  <inkml:trace contextRef="#ctx0" brushRef="#br0">13 0 10570,'0'0'8168,"-13"54"-6343,13-39 1,6 1-224,6-1-225,1 1-448,8 0-353,2-2-383,0-1-129,6-2-128,-4-2-1218,0-3-1248,-7-4-929,-2-2-2435,-4 0-3715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8.535"/>
    </inkml:context>
    <inkml:brush xml:id="br0">
      <inkml:brushProperty name="width" value="0.025" units="cm"/>
      <inkml:brushProperty name="height" value="0.025" units="cm"/>
    </inkml:brush>
  </inkml:definitions>
  <inkml:trace contextRef="#ctx0" brushRef="#br0">46 1 20019,'0'0'3459,"-13"51"-1409,4-23-833,-2 2-480,8 2-449,-3 0-224,3 1-64,3-2-736,0-4-1314,3-5-1442,3-7-1248,3-6-1442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8.909"/>
    </inkml:context>
    <inkml:brush xml:id="br0">
      <inkml:brushProperty name="width" value="0.025" units="cm"/>
      <inkml:brushProperty name="height" value="0.025" units="cm"/>
    </inkml:brush>
  </inkml:definitions>
  <inkml:trace contextRef="#ctx0" brushRef="#br0">147 0 18706,'0'0'3288,"-3"13"-1580,-25 82 1325,-76 173-1,102-264-2996,0-1 1,1 1-1,-1-1 1,1 1 0,0 0-1,0-1 1,0 1-1,0 4 1,2-7-28,-1 0 1,0 0 0,1 0-1,-1-1 1,1 1 0,-1 0-1,1 0 1,-1 0 0,1-1-1,-1 1 1,1 0 0,0-1-1,0 1 1,-1-1 0,1 1-1,0-1 1,0 1 0,-1-1-1,1 1 1,0-1 0,0 0-1,0 0 1,0 1 0,0-1-1,0 0 1,0 0 0,0 0-1,-1 0 1,1 0 0,0 0-1,0 0 1,0 0 0,0 0-1,2-1 1,30-1 132,0-1 0,0-2 0,33-9 0,-32 6-1070,0 1 0,57-3 1,-80 10-27,18-1-5780,-15-1-1625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29.269"/>
    </inkml:context>
    <inkml:brush xml:id="br0">
      <inkml:brushProperty name="width" value="0.025" units="cm"/>
      <inkml:brushProperty name="height" value="0.025" units="cm"/>
    </inkml:brush>
  </inkml:definitions>
  <inkml:trace contextRef="#ctx0" brushRef="#br0">209 1 18481,'0'0'1041,"0"8"572,2 11-866,1-1 1,1 0 0,0-1 0,2 1-1,0-1 1,0 0 0,15 25 0,-9-17-466,-1 1 0,-1 0 0,7 30 0,-12-36-216,-2 1 0,0-1 0,-1 1-1,-2 0 1,0 0 0,-1 0 0,-1-1-1,0 1 1,-2-1 0,-1 1 0,0-1-1,-1-1 1,-2 1 0,0-1 0,0 0-1,-2-1 1,-1 0 0,-13 19 0,7-14-453,-1 0-1,0-1 1,-32 28 0,40-41-823,-1-1 0,-1 0 0,1 0 0,-1-1 0,-18 8 0,-11-2-7849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40.493"/>
    </inkml:context>
    <inkml:brush xml:id="br0">
      <inkml:brushProperty name="width" value="0.025" units="cm"/>
      <inkml:brushProperty name="height" value="0.025" units="cm"/>
    </inkml:brush>
  </inkml:definitions>
  <inkml:trace contextRef="#ctx0" brushRef="#br0">0 588 8584,'0'0'470,"13"-4"1249,169-38-27,338-35 0,572-87-771,-848 120 80,716-88 1308,6 42-1929,-829 79-325,463-12 623,-599 23-666,-1 0 0,1 0 0,0 0 0,0-1-1,-1 1 1,1 0 0,0 0 0,0 1 0,-1-1 0,1 0 0,0 0-1,-1 0 1,1 0 0,0 1 0,-1-1 0,1 0 0,0 1 0,-1-1 0,1 0-1,0 1 1,-1-1 0,1 1 0,-1-1 0,1 1 0,-1-1 0,1 1-1,-1-1 1,0 1 0,1 0 0,-1-1 0,1 1 0,-1 0 0,0-1-1,0 1 1,1 0 0,-1-1 0,0 1 0,0 0 0,0 0 0,0-1-1,0 1 1,0 0 0,0-1 0,0 2 0,0-12-7972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42.705"/>
    </inkml:context>
    <inkml:brush xml:id="br0">
      <inkml:brushProperty name="width" value="0.025" units="cm"/>
      <inkml:brushProperty name="height" value="0.025" units="cm"/>
    </inkml:brush>
  </inkml:definitions>
  <inkml:trace contextRef="#ctx0" brushRef="#br0">0 1 737,'0'0'-128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43.036"/>
    </inkml:context>
    <inkml:brush xml:id="br0">
      <inkml:brushProperty name="width" value="0.025" units="cm"/>
      <inkml:brushProperty name="height" value="0.025" units="cm"/>
    </inkml:brush>
  </inkml:definitions>
  <inkml:trace contextRef="#ctx0" brushRef="#br0">43 81 1858,'0'0'4132,"-43"26"-2275,58-37-1696,-1-6-161,14-4-225,5-5-768,6-6-1377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43.369"/>
    </inkml:context>
    <inkml:brush xml:id="br0">
      <inkml:brushProperty name="width" value="0.025" units="cm"/>
      <inkml:brushProperty name="height" value="0.025" units="cm"/>
    </inkml:brush>
  </inkml:definitions>
  <inkml:trace contextRef="#ctx0" brushRef="#br0">1037 1 6470,'0'0'11067,"-4"2"-10427,-35 28-243,2 0-1,-33 37 0,-19 17 204,-316 221 1198,18-14-1109,381-286-820,9-5-44,18-11-323,32-22-1159,-33 18 42,-1 0-1,17-20 0,-5-3-2414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2:43.744"/>
    </inkml:context>
    <inkml:brush xml:id="br0">
      <inkml:brushProperty name="width" value="0.025" units="cm"/>
      <inkml:brushProperty name="height" value="0.025" units="cm"/>
    </inkml:brush>
  </inkml:definitions>
  <inkml:trace contextRef="#ctx0" brushRef="#br0">748 1 12876,'0'0'1463,"-10"4"64,-10 6-897,1 1 1,1 1 0,0 1-1,0 1 1,1 0 0,-28 33 0,-318 392 1753,294-350-2366,42-55 12,-1 0-3,2 0 1,-41 73-1,67-107-31,-1 1 0,1-1 0,0 0 0,0 1 0,-1-1 0,1 0 0,0 1 0,0-1 0,0 0 0,0 1 0,-1-1 0,1 0 0,0 1 0,0-1 0,0 1 0,0-1 0,0 0 0,0 1 0,0-1 0,0 0 0,0 1 0,0-1 0,0 1 0,0-1 0,1 0 0,-1 1 0,0-1 0,0 0 0,0 1 0,0-1 0,1 0 0,-1 1 0,0-1 0,1 1 0,13-2-56,19-14 36,82-46 41,23-12-71,159-60 0,-245 114-458,64-25-2142,-42 9-3709,-18 1-5755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18.699"/>
    </inkml:context>
    <inkml:brush xml:id="br0">
      <inkml:brushProperty name="width" value="0.025" units="cm"/>
      <inkml:brushProperty name="height" value="0.025" units="cm"/>
      <inkml:brushProperty name="color" value="#E71224"/>
    </inkml:brush>
  </inkml:definitions>
  <inkml:trace contextRef="#ctx0" brushRef="#br0">56 65 8968,'0'0'5665,"9"-9"-3119,44-41 1356,-53 50-3826,0-1 0,1 1 0,-1 0-1,0-1 1,0 1 0,1 0 0,-1-1 0,0 1-1,1 0 1,-1-1 0,1 1 0,-1 0-1,0 0 1,1 0 0,-1-1 0,1 1 0,-1 0-1,1 0 1,-1 0 0,0 0 0,1 0-1,-1 0 1,1 0 0,-1 0 0,1 0 0,-1 0-1,1 0 1,-1 0 0,0 0 0,1 0-1,-1 0 1,1 0 0,-1 1 0,1-1 0,0 0-1,-2 17 847,-13 24-370,-22 12-19,-20 38 696,52-82-1127,0 0 0,0 1 0,1-1 0,0 0 0,1 1 0,0 0 0,0 0 0,0 15-1,3-23-91,-1-1-1,1 1 1,-1-1-1,1 1 1,0-1-1,-1 1 1,1-1-1,0 0 1,0 1-1,0-1 0,0 0 1,0 0-1,1 1 1,-1-1-1,0 0 1,0 0-1,1 0 1,-1-1-1,1 1 1,-1 0-1,1 0 0,-1-1 1,1 1-1,-1-1 1,1 1-1,-1-1 1,1 0-1,0 0 1,-1 1-1,4-2 1,60 4 217,-54-3-187,-3 0-348,1 0 1,-1-1-1,1 1 0,-1-2 1,15-3-1,-20 4-191,0 0 0,0-1 0,0 1 0,-1-1 0,1 1 0,-1-1 1,1 0-1,-1 0 0,0 0 0,0 0 0,1 0 0,-1-1 0,-1 1 0,1-1 0,0 1 0,-1-1 0,1 0 0,-1 1 0,2-6 0,5-16-6045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2.294"/>
    </inkml:context>
    <inkml:brush xml:id="br0">
      <inkml:brushProperty name="width" value="0.025" units="cm"/>
      <inkml:brushProperty name="height" value="0.025" units="cm"/>
    </inkml:brush>
  </inkml:definitions>
  <inkml:trace contextRef="#ctx0" brushRef="#br0">37 61 8456,'0'0'4468,"3"-9"-1767,12-43 1437,-14 88-282,0 16-4040,-27 99 715,16-105-190,2 0 0,-4 78 0,12-123-317,0 1-1,0-1 1,0 1-1,0-1 1,0 1-1,0 0 1,0-1 0,1 1-1,-1-1 1,0 0-1,1 1 1,0-1-1,-1 1 1,1-1 0,0 0-1,-1 1 1,1-1-1,0 0 1,0 0 0,0 1-1,0-1 1,0 0-1,0 0 1,3 1-1,-2-1 37,0-1 0,0 1 0,0-1 0,0 1 0,0-1-1,0 0 1,1 0 0,-1 0 0,0-1 0,0 1 0,0 0-1,0-1 1,0 1 0,0-1 0,3-1 0,7-3 227,0-1 1,-1-1-1,0 0 1,17-13-1,5-7-214,-1-1-1,-1-1 0,-2-2 1,-1-1-1,-1-1 1,39-66-1,-64 95-46,12-30-1732,-14 33 1488,0 0 0,0 1 0,0-1 0,-1 0 0,1 1 0,0-1-1,0 0 1,-1 1 0,1-1 0,0 0 0,-1 1 0,1-1 0,-1 1 0,1-1 0,0 0 0,-1 1 0,0-1 0,1 1 0,-1 0 0,1-1-1,-1 1 1,1-1 0,-1 1 0,0 0 0,1-1 0,-1 1 0,0 0 0,1 0 0,-1 0 0,0-1 0,0 1 0,1 0 0,-1 0 0,0 0-1,0 0 1,1 0 0,-1 0 0,0 1 0,1-1 0,-1 0 0,0 0 0,1 0 0,-1 1 0,-1-1 0,-21 5-6599,-4 9-2360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2.644"/>
    </inkml:context>
    <inkml:brush xml:id="br0">
      <inkml:brushProperty name="width" value="0.025" units="cm"/>
      <inkml:brushProperty name="height" value="0.025" units="cm"/>
    </inkml:brush>
  </inkml:definitions>
  <inkml:trace contextRef="#ctx0" brushRef="#br0">1 1 11018,'0'0'3716,"9"58"-1602,5-44-609,6-2-31,-3-1-673,7-1-609,2-4-449,3-5-1825,0-1-2658,-1-6-2755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2.975"/>
    </inkml:context>
    <inkml:brush xml:id="br0">
      <inkml:brushProperty name="width" value="0.025" units="cm"/>
      <inkml:brushProperty name="height" value="0.025" units="cm"/>
    </inkml:brush>
  </inkml:definitions>
  <inkml:trace contextRef="#ctx0" brushRef="#br0">98 20 14350,'0'0'10586,"-9"4"-10400,1 0-186,1 0-1,0 0 0,0 0 1,1 1-1,0 0 0,-1 1 1,-5 6-1,9-8-1,0-1 0,0 1 0,1 0-1,-1 0 1,1 0 0,0 0 0,0 0 0,0 0-1,1 1 1,-1-1 0,1 1 0,0-1 0,0 1-1,1-1 1,-1 1 0,2 9 0,-1-13 6,0-1-1,1 1 1,-1 0 0,1-1 0,-1 1 0,1 0-1,-1-1 1,1 1 0,0-1 0,-1 1 0,1-1 0,0 1-1,-1-1 1,1 1 0,0-1 0,-1 0 0,1 1-1,0-1 1,0 0 0,0 0 0,-1 0 0,1 0 0,0 1-1,0-1 1,0 0 0,-1 0 0,1 0 0,0-1-1,0 1 1,0 0 0,-1 0 0,1 0 0,0-1 0,0 1-1,0-1 1,33-10 206,-23 4-170,0-1 0,0 0 0,-1-1 1,0 1-1,-1-2 0,0 0 0,-1 0 1,0 0-1,0-1 0,-1 0 0,0-1 1,8-20-1,-43 97-116,22-53 125,0 0 0,0 1 1,1 0-1,1 0 1,0 0-1,1 0 0,1 1 1,-2 13-1,5-26-60,-1 0-1,0-1 0,1 1 1,-1 0-1,0-1 1,1 1-1,-1 0 1,1-1-1,-1 1 0,1-1 1,-1 1-1,1-1 1,-1 1-1,1-1 0,0 1 1,-1-1-1,1 0 1,0 1-1,-1-1 0,1 0 1,0 1-1,0-1 1,-1 0-1,1 0 0,0 0 1,0 0-1,-1 0 1,1 0-1,0 0 1,0 0-1,0 0 0,-1 0 1,1 0-1,0 0 1,0-1-1,-1 1 0,2-1 1,32-10-2474,-27 6 1018,0-1 0,-1 0 0,0 0 0,10-13 0,1-9-4694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3.321"/>
    </inkml:context>
    <inkml:brush xml:id="br0">
      <inkml:brushProperty name="width" value="0.025" units="cm"/>
      <inkml:brushProperty name="height" value="0.025" units="cm"/>
    </inkml:brush>
  </inkml:definitions>
  <inkml:trace contextRef="#ctx0" brushRef="#br0">122 1 10922,'0'0'3823,"-3"9"-1496,-5 12-1340,-52 148 5020,30-48-5031,21-60-629,2 1 0,3 73 0,35-194 1687,27-108-1816,-41 109-488,3 1 0,50-99 0,-65 148 255,0 0 1,0 1-1,1-1 1,0 1 0,1 1-1,13-12 1,-17 16-3,-1 0 0,1 0 0,-1 0 1,1 0-1,0 1 0,0-1 1,0 1-1,0 0 0,0 0 0,0 0 1,1 0-1,-1 0 0,0 1 0,0-1 1,1 1-1,-1 0 0,0 0 1,0 1-1,1-1 0,-1 0 0,0 1 1,5 1-1,-6 0 15,0-1 0,-1 1-1,1 0 1,0-1 0,-1 1 0,0 0 0,1 0-1,-1 0 1,0 0 0,0 0 0,0 0 0,0 0-1,0 0 1,-1 0 0,1 1 0,0-1-1,-1 0 1,0 0 0,0 1 0,0-1 0,0 0-1,0 0 1,0 1 0,0-1 0,-1 0 0,0 4 0,0 2 76,-1 1 1,0 0 0,0-1 0,-1 1 0,-6 12 0,-1-3 222,0-1 1,-2 0-1,0-1 1,-1-1-1,0 1 1,-1-2-1,-1 0 1,-1-1-1,1 0 1,-33 18-1,47-30-294,-1 0 0,1 0 0,-1 0 0,1 0-1,-1-1 1,0 1 0,1-1 0,-1 1 0,0-1 0,1 1 0,-1-1-1,0 0 1,0 0 0,1 0 0,-1 0 0,0 0 0,0 0 0,1 0-1,-1-1 1,0 1 0,1-1 0,-3 0 0,3 0-121,0 0 0,0-1 0,0 1 0,1 0-1,-1 0 1,0 0 0,1-1 0,-1 1 0,1 0 0,0-1 0,-1 1 0,1 0-1,0-1 1,0 1 0,0-1 0,0 1 0,0 0 0,0-1 0,0 1 0,0-1 0,1 0-1,1-6-775,0 0-1,0 0 0,1 1 0,0-1 0,0 1 1,0 0-1,1 0 0,6-8 0,15-14-4449,3 1-1131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3.665"/>
    </inkml:context>
    <inkml:brush xml:id="br0">
      <inkml:brushProperty name="width" value="0.025" units="cm"/>
      <inkml:brushProperty name="height" value="0.025" units="cm"/>
    </inkml:brush>
  </inkml:definitions>
  <inkml:trace contextRef="#ctx0" brushRef="#br0">35 0 12332,'0'0'9737,"0"53"-7431,-11-26-480,2 1-545,-2 0-736,10-2-481,-1-6-32,2-3-161,2-5-1024,10-7-768,2-5-706,1-1-768,1-18-2082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4.008"/>
    </inkml:context>
    <inkml:brush xml:id="br0">
      <inkml:brushProperty name="width" value="0.025" units="cm"/>
      <inkml:brushProperty name="height" value="0.025" units="cm"/>
    </inkml:brush>
  </inkml:definitions>
  <inkml:trace contextRef="#ctx0" brushRef="#br0">136 1 16848,'0'0'1954,"-4"10"-310,-85 242 4787,77-208-6182,2 0 1,2 1-1,2 0 0,-1 51 0,7-87-236,1 1 0,-1-1 0,2 0 0,3 15 1,-5-21-28,1-1 1,-1 0 0,1 0-1,0 0 1,-1 0 0,1-1-1,0 1 1,1 0 0,-1 0-1,0 0 1,0-1 0,1 1-1,-1-1 1,1 1 0,-1-1-1,1 1 1,0-1 0,0 0 0,-1 0-1,1 0 1,0 0 0,0 0-1,0 0 1,0-1 0,0 1-1,4 0 1,-5-1-38,0-1-1,0 1 1,0 0-1,0-1 1,0 1-1,0-1 1,0 0 0,0 1-1,0-1 1,0 0-1,0 0 1,-1 1 0,1-1-1,0 0 1,0 0-1,-1 0 1,1 0-1,-1 0 1,1 0 0,-1 0-1,1 0 1,-1 0-1,0 0 1,1 0 0,-1 0-1,0 0 1,0 0-1,0-1 1,0-1-1,5-42-1412,-5 41 1279,0-21-129,0 0 0,-2 0 1,-1 0-1,-1 1 0,-1-1 1,-2 1-1,-9-26 1,5 32 885,11 18-552,-1 0 0,1 0 1,0 0-1,0-1 0,0 1 0,-1 0 1,1 0-1,0 0 0,0 0 1,0 0-1,-1 0 0,1 0 0,0 0 1,0 0-1,0 0 0,-1 1 1,1-1-1,0 0 0,0 0 0,0 0 1,-1 0-1,1 0 0,0 0 1,0 0-1,0 0 0,-1 0 1,1 1-1,0-1 0,0 0 0,0 0 1,0 0-1,0 0 0,0 1 1,-1-1-1,1 0 0,0 0 0,0 0 1,0 1-1,0-1 0,0 0 1,0 0-1,0 0 0,0 1 0,0-1 1,0 2-7,0-1 1,-1 0-1,2 1 1,-1-1 0,0 1-1,0-1 1,0 0-1,1 1 1,-1-1 0,0 0-1,1 1 1,-1-1-1,1 0 1,0 1 0,-1-1-1,1 0 1,0 0-1,0 0 1,0 0 0,0 0-1,0 0 1,0 0-1,0 0 1,0 0 0,0 0-1,2 0 1,3 3-426,0-1 1,0-1-1,1 1 0,-1-1 1,1 0-1,-1-1 1,11 2-1,48-1-9326,-54-2 7379,17 0-4988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4.353"/>
    </inkml:context>
    <inkml:brush xml:id="br0">
      <inkml:brushProperty name="width" value="0.025" units="cm"/>
      <inkml:brushProperty name="height" value="0.025" units="cm"/>
    </inkml:brush>
  </inkml:definitions>
  <inkml:trace contextRef="#ctx0" brushRef="#br0">95 266 6534,'0'0'14852,"-9"5"-13998,3-3-706,1 0 0,0 1 0,0 0 0,0 0 0,0 0 0,1 0 0,-1 1 0,1 0 0,0 0 0,0 0-1,0 1 1,0-1 0,1 1 0,0 0 0,0-1 0,0 2 0,1-1 0,0 0 0,0 0 0,0 1 0,0-1 0,1 1 0,0 0 0,-1 7 0,3-12-138,-1 0 1,0 0-1,1 1 0,-1-1 0,1 0 1,-1 0-1,1 1 0,0-1 0,-1 0 1,1 0-1,0 0 0,0 0 0,0 0 1,0 0-1,0 0 0,0 0 0,0-1 1,0 1-1,0 0 0,0-1 0,1 1 1,-1 0-1,0-1 0,0 0 0,1 1 1,-1-1-1,0 0 0,1 1 0,-1-1 1,0 0-1,1 0 0,-1 0 0,0 0 1,1 0-1,-1-1 0,0 1 0,1 0 1,1-1-1,4 0 26,0 0 0,0 0 0,0-1 0,0 0 0,-1 0 0,11-5-1,-5-1-157,0 1 0,-1-2 0,0 1 0,0-2 0,-1 1 0,0-1 0,-1-1 0,0 0-1,-1 0 1,0-1 0,-1 0 0,0 0 0,-1-1 0,0 0 0,5-18 0,-13 41 395,-1-1 0,-1 1 1,-9 17-1,10-21-78,0 1 0,-1-1 1,2 1-1,-1 0 0,1 0 0,0 0 0,1 0 1,-1 0-1,1 0 0,0 10 0,1-16-181,1 0 0,-1-1 0,0 1 1,0 0-1,0 0 0,0-1 0,1 1 0,-1 0 0,0-1 0,0 1 0,1 0 1,-1-1-1,1 1 0,-1 0 0,1-1 0,-1 1 0,1-1 0,-1 1 0,1-1 0,-1 1 1,1-1-1,0 1 0,-1-1 0,1 1 0,0-1 0,-1 0 0,1 0 0,0 1 1,0-1-1,0 0 0,30-1 292,-21-2-231,-1 1 1,-1-1-1,1-1 1,12-6-1,-10 2-57,0 0-1,-1-1 1,0 0-1,0-1 1,-1 0-1,0 0 1,-1-1-1,0 0 1,0-1-1,-2 0 1,11-22-1,-10 16-100,0-2 0,-2 1 0,0-1 0,-1 1 0,-1-1 0,0-1 0,-2-22 0,0 43 82,-1-1 0,0 1 0,0 0 0,0-1 0,0 1 0,1-1 0,-1 0 0,0 1-1,0-1 1,0 1 0,0-1 0,0 1 0,0-1 0,0 1 0,-1-1 0,1 1 0,0-1 0,0 1-1,0-1 1,0 1 0,-1-1 0,1 1 0,0 0 0,-1-1 0,1 1 0,0-1 0,-1 1-1,1 0 1,0-1 0,-1 1 0,1 0 0,-1-1 0,1 1 0,0 0 0,-1 0 0,1-1 0,-1 1-1,1 0 1,-1 0 0,1 0 0,-1 0 0,1-1 0,-1 1 0,1 0 0,-1 0 0,1 0 0,-1 0-1,1 0 1,-1 0 0,1 0 0,-1 1 0,1-1 0,-1 0 0,1 0 0,-1 0 0,1 0 0,-1 1-1,1-1 1,-1 0 0,1 1 0,-1-1 0,1 0 0,-1 1 0,-25 24 61,4 4 142,2 1 0,-19 36 0,34-54-151,-1-1 1,1 1-1,1 0 1,0 0-1,1 0 1,0 0-1,1 1 1,0-1-1,1 24 1,1-32-43,1-1-1,0 0 1,-1 0 0,2 0 0,-1 0-1,0 0 1,0 0 0,1 0 0,0 0 0,0-1-1,-1 1 1,2-1 0,-1 1 0,0-1 0,0 0-1,1 1 1,-1-1 0,1-1 0,0 1 0,-1 0-1,1-1 1,0 1 0,0-1 0,0 0 0,0 0-1,0 0 1,0 0 0,6 0 0,3 2-202,0-2 0,0 1 0,1-2 1,-1 1-1,0-2 0,18-2 0,-28 3-53,0 0 0,0-1-1,0 0 1,0 1 0,0-1 0,0 0-1,0 0 1,0 0 0,0 0-1,-1 0 1,1-1 0,0 1-1,-1 0 1,1-1 0,-1 1 0,1-1-1,1-2 1,6-22-6355,-8-3-4583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4.715"/>
    </inkml:context>
    <inkml:brush xml:id="br0">
      <inkml:brushProperty name="width" value="0.025" units="cm"/>
      <inkml:brushProperty name="height" value="0.025" units="cm"/>
    </inkml:brush>
  </inkml:definitions>
  <inkml:trace contextRef="#ctx0" brushRef="#br0">1 19 16015,'0'0'4580,"76"-19"-4580,-33 19-704,6 0-3909,2 2-5220</inkml:trace>
  <inkml:trace contextRef="#ctx0" brushRef="#br0" timeOffset="1">922 378 25560,'0'0'4773,"66"-26"-4709,-34 22-96,4-1-545,-2 1-2145,-7-4-2563,-8-3-6567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5.609"/>
    </inkml:context>
    <inkml:brush xml:id="br0">
      <inkml:brushProperty name="width" value="0.025" units="cm"/>
      <inkml:brushProperty name="height" value="0.025" units="cm"/>
    </inkml:brush>
  </inkml:definitions>
  <inkml:trace contextRef="#ctx0" brushRef="#br0">0 178 12204,'0'0'5610,"11"4"-4046,-6-1-1414,0 0 0,0-1 0,1 0 0,-1 0 0,1-1 0,-1 1 0,1-1 0,-1 0 0,1-1 0,0 0 0,-1 1 0,1-2 0,0 1 0,0-1 0,-1 0 0,1 0 0,-1 0 0,1-1 0,-1 0 0,6-2 0,0-2-10,-1-1 0,0 0 0,0 0 0,-1-1 0,0 0 0,11-12 0,-17 17-103,-1 0 0,1 1 0,-1-1-1,0 0 1,0 0 0,0 0 0,-1-1 0,1 1 0,-1 0-1,0-1 1,1 1 0,-1-1 0,-1 1 0,1-1 0,-1 1-1,1-1 1,-1 0 0,0 1 0,0-1 0,-1 0 0,1 1-1,-1-1 1,0 1 0,1-1 0,-4-6 0,2 8-34,1 0 0,0 0 0,-1 0 0,0 0 0,0 0 1,1 0-1,-1 0 0,0 1 0,0-1 0,-1 1 0,1-1 0,0 1 1,0 0-1,-1 0 0,1 0 0,0 0 0,-1 0 0,1 1 0,-1-1 1,1 1-1,-1 0 0,0 0 0,1-1 0,-1 2 0,1-1 0,-1 0 0,1 0 1,-1 1-1,1-1 0,-1 1 0,-2 1 0,-2 0-22,1 0 0,0 1-1,-1-1 1,1 1 0,0 1-1,0-1 1,1 1 0,-1 0-1,1 0 1,-8 9 0,1 1 16,1 1 0,1 0-1,1 1 1,-12 25 0,17-33 32,1-1 0,0 1-1,1-1 1,0 1 0,0 0-1,1 0 1,0 0 0,0 0 0,1 0-1,0 0 1,0 0 0,3 14-1,-3-20-27,1-1 0,0 1 0,-1-1 0,1 1-1,0-1 1,0 1 0,0-1 0,0 1 0,0-1-1,0 0 1,0 0 0,0 1 0,1-1 0,-1 0-1,0 0 1,1 0 0,-1 0 0,1 0-1,-1-1 1,1 1 0,2 1 0,1-1 7,0 0 0,0 0 0,0-1 1,0 1-1,0-1 0,-1 0 0,9-1 0,-1-1 1,0 0-1,0-1 1,0 0-1,-1-1 0,18-7 1,-5-4-109,0 0 0,-1-2 0,-1 0 0,0-2 0,-2 0 0,35-42 1,-32 42-15,-22 19 115,-1 0 1,0 0 0,1-1 0,-1 1 0,1 0 0,-1 0 0,1 0 0,-1 0-1,1 0 1,-1 0 0,1 0 0,-1 0 0,1 1 0,-1-1 0,1 0 0,-1 0-1,1 0 1,-1 0 0,0 1 0,1-1 0,-1 0 0,1 0 0,-1 1 0,0-1-1,1 0 1,-1 1 0,1-1 0,-1 0 0,0 1 0,1 0 0,1 4 99,0 0 1,0 1-1,-1-1 0,1 1 1,-1-1-1,1 12 1,-2-11 94,0-1 1,1 0-1,0 1 1,1-1 0,-1 0-1,1 1 1,0-1 0,2 5-1,-2-8-168,0-1-1,0 1 1,0-1-1,0 1 1,0-1 0,1 0-1,-1 1 1,0-1-1,1 0 1,-1-1 0,1 1-1,-1 0 1,1-1-1,-1 1 1,1-1 0,-1 0-1,1 0 1,-1 0-1,1 0 1,0 0-1,-1-1 1,5 0 0,63-21 175,-41 11-256,-17 7-5,0 2 0,0-1 0,0 1 0,24 0-1,-34 2 35,0 0 0,0 0 0,0 0 0,0 0 0,0 0 0,0 0 0,0 0 0,0 1 0,0-1-1,0 1 1,0 0 0,0-1 0,-1 1 0,1 0 0,0 0 0,0 0 0,0 0 0,-1 1-1,1-1 1,-1 0 0,1 1 0,-1-1 0,1 1 0,-1-1 0,0 1 0,0 0 0,0-1-1,0 1 1,0 0 0,0 0 0,0 0 0,-1 0 0,1 0 0,-1 0 0,1 0 0,-1 0 0,0 3-1,-1-13-9482,-3-8 1131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5.940"/>
    </inkml:context>
    <inkml:brush xml:id="br0">
      <inkml:brushProperty name="width" value="0.025" units="cm"/>
      <inkml:brushProperty name="height" value="0.025" units="cm"/>
    </inkml:brush>
  </inkml:definitions>
  <inkml:trace contextRef="#ctx0" brushRef="#br0">1 1 19538,'0'0'4773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19.063"/>
    </inkml:context>
    <inkml:brush xml:id="br0">
      <inkml:brushProperty name="width" value="0.025" units="cm"/>
      <inkml:brushProperty name="height" value="0.025" units="cm"/>
      <inkml:brushProperty name="color" value="#E71224"/>
    </inkml:brush>
  </inkml:definitions>
  <inkml:trace contextRef="#ctx0" brushRef="#br0">115 0 17617,'0'0'3075,"-36"52"-1346,25-21-159,1 8-257,-3 10-160,-3 2-640,5 3-385,2 1-64,1-2-32,8-4-289,0-10-1440,5-10-1762,7-15-3076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6.318"/>
    </inkml:context>
    <inkml:brush xml:id="br0">
      <inkml:brushProperty name="width" value="0.025" units="cm"/>
      <inkml:brushProperty name="height" value="0.025" units="cm"/>
    </inkml:brush>
  </inkml:definitions>
  <inkml:trace contextRef="#ctx0" brushRef="#br0">71 28 17072,'0'0'1703,"-4"13"315,-8 24-568,-1-2-203,2 1-1,1 0 0,2 1 1,-4 53-1,12-89-1239,0 0-1,0 1 1,0-1 0,0 0 0,0 0-1,0 1 1,0-1 0,0 0 0,1 0-1,-1 1 1,0-1 0,1 0 0,-1 0-1,1 0 1,0 0 0,-1 0-1,1 0 1,0 0 0,0 0 0,-1 0-1,1 0 1,0 0 0,0 0 0,0 0-1,0-1 1,2 2 0,0-1 10,-1-1 0,1 1 0,-1-1 0,0 0 0,1 0 0,-1 0 0,1 0 0,-1 0 0,1 0 0,-1-1 0,0 1 0,1-1 0,2-1 0,6-2 27,1-1 0,-1-1 0,0 1 0,17-14 1,-3-1 18,0-1 1,-2 0-1,0-2 1,-1-1 0,29-42-1,-41 51-855,-1-1 0,-1 0 0,11-27 0,-13 21-3270,-7 9-2868</inkml:trace>
  <inkml:trace contextRef="#ctx0" brushRef="#br0" timeOffset="1">206 306 6726,'0'0'9641,"-2"57"-7398,15-49-354,5-4-607,1-2-834,5-2-352,-1 0-1153,4 0-1730,-8-3-2337,4-8-4133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6.808"/>
    </inkml:context>
    <inkml:brush xml:id="br0">
      <inkml:brushProperty name="width" value="0.025" units="cm"/>
      <inkml:brushProperty name="height" value="0.025" units="cm"/>
    </inkml:brush>
  </inkml:definitions>
  <inkml:trace contextRef="#ctx0" brushRef="#br0">133 0 13453,'0'0'3112,"-10"3"-1825,4-2-1031,0 0 1,0 1 0,0-1-1,0 2 1,0-1 0,0 0 0,1 1-1,-1 0 1,1 1 0,0-1 0,0 1-1,0 0 1,1 0 0,-1 1-1,1-1 1,0 1 0,0 0 0,1 0-1,-1 0 1,1 1 0,-3 5 0,4-6-103,0 0 0,1-1 1,-1 1-1,1 0 1,-1 0-1,2 0 0,-1 0 1,0 9-1,1-13-127,0 0 1,0 0-1,1 0 0,-1-1 0,0 1 1,0 0-1,1 0 0,-1 0 0,0-1 1,1 1-1,-1 0 0,1-1 0,-1 1 1,1 0-1,-1-1 0,1 1 0,0-1 1,-1 1-1,1-1 0,0 1 0,1 0 1,0 0-16,0-1 1,0 1-1,0-1 1,1 1-1,-1-1 1,0 0-1,0 0 1,0 0-1,0 0 0,1-1 1,-1 1-1,3-1 1,8-3-175,0-1 0,0 0 0,0-1 0,-1-1 0,0 0 0,0 0 0,11-10 0,-12 8-2,1 1-1,0 1 1,1 0 0,0 0 0,0 1 0,24-7 0,-36 12 228,0 1-1,0 0 1,0-1-1,0 1 1,0 0-1,0 0 1,0 0-1,0 0 1,0 0 0,0 0-1,0 0 1,0 0-1,0 0 1,0 1-1,0-1 1,0 0-1,0 1 1,0-1 0,0 1-1,0-1 1,0 1-1,0-1 1,0 1-1,-1 0 1,1-1-1,0 1 1,0 0 0,-1 0-1,1 0 1,0-1-1,-1 1 1,1 0-1,-1 0 1,1 0 0,-1 0-1,0 0 1,1 0-1,-1 0 1,0 0-1,1 2 1,0 6 235,-1 0 0,1 0-1,-1 0 1,-2 12 0,2 27 470,1-47-754,1-1 0,-1 1 0,0-1 1,1 1-1,-1-1 0,1 0 0,-1 1 1,0-1-1,1 0 0,-1 0 0,1 0 1,-1 0-1,1-1 0,-1 1 0,1 0 1,-1 0-1,0-1 0,1 1 0,-1-1 1,2 0-1,11-6-198,0 0 1,-1-1-1,13-10 0,-19 12 74,0 1 0,1 0 1,0 0-1,0 1 0,0-1 0,0 2 0,0-1 0,1 1 0,0 1 0,0-1 1,0 1-1,9 0 0,-17 2 147,-1 0-1,0 0 1,1 0 0,-1 0 0,0 1 0,1-1-1,-1 0 1,0 0 0,1 1 0,-1-1 0,0 0 0,0 0-1,1 1 1,-1-1 0,0 0 0,0 1 0,0-1-1,1 0 1,-1 1 0,0-1 0,0 0 0,0 1-1,0-1 1,0 0 0,0 1 0,0-1 0,0 0-1,0 1 1,0-1 0,0 0 0,0 1 0,0-1-1,0 1 1,0-1 0,0 0 0,0 1 0,0-1-1,0 0 1,-1 1 0,1 0-20,0-1-1,0 1 1,-1-1 0,1 1-1,0-1 1,0 1 0,0-1-1,0 1 1,0-1-1,0 1 1,0-1 0,0 1-1,0-1 1,0 1 0,0 0-1,0-1 1,0 1 0,0-1-1,1 1 1,-1-1-1,0 1 1,0-1 0,1 1-1,-1-1 1,0 0 0,1 1-1,-1-1 1,0 1 0,1-1-1,-1 0 1,1 1-1,-1-1 1,0 0 0,1 1-1,-1-1 1,1 0 0,-1 0-1,1 1 1,-1-1 0,1 0-1,-1 0 1,1 0-1,0 0 1,-1 0 0,1 0-1,-1 0 1,1 0 0,-1 0-1,1 0 1,-1 0 0,1 0-1,-1 0 1,1 0-1,0-1 1,5 0-83,-1-1-1,0-1 1,0 1-1,0 0 1,0-1-1,7-6 0,-9 7-32,-1 0 0,1-1 0,0 1 0,-1 0-1,1 1 1,0-1 0,0 0 0,0 1 0,1 0-1,-1 0 1,0 0 0,0 0 0,1 0 0,-1 1 0,0-1-1,1 1 1,-1 0 0,1 0 0,-1 0 0,0 0-1,1 1 1,3 0 0,-6 1 156,0-1 1,0 1-1,0 0 0,0 0 1,-1-1-1,1 1 0,0 0 1,-1 0-1,1 0 0,-1 0 1,0 0-1,0 0 0,1-1 1,-1 1-1,0 0 0,-1 0 1,1 0-1,0 0 0,-1 0 1,0 2-1,1 20 473,1-23-571,-1-1 0,0 0 0,1 0 0,-1 1 0,1-1-1,-1 0 1,0 0 0,1 0 0,-1 0 0,1 0 0,-1 1-1,1-1 1,-1 0 0,1 0 0,-1 0 0,0 0 0,1 0-1,-1 0 1,1 0 0,-1-1 0,1 1 0,-1 0 0,1 0 0,-1 0-1,0 0 1,1-1 0,-1 1 0,1 0 0,-1 0 0,0-1-1,1 1 1,-1 0 0,0 0 0,1-1 0,-1 1 0,0-1 0,1 1-1,-1 0 1,0-1 0,15-14-4044,-1-4-2050,0-2-2221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7.211"/>
    </inkml:context>
    <inkml:brush xml:id="br0">
      <inkml:brushProperty name="width" value="0.025" units="cm"/>
      <inkml:brushProperty name="height" value="0.025" units="cm"/>
    </inkml:brush>
  </inkml:definitions>
  <inkml:trace contextRef="#ctx0" brushRef="#br0">38 1 4708,'0'0'16421,"-3"8"-14002,-4 8-1196,2-7-500,1 0 1,0 1 0,0 0-1,1 0 1,0 0 0,-1 13-1,4-23-731,-1 0-1,2 1 1,-1-1 0,0 1-1,0-1 1,0 0-1,0 1 1,0-1 0,0 1-1,0-1 1,0 0-1,1 1 1,-1-1 0,0 0-1,0 1 1,0-1-1,1 0 1,-1 1-1,0-1 1,0 0 0,1 0-1,-1 1 1,0-1-1,1 0 1,-1 0 0,0 1-1,1-1 1,-1 0-1,1 0 1,-1 0 0,0 0-1,1 0 1,-1 0-1,1 1 1,-1-1 0,0 0-1,1 0 1,22-5-1048,15-14-681,-20 5 1135,-15 11 631,0 0 0,0 0 0,1 1 0,-1-1 0,1 1 0,-1 0 1,1 0-1,0 0 0,0 0 0,0 1 0,0 0 0,5-2 0,-2 41 1396,-5-37-1454,0 0-1,0 0 1,0 0-1,0 0 1,0-1-1,0 1 1,1 0-1,-1-1 1,0 0-1,1 0 1,-1 0-1,0 0 1,1 0-1,-1 0 1,0 0-1,5-2 1,41-13-1830,-22 6 39,-22 7 1748,-1 1 0,0 1 0,0-1 0,0 0 0,0 1 0,1-1 0,-1 1 0,0 0 0,0 0-1,1 1 1,-1-1 0,0 0 0,0 1 0,4 1 0,-5-1 206,-1 1 1,1-1-1,-1 1 0,0-1 1,1 1-1,-1 0 0,0-1 0,0 1 1,0 0-1,0 0 0,-1 0 0,1-1 1,0 1-1,-1 0 0,1 0 0,-1 0 1,0 0-1,0 0 0,0 0 1,0 0-1,0 0 0,0 4 0,0 7 779,0-4-1870,0-5-3280,0-16-4550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7.907"/>
    </inkml:context>
    <inkml:brush xml:id="br0">
      <inkml:brushProperty name="width" value="0.025" units="cm"/>
      <inkml:brushProperty name="height" value="0.025" units="cm"/>
    </inkml:brush>
  </inkml:definitions>
  <inkml:trace contextRef="#ctx0" brushRef="#br0">1 152 18481,'0'0'1575,"10"3"347,-1-1-1704,0 1 0,0-2 0,0 1 0,1-1 0,-1 0 0,0-1 0,1 0 0,-1-1 0,0 0 0,0 0 0,0-1 0,1 0 0,-2 0 0,1-1 0,0-1 0,0 1 0,14-10 0,-19 11-201,1-1 0,0 0 0,-1-1 0,0 1 0,0-1 0,0 0 0,0 0 0,-1 0 0,1 0 0,-1-1 0,0 1 0,0-1 0,-1 0 0,0 0 0,1 0 0,-2 0 0,1 0 0,0-1 0,-1 1 0,0 0 0,0-11 0,-1 15-23,0-1 0,-1 1 0,1 0 0,-1-1 0,1 1 0,-1 0 1,1 0-1,-1-1 0,0 1 0,0 0 0,1 0 0,-1 0 0,0 0 1,0 0-1,0 0 0,0 0 0,0 1 0,0-1 0,0 0 1,-1 0-1,1 1 0,0-1 0,0 1 0,-1-1 0,1 1 0,0 0 1,-1-1-1,1 1 0,0 0 0,-1 0 0,1 0 0,0 0 0,-1 0 1,1 0-1,0 0 0,-1 0 0,1 1 0,0-1 0,-1 0 0,0 1 1,-4 0-19,0 1 1,0-1-1,0 1 1,0 0 0,1 0-1,-1 1 1,-9 6-1,6-2 110,1 0-1,0 1 0,0 0 0,1 0 0,0 1 0,0 0 0,1 0 0,0 1 1,1 0-1,0 0 0,1 0 0,0 0 0,0 1 0,1 0 0,0 0 0,1-1 0,-1 14 1,3-23-73,0 0 1,0 1-1,0-1 1,1 1-1,-1-1 1,0 0-1,0 1 1,1-1-1,-1 0 1,1 0 0,-1 1-1,1-1 1,0 0-1,-1 0 1,1 1-1,0-1 1,0 0-1,0 0 1,0 0-1,0 0 1,0 0 0,0-1-1,0 1 1,2 1-1,0-1 7,0 0 1,0 0-1,0 0 0,1 0 1,-1 0-1,0-1 0,0 0 0,1 1 1,-1-1-1,4-1 0,5 0-68,0-1 0,0-1-1,0 0 1,21-9 0,4-5-659,-27 11 598,0 1 1,1 0 0,-1 0 0,1 2-1,0-1 1,0 1 0,0 0 0,22-1-1,-32 4 165,0 1-1,-1-1 1,1 0-1,0 1 0,0-1 1,-1 1-1,1-1 1,0 1-1,-1-1 0,1 1 1,0 0-1,-1-1 1,1 1-1,-1 0 1,1-1-1,-1 1 0,1 0 1,-1 0-1,0-1 1,1 1-1,-1 0 0,0 0 1,1 0-1,-1 0 1,0-1-1,0 1 0,0 0 1,0 0-1,0 0 1,0 0-1,0 0 1,0 0-1,0-1 0,-1 1 1,1 1-1,0-1-23,-1 0 0,1 0 0,0 0-1,0 1 1,0-1 0,0 0 0,0 0 0,0 0-1,0 0 1,0 0 0,0 0 0,1 0-1,-1 1 1,0-1 0,1 0 0,-1 0 0,1 0-1,-1 0 1,1 0 0,-1 0 0,1-1 0,0 1-1,-1 0 1,1 0 0,0 0 0,0-1-1,0 1 1,0 0 0,-1-1 0,1 1 0,0 0-1,0-1 1,0 1 0,0-1 0,1 0 0,0 1-1,6-1-112,-1-1-1,0 0 0,1-1 0,-1 1 1,0-1-1,1-1 0,-1 1 0,0-1 0,-1 0 1,1-1-1,0 0 0,6-5 0,-7 5-7,0 0-1,0 0 0,1 0 0,-1 1 0,1 0 0,0 1 0,0-1 0,0 1 0,0 0 1,0 1-1,0 0 0,15-1 0,-21 3 130,-1 0 0,1 0 0,0 0 1,0 0-1,0 0 0,-1 0 0,1 0 0,0 0 1,-1 1-1,1-1 0,-1 0 0,1 0 0,-1 0 1,0 1-1,0-1 0,1 0 0,-1 0 0,0 1 1,0-1-1,0 0 0,0 1 0,0-1 0,-1 0 1,1 0-1,0 1 0,-1-1 0,1 1 0,-1 0-36,1 0 0,-1 0 0,1-1 0,0 1 0,0 0 0,0 0 0,0 0 0,0-1-1,1 1 1,-1 0 0,0 0 0,1 0 0,-1-1 0,1 1 0,0 0 0,-1-1 0,2 3 0,2-4-3666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8.551"/>
    </inkml:context>
    <inkml:brush xml:id="br0">
      <inkml:brushProperty name="width" value="0.025" units="cm"/>
      <inkml:brushProperty name="height" value="0.025" units="cm"/>
    </inkml:brush>
  </inkml:definitions>
  <inkml:trace contextRef="#ctx0" brushRef="#br0">1 1 11499,'0'0'8579,"3"9"-7047,7 12-923,1-1 1,1-1-1,1 0 1,0 0-1,1-1 1,1-1-1,1-1 1,24 21-1,165 115 623,-52-42-1116,-89-54-73,-2 4-1,83 103 1,-138-154-13,1-1-1,0 1 1,17 11 0,-23-18-69,0 0 0,0-1 0,0 1 0,1-1 1,-1 0-1,0 0 0,1 0 0,-1 0 0,1 0 1,0 0-1,-1 0 0,1-1 0,0 0 0,-1 1 0,1-1 1,0 0-1,-1 0 0,1-1 0,0 1 0,0 0 1,-1-1-1,4-1 0,-5 2-82,0-1 1,0 0-1,0 0 0,0 0 0,0 0 1,0 0-1,0 0 0,-1 0 0,1 0 1,0-1-1,-1 1 0,1 0 1,-1 0-1,1 0 0,-1-1 0,0 1 1,1 0-1,-1-1 0,0 1 0,0 0 1,0-2-1,0-34-4736,-1 27 2707,0-15-4837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9.034"/>
    </inkml:context>
    <inkml:brush xml:id="br0">
      <inkml:brushProperty name="width" value="0.025" units="cm"/>
      <inkml:brushProperty name="height" value="0.025" units="cm"/>
    </inkml:brush>
  </inkml:definitions>
  <inkml:trace contextRef="#ctx0" brushRef="#br0">10 249 17136,'0'0'1420,"-2"9"43,1-4-1277,-1-2-37,1 0-1,0-1 1,1 1-1,-1 0 1,1 0-1,-1 0 0,1 0 1,0-1-1,0 1 1,0 0-1,0 0 1,0 0-1,1 0 1,-1 0-1,1-1 1,0 1-1,0 0 1,0-1-1,0 1 1,0 0-1,1-1 1,-1 1-1,1-1 1,0 0-1,3 4 0,15 9 410,0-1 0,1-1 0,0-1 0,46 19-1,100 25-620,-126-43 209,-30-9 29,-1-1-1,1 0 1,-1-1-1,1 0 0,0 0 1,20-1-1,-27-1-51,-1-1 0,1 0 1,0 0-1,0 0 0,-1 0 0,1-1 0,-1 0 0,0 1 0,1-1 0,-1-1 0,0 1 0,0 0 0,0-1 1,0 1-1,-1-1 0,1 0 0,-1 0 0,1 0 0,-1 0 0,0 0 0,0-1 0,2-5 0,0 1-105,-1 0 0,0 1 0,0-1 0,-1 0 0,0 0 0,0-1 0,-1 1 0,0 0 0,0-1 0,-1 1 0,0 0-1,-1-1 1,0 1 0,0 0 0,0-1 0,-1 1 0,-1 0 0,1 0 0,-5-8 0,-7-10 68,0 1 0,-1 1-1,-2 1 1,-24-27 0,-26-40 29,57 66-2902,10 23 2612,0 0-1,0 1 1,0-1 0,1 0 0,-1 1 0,0-1-1,0 1 1,0-1 0,0 0 0,1 1-1,-1-1 1,0 1 0,1-1 0,-1 0-1,0 1 1,1-1 0,-1 1 0,1-1 0,-1 1-1,1 0 1,-1-1 0,1 1 0,-1-1-1,1 1 1,-1 0 0,1-1 0,0 1 0,-1 0-1,1 0 1,0 0 0,-1-1 0,1 1-1,0 0 1,10-3-7662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19.752"/>
    </inkml:context>
    <inkml:brush xml:id="br0">
      <inkml:brushProperty name="width" value="0.025" units="cm"/>
      <inkml:brushProperty name="height" value="0.025" units="cm"/>
    </inkml:brush>
  </inkml:definitions>
  <inkml:trace contextRef="#ctx0" brushRef="#br0">275 0 15054,'0'0'10207,"-9"14"-9737,-243 319-6,239-315-1013,21-25-2369,24-30-2684,-7-2-313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1.011"/>
    </inkml:context>
    <inkml:brush xml:id="br0">
      <inkml:brushProperty name="width" value="0.025" units="cm"/>
      <inkml:brushProperty name="height" value="0.025" units="cm"/>
    </inkml:brush>
  </inkml:definitions>
  <inkml:trace contextRef="#ctx0" brushRef="#br0">86 103 12139,'0'0'8990,"-4"10"-8007,-10 20-568,1 1 0,1 0 0,2 1 0,2 0 1,1 1-1,1 0 0,1 0 0,1 46 0,5-71-366,0 1 0,1-1-1,0 1 1,0-1-1,5 11 1,-7-17-177,1 1 0,0-1 0,0 1 0,0-1 0,1 0 0,-1 1 0,0-1 0,1 0 0,0 0 0,-1 0 0,1 0 0,0 0 0,0-1 0,0 1 0,0 0 0,0-1-1,1 1 1,-1-1 0,0 0 0,1 0 0,3 1 0,-5-2 47,-1-1-1,1 1 0,-1-1 0,0 0 0,1 1 1,-1-1-1,0 1 0,1-1 0,-1 0 0,0 0 1,0 1-1,1-1 0,-1 0 0,0 1 0,0-1 1,0 0-1,0 0 0,0 1 0,0-1 0,0 0 1,0 0-1,0 1 0,-1-1 0,1 0 0,0 1 1,0-1-1,-1 0 0,1 1 0,-1-2 0,-6-25 35,7 27 34,-16-47 58,8 27 270,1 0-1,1-1 1,0 1-1,2-1 1,-3-31 0,7 50-247,1 1 0,-1-1 1,0 1-1,0 0 0,1-1 1,-1 1-1,0-1 1,1 1-1,0 0 0,-1 0 1,1-1-1,0 1 1,-1 0-1,1 0 0,0 0 1,0 0-1,0-1 0,0 1 1,0 1-1,0-1 1,1 0-1,0-1 0,2 0-8,0 0-1,0 0 0,0 1 1,0-1-1,0 1 0,0 0 1,7-1-1,0 1-54,1 0 0,-1 1 0,0 0-1,1 1 1,13 3 0,-20-3-13,0 0 0,0 1 0,0-1 0,0 1 0,0 1 0,0-1 0,0 1 1,-1 0-1,1 0 0,-1 0 0,0 0 0,0 1 0,0 0 0,0-1 0,-1 2 0,0-1 0,0 0 0,0 1 0,0-1 0,0 1 0,-1 0 0,2 6 0,1 5 235,-1 0 0,-1 0-1,0 0 1,-2 0 0,1 0-1,-2 18 1,-1-34-207,1 0 0,0 0 0,0 0 0,0 1 0,0-1 0,0 0 0,0 0 0,0 1 0,0-1 0,0 0 0,-1 0 0,1 1 0,0-1 0,0 0 0,0 0 0,0 1 0,0-1 0,1 0 0,-1 0 0,0 1 0,0-1 0,0 0 0,0 0 0,0 1 0,0-1 0,0 0 0,0 0 0,1 0 0,-1 1 0,0-1 0,0 0 0,0 0 0,0 0 0,1 1 0,-1-1 0,0 0 0,0 0 0,0 0 0,1 0 0,-1 0 0,0 0 0,0 1 0,1-1 0,-1 0 0,0 0 0,1 0 0,8-12 439,8-22-219,-10 10-206,0-1 0,4-39 0,-7 40-54,0 0 0,15-43 1,-16 63 25,0 0 0,1 0 1,-1 0-1,1 0 0,0 1 1,0-1-1,0 1 0,0 0 0,0 0 1,1 0-1,0 1 0,-1 0 1,9-3-1,12-8 2,-9 3 19,0 0 1,27-25-1,-39 31-21,-1 1 0,1-1 0,-1 1 0,0-1-1,0 0 1,0-1 0,0 1 0,-1 0 0,0-1 0,1 1-1,-2-1 1,1 0 0,-1 0 0,1 0 0,-1 1 0,0-7-1,-1 10-11,0 1 0,0-1 0,0 1-1,0-1 1,0 1 0,0-1 0,-1 1-1,1-1 1,0 1 0,0-1-1,0 1 1,-1-1 0,1 1 0,0 0-1,0-1 1,-1 1 0,1-1 0,0 1-1,-1 0 1,1-1 0,-1 1 0,1 0-1,0-1 1,-1 1 0,1 0 0,-1 0-1,1-1 1,-1 1 0,1 0 0,-1 0-1,1 0 1,-1 0 0,1 0 0,-1 0-1,1 0 1,-1 0 0,1 0 0,-1 0-1,1 0 1,-1 0 0,1 0 0,-1 0-1,1 0 1,-1 0 0,1 1-1,-1-1 1,1 0 0,-1 0 0,0 1-1,-25 14-176,14-1 294,0 1 1,1 1-1,1 0 0,0 0 1,1 1-1,1 1 1,1-1-1,0 1 0,1 0 1,1 1-1,1-1 1,0 1-1,2 0 0,-1 32 1,3-49-99,0 1 0,0-1 0,1 1 0,-1-1 0,1 1 0,-1-1 0,1 1 1,0-1-1,0 1 0,0-1 0,0 0 0,1 0 0,-1 0 0,1 1 0,-1-1 0,1 0 0,0-1 0,-1 1 1,1 0-1,0-1 0,0 1 0,1-1 0,-1 1 0,0-1 0,0 0 0,1 0 0,-1 0 0,0 0 1,1 0-1,-1-1 0,1 1 0,-1-1 0,5 1 0,-2-1 7,0 1 0,0-1 0,0 0 0,0 0 0,0-1 0,0 0 0,0 0 0,0 0 0,0 0 0,0-1 0,-1 0 0,1 0 0,0 0 0,-1 0 0,0-1 0,8-5 0,-7 4-21,1-1 1,0 0 0,-1-1-1,0 1 1,-1-1 0,1 0 0,-1 0-1,0-1 1,0 1 0,-1-1-1,0 0 1,0 0 0,-1 0 0,1 0-1,-2-1 1,1 1 0,-1 0-1,1-14 1,-2 21-1,-1-1 0,1 1 0,0-1 0,0 1 0,0-1 0,-1 0 0,1 1 0,0-1 0,0 1-1,-1 0 1,1-1 0,0 1 0,-1-1 0,1 1 0,-1-1 0,1 1 0,-1 0 0,1-1 0,0 1 0,-1 0 0,1 0 0,-1-1 0,0 1-1,1 0 1,-1 0 0,1 0 0,-1-1 0,1 1 0,-1 0 0,1 0 0,-1 0 0,0 0 0,1 0 0,-1 0 0,1 0 0,-1 0 0,1 1-1,-1-1 1,1 0 0,-1 0 0,0 0 0,1 1 0,-1-1 0,0 1 0,-22 13-68,21-13 71,1 1 1,0 0-1,-1 0 1,1 0-1,0-1 1,0 1-1,0 0 1,0 0-1,1 1 1,-1-1-1,1 0 1,-1 0-1,1 0 0,-1 0 1,1 1-1,0-1 1,0 0-1,0 0 1,1 0-1,0 5 1,0-5 3,0-1-1,0 1 1,0 0 0,1-1 0,-1 1 0,1-1-1,-1 1 1,1-1 0,-1 1 0,1-1 0,0 0-1,0 0 1,-1 0 0,1 0 0,0 0 0,0-1-1,4 2 1,8 1 21,1 0 0,0-1 0,0-1 0,25 0-1,-36-1-28,3 0-14,0-1 1,1 0-1,-1 0 0,1 0 0,-1-1 1,0 0-1,0-1 0,0 0 0,0 0 1,10-6-1,-13 7 22,-1 0 0,0-1 0,0 1 0,0-1 0,0 0-1,0 1 1,-1-1 0,1 0 0,-1-1 0,1 1 0,-1 0 0,0-1 0,-1 1 0,1-1 0,0 0 0,-1 1 0,0-1 0,0 0 0,0 0-1,-1 0 1,1-6 0,-1 9-8,0 0-1,0 0 0,0 0 1,0 0-1,0 0 0,0 0 1,0 0-1,-1 0 0,1 0 1,0 0-1,-1 0 0,1 0 1,-1 0-1,1 1 0,-1-1 0,1 0 1,-1 0-1,0 0 0,1 1 1,-1-1-1,0 0 0,0 1 1,1-1-1,-1 0 0,0 1 1,0-1-1,-2 0 0,1 0-9,-1 1 0,0-1 0,0 1 0,0 0 0,1-1 0,-1 1 0,0 1 0,0-1 0,0 0 0,-3 1 0,0 1-10,-1-1-1,1 1 0,0 0 1,0 1-1,0-1 0,0 1 1,0 0-1,-7 6 0,8-4 39,0 0 0,1 1-1,0 0 1,0-1 0,0 1-1,1 0 1,-1 1 0,2-1 0,-1 1-1,1-1 1,0 1 0,-2 8-1,4-12-1,-1-1 0,1 1-1,0 0 1,0-1 0,0 1-1,0 0 1,0-1-1,1 1 1,-1 0 0,1-1-1,0 1 1,-1-1 0,1 1-1,1-1 1,-1 1-1,0-1 1,0 0 0,1 1-1,-1-1 1,1 0-1,0 0 1,0 0 0,0 0-1,0 0 1,0-1 0,0 1-1,0-1 1,0 1-1,1-1 1,-1 0 0,0 0-1,1 0 1,4 1 0,1 0-5,0 0 0,0-1 0,0 0 1,0-1-1,0 1 0,1-2 1,-1 1-1,0-1 0,0 0 1,0-1-1,0 0 0,0 0 1,0-1-1,-1 0 0,1 0 1,-1-1-1,1 0 0,8-7 1,-7 5-48,-1 0 1,0-1 0,0 0 0,0-1 0,-1 1 0,0-1 0,-1-1 0,1 1 0,-2-1 0,1 0 0,-1-1 0,-1 1 0,7-21 0,-11 16-81,-10 21 109,-12 20 40,20-23-18,0 0 0,-1 0 0,1 0 0,1 0 0,-1 1 1,1-1-1,-1 1 0,1-1 0,1 1 0,-1-1 0,1 1 0,-1 0 1,1-1-1,1 9 0,0-11-49,0 0 0,0 0 0,0 0 0,0 0 0,0-1 0,0 1 0,0 0 0,1-1 0,-1 1 0,0-1 0,1 1 1,0-1-1,-1 0 0,1 1 0,0-1 0,-1 0 0,1 0 0,0 0 0,0-1 0,0 1 0,0 0 0,0-1 0,0 1 0,0-1 0,0 0 0,0 1 0,0-1 0,0 0 1,0 0-1,0-1 0,0 1 0,0 0 0,4-2 0,-1 1-425,0 0 0,-1-1 0,1 1-1,0-1 1,0 0 0,-1-1 0,0 1 0,1-1 0,-1 0 0,0 0 0,0 0 0,0-1 0,6-7-1,0-1-2360,0 0 0,0-1-1,8-17 1,3-12-4518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1.373"/>
    </inkml:context>
    <inkml:brush xml:id="br0">
      <inkml:brushProperty name="width" value="0.025" units="cm"/>
      <inkml:brushProperty name="height" value="0.025" units="cm"/>
    </inkml:brush>
  </inkml:definitions>
  <inkml:trace contextRef="#ctx0" brushRef="#br0">202 0 13004,'-1'3'4063,"-1"3"-3564,-41 115 5446,35-94-5526,1-1 0,1 1 0,1 1 0,2-1 0,0 29 0,3-41-381,-1 11 13,1 0-1,2 0 1,0 0-1,2 0 1,7 25-1,-26-80-909,-1 1 1,-1 0-1,-25-29 0,-7-12 1486,48 69-554,1-1 0,0 1 0,0 0 0,0 0 1,-1-1-1,1 1 0,0 0 0,0-1 0,0 1 0,0 0 0,-1-1 0,1 1 0,0 0 0,0-1 0,0 1 0,0-1 0,0 1 0,0 0 0,0-1 0,0 1 0,0 0 0,0-1 0,0 1 1,1 0-1,-1-1 0,0 1 0,0 0 0,0-1 0,0 1 0,0 0 0,1-1 0,-1 1 0,0 0 0,0-1 0,1 1 0,-1 0 0,0-1 0,18-4 929,32 4-1045,-39 1 333,25 0-317,30-1-393,-25-8-3494,-28 2-159,-6-3-1719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1.704"/>
    </inkml:context>
    <inkml:brush xml:id="br0">
      <inkml:brushProperty name="width" value="0.025" units="cm"/>
      <inkml:brushProperty name="height" value="0.025" units="cm"/>
    </inkml:brush>
  </inkml:definitions>
  <inkml:trace contextRef="#ctx0" brushRef="#br0">0 16 15375,'0'0'8712,"72"-16"-14574,-42 16-704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20.558"/>
    </inkml:context>
    <inkml:brush xml:id="br0">
      <inkml:brushProperty name="width" value="0.025" units="cm"/>
      <inkml:brushProperty name="height" value="0.025" units="cm"/>
      <inkml:brushProperty name="color" value="#E71224"/>
    </inkml:brush>
  </inkml:definitions>
  <inkml:trace contextRef="#ctx0" brushRef="#br0">7979 587 12107,'-624'-57'934,"-106"-14"1047,161-14-834,-431-53-1034,-616 23 66,493 45-267,928 54 107,-67-8 129,-324 14 0,507 17-110,0 3 1,1 4-1,1 3 0,-100 36 1,77-16-46,2 4 0,-157 93 0,222-115 16,1 3 1,1 0 0,0 2-1,2 1 1,1 2-1,1 0 1,-30 42 0,49-57-13,0 0 1,0 1-1,2-1 1,0 2 0,0-1-1,1 1 1,1 0-1,0 0 1,-3 25 0,6-28-5,1 1 1,0-1-1,1 1 1,1-1-1,-1 1 1,2-1-1,0 0 1,0 0 0,1 0-1,0 0 1,1-1-1,0 1 1,11 16-1,1-4 24,1 0-1,2-1 1,0-1-1,1-1 0,1-1 1,1 0-1,0-2 1,37 20-1,8 1 84,143 54-1,-15-25-21,3-9 0,397 62 0,428-16-79,-753-82 51,1611 170 14,-750-139 61,-2-117 866,-1086 60-959,377-41 148,3-34-96,-338 56-35,-1-4 0,142-66 0,-173 66 13,-2-2-1,-1-3 0,-2-2 1,-1-2-1,43-43 0,-79 68 117,0-1 0,-1 0 0,-1-1 0,0 0-1,-1 0 1,0-1 0,-1 0 0,-1-1 0,0 0 0,5-16-1,-10 22-114,0 0-1,0 0 0,-1 0 1,0 0-1,-1 0 0,0 0 1,0 0-1,-1 0 1,0 0-1,-1 0 0,0 1 1,0-1-1,-1 0 0,0 1 1,0-1-1,-1 1 0,0 0 1,-1 0-1,-8-11 0,-17-18 10,0 2-1,-2 1 0,-55-44 0,-120-79 176,198 151-234,-104-73 193,-3 4 0,-203-94 1,235 132-1328,-1 5 0,-2 3 0,-1 4 0,-179-26 0,158 39-1901,3 4-1045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2.067"/>
    </inkml:context>
    <inkml:brush xml:id="br0">
      <inkml:brushProperty name="width" value="0.025" units="cm"/>
      <inkml:brushProperty name="height" value="0.025" units="cm"/>
    </inkml:brush>
  </inkml:definitions>
  <inkml:trace contextRef="#ctx0" brushRef="#br0">166 1 18962,'0'0'7303,"-48"16"-6534,32-9-289,2 0-448,-1 2-32,10 0-160,1 2-289,4-2-447,0 2-930,2 1-256,11 1-128,6 2 192,5-1-1537,1 2-161,-2-3-384</inkml:trace>
  <inkml:trace contextRef="#ctx0" brushRef="#br0" timeOffset="1">231 209 8520,'0'0'11883,"-56"43"-10345,22-35-449,0-1-64,0-5-641,4-2-352,3 0-1697,11-12-3652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2.556"/>
    </inkml:context>
    <inkml:brush xml:id="br0">
      <inkml:brushProperty name="width" value="0.025" units="cm"/>
      <inkml:brushProperty name="height" value="0.025" units="cm"/>
    </inkml:brush>
  </inkml:definitions>
  <inkml:trace contextRef="#ctx0" brushRef="#br0">0 81 8680,'0'0'12599,"3"8"-11307,-3-5-1188,0-1 0,1 1 1,0-1-1,0 1 0,0-1 1,0 1-1,0-1 1,0 0-1,1 0 0,-1 1 1,1-1-1,-1 0 0,5 3 1,-3-3-5,0 0 0,1-1-1,-1 1 1,1-1 0,-1 0 0,1 0 0,-1 0 0,1 0 0,0-1 0,0 1 0,-1-1 0,8-1 0,0 1-20,0-1 1,1-1 0,-1 0 0,0 0-1,0-1 1,0-1 0,17-7 0,-25 10-100,0 0 0,0-1 0,0 1 0,0-1 0,-1 1 0,1-1 0,-1 0 0,1 0 0,-1 0 0,1 0 0,-1-1 0,0 1 1,0-1-1,0 1 0,-1-1 0,1 1 0,0-1 0,-1 0 0,0 0 0,0 0 0,0 0 0,0 0 0,0 0 0,-1 0 0,1 0 0,-1-1 1,0 1-1,1 0 0,-2 0 0,1 0 0,0 0 0,-2-5 0,1 6-11,0 0 0,0 1 1,0-1-1,0 1 0,0-1 0,0 1 0,-1 0 1,1-1-1,0 1 0,-1 0 0,0 0 0,1 0 1,-1 0-1,1 0 0,-1 0 0,0 1 0,0-1 1,1 1-1,-1-1 0,0 1 0,0-1 0,0 1 1,0 0-1,0 0 0,1 0 0,-1 0 0,0 0 1,-2 1-1,-1-1-4,-1 1 1,1-1 0,0 1 0,-1 0-1,1 1 1,0-1 0,0 1-1,-9 5 1,8-3 56,0 1 0,0 0-1,1 0 1,0 0-1,0 1 1,0 0 0,1 0-1,-1 0 1,-2 7 0,4-9 45,1 0 0,0 1 1,1-1-1,-1 0 0,1 1 0,-1-1 1,1 1-1,1 0 0,-1-1 0,1 1 1,0 0-1,0-1 0,0 1 0,0 0 1,2 7-1,-1-11-56,0 1 0,0 0-1,0-1 1,0 1 0,0-1 0,0 0 0,0 1 0,0-1 0,1 0 0,-1 1 0,1-1-1,-1 0 1,1 0 0,-1 0 0,1 0 0,-1-1 0,1 1 0,0 0 0,-1-1 0,1 1-1,0-1 1,0 1 0,2-1 0,49 2 138,-41-2-99,1-1-186,1-1 1,0 0-1,-1-1 1,1-1 0,-1 0-1,0 0 1,0-2-1,-1 1 1,17-11 0,-9 5-50,1 1 0,26-8 0,-46 17 214,0 1-1,0-1 0,1 1 1,-1 0-1,0-1 0,0 1 1,0 0-1,0 0 0,0 0 1,1 0-1,-1 0 0,0 0 0,0 0 1,0 0-1,0 1 0,0-1 1,1 0-1,-1 1 0,0-1 1,0 1-1,0-1 0,0 1 0,0-1 1,0 1-1,0 0 0,0 0 1,1 1-1,11 31 1222,-13-30-1164,1 1 1,0-1-1,0 1 0,0-1 1,0 1-1,1-1 1,-1 0-1,1 0 1,0 0-1,0 0 1,0 0-1,3 3 1,0-3-59,-1-1 0,1 0 1,0 0-1,-1 0 0,1 0 1,0-1-1,0 0 0,0 0 0,0 0 1,0-1-1,0 0 0,0 0 1,1 0-1,6-1 0,2-1-285,1 0-1,-1-1 0,25-9 1,-29 9 44,0 0 1,0-1 0,0-1 0,0 0 0,-1 0 0,0-1-1,0 0 1,10-9 0,-19 14 157,0 1-1,1-1 0,-1 1 1,0-1-1,1 1 0,-1-1 1,0 0-1,0 1 1,0-1-1,1 1 0,-1-1 1,0 0-1,0 1 0,0-1 1,0 1-1,0-1 1,0 0-1,0 1 0,0-1 1,0 1-1,-1-1 0,1 0 1,0 1-1,0-1 1,-1 0-1,-9-13-5040,9 13 4393,-11-12-9212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2.911"/>
    </inkml:context>
    <inkml:brush xml:id="br0">
      <inkml:brushProperty name="width" value="0.025" units="cm"/>
      <inkml:brushProperty name="height" value="0.025" units="cm"/>
    </inkml:brush>
  </inkml:definitions>
  <inkml:trace contextRef="#ctx0" brushRef="#br0">0 0 18642,'0'0'1793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3.269"/>
    </inkml:context>
    <inkml:brush xml:id="br0">
      <inkml:brushProperty name="width" value="0.025" units="cm"/>
      <inkml:brushProperty name="height" value="0.025" units="cm"/>
    </inkml:brush>
  </inkml:definitions>
  <inkml:trace contextRef="#ctx0" brushRef="#br0">55 1 14990,'0'0'5371,"2"14"-4688,3 12-134,-1 0-1,-2 1 1,-1 0 0,-4 51 0,-25 70 1201,16-94-963,2-1 0,-5 98-1,15-149-749,0 0-1,-1 0 0,1 0 1,1 0-1,-1-1 0,0 1 0,0 0 1,1 0-1,-1 0 0,1-1 0,-1 1 1,1 0-1,0 0 0,0-1 1,0 1-1,0-1 0,0 1 0,0-1 1,0 1-1,0-1 0,1 1 1,-1-1-1,3 2 0,-2-2 12,0-1-1,1 1 1,-1 0-1,0-1 1,1 0 0,-1 1-1,1-1 1,-1 0-1,1 0 1,-1 0-1,0-1 1,1 1 0,-1-1-1,1 1 1,2-2-1,8-3 110,0-1 0,0 0 0,-1-1 0,0 0 0,12-9 0,14-16-150,-1-2 1,-2-1 0,-1-1-1,-2-2 1,-2-2 0,-1-1-1,-2-1 1,42-89 0,-66 123-340,12-29-785,-15 16-3381,-8 17-1310,-11 4-3753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3.662"/>
    </inkml:context>
    <inkml:brush xml:id="br0">
      <inkml:brushProperty name="width" value="0.025" units="cm"/>
      <inkml:brushProperty name="height" value="0.025" units="cm"/>
    </inkml:brush>
  </inkml:definitions>
  <inkml:trace contextRef="#ctx0" brushRef="#br0">15 1 15727,'0'0'2370,"-14"56"-480,14-36 128,5-5-192,11-3-1,7-4-736,10-4-832,2 0-193,5-2-385,-1 1-1568,-2-3-2468,-3 0-3394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3.993"/>
    </inkml:context>
    <inkml:brush xml:id="br0">
      <inkml:brushProperty name="width" value="0.025" units="cm"/>
      <inkml:brushProperty name="height" value="0.025" units="cm"/>
    </inkml:brush>
  </inkml:definitions>
  <inkml:trace contextRef="#ctx0" brushRef="#br0">211 39 17104,'0'0'2232,"-11"-6"-593,6 3-1571,-2-2 152,-1 1 1,-1 0-1,1 0 1,-17-5-1,21 8-131,1 0-1,-1 1 1,0-1-1,1 1 1,-1 0-1,0 0 1,1 0-1,-1 0 1,0 1 0,1 0-1,-1-1 1,1 1-1,-1 0 1,1 1-1,-1-1 1,1 1-1,0-1 1,-1 1-1,-3 4 1,1-2 25,1 0 1,0 1-1,0 0 0,1 0 1,-1 0-1,1 1 0,1-1 1,-1 1-1,1 0 1,-1 0-1,2 0 0,-1 1 1,1-1-1,0 1 0,0-1 1,1 1-1,0 0 0,-1 8 1,2-14-101,0 0 0,0 0 0,1 1 1,-1-1-1,0 0 0,1 0 0,-1 0 0,0 0 1,1 1-1,-1-1 0,1 0 0,0 0 1,-1 0-1,1 0 0,0 0 0,0 0 0,-1 0 1,1 0-1,0-1 0,0 1 0,0 0 1,0 0-1,0-1 0,0 1 0,3 0 0,0 1 15,0-1 0,1 1-1,-1-1 1,1-1-1,0 1 1,-1-1-1,8 1 1,0-2-58,0 0 1,0 0-1,1-1 1,-1 0-1,11-5 1,6-6-323,-1-1 1,0-2-1,46-34 1,-57 38 513,-3 5 808,-9 12-174,-12 26 388,-2 5-402,9-36-765,-1 1 0,1 0 0,0-1 0,0 1 1,0-1-1,0 1 0,0 0 0,0-1 0,0 1 0,0 0 0,0-1 0,0 1 1,0 0-1,0-1 0,0 1 0,1-1 0,-1 1 0,0 0 0,0-1 0,1 1 1,-1-1-1,0 1 0,1-1 0,-1 1 0,1-1 0,-1 1 0,1-1 0,-1 1 1,1-1-1,-1 0 0,1 1 0,-1-1 0,1 0 0,-1 1 0,2-1 0,9 1-206,1-1 0,0 0-1,0 0 1,-1-2-1,1 1 1,-1-2 0,1 1-1,18-8 1,-16 5-79,0 1-1,1 0 1,-1 1 0,27-1-1,-40 4 342,-1 0 0,1 1-1,-1-1 1,1 1 0,-1-1 0,0 0-1,1 1 1,-1-1 0,1 1 0,-1-1-1,0 1 1,0-1 0,1 1 0,-1-1-1,0 1 1,0-1 0,0 1 0,0-1 0,1 1-1,-1-1 1,0 1 0,0 0 0,0-1-1,0 1 1,0-1 0,0 1 0,-1 0-1,1 0-51,0 0 1,0 0-1,0 0 0,0 0 0,0 0 0,0 0 1,0 0-1,0 0 0,0 1 0,1-1 0,-1 0 1,0-1-1,1 1 0,-1 0 0,1 0 0,-1 0 1,1 0-1,-1 0 0,1 0 0,0 0 0,-1-1 0,1 1 1,0 0-1,0-1 0,-1 1 0,1 0 0,0-1 1,0 1-1,0-1 0,0 1 0,0-1 0,2 1 1,9-1-83,0-1 1,1 0 0,-1 0-1,0-2 1,0 1 0,0-2 0,15-5-1,-11 3-291,0 1 0,1 1 0,18-3-1,-34 7 348,0 0-1,0 0 0,0-1 0,1 1 0,-1 0 0,0 0 0,0 0 0,1 0 1,-1 1-1,0-1 0,0 0 0,1 0 0,-1 1 0,0-1 0,0 1 0,0-1 1,2 1-1,-1 14 288,-2-13-278,0 0-1,-1 0 1,1 0 0,1 0-1,-1 0 1,0-1 0,0 1-1,1 0 1,-1 0 0,1 0-1,-1 0 1,2 2 0,-1-3-258,0-1 1,0 1-1,1 0 1,-1 0 0,0-1-1,0 1 1,0-1-1,0 1 1,1-1-1,-1 0 1,0 1 0,1-1-1,-1 0 1,0 0-1,1 0 1,-1 0-1,0 0 1,2 0 0,15-4-7845,-2-7-1533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4.372"/>
    </inkml:context>
    <inkml:brush xml:id="br0">
      <inkml:brushProperty name="width" value="0.025" units="cm"/>
      <inkml:brushProperty name="height" value="0.025" units="cm"/>
    </inkml:brush>
  </inkml:definitions>
  <inkml:trace contextRef="#ctx0" brushRef="#br0">85 1 8072,'0'0'14349,"-8"9"-12379,0 0-1564,-40 48 2019,46-54-2353,0-1-1,0 1 0,0 0 1,0 0-1,1 0 0,-1 0 0,1 0 1,0 0-1,-1 1 0,1-1 0,1 0 1,-1 1-1,1-1 0,-1 1 0,1-1 1,0 0-1,0 1 0,1 6 0,0-9-121,0 0-1,0 0 0,1 0 1,-1 0-1,0 0 0,1 0 1,-1 0-1,0-1 1,1 1-1,-1-1 0,1 1 1,-1-1-1,1 1 0,-1-1 1,1 0-1,-1 0 0,1 0 1,-1 0-1,1 0 0,1 0 1,34-3-2223,-26-1 1117,-1 0-1,1-1 1,-1 0 0,0-1-1,0 0 1,0 0 0,15-15-1,-13 11 1129,0 1 0,1 0 0,19-9-1,-25 18 6629,-10 10-3948,-15 18-2138,14-21 616,-4 17 217,8-24-1323,0 1 1,0-1-1,0 1 0,0-1 0,1 1 1,-1-1-1,0 1 0,0-1 0,1 1 1,-1-1-1,0 1 0,0-1 1,1 1-1,-1-1 0,0 0 0,1 1 1,-1-1-1,1 1 0,-1-1 1,1 0-1,-1 1 0,0-1 0,1 0 1,0 1-1,4 0-37,-1 0 0,0-1 0,1 1 0,-1-1 0,1 0-1,-1 0 1,7-1 0,-3 0-74,9-1-834,0-1 0,0-1 0,0-1 0,0 0 1,26-13-1,-29 12 353,1 0-1,0 0 1,0 1 0,0 1 0,1 1 0,30-4-1,-47 16 3786,-10 9-2489,7-15-764,0 0-1,1 1 0,0 0 1,-1 0-1,1 0 0,0 0 1,1 0-1,-1 1 0,1-1 1,0 1-1,0-1 1,1 1-1,-1 0 0,-1 7 1,4-7-3659,4-4-3378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3:24.965"/>
    </inkml:context>
    <inkml:brush xml:id="br0">
      <inkml:brushProperty name="width" value="0.025" units="cm"/>
      <inkml:brushProperty name="height" value="0.025" units="cm"/>
    </inkml:brush>
  </inkml:definitions>
  <inkml:trace contextRef="#ctx0" brushRef="#br0">39 97 16496,'0'0'7511,"10"7"-7095,-7-5-400,0 1-21,-1-1 0,1 1 0,1-1 0,-1 0 0,0 0-1,1 0 1,-1 0 0,1-1 0,-1 1 0,1-1 0,0 0 0,-1 0-1,1 0 1,0-1 0,0 1 0,0-1 0,0 0 0,-1 0 0,1 0-1,0-1 1,0 1 0,0-1 0,0 0 0,-1 0 0,1 0-1,4-3 1,0 0-129,-2 0-1,1-1 0,0 0 1,-1 0-1,11-12 0,-14 14 100,-1 0 0,1 0 0,-1 0 0,0 0 0,0-1 0,0 1 0,0-1-1,0 1 1,-1-1 0,0 0 0,0 0 0,0 1 0,0-1 0,0-5 0,-1 8 34,0 0 1,0 0-1,0 0 0,0 0 1,0 0-1,0 0 1,-1 0-1,1 0 0,0 1 1,-1-1-1,1 0 1,0 0-1,-1 0 0,1 0 1,-1 0-1,0 1 1,1-1-1,-1 0 0,1 0 1,-1 1-1,0-1 1,0 1-1,0-1 0,1 0 1,-1 1-1,0 0 1,-1-1-1,-1 0 2,0 0-1,1 0 1,-1 1 0,0 0 0,0-1-1,0 1 1,0 0 0,0 0-1,-4 1 1,-1 0 9,-1 1-1,1 0 1,0 1 0,0-1-1,-14 8 1,7-1 104,-1 2 0,2-1 0,-15 15 0,24-21-23,1 0-1,0 0 0,0 1 0,1-1 0,-1 1 0,1 0 1,0 0-1,0 0 0,0 1 0,1-1 0,0 1 0,0-1 1,-1 8-1,3-12-71,0 1 0,0-1 0,0 1-1,0-1 1,0 1 0,0-1 0,1 1 0,-1-1 0,1 0 0,-1 1 0,1-1 0,-1 0 0,1 1 0,0-1 0,0 0 0,-1 0 0,1 0 0,0 0 0,0 0 0,0 0 0,0 0-1,1 0 1,-1 0 0,0 0 0,0 0 0,0-1 0,1 1 0,-1 0 0,0-1 0,1 1 0,-1-1 0,0 0 0,1 1 0,-1-1 0,1 0 0,-1 0 0,3 0 0,8 1-95,0 0 1,1-1-1,17-1 1,-18 0-199,8-2-413,1-1-1,-2-1 1,1-1 0,0 0 0,-1-2-1,0 0 1,23-14 0,14-5 371,-54 26 432,1 0-1,-1-1 0,1 2 0,0-1 0,-1 0 0,1 0 1,0 1-1,0-1 0,-1 1 0,1 0 0,3 0 0,-5 0 22,-1 1-1,1-1 0,0 1 0,-1-1 0,1 1 1,0-1-1,-1 1 0,1-1 0,-1 1 1,1-1-1,-1 1 0,1 0 0,-1 0 0,1-1 1,-1 1-1,0 0 0,1-1 0,-1 1 0,0 0 1,0 0-1,0 0 0,1-1 0,-1 1 1,0 0-1,0 0 0,0 0 0,0-1 0,0 1 1,0 0-1,-1 0 0,1 0 0,0-1 0,0 1 1,-1 0-1,1 0 0,0-1 0,-1 1 0,0 1 1,-5 19 1100,4-17-936,0 1 1,0 0-1,1 0 0,0 0 0,0 1 1,0-1-1,1 6 0,0-9-272,0-1-1,0 1 1,1-1 0,-1 1-1,1-1 1,0 1-1,-1-1 1,1 1 0,0-1-1,0 0 1,0 0-1,0 1 1,0-1 0,0 0-1,0 0 1,0 0-1,0 0 1,1 0 0,-1 0-1,0-1 1,1 1-1,-1 0 1,0 0 0,1-1-1,-1 1 1,1-1-1,-1 0 1,1 1 0,2-1-1,14 3-287,0 0 0,0-2-1,0 0 1,1-1 0,-1 0-1,0-2 1,0 0 0,27-7-1,14-8-3277,67-28 1,-60 20 1338,-63 24 2207,-1 0-1,0 0 1,1 0 0,-1 1 0,1-1 0,-1 1 0,1-1 0,-1 1 0,1 0 0,4 0 0,-7 1 53,1-1 1,-1 0-1,1 0 1,-1 0-1,0 1 1,0-1-1,1 0 1,-1 0-1,0 1 1,1-1-1,-1 0 1,0 1-1,0-1 1,0 0-1,1 1 1,-1-1-1,0 0 1,0 1-1,0-1 1,0 0-1,0 1 1,1-1-1,-1 0 0,0 1 1,0-1-1,0 1 1,0-1-1,0 0 1,0 1-1,0-1 1,0 1-1,-1-1 1,1 0-1,0 1 1,0-1-1,0 0 1,0 1-1,-1 0 1,-3 7 795,0 0 0,-1-1 0,0 1-1,-8 9 1,4-4-1597,6-10 559,1 1 0,-1-1-1,1 1 1,0 0 0,0 0-1,1 0 1,-1 0 0,-1 6 0,3 4-4556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4:43.153"/>
    </inkml:context>
    <inkml:brush xml:id="br0">
      <inkml:brushProperty name="width" value="0.025" units="cm"/>
      <inkml:brushProperty name="height" value="0.025" units="cm"/>
    </inkml:brush>
  </inkml:definitions>
  <inkml:trace contextRef="#ctx0" brushRef="#br0">47 241 8616,'0'0'2194,"-8"0"-1201,-23-4 48,31 4-1019,0 0 0,-1 0-1,1 0 1,0 0 0,0 0-1,-1 0 1,1 0 0,0 0 0,-1 0-1,1 0 1,0 0 0,0 0-1,-1 0 1,1 0 0,0 0 0,0 0-1,-1 0 1,1-1 0,0 1-1,0 0 1,0 0 0,-1 0 0,1 0-1,0-1 1,0 1 0,0 0-1,-1 0 1,1-1 0,0 1 0,0 0-1,0 0 1,0 0 0,0-1-1,0 1 1,-1 0 0,1-1 0,0 1-1,0 0 1,0 0 0,0-1-1,0 1 1,0 0 0,0 0 0,0-1-1,0 1 1,0 0 0,0-1-1,1 1 1,-1 0 0,0 0 0,0-1-1,0 1 1,0 0 0,0 0-1,0-1 1,1 1 0,-1 0 0,0 0-1,0 0 1,0-1 0,1 1-1,10-10-107,-11 10 113,9-6 9,0 0 0,0 0 1,1 1-1,0 1 1,0-1-1,0 2 0,1-1 1,-1 2-1,1-1 1,0 1-1,-1 1 0,1 0 1,0 0-1,0 1 1,20 3-1,3 3 267,0 2 1,0 2-1,51 20 1,-44-14 19,15 2-24,0-2 1,2-3-1,-1-2 0,63 3 0,238-3 164,-66-4-255,460 23 59,-3-68-176,157-89-7,503-51-40,-848 165-38,-449 29 56,-28-3-616,-105-30-5990,-8 1-589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4:44.067"/>
    </inkml:context>
    <inkml:brush xml:id="br0">
      <inkml:brushProperty name="width" value="0.025" units="cm"/>
      <inkml:brushProperty name="height" value="0.025" units="cm"/>
    </inkml:brush>
  </inkml:definitions>
  <inkml:trace contextRef="#ctx0" brushRef="#br0">1 279 11979,'6'-6'53,"1"0"0,0 0-1,0 1 1,1 0 0,-1 0-1,1 1 1,0 0 0,0 0-1,1 1 1,-1 0 0,17-3-1,12-2 59,55-2-1,-71 8-103,949-50 1750,-173 14 276,-404 11-1281,378-32 1069,-341 42-1783,-431 13-4976,-5-1 181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21.372"/>
    </inkml:context>
    <inkml:brush xml:id="br0">
      <inkml:brushProperty name="width" value="0.025" units="cm"/>
      <inkml:brushProperty name="height" value="0.025" units="cm"/>
      <inkml:brushProperty name="color" value="#E71224"/>
    </inkml:brush>
  </inkml:definitions>
  <inkml:trace contextRef="#ctx0" brushRef="#br0">179 35 10634,'1'-1'491,"-1"-1"1,0 1-1,0-1 1,0 1-1,-1-1 1,1 1-1,0-1 1,-1 1-1,1-1 0,0 1 1,-1-1-1,0 1 1,1 0-1,-1-1 1,0 1-1,0 0 1,0 0-1,0-1 0,0 1 1,0 0-1,0 0 1,0 0-1,-2-1 1,2 2-381,0-1 0,-1 1 0,1 0 0,-1 0 0,1 0 0,0 0 0,-1 0 0,1 0 0,-1 0 0,1 1 0,0-1 1,-1 0-1,1 1 0,0-1 0,-1 1 0,1 0 0,0-1 0,0 1 0,0 0 0,0 0 0,-1-1 0,1 1 0,0 0 1,0 0-1,1 0 0,-1 0 0,-1 2 0,-1 0-114,1-1 0,0 1 0,-1 0 0,1 0 1,0 0-1,1 0 0,-1 0 0,0 0 0,1 0 0,0 0 1,0 1-1,0-1 0,0 1 0,0-1 0,1 1 0,-1-1 1,1 1-1,0-1 0,0 1 0,0-1 0,1 1 0,-1-1 1,1 1-1,0-1 0,0 0 0,2 6 0,1-2-51,0-1-1,0 0 1,0 0-1,1-1 1,-1 1-1,1-1 1,1 0-1,-1-1 1,1 1-1,0-1 1,0 0 0,7 4-1,12 5-48,-10-6 60,0 1-1,0 1 1,0 0 0,-1 1 0,16 14 0,-28-22 45,0 0 1,0 0-1,0 1 0,0-1 0,-1 0 1,1 1-1,-1-1 0,1 1 0,-1-1 0,0 1 1,0 0-1,0 0 0,0-1 0,0 1 1,-1 0-1,1 0 0,-1 0 0,0 0 0,0 0 1,0 0-1,0 0 0,-1 0 0,1-1 0,-1 1 1,1 0-1,-1 0 0,0 0 0,0-1 1,0 1-1,-1 0 0,1-1 0,-1 1 0,1-1 1,-1 0-1,0 1 0,0-1 0,-4 3 1,-7 8 60,-1-2 1,0 0 0,-1 0-1,0-2 1,-1 0 0,0 0 0,0-2-1,-1 0 1,1-1 0,-2 0 0,1-2-1,-1 0 1,1-1 0,-1 0-1,-19-1 1,36-2-188,0 0 0,-1 0 1,1 0-1,0 0 0,0 0 0,0 0 0,0 0 0,0-1 0,-1 1 1,1 0-1,0-1 0,0 1 0,0-1 0,0 1 0,0-1 0,0 1 1,0-1-1,0 0 0,0 0 0,0 1 0,1-1 0,-1 0 0,0 0 1,0 0-1,1 0 0,-1 0 0,1 0 0,-2-2 0,-1-35-6277,3 29 5146,0-32-4921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4:53.690"/>
    </inkml:context>
    <inkml:brush xml:id="br0">
      <inkml:brushProperty name="width" value="0.025" units="cm"/>
      <inkml:brushProperty name="height" value="0.025" units="cm"/>
    </inkml:brush>
  </inkml:definitions>
  <inkml:trace contextRef="#ctx0" brushRef="#br0">272 80 1826,'0'0'5573,"-9"3"-4329,-3-1-992,-45 13 3022,54-14-2823,-1 0 1,0 0-1,1 1 1,-1-1-1,1 1 1,-1 0-1,1 0 1,0 0-1,0 1 1,0-1-1,0 1 1,-4 4-1,7-7-403,-1 1-1,1-1 1,0 1-1,-1 0 1,1 0-1,0-1 1,-1 1-1,1 0 0,0-1 1,0 1-1,0 0 1,0 0-1,-1 0 1,1-1-1,0 1 1,0 0-1,1 0 1,-1-1-1,0 1 1,0 0-1,0 0 0,0-1 1,1 1-1,-1 0 1,0 0-1,1-1 1,-1 1-1,0 0 1,1-1-1,0 2 1,25 12 495,35-6 4,-59-7-477,87 0 195,136-14 0,17-1-37,89 37-169,1 1 0,-291-22-38,-31-1-9,0 0 1,0 0 0,0-1 0,0-1 0,0 1 0,0-1 0,-1-1-1,1 0 1,11-4 0,-72 5 302,-153-1-263,-249 6-40,219 28 84,162-19 84,0-3 0,-75 1-1,154 11-648,1-14 449,0 0 0,1 0 1,0 0-1,1-1 0,0-1 1,0 1-1,0-2 0,1 1 1,-1-1-1,1-1 0,1 0 1,-1-1-1,0 0 0,20 2 0,10 1-15,1-3 0,74-3 0,-21-10-4,-1-3 1,141-39-1,-10 2-1318,-10 18 890,27-6 491,-237 37-19,-3 1-5,-1 0 0,1 0 1,-1 0-1,1 0 0,-1-1 0,1 1 1,-1 0-1,1-1 0,-1 1 0,0-1 1,1 0-1,-1 1 0,0-1 0,1 0 1,-1 0-1,0 0 0,0 0 1,0 0-1,0 0 0,0 0 0,2-2 1,-4 2 10,0 0 0,1 0 1,-1 1-1,0-1 1,0 0-1,0 1 1,0-1-1,0 0 1,0 1-1,0-1 1,0 1-1,0 0 1,0-1-1,0 1 0,-1 0 1,1-1-1,0 1 1,0 0-1,0 0 1,0 0-1,0 0 1,-1 0-1,0 1 1,-38-3 83,37 2-81,-167 6 383,-195 33-1,-141 5-47,496-43-341,-320-4 327,236-2-290,-140-25 0,227 29-123,1 0 1,-1-1-1,0 1 1,1-2-1,0 1 0,-1-1 1,1 0-1,0 0 1,0 0-1,1-1 1,-1 0-1,1 0 1,-7-6-1,9 5-259,1 1-1,-1 0 0,1-1 1,-1 1-1,1-1 0,1 0 1,-1 0-1,1 0 1,0 0-1,0 0 0,0 0 1,0 0-1,1 0 0,0 0 1,0 0-1,1 0 1,-1 0-1,3-7 0,12-48-4477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5:27.520"/>
    </inkml:context>
    <inkml:brush xml:id="br0">
      <inkml:brushProperty name="width" value="0.025" units="cm"/>
      <inkml:brushProperty name="height" value="0.025" units="cm"/>
    </inkml:brush>
  </inkml:definitions>
  <inkml:trace contextRef="#ctx0" brushRef="#br0">79 55 23638,'0'0'-1281,"-57"-9"1473,39 9-352,15-4-737,3 1-1761,21-11-1826,2-11-1602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5:43.763"/>
    </inkml:context>
    <inkml:brush xml:id="br0">
      <inkml:brushProperty name="width" value="0.025" units="cm"/>
      <inkml:brushProperty name="height" value="0.025" units="cm"/>
    </inkml:brush>
  </inkml:definitions>
  <inkml:trace contextRef="#ctx0" brushRef="#br0">78 49 5157,'0'0'3021,"-8"0"-1916,7 0-852,-41 1 702,17 7 3363,24-8-4298,1 1 1,0 0 0,0-1 0,0 1 0,0 0 0,0-1-1,0 1 1,0 0 0,0-1 0,0 1 0,0-1 0,0 1-1,0 0 1,0-1 0,0 1 0,1 0 0,-1-1-1,0 1 1,0-1 0,1 1 0,-1-1 0,0 1 0,1-1-1,-1 1 1,1-1 0,-1 1 0,1-1 0,-1 1-1,1-1 1,-1 1 0,1-1 0,-1 0 0,1 1 0,-1-1-1,1 0 1,0 0 0,-1 0 0,1 1 0,-1-1-1,2 0 1,26 13 167,-8-8-76,1-1 0,-1-1 0,1-1 1,39 0-1,88-13 269,-73 4-362,-1 4-31,-1 4 0,1 2 0,0 4 1,142 32-1,-128-21-10,1-4 1,0-3 0,108-2-1,-109-8 30,-25 1 10,0-2 0,1-3 0,80-15 1,-119 9 67,-37 6 55,-50 3-67,55 1-141,-364 29 188,128-7-113,118-14-24,-746 82 160,819-80-43,36-6-145,38-7-478,38-8 548,0-4 0,61-21 0,-12 4 62,199-41-550,361-36 0,-516 86-410,126-12 714,-335 63-3307,11-16-944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6:09.588"/>
    </inkml:context>
    <inkml:brush xml:id="br0">
      <inkml:brushProperty name="width" value="0.025" units="cm"/>
      <inkml:brushProperty name="height" value="0.025" units="cm"/>
    </inkml:brush>
  </inkml:definitions>
  <inkml:trace contextRef="#ctx0" brushRef="#br0">1 1 2114,'0'0'-128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6:12.624"/>
    </inkml:context>
    <inkml:brush xml:id="br0">
      <inkml:brushProperty name="width" value="0.025" units="cm"/>
      <inkml:brushProperty name="height" value="0.025" units="cm"/>
    </inkml:brush>
  </inkml:definitions>
  <inkml:trace contextRef="#ctx0" brushRef="#br0">1825 104 7719,'-11'-1'884,"0"-1"-1,0 0 0,0-1 1,1 0-1,-1 0 0,1-1 0,-14-8 1,-35-11 84,-2 8-566,-1 3 0,-112-7 1,-128 14 33,268 6-441,-45 2 107,1 3 0,-78 18 0,-152 45 265,277-62-332,1 2 0,1 1 0,0 1-1,0 2 1,-48 28 0,64-32-34,0 0 0,1 1 0,0 0 0,0 1 0,1 1 1,1-1-1,0 2 0,0-1 0,2 1 0,-1 1 0,2-1 0,0 1 0,-8 22 0,5-3-11,2 0 0,1 1 1,1 0-1,2 0 0,2 0 0,1 1 0,1-1 0,8 52 0,-1-43 1,1-1-1,2-1 1,2 1 0,2-2-1,2 0 1,30 56-1,-36-77-23,1 0-1,1-1 0,1 0 0,1 0 0,0-2 0,1 0 0,1 0 0,0-2 1,1 0-1,1 0 0,0-2 0,1 0 0,0-1 0,0-1 0,1-1 0,1-1 0,0-1 1,0 0-1,0-2 0,0 0 0,1-2 0,27 2 0,3-4 25,1-2-1,-1-3 1,0-2 0,0-2 0,96-28-1,240-113 45,-265 96-3,-3-7 0,-3-4 0,-2-6 0,115-92 0,-199 137 63,-2-2-1,-1-1 1,-1-1-1,-1-1 1,-2-1 0,-1-2-1,-2 0 1,-1-1 0,-1-1-1,16-47 1,-31 73-63,-2 1 1,1-1-1,-1 0 1,0 1-1,-1-1 1,0 0-1,-1 0 0,0 0 1,0 0-1,-2-11 1,1 15 10,-1-1 0,1 0 0,-1 1 0,-1-1 0,1 1 0,-1-1 0,0 1 0,0 0 0,0 0 0,-1 1 1,0-1-1,0 1 0,0-1 0,0 1 0,-1 1 0,-4-5 0,-13-5-10,0 0 0,0 2 0,-1 0 0,0 1 0,-1 2 0,0 0 1,-1 2-1,1 1 0,-31-3 0,-34 0-4,-109 5 0,151 3-28,-93 6-218,-34 0-2145,169-6 1972,1 0-1,0 0 0,-1-1 1,1 1-1,0-1 0,-1 0 1,1 0-1,0 0 0,0 0 1,0-1-1,0 0 0,0 0 1,0 0-1,0 0 0,1-1 1,-7-5-1,-14-22-4221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6:17.220"/>
    </inkml:context>
    <inkml:brush xml:id="br0">
      <inkml:brushProperty name="width" value="0.025" units="cm"/>
      <inkml:brushProperty name="height" value="0.025" units="cm"/>
    </inkml:brush>
  </inkml:definitions>
  <inkml:trace contextRef="#ctx0" brushRef="#br0">1 48 5157,'0'0'12743,"0"0"-12725,0 1 0,0-1 0,0 1 0,0-1 0,0 1 0,0-1 0,0 1 0,0 0 0,0-1 0,0 1 0,0-1 0,1 1 0,-1-1 1,0 1-1,0-1 0,1 1 0,-1-1 0,0 0 0,1 1 0,-1-1 0,1 1 0,-1-1 0,0 0 0,1 1 0,0-1 0,5 3 23,-1-1 0,1 0 0,0-1 0,0 1 0,-1-1 0,1 0 0,11 0 0,8 2 53,21 4-58,0-2 0,0-1-1,1-3 1,-1-2 0,0-2 0,0-2-1,0-2 1,-1-2 0,53-17 0,-74 18-22,1 1-1,0 1 1,1 1 0,-1 1-1,1 1 1,0 2 0,-1 0 0,1 2-1,0 0 1,0 2 0,-1 1 0,1 1-1,44 16 1,-40-10 8,97 29 20,-112-36-37,0-1 1,0-1-1,0-1 0,0 0 1,0-1-1,27-3 0,-39 3 21,0 0-1,0-1 0,0 0 1,0 0-1,0 0 0,0 0 1,-1 0-1,1 0 0,0-1 0,-1 1 1,1-1-1,-1 0 0,1 0 1,-1 0-1,0 0 0,0 0 1,0-1-1,0 1 0,0 0 1,0-1-1,-1 0 0,1 1 0,-1-1 1,0 0-1,0 0 0,1-3 1,-3 5-5,0 0 0,-1 0 0,1 0 0,-1 0 1,1 0-1,-1 0 0,1 1 0,-1-1 0,1 0 0,-1 1 1,1 0-1,-1-1 0,0 1 0,1 0 0,-1 0 0,0 0 1,0 0-1,1 0 0,-3 0 0,1 0 4,-272-4-101,79 4 115,-85-1-35,217 5 89,0 2 0,-84 18 0,78-6 151,38-8 213,1-3-1,-1 0 1,-64 3 0,96-10-458,0 0 0,0 0 0,0 0-1,-1 0 1,1 0 0,0-1 0,0 1 0,0 0 0,0 0 0,0 0 0,0 0-1,0 0 1,-1-1 0,1 1 0,0 0 0,0 0 0,0 0 0,0-1-1,0 1 1,0 0 0,0 0 0,0 0 0,0-1 0,0 1 0,0 0-1,0 0 1,0 0 0,0 0 0,0-1 0,0 1 0,0 0 0,1 0 0,-1 0-1,0-1 1,0 1 0,0 0 0,0 0 0,0 0 0,0 0 0,0 0-1,1-1 1,-1 1 0,0 0 0,0 0 0,0 0 0,0 0 0,0 0 0,1 0-1,-1 0 1,0 0 0,0-1 0,0 1 0,1 0 0,7-8-50,8 1 35,-1 1 0,1 1 0,0 1 1,0 1-1,0 0 0,0 0 0,1 2 0,28 1 0,16-4-7,158-19-416,389-21-1817,-198 44 1850,-739 14 518,84-1 48,-509 32 486,748-44-1008,10-1-19,27 0-497,62-2-1740,-78 1 1759,47-1-2825,2-3-2038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6:24.687"/>
    </inkml:context>
    <inkml:brush xml:id="br0">
      <inkml:brushProperty name="width" value="0.025" units="cm"/>
      <inkml:brushProperty name="height" value="0.025" units="cm"/>
    </inkml:brush>
  </inkml:definitions>
  <inkml:trace contextRef="#ctx0" brushRef="#br0">0 94 8456,'0'0'3070,"12"0"-2585,369 19 2944,72 1-3206,-354-22 253,-1-5 0,-1-3 0,0-6 1,181-51-1,-271 61 359,-18 2-442,-23-2-225,31 6-150,-182-14-108,-258 14-1,-55 43 175,291-21-61,463-26-220,-167 4 153,187 2-424,344-6 408,-337-23 71,-311 22 476,-32 1-8,-329 8-129,-553 76-1,885-69-2073,63-9-4319,15-2 4148,15-1-1976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6:55.873"/>
    </inkml:context>
    <inkml:brush xml:id="br0">
      <inkml:brushProperty name="width" value="0.025" units="cm"/>
      <inkml:brushProperty name="height" value="0.025" units="cm"/>
    </inkml:brush>
  </inkml:definitions>
  <inkml:trace contextRef="#ctx0" brushRef="#br0">1562 79 3299,'0'0'4105,"-9"-6"-3411,1-1-514,-2 1 1,1 0-1,-1 1 0,0 0 0,0 1 0,0 0 1,-16-4-1,-28-2-857,0 2 0,-1 2 1,-82 3-1,55 3 1499,0 3 0,-122 20 0,188-20-771,-293 67 811,260-55-759,0 2-1,1 1 1,1 3-1,-50 31 1,83-42-102,0 1 1,1 1-1,0 0 1,0 0 0,1 2-1,1-1 1,1 1-1,0 1 1,0 0-1,2 0 1,0 1-1,0 0 1,2 1 0,0 0-1,1-1 1,0 2-1,2-1 1,0 0-1,1 1 1,1 0 0,0-1-1,1 1 1,4 27-1,0-31-2,-1-1 1,2 0-1,0 1 0,1-2 1,0 1-1,1-1 0,0 0 0,1 0 1,0-1-1,1 0 0,0 0 1,16 14-1,3 0-3,1-2-1,0 0 1,51 28-1,-40-31 9,0-1-1,2-1 0,0-3 1,0-1-1,63 11 1,0-8 10,120 5 0,-134-17 65,0-5 0,0-3 0,-1-4 1,158-33-1,-192 26-25,0-2 0,-1-3-1,-1-2 1,-1-3 0,-2-1 0,0-3 0,-1-3 0,72-57-1,-113 80 64,0 0-1,0 0 1,-1-1-1,0 0 0,-1 0 1,0-1-1,0 0 1,-1 0-1,-1-1 1,1 0-1,-2 0 0,5-14 1,-7 15-33,0 0 0,-1 0 1,0 0-1,0 0 0,-1 0 0,0 0 1,-1 0-1,-1 0 0,1 0 0,-1 1 1,-1-1-1,0 0 0,0 1 0,-1 0 0,-5-11 1,-2 2-45,0 0 0,-1 1 1,-1 0-1,0 1 1,-2 0-1,0 1 0,0 1 1,-1 1-1,-1 0 0,0 1 1,-1 0-1,0 2 0,-1 0 1,0 1-1,0 1 0,-25-7 1,0 3-543,0 1 1,-1 3 0,0 1-1,-1 3 1,1 1-1,-70 6 1,79 0-528,0 2 1,-68 19-1,16 2-2558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7:02.038"/>
    </inkml:context>
    <inkml:brush xml:id="br0">
      <inkml:brushProperty name="width" value="0.025" units="cm"/>
      <inkml:brushProperty name="height" value="0.025" units="cm"/>
    </inkml:brush>
  </inkml:definitions>
  <inkml:trace contextRef="#ctx0" brushRef="#br0">74 0 6150,'0'0'769,"-9"3"-294,0 0-288,3 0 175,-1 0 0,0-1 0,0 0 0,0-1 0,-14 3 0,20-4-271,2 3-96,-1 0 0,1 0 1,0 0-1,0 0 0,0 0 0,0 0 1,0 0-1,1-1 0,-1 1 0,1 0 1,0-1-1,-1 1 0,1-1 0,1 1 1,-1-1-1,0 0 0,0 0 0,1 0 1,-1 0-1,1-1 0,0 1 0,-1-1 0,1 1 1,0-1-1,6 2 0,11 4-55,0-1-1,39 6 0,-26-5 36,42 6 117,1-4-1,0-3 1,145-7-1,-81-2-14,-53 3 127,106 2 196,317-39 0,-314 8-219,-271 27 2880,17-2-3042,-227 3 499,-416 7 459,278 36-1087,392-38 65,66 13-1263,24-2 1260,1-3-1,1-2 0,85 4 1,-42-12-39,123-13 0,363-79-4019,-534 79 2868,51-8-3620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7:03.219"/>
    </inkml:context>
    <inkml:brush xml:id="br0">
      <inkml:brushProperty name="width" value="0.025" units="cm"/>
      <inkml:brushProperty name="height" value="0.025" units="cm"/>
    </inkml:brush>
  </inkml:definitions>
  <inkml:trace contextRef="#ctx0" brushRef="#br0">0 20 7175,'0'0'1340,"9"0"-1372,292 4 93,347-8 1351,-550-3-1330,469-6 156,-789 41 1812,43-5-2168,-335 40-3906,428-54 1189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7.506"/>
    </inkml:context>
    <inkml:brush xml:id="br0">
      <inkml:brushProperty name="width" value="0.025" units="cm"/>
      <inkml:brushProperty name="height" value="0.025" units="cm"/>
    </inkml:brush>
  </inkml:definitions>
  <inkml:trace contextRef="#ctx0" brushRef="#br0">109 36 14958,'0'0'4901,"-11"2"-4789,6-1-57,1 0 1,-1 0-1,1 0 1,-1 0-1,1 1 1,-1 0-1,1 0 0,0 0 1,0 0-1,0 1 1,0-1-1,0 1 1,1 0-1,-1 0 1,1 1-1,0-1 1,0 1-1,0 0 0,0-1 1,1 1-1,-1 0 1,1 1-1,0-1 1,0 0-1,1 1 1,-1-1-1,1 1 0,0-1 1,0 1-1,0 9 1,0-10 27,1 0 0,0 0-1,0 0 1,0 0 0,1 0 0,-1 1 0,1-1 0,0 0 0,0 0 0,0 0-1,1 0 1,-1-1 0,5 8 0,-4-8-33,1-1 0,-1 1 1,1-1-1,-1 0 0,1 0 0,0 0 0,0-1 1,-1 1-1,1 0 0,1-1 0,-1 0 0,0 0 1,0 0-1,0 0 0,1 0 0,-1-1 0,0 1 1,4-1-1,1 1 56,-1-1 1,1 0-1,-1 0 1,1-1-1,-1 0 1,0 0-1,1-1 1,-1 1-1,0-2 1,0 1-1,0-1 1,0 0-1,-1 0 0,1-1 1,8-6-1,-10 6-24,-1 0 0,0-1-1,0 1 1,0-1-1,-1 1 1,1-1-1,-1 0 1,0 0 0,-1-1-1,1 1 1,-1 0-1,0-1 1,-1 0-1,1 1 1,-1-1 0,0 0-1,0 0 1,-1 0-1,0 0 1,0-7-1,-1 9-183,1 0-1,-1 0 0,0 0 0,0 0 1,-1 1-1,1-1 0,-1 0 0,0 1 1,0-1-1,0 1 0,0-1 0,0 1 0,-1 0 1,1 0-1,-1 0 0,0 0 0,0 1 1,0-1-1,-1 1 0,1 0 0,0 0 1,-1 0-1,1 0 0,-1 0 0,0 1 1,0 0-1,0 0 0,1 0 0,-1 0 0,0 0 1,-7 1-1,10 0-100,0 0-1,0 0 1,1 0 0,-1 0-1,0 0 1,1 0 0,-1 1-1,0-1 1,0 0 0,1 1-1,-1-1 1,1 0 0,-1 1-1,0-1 1,1 1 0,-1-1-1,1 1 1,-1-1-1,1 1 1,-1-1 0,1 1-1,-1 0 1,1-1 0,0 1-1,-1 0 1,1-1 0,0 1-1,-1 0 1,1-1 0,0 1-1,0 0 1,0-1 0,0 1-1,0 0 1,0 0 0,0-1-1,0 1 1,0 0 0,0 0-1,0-1 1,0 1 0,1 1-1,-1 0-416,0 13-4563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21.720"/>
    </inkml:context>
    <inkml:brush xml:id="br0">
      <inkml:brushProperty name="width" value="0.025" units="cm"/>
      <inkml:brushProperty name="height" value="0.025" units="cm"/>
      <inkml:brushProperty name="color" value="#E71224"/>
    </inkml:brush>
  </inkml:definitions>
  <inkml:trace contextRef="#ctx0" brushRef="#br0">1 51 3716,'0'0'21492,"61"-39"-21204,-24 38-96,6-2-96,7 3-64,0-1-224,2 1-1345,1-2-1762,-12-3-2691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7:40.918"/>
    </inkml:context>
    <inkml:brush xml:id="br0">
      <inkml:brushProperty name="width" value="0.025" units="cm"/>
      <inkml:brushProperty name="height" value="0.025" units="cm"/>
    </inkml:brush>
  </inkml:definitions>
  <inkml:trace contextRef="#ctx0" brushRef="#br0">79 2 769,'0'0'1217,"-44"-1"-1089,26 1-128,2 0-961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7:41.277"/>
    </inkml:context>
    <inkml:brush xml:id="br0">
      <inkml:brushProperty name="width" value="0.025" units="cm"/>
      <inkml:brushProperty name="height" value="0.025" units="cm"/>
    </inkml:brush>
  </inkml:definitions>
  <inkml:trace contextRef="#ctx0" brushRef="#br0">1 1 224,'0'0'865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7:42.127"/>
    </inkml:context>
    <inkml:brush xml:id="br0">
      <inkml:brushProperty name="width" value="0.025" units="cm"/>
      <inkml:brushProperty name="height" value="0.025" units="cm"/>
    </inkml:brush>
  </inkml:definitions>
  <inkml:trace contextRef="#ctx0" brushRef="#br0">1 115 4516,'0'0'5136,"27"0"-3439,24 9-1313,0-2 0,1-3 0,0-2 0,59-5 0,-6 0-291,17-2 467,127-22 0,-128 10 177,129 1 0,24 21-153,201-5 295,-57-37-841,-270 21 0,-68 6 20,1 3 1,160 7-1,-36 39 6,-23-4-11,76-13 59,-70-9-42,-201-1 231,-8 0-4750,6-11 557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7:53.720"/>
    </inkml:context>
    <inkml:brush xml:id="br0">
      <inkml:brushProperty name="width" value="0.025" units="cm"/>
      <inkml:brushProperty name="height" value="0.025" units="cm"/>
    </inkml:brush>
  </inkml:definitions>
  <inkml:trace contextRef="#ctx0" brushRef="#br0">65 111 5029,'0'0'2717,"-9"1"-1815,1 1-553,-23 4-418,14-4 3371,79-2-2335,72 9 0,-94-4-911,0-2 0,0-1-1,-1-2 1,1-2 0,74-13 0,-28-7-58,2 3 0,0 5 0,1 3 0,151 1-1,-196 12 332,0-2-1,1-2 0,-1-2 1,0-2-1,77-20 0,-98 17 132,-23 9-449,-1 1 0,1-1 0,0 0 0,0 0 0,0 0 0,0 0 0,0 0 0,0 0-1,0 0 1,0 0 0,0 0 0,0 0 0,-1 0 0,1-1 0,0 1 0,0 0 0,0 0 0,0 0 0,0 0 0,0 0 0,0 0 0,0 0 0,0 0 0,0 0 0,0 0 0,-1 0 0,1 0-1,0 0 1,0 0 0,0 0 0,0 0 0,0-1 0,0 1 0,0 0 0,0 0 0,0 0 0,0 0 0,0 0 0,0 0 0,0 0 0,0 0 0,0 0 0,0 0 0,0-1 0,0 1 0,0 0-1,0 0 1,0 0 0,0 0 0,0 0 0,0 0 0,0 0 0,0 0 0,0 0 0,0 0 0,0-1 0,0 1 0,-40 2 559,34-2-687,-532 60 187,265-25-49,214-28-4,-342 25 329,489-11-810,14-8 512,157 0 0,106-24 63,-112 1-121,-159 9 19,238-12 2,-267 7 27,1-3 0,124-34 0,-190 43-25,0 0 0,0 0 1,0-1-1,0 1 0,0 0 0,-1 0 1,1 0-1,0 0 0,0 0 1,0-1-1,0 1 0,0 0 0,0 0 1,0 0-1,0 0 0,0 0 1,0-1-1,0 1 0,0 0 0,0 0 1,0 0-1,0 0 0,0 0 1,0-1-1,0 1 0,0 0 0,0 0 1,0 0-1,0 0 0,0 0 1,1-1-1,-1 1 0,0 0 0,0 0 1,0 0-1,0 0 0,0 0 1,0 0-1,0 0 0,1-1 0,-1 1 1,0 0-1,0 0 0,0 0 1,0 0-1,0 0 0,0 0 0,1 0 1,-1 0-1,0 0 0,0 0 1,0 0-1,1 0 0,-26-4 357,-38 0-224,-342 19-164,-115-3 25,494-13-1075,-1-1 1,0-1-1,-44-11 0,59 7-1643,3-1-343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02.819"/>
    </inkml:context>
    <inkml:brush xml:id="br0">
      <inkml:brushProperty name="width" value="0.025" units="cm"/>
      <inkml:brushProperty name="height" value="0.025" units="cm"/>
    </inkml:brush>
  </inkml:definitions>
  <inkml:trace contextRef="#ctx0" brushRef="#br0">1 95 6758,'0'0'10528,"10"5"-10251,-9-4-275,8 4 178,2 0 0,-1-1 0,0 0 0,1-1 1,0 0-1,0-1 0,0 0 0,14 1 0,2-5 363,-1-1 0,1-1 0,-1-1-1,36-12 1,-35 8-427,0 2 0,0 2 0,1 0 0,30-1 0,132 19 85,-140-7-62,0-2 0,0-2 1,62-6-1,-36-1 112,0 3 0,118 13 0,-170-10-205,0-1 1,1-1-1,-1-1 1,42-9-1,91-34 181,-143 40-201,-85 2 599,-334 35-833,28-1 21,-22-30-75,398-1-95,11-2-1005,471-57 1033,-362 47 167,67-3-2112,-60 12-2792,-146 28 1601,3-11 940,-4 3-742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14.787"/>
    </inkml:context>
    <inkml:brush xml:id="br0">
      <inkml:brushProperty name="width" value="0.025" units="cm"/>
      <inkml:brushProperty name="height" value="0.025" units="cm"/>
    </inkml:brush>
  </inkml:definitions>
  <inkml:trace contextRef="#ctx0" brushRef="#br0">0 156 6758,'0'-1'151,"1"0"-1,-1 0 1,0 0-1,0 0 1,1 0-1,-1 0 1,0 0-1,1 0 1,-1 0-1,1 0 1,-1 1-1,1-1 1,0 0-1,-1 0 0,1 1 1,0-1-1,-1 0 1,1 1-1,0-1 1,0 0-1,0 1 1,-1-1-1,1 1 1,0 0-1,0-1 1,0 1-1,0 0 1,0-1-1,0 1 1,0 0-1,0 0 0,0 0 1,0 0-1,0 0 1,0 0-1,0 0 1,1 0-1,55 7 1540,-18-2-882,1-7-314,-1-2 0,41-9 0,38-4-86,-50 8-106,76-20 1,-87 16-200,2 2-1,76-5 1,49 14 162,132-9-114,-244 7-90,-49 4-19,0-1 0,-1-1 1,36-7-1,-178 6 977,-272 34-951,280-18-61,-45 5 38,-414 27 327,555-46-305,-1-1 0,1 0 1,0-1-1,0-1 0,-31-12 1,24 8-67,203 96-577,-142-75 488,2-2-1,-1-1 1,1-2 0,0-2 0,1-1 0,-1-2 0,1-2 0,52-6 0,-33-2-15,-1-3 0,0-3 0,0-2 0,108-44 0,-94 27 96,-37 15-12,1 1-1,0 3 0,57-15 0,-68 28-329,-25 0 331,-1 0 0,1 1 0,-1-1 1,1 0-1,-1 0 0,1 0 0,-1 1 0,0-1 0,1 0 0,-1 1 1,1-1-1,-1 0 0,0 1 0,1-1 0,-1 0 0,0 1 0,1-1 1,-1 1-1,0-1 0,0 0 0,1 1 0,-1-1 0,0 1 0,0-1 1,0 1-1,1 0 0,-2 1 23,1 1 0,-1-1 0,0 0 0,0 0 0,0 0 0,0 0 0,0 0 0,0 0 0,0-1 0,0 1 0,-1 0 0,1-1 0,-1 1 0,0-1 0,1 1 0,-1-1 0,0 1 0,-3 1 0,-14 9 119,-1-1 0,0 0 0,-1-2 0,0 0 0,0-1 0,-24 5 0,-141 23 696,145-30-725,-192 23 81,-342-3 0,450-20-42,125-6-141,0 0 0,0 0 0,0 0 1,0 1-1,0-1 0,0 0 0,0 0 1,0 0-1,0 0 0,0 0 0,0 0 1,0 0-1,0 0 0,0 0 0,0 0 1,0 0-1,0 0 0,0 0 1,0 0-1,0 0 0,0 0 0,0 0 1,0 1-1,0-1 0,0 0 0,-1 0 1,1 0-1,0 0 0,0 0 0,0 0 1,0 0-1,0 0 0,0 0 0,0 0 1,0 0-1,0 0 0,12 3-560,19 0-442,5-3 195,0-2 1,0-2-1,-1-1 1,1-1 0,-1-3-1,-1 0 1,35-15-1,5-11-3675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32.759"/>
    </inkml:context>
    <inkml:brush xml:id="br0">
      <inkml:brushProperty name="width" value="0.025" units="cm"/>
      <inkml:brushProperty name="height" value="0.025" units="cm"/>
    </inkml:brush>
  </inkml:definitions>
  <inkml:trace contextRef="#ctx0" brushRef="#br0">5 78 7527,'0'0'9166,"0"1"-9106,-1-1 0,1 1-1,-1 0 1,1-1 0,-1 1 0,1 0-1,0 0 1,-1-1 0,1 1 0,0 0-1,0 0 1,0-1 0,-1 1-1,1 0 1,0 0 0,0 0 0,0-1-1,0 1 1,1 0 0,-1 1 0,4 0 43,-1-1 1,1 1 0,0-1 0,0 1-1,0-1 1,0 0 0,0-1 0,0 1-1,6-1 1,10 4 204,25 5-40,0-2 0,1-1 1,0-3-1,0-1 0,0-3 0,0-1 1,68-14-1,-48 9 40,111 0 0,-121 8-131,1-3 0,0-2 0,56-13 0,-5-13 110,-79 20-171,-1 1 1,1 2 0,0 1 0,1 1 0,34-1-1,177 6-1664,-247-1-5920,-7-6 2599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34.173"/>
    </inkml:context>
    <inkml:brush xml:id="br0">
      <inkml:brushProperty name="width" value="0.025" units="cm"/>
      <inkml:brushProperty name="height" value="0.025" units="cm"/>
    </inkml:brush>
  </inkml:definitions>
  <inkml:trace contextRef="#ctx0" brushRef="#br0">0 127 10602,'0'0'7634,"10"0"-7004,82 0 625,15 2-725,-1-5 0,109-17 0,-57-10-422,93-14 441,-203 38-277,0 2 0,1 3 1,58 5-1,-80 0-166,1 2-1,34 11 1,-40-10-14,1-1-1,0-1 0,-1 0 1,33 1-1,-41-6 48,-1 0 0,0-1 0,0 0 1,0-1-1,0 0 0,0-1 0,0 0 0,-1-1 0,0-1 0,1 0 1,-1-1-1,-1 0 0,1 0 0,11-10 0,-17 12-161,1 1-1,0 0 0,0 1 0,0 0 1,1 0-1,-1 0 0,0 1 0,14-1 1,-45 2-1328,1 2 293,-30 5-1,19 1 872,1 1 0,-41 17-1,66-23 184,-117 46 20,-2-5 0,-161 33 0,268-73 9,-76 16 282,-2-5 0,-184 6 1,281-21-349,0 0 0,-1 0 1,1-1-1,0 1 1,0 0-1,0 0 1,0 0-1,0-1 0,0 1 1,-1-1-1,1 1 1,0-1-1,0 1 0,0-1 1,0 1-1,0-1 1,1 0-1,-1 0 1,0 0-1,0 1 0,0-1 1,1 0-1,-1 0 1,0 0-1,1 0 1,-1 0-1,1 0 0,-1 0 1,1 0-1,-1-1 1,1 1-1,0 0 1,0 0-1,-1 0 0,1 0 1,0 0-1,0-1 1,0 1-1,0 0 1,1 0-1,-1 0 0,0 0 1,0-1-1,1 1 1,0-1-1,0 1-104,0 0 0,1 1-1,-1-1 1,0 0 0,1 0-1,-1 1 1,1-1 0,0 1 0,-1 0-1,1-1 1,-1 1 0,1 0-1,0 0 1,-1 0 0,1 0 0,-1 0-1,3 1 1,32 1-302,59 20 375,-63-13 83,1-2-1,35 3 0,-25-8-5,-1-1 0,1-3 0,-1-1 0,1-2 0,-1-2 0,0-2 0,61-22 0,-14 0-38,-50 15-1,0 2-1,1 1 0,1 3 1,0 1-1,0 2 1,50-2-1,-92 9 47,1 0 1,0 0-1,0 0 1,0 0-1,0 0 1,0 0-1,0 0 1,0 0-1,0 0 1,0 0-1,-1 0 0,1 0 1,0 0-1,0 0 1,0 0-1,0 0 1,0 1-1,0-1 1,0 0-1,0 0 1,0 0-1,0 0 0,0 0 1,0 0-1,0 0 1,0 0-1,-1 0 1,1 1-1,0-1 1,0 0-1,0 0 1,0 0-1,0 0 0,0 0 1,0 0-1,0 0 1,0 0-1,0 1 1,0-1-1,0 0 1,0 0-1,1 0 1,-1 0-1,0 0 0,0 0 1,0 0-1,0 0 1,0 0-1,0 1 1,0-1-1,0 0 1,0 0-1,-12 5 326,-78 7-459,29-3-1853,0 1-3472,18-1-849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2.897"/>
    </inkml:context>
    <inkml:brush xml:id="br0">
      <inkml:brushProperty name="width" value="0.025" units="cm"/>
      <inkml:brushProperty name="height" value="0.025" units="cm"/>
    </inkml:brush>
  </inkml:definitions>
  <inkml:trace contextRef="#ctx0" brushRef="#br0">55 0 14894,'0'0'1628,"0"3"-955,-4 25 754,-14 45 0,-4 24-42,19-76-1348,0-8-34,1 1-1,1 0 0,0-1 0,1 1 1,0 0-1,4 23 0,-4-36-20,0-1 0,0 0 0,-1 1 0,1-1 0,0 0 0,0 1 0,0-1 0,0 0 0,0 1 0,0-1 0,0 1 0,1-1 0,-1 0 0,0 1 0,0-1 0,0 0 0,0 1 0,0-1-1,0 0 1,1 1 0,-1-1 0,0 0 0,0 0 0,0 1 0,1-1 0,-1 0 0,0 0 0,0 1 0,1-1 0,-1 0 0,0 0 0,1 1 0,-1-1 0,0 0 0,1 0 0,-1 0 0,0 0 0,1 0 0,-1 0 0,0 0 0,1 0 0,-1 0 0,0 0 0,1 0 0,-1 0 0,1 0 0,-1 0 0,0 0 0,1 0 0,-1 0 0,0 0 0,1 0 0,-1 0 0,0 0 0,1-1-1,-1 1 1,0 0 0,1 0 0,-1 0 0,0-1 0,0 1 0,1 0 0,-1 0 0,0-1 0,0 1 0,0 0 0,1-1 0,-1 1 0,0-1 0,10-24-2227,-10-32-4455,0 21 2210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3.241"/>
    </inkml:context>
    <inkml:brush xml:id="br0">
      <inkml:brushProperty name="width" value="0.025" units="cm"/>
      <inkml:brushProperty name="height" value="0.025" units="cm"/>
    </inkml:brush>
  </inkml:definitions>
  <inkml:trace contextRef="#ctx0" brushRef="#br0">1 64 5894,'0'0'10313,"8"-7"-9378,-2 3-780,0-1 1,0 1-1,0 0 1,0 1-1,1 0 1,0 0 0,-1 0-1,1 1 1,0-1-1,1 2 1,-1-1-1,0 1 1,12 0 0,74-7 1355,-13 0-2998,-28 6-9284,-60 2 3127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22.973"/>
    </inkml:context>
    <inkml:brush xml:id="br0">
      <inkml:brushProperty name="width" value="0.025" units="cm"/>
      <inkml:brushProperty name="height" value="0.025" units="cm"/>
      <inkml:brushProperty name="color" value="#E71224"/>
    </inkml:brush>
  </inkml:definitions>
  <inkml:trace contextRef="#ctx0" brushRef="#br0">5126 318 11979,'-1519'-201'379,"648"131"-182,598 71-3304,-325 41 1,341-9 2666,-283 73 1,448-82 1077,0 4 0,2 5 0,2 3 0,1 4 0,2 4 0,-113 78 0,163-97-524,1 2 0,2 1 0,1 2 0,1 0-1,1 3 1,-35 51 0,53-68-108,1 1 0,1 0 0,0 1 0,1 0-1,1 0 1,1 0 0,1 1 0,0 0 0,1 0 0,2 1 0,-1-1 0,2 1 0,1-1 0,0 1-1,2-1 1,5 31 0,-2-32-11,2 0-1,-1 0 0,2-1 1,0 0-1,2-1 0,-1 1 1,2-2-1,0 1 0,1-2 0,1 1 1,15 13-1,-1-4-46,1 0-1,1-2 0,1-1 1,62 32-1,-20-21 94,1-2 0,1-4 0,141 30-1,243 16 1369,-450-71-1374,953 89 1989,4-43-1480,1-34-359,-731-23-124,-1-11 0,254-55 0,150-102 1721,-490 123-1283,-3-6-1,161-95 1,-242 119-319,-2-3 0,-1-2 0,-3-3 0,-1-3 0,82-89 1,-117 111-135,-1-2 1,-2 0 0,0-1 0,-2-1-1,-1 0 1,12-35 0,-20 42 4,-1-1 0,-1 0-1,-1 0 1,-1 0 0,-1 0 0,-1-1 0,-2 1 0,0 0 0,-5-35-1,2 45 64,0 0-1,-1 0 1,-1 1-1,0 0 0,0 0 1,-1 0-1,-1 1 0,0 0 1,-1 0-1,-1 0 1,1 1-1,-2 1 0,1 0 1,-2 0-1,1 0 0,-1 1 1,0 1-1,-14-8 0,-10-4-44,-1 1-1,-1 2 0,-1 1 0,0 2 0,-43-10 0,-69-11-480,-1 6 0,-191-12 0,-311 20-6899,491 22 3099,10 4-2877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3.574"/>
    </inkml:context>
    <inkml:brush xml:id="br0">
      <inkml:brushProperty name="width" value="0.025" units="cm"/>
      <inkml:brushProperty name="height" value="0.025" units="cm"/>
    </inkml:brush>
  </inkml:definitions>
  <inkml:trace contextRef="#ctx0" brushRef="#br0">47 0 8872,'0'0'5253,"-18"52"-4388,31-49 96,12-3 448,3 0-608,8 0-192,2 0-353,-4-4-160,-1 0-64,-8 4-897,-7 0-1825,-12 0-1666,-6 8-1986</inkml:trace>
  <inkml:trace contextRef="#ctx0" brushRef="#br0" timeOffset="1">1 257 10570,'0'0'6790,"52"-1"-5444,-13-16-449,4 0-577,0-4-256,7 1-577,-2 1-1312,-11-1-2179,8 0-737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3.905"/>
    </inkml:context>
    <inkml:brush xml:id="br0">
      <inkml:brushProperty name="width" value="0.025" units="cm"/>
      <inkml:brushProperty name="height" value="0.025" units="cm"/>
    </inkml:brush>
  </inkml:definitions>
  <inkml:trace contextRef="#ctx0" brushRef="#br0">240 1 11115,'0'0'5861,"-30"72"-4804,7-37-192,-4 7-64,-2 0-417,1-2-320,1-3 32,7-9-64,1-4-576,8-11-802,-2-5-1120,8-8-1666,-2 0-2274</inkml:trace>
  <inkml:trace contextRef="#ctx0" brushRef="#br0" timeOffset="1">8 73 12332,'0'0'5701,"61"37"-4772,-40-23-32,4-1-417,2 1-352,-2-2-96,5 1-448,-5-5-769,4-3-1089,3-3-609,-3-2-1601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4.252"/>
    </inkml:context>
    <inkml:brush xml:id="br0">
      <inkml:brushProperty name="width" value="0.025" units="cm"/>
      <inkml:brushProperty name="height" value="0.025" units="cm"/>
    </inkml:brush>
  </inkml:definitions>
  <inkml:trace contextRef="#ctx0" brushRef="#br0">1 1 15278,'0'0'6182,"50"21"-5957,-27-18-97,7-1-1346,-5-2-960,-2 0-1793,1-2-2243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4.629"/>
    </inkml:context>
    <inkml:brush xml:id="br0">
      <inkml:brushProperty name="width" value="0.025" units="cm"/>
      <inkml:brushProperty name="height" value="0.025" units="cm"/>
    </inkml:brush>
  </inkml:definitions>
  <inkml:trace contextRef="#ctx0" brushRef="#br0">0 1 15022,'0'0'5509,"27"55"-4900,-21-24-449,-1 3-96,-1 0-32,-1-4-544,-3-1-481,2-6-128,-2-2-353,0-4-1216,-2-4-1314,-14-5-5509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4.992"/>
    </inkml:context>
    <inkml:brush xml:id="br0">
      <inkml:brushProperty name="width" value="0.025" units="cm"/>
      <inkml:brushProperty name="height" value="0.025" units="cm"/>
    </inkml:brush>
  </inkml:definitions>
  <inkml:trace contextRef="#ctx0" brushRef="#br0">65 358 15022,'0'0'2499,"57"-1"-161,-27-8-801,13-3-480,2-1-64,-8-1-673,6 1-255,-12 1-162,-5 2-671,-13 2-930,-8-1-1056,-5-2-1955,-5-1-2145</inkml:trace>
  <inkml:trace contextRef="#ctx0" brushRef="#br0" timeOffset="1">1 39 11883,'0'0'9769,"76"-39"-9736,-36 39-258,1 5-1120,3 8-1249,-4 0-2211,-5 2-1793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5.339"/>
    </inkml:context>
    <inkml:brush xml:id="br0">
      <inkml:brushProperty name="width" value="0.025" units="cm"/>
      <inkml:brushProperty name="height" value="0.025" units="cm"/>
    </inkml:brush>
  </inkml:definitions>
  <inkml:trace contextRef="#ctx0" brushRef="#br0">5 39 11018,'0'0'6305,"-1"8"-4538,-3 25-486,4-33-1261,0 1 0,1 0-1,-1 0 1,0 0-1,0 0 1,1-1 0,-1 1-1,0 0 1,1 0 0,-1-1-1,1 1 1,-1 0-1,1-1 1,-1 1 0,1-1-1,0 1 1,-1 0 0,1-1-1,0 1 1,-1-1-1,1 0 1,0 1 0,0-1-1,0 0 1,-1 1 0,1-1-1,0 0 1,0 0-1,0 1 1,-1-1 0,1 0-1,0 0 1,0 0 0,0 0-1,0 0 1,-1-1-1,1 1 1,2 0 0,32-5 84,-21 0-41,-1-1-1,1 0 1,-1 0 0,19-13-1,-23 12-59,1 1-1,-1 0 1,2 1 0,-1 0-1,0 1 1,1 0-1,0 0 1,21-3 0,-31 7 1,-1 0-1,1 0 1,0 0 0,0 0 0,0 0-1,-1 0 1,1 0 0,0 0 0,0 1 0,0-1-1,-1 0 1,1 0 0,0 1 0,-1-1 0,1 0-1,0 1 1,-1-1 0,1 1 0,0-1 0,-1 1-1,1-1 1,-1 1 0,1 0 0,-1-1-1,1 1 1,-1 0 0,1-1 0,-1 1 0,0 0-1,1-1 1,-1 1 0,0 0 0,0 0 0,1 1-1,0 35 674,-1-3 34,0-33-696,0 0 1,0 0-1,1 0 0,-1 0 1,0-1-1,0 1 0,1 0 1,-1 0-1,0-1 0,1 1 1,-1 0-1,0 0 0,1-1 0,-1 1 1,1 0-1,0-1 0,-1 1 1,1-1-1,-1 1 0,1-1 1,0 1-1,0-1 0,-1 1 1,1-1-1,0 0 0,0 1 1,-1-1-1,3 1 0,0-1 20,1 0 0,-1 0 0,0 0 0,1-1 0,-1 1 0,1-1 0,-1 1 0,0-1-1,1 0 1,-1-1 0,0 1 0,0 0 0,5-4 0,40-31 176,0 1-751,-47 34 455,0 1 0,-1-1 0,1 1 0,0 0 0,0-1 0,-1 1 0,1 0 0,0-1 0,0 1-1,0 0 1,0 0 0,0 0 0,-1-1 0,1 1 0,0 0 0,0 0 0,0 0 0,0 1 0,0-1-1,0 0 1,-1 0 0,1 0 0,0 1 0,0-1 0,0 0 0,-1 1 0,1-1 0,0 1 0,0-1-1,-1 1 1,1-1 0,0 1 0,-1-1 0,1 1 0,0 0 0,-1-1 0,1 1 0,-1 0 0,1-1-1,-1 1 1,0 0 0,1 0 0,-1 0 0,0-1 0,0 1 0,1 0 0,-1 0 0,0 0 0,0 0-1,0 0 1,0-1 0,0 1 0,0 2 0,2 6-2153,3-3-3196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6.091"/>
    </inkml:context>
    <inkml:brush xml:id="br0">
      <inkml:brushProperty name="width" value="0.025" units="cm"/>
      <inkml:brushProperty name="height" value="0.025" units="cm"/>
    </inkml:brush>
  </inkml:definitions>
  <inkml:trace contextRef="#ctx0" brushRef="#br0">0 1 12524,'0'0'9443,"11"0"-8941,137 11 475,-92-12-623,-48 0-350,0 0 1,0 0-1,0 1 1,0 1-1,0-1 1,0 1-1,9 2 1661,-41 16-747,-114 114-130,83-78-727,70-74-13914,-4 6 3198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6.546"/>
    </inkml:context>
    <inkml:brush xml:id="br0">
      <inkml:brushProperty name="width" value="0.025" units="cm"/>
      <inkml:brushProperty name="height" value="0.025" units="cm"/>
    </inkml:brush>
  </inkml:definitions>
  <inkml:trace contextRef="#ctx0" brushRef="#br0">242 19 13453,'0'0'10057,"-9"-4"-9240,6 3-764,0-1-13,-1 0-1,1 0 1,-1 1 0,0-1-1,0 1 1,0 0-1,0 0 1,0 0 0,0 1-1,0-1 1,0 1 0,0 0-1,0 0 1,0 1 0,0-1-1,0 1 1,0 0-1,-4 1 1,-7 4 231,0 1 1,0 1-1,1 1 0,-27 20 1,37-26-221,-1 1 1,1 0 0,0 0-1,0 0 1,1 1 0,-1-1-1,1 1 1,0 0 0,1 0-1,-1 0 1,1 0 0,0 1-1,0-1 1,0 0 0,1 1-1,0 0 1,0-1 0,0 7-1,1-10-49,0-1 0,1 1 0,-1 0 0,0-1 0,1 1 0,0-1 0,-1 1 0,1 0 0,0-1 0,0 0 0,0 1 0,0-1 0,0 1 0,0-1 0,0 0 0,0 0 0,1 0 0,-1 0 0,1 0 0,-1 0 0,0 0 0,1 0 0,-1 0 0,1-1 0,0 1 0,-1-1 0,1 1 0,-1-1 1,1 0-1,2 1 0,58 5-318,-54-6 132,101-4-5283,-38-12-2695,-31 1 266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6.942"/>
    </inkml:context>
    <inkml:brush xml:id="br0">
      <inkml:brushProperty name="width" value="0.025" units="cm"/>
      <inkml:brushProperty name="height" value="0.025" units="cm"/>
    </inkml:brush>
  </inkml:definitions>
  <inkml:trace contextRef="#ctx0" brushRef="#br0">159 6 14638,'0'0'6038,"-8"-2"-3866,4 1-2059,0 0 0,0 1 0,0-1 0,0 1 0,0-1 0,-1 1-1,1 1 1,0-1 0,0 0 0,0 1 0,0 0 0,0 0 0,0 0-1,0 1 1,0-1 0,0 1 0,1 0 0,-1 0 0,0 0 0,1 1 0,0-1-1,0 1 1,-1 0 0,1 0 0,1 0 0,-1 0 0,-4 7 0,2-5-48,1 0 1,0 0-1,0 1 1,0 0 0,1-1-1,0 1 1,0 0-1,0 1 1,1-1-1,0 1 1,0-1 0,1 1-1,-2 8 1,4-14-65,-1 0 1,0 1-1,1-1 1,-1 0-1,1 0 1,-1 0 0,1 0-1,0-1 1,-1 1-1,1 0 1,0 0-1,0 0 1,-1 0-1,1-1 1,0 1-1,0 0 1,0-1-1,0 1 1,0-1-1,0 1 1,0-1-1,0 1 1,0-1 0,0 0-1,1 1 1,-1-1-1,0 0 1,0 0-1,0 0 1,0 0-1,0 0 1,0 0-1,2-1 1,44-3 175,-30-2-223,0 0-1,-1-2 0,0 1 0,0-2 0,-1 0 0,0-1 1,0-1-1,-1 0 0,-1-1 0,0 0 0,0-1 1,14-19-1,-37 45 108,1 1 0,1 0 0,1 0 0,0 1 0,1 0 0,0 0 0,1 0 1,-3 20-1,7-34-120,1-1 0,0 1 0,0 0 0,0 0 0,0-1 0,0 1 0,1 0 1,-1 0-1,0 0 0,0-1 0,0 1 0,1 0 0,-1 0 0,0-1 0,1 1 1,-1 0-1,1-1 0,-1 1 0,1-1 0,-1 1 0,1 0 0,-1-1 0,1 1 1,-1-1-1,1 1 0,0-1 0,-1 0 0,1 1 0,0-1 0,0 0 0,-1 1 1,1-1-1,0 0 0,0 0 0,-1 0 0,1 1 0,0-1 0,0 0 0,-1 0 1,1 0-1,0 0 0,1-1 0,2 1-606,-1-1 0,1 1 1,-1-1-1,1 0 0,-1-1 0,1 1 0,-1 0 1,6-5-1,18-15-8085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7.300"/>
    </inkml:context>
    <inkml:brush xml:id="br0">
      <inkml:brushProperty name="width" value="0.025" units="cm"/>
      <inkml:brushProperty name="height" value="0.025" units="cm"/>
    </inkml:brush>
  </inkml:definitions>
  <inkml:trace contextRef="#ctx0" brushRef="#br0">1 1 8392,'0'0'-2562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09:55:23.694"/>
    </inkml:context>
    <inkml:brush xml:id="br0">
      <inkml:brushProperty name="width" value="0.025" units="cm"/>
      <inkml:brushProperty name="height" value="0.025" units="cm"/>
      <inkml:brushProperty name="color" value="#E71224"/>
    </inkml:brush>
  </inkml:definitions>
  <inkml:trace contextRef="#ctx0" brushRef="#br0">438 66 12556,'-3'-5'144,"0"1"0,0-1 0,-1 0 0,0 1 0,0 0 0,0 0 0,0 0 0,0 1 0,-1-1 0,0 1 0,0 0 0,0 1 0,0-1 0,0 1 0,0 0 0,-1 0 0,1 0 0,-1 1 0,1 0 0,-1 0 0,0 0 0,1 1 0,-1 0 0,0 0 0,0 0 0,1 1 0,-1 0 0,0 0 0,1 1 0,-1-1 0,1 1-1,0 0 1,0 0 0,-1 1 0,-6 4 0,-7 9 49,1 0-1,0 1 1,1 0-1,1 2 1,1 0-1,0 1 1,-22 40-1,21-29 253,1 1 0,1 0 0,2 0-1,-16 68 1,24-78-355,1-1 0,1 1 1,0-1-1,2 1 0,0 0 0,1 0 0,8 35 0,-8-50-91,1 1 0,1-1 0,-1 1 0,1-1 0,0 0 0,1 0-1,0 0 1,0 0 0,0-1 0,1 1 0,0-1 0,0-1 0,1 1-1,-1-1 1,1 1 0,0-2 0,1 1 0,-1-1 0,1 0 0,0 0-1,0-1 1,0 0 0,16 5 0,-12-5 38,1-1 0,0-1 1,0 1-1,0-2 0,0 0 0,1 0 0,-1-1 0,0 0 1,0-1-1,-1-1 0,1 0 0,0-1 0,-1 0 0,0 0 1,0-1-1,0-1 0,0 0 0,-1 0 0,0-1 0,0 0 1,-1-1-1,0 0 0,0 0 0,-1-1 0,0 0 0,10-17 1,-15 22 31,-1 0 1,0 0 0,0 0 0,0 0 0,0-1 0,-1 1-1,1 0 1,-1-1 0,-1 0 0,1 1 0,0-1 0,-1 1-1,0-1 1,0 0 0,-1 1 0,1-1 0,-1 0-1,0 1 1,0-1 0,0 1 0,-1 0 0,0-1 0,0 1-1,0 0 1,0 0 0,-4-6 0,1 4-37,-1 1 1,1-1-1,-1 1 0,0 0 0,0 1 1,-1-1-1,0 1 0,1 1 1,-1-1-1,0 1 0,-1 0 1,1 1-1,0 0 0,-1 0 1,-7-1-1,-4-1-56,0 2 0,0 0 0,1 1 0,-1 0 0,0 2 0,0 0 0,0 1 0,1 1 0,-28 8 0,44-10-38,-1 0 0,1 0 0,0 0 0,0 1 0,0-1 0,-1 0 0,1 1 0,1-1 0,-1 1 0,0 0 0,0 0 0,1 0 0,-1 0 0,1 0 0,-1 0 0,1 0 0,0 0 0,0 0 0,0 1 0,-1 2 0,2-3-66,0 0-1,0 0 0,0 0 0,0 0 1,0 0-1,1 0 0,-1 0 0,0-1 1,1 1-1,0 0 0,-1 0 1,1 0-1,0-1 0,0 1 0,0 0 1,0-1-1,0 1 0,1-1 0,-1 1 1,0-1-1,1 0 0,-1 1 0,1-1 1,-1 0-1,1 0 0,3 1 1,7 5-898,2 0 1,-1-2 0,1 1 0,-1-2 0,20 4 0,28 3-4426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7.661"/>
    </inkml:context>
    <inkml:brush xml:id="br0">
      <inkml:brushProperty name="width" value="0.025" units="cm"/>
      <inkml:brushProperty name="height" value="0.025" units="cm"/>
    </inkml:brush>
  </inkml:definitions>
  <inkml:trace contextRef="#ctx0" brushRef="#br0">0 56 20435,'0'0'5061,"68"-56"-16624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8.004"/>
    </inkml:context>
    <inkml:brush xml:id="br0">
      <inkml:brushProperty name="width" value="0.025" units="cm"/>
      <inkml:brushProperty name="height" value="0.025" units="cm"/>
    </inkml:brush>
  </inkml:definitions>
  <inkml:trace contextRef="#ctx0" brushRef="#br0">0 195 16976,'0'0'5221,"10"-7"-4639,44-30-262,-2-3 0,64-63 1,-115 103-328,-1 0 1,0-1-1,0 1 1,0-1-1,0 1 0,1-1 1,-1 1-1,0 0 1,1-1-1,-1 1 1,0-1-1,1 1 1,-1 0-1,0-1 1,1 1-1,-1 0 0,1 0 1,-1-1-1,0 1 1,1 0-1,-1 0 1,1 0-1,-1 0 1,1-1-1,-1 1 0,1 0 1,-1 0-1,1 0 1,-1 0-1,1 0 1,-1 0-1,1 0 1,-1 0-1,0 0 1,1 0-1,0 1 0,-4 19-139,-23 47 98,20-55 84,-8 21-51,6-16-226,0 1 0,1 1 0,1-1 0,0 1-1,2 0 1,-5 37 0,9-56 162,0 1-1,0-1 0,0 1 0,0 0 0,0-1 0,0 1 0,1 0 0,-1-1 1,0 1-1,0-1 0,0 1 0,1-1 0,-1 1 0,0 0 0,1-1 0,-1 1 1,0-1-1,1 1 0,-1-1 0,1 1 0,-1-1 0,1 0 0,-1 1 0,1-1 1,-1 0-1,1 1 0,-1-1 0,1 0 0,-1 1 0,2-1 0,22-1-2544,23-20-2515,-13-6 276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8.410"/>
    </inkml:context>
    <inkml:brush xml:id="br0">
      <inkml:brushProperty name="width" value="0.025" units="cm"/>
      <inkml:brushProperty name="height" value="0.025" units="cm"/>
    </inkml:brush>
  </inkml:definitions>
  <inkml:trace contextRef="#ctx0" brushRef="#br0">146 1 11371,'0'0'5658,"-8"5"-4072,-5 6-1247,0-1-1,1 2 1,0 0 0,1 0 0,-18 27 0,23-31-212,0 1 0,1 0 1,0 0-1,0 0 0,1 0 1,1 1-1,-1-1 0,2 1 1,-1 0-1,1 0 0,-1 20 1,3-28-123,1-1 0,-1 1 1,1-1-1,-1 1 0,1-1 1,0 0-1,0 1 0,-1-1 1,1 0-1,0 0 0,0 0 1,0 0-1,0 0 0,0 0 1,1 0-1,-1 0 0,0 0 1,0 0-1,1 0 0,-1-1 1,0 1-1,1 0 0,-1-1 1,1 1-1,-1-1 0,1 0 1,-1 0-1,1 1 0,-1-1 1,1 0-1,-1 0 0,1 0 1,-1 0-1,1-1 0,2 0 1,2 1 26,1-1 0,0 0 0,-1 0 0,1 0 0,-1-1 0,1 0 0,6-4 0,-5 1 11,1-2 0,-1 1 0,-1-1 0,1 0 0,-1-1 0,0 0 0,-1 0 0,0 0 0,0-1-1,-1 0 1,0 0 0,-1 0 0,1-1 0,-2 1 0,0-1 0,0 0 0,0 0 0,-1 0 0,-1-1 0,0 1 0,0 0 0,-1-12 0,0 21-44,0 0 1,0 0 0,0 0-1,0 0 1,-1 0 0,1 1-1,0-1 1,0 0 0,0 0-1,-1 0 1,1 0 0,0 0-1,-1 0 1,1 0 0,-1 1-1,1-1 1,-1 0 0,1 0-1,-1 1 1,0-1-1,1 0 1,-1 1 0,0-1-1,0 1 1,1-1 0,-1 1-1,0-1 1,0 1 0,0-1-1,0 1 1,0 0 0,1 0-1,-1-1 1,0 1 0,0 0-1,0 0 1,0 0 0,0 0-1,0 0 1,0 0 0,0 0-1,0 0 1,0 0 0,0 1-1,1-1 1,-3 1 0,-1 0-21,0 0 1,0 0 0,0 1-1,1 0 1,-1-1 0,0 1 0,1 1-1,-1-1 1,-4 5 0,-22 31-128,28-36-106,1 0 0,0 1 0,0-1 1,0 1-1,0-1 0,0 0 0,0 1 0,1 0 1,-1-1-1,1 1 0,0-1 0,-1 1 0,1 0 0,1-1 1,-1 1-1,1 3 0,-1-5-29,1 0 0,-1 0 0,1-1 0,-1 1 0,1 0 0,0-1 0,-1 1 0,1 0 1,0-1-1,-1 1 0,1-1 0,0 1 0,0-1 0,-1 0 0,1 1 0,0-1 0,0 0 0,0 1 0,0-1 0,0 0 0,-1 0 0,1 0 0,0 0 0,0 0 1,0 0-1,2 0 0,19 0-5787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8.757"/>
    </inkml:context>
    <inkml:brush xml:id="br0">
      <inkml:brushProperty name="width" value="0.025" units="cm"/>
      <inkml:brushProperty name="height" value="0.025" units="cm"/>
    </inkml:brush>
  </inkml:definitions>
  <inkml:trace contextRef="#ctx0" brushRef="#br0">250 0 15407,'-9'3'902,"-4"1"-531,-1 1 0,0 1 0,1 1 0,0-1 0,1 2 1,0 0-1,-17 14 0,11-6 292,0 0 0,1 1-1,1 0 1,-16 25 0,30-39-640,0 0 1,-1 0-1,2 0 1,-1 0-1,0 0 0,1 1 1,-1-1-1,1 1 1,0-1-1,0 1 0,0-1 1,1 1-1,-1 7 1,2-10-24,-1 1 1,1-1 0,-1 1 0,1-1 0,0 0 0,0 1 0,0-1 0,0 0 0,0 1 0,0-1 0,0 0 0,0 0-1,0 0 1,0 0 0,1 0 0,-1 0 0,0 0 0,1-1 0,-1 1 0,1 0 0,-1-1 0,1 1 0,-1-1-1,1 1 1,-1-1 0,1 0 0,-1 0 0,1 0 0,0 0 0,-1 0 0,1 0 0,2-1 0,7 2-27,-1-1 1,1-1 0,-1 0 0,0 0-1,1-1 1,-1-1 0,0 0 0,0 0-1,0-1 1,-1 0 0,12-6 0,-16 6 41,0 1 0,0-1 0,0 0 0,0 0 1,-1-1-1,0 1 0,0-1 0,0 0 0,-1 0 1,1 0-1,-1-1 0,0 1 0,-1-1 1,1 0-1,-1 0 0,0 0 0,-1 0 0,1 0 1,-1 0-1,0-9 0,0 9 78,-1 1 0,0 0 0,0-1 0,-1 1 0,0-1 0,1 1 0,-2 0 0,-1-7 0,2 10-110,1 1 0,-1 0 0,0 0-1,1 0 1,-1 0 0,0 0 0,1 0 0,-1 1 0,0-1 0,0 0 0,0 0 0,0 0 0,0 1 0,0-1 0,0 1 0,0-1 0,0 1 0,0-1 0,-1 1-1,1-1 1,0 1 0,0 0 0,0 0 0,-1 0 0,1 0 0,0-1 0,0 2 0,0-1 0,-1 0 0,1 0 0,0 0 0,0 0 0,0 1 0,0-1-1,-1 1 1,1-1 0,0 1 0,0-1 0,0 1 0,0 0 0,0-1 0,0 1 0,-1 1 0,1-1-160,0-1 0,0 1 0,0 0 1,0 0-1,0 0 0,0 0 0,0 0 0,0 1 0,1-1 0,-1 0 1,0 0-1,1 0 0,-1 1 0,1-1 0,-1 0 0,1 1 1,0-1-1,-1 0 0,1 3 0,-1 16-8196,1-11 722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9.101"/>
    </inkml:context>
    <inkml:brush xml:id="br0">
      <inkml:brushProperty name="width" value="0.025" units="cm"/>
      <inkml:brushProperty name="height" value="0.025" units="cm"/>
    </inkml:brush>
  </inkml:definitions>
  <inkml:trace contextRef="#ctx0" brushRef="#br0">163 1 15695,'0'0'3304,"-10"8"-2348,-8 7-398,1 1 0,1 1 0,0 0 0,-21 32 0,31-41-507,0 0 0,1 1 0,0 0 0,1 0 0,-1 0 0,2 1 0,-1-1 0,1 1 0,1 0 0,0-1 0,0 1 0,1 1 0,0-1 0,2 19 0,-1-29-46,0 1 1,0 0-1,0-1 0,1 1 0,-1-1 0,0 1 0,0-1 0,1 1 0,-1-1 1,0 1-1,1-1 0,-1 1 0,0-1 0,1 1 0,-1-1 0,1 0 1,-1 1-1,1-1 0,-1 0 0,1 1 0,-1-1 0,1 0 0,-1 0 1,1 1-1,-1-1 0,1 0 0,0 0 0,-1 0 0,1 0 0,-1 0 1,1 0-1,-1 0 0,1 0 0,0 0 0,-1 0 0,1 0 0,-1 0 1,1 0-1,-1 0 0,1-1 0,0 1 0,-1 0 0,1 0 0,-1-1 0,1 1 1,-1 0-1,1-1 0,-1 1 0,0 0 0,1-1 0,-1 1 0,1-2 1,25-22 170,-20 9-184,0-1 0,0 0 0,-1 0 0,-1 0 1,-1-1-1,2-23 0,-3 20-96,1 0 0,1 0 1,11-32-1,-14 50 109,26 21-298,-20-17 254,0 0 1,0-1 0,0 1-1,0-2 1,1 1 0,9-1-1,-13 0 22,-1 0-1,0-1 0,1 1 1,-1-1-1,0 0 1,1 1-1,-1-2 0,0 1 1,0 0-1,0-1 1,0 1-1,0-1 1,0 0-1,0 0 0,4-4 1,-21 28 274,0 0 1,2 1 0,-18 44-1,28-63-209,0 2 12,-22 58 528,23-60-577,0 0 0,0 1 0,0-1 0,0 0 0,1 0-1,-1 0 1,1 1 0,0-1 0,1 0 0,-1 0 0,1 1 0,0-1 0,1 4 0,-1-6-140,1 0-1,-1-1 1,1 0 0,-1 1-1,1-1 1,-1 0-1,1 1 1,0-1 0,0 0-1,0-1 1,0 1 0,-1 0-1,1 0 1,0-1 0,0 1-1,0-1 1,0 0 0,1 1-1,1-1 1,-2 0-441,0 0-1,-1 0 1,1 0 0,0 0 0,0 0-1,-1 0 1,1-1 0,0 1-1,-1-1 1,1 1 0,0-1 0,-1 1-1,1-1 1,2-2 0,8-11-6253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9.478"/>
    </inkml:context>
    <inkml:brush xml:id="br0">
      <inkml:brushProperty name="width" value="0.025" units="cm"/>
      <inkml:brushProperty name="height" value="0.025" units="cm"/>
    </inkml:brush>
  </inkml:definitions>
  <inkml:trace contextRef="#ctx0" brushRef="#br0">0 37 6534,'0'0'11163,"6"8"-10560,-3-5-485,-1 1-1,1 0 1,-1 0-1,0 0 1,1 0 0,-2 0-1,1 0 1,0 1 0,-1-1-1,0 1 1,0-1 0,0 1-1,-1-1 1,1 1-1,-1-1 1,0 1 0,-1 0-1,1-1 1,-1 1 0,0-1-1,0 1 1,0-1-1,0 0 1,-1 1 0,0-1-1,0 0 1,0 0 0,-5 7-1,6-10 556,2-18 2023,2-3-2573,2 0-1,0 0 1,1 1 0,16-35 0,-21 53-250,0-1 0,1 0 0,-1 0-1,0 1 1,0-1 0,1 1 0,-1-1 0,1 1 0,0-1 0,-1 1 0,1 0 0,0 0 0,0 0 0,0 0 0,0 0 0,0 0 0,0 1 0,0-1 0,0 1 0,2-1 0,47 0-5750,-30 1 2336,10 0-3084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49.808"/>
    </inkml:context>
    <inkml:brush xml:id="br0">
      <inkml:brushProperty name="width" value="0.025" units="cm"/>
      <inkml:brushProperty name="height" value="0.025" units="cm"/>
    </inkml:brush>
  </inkml:definitions>
  <inkml:trace contextRef="#ctx0" brushRef="#br0">184 80 9001,'0'0'3795,"-12"-1"-763,-1 1-2371,-1 1-1,1 0 0,-1 1 0,1 1 1,-14 3-1,23-5-494,0 0-1,0 1 1,0-1 0,0 1-1,0-1 1,0 1 0,0 0-1,0 0 1,1 1 0,-1-1 0,1 1-1,0 0 1,0 0 0,0 0-1,0 0 1,0 1 0,1-1-1,0 1 1,-1-1 0,1 1-1,1 0 1,-1 0 0,-2 8-1,4-12-158,0 1 0,0-1 0,0 1 0,0-1-1,0 1 1,0-1 0,0 1 0,0-1-1,0 1 1,0-1 0,0 1 0,1-1-1,-1 1 1,0-1 0,0 1 0,1-1 0,-1 0-1,0 1 1,1-1 0,-1 1 0,0-1-1,1 0 1,-1 1 0,0-1 0,1 0-1,-1 1 1,1-1 0,-1 0 0,1 0-1,-1 0 1,1 1 0,22 2 170,24-10 22,-35 2-287,0 0 0,0-1 1,-1 0-1,0-1 0,0 0 0,-1-1 1,0 0-1,0-1 0,-1 1 0,0-2 0,-1 0 1,0 0-1,0 0 0,-1-1 0,-1 0 0,0 0 1,8-20-1,-44 78 211,26-35-21,0 0 0,0 1 0,1-1 0,1 1 0,-1 20 0,3-27-322,0-1-1,0 1 0,1 0 1,0 0-1,0 0 0,2 6 0,-1-8-434,-1-1 0,1 1-1,0-1 1,-1 0 0,1 0-1,1 0 1,-1 0 0,0 0-1,1 0 1,4 4 0,4 0-4849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8:50.138"/>
    </inkml:context>
    <inkml:brush xml:id="br0">
      <inkml:brushProperty name="width" value="0.025" units="cm"/>
      <inkml:brushProperty name="height" value="0.025" units="cm"/>
    </inkml:brush>
  </inkml:definitions>
  <inkml:trace contextRef="#ctx0" brushRef="#br0">0 82 9705,'0'0'908,"9"2"293,21 4 349,0-2 1,0-1-1,49-1 1,103-13 265,-151 8-1581,1119-46 1292,-947 44-1597,-186 5-204,89-6-1750,-38-6-4102,-28 0-3771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05.992"/>
    </inkml:context>
    <inkml:brush xml:id="br0">
      <inkml:brushProperty name="width" value="0.025" units="cm"/>
      <inkml:brushProperty name="height" value="0.025" units="cm"/>
    </inkml:brush>
  </inkml:definitions>
  <inkml:trace contextRef="#ctx0" brushRef="#br0">17 84 3651,'0'0'139,"-4"3"-1874,-7 6 1988,9-7 681,8-4 695,6-1 24,19-3-614,0 2 0,43-1 1,16-1-785,55-7 359,155 8-1,-118 4-393,614-41 1051,-547 31-948,441 40 0,37 5-119,2-30 52,-523-4-236,15-3-125,-67-2-625,301 31 1,-439-23-1583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07.878"/>
    </inkml:context>
    <inkml:brush xml:id="br0">
      <inkml:brushProperty name="width" value="0.025" units="cm"/>
      <inkml:brushProperty name="height" value="0.025" units="cm"/>
    </inkml:brush>
  </inkml:definitions>
  <inkml:trace contextRef="#ctx0" brushRef="#br0">76 1913 3203,'0'0'3208,"-3"5"-3122,-3 8-72,3-9 293,4-20 223,-1 13-468,2-373 2939,-3 78-2644,62-534-213,-32 426 731,-29 405-864,0 1-1,0 0 0,0 0 1,0-1-1,-1 1 1,1 0-1,0 0 1,0 0-1,0-1 0,-1 1 1,1 0-1,0 0 1,0 0-1,-1 0 1,1 0-1,0 0 0,0-1 1,-1 1-1,1 0 1,0 0-1,0 0 1,-1 0-1,1 0 0,0 0 1,-1 0-1,1 0 1,0 0-1,0 0 1,-1 0-1,1 0 0,0 0 1,0 1-1,-1-1 1,1 0-1,0 0 1,0 0-1,-1 0 0,1 0 1,0 1-1,0-1 1,-1 0-1,1 0 0,0 0 1,0 0-1,0 1 1,-1-1-1,1 0 1,0 0-1,0 1 0,0-1 1,0 0-1,0 0 1,0 1-1,-1-1 1,-12 14-163,3 8 175,1 0 0,1 1 1,2-1-1,0 2 0,-5 41 0,3-16-7,-16 95-156,-7 216 0,28 147-375,1-19 253,-11-292-117,42-290 423,-4-1 0,15-122 0,4-203-90,-30 263-88,1-20 70,69-496 37,-81 656-3,1 0-1,13-30 1,-7 114-365,31 548-1703,-32-408-406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4:00.610"/>
    </inkml:context>
    <inkml:brush xml:id="br0">
      <inkml:brushProperty name="width" value="0.025" units="cm"/>
      <inkml:brushProperty name="height" value="0.025" units="cm"/>
    </inkml:brush>
  </inkml:definitions>
  <inkml:trace contextRef="#ctx0" brushRef="#br0">11979 683 8616,'0'0'1730,"-13"-4"-593,-317-70-475,166 39-1083,-283-23 1,243 37 764,-603-84 602,-250-27 201,695 94-1174,-781-74-266,-3 42 74,-709 42 664,1191 22-351,-361 13-157,694 10 28,-356 66 0,69 48 86,461-88-15,-280 119-1,383-137 36,1 1 1,1 3-1,1 3 0,-85 68 0,119-85 39,1 0-1,1 1 1,0 0 0,1 1-1,0 1 1,2 0 0,0 1 0,1 0-1,1 1 1,1 0 0,1 0-1,0 1 1,2 1 0,0-1 0,2 1-1,-3 25 1,6-23-99,0-1 1,2 1-1,1 0 0,1 0 1,1-1-1,11 36 0,-3-24-5,2-1-1,1 0 1,30 48 0,-11-26-6,3-2 0,2-1 1,2-3-1,2 0 0,2-3 1,3-2-1,1-2 1,2-3-1,2-1 0,1-3 1,2-2-1,2-3 0,85 34 1,3-13 167,204 45 1,159 4-109,-472-95-57,1583 194-432,11-136 703,413-59-765,-574-92 509,-959 47 2,529-66 541,-829 71-479,0-8-1,376-133 1,-514 148-196,-2-3 1,-1-3-1,105-69 1,-142 79 31,-1-1-1,-1-1 1,-1-2-1,-1-1 1,-2-1-1,0-1 1,-3-2-1,35-58 1,-42 59 256,-1-1 1,-1-1-1,-2 0 0,-1-1 1,-2 0-1,8-51 0,-15 65-133,-2 0-1,0 0 1,-1 0-1,-1 1 0,0-1 1,-2 0-1,-1 1 1,0-1-1,-2 1 0,0 0 1,-1 1-1,-17-33 1,-1 10 109,-2 2 1,-2 0 0,-1 2 0,-2 1 0,-2 2 0,-42-34-1,-14-4 326,-142-88 0,117 92-710,-3 6 0,-158-62 0,-86 1-5460,198 80-845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15.753"/>
    </inkml:context>
    <inkml:brush xml:id="br0">
      <inkml:brushProperty name="width" value="0.025" units="cm"/>
      <inkml:brushProperty name="height" value="0.025" units="cm"/>
    </inkml:brush>
  </inkml:definitions>
  <inkml:trace contextRef="#ctx0" brushRef="#br0">812 153 5157,'0'0'2824,"-8"-9"-2381,-51-71 246,54 75-649,1 1 0,-1 1 1,0-1-1,0 1 0,0 0 1,0 0-1,0 0 0,-1 1 1,1 0-1,-1 0 0,0 0 1,1 0-1,-1 1 0,0 0 1,0 1-1,0-1 0,0 1 1,0 0-1,0 1 0,0-1 1,-11 4-1,-7 0-16,1 2 1,0 1-1,0 1 0,-23 10 1,-67 30 21,-95 46 548,197-87-581,1-1 0,-1 2 0,1-1 0,0 2 1,1-1-1,-1 1 0,2 1 0,0-1 0,0 1 0,0 1 0,1 0 0,1 0 0,0 0 0,1 0 0,0 1 0,0 0 0,1 0 0,1 1 1,0-1-1,1 1 0,0-1 0,1 1 0,0 0 0,1 0 0,1-1 0,0 1 0,0 0 0,5 14 0,-4-21-18,0 1 0,1-1 0,0 0-1,0 0 1,1 0 0,-1 0 0,1 0-1,1-1 1,-1 0 0,1 1 0,0-2 0,0 1-1,7 4 1,-2-2 19,1 0 0,0-1 0,0-1 1,1 0-1,-1 0 0,23 5 0,-4-5 52,-1 0 0,1-2 0,-1-1 0,1-2 0,42-4 0,-40-1 29,0-1 1,0-1-1,-1-2 1,0-2 0,-1-1-1,57-30 1,-15 0 191,100-78 1,-170 119-285,28-21 111,-1-2-1,0-1 1,27-32-1,-50 51-28,-1-1-1,1 0 1,-1 0-1,0 0 1,-1-1-1,0 0 0,0 1 1,0-2-1,-1 1 1,-1 0-1,1 0 0,-1-1 1,0 0-1,-1 1 1,0-1-1,-1 0 1,0 1-1,0-1 0,-2-13 1,0 16-66,0 0 0,-1 0 0,0 0 1,1 1-1,-2 0 0,1-1 0,-1 1 1,1 0-1,-1 1 0,-1-1 0,1 1 0,-1 0 1,1 0-1,-1 0 0,-1 0 0,1 1 0,0 0 1,-1 0-1,1 1 0,-11-4 0,-2 0-159,-1 0 0,1 2 0,-1 0-1,0 1 1,-28-1 0,27 4-132,1 2 1,-1 0-1,0 1 0,1 1 1,-1 0-1,1 2 0,1 0 0,-1 1 1,1 1-1,0 1 0,1 1 1,0 0-1,0 1 0,1 1 1,1 0-1,0 1 0,0 1 1,-18 24-1,-11 15-3348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7.805"/>
    </inkml:context>
    <inkml:brush xml:id="br0">
      <inkml:brushProperty name="width" value="0.025" units="cm"/>
      <inkml:brushProperty name="height" value="0.025" units="cm"/>
    </inkml:brush>
  </inkml:definitions>
  <inkml:trace contextRef="#ctx0" brushRef="#br0">2055 277 3235,'0'0'1655,"7"-8"-1287,38-42 1575,-45 50-1785,1 0-1,-1-1 0,1 1 0,-1-1 0,1 1 0,-1-1 0,1 1 0,-1-1 0,1 1 0,-1-1 0,0 0 0,1 1 0,-1-1 0,0 1 0,0-1 1,1 0-1,-1 1 0,0-1 0,0 0 0,0 1 0,0-1 0,0 0 0,0 1 0,0-1 0,0 0 0,0 1 0,0-1 0,0 0 0,-1 1 0,1-1 1,0 0-1,-1 0 0,-21-13 1222,-34 2-1661,54 12 408,-111-15-81,-200-32-1030,-83-30 810,283 61 703,-177-2 0,192 19-412,-147 20 0,202-14-107,1 2 1,0 1-1,0 2 0,1 2 1,-75 38-1,105-46-20,1 1-1,0-1 1,0 2-1,0 0 1,1 0-1,0 0 1,1 1-1,0 1 1,0-1-1,1 1 1,1 0-1,-8 16 1,11-20 0,0 1 0,1-1 1,-1 1-1,2 0 0,-1 0 1,1 0-1,0 0 0,0 0 1,1 0-1,0 0 0,0 1 0,1-1 1,0 0-1,0 0 0,1 0 1,0 0-1,0-1 0,0 1 1,1 0-1,0-1 0,0 1 1,7 7-1,3 3-20,1 0 1,1-1-1,0-1 1,2-1-1,-1 0 0,2-1 1,-1-1-1,2-1 1,0 0-1,33 13 0,21 4 90,119 31 0,-52-26-41,2-6-1,1-6 1,184 3 0,-138-23 150,0-8 1,193-34 0,-381 41-169,212-41 196,-193 36-177,0-1-1,0-1 1,-1-1-1,0-1 1,0-1-1,-1 0 1,-1-2-1,20-15 1,-32 23-1,0 0 0,-1-1 0,1 1 0,-1-1 0,0 0 0,-1 0 0,1-1 0,-1 1 0,0-1 0,0 1 0,-1-1 0,0 0 0,0 0 0,0 0 0,-1 0 0,1-1 0,-1 1 0,-1 0 0,0-1 0,0 1 0,0 0 1,0-1-1,-1 1 0,0 0 0,0 0 0,-1-1 0,0 1 0,0 0 0,0 1 0,-1-1 0,0 0 0,0 1 0,0-1 0,-1 1 0,0 0 0,-8-9 0,-7-2 49,0 1 0,-1 1 0,0 1-1,-1 0 1,0 2 0,-1 0 0,0 2 0,-27-8 0,-22-4-13,-99-16 0,43 17-329,-143-2 1,-131 17-5214,335 5 3683,-15 0-2562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3.856"/>
    </inkml:context>
    <inkml:brush xml:id="br0">
      <inkml:brushProperty name="width" value="0.025" units="cm"/>
      <inkml:brushProperty name="height" value="0.025" units="cm"/>
    </inkml:brush>
  </inkml:definitions>
  <inkml:trace contextRef="#ctx0" brushRef="#br0">2365 148 4004,'0'0'6529,"-45"2"448,-119-2-5103,164 0-1848,0 0 6,-3 0 0,-76 21 353,67-20-265,-1 0 0,1-1 0,-1 0 0,1-1 0,0 0 0,-1-1 1,-23-7-1,-122-31 85,43 13-90,-18-3-113,-1 5 0,-1 6 0,-1 7 1,-206 6-1,77 34 68,94-6-34,134-18-92,1 1-1,-72 20 0,95-21 42,0 1 1,1-1 0,0 2 0,0 0-1,0 1 1,1 0 0,-1 0 0,2 1-1,-1 1 1,1 0 0,-15 17 0,22-21 2,-1 0 1,1 1-1,0-1 1,1 1 0,-1 0-1,1 0 1,0 0-1,1 0 1,-1 0-1,1 0 1,1 1-1,-1-1 1,1 0-1,0 0 1,0 1 0,1-1-1,0 0 1,2 9-1,-1-6-7,1 0 1,0 0-1,0-1 0,1 1 0,1-1 0,-1 0 1,1 0-1,0 0 0,1-1 0,0 0 0,11 11 1,9 3 11,0-1 0,2-2 0,0 0-1,1-2 1,0-2 0,47 17 0,-9-8 10,0-4-1,72 11 0,-16-14-34,1-5 0,0-5 0,247-21 0,313-78-187,-641 86 232,-1-2 0,80-29 0,-111 34-10,-1 0 1,1-1 0,-1 0-1,0-1 1,-1 0 0,1-1 0,-1 0-1,-1 0 1,1-1 0,-1 0-1,-1 0 1,1-1 0,-1 0-1,-1 0 1,0-1 0,8-14-1,-13 20 8,0 0-1,1 0 1,-1 0 0,-1 0-1,1 0 1,0 0-1,-1 0 1,0 0-1,0 0 1,0 0-1,-1 0 1,1 0-1,-1 0 1,0 0-1,0 0 1,0 0-1,-1 0 1,1 1-1,-1-1 1,0 0 0,0 1-1,0-1 1,0 1-1,-1 0 1,0 0-1,1 0 1,-1 0-1,0 0 1,0 1-1,-1-1 1,1 1-1,0 0 1,-7-3-1,-12-7-18,-1 2 0,1 1-1,-1 0 1,-33-7-1,41 12 8,-57-14 126,0 4-1,-100-8 1,-148 9-614,306 12 391,4 2-591,0-1-1,-1-1 1,1 0 0,0-1 0,0 0-1,0 0 1,0-1 0,-10-4 0,0-7-4073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5.020"/>
    </inkml:context>
    <inkml:brush xml:id="br0">
      <inkml:brushProperty name="width" value="0.025" units="cm"/>
      <inkml:brushProperty name="height" value="0.025" units="cm"/>
    </inkml:brush>
  </inkml:definitions>
  <inkml:trace contextRef="#ctx0" brushRef="#br0">51 170 10154,'0'0'2445,"-8"-8"-881,-25-29-160,32 36-1318,0-1 1,0 0-1,0 0 1,0 0 0,0 0-1,0 0 1,1 0-1,-1 0 1,0 0 0,1 0-1,0 0 1,0 0-1,-1 0 1,1 0 0,0 0-1,0 0 1,1 0-1,-1 0 1,0-1 0,1 1-1,-1 0 1,1 0-1,0 0 1,0 1-1,0-1 1,0 0 0,0 0-1,0 0 1,0 0-1,1 1 1,-1-1 0,2-1-1,3-3 34,0 1-1,0 0 1,0 0-1,1 1 1,0-1-1,8-3 1,-9 5-107,0 0 0,0 0 0,0 1 0,1-1 0,-1 1 1,1 1-1,-1-1 0,1 1 0,-1 1 0,1-1 0,0 1 0,-1 0 0,1 0 0,0 1 0,-1 0 1,1 0-1,-1 1 0,1 0 0,-1 0 0,0 0 0,1 1 0,-1 0 0,0 0 0,-1 0 1,8 6-1,6 8 46,0 1 0,-1 1 0,-1 1 0,-1 0 1,18 31-1,-18-28-28,0 1 1,2-2-1,26 26 1,-39-44-2,1 0-1,-1 0 1,1 0-1,0-1 1,0 0-1,1 0 1,-1 0-1,1-1 1,-1 0-1,1 0 1,0-1-1,-1 0 1,1 0-1,0 0 1,0-1-1,0 0 1,0-1 0,0 1-1,-1-1 1,1-1-1,0 1 1,0-1-1,-1 0 1,1-1-1,6-3 1,15-7 170,0-3 1,-2 0-1,0-1 1,28-25-1,-37 29-155,30-25 215,-27 20-152,1 1 1,1 1-1,1 1 1,30-15-1,-46 26-79,1 1 1,0 1-1,-1-1 1,1 1-1,0 1 1,0-1-1,0 1 0,0 1 1,0-1-1,1 1 1,-1 1-1,0 0 1,0 0-1,0 0 1,0 1-1,-1 0 0,1 1 1,13 6-1,-4-1 22,1 0 1,0-2-1,0 1 0,0-2 0,1-1 0,26 4 0,-36-8-184,-1 0-1,1 0 1,0 0-1,0-1 1,-1 0-1,1-1 1,0 0-1,-1-1 1,0 1-1,1-2 1,-1 1 0,0-1-1,-1 0 1,1-1-1,-1 0 1,7-5-1,-4-2-2855,-7 3-2659,-3 3-1778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5.548"/>
    </inkml:context>
    <inkml:brush xml:id="br0">
      <inkml:brushProperty name="width" value="0.025" units="cm"/>
      <inkml:brushProperty name="height" value="0.025" units="cm"/>
    </inkml:brush>
  </inkml:definitions>
  <inkml:trace contextRef="#ctx0" brushRef="#br0">388 50 7399,'0'0'3208,"2"-8"-1467,9-24-49,-11 32-1648,1 0 0,-1 0 1,0 0-1,0 0 0,0 0 0,1-1 0,-1 1 1,0 0-1,0 0 0,0 0 0,0 0 1,0-1-1,1 1 0,-1 0 0,0 0 0,0 0 1,0-1-1,0 1 0,0 0 0,0 0 1,0-1-1,0 1 0,0 0 0,0 0 0,0 0 1,0-1-1,0 1 0,0 0 0,0 0 1,0-1-1,0 1 0,0 0 0,0 0 0,0 0 1,0-1-1,0 1 0,0 0 0,-1 0 1,1 0-1,0-1 0,0 1 0,0 0 0,0 0 1,0 0-1,-1 0 0,1-1 0,0 1 1,0 0-1,0 0 0,-1 0 0,1 0 0,0 0 1,0 0-1,0 0 0,-1 0 0,1-1 1,0 1-1,0 0 0,-1 0 0,1 0 0,0 0 1,0 0-1,0 0 0,-1 0 0,1 0 1,0 0-1,-1 1 0,-9 6 317,-6 10-23,1 1 0,0 1-1,2 1 1,-20 36-1,1-1 20,-10 13 120,-3-3-1,-3-1 0,-78 79 1,126-143-469,0 0 1,-1 0 0,1 0-1,0 0 1,0 0-1,0 1 1,0-1-1,0 0 1,0 0 0,0 0-1,0 0 1,0 0-1,-1 1 1,1-1 0,0 0-1,0 0 1,0 0-1,0 0 1,0 0-1,0 1 1,0-1 0,0 0-1,0 0 1,0 0-1,0 0 1,0 1-1,0-1 1,0 0 0,0 0-1,0 0 1,1 0-1,-1 1 1,0-1 0,0 0-1,0 0 1,0 0-1,0 0 1,0 0-1,0 0 1,0 1 0,0-1-1,1 0 1,-1 0-1,0 0 1,0 0-1,0 0 1,0 0 0,0 0-1,1 0 1,-1 0-1,0 0 1,0 0 0,0 1-1,18 3 174,40 1-301,-9-1-39,28 13-1147,23 5-1800,-29-14-2227,-4-6-2841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7.164"/>
    </inkml:context>
    <inkml:brush xml:id="br0">
      <inkml:brushProperty name="width" value="0.025" units="cm"/>
      <inkml:brushProperty name="height" value="0.025" units="cm"/>
    </inkml:brush>
  </inkml:definitions>
  <inkml:trace contextRef="#ctx0" brushRef="#br0">20 1 12940,'0'0'4634,"-3"10"-3689,2-5-853,-12 59 741,12-59-795,0 0 1,1 0-1,-1 0 0,1 0 0,0 0 0,1 0 0,-1 0 0,1 0 0,0 0 0,1 0 0,-1-1 0,3 6 0,-4-9-24,1 0-1,-1 0 1,1-1 0,-1 1 0,1 0-1,-1-1 1,1 1 0,-1-1 0,1 1-1,0-1 1,-1 1 0,1-1 0,0 1-1,-1-1 1,1 0 0,0 1 0,0-1-1,-1 0 1,1 1 0,0-1 0,0 0-1,0 0 1,-1 0 0,1 0 0,0 0-1,0 0 1,0 0 0,0 0 0,-1 0-1,1 0 1,0-1 0,0 1 0,0 0-1,-1 0 1,1-1 0,0 1 0,0-1 0,-1 1-1,1 0 1,0-1 0,0 0 0,29-29 1672,-23 20-1222,17-17 649,18-20 105,-39 44-1157,0 0 1,1 0 0,-1 1 0,1 0-1,-1-1 1,1 1 0,0 0 0,-1 1-1,1-1 1,0 1 0,0 0 0,5-1-1,-7 2-34,0 0 0,0 0 0,0 0 0,1 1 0,-1-1 0,0 1 0,0 0 0,0-1 0,0 1-1,0 0 1,0 0 0,0 0 0,0 0 0,-1 1 0,1-1 0,0 0 0,-1 1 0,1-1 0,-1 1-1,1 0 1,-1-1 0,0 1 0,0 0 0,2 2 0,25 58 512,-16-34-464,-11-26-77,-1-1 0,1 1 0,0-1 0,0 1 0,0 0 0,0-1 0,0 0 0,0 1 1,0-1-1,1 0 0,-1 1 0,0-1 0,1 0 0,-1 0 0,1 0 0,-1 0 0,4 1 0,-4-2 22,0 0-1,0 0 1,1 0-1,-1 0 1,0 0-1,0-1 1,0 1-1,0 0 1,1 0-1,-1-1 1,0 1-1,0-1 1,0 1-1,0-1 1,0 1-1,0-1 1,0 0-1,0 1 1,0-1-1,1-1 1,5-6 186,0-1 0,-1 1 1,0-1-1,9-19 0,-3 7-117,-8 15-160,0 1 1,0-1 0,0 1-1,1 0 1,-1 0 0,1 1-1,10-8 1,-13 11-187,0 0 0,0 0 0,0 0 0,0 0 0,0 0-1,0 1 1,0-1 0,0 1 0,0-1 0,0 1 0,0 0 0,0 0 0,0 0 0,0 0 0,0 0 0,0 1 0,1-1 0,-1 0 0,0 1 0,0 0 0,0-1 0,0 1 0,-1 0 0,1 0-1,0 0 1,0 0 0,0 1 0,-1-1 0,3 2 0,19 14-7996,-14-13 2989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7.507"/>
    </inkml:context>
    <inkml:brush xml:id="br0">
      <inkml:brushProperty name="width" value="0.025" units="cm"/>
      <inkml:brushProperty name="height" value="0.025" units="cm"/>
    </inkml:brush>
  </inkml:definitions>
  <inkml:trace contextRef="#ctx0" brushRef="#br0">17 58 6758,'0'0'545,"-16"-49"-577,16 44-449,0 1-1472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7.834"/>
    </inkml:context>
    <inkml:brush xml:id="br0">
      <inkml:brushProperty name="width" value="0.025" units="cm"/>
      <inkml:brushProperty name="height" value="0.025" units="cm"/>
    </inkml:brush>
  </inkml:definitions>
  <inkml:trace contextRef="#ctx0" brushRef="#br0">98 65 14926,'0'0'3054,"-1"-9"-428,-3-29-101,4 38-2484,0-1-1,0 1 1,0-1-1,0 0 1,0 1-1,0-1 1,0 0 0,0 1-1,0-1 1,0 1-1,0-1 1,0 0-1,-1 1 1,1-1-1,0 1 1,-1-1-1,1 1 1,0-1 0,-1 1-1,1-1 1,0 1-1,-1-1 1,1 1-1,-1-1 1,1 1-1,-1-1 1,1 1-1,-1 0 1,1-1 0,-1 1-1,1 0 1,-1 0-1,0-1 1,1 1-1,-1 0 1,0 0-1,1 0 1,-1 0-1,1 0 1,-1 0 0,0 0-1,1 0 1,-1 0-1,0 0 1,1 0-1,-1 0 1,1 0-1,-1 1 1,0-1-1,1 0 1,-1 0-1,1 1 1,-1-1 0,1 0-1,-1 1 1,1-1-1,-1 1 1,1-1-1,-1 0 1,1 1-1,-1-1 1,1 1-1,0-1 1,-1 1 0,1 0-1,-25 31 1507,21-25-1551,-1-1-25,1-1-1,1 1 1,-1 0 0,1 0 0,0 0 0,0 0 0,1 1 0,-1-1 0,2 1 0,-1 0 0,1-1 0,0 1 0,-1 11 0,5-17-21,-1-1 1,1 1-1,-1 0 1,1-1-1,0 1 1,-1-1-1,1 0 1,-1 0-1,1 0 0,0 0 1,3-1-1,-1 1 15,80-9 25,-66 5-119,1 2-1,0 0 0,24 2 0,-42 0 121,0 0-1,0 0 0,0 1 0,0-1 0,0 1 0,-1 0 0,1-1 0,0 1 0,0 0 1,0 0-1,-1 0 0,1 1 0,0-1 0,-1 0 0,1 1 0,-1-1 0,1 1 1,-1-1-1,0 1 0,0-1 0,0 1 0,0 0 0,0 0 0,0 0 0,0 0 0,0-1 1,-1 1-1,1 0 0,-1 0 0,1 0 0,-1 0 0,0 0 0,0 1 0,0-1 1,0 0-1,0 0 0,0 0 0,-2 3 0,2 2 86,-2 0 0,1 0-1,-1 0 1,0 0 0,0-1 0,-1 1 0,1-1-1,-2 1 1,1-1 0,-6 8 0,5-10-34,-1 0 0,1 0 0,-1 0 1,0 0-1,-1-1 0,1 0 0,0 0 0,-1 0 0,0 0 1,1-1-1,-1 0 0,0 0 0,0-1 0,-1 0 1,-7 1-1,12-2-196,0 0 1,0 0 0,0 0-1,0 0 1,0 0-1,0-1 1,0 1 0,0-1-1,1 1 1,-1-1-1,0 0 1,0 0 0,0 0-1,0 0 1,1 0-1,-1 0 1,1 0 0,-1 0-1,-2-3 1,3 1-330,-1 1 1,1-1 0,0 1-1,0-1 1,1 1 0,-1-1-1,0 0 1,1 1 0,0-1-1,-1 0 1,1 0 0,0 1-1,0-1 1,1 0 0,-1 0-1,1 1 1,-1-1 0,3-5-1,9-20-6505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8.210"/>
    </inkml:context>
    <inkml:brush xml:id="br0">
      <inkml:brushProperty name="width" value="0.025" units="cm"/>
      <inkml:brushProperty name="height" value="0.025" units="cm"/>
    </inkml:brush>
  </inkml:definitions>
  <inkml:trace contextRef="#ctx0" brushRef="#br0">46 128 13261,'0'0'11103,"7"-9"-10974,-5 7-127,30-41 58,-31 40-54,1 0 0,0 0 0,-1 1 0,0-1 0,0 0 0,0 0 0,0 0 0,0 0 0,-1 0 0,1 0 0,-1-1 0,0 1 0,0 0 0,0 0 0,0 0 0,0 0 0,-1 0 0,-1-5 0,2 7-5,0 0 1,-1 0 0,1 1 0,-1-1-1,1 0 1,-1 1 0,1-1 0,-1 1-1,1-1 1,-1 1 0,1-1 0,-1 1-1,0-1 1,1 1 0,-1-1 0,0 1-1,1 0 1,-1-1 0,0 1 0,0 0-1,1 0 1,-1-1 0,0 1-1,0 0 1,0 0 0,1 0 0,-1 0-1,0 0 1,0 0 0,1 0 0,-1 0-1,0 1 1,0-1 0,1 0 0,-1 0-1,0 1 1,0-1 0,1 0 0,-2 1-1,0 0-2,0 1 1,-1-1-1,1 1 0,0-1 0,0 1 0,0 0 0,0-1 0,0 1 0,1 0 0,-1 0 0,-1 3 0,-5 11 92,1 1-1,1 0 0,1 0 0,0 0 1,1 1-1,1 0 0,0-1 1,1 1-1,1 0 0,3 29 0,-2-44-83,0 0 1,0 0-1,0-1 0,1 1 0,-1 0 0,1-1 0,-1 1 0,1 0 0,0-1 1,0 1-1,0-1 0,1 0 0,-1 1 0,1-1 0,-1 0 0,1 0 0,0 1 1,-1-1-1,1-1 0,0 1 0,0 0 0,1 0 0,-1-1 0,0 1 0,1-1 0,-1 0 1,0 0-1,1 0 0,3 1 0,-2-1-50,-1-1 0,1 0-1,0 1 1,0-2 0,0 1 0,-1 0-1,1-1 1,0 0 0,-1 0 0,1 0 0,0 0-1,-1 0 1,1-1 0,-1 0 0,0 1-1,1-1 1,-1 0 0,0-1 0,0 1 0,3-4-1,6-7-1652,0-1-1,-1 0 1,0 0-1,9-19 1,-3 2-4566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8.554"/>
    </inkml:context>
    <inkml:brush xml:id="br0">
      <inkml:brushProperty name="width" value="0.025" units="cm"/>
      <inkml:brushProperty name="height" value="0.025" units="cm"/>
    </inkml:brush>
  </inkml:definitions>
  <inkml:trace contextRef="#ctx0" brushRef="#br0">1 1 12460,'0'0'9892,"0"14"-9113,7 75 211,4 0 0,23 87-1,-20-107-920,-9-40-93,-3-12-249,1 0 0,1-1 1,1 0-1,0 0 0,12 25 1,-17-40 145,0-1 1,0 1 0,1 0 0,-1 0 0,0-1 0,1 1-1,-1 0 1,1-1 0,-1 1 0,1-1 0,-1 1 0,1-1-1,-1 1 1,1-1 0,0 1 0,-1-1 0,1 1-1,0-1 1,-1 1 0,1-1 0,0 0 0,-1 0 0,1 1-1,0-1 1,0 0 0,-1 0 0,1 0 0,0 0 0,0 0-1,0 0 1,-1 0 0,1 0 0,1 0 0,-1-1-188,1 0 0,-1 0 0,0 0 0,0 0 0,0 0 0,0 0 0,0-1 1,0 1-1,0 0 0,0 0 0,-1-1 0,1 1 0,-1-1 0,1 1 0,-1 0 0,1-1 0,0-1 0,4-28-5542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9.740"/>
    </inkml:context>
    <inkml:brush xml:id="br0">
      <inkml:brushProperty name="width" value="0.025" units="cm"/>
      <inkml:brushProperty name="height" value="0.025" units="cm"/>
    </inkml:brush>
  </inkml:definitions>
  <inkml:trace contextRef="#ctx0" brushRef="#br0">5283 523 5349,'-14'-8'5168,"-79"-43"-3991,-3 4 1,-2 5 0,-1 3 0,-166-40 0,-444-59 492,-277 27-1796,784 104 65,-1 9-1,-380 53 1,-121 107-524,534-108 552,3 8 1,-166 87-1,268-117 110,3 3 0,0 2 1,3 3-1,-80 69 0,120-91-14,1 1 0,1 1 0,1 0 0,0 2-1,2-1 1,-20 39 0,27-43-37,0 0-1,1 0 0,1 1 1,1-1-1,0 1 0,1 0 1,1 1-1,1-1 0,1 0 1,2 28-1,1-26-20,2 0-1,0 0 1,1 0 0,0-1-1,2 0 1,1 0 0,0 0-1,1-1 1,1-1 0,1 0-1,0 0 1,1-1 0,29 26-1,-5-8-71,2-1-1,1-3 1,2-1-1,71 37 1,-43-33 40,2-2 1,1-4-1,2-3 1,0-3 0,1-4-1,133 14 1,475-15 526,267-96 470,-5-70 14,-817 128-856,244-39 271,840-168 98,-1046 186-429,177-68 0,-281 86-88,-1-3 0,-2-2 0,-1-3 0,-1-2 0,95-78 0,-137 99 9,0-1-1,-1 0 1,-1-1-1,0-1 1,-1 0-1,-1-1 1,-1 0-1,11-25 1,-19 36 11,0 1 0,-1-1 0,0 0 1,0 1-1,0-1 0,-1 0 0,0 0 1,-1 0-1,0 0 0,0 0 1,0 0-1,-1 0 0,0 0 0,0 0 1,0 0-1,-1 0 0,0 1 0,-1-1 1,0 1-1,0-1 0,0 1 0,0 0 1,-1 0-1,0 0 0,-1 1 1,1 0-1,-1-1 0,-8-6 0,-8-4-49,1 1 0,-2 1 1,0 1-1,0 1 0,-1 1 0,-1 1 0,-46-13 0,-12 2-391,-88-11 1,-280-10-1865,350 41-1122,-99 12 0,102 4-3337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8.915"/>
    </inkml:context>
    <inkml:brush xml:id="br0">
      <inkml:brushProperty name="width" value="0.025" units="cm"/>
      <inkml:brushProperty name="height" value="0.025" units="cm"/>
    </inkml:brush>
  </inkml:definitions>
  <inkml:trace contextRef="#ctx0" brushRef="#br0">1 1 15695,'0'0'3566,"0"13"-2392,27 394 2910,-15-353-3981,-11-53-98,-1 0-1,0 0 0,0-1 1,0 1-1,1 0 0,-1 0 0,0 0 1,1-1-1,-1 1 0,0 0 1,1-1-1,-1 1 0,1 0 1,-1-1-1,1 1 0,0 0 0,-1-1 1,1 1-1,-1-1 0,1 1 1,0-1-1,0 0 0,-1 1 0,1-1 1,0 0-1,0 1 0,-1-1 1,1 0-1,0 0 0,0 0 1,0 0-1,-1 1 0,1-1 0,0 0 1,0-1-1,0 1 0,0 0 1,-1 0-1,1 0 0,0 0 0,0-1 1,0 1-1,-1 0 0,1-1 1,0 1-1,0 0 0,-1-1 0,1 1 1,0-1-1,-1 1 0,1-1 1,-1 0-1,1 1 0,-1-1 1,1 0-1,-1 1 0,1-1 0,-1 0 1,1 1-1,-1-1 0,0 0 1,1-1-1,5-8 129,0 0 1,-1-1-1,0 1 1,-1-1-1,4-13 1,-6 16-139,1-1-1,-1 1 1,2 0-1,-1 0 1,1 0 0,0 0-1,1 1 1,-1-1 0,2 1-1,-1 0 1,12-11 0,-16 17-14,1 0 0,-1 0 0,1 0 0,-1 0 0,1 0 0,-1 1 0,1-1 1,-1 0-1,1 1 0,0-1 0,-1 1 0,1 0 0,0 0 0,0-1 0,-1 1 1,1 0-1,0 0 0,-1 1 0,1-1 0,0 0 0,0 0 0,-1 1 0,1-1 1,1 2-1,0-1 5,0 1 0,0 0 1,0 0-1,-1 1 1,1-1-1,-1 0 0,1 1 1,-1 0-1,0-1 1,0 1-1,2 5 0,1 2 30,0 0 0,-1 0 0,0 1 0,0 0 0,-1 0 0,2 16 0,-3-12 285,-1 0-1,-1 0 1,0 0 0,-1 0-1,0 0 1,-6 21-1,7-33-252,-1 0 0,0 0-1,0 0 1,0 0 0,0 0 0,-1 0-1,1-1 1,-1 1 0,1 0 0,-1-1-1,0 1 1,0-1 0,0 0 0,-1 0-1,1 1 1,0-2 0,-1 1 0,0 0-1,1 0 1,-1-1 0,0 1 0,0-1-1,1 0 1,-1 0 0,0 0 0,0 0-1,-1-1 1,1 1 0,0-1 0,0 0-1,0 0 1,0 0 0,0 0 0,0 0-1,0-1 1,0 1 0,-4-2 0,4 1-233,1 0 1,-1 1-1,1-1 1,0-1-1,-1 1 1,1 0-1,0 0 1,0-1-1,0 1 1,0-1-1,0 0 1,0 0-1,0 0 1,1 0-1,-1 0 1,1 0-1,-1 0 1,1 0-1,0 0 1,0-1-1,-1-2 1,-5-25-4123,7 0-4186,3 17-1207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39.759"/>
    </inkml:context>
    <inkml:brush xml:id="br0">
      <inkml:brushProperty name="width" value="0.025" units="cm"/>
      <inkml:brushProperty name="height" value="0.025" units="cm"/>
    </inkml:brush>
  </inkml:definitions>
  <inkml:trace contextRef="#ctx0" brushRef="#br0">151 1 12139,'0'0'6914,"-11"2"-4816,0 2-1699,0 0 0,0 1 0,0 0 0,1 1 1,0 0-1,0 0 0,0 1 0,-16 15 0,12-9-30,-1 2-920,15-15 540,1 1 0,-1-1 0,0 1 0,1-1 0,-1 0 0,0 1 0,1-1 0,-1 0 0,1 1 0,-1-1 1,1 0-1,-1 0 0,1 1 0,-1-1 0,1 0 0,-1 0 0,1 0 0,-1 0 0,1 0 0,-1 0 0,1 0 0,-1 0 0,1 0 0,0 0 0,-1 0 0,1 0 0,-1 0 0,1 0 1,-1 0-1,1-1 0,-1 1 0,1 0 0,-1 0 0,1-1 0,0 1 0,8-1-27,0 1 0,0 1 0,0 0-1,0 0 1,0 0 0,0 1 0,-1 1 0,1-1 0,0 2 0,-1-1 0,0 1-1,0 0 1,0 1 0,10 7 0,-15-10 76,0 0 1,-1 0-1,1 0 1,0 0-1,-1 1 1,0-1-1,0 1 0,1-1 1,-1 1-1,-1 0 1,1 0-1,0 0 1,-1 0-1,0 0 0,1 0 1,-1 1-1,0-1 1,-1 0-1,1 1 1,-1-1-1,1 0 0,-1 1 1,0-1-1,0 0 1,0 1-1,-1-1 0,1 1 1,-1-1-1,0 0 1,0 0-1,0 1 1,-1-1-1,1 0 0,0 0 1,-1 0-1,0 0 1,0 0-1,0-1 1,0 1-1,-4 3 0,1 0 5,0-1-1,0 1 1,-1-1-1,0 0 1,0 0-1,0-1 0,-1 0 1,0 0-1,1 0 1,-1-1-1,0 0 0,-1 0 1,1-1-1,-1 0 1,1 0-1,-1-1 0,-15 1 1,22-2-170,0-1 0,0 1 0,-1-1 0,1 1 0,0-1 0,0 0 0,0 1 0,0-1 0,-1 0 0,1 0 0,0 0 0,1 0 0,-1 0 0,0 0 0,0 0 0,0 0 0,0 0 0,1 0 0,-1 0 0,1 0 0,-1-1 0,1 1 0,-1 0 0,1 0 0,0-1 0,-1 1 0,1 0 0,0-1 0,0 1 0,0 0 0,0-3 0,3-45-4356,9 5-423,3-10-1137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0.107"/>
    </inkml:context>
    <inkml:brush xml:id="br0">
      <inkml:brushProperty name="width" value="0.025" units="cm"/>
      <inkml:brushProperty name="height" value="0.025" units="cm"/>
    </inkml:brush>
  </inkml:definitions>
  <inkml:trace contextRef="#ctx0" brushRef="#br0">45 0 9161,'0'0'12059,"0"11"-11253,4 74 482,19 113 0,-16-156-1414,3 0 1,1 0 0,2-1-1,35 72 1,-48-112 62,2 3-123,0 0 1,0 0-1,0 0 1,0 0-1,1 0 1,0-1-1,-1 1 1,1-1-1,1 0 1,4 4-1,-8-10 34,-1 1 0,1-1 0,-1 0 0,0 0 0,0 1 0,0-1-1,0 0 1,0 1 0,-2-4 0,-19-24 51,-53-55-1,46 54 1047,-28-39 0,57 69-911,0 0 0,1 1 1,-1-1-1,1 0 0,-1 1 0,1-1 1,0 0-1,-1 1 0,1-1 0,0 1 0,-1-1 1,1 1-1,0-1 0,-1 1 0,1 0 1,0-1-1,0 1 0,0 0 0,0-1 1,-1 1-1,1 0 0,0 0 0,0 0 1,0 0-1,0 0 0,-1 0 0,3 0 1,36-6-499,-34 5 412,64-12-3272,-21 0-3025,-4 0-2198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0.454"/>
    </inkml:context>
    <inkml:brush xml:id="br0">
      <inkml:brushProperty name="width" value="0.025" units="cm"/>
      <inkml:brushProperty name="height" value="0.025" units="cm"/>
    </inkml:brush>
  </inkml:definitions>
  <inkml:trace contextRef="#ctx0" brushRef="#br0">88 0 16239,'0'0'2381,"-9"5"-774,4-2-1486,1-2-33,1 0 1,-1 1-1,1 0 0,0 0 0,0 0 1,-1 0-1,1 0 0,0 0 0,1 1 1,-1 0-1,0 0 0,1-1 1,0 1-1,-1 1 0,1-1 0,0 0 1,1 0-1,-1 1 0,1-1 0,-1 1 1,1 0-1,0-1 0,0 1 0,0 6 1,3-9-165,-1 0 1,1 0 0,0 0-1,0 0 1,0-1 0,0 1-1,0-1 1,0 1 0,0-1-1,0 0 1,0 1 0,0-1 0,0 0-1,0 0 1,0-1 0,0 1-1,3-1 1,1 1 53,42-4-289,40 1-382,-84 3 683,0 0 0,0 1 0,0-1 0,0 1 0,0 0 0,0 0 0,0 0 0,0 1 0,-1-1 0,1 1 0,-1 0 0,1 0 0,-1 0 0,0 0 0,1 1 0,4 5 0,-6-6 67,-1 1 0,1 0 1,-1 0-1,1-1 0,-1 1 0,0 0 0,0 0 1,-1 0-1,1 0 0,0 0 0,-1 1 1,0-1-1,0 0 0,0 0 0,0 0 0,0 0 1,-1 0-1,1 0 0,-1 0 0,0 1 1,0-2-1,0 1 0,0 0 0,-1 0 0,1 0 1,-1 0-1,1-1 0,-4 4 0,0 2 253,-1-1 0,0 0-1,-1 0 1,0-1 0,0 1 0,0-1-1,0-1 1,-11 7 0,7-7-151,1 0 0,-1-1-1,0 0 1,1-1 0,-2 0 0,1 0 0,-22 1 0,29-4-299,0 0 1,0 0-1,0 0 0,0 0 1,1-1-1,-1 0 1,0 0-1,0 0 0,0 0 1,1-1-1,-6-2 0,7 2-204,0 1 0,0-1 0,0 0 0,0 0 1,0 0-1,0 0 0,1 0 0,-1 0 0,1 0 0,-1-1 0,1 1 0,0 0 0,0-1 0,0 1 0,0-1 0,1 1 0,-1-1 0,0-4 0,0-24-7237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1.067"/>
    </inkml:context>
    <inkml:brush xml:id="br0">
      <inkml:brushProperty name="width" value="0.025" units="cm"/>
      <inkml:brushProperty name="height" value="0.025" units="cm"/>
    </inkml:brush>
  </inkml:definitions>
  <inkml:trace contextRef="#ctx0" brushRef="#br0">1 0 11755,'0'0'9919,"5"13"-9401,26 69 126,98 297 281,-123-357-904,-2-5 106,1 1-1,12 30 1,-9-41 111,-5-19-12,-3-20 89,-5 7-343,-1 1 0,0-1-1,-2 1 1,-1 1 0,-1-1 0,-1 2 0,-1-1 0,0 2 0,-2-1-1,-25-28 1,33 47-83,9 14-157,10 18-335,-8-24 110,0 0 1,0 0-1,0 0 0,1 0 1,-1-1-1,13 7 0,-14-9-201,0 0 0,0 0 0,0 0 0,1-1 0,-1 1 0,0-1 0,1-1 0,-1 1 0,1 0 0,-1-1 0,1 0 1,-1 0-1,1 0 0,-1-1 0,1 0 0,-1 1 0,1-1 0,-1-1 0,7-2 0,10-8-5082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1.495"/>
    </inkml:context>
    <inkml:brush xml:id="br0">
      <inkml:brushProperty name="width" value="0.025" units="cm"/>
      <inkml:brushProperty name="height" value="0.025" units="cm"/>
    </inkml:brush>
  </inkml:definitions>
  <inkml:trace contextRef="#ctx0" brushRef="#br0">104 14 7399,'0'0'5979,"-8"0"-3369,5-1-2486,0 1-1,1-1 0,-1 1 0,0 0 0,1 0 0,-1 0 0,0 0 0,1 1 1,-1-1-1,0 1 0,1-1 0,-1 1 0,1 0 0,-1 0 0,1 0 0,-1 1 1,1-1-1,0 0 0,0 1 0,-1 0 0,1-1 0,0 1 0,1 0 1,-1 0-1,0 0 0,0 0 0,1 0 0,-1 1 0,1-1 0,-2 4 0,-2 6 16,1-1-1,0 1 0,1 0 0,1-1 1,0 1-1,0 1 0,1-1 1,0 0-1,2 13 0,-1-24-138,-1 0-1,1 0 1,0 0-1,0-1 1,0 1-1,0 0 1,0 0 0,0 0-1,0-1 1,1 1-1,-1 0 1,0 0-1,0-1 1,1 1 0,-1 0-1,0-1 1,1 1-1,-1 0 1,0 0-1,1-1 1,-1 1 0,1-1-1,-1 1 1,1-1-1,0 1 1,-1-1-1,1 1 1,0-1-1,-1 1 1,1-1 0,0 1-1,-1-1 1,1 0-1,0 0 1,1 1-1,0-1 19,1-1 0,-1 1 0,1 0-1,-1-1 1,1 0 0,-1 1 0,0-1-1,1 0 1,-1 0 0,0-1 0,3 0-1,50-41 614,-26 14-347,-24 22-265,2 0 1,-1 0-1,1 1 0,0 0 0,0 0 1,0 0-1,1 1 0,0 0 0,0 1 1,14-6-1,-20 10-23,0 0-1,-1 0 1,1 0 0,0 1-1,0-1 1,-1 0 0,1 1-1,0 0 1,-1-1 0,1 1 0,0 0-1,-1 0 1,1 0 0,-1 0-1,1 0 1,-1 0 0,0 0-1,1 1 1,-1-1 0,0 0-1,0 1 1,0-1 0,0 1 0,0-1-1,0 1 1,0 0 0,-1-1-1,2 3 1,21 58 183,-20-51-142,-1-6-20,13 32 97,-15-36-101,0-1-1,1 1 0,-1 0 1,0-1-1,1 1 1,-1-1-1,1 1 0,-1 0 1,1-1-1,-1 1 1,1-1-1,-1 1 1,1-1-1,-1 0 0,1 1 1,0-1-1,-1 1 1,1-1-1,0 0 1,-1 0-1,1 1 0,0-1 1,-1 0-1,1 0 1,0 0-1,0 0 1,-1 0-1,1 0 0,0 0 1,0 0-1,-1 0 1,1 0-1,0 0 1,-1 0-1,1-1 0,0 1 1,-1 0-1,1 0 1,0-1-1,-1 1 1,1-1-1,0 1 0,-1 0 1,1-1-1,-1 1 1,2-2-1,8-10 224,0 0 1,-1-1-1,15-26 0,7-12 122,-25 43-443,1-1 1,0 1 0,0 1 0,1-1-1,0 1 1,0 1 0,15-10 0,-21 15 56,0 0 0,0 0 1,0 0-1,0 0 0,0 0 1,0 1-1,0-1 0,1 1 1,-1 0-1,0-1 0,0 1 1,1 0-1,-1 0 0,0 1 1,0-1-1,5 1 1,-5 0 15,0 1 0,1-1 0,-1 1 0,0-1 0,0 1 0,0-1 0,-1 1 0,1 0 0,0 0 0,-1 0 0,1 0 0,-1 0 0,1 0 0,-1 1 0,0-1 0,0 0 0,0 1 0,1 3 0,18 85-1777,-20-91 1713,0 1 0,0-1 0,1 0 0,-1 1 0,0-1 0,0 1 0,0-1 0,0 0 0,0 1 0,0-1 0,0 0 0,1 1 0,-1-1 0,0 0 0,0 1 0,1-1 0,-1 0 0,0 1 0,0-1 0,1 0 0,-1 1 0,0-1 0,1 0 0,-1 0 0,0 0 0,1 1 0,-1-1-1,0 0 1,1 0 0,-1 0 0,1 0 0,-1 0 0,0 0 0,1 0 0,-1 0 0,1 0 0,-1 0 0,0 0 0,1 0 0,0 0 0,14-14-2244,7-25-2332,-6 6-793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2.030"/>
    </inkml:context>
    <inkml:brush xml:id="br0">
      <inkml:brushProperty name="width" value="0.025" units="cm"/>
      <inkml:brushProperty name="height" value="0.025" units="cm"/>
    </inkml:brush>
  </inkml:definitions>
  <inkml:trace contextRef="#ctx0" brushRef="#br0">97 207 7591,'0'0'4741,"-9"8"-1987,-2 0-2161,1 1 0,0 0 0,1 1 0,-10 13 0,15-19-481,1 0-1,0 0 1,1 0 0,-1 1 0,1-1-1,0 1 1,0 0 0,0-1-1,1 1 1,0 0 0,0 0-1,0 0 1,0 0 0,1 0 0,0 0-1,0 0 1,1 8 0,-1-12-109,1 0 0,-1 0 0,0-1 0,1 1 0,-1 0 0,1-1 0,-1 1 0,1-1 0,0 1 0,-1 0 0,1-1 0,0 1 0,-1-1 0,1 1 0,0-1 0,-1 0 0,1 1 0,0-1 1,0 0-1,0 0 0,-1 1 0,1-1 0,0 0 0,0 0 0,0 0 0,-1 0 0,1 0 0,0 0 0,0 0 0,0 0 0,0 0 0,-1-1 0,1 1 0,0 0 0,0 0 0,-1-1 0,1 1 0,0 0 0,0-1 0,-1 1 0,1-1 1,0 1-1,0-2 0,33-21 284,-20 7-247,-1-1-1,0 0 0,-2-1 0,0 0 0,0-1 0,-2 0 0,-1-1 1,0 0-1,-1 0 0,-1 0 0,-1-1 0,-1 0 0,-1 0 0,1-42 1,-8 44 79,-6 19 142,8 2-234,0-1 0,0 1-1,1 0 1,-1-1-1,1 1 1,-1 0-1,1 0 1,0 0 0,0 0-1,0 0 1,0 1-1,0-1 1,0 2-1,-8 35 460,2-1 0,2 1 0,2 0-1,1 1 1,5 40 0,-3-76-455,0-1-1,0 0 1,0 0-1,1 0 1,0 1-1,-1-1 1,1 0 0,0 0-1,1 0 1,-1 0-1,1 0 1,-1-1-1,1 1 1,0 0-1,0-1 1,0 1 0,2 2-1,-2-4-16,0 0 0,0 0 0,1 1 0,-1-1 0,0-1 1,0 1-1,1 0 0,-1 0 0,0-1 0,1 0 0,-1 1 0,1-1 0,-1 0 0,1 0 0,-1 0 0,0 0 0,5-2 0,2 0 21,-1-1 0,1 0 0,-1 0-1,1-1 1,-1 0 0,0-1-1,-1 0 1,1 0 0,-1-1-1,10-9 1,-14 12-34,12-10-88,-1-2 1,0 0-1,0-1 1,-2 0 0,14-23-1,-29 102-384,3-31 670,0-25-160,3 32 305,-3-38-336,0 0 1,1-1-1,-1 1 0,1 0 1,-1 0-1,1-1 1,-1 1-1,1 0 0,-1-1 1,1 1-1,0-1 0,-1 1 1,1-1-1,0 1 0,-1-1 1,1 1-1,0-1 1,0 0-1,-1 1 0,1-1 1,0 0-1,0 0 0,0 0 1,0 1-1,-1-1 1,1 0-1,0 0 0,0 0 1,0 0-1,0 0 0,0-1 1,-1 1-1,1 0 1,0 0-1,0-1 0,0 1 1,-1 0-1,1-1 0,0 1 1,1-1-1,2-2 35,0 1 1,0-1-1,0 0 0,0 0 0,-1-1 1,1 1-1,-1-1 0,0 1 1,0-1-1,4-7 0,6-19-1794,-13 28 1329,0 1 0,1-1 0,-1 1 1,0-1-1,0 0 0,0 1 0,0-1 1,0 1-1,0-1 0,-1 1 0,1-1 1,-1 1-1,1-1 0,-1 1 0,0-3 1,-8-5-6108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2.375"/>
    </inkml:context>
    <inkml:brush xml:id="br0">
      <inkml:brushProperty name="width" value="0.025" units="cm"/>
      <inkml:brushProperty name="height" value="0.025" units="cm"/>
    </inkml:brush>
  </inkml:definitions>
  <inkml:trace contextRef="#ctx0" brushRef="#br0">1 1 17649,'0'0'5765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3.176"/>
    </inkml:context>
    <inkml:brush xml:id="br0">
      <inkml:brushProperty name="width" value="0.025" units="cm"/>
      <inkml:brushProperty name="height" value="0.025" units="cm"/>
    </inkml:brush>
  </inkml:definitions>
  <inkml:trace contextRef="#ctx0" brushRef="#br0">32 205 5894,'0'0'1654,"3"-8"-250,3-7-977,18-52 3604,-21 56-2533,0 0 0,0-1 0,-1 1 0,0-18 0,-2 29-1465,0-1-1,0 1 1,0 0 0,0 0 0,0 0 0,-1 0-1,1-1 1,0 1 0,0 0 0,0 0 0,0 0-1,-1 0 1,1 0 0,0-1 0,0 1 0,0 0-1,-1 0 1,1 0 0,0 0 0,0 0 0,0 0-1,-1 0 1,1 0 0,0 0 0,0 0 0,-1 0-1,1 0 1,0 0 0,0 0 0,0 0 0,-1 0-1,1 0 1,0 0 0,0 0 0,-1 0 0,1 0-1,0 0 1,0 0 0,0 1 0,-1-1 0,1 0-1,0 0 1,0 0 0,0 0 0,0 1 0,-1-1-1,1 0 1,0 0 0,0 0 0,0 0 0,0 1-1,0-1 1,0 0 0,0 0 0,-1 1 0,-10 10 52,4-2-76,1 1 0,1 0 1,0 0-1,0 1 0,1-1 1,0 1-1,1 0 0,-2 12 1,0 2-12,2-1 1,-1 43 0,4-59-11,0 0 0,0 1 1,1-1-1,0 0 0,0 1 1,1-1-1,3 10 0,-3-15 9,-1-1 1,0 0-1,1 0 0,0 0 0,-1 1 0,1-2 0,0 1 0,0 0 0,0 0 1,0-1-1,1 1 0,-1-1 0,0 1 0,1-1 0,-1 0 0,1 0 1,-1 0-1,1 0 0,-1-1 0,1 1 0,0-1 0,-1 1 0,1-1 0,0 0 1,-1 0-1,5-1 0,49-5 112,-44 4-127,0 0-1,0 1 0,0 0 0,16 1 0,-25 1 9,1-1 0,-1 1 0,1 0 0,-1 0 1,0 0-1,0 0 0,1 0 0,-1 1 0,0 0 1,0-1-1,0 1 0,-1 0 0,1 1 0,0-1 0,-1 0 1,1 1-1,-1-1 0,0 1 0,3 4 0,0 2 22,-1 0 0,0 0 0,-1 1 0,0-1 0,0 1 0,-1 0 0,0 0 0,-1-1 0,0 1 0,-1 19 0,0-23 82,0-1 0,-1 1-1,1 0 1,-1-1-1,0 1 1,0-1 0,-1 0-1,1 1 1,-1-1 0,-1 0-1,1 0 1,-1 0-1,0 0 1,0 0 0,0-1-1,0 1 1,-1-1-1,0 0 1,0 0 0,-8 6-1,9-9-56,-1 1-1,1 0 1,-1-1 0,1 0-1,-1 0 1,0 0-1,1 0 1,-1-1-1,0 1 1,0-1-1,0 0 1,1 0 0,-1 0-1,0-1 1,0 0-1,1 1 1,-1-1-1,0 0 1,1-1-1,-1 1 1,1-1 0,-1 1-1,1-1 1,0 0-1,0 0 1,0-1-1,0 1 1,0-1-1,0 1 1,1-1 0,-5-5-1,4 4-79,-1-1 1,1 1-1,1-1 0,-1 1 0,1-1 1,-1 0-1,1 0 0,1 0 0,-1 0 1,1 0-1,0 0 0,0 0 1,0 0-1,1-1 0,0 1 0,0 0 1,0-1-1,1 1 0,-1 0 0,1 0 1,1 0-1,2-10 0,7-2-51,0 0 1,1 1-1,1 1 0,0 0 0,30-26 0,-6 5-5,-24 23 86,21-21 10,36-49 1,-62 73 24,0-1 0,-1-1 0,-1 1 0,0-1 0,0 0 0,-1-1 1,0 1-1,-2-1 0,5-19 0,-8 30 3,1-1 0,-1 1-1,1 0 1,-1-1 0,0 1 0,0 0-1,0 0 1,0-1 0,-1 1 0,1 0-1,-1-1 1,1 1 0,-1 0 0,0 0-1,0 0 1,0 0 0,0 0 0,0 0-1,0 0 1,0 0 0,-1 0-1,1 0 1,-1 0 0,1 1 0,-1-1-1,0 1 1,0-1 0,0 1 0,1 0-1,-1 0 1,-1-1 0,1 1 0,0 1-1,0-1 1,0 0 0,0 0 0,-1 1-1,-2-1 1,1 1 6,0 0-1,0 0 1,0 0 0,0 0-1,0 1 1,0 0 0,0 0-1,1 0 1,-1 0-1,0 1 1,0-1 0,1 1-1,-1 0 1,1 0 0,-1 0-1,1 0 1,0 1-1,0 0 1,0-1 0,0 1-1,-3 5 1,0 1-20,1 0 1,0 0-1,0 0 0,1 1 1,1 0-1,-1 0 0,1 0 1,1 0-1,0 0 0,1 1 1,0-1-1,0 1 0,1-1 1,0 0-1,4 19 0,-4-27-15,1 1-1,0 0 0,0-1 0,0 1 1,0-1-1,0 0 0,0 1 0,1-1 0,-1 0 1,1 0-1,0 0 0,0 0 0,-1 0 1,1 0-1,1 0 0,-1-1 0,0 1 1,0-1-1,4 2 0,-1 0 11,1-1 0,0 0 1,0-1-1,-1 1 0,1-1 0,0 0 0,0-1 1,9 1-1,-2-2-518,-1 1 1,0-2-1,1 0 1,-1 0-1,0-1 1,0-1-1,22-9 1,-8-5-3354,-9-2-2931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3.519"/>
    </inkml:context>
    <inkml:brush xml:id="br0">
      <inkml:brushProperty name="width" value="0.025" units="cm"/>
      <inkml:brushProperty name="height" value="0.025" units="cm"/>
    </inkml:brush>
  </inkml:definitions>
  <inkml:trace contextRef="#ctx0" brushRef="#br0">1 75 12107,'0'0'7720,"62"-22"-6503,-28 19-705,5-2-416,10 0-63,4-3-482,4-4-2081,-1-7-5318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9:01.140"/>
    </inkml:context>
    <inkml:brush xml:id="br0">
      <inkml:brushProperty name="width" value="0.025" units="cm"/>
      <inkml:brushProperty name="height" value="0.025" units="cm"/>
    </inkml:brush>
  </inkml:definitions>
  <inkml:trace contextRef="#ctx0" brushRef="#br0">3732 150 7944,'-573'-14'1432,"56"4"-227,465 7-1164,0 1 0,0 3 1,0 3-1,0 1 1,1 3-1,0 2 0,-58 20 1,12 6-28,3 4 0,-164 97 0,-151 145 248,283-182 4,5 5 0,5 6 1,5 4-1,4 5 0,-141 208 1,179-220-196,5 2 0,4 3 0,6 2 0,4 3 1,6 1-1,5 3 0,-36 188 0,63-239-53,4 1 0,2 0 0,3 1 0,9 97 0,-1-129-7,2 1-1,1-1 1,3-1 0,0 0 0,3 0 0,2-1 0,1-1-1,43 70 1,-21-53 6,2-1 0,3-3 0,2-1 1,100 83-1,-36-49 25,167 99 1,-107-87-53,3-8 1,4-7-1,238 73 0,-197-90 11,2-10-1,346 40 1,191-36 150,2-32-58,-234-9-12,685 17 117,0-71-38,676-192 551,-18-125-39,-851 109-1406,-31-95-145,-814 265 641,280-171-1,-363 188 406,-3-3 0,-3-4 0,-2-4 0,114-126 0,-165 159-41,-2 0 1,-1-2-1,-2-1 1,-2-2-1,-1 0 0,-2-1 1,27-86-1,-38 98-65,-2-1 0,-2 1 0,0-1 0,-2 0 0,-1 0 0,-2-1 0,-1 1 0,-1 0 0,-2 0 0,-1 0 0,-2 1 0,-17-53 0,1 31-42,-1 0-1,-3 2 1,-2 1-1,-2 1 1,-2 2-1,-45-49 1,-1 10-38,-4 5 1,-96-74 0,81 80 50,-2 5 0,-189-98 0,131 93 55,-219-72-1,-184-13 55,-3 34-145,-1978-333-7,2049 397-165,-645 2 0,-415 104-562,1247-32 713,-407 49-342,514-31-744,-299 87-1,208-18-1866,-299 147-1,385-155-721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4.552"/>
    </inkml:context>
    <inkml:brush xml:id="br0">
      <inkml:brushProperty name="width" value="0.025" units="cm"/>
      <inkml:brushProperty name="height" value="0.025" units="cm"/>
    </inkml:brush>
  </inkml:definitions>
  <inkml:trace contextRef="#ctx0" brushRef="#br0">209 20 9961,'9'-19'4139,"-9"32"-800,-10 39-1544,-4-4-1391,-56 170 162,53-173-437,-2 0-1,-41 69 1,42-94-172,18-20-2,-1 0 0,1 0 1,0 0-1,-1 0 0,1 0 0,0 0 0,-1 0 0,1 0 0,0 0 0,-1 0 0,1 0 1,0 0-1,-1-1 0,1 1 0,0 0 0,0 0 0,-1 0 0,1-1 0,0 1 0,0 0 0,-1 0 1,1-1-1,0 1 0,0 0 0,0 0 0,-1-1 0,1 1 0,0 0 0,0-1 0,0 1 0,0 0 1,0-1-1,0 1 0,0 0 0,0-1 0,0 1 0,0 0 0,0-1 0,-1-50-4914,6 1-86,5-9-2498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5.988"/>
    </inkml:context>
    <inkml:brush xml:id="br0">
      <inkml:brushProperty name="width" value="0.025" units="cm"/>
      <inkml:brushProperty name="height" value="0.025" units="cm"/>
    </inkml:brush>
  </inkml:definitions>
  <inkml:trace contextRef="#ctx0" brushRef="#br0">70 391 9801,'0'0'5456,"8"7"-3726,-5-4-1544,0 0-81,0-1-1,0 1 1,-1-1 0,1 1-1,-1 0 1,1 0 0,-1 0-1,0 0 1,0 0 0,-1 0-1,1 1 1,-1-1 0,1 1-1,-1-1 1,0 1 0,0 0-1,-1-1 1,1 1 0,-1 4-1,-1 115 1910,3 137-964,15-187-2399,-14-64 1166,-9-27 204,-1 1-1,0 0 0,-1 1 1,-1 0-1,-19-27 0,-1-2 13,23 35-14,-22-43 25,26 50-15,1 0 0,0-1 0,0 1 0,0 0 0,0-1-1,1 1 1,-1 0 0,1-1 0,0 1 0,0-1 0,0 1 0,0 0 0,1-1 0,1-4 0,-1 6-18,1 0 1,-1 0-1,1 0 1,0 0-1,-1 0 1,1 1-1,0-1 1,0 1-1,0 0 1,0-1-1,0 1 1,1 0-1,-1 0 1,0 0-1,1 1 1,-1-1-1,0 0 1,1 1-1,2-1 1,51-4 27,-52 4-36,12 0 4,0 1 0,0 0 0,-1 1 0,1 1 0,0 0 0,-1 1 0,22 7 0,-32-8-5,0 0 0,0 0 1,0 1-1,-1 0 0,1 0 1,-1 0-1,0 0 1,0 1-1,0 0 0,-1-1 1,1 1-1,-1 1 0,0-1 1,0 0-1,0 1 1,0 0-1,-1-1 0,0 1 1,0 0-1,-1 0 0,1 1 1,-1-1-1,0 0 1,0 0-1,0 9 0,1 4 159,-1-8 49,0 0 1,0 1-1,-1-1 1,0 0-1,-1 0 0,-1 11 1,-9-43 1172,-3-24-1149,-3 0 1,-24-48 0,33 80-295,9 19-221,15 25 72,-13-26 201,0-1-1,1 0 0,-1 0 1,0 0-1,1-1 0,0 1 0,-1-1 1,1 0-1,0 0 0,0 0 1,0-1-1,0 1 0,1-1 0,-1 0 1,0 0-1,1-1 0,-1 1 1,0-1-1,9 0 0,-7-1 14,1-1 0,-1 0 0,0 0 0,0 0 0,0-1 0,-1 0 0,1 0 0,0 0 0,-1-1 0,0 0 0,0 0 0,6-6-1,3-4 32,-1-1-1,-1-1 1,0 0-1,-1 0 0,-1-1 1,-1-1-1,0 1 0,6-21 1,-8 19 73,-2 0 0,0-1 1,3-38-1,-8 50-70,1-1-1,-1 1 1,0 0 0,-1-1 0,0 1-1,0 0 1,-1-1 0,0 1 0,0 0-1,-1 0 1,-6-13 0,8 20-42,0-1 1,0 0 0,0 0 0,0 1-1,-1-1 1,1 1 0,0-1-1,-1 1 1,1-1 0,-1 1-1,0 0 1,1 0 0,-1 0 0,0 0-1,1 0 1,-4-1 0,3 2-5,1 0-1,0 0 1,0 0 0,0 0 0,0 0 0,0 0 0,0 0 0,0 1-1,0-1 1,0 0 0,0 1 0,0-1 0,0 1 0,0-1 0,0 1-1,0 0 1,0-1 0,1 1 0,-1 0 0,0-1 0,0 1 0,0 1-1,-3 3-9,1 0-1,0 0 0,0 1 0,0-1 1,1 1-1,-1 0 0,1 0 0,-2 10 1,-5 36 11,2 1 1,2 1 0,4 97-1,1-144-1,0-1 0,1 0-1,0 1 1,0-1 0,1 0-1,0 0 1,0 0 0,0 0-1,1 0 1,0 0 0,0-1-1,0 1 1,1-1 0,0 0 0,0 0-1,5 5 1,-5-7 12,0 0 1,0-1-1,0 1 1,1-1-1,-1 0 0,0 0 1,1 0-1,0-1 1,-1 0-1,1 0 0,0 0 1,-1 0-1,1-1 1,0 1-1,0-1 0,0 0 1,0-1-1,-1 1 1,1-1-1,0 0 1,-1-1-1,6-1 0,-4 1 16,0-1 0,0 0 0,0 0 0,0-1 0,-1 0 0,1 0 0,-1 0 0,0-1 0,0 1 0,-1-1 0,1 0 0,-1-1 0,0 1 0,-1-1 0,1 0-1,-1 0 1,0 0 0,-1 0 0,1 0 0,1-9 0,-2 10-5,-1 1 0,0-1 1,0 0-1,0 0 0,-1 0 0,0 0 0,0 0 0,0 0 0,0 0 1,-1 0-1,0 0 0,0 1 0,0-1 0,0 0 0,-1 0 0,0 1 0,0-1 1,0 1-1,-1-1 0,1 1 0,-1 0 0,0 0 0,0 0 0,-1 0 0,1 1 1,-1 0-1,-7-6 0,10 8-13,0 0 0,-1 0 1,1 0-1,0 0 0,-1 1 1,1-1-1,0 1 0,-1-1 1,1 1-1,-1-1 0,1 1 1,-1 0-1,1 0 0,-1 0 1,1 0-1,-3 0 0,4 0 0,-1 0 0,1 0 0,-1 1 0,1-1 0,-1 0 1,1 1-1,-1-1 0,1 0 0,-1 1 0,1-1 0,-1 1 0,1-1 0,0 1 0,-1-1 0,1 1 0,0-1 0,-1 1 0,1-1 0,0 1 0,-1-1 0,1 1 0,0-1 0,0 1 0,0 0 1,0-1-1,0 2 0,0 0 2,0 0 0,0 1 1,0-1-1,0 0 0,1 0 1,-1 1-1,1-1 0,0 0 1,0 0-1,-1 0 0,1 0 1,1 0-1,-1 0 0,0 0 1,0 0-1,1-1 0,-1 1 1,1 0-1,3 2 0,2 0 5,0 1-1,1-2 0,0 1 0,0-1 0,0 0 0,0-1 1,0 0-1,0 0 0,1-1 0,-1 0 0,1 0 1,-1-1-1,1 0 0,-1-1 0,13-2 0,-13 2 3,0 0-1,1-1 1,-2 0-1,1 0 1,0-1-1,0 0 0,-1 0 1,0-1-1,0 0 1,0 0-1,0-1 1,0 0-1,-1 0 1,0-1-1,0 0 1,5-6-1,-9 10 1,-1-1-1,0 1 1,1 0-1,-1-1 1,0 1-1,0-1 1,-1 1-1,1-1 1,-1 1-1,1-1 1,-1 1-1,0-1 1,1 0-1,-1 1 1,-1-1-1,1 1 1,0-1-1,-1 0 1,1 1-1,-1-1 1,-1-2-1,1 4-14,1-1 0,-1 1 0,0-1 0,0 1 1,0 0-1,0 0 0,-1-1 0,1 1 0,0 0 0,0 0 0,-1 0 0,1 0 1,-1 0-1,1 1 0,-1-1 0,1 0 0,-1 1 0,1-1 0,-1 1 0,0-1 0,1 1 1,-1 0-1,0 0 0,1-1 0,-1 1 0,0 0 0,1 1 0,-1-1 0,0 0 0,1 0 1,-1 1-1,0-1 0,-2 2 0,2 0-11,-1-1 0,0 1 0,0 0-1,1 0 1,-1 0 0,1 1 0,-1-1 0,1 1 0,0-1 0,0 1 0,0 0 0,0-1-1,1 1 1,-1 0 0,1 0 0,0 1 0,0-1 0,0 0 0,0 0 0,0 0-1,0 6 1,-1 2 13,0 0 1,1 1-1,1 0 0,1 21 0,-1-31-3,0-1 1,0 1-1,0-1 1,1 0-1,-1 1 0,0-1 1,1 1-1,-1-1 1,1 0-1,-1 1 1,1-1-1,0 0 0,0 0 1,-1 0-1,1 0 1,0 1-1,0-1 1,0 0-1,0 0 0,0-1 1,1 1-1,-1 0 1,0 0-1,0 0 1,0-1-1,2 1 0,0 0 10,0-1 0,0 1 0,0-1 0,0 0-1,0 0 1,-1-1 0,1 1 0,0 0-1,0-1 1,0 0 0,0 0 0,3-1-1,4-2 27,0-1-1,-1 0 0,1-1 0,-1 0 0,15-12 0,-13 5-107,0 0-1,-1-1 0,-1 0 0,0 0 1,0-1-1,-2 0 0,7-19 1,-18 60 3,-6 50 14,10-71 59,0-1 0,0 0 0,0 0 1,0 0-1,1 0 0,-1 1 0,1-1 1,0 0-1,1 0 0,-1 0 0,1 0 1,-1-1-1,1 1 0,3 4 0,-4-7 3,0 1 0,0-1-1,0 0 1,1 0-1,-1 0 1,0 0 0,1 0-1,-1 0 1,1 0-1,-1 0 1,1 0 0,-1-1-1,1 1 1,0-1 0,-1 1-1,1-1 1,0 0-1,-1 1 1,1-1 0,0 0-1,-1 0 1,3 0-1,-1-1 11,1 0-1,-1 0 0,0 0 0,0 0 0,0-1 1,0 1-1,0-1 0,-1 0 0,1 0 0,4-4 1,5-5 40,-2-1 1,1 0 0,14-24 0,-22 31-53,13-22-189,-1-1 0,-2 0-1,-1-1 1,-1 0 0,-2-1-1,-1 0 1,5-36 0,-4 7-631,4-116 0,-13 253 1354,14 97 1,-10-146-454,1-1 0,2 0 0,0 0-1,2-1 1,1 0 0,25 47 0,-27-62-516,-4-13-1553,-12-22-2115,-10-5-580,-8-5-1046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6.321"/>
    </inkml:context>
    <inkml:brush xml:id="br0">
      <inkml:brushProperty name="width" value="0.025" units="cm"/>
      <inkml:brushProperty name="height" value="0.025" units="cm"/>
    </inkml:brush>
  </inkml:definitions>
  <inkml:trace contextRef="#ctx0" brushRef="#br0">84 86 8808,'-32'-27'3171,"7"7"64,5 8-384,13 5-449,7 3-544,4 1-449,21 2-800,7 1 32,9-1-65,5-1-384,4 1-128,-5 1-64,-2 0-800,-9 0-1186,-16-3-2466,-11-2-4869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02.396"/>
    </inkml:context>
    <inkml:brush xml:id="br0">
      <inkml:brushProperty name="width" value="0.025" units="cm"/>
      <inkml:brushProperty name="height" value="0.025" units="cm"/>
    </inkml:brush>
  </inkml:definitions>
  <inkml:trace contextRef="#ctx0" brushRef="#br0">1696 407 3555,'-8'2'-122,"-10"2"258,6-1-215,1-1 1,-1 0-1,-24 1 0,34-3 164,-1 0 0,0 0 0,0-1 0,0 1 0,0-1 0,0 1 0,0-1 0,1 0 0,-1 0 0,0 0 1,1 0-1,-1-1 0,1 1 0,-1-1 0,1 0 0,0 1 0,-1-1 0,1 0 0,0 0 0,0-1 0,0 1 0,-2-4 0,-15-30 988,13 23-685,-1 0 0,-1 1 0,-17-24 0,21 32-337,-1-1 0,0 1 0,0 0 0,0 1 0,0-1 0,-1 1 0,1 0 0,-1 0 1,0 0-1,0 1 0,0 0 0,-10-2 0,-433-117 1938,136 33-599,283 80-1256,-2 1 0,1 2-1,-56-3 1,71 9-125,-1-1-1,1 2 0,0 0 1,0 1-1,1 0 1,-1 2-1,1 0 0,0 0 1,-19 10-1,9-1-70,0 1 0,1 1 0,0 1-1,-41 40 1,52-44 32,1 0 0,0 1-1,1 0 1,1 1 0,1 0-1,0 1 1,1 0 0,0 0 0,-7 23-1,14-35 32,0 1-1,0-1 1,0 1-1,0 0 0,1-1 1,0 1-1,0 0 1,0-1-1,0 1 0,1 0 1,0-1-1,0 1 1,0 0-1,0-1 1,1 1-1,0-1 0,3 6 1,-1-4 0,0 0 1,1 0 0,-1-1-1,2 1 1,-1-1-1,1-1 1,-1 1 0,1-1-1,0 1 1,8 2-1,13 6 6,1-1 0,0-2-1,0-1 1,38 7 0,-64-16-7,214 60-25,12 2-38,-181-52 52,1-2-1,92 3 0,-67-12 78,0-4 0,0-3 0,0-3 0,-1-4-1,131-43 1,28-29 63,72-24-103,-276 104-15,35-13 45,-58 19-55,1-1 0,-1 0 0,0 0 1,0 0-1,0-1 0,-1 1 0,1-1 0,0 0 1,-1 0-1,5-5 0,-7 6 5,0 1 0,-1-1-1,1 0 1,0 0 0,-1 0 0,1 0-1,-1 0 1,0 0 0,0 1 0,1-1-1,-1 0 1,0 0 0,-1 0 0,1 0-1,0 0 1,0 0 0,-1 0 0,0 0-1,1 0 1,-1 0 0,0 1 0,0-1-1,0 0 1,0 0 0,0 1 0,0-1-1,0 1 1,0-1 0,-1 1 0,1 0-1,-4-3 1,-3-4 16,-2 0 0,1 1 0,-17-10 0,26 17-22,-43-25 109,-1 2-1,-1 2 1,-1 2 0,0 2-1,-2 2 1,0 2-1,0 3 1,-1 1-1,0 2 1,-1 3-1,-56 2 1,18 6-641,-1 4 0,2 4 0,-1 3 0,2 5 0,-136 48 0,117-32-1145,-2 1-1584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09.263"/>
    </inkml:context>
    <inkml:brush xml:id="br0">
      <inkml:brushProperty name="width" value="0.025" units="cm"/>
      <inkml:brushProperty name="height" value="0.025" units="cm"/>
    </inkml:brush>
  </inkml:definitions>
  <inkml:trace contextRef="#ctx0" brushRef="#br0">393 285 7783,'0'0'518,"-9"9"-262,0 2-166,-1 1 100,1-1 1,-1-1 0,-1 0-1,1 0 1,-23 14 0,15-11 847,18-12-999,0 0 1,0 0 0,0 0-1,1 0 1,-1 0-1,0 0 1,1 0-1,-1 0 1,0 0-1,1 0 1,0 0-1,-1 0 1,1 0-1,-1 0 1,1-1-1,0 1 1,0 0-1,-1 0 1,1-1-1,1 2 1,25 24-29,2-1 1,0-1-1,2-1 1,0-2-1,1-1 1,51 22-1,0-6 45,139 39 0,98-1 392,-155-39-228,54 3 60,295 14 1,-432-45 86,11-3-276,0-3 0,0-4 0,-1-5-1,164-33 1,-234 36-90,122-27 44,227-20 0,-245 44-6,154-31-1,-235 30-17,-1-2 0,0-2 0,0-2 0,-2-2 0,0-2 0,74-44 0,-98 50-13,-1 0 0,-1-1 0,0 0-1,22-27 1,-33 36 41,-1 0-1,1 0 1,-2-1-1,1 0 1,-1 1-1,1-1 1,-1 0-1,-1-1 1,1 1-1,-1 0 1,-1-1-1,1 1 1,-1-1-1,0 0 1,0 1-1,-1-1 1,0 0 0,-1-12-1,-4 11 51,0-1 1,0 0-1,0 1 0,-1 0 1,-1 0-1,1 1 0,-1 0 0,-1 0 1,1 1-1,-17-11 0,4 0-38,-15-10-19,-2 2 0,0 1 0,-2 2 0,-1 1 0,0 3 0,-1 1 0,-1 2 0,-1 1 0,0 3 0,-59-9 0,-46 2-27,-259 2-1,-1144 38 275,1382-10 16,-298 60 0,-154 96 3,591-159-594,-91 34 831,105-37-1370,1 1-1,0 1 1,0 1 0,1 0 0,-19 16-1,12-5-3412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49.728"/>
    </inkml:context>
    <inkml:brush xml:id="br0">
      <inkml:brushProperty name="width" value="0.025" units="cm"/>
      <inkml:brushProperty name="height" value="0.025" units="cm"/>
    </inkml:brush>
  </inkml:definitions>
  <inkml:trace contextRef="#ctx0" brushRef="#br0">1 106 13036,'0'0'6214,"60"0"-5829,-6-7-321,8-4 32,10-1-224,-3-2-129,-1 1-607,-9 1-418,-13 1-672,-12 1-896,-16 1 223,-14 2-1537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0.057"/>
    </inkml:context>
    <inkml:brush xml:id="br0">
      <inkml:brushProperty name="width" value="0.025" units="cm"/>
      <inkml:brushProperty name="height" value="0.025" units="cm"/>
    </inkml:brush>
  </inkml:definitions>
  <inkml:trace contextRef="#ctx0" brushRef="#br0">341 1 5894,'0'0'12929,"0"4"-12539,-1 0-306,0 1 0,0-1 1,0 0-1,0 0 0,0 0 0,-1 0 1,0 0-1,0 0 0,0 0 0,0-1 1,-1 1-1,1-1 0,-1 1 1,0-1-1,0 0 0,0 0 0,-1 0 1,-4 3-1,-13 9 240,0-2 0,-25 13 1,13-7-64,0-1 46,8-5 56,-39 29 0,60-39-338,-1 0 0,1 0 0,0 1-1,0-1 1,1 1 0,-1 0 0,1 0 0,0 1 0,0-1-1,0 0 1,1 1 0,-1 0 0,1 0 0,0 0-1,-2 7 1,4-7-22,1-1-1,-1 0 1,0 0 0,1 1-1,0-1 1,0 0 0,0 0-1,0 0 1,1 0 0,0 0-1,0 0 1,0-1-1,0 1 1,0-1 0,1 1-1,-1-1 1,1 0 0,0 0-1,0 0 1,0 0-1,1 0 1,-1-1 0,1 1-1,-1-1 1,1 0 0,7 2-1,7 5-177,1-1-1,0-1 1,1 0 0,23 4-1,-20-7-1013,1 0-1,37 0 1,11-7-4649,-12-5-1855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0.669"/>
    </inkml:context>
    <inkml:brush xml:id="br0">
      <inkml:brushProperty name="width" value="0.025" units="cm"/>
      <inkml:brushProperty name="height" value="0.025" units="cm"/>
    </inkml:brush>
  </inkml:definitions>
  <inkml:trace contextRef="#ctx0" brushRef="#br0">0 1 14574,'0'0'5173,"8"10"-4447,-1-2-650,-1 0 0,-1 0 0,0 0 0,0 0 0,-1 1 0,0 0 0,0 0 0,-1 0 0,0 1 0,-1-1 0,3 15 1,-5 11 22,-1-27-63,1 0-1,0 0 0,0-1 1,1 1-1,0 0 1,0 0-1,1-1 1,0 1-1,3 7 0,-4-14-10,0 0-1,0-1 1,0 1 0,0 0-1,0 0 1,0-1-1,0 1 1,0-1-1,0 1 1,0-1 0,0 1-1,1-1 1,-1 1-1,0-1 1,0 0-1,0 0 1,1 0-1,-1 0 1,0 0 0,0 0-1,1 0 1,-1 0-1,0 0 1,0-1-1,2 1 1,31-12 756,12-15-617,-2-2 0,70-59-1,-108 83-403,13-14-791,-13 4-2758,-6 8-1256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1.126"/>
    </inkml:context>
    <inkml:brush xml:id="br0">
      <inkml:brushProperty name="width" value="0.025" units="cm"/>
      <inkml:brushProperty name="height" value="0.025" units="cm"/>
    </inkml:brush>
  </inkml:definitions>
  <inkml:trace contextRef="#ctx0" brushRef="#br0">0 84 12620,'0'0'5749,"12"4"-4574,5 1-1064,0 0 0,0-1 0,1-1 0,27 1 1,25-8-3258,-62 3 1961,0 0 0,-1-1 0,1-1 0,-1 1 0,1-1 0,8-5 0,7-15-3416,-11-6 7105,-12 28-2281,1 0 0,-1 0 0,0-1 0,0 1 0,0 0 0,0 0 0,0 0 0,-1 0 1,1-1-1,0 1 0,-1 0 0,1 0 0,0 0 0,-1 0 0,1 0 0,-1 0 0,0 0 0,1 0 1,-1 0-1,0 0 0,1 0 0,-1 0 0,0 0 0,0 1 0,0-1 0,0 0 0,0 0 1,0 1-1,0-1 0,0 1 0,0-1 0,0 1 0,0-1 0,0 1 0,-1 0 0,1 0 1,0-1-1,0 1 0,0 0 0,0 0 0,-1 0 0,1 0 0,0 0 0,0 1 0,0-1 1,0 0-1,-1 1 0,-1 0 0,-1 0-86,0 0-1,1 1 1,-1-1-1,0 1 1,0 0 0,1 1-1,-1-1 1,1 0 0,0 1-1,0 0 1,0 0 0,0 0-1,0 0 1,1 0 0,-1 0-1,1 1 1,-3 4 0,1 0 104,-1 0 1,1 0 0,0 1 0,1-1 0,0 1 0,-3 15 0,5-22-222,1 0 1,-1-1-1,1 1 0,0 0 1,0-1-1,0 1 1,0 0-1,0-1 0,0 1 1,0 0-1,0-1 0,1 1 1,-1 0-1,0-1 0,1 1 1,0-1-1,-1 1 0,1-1 1,0 1-1,0-1 0,0 1 1,0-1-1,0 0 0,0 0 1,0 1-1,0-1 0,1 0 1,-1 0-1,0 0 0,1 0 1,-1 0-1,1-1 0,-1 1 1,1 0-1,2 0 0,2 0 25,0 0 0,0-1 0,0 0-1,0 0 1,0 0 0,0-1 0,0 1-1,0-2 1,8-1 0,-3-1-51,0 0 1,-1-1 0,1 0-1,-1-1 1,-1 0-1,10-7 1,-15 10-201,0 1 0,0-1 1,-1 0-1,1 0 0,-1-1 0,0 1 0,0-1 1,0 1-1,0-1 0,-1 0 0,1 0 0,-1 0 1,0 0-1,-1-1 0,1 1 0,-1-1 1,2-7-1,-6 14-3214,-9 10 2404,2 25 397,10-36 402,-1 1 0,1-1 0,0 0 0,-1 0 0,1 0 0,0 0 0,0 0 0,0 0 1,0 0-1,0 1 0,0-1 0,1 0 0,-1 0 0,0 0 0,1 0 0,-1 0 0,0 0 0,1 0 0,-1 0 0,1 0 0,0 0 0,-1 0 0,1 0 0,0 0 0,-1 0 1,1-1-1,0 1 0,0 0 0,1 1 0,13-1-4903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1.535"/>
    </inkml:context>
    <inkml:brush xml:id="br0">
      <inkml:brushProperty name="width" value="0.025" units="cm"/>
      <inkml:brushProperty name="height" value="0.025" units="cm"/>
    </inkml:brush>
  </inkml:definitions>
  <inkml:trace contextRef="#ctx0" brushRef="#br0">54 25 8840,'0'0'9033,"-5"10"-8286,-3 6-335,1 1 0,1 0 0,1 0 0,0 0-1,1 0 1,-2 25 0,3 3 36,0-22-365,2 1 1,2 43 0,23-137 610,-14 38-801,2 1 0,23-44 1,-28 62 25,0 0 0,1 1 1,1-1-1,0 2 0,1-1 1,0 2-1,0-1 1,13-8-1,-21 17 73,0 0-1,0 1 1,0 0 0,1-1-1,-1 1 1,0 0 0,1 0-1,-1 0 1,0 0 0,1 1-1,-1-1 1,1 1 0,0-1-1,-1 1 1,1 0 0,-1 0-1,1 0 1,0 0 0,-1 1-1,1-1 1,-1 1 0,1-1-1,-1 1 1,1 0 0,-1 0-1,0 0 1,1 0 0,-1 1-1,0-1 1,0 1 0,0-1-1,0 1 1,0 0 0,0-1-1,0 1 1,-1 0 0,1 0-1,-1 1 1,1-1 0,-1 0-1,0 0 1,2 4 0,-1-3 13,-1 1 0,1-1 0,-1 0 0,0 1 0,0-1 0,0 1 0,0-1 0,0 1 0,-1 0 0,1-1 0,-1 1 0,0-1 0,0 1 0,-1 0 0,1-1 0,-1 1 0,0 0 0,0-1 0,0 1 0,0-1 0,0 0 0,-1 1 0,0-1 0,0 0 0,0 0 0,0 0 0,0 0 0,0 0 0,-3 2 0,1-2 134,0 0 0,0-1 0,0 0 0,-1 1 0,1-1 0,-1-1 0,1 1 0,-1-1 0,1 0 0,-1 0 0,0 0 0,1 0 0,-1-1 0,0 0 0,-8-1 0,11 1-235,0-1-1,0 1 1,0-1-1,0 1 1,0-1-1,0 0 1,0 0-1,0 0 1,0 0-1,1-1 1,-1 1-1,0 0 1,1-1-1,-3-2 1,2 2-404,1-1 0,-1 1 1,1-1-1,0 1 0,0-1 0,0 1 1,0-1-1,0 0 0,0 0 1,1 1-1,0-1 0,-1 0 0,1-5 1,0-8-4354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6.420"/>
    </inkml:context>
    <inkml:brush xml:id="br0">
      <inkml:brushProperty name="width" value="0.025" units="cm"/>
      <inkml:brushProperty name="height" value="0.025" units="cm"/>
    </inkml:brush>
  </inkml:definitions>
  <inkml:trace contextRef="#ctx0" brushRef="#br0">0 98 9257,'4'-9'5130,"0"-2"-3974,14-38 2072,0 21 1821,-18 28-4982,1 0 0,-1 0 0,0 0-1,0 0 1,1 0 0,-1 0 0,0 0 0,0 0 0,1 0 0,-1 0 0,0 0 0,0 1-1,1-1 1,-1 0 0,0 0 0,0 0 0,0 0 0,1 1 0,-1-1 0,0 0 0,0 0 0,0 0-1,0 1 1,0-1 0,1 0 0,-1 0 0,0 1 0,0-1 0,0 0 0,0 0 0,0 1-1,0-1 1,0 0 0,0 0 0,0 1 0,0-1 0,0 0 0,0 1 0,0-1 0,0 0-1,0 0 1,0 1 0,0-1 0,0 0 0,0 0 0,-1 1 0,2 18-105,-1-17 178,-3 49 359,-12 74 1,8-92-1013,2 1 1,2-1-1,1 1 0,2 0 1,1 0-1,5 36 1,0-50-509,-4-12-2237,0-2-6701,-4-16 2507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1.899"/>
    </inkml:context>
    <inkml:brush xml:id="br0">
      <inkml:brushProperty name="width" value="0.025" units="cm"/>
      <inkml:brushProperty name="height" value="0.025" units="cm"/>
    </inkml:brush>
  </inkml:definitions>
  <inkml:trace contextRef="#ctx0" brushRef="#br0">0 0 3587,'0'0'-3042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2.288"/>
    </inkml:context>
    <inkml:brush xml:id="br0">
      <inkml:brushProperty name="width" value="0.025" units="cm"/>
      <inkml:brushProperty name="height" value="0.025" units="cm"/>
    </inkml:brush>
  </inkml:definitions>
  <inkml:trace contextRef="#ctx0" brushRef="#br0">1 0 12844,'0'0'8200,"4"47"-7656,-8-18-255,4 2-97,0-2-32,0-2-64,0-5-96,0-2 64,5-7-736,1-5-225,-1-4-224,-1-4-353,-3-5-1697,3-15-2050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2.651"/>
    </inkml:context>
    <inkml:brush xml:id="br0">
      <inkml:brushProperty name="width" value="0.025" units="cm"/>
      <inkml:brushProperty name="height" value="0.025" units="cm"/>
    </inkml:brush>
  </inkml:definitions>
  <inkml:trace contextRef="#ctx0" brushRef="#br0">0 1 11179,'0'0'8936,"9"3"-13741,-5-3 866,5 0-1090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3.374"/>
    </inkml:context>
    <inkml:brush xml:id="br0">
      <inkml:brushProperty name="width" value="0.025" units="cm"/>
      <inkml:brushProperty name="height" value="0.025" units="cm"/>
    </inkml:brush>
  </inkml:definitions>
  <inkml:trace contextRef="#ctx0" brushRef="#br0">101 0 3203,'0'0'10106,"-4"12"-8040,-8 27-327,2 0 1,2 1-1,-5 71 1,11-79-1549,2 0 1,1 1 0,2-1 0,1 0 0,13 52 0,-9-62-181,-6-27-192,-12-37-93,-64-130 365,74 172-82,0-1 0,-1 1-1,1-1 1,0 1 0,0 0 0,0-1-1,-1 1 1,1 0 0,0-1 0,0 1-1,0-1 1,0 1 0,0-1 0,0 1-1,0 0 1,0-1 0,0 1 0,0-1-1,0 1 1,0-1 0,0 1 0,1 0-1,-1-1 1,0 1 0,0-1 0,0 1-1,0 0 1,1-1 0,-1 1 0,0 0-1,0-1 1,1 1 0,-1 0 0,0-1-1,1 1 1,19-2-306,33 16-1618,-39-10 839,6 1-1213,0-1 0,1-1 0,-1 0 0,0-2 1,1 0-1,0-1 0,21-4 0,-31-2 5140,-10 6-2429,-1-1 0,1 0 0,-1 0 0,1 1 1,-1-1-1,0 0 0,1 0 0,-1 1 0,0-1 0,0 0 0,0 0 0,0 0 0,1 1 0,-1-1 0,0 0 0,0 0 1,-1 0-1,1 1 0,0-1 0,0 0 0,0 0 0,0 0 0,-1 1 0,1-1 0,0 0 0,-1 0 0,1 1 0,-1-2 1,-13-6 2689,9 8-2964,1 0-1,-1 1 1,1-1 0,-1 1-1,1 0 1,-1 0 0,1 0 0,-1 0-1,1 1 1,0 0 0,0 0-1,0 0 1,0 0 0,0 1-1,0-1 1,1 1 0,-1 0-1,1 0 1,0 1 0,0-1 0,0 1-1,0-1 1,1 1 0,-1 0-1,1 0 1,0 0 0,0 0-1,0 0 1,1 1 0,0-1-1,0 1 1,-1 4 0,2-8-144,-1 0 0,1 0 0,0-1 0,0 1 0,0 0 0,0 0 0,0 0 0,0-1 0,0 1 1,1 0-1,-1 0 0,0 0 0,0-1 0,0 1 0,1 0 0,-1 0 0,1-1 0,-1 1 0,0 0 0,1-1 0,-1 1 0,1 0 0,-1-1 0,1 1 0,0-1 0,-1 1 0,1-1 1,1 1-1,25 4 196,-20-5-195,-1-1 0,0 0 0,1 0-1,-1 0 1,0-1 0,12-5 0,-10 1-399,-1 0 0,1 0 0,-1-1 0,0 0-1,-1 0 1,0-1 0,0 0 0,0 0 0,-1 0 0,0-1 0,6-15-1,-14 32 404,0 0 64,0-1 0,1 1 0,0-1-1,0 1 1,1 0 0,-1 10-1,2-16-47,0 0-1,1 0 1,-1-1-1,0 1 1,1 0 0,-1 0-1,1-1 1,0 1-1,0-1 1,-1 1-1,1 0 1,0-1-1,0 1 1,0-1 0,1 0-1,-1 1 1,0-1-1,0 0 1,1 0-1,-1 0 1,1 0-1,-1 0 1,1 0 0,-1 0-1,1 0 1,0-1-1,-1 1 1,1-1-1,0 1 1,-1-1 0,1 0-1,0 1 1,0-1-1,3 0 1,3 0 22,1 0-1,-1 0 1,1-1 0,-1 0 0,1 0 0,-1-1-1,0 0 1,0 0 0,0-1 0,0 0 0,0-1 0,-1 1-1,1-2 1,-1 1 0,0-1 0,0 0 0,0 0-1,-1-1 1,0 0 0,0 0 0,8-12 0,-5 6-34,-2 1-1,1-1 1,-1 0 0,-1 0 0,-1-1-1,1 0 1,-2 0 0,0 0 0,0-1-1,-2 1 1,1-1 0,0-23 0,-3 35-9,0 0 0,0 1 1,0-1-1,0 0 1,0 1-1,0-1 1,0 0-1,0 1 0,-1-1 1,1 0-1,-1 1 1,1-1-1,-1 1 1,0-1-1,0 1 1,1-1-1,-1 1 0,0 0 1,0-1-1,0 1 1,-1 0-1,1-1 1,0 1-1,0 0 1,-1 0-1,1 0 0,-1 0 1,1 1-1,0-1 1,-1 0-1,0 1 1,1-1-1,-1 0 0,1 1 1,-1 0-1,0-1 1,1 1-1,-1 0 1,0 0-1,-2 0 1,0 1 5,-1-1 0,1 1 0,0 0 1,-1 1-1,1-1 0,0 1 1,0 0-1,0 0 0,0 0 0,0 0 1,0 1-1,1-1 0,-1 1 1,-5 5-1,3 0 40,0-1 1,0 1-1,0 0 1,1 1-1,0-1 1,1 1-1,0 0 0,0 0 1,1 1-1,0-1 1,1 0-1,-2 12 1,4-15-51,-1-1 0,1 0 0,0 1 0,0-1 0,1 1 0,0-1 0,-1 0 0,2 0 0,-1 1 0,1-1 0,0 0 0,0 0 0,0 0 0,0-1 0,1 1 0,0 0 0,0-1 0,1 0 0,-1 0 0,1 0 0,0 0 0,-1 0 0,8 4 0,-2-2-418,0-1-1,0 0 1,0 0-1,1 0 1,0-2-1,13 5 1,35 0-9107,-24-7-2134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4.018"/>
    </inkml:context>
    <inkml:brush xml:id="br0">
      <inkml:brushProperty name="width" value="0.025" units="cm"/>
      <inkml:brushProperty name="height" value="0.025" units="cm"/>
    </inkml:brush>
  </inkml:definitions>
  <inkml:trace contextRef="#ctx0" brushRef="#br0">1 88 11050,'0'0'9786,"11"7"-8665,-3-3-974,1 1 0,-1-1 0,1-1 0,0 0 0,0 0 1,0-1-1,0 0 0,16 1 0,-21-3-127,-1 0 0,1 0 0,-1 0 0,1 0 0,-1 0 0,1-1 0,-1 0 0,1 1 0,-1-1 0,1-1 0,-1 1 0,0 0 0,0-1 0,0 0 0,0 0 0,0 0 0,0 0 0,0 0 0,0 0 0,-1-1 0,1 1 0,-1-1 0,0 0 0,0 0 0,0 0 0,0 0 0,0 0 0,-1 0 0,1 0 0,-1-1 0,1-4 0,-1 6-16,0 0 0,0-1 0,-1 1 0,1-1 0,-1 1 0,0-1 0,0 1 0,0-1 0,0 1 0,0-1-1,0 1 1,-1-1 0,1 1 0,-1-1 0,-1-3 0,1 4-17,0 1 0,0 0 0,0 0 1,1 0-1,-2 0 0,1-1 0,0 1 0,0 0 0,0 1 0,0-1 0,-1 0 1,1 0-1,0 1 0,-1-1 0,1 0 0,-1 1 0,1-1 0,-1 1 0,-1-1 0,-2 1-5,1 0-1,0 0 0,0 0 0,0 1 0,-1-1 0,1 1 1,0 0-1,0 0 0,0 1 0,0-1 0,0 1 0,1 0 1,-1-1-1,0 2 0,1-1 0,-1 0 0,-3 4 0,1 1 92,0-1-1,0 1 1,0 0-1,1 1 1,0-1-1,0 1 1,1 0-1,0 0 1,1 1-1,-1-1 1,-2 17-1,5-23-54,1 1-1,-1 0 1,1 0-1,0 0 1,0-1-1,0 1 1,0 0-1,1 0 0,-1 0 1,1-1-1,0 1 1,0 0-1,0-1 1,0 1-1,0-1 1,0 1-1,2 2 1,0-3-9,-1 0 1,1 0-1,-1 1 1,1-2 0,0 1-1,0 0 1,0 0-1,0-1 1,0 0-1,0 1 1,0-1-1,0-1 1,0 1-1,1 0 1,-1-1-1,0 1 1,7-1-1,2 0-162,1 0 0,0 0 0,-1-2 0,1 1 0,-1-2 0,1 1 0,-1-2 0,0 0 0,0 0 0,-1-1 0,1 0 0,-1-1 0,0-1 0,-1 1 0,1-2 0,-1 0 0,10-10 0,-37 55 2248,17-36-2067,-1 0 0,0 0-1,1 0 1,-1 0-1,1 0 1,0 1 0,-1-1-1,1 0 1,0 0 0,0 0-1,0 0 1,0 1-1,0-1 1,0 0 0,0 0-1,0 1 1,0-1 0,0 0-1,1 0 1,-1 0-1,1 0 1,-1 1 0,0-1-1,1 0 1,0 0 0,-1 0-1,1 0 1,0 0-1,0 0 1,-1 0 0,1-1-1,0 1 1,0 0 0,0 0-1,0-1 1,2 2-1,6 0-128,-1-1-1,1-1 0,0 1 0,0-1 0,0-1 0,0 0 0,0 0 0,0-1 0,-1 0 1,1 0-1,10-5 0,29-6-1542,-48 13 1656,1 0 0,-1 0 1,0 0-1,1 0 0,-1 0 1,0 0-1,1 0 0,-1 0 1,1 0-1,-1 0 0,0 1 1,1-1-1,-1 0 0,0 0 1,1 0-1,-1 0 0,0 1 1,1-1-1,-1 0 0,0 0 1,0 1-1,1-1 0,-1 0 1,0 1-1,0-1 0,1 0 1,-1 1-1,0-1 0,0 0 0,0 1 1,0-1-1,0 0 0,0 1 1,1-1-1,-1 1 0,0-1 1,0 0-1,0 1 0,0-1 1,0 0-1,0 1 0,0-1 1,-1 1-1,1-1 0,0 0 1,0 1-1,0-1 0,0 0 1,0 1-1,0-1 0,-1 0 1,1 1-1,0-1 0,-1 1 1,-4-12-12329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4.412"/>
    </inkml:context>
    <inkml:brush xml:id="br0">
      <inkml:brushProperty name="width" value="0.025" units="cm"/>
      <inkml:brushProperty name="height" value="0.025" units="cm"/>
    </inkml:brush>
  </inkml:definitions>
  <inkml:trace contextRef="#ctx0" brushRef="#br0">0 1 13965,'0'0'7015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4.759"/>
    </inkml:context>
    <inkml:brush xml:id="br0">
      <inkml:brushProperty name="width" value="0.025" units="cm"/>
      <inkml:brushProperty name="height" value="0.025" units="cm"/>
    </inkml:brush>
  </inkml:definitions>
  <inkml:trace contextRef="#ctx0" brushRef="#br0">71 0 11082,'0'0'6017,"-3"10"-4805,-47 152 4474,44-137-5357,2 0 0,0 0 0,2 1 0,1-1 0,2 30 0,-1-54-310,0 0-1,0 0 1,0 1 0,0-1-1,0 0 1,1 0 0,-1 0-1,0 0 1,0 1-1,1-1 1,-1 0 0,1 0-1,-1 0 1,1 0-1,0 0 1,-1 0 0,1 0-1,0 0 1,0 0-1,-1 0 1,1-1 0,0 1-1,0 0 1,0-1 0,0 1-1,2 1 1,-1-2 44,0 0 0,0 0 0,0 0 1,0 0-1,0 0 0,0 0 0,0-1 0,0 1 0,0-1 1,-1 1-1,1-1 0,0 0 0,0 0 0,2-1 1,7-5 116,-1 0 1,-1 0-1,18-17 1,10-13-615,2 2 0,2 1 1,60-38-1,-91 63-962</inkml:trace>
  <inkml:trace contextRef="#ctx0" brushRef="#br0" timeOffset="1">180 263 7847,'0'0'9193,"-39"63"-6598,35-46-674,4-2-671,0-2-129,9-3-289,11-2-511,-1 0-193,6-4-96,4-4-545,-4 0-1312,4 0-385,-3-9-1154,1-3-1792,-4-3-322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5.104"/>
    </inkml:context>
    <inkml:brush xml:id="br0">
      <inkml:brushProperty name="width" value="0.025" units="cm"/>
      <inkml:brushProperty name="height" value="0.025" units="cm"/>
    </inkml:brush>
  </inkml:definitions>
  <inkml:trace contextRef="#ctx0" brushRef="#br0">150 4 6118,'0'0'11488,"-9"-2"-10057,3 1-1183,0 1 1,0-1-1,0 1 1,0 1 0,0-1-1,0 1 1,0 0-1,0 0 1,0 1 0,1-1-1,-1 1 1,0 1-1,1-1 1,0 1-1,-1 0 1,1 0 0,0 0-1,0 1 1,1 0-1,-1 0 1,1 0-1,-4 5 1,7-8-225,0 0 0,0 0 1,0 0-1,0 0 0,0 0 0,0 1 0,1-1 1,-1 0-1,1 0 0,-1 0 0,1 1 0,-1-1 0,1 0 1,-1 0-1,1 1 0,0-1 0,0 0 0,0 1 1,0-1-1,0 0 0,0 3 0,1-3-3,-1 0-1,1 0 1,0 0 0,-1-1 0,1 1-1,0 0 1,0 0 0,0 0-1,0-1 1,0 1 0,0 0 0,0-1-1,0 1 1,0-1 0,0 1-1,0-1 1,0 1 0,0-1 0,2 1-1,7 0 69,0 1 0,1-1 0,-1-1 0,13 0 0,-15 0-65,4-1-255,0-1 0,0 0 0,-1 0 0,1-2 0,0 1 0,-1-1 0,0-1 0,18-10 0,13-4-23,-42 19 287,0 0 0,0-1 1,1 1-1,-1 0 0,0 0 0,0 0 0,0-1 1,1 1-1,-1 0 0,0 0 0,0 0 1,1 0-1,-1 0 0,0 0 0,0 0 1,1-1-1,-1 1 0,0 0 0,1 0 0,-1 0 1,0 0-1,0 0 0,1 0 0,-1 0 1,0 0-1,0 0 0,1 0 0,-1 1 1,0-1-1,1 0 0,-1 0 0,0 0 0,0 0 1,1 0-1,-1 0 0,0 1 0,0-1 1,0 0-1,1 0 0,-1 0 0,0 1 1,0-1-1,0 0 0,1 1 0,-6 12 791,-1 4-371,6-17-444,0 1 1,0-1-1,0 0 0,0 1 1,0-1-1,0 0 1,0 1-1,0-1 1,0 0-1,0 0 1,0 1-1,0-1 1,0 0-1,0 1 1,0-1-1,0 0 1,1 1-1,-1-1 1,0 0-1,0 0 1,0 1-1,0-1 1,1 0-1,-1 0 1,0 1-1,0-1 1,1 0-1,-1 0 0,0 0 1,0 1-1,1-1 1,-1 0-1,0 0 1,0 0-1,1 0 1,-1 0-1,0 0 1,1 0-1,-1 1 1,1-1-1,15 1-257,0 1 0,0-2 0,0 0 0,0-1 0,0-1-1,23-5 1,91-32-4576,-94 26 4349,-21 11 1842,-14 9-223,-20 24 608,16-27-1558,0-1 1,0 1-1,1 0 1,-1 0-1,1 0 1,0 1 0,-3 6-1,8-10-350,-1 0 0,0 0 0,1 0 0,-1 0 0,1-1 0,-1 1 0,1-1 0,-1 1 0,1-1 1,-1 0-1,1 0 0,0 0 0,-1-1 0,3 0 0,0 1-548,2 0-436,0 0 0,0-1 0,0 0 0,-1-1 0,1 1-1,9-4 1,16-9-5031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09:55.733"/>
    </inkml:context>
    <inkml:brush xml:id="br0">
      <inkml:brushProperty name="width" value="0.025" units="cm"/>
      <inkml:brushProperty name="height" value="0.025" units="cm"/>
    </inkml:brush>
  </inkml:definitions>
  <inkml:trace contextRef="#ctx0" brushRef="#br0">0 91 4805,'0'0'14467,"10"2"-14361,27 4-859,3 1 660,1-2 0,42 1 0,-73-6 285,1 0 0,-1-1 1,0 0-1,1 0 0,-1-1 1,0-1-1,0 0 0,-1 0 1,1-1-1,0 0 0,-1 0 1,0-1-1,15-11 1,-23 15-118,1 1 0,-1-1 0,0 0 1,1 0-1,-1 0 0,0-1 0,0 1 1,0 0-1,0 0 0,0-1 0,0 1 1,0 0-1,0-1 0,-1 1 0,1-1 1,0 1-1,-1-1 0,1 1 0,-1-1 1,0 1-1,0-1 0,1 0 0,-1 1 1,0-1-1,0 0 0,0 1 1,-1-1-1,1 1 0,0-1 0,-2-2 1,1 2-24,-1 0 1,1 0 0,-1 0 0,0 1 0,0-1 0,0 0-1,0 1 1,0 0 0,0 0 0,0-1 0,0 1 0,-1 0 0,1 1-1,0-1 1,-1 0 0,1 1 0,-1-1 0,1 1 0,-5 0-1,-2-1-49,0 1 0,0 0-1,-1 0 1,1 1-1,0 0 1,0 1 0,-14 4-1,20-5 16,0 0 0,1 0 0,-1 0 0,0 1 0,1-1 0,-1 1 0,1 0 0,0-1 0,0 1 0,-1 0 0,1 0 0,0 1 0,1-1-1,-1 0 1,0 0 0,1 1 0,-1-1 0,1 1 0,0 0 0,0-1 0,0 1 0,0 0 0,0 0 0,1 0 0,-1 0 0,1-1 0,-1 7 0,2-7-6,-1 0 0,1 0 0,0 0 1,0 0-1,0 0 0,-1 0 0,2-1 0,-1 1 1,0 0-1,0-1 0,1 1 0,-1-1 1,0 1-1,1-1 0,0 1 0,-1-1 1,1 0-1,0 0 0,-1 0 0,1 0 1,0 0-1,0 0 0,0-1 0,0 1 1,0-1-1,0 1 0,0-1 0,0 0 0,2 1 1,66 5-636,-69-6 590,40 0-1384,1-2 0,-1-1-1,74-17 1,-115 20 1485,0-1 0,0 1-1,0 0 1,1 0 0,-1 0 0,0 0-1,0 0 1,0 0 0,0-1 0,0 1 0,0 0-1,1 0 1,-1 0 0,0 0 0,0 0-1,0 0 1,0 0 0,1 0 0,-1 0 0,0 0-1,0 0 1,0 0 0,0 0 0,1 0-1,-1 0 1,0 0 0,0 0 0,0 0 0,0 0-1,1 0 1,-1 0 0,0 0 0,0 0-1,0 1 1,0-1 0,0 0 0,1 0 0,-1 0-1,0 0 1,0 0 0,0 0 0,0 0-1,0 1 1,0-1 0,0 0 0,1 0 0,-1 0-1,0 0 1,0 0 0,0 1 0,0-1-1,0 0 1,0 0 0,0 0 0,0 0 0,0 1-1,0-1 1,0 0 0,0 0 0,0 0 0,0 0-1,0 1 1,0-1 0,0 0 0,0 0-1,-10 15 2060,-5 9-1353,14-24-766,1 0 1,0 1-1,0-1 0,0 1 0,-1-1 1,1 0-1,0 1 0,0-1 0,0 1 1,0-1-1,0 0 0,0 1 1,0-1-1,0 1 0,0-1 0,0 1 1,0-1-1,0 0 0,0 1 0,0-1 1,0 1-1,0-1 0,1 1 0,-1-1 1,0 0-1,0 1 0,0-1 0,1 0 1,-1 1-1,0-1 0,0 0 1,1 1-1,-1-1 0,0 0 0,1 1 1,-1-1-1,0 0 0,1 0 0,-1 0 1,1 1-1,-1-1 0,0 0 0,1 0 1,0 0-1,10 3-268,1-1-1,-1-1 1,1 0-1,-1 0 1,1-1-1,0-1 1,17-2 0,81-24-4730,-80 18 4566,1 1 1,33-4-1,-63 12 617,-1 0 1,1 0-1,0 1 0,-1-1 0,1 0 1,0 0-1,-1 1 0,1-1 1,-1 1-1,1-1 0,-1 0 0,1 1 1,0-1-1,-1 1 0,0-1 0,1 1 1,-1-1-1,1 1 0,-1 0 1,0-1-1,1 1 0,-1 0 0,0-1 1,0 1-1,1 0 0,-1-1 0,0 1 1,0 0-1,0-1 0,0 1 1,0 0-1,0-1 0,0 1 0,0 0 1,0 0-1,0-1 0,0 1 0,-1 0 1,1 0-1,0 1-167,-1-1-1,1 0 1,0 1-1,0-1 1,0 1-1,0-1 1,1 1-1,-1-1 1,0 0-1,1 1 1,-1-1-1,0 0 1,1 1 0,0-1-1,-1 0 1,1 0-1,0 1 1,0-1-1,0 0 1,-1 0-1,1 0 1,0 0-1,3 2 1,32 2-6400,-11-5-3710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23.689"/>
    </inkml:context>
    <inkml:brush xml:id="br0">
      <inkml:brushProperty name="width" value="0.025" units="cm"/>
      <inkml:brushProperty name="height" value="0.025" units="cm"/>
    </inkml:brush>
  </inkml:definitions>
  <inkml:trace contextRef="#ctx0" brushRef="#br0">378 217 5061,'-21'-3'402,"-4"1"-114,-1-1-1,1-1 0,0-1 1,0-1-1,1-1 1,0-2-1,0 0 1,-25-14-1,9 4-44,30 14-338,0 1 1,0-2 0,0 1-1,-11-10 1,20 14 5,0 0 0,0 0 0,1 0 0,-1 0 0,0 0 1,1 0-1,-1 0 0,1-1 0,-1 1 0,1 0 0,-1-1 0,1 1 1,0 0-1,0-1 0,0 1 0,0 0 0,0-1 0,0 1 0,0 0 1,0-1-1,0 1 0,1 0 0,0-3 0,13-30-1622,-12 29 1385,7-16-1627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6.904"/>
    </inkml:context>
    <inkml:brush xml:id="br0">
      <inkml:brushProperty name="width" value="0.025" units="cm"/>
      <inkml:brushProperty name="height" value="0.025" units="cm"/>
    </inkml:brush>
  </inkml:definitions>
  <inkml:trace contextRef="#ctx0" brushRef="#br0">11 200 17168,'0'0'4223,"-4"-10"-2328,3 8-1784,0-1 0,0 0 0,0 1-1,1-1 1,-1 0 0,1 0 0,-1 0 0,1 0 0,0 1 0,0-1-1,0 0 1,0 0 0,1 0 0,-1 0 0,2-3 0,0 2 9,1 0 1,-1 1-1,1-1 0,0 1 1,0 0-1,0 0 1,0 0-1,0 0 0,1 0 1,0 1-1,-1 0 1,1-1-1,5-1 0,21-12-12,0 2-1,2 0 0,0 3 0,0 0 1,0 2-1,2 2 0,-1 1 0,1 1 1,-1 2-1,62 2 0,-92 1-109,-1 0-1,0 0 1,0 0-1,1 1 1,-1-1-1,0 1 1,0 0 0,0-1-1,0 1 1,0 0-1,0 0 1,0 0-1,0 1 1,0-1-1,0 0 1,-1 1 0,1-1-1,0 1 1,-1 0-1,0-1 1,1 1-1,-1 0 1,0 0 0,0 0-1,0 0 1,0 0-1,0 0 1,0 0-1,-1 0 1,1 0-1,-1 1 1,1-1 0,-1 0-1,0 0 1,0 4-1,0 0 26,-1 0 0,0 0 0,0 0-1,0 0 1,-1-1 0,0 1 0,0 0-1,0-1 1,-1 1 0,0-1 0,0 0-1,-5 6 1,-19 20 344,-1-2-1,-1-1 1,-38 27-1,19-16-33,48-39-340,0 0 0,0 0 0,-1 0 0,1 0 0,0 0 0,-1 0 0,1 1 0,0-1-1,0 0 1,-1 0 0,1 0 0,0 0 0,0 1 0,0-1 0,-1 0 0,1 0 0,0 0-1,0 1 1,0-1 0,-1 0 0,1 0 0,0 1 0,0-1 0,0 0 0,0 0 0,0 1 0,0-1-1,0 0 1,0 1 0,0-1 0,0 0 0,0 0 0,0 1 0,0-1 0,0 0 0,0 1 0,0-1-1,0 0 1,0 0 0,0 1 0,0-1 0,0 0 0,0 1 0,0-1 0,1 0 0,16 1-248,38-13-225,-44 10 297,-3 0 41,90-15-1063,-89 15 1139,0 2 0,-1-1 0,1 1 0,0 1 0,0 0 0,-1 0 0,1 0 0,-1 1 0,11 4 0,-17-5 53,1 0-1,-1 1 0,0-1 1,1 1-1,-1-1 1,0 1-1,0 0 0,0 0 1,0 0-1,0 0 1,-1 0-1,1 0 0,-1 1 1,1-1-1,-1 1 1,0-1-1,0 1 0,0-1 1,0 1-1,0-1 0,-1 1 1,1 0-1,-1 0 1,1-1-1,-1 1 0,0 0 1,0 0-1,-1-1 1,1 1-1,0 0 0,-1-1 1,0 1-1,0 0 1,1-1-1,-1 1 0,-1-1 1,-1 4-1,-2 5 148,0 0-1,-1-1 0,0 1 1,-1-1-1,0 0 0,-1-1 1,-9 9-1,-3 1 526,-1-1 1,-1-1-1,-1-1 1,-27 14-1,37-23-452,0 0 0,0-1-1,-1-1 1,0 0 0,0-1 0,0 0 0,-1-2 0,1 1-1,-22-1 1,33-2-259,1 0 0,-1 0-1,1-1 1,-1 0 0,1 1 0,0-1-1,-1 0 1,1 0 0,0 0 0,-1-1-1,1 1 1,0 0 0,0-1 0,0 1-1,0-1 1,1 0 0,-1 0 0,0 0-1,1 0 1,-1 0 0,1 0 0,-1 0-1,1 0 1,0-1 0,0 1 0,0 0-1,0-1 1,1 1 0,-1-1 0,1 1-1,-1-1 1,1 1 0,0-4 0,0 3-270,0 1 1,0 0 0,0 0-1,1-1 1,-1 1-1,1 0 1,-1 0-1,1 0 1,0 0 0,0 0-1,0-1 1,0 2-1,0-1 1,0 0-1,1 0 1,-1 0 0,1 0-1,-1 1 1,1-1-1,0 1 1,-1-1-1,1 1 1,0 0 0,3-2-1,20-7-4920,4 2-2146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26.146"/>
    </inkml:context>
    <inkml:brush xml:id="br0">
      <inkml:brushProperty name="width" value="0.025" units="cm"/>
      <inkml:brushProperty name="height" value="0.025" units="cm"/>
    </inkml:brush>
  </inkml:definitions>
  <inkml:trace contextRef="#ctx0" brushRef="#br0">9651 0 8520,'0'0'-144,"-10"0"742,-392 15 1478,-328 35-269,583-36-1660,-470-1 247,448-15-345,41 1-47,-739 10-41,-7 53 22,510-32 18,-620 1 25,796-30-25,-195 7 35,-477-7 88,-504-22-167,1178 30 55,1 8 0,1 9 0,-302 80 0,436-91 42,0 3-1,2 2 0,-85 46 1,104-48-57,0 2 1,1 0 0,1 2 0,1 1-1,1 1 1,-39 48 0,63-69-3,-1-1 1,0 1-1,1-1 0,0 1 1,-1-1-1,1 1 1,0 0-1,1-1 1,-1 1-1,0 0 0,1 0 1,-1 0-1,1 0 1,0 0-1,0-1 1,0 1-1,0 0 1,1 0-1,-1 0 0,1 0 1,0 0-1,0-1 1,0 1-1,0 0 1,0-1-1,0 1 0,1-1 1,-1 1-1,1-1 1,3 4-1,6 7-51,1-1 0,0 1 0,1-2 0,18 13 0,6 6 13,33 39 46,-43-39-17,1-2 1,2 0 0,1-2-1,1-2 1,1 0 0,53 27 0,-35-31 2,0-1 1,2-3 0,-1-2 0,2-2 0,103 8 0,276-14-38,-375-7 44,1849-23-439,-609-45 364,-615 19 46,615-6 60,-205-33-86,-768 59 88,643-73-63,-685 66 41,264-38-57,-7-39-99,-202 7 149,-337 107 19,0 0 0,-1 0 0,1-1 0,-1 1-1,1 0 1,-1 0 0,1 0 0,-1-1 0,1 1 0,-1 0 0,1-1 0,-1 1 0,1 0 0,-1-1 0,1 1 0,-1-1 0,1 1 0,-1-1 0,0 1 0,1-1 0,-1 1 0,0-1 0,0 1 0,1-1 0,-1 1 0,0-1 0,0 0 0,0 1-1,0-1 1,0 1 0,0-1 0,0 0 0,0 1 0,0-1 0,0 1 0,0-1 0,0 0 0,0 1 0,0-1 0,0 1 0,-1-1 0,1 1 0,0-1 0,0 0 0,-1 1 0,1-1 0,0 1 0,-1-1 0,1 1 0,-1 0 0,1-1 0,0 1-1,-1-1 1,0 1 0,-31-26 567,25 22-672,-48-33 182,-2 3-1,-1 2 0,-1 2 0,-2 4 0,-96-29 1,64 29-63,-2 4 0,0 5 1,-112-7-1,149 20-238,0 3-1,0 3 1,0 2-1,1 3 0,-1 2 1,1 2-1,1 3 1,1 3-1,-81 35 1,125-48-145,2 1-476,-1-1 0,0 0 0,0 0 1,-18 3-1,-7-6-4721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31.326"/>
    </inkml:context>
    <inkml:brush xml:id="br0">
      <inkml:brushProperty name="width" value="0.025" units="cm"/>
      <inkml:brushProperty name="height" value="0.025" units="cm"/>
    </inkml:brush>
  </inkml:definitions>
  <inkml:trace contextRef="#ctx0" brushRef="#br0">1 175 8296,'6'-1'122,"0"0"0,0-1 0,1 0 1,-1 0-1,0-1 0,-1 0 0,1 0 0,0 0 0,6-6 1,18-8 374,-11 9-268,0 2 1,1 0-1,0 1 1,0 1 0,0 1-1,0 0 1,28 1-1,147 17 1011,-17-1 13,313-32 386,-308 17-1527,458 19 935,-438 13-919,-128-16-110,0-5 0,89 3-1,103-24 297,5 1-3,-31 11-297,269-3 20,-387-9-29,-1-6 1,132-35-1,118-18 43,-327 63-33,36-2 2644,-95 38-2370,13-24-554,-1-1 0,1 1 0,0 0 0,1-1 1,-1 1-1,1 0 0,0 0 0,1 7 0,-1-9-387,1 1 0,0 0 0,0-1 0,0 1 0,0-1 0,0 1 0,1-1 0,-1 0 0,1 1 0,4 5 0,6 3-4025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41.570"/>
    </inkml:context>
    <inkml:brush xml:id="br0">
      <inkml:brushProperty name="width" value="0.025" units="cm"/>
      <inkml:brushProperty name="height" value="0.025" units="cm"/>
    </inkml:brush>
  </inkml:definitions>
  <inkml:trace contextRef="#ctx0" brushRef="#br0">1 146 6726,'0'0'3267,"5"-5"-3240,4 0-19,-1 0 1,1 0-1,0 0 0,0 1 0,0 1 0,0-1 1,1 2-1,-1-1 0,1 1 0,0 1 0,0 0 1,18 0-1,230-5 692,142-10 1429,12 4-1465,51-6-36,17-14-398,405 17 1702,-870 16-1998,-1 1 0,1 0-1,-1 1 1,0 1 0,14 5 0,19 4-2793,-15-6-910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43.593"/>
    </inkml:context>
    <inkml:brush xml:id="br0">
      <inkml:brushProperty name="width" value="0.025" units="cm"/>
      <inkml:brushProperty name="height" value="0.025" units="cm"/>
    </inkml:brush>
  </inkml:definitions>
  <inkml:trace contextRef="#ctx0" brushRef="#br0">52 31 7335,'0'0'1516,"9"1"-1436,0 0-52,0-1 0,-1 0-1,1 0 1,0-1 0,-1 0 0,1-1-1,0 0 1,-1 0 0,10-4 0,-8 2 11,0 1 1,0 0 0,0 0-1,0 1 1,0 1 0,1 0-1,-1 0 1,0 1-1,1 0 1,12 3 0,0 1 158,-1 2 0,1 1 0,29 14 0,27 5 359,2-4 0,0-3 0,126 14 0,-107-19-405,-10-5 195,-1-4 0,153-11-1,-119 0-216,-98 6-340,-16 0 1808,-34-3-632,-759-12-579,444 21-336,64 17-45,174-10 68,326-17-501,-41 4 138,285-32 303,-60 3 5,1 30-14,-198 24-174,-71-7-1569,0-9-3632,-49-9-3406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45.958"/>
    </inkml:context>
    <inkml:brush xml:id="br0">
      <inkml:brushProperty name="width" value="0.025" units="cm"/>
      <inkml:brushProperty name="height" value="0.025" units="cm"/>
    </inkml:brush>
  </inkml:definitions>
  <inkml:trace contextRef="#ctx0" brushRef="#br0">1751 145 7719,'0'0'3123,"-8"-3"-2616,0 0-375,5 3-100,0-1 0,0 1 1,0-1-1,0 0 0,0 0 0,1-1 0,-1 1 0,0 0 1,1-1-1,-1 0 0,1 0 0,-5-3 0,-16-34 205,22 34-220,-1 0 0,0 1-1,-1-1 1,1 1 0,-1 0 0,0 0-1,0 0 1,0 0 0,-1 1 0,1-1-1,-6-3 1,2 3-9,0 0 1,1 1-1,-1 0 0,-1 0 0,1 1 1,0-1-1,-1 2 0,1-1 0,-1 1 1,1 0-1,-1 1 0,0 0 1,-10 1-1,-12 2 29,-1 2-1,-30 9 1,14-3-1,-44 5 440,0-4 0,-1-4 0,0-4 0,0-4 0,-107-14 0,170 11-461,-77-9 119,-213 2 0,311 10-137,0 1 1,1 1-1,-1-1 0,1 1 1,-1 0-1,1 1 1,0 0-1,0 0 1,0 0-1,0 1 1,1 0-1,-1 1 1,-8 6-1,7-2-7,-1 0 0,1 0 0,0 1 0,1 0 1,1 0-1,-1 1 0,-8 19 0,2 4-16,2 0-1,1 2 1,2-1 0,-6 62 0,10-68-24,2-1 1,1 1-1,1-1 0,7 48 0,-4-61 40,0-1-1,1 1 0,1 0 0,0-1 0,1 0 0,1 0 0,0-1 0,1 0 0,0 0 1,14 16-1,-11-17 17,0 0 1,1-1-1,1 0 1,-1-1-1,2-1 1,-1 0-1,2 0 1,25 10-1,-17-9 14,2-2 0,-1-1 0,1-1 0,0-1-1,27 2 1,2-5 14,0-1 0,0-3 0,0-3 0,86-17 0,488-142-34,-366 89 0,-201 59-2,39-10-24,-2-4 0,188-84 0,-279 111 65,1-1 0,-1-1 0,-1 1 1,1-1-1,-1 0 0,1 0 1,-1-1-1,-1 0 0,1 0 1,-1 0-1,0-1 0,6-11 1,-9 13 39,0 1 0,-1-1 0,0 0 0,1 0 0,-2 0 1,1 0-1,-1 0 0,1 0 0,-1 0 0,-1 0 0,1 0 1,-1-1-1,0 1 0,0 1 0,0-1 0,-1 0 0,1 0 1,-1 0-1,0 1 0,-1-1 0,-3-5 0,-7-10-64,-1 1 0,0 0 0,-1 1 0,-2 1-1,1 0 1,-2 1 0,0 1 0,-1 0 0,-1 2-1,0 0 1,0 1 0,-1 2 0,-1 0 0,0 1-1,0 1 1,-1 1 0,0 1 0,0 1 0,0 1-1,-1 1 1,-31 0 0,43 3-145,-6-1-606,0 2 0,0 0-1,-21 4 1,28-5-1629,9-7-1292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47.087"/>
    </inkml:context>
    <inkml:brush xml:id="br0">
      <inkml:brushProperty name="width" value="0.025" units="cm"/>
      <inkml:brushProperty name="height" value="0.025" units="cm"/>
    </inkml:brush>
  </inkml:definitions>
  <inkml:trace contextRef="#ctx0" brushRef="#br0">1313 114 7783,'-47'-24'471,"-1"2"-1,-53-17 1,79 32-322,-1 1 0,0 1 1,0 1-1,-1 1 0,1 1 0,0 1 0,-25 2 0,34 1-156,1 0 0,-1 1 0,1 1 0,0 0 0,0 1-1,-21 11 1,-72 48-203,45-25 177,-74 36 47,-92 59 81,195-112-24,1 1 0,1 2 0,0 1 0,-42 49 0,64-65-37,1 0-1,0 1 1,0 0-1,1 0 1,0 0-1,1 1 0,0 0 1,1 0-1,0 0 1,1 1-1,0-1 1,1 1-1,-1 23 1,4-19 5,0 1 1,2-1-1,-1 0 1,2 0-1,0-1 1,1 1-1,1-1 1,0 0-1,13 21 1,-3-9-19,2 0 0,1-1 0,2-1 0,0-1 0,2-1 0,0-1 0,1-1 0,2-1 0,0-1 0,40 22 0,-28-23-5,2-1 0,0-2 0,1-2 0,0-2 0,1-1 0,85 9 0,265-4 178,-368-16-180,67-3 97,-1-5-1,0-3 1,-1-4 0,88-27-1,340-135 164,-338 97-199,-156 68-45,-1-1 0,-1-1 1,0-1-1,-1 0 0,29-30 1,-43 39 54,-1 0 1,-1 0 0,1-1-1,-1 1 1,0-1-1,-1 0 1,1 0 0,-1 0-1,-1-1 1,1 1 0,-1-1-1,-1 1 1,2-16 0,-3 10-16,0 1 0,-1-1 1,0 1-1,-1 0 0,-1-1 1,0 1-1,0 0 0,-6-11 1,-5-9-29,-2 1 1,-1 1-1,-2 0 1,-1 2-1,-30-34 1,19 26 3,-2 2 0,-2 1 0,-1 2-1,-1 1 1,-1 3 0,-2 0 0,-1 3 0,-1 1 0,0 2-1,-2 3 1,0 1 0,-1 1 0,-1 3 0,0 2 0,-1 2 0,-87-5-1,91 12-37,0 1-1,0 3 0,0 1 0,-47 10 0,67-8-299,0 2-1,0 0 1,1 2 0,0 0-1,1 1 1,0 2-1,0 0 1,1 1 0,-18 16-1,-22 22-2440,4-1-2445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0:56.474"/>
    </inkml:context>
    <inkml:brush xml:id="br0">
      <inkml:brushProperty name="width" value="0.025" units="cm"/>
      <inkml:brushProperty name="height" value="0.025" units="cm"/>
    </inkml:brush>
  </inkml:definitions>
  <inkml:trace contextRef="#ctx0" brushRef="#br0">2256 47 6726,'-29'11'387,"21"-9"289,8-2-372,-35 0 951,19 0-1112,-2 1-64,-1-1 0,1-1-1,0 0 1,0-1 0,-1-2 0,2 1 0,-22-9 0,12 3 165,-1 1 1,0 2-1,0 0 1,0 2 0,-35-1-1,-147 9 670,65 1-167,-62-7-342,-325 10-287,455-1-126,0 3 1,0 3 0,1 3-1,-130 47 1,199-60 21,-91 40 9,89-38-27,1 0-1,-1 0 0,1 1 0,0 0 0,1 0 1,-1 1-1,1 0 0,-8 11 0,13-12-17,0 0-1,1 0 0,-1 0 0,2 1 0,-1-1 1,1 0-1,0 1 0,0-1 0,0 0 1,1 1-1,0-1 0,1 0 0,-1 0 0,5 12 1,5 6 20,1-1 1,1 0-1,0-1 0,2-1 1,1 0-1,0-1 1,1 0-1,2-2 1,0 0-1,0-1 1,2-1-1,0 0 0,1-2 1,0-1-1,1-1 1,1 0-1,-1-2 1,2-1-1,0-1 1,0-1-1,0-1 0,0-1 1,37 2-1,69-3 52,209-19-1,130-47 50,-316 36-134,-1-6 0,-2-7 1,152-62-1,-292 97 48,13-5 9,-1-1 0,1-1 0,42-27 0,-65 37 19,-1 0 0,1 1 0,0-1 0,-1 0 0,1 1 0,-1-1 0,1 0 0,0 0 0,-1 0 0,0 0 0,1 0-1,-1 1 1,0-1 0,1 0 0,-1 0 0,0 0 0,0 0 0,0 0 0,0 0 0,0 0 0,0 0 0,0 0 0,0 0-1,0 0 1,0 0 0,0 0 0,-1 0 0,1 0 0,0 1 0,-1-1 0,1 0 0,-1 0 0,1 0 0,-1 0 0,1 1-1,-1-1 1,1 0 0,-1 0 0,-1 0 0,-33-30 775,31 28-861,-27-20 144,-1 2-1,-1 0 1,-1 3-1,-1 1 1,0 1-1,-56-16 1,57 23-775,-1 2 0,0 1 0,0 1 0,-44 1 0,19 4-1615,3 0-1152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05.506"/>
    </inkml:context>
    <inkml:brush xml:id="br0">
      <inkml:brushProperty name="width" value="0.025" units="cm"/>
      <inkml:brushProperty name="height" value="0.025" units="cm"/>
    </inkml:brush>
  </inkml:definitions>
  <inkml:trace contextRef="#ctx0" brushRef="#br0">23 1084 5894,'0'0'4313,"-5"3"-4244,-13 9 20,30-22 362,-7 3-285,-1 1 1,0-1 0,0 0 0,-1 0-1,0 0 1,-1 0 0,1-1 0,-1 1 0,0-1-1,-1 1 1,1-12 0,3-11 36,-3 23-176,110-576 1334,-104 487-1151,-6 57 126,1 0 0,16-66-1,-4 13 130,-30 112-2061,-25 70-5867,20-57 880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05.964"/>
    </inkml:context>
    <inkml:brush xml:id="br0">
      <inkml:brushProperty name="width" value="0.025" units="cm"/>
      <inkml:brushProperty name="height" value="0.025" units="cm"/>
    </inkml:brush>
  </inkml:definitions>
  <inkml:trace contextRef="#ctx0" brushRef="#br0">14 535 8840,'0'0'2750,"-3"-7"-2510,1 3-183,0-1-1,0 1 1,1-1 0,0 0 0,0 0-1,0 1 1,1-1 0,-1 0 0,1 0 0,0 0-1,1 0 1,1-8 0,18-73 385,-4 22-122,-6-8 111,-3 0-1,-2-82 1,-5 154-425,0-1 0,1 0 0,-1 1 0,0-1 0,1 1 0,-1-1 0,1 1 1,-1 0-1,1-1 0,-1 1 0,1-1 0,-1 1 0,1 0 0,0-1 0,-1 1 0,1 0 0,-1 0 0,1 0 1,0-1-1,-1 1 0,1 0 0,0 0 0,-1 0 0,1 0 0,0 0 0,1 0 0,24 0-218,-21 0 249,47-1-60,74 2 17,-113 1-87,0-1 0,0 1 0,0 1 0,-1 1 0,1 0-1,-1 0 1,16 8 0,-21-7-162,-1 1-1,1-1 0,-1 1 1,0 0-1,-1 1 1,1 0-1,-1-1 1,-1 1-1,1 1 1,-1-1-1,-1 1 1,1 0-1,-1 0 1,3 11-1,5 17-3086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12.570"/>
    </inkml:context>
    <inkml:brush xml:id="br0">
      <inkml:brushProperty name="width" value="0.025" units="cm"/>
      <inkml:brushProperty name="height" value="0.025" units="cm"/>
    </inkml:brush>
  </inkml:definitions>
  <inkml:trace contextRef="#ctx0" brushRef="#br0">2830 270 5765,'-37'-2'952,"-1"-2"0,-65-15 0,66 10-285,0 3 1,-70-5-1,-29 19 69,95-3-383,0-3-1,0-1 1,-59-6-1,38-8-324,-66-21 0,6 0-9,-85-22 149,-36-8 234,192 54-316,0 2 0,-96-3 0,89 13-58,0 1 1,1 3-1,-1 3 0,1 2 1,-80 28-1,-64 37-44,170-61 0,0 1 0,2 2 0,0 1 0,-31 26 0,-153 153 75,210-194-63,0 0 0,0 0 1,1 0-1,-1 1 0,1-1 0,0 1 0,0-1 1,1 1-1,-1 0 0,1 0 0,0 0 1,1 0-1,-1 0 0,1 0 0,0 0 0,1 9 1,-1-8 3,1 0 0,-1 0 1,2-1-1,-1 1 1,1 0-1,0 0 0,0-1 1,0 1-1,1-1 1,0 0-1,0 0 1,0 0-1,6 7 0,6 1 11,1 0-1,0-1 1,0 0 0,2-1-1,-1-1 1,21 8-1,117 40 30,-124-48-31,23 7 11,1-3-1,1-3 1,90 8 0,-41-14 23,110-8 1,8-14-10,135-3 22,93 31-50,-2 0-1,-294-11-4,738-33 19,-809 22 0,0-4 0,153-48-1,-224 58 6,-1 1 0,1-2 0,-1 1 0,0-2-1,12-8 1,-20 12 66,-1 1-1,0-1 1,0 0-1,0 0 1,-1 0-1,1-1 1,-1 1-1,1-1 1,-1 1-1,0-1 1,0 0-1,-1 0 1,1 0-1,-1 0 1,0 0-1,0 0 1,0 0 0,-1 0-1,1 0 1,-1-5-1,0-10-60,-1 1 1,0 0-1,-1-1 0,-2 1 1,1 0-1,-9-21 0,9 30-23,-1 0-1,-1 0 1,1 0 0,-2 1-1,1-1 1,-1 1-1,0 1 1,-1-1-1,1 1 1,-2 0 0,1 0-1,-1 1 1,-12-8-1,0 3-2,-1 1 0,-1 1-1,1 1 1,-1 0 0,-1 2-1,1 0 1,-1 2 0,-23-2-1,-194-2 51,182 9-45,-545 28 39,150-11-11,1-39-68,398 18 4,-633-4 22,203 74-14,92-7 6,323-56-36,43-4-9,0 1-1,-1 2 1,-29 6-1,50-7 49,-1 0 0,1 0 1,-1 0-1,1 1 0,0 0 0,0 0 0,1 0 1,-1 1-1,1 0 0,-1 0 0,1 0 0,0 1 1,1 0-1,-1 0 0,1 0 0,0 0 0,-4 8 1,2-4 1,1 1 0,1 0 0,-1 0 0,2 1 0,0-1 1,0 1-1,0-1 0,2 1 0,-1 0 0,1 0 0,1 0 1,0 0-1,1 0 0,0 0 0,0 0 0,1 0 0,0-1 1,1 1-1,1-1 0,-1 1 0,2-1 0,-1 0 0,2-1 0,-1 1 1,1-1-1,0 0 0,1 0 0,0-1 0,1 0 0,-1 0 1,13 9-1,4 0-46,1-1 1,0-1 0,1-1-1,1-1 1,0-1-1,1-1 1,0-2 0,0-1-1,1-1 1,38 4 0,40 0-222,156-3 0,-238-8 291,206-3-14,336-48 1,121-79-16,-26 4 26,-474 99 3,294-4 0,-418 32-118,117-6-4253,-110-7-1085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7.237"/>
    </inkml:context>
    <inkml:brush xml:id="br0">
      <inkml:brushProperty name="width" value="0.025" units="cm"/>
      <inkml:brushProperty name="height" value="0.025" units="cm"/>
    </inkml:brush>
  </inkml:definitions>
  <inkml:trace contextRef="#ctx0" brushRef="#br0">29 1 21332,'0'0'6662,"6"60"-5701,-12-18-640,-4 10-97,3 1-96,-1-2-96,6 1-32,1-11-64,1-3-769,0-11-448,11-11-833,1-13-1185,5-3-1121,3-16-4517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14.669"/>
    </inkml:context>
    <inkml:brush xml:id="br0">
      <inkml:brushProperty name="width" value="0.025" units="cm"/>
      <inkml:brushProperty name="height" value="0.025" units="cm"/>
    </inkml:brush>
  </inkml:definitions>
  <inkml:trace contextRef="#ctx0" brushRef="#br0">447 243 9321,'-10'-1'454,"-4"-1"-295,0 1 0,-1 0 1,1 1-1,-1 0 0,1 1 1,-1 1-1,1 0 0,0 1 1,0 1-1,0 0 0,0 1 1,-13 6-1,11-1-150,1 1 0,1 0-1,0 1 1,1 0 0,0 1 0,0 0 0,2 1 0,0 1-1,0 0 1,1 0 0,-10 24 0,14-28-15,2 0 1,0 1-1,0-1 1,1 1-1,1 0 0,0 0 1,0-1-1,1 1 1,1 0-1,0 1 0,0-1 1,1 0-1,1-1 1,0 1-1,1 0 1,0 0-1,1-1 0,4 12 1,0-9 18,0 1-1,0-1 1,1 0 0,1-1 0,0 0-1,1-1 1,1 0 0,-1-1 0,2 0-1,17 12 1,-8-8 11,1-2 0,0-1 0,1-1-1,1-1 1,45 13 0,7-7 29,0-4 1,1-3-1,103 0 0,718 57 129,-883-64-181,659 85 138,-523-76-4,1-6 0,220-22-1,345-56-6,-606 60-103,122-29 0,-194 32 2,0-1 0,0-3 1,-2-1-1,0-2 0,0-1 0,47-33 1,-81 49 22,0-1 0,0 0 0,-1 0 1,1 0-1,-1 0 0,0 0 0,0-1 0,0 0 1,-1 1-1,1-1 0,-1 0 0,0 0 0,0-1 1,0 1-1,-1 0 0,1-1 0,1-7 1,-3 5-7,0 1 0,0 0 0,0-1 0,-1 1 1,0 0-1,0 0 0,-1-1 0,0 1 1,0 0-1,0 0 0,-5-8 0,-5-6 30,-1 1 1,-1 0-1,0 1 0,-1 0 0,-1 2 0,-19-16 1,4 7 0,0 1 0,-2 2 0,0 2 0,-1 1 0,-43-17-1,-191-62 33,131 53-98,39 10 4,-348-114-42,357 125 80,-2 4 0,-1 4-1,-98-4 1,13 15 70,-191 22-1,-176 44-116,-151 10 232,491-65-227,100-6-249,0 5 0,-199 36 1,288-37-333,0 1 0,0 0 0,1 1 0,0 1 0,0 1 0,0-1 0,1 2-1,0 0 1,1 1 0,0 0 0,1 0 0,-15 18 0,-3 7-4734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16.836"/>
    </inkml:context>
    <inkml:brush xml:id="br0">
      <inkml:brushProperty name="width" value="0.025" units="cm"/>
      <inkml:brushProperty name="height" value="0.025" units="cm"/>
    </inkml:brush>
  </inkml:definitions>
  <inkml:trace contextRef="#ctx0" brushRef="#br0">759 473 6822,'-45'11'289,"1"-3"-1,-2-1 0,1-2 1,0-3-1,-1-1 0,0-2 0,1-3 1,-64-12-1,92 12-256,-1 1 0,0 0 0,0 2 1,-1 0-1,1 1 0,0 0 0,-31 6 0,43-5-37,1 1 1,-1 0-1,1 0 0,-1 0 0,1 1 0,0-1 1,0 1-1,0 0 0,0 1 0,0-1 0,1 1 1,-1 0-1,1 0 0,0 1 0,1-1 0,-1 1 1,1 0-1,0 0 0,0 0 0,0 0 0,1 0 0,-1 1 1,1-1-1,1 1 0,-1 0 0,1-1 0,-1 9 1,0 3 4,0 0-1,1 0 1,1 0 0,0 0 0,2 0 0,0 0 0,0 0 0,2-1 0,0 1 0,1-1 0,1 0-1,9 21 1,-5-19 1,1-1 0,0 0-1,1 0 1,1-2-1,0 1 1,1-1 0,1-1-1,0-1 1,1 0-1,18 11 1,5-1 20,1-1 0,1-2 0,0-2 0,2-1 0,46 10-1,-3-5 67,145 16 0,-96-28 308,261-12-1,136-50 20,-353 31-341,-57 8-35,903-67 169,-728 71-167,371-57 0,-8-21-40,-507 69 0,-125 15 7,171-28 94,-172 25-89,-1-1 1,0-1-1,0-1 0,-1-2 1,33-18-1,-54 27-3,0 0 0,-1-1-1,1 0 1,0 1 0,-1-1 0,0 0-1,0-1 1,0 1 0,0-1 0,0 1-1,-1-1 1,1 0 0,-1 0 0,0 0-1,0 0 1,0 0 0,-1-1 0,2-7-1,-2 5 24,-1 1-1,0-1 0,0 0 0,-1 1 0,0-1 0,0 1 0,0-1 0,-1 1 0,0-1 0,-1 1 0,-4-10 0,-3-2 45,-1 0-1,-1 1 0,0 0 1,-1 1-1,-1 0 1,-1 1-1,-20-17 0,-3 4-3,-1 1 0,-1 2 0,-2 2 0,-70-30-1,-187-47 184,139 61-136,-267-32 0,-169 23 186,570 46-298,-1262-33 212,1103 46-277,0 8-1,-193 45 1,-353 122-237,705-179 255,-324 105-203,305-94-417,0 2 1,1 2 0,1 2 0,2 2 0,-54 43 0,45-27-1931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0.823"/>
    </inkml:context>
    <inkml:brush xml:id="br0">
      <inkml:brushProperty name="width" value="0.025" units="cm"/>
      <inkml:brushProperty name="height" value="0.025" units="cm"/>
    </inkml:brush>
  </inkml:definitions>
  <inkml:trace contextRef="#ctx0" brushRef="#br0">34 1 12492,'0'0'3972,"-9"65"-3268,0-22 353,2 7 64,2 5-384,1 1-513,4-4-128,0-3-64,0-8 0,5-8-288,1-9-481,-3-10-223,-3-8-1315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1.155"/>
    </inkml:context>
    <inkml:brush xml:id="br0">
      <inkml:brushProperty name="width" value="0.025" units="cm"/>
      <inkml:brushProperty name="height" value="0.025" units="cm"/>
    </inkml:brush>
  </inkml:definitions>
  <inkml:trace contextRef="#ctx0" brushRef="#br0">29 252 10346,'-4'-14'2002,"-1"1"-1493,1-1 233,0 0 1,0 0-1,1-1 1,-1-14-1,4 25-585,0 0-1,0 0 0,0 0 0,0 0 0,0 1 0,1-1 0,0 0 0,0 0 0,0 0 0,0 0 0,1 1 0,-1-1 0,1 0 0,0 1 0,0-1 1,0 1-1,0 0 0,1 0 0,0 0 0,-1 0 0,7-5 0,2 1-59,1 1 0,0 0 0,0 0 0,1 1 1,-1 1-1,1 0 0,0 1 0,0 0 0,15-1 0,20 0-46,54 2 0,-85 2 8,-8-1-66,0 2 0,0 0 1,1 0-1,-1 0 0,0 1 1,0 0-1,-1 1 0,1 0 1,0 0-1,-1 1 0,0 0 0,0 1 1,8 6-1,-12-8 113,1 1 0,-2 0-1,1 0 1,0 0 0,-1 0 0,0 0 0,0 1-1,0 0 1,-1 0 0,1 0 0,-1 0-1,0 0 1,-1 0 0,1 0 0,-1 0-1,0 1 1,-1-1 0,1 1 0,-1-1 0,0 1-1,0-1 1,0 0 0,-3 9 0,1-5 153,-1 1 1,-1-1 0,1 0 0,-1-1 0,-1 1 0,0-1-1,0 0 1,-1 0 0,0 0 0,0-1 0,0 0 0,-1 0-1,0 0 1,-13 8 0,-3 1-81,0 0 0,-1-2-1,-46 21 1,55-28-3771,30-11 174,47-20-3814,-42 17 3505,22-8-2396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1.488"/>
    </inkml:context>
    <inkml:brush xml:id="br0">
      <inkml:brushProperty name="width" value="0.025" units="cm"/>
      <inkml:brushProperty name="height" value="0.025" units="cm"/>
    </inkml:brush>
  </inkml:definitions>
  <inkml:trace contextRef="#ctx0" brushRef="#br0">36 0 7079,'0'0'4164,"3"11"-48,-1 1-3267,0 0 0,-1 0 1,-1 0-1,1 0 1,-2 0-1,0 0 0,0 0 1,-4 15-1,-8 13 1050,8-24-1420,0 0 0,1 0-1,0 0 1,-1 30-1,5-45-472,0-1 0,0 0-1,0 0 1,0 1 0,0-1-1,0 0 1,0 0 0,0 0-1,0 1 1,0-1 0,0 0-1,0 0 1,0 0 0,1 1 0,-1-1-1,0 0 1,0 0 0,0 0-1,0 0 1,0 1 0,1-1-1,-1 0 1,0 0 0,0 0-1,0 0 1,1 0 0,-1 0 0,0 0-1,0 0 1,0 1 0,1-1-1,-1 0 1,0 0 0,0 0-1,1 0 1,-1 0 0,0 0-1,0 0 1,0 0 0,1 0 0,-1 0-1,0-1 1,0 1 0,0 0-1,1 0 1,-1 0 0,0 0-1,0 0 1,0 0 0,1 0 0,-1 0-1,0-1 1,0 1 0,0 0-1,0 0 1,1 0 0,-1 0-1,0-1 1,0 1 0,0 0-1,0 0 1,0 0 0,0-1 0,0 1-1,1 0 1,-1-1 0,12-13 231,-7 0-218,0-1-1,0 0 1,-2 0-1,0 0 1,0 0-1,-2-1 1,0 1-1,0-1 0,-2 1 1,-3-29-1,4 43-27,0 1 0,0 0 0,0-1 0,0 1 0,0 0 0,0-1 0,0 1 0,0 0 0,0-1 0,0 1 0,0 0 0,0-1 0,0 1-1,0 0 1,-1 0 0,1-1 0,0 1 0,0 0 0,0-1 0,0 1 0,-1 0 0,1 0 0,0-1 0,0 1 0,0 0 0,-1 0 0,1 0 0,0-1 0,0 1 0,-1 0-1,1 0 1,0 0 0,-1 0 0,1 0 0,0 0 0,-1-1 0,1 1 0,0 0 0,-1 0 0,1 0 0,0 1-17,0-1 0,-1 1 0,1-1 0,0 1 0,0-1 0,0 1 0,1-1 0,-1 1 0,0-1 0,0 1 0,0-1-1,0 1 1,0-1 0,0 1 0,1-1 0,-1 0 0,0 1 0,0-1 0,1 1 0,-1-1 0,0 0 0,1 1 0,-1-1 0,0 0 0,1 1 0,-1-1 0,1 0 0,0 1 0,6 3-530,0 1 0,0-2 0,0 1 0,1-1 1,-1 0-1,1-1 0,0 1 0,0-2 0,0 1 0,0-1 0,16 0 0,7 0-4930,53-6 0,-51-1 686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1.836"/>
    </inkml:context>
    <inkml:brush xml:id="br0">
      <inkml:brushProperty name="width" value="0.025" units="cm"/>
      <inkml:brushProperty name="height" value="0.025" units="cm"/>
    </inkml:brush>
  </inkml:definitions>
  <inkml:trace contextRef="#ctx0" brushRef="#br0">110 86 3651,'0'0'16309,"-9"-3"-15177,6 2-1073,1 0 0,-1 1 0,0-1 0,1 1 1,-1-1-1,0 1 0,0 0 0,1 0 0,-1 0 0,0 0 0,0 0 0,1 1 0,-1-1 1,0 1-1,1 0 0,-1 0 0,1 0 0,-1 0 0,-2 1 0,2 1 28,-1 0-1,1 0 0,0 0 1,0 1-1,0-1 0,1 1 0,-1-1 1,1 1-1,0 0 0,0 0 1,0 0-1,0 0 0,1 0 1,-2 9-1,2-11-51,0 1-1,0 0 1,0 0 0,0 0-1,0 0 1,1 0 0,0 0 0,0 0-1,-1 0 1,2 0 0,-1 0-1,0 0 1,1-1 0,-1 1-1,1 0 1,0 0 0,0 0-1,0 0 1,0 0 0,0-1 0,1 1-1,-1-1 1,1 1 0,0-1-1,0 1 1,0-1 0,0 0-1,0 0 1,0 0 0,0 0-1,1 0 1,-1-1 0,4 2-1,2 0 0,0 0 0,1-1 0,-1 0 0,1 0 0,-1-1 0,1 0 0,0-1 0,0 0 0,-1 0 0,15-3 0,-19 3 60,1-1-1,-1 0 0,1 0 0,-1 0 1,0-1-1,0 0 0,1 0 0,-1 0 1,0 0-1,0 0 0,-1-1 0,1 0 1,0 0-1,-1 0 0,0 0 0,0 0 1,0-1-1,0 1 0,0-1 0,-1 0 1,1 0-1,-1 0 0,0 0 0,0 0 1,-1 0-1,1-1 0,-1 1 0,0-1 1,0 1-1,0-1 0,-1 1 0,0-1 1,0 0-1,0 1 0,0-1 0,-1 1 1,1-1-1,-1 1 0,-1-1 0,1 1 1,0 0-1,-1-1 0,0 1 0,0 0 1,0 0-1,-5-6 0,0 3-290,1-1-1,-2 1 1,1 1 0,-1-1-1,0 1 1,0 1-1,-1-1 1,-14-6 0,-11 1-3374,-2 5-3397,13 5-3368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2.227"/>
    </inkml:context>
    <inkml:brush xml:id="br0">
      <inkml:brushProperty name="width" value="0.025" units="cm"/>
      <inkml:brushProperty name="height" value="0.025" units="cm"/>
    </inkml:brush>
  </inkml:definitions>
  <inkml:trace contextRef="#ctx0" brushRef="#br0">1 0 7911,'0'0'13613,"68"15"-12299,-20-13-418,14-1-671,12-1-161,2 0-801,3 0-3939,0-10-10251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3.002"/>
    </inkml:context>
    <inkml:brush xml:id="br0">
      <inkml:brushProperty name="width" value="0.025" units="cm"/>
      <inkml:brushProperty name="height" value="0.025" units="cm"/>
    </inkml:brush>
  </inkml:definitions>
  <inkml:trace contextRef="#ctx0" brushRef="#br0">74 278 4740,'0'0'5563,"5"-8"-3033,-1 1-1590,1-1-1,-1 1 0,0-1 0,-1 0 0,4-10 0,-7 17-836,1-1 1,-1 1-1,0 0 1,1-1-1,-1 1 1,0 0 0,0-1-1,0 1 1,0 0-1,0-1 1,0 1-1,0 0 1,0-1-1,0 1 1,-1 0-1,1-1 1,0 1-1,-1 0 1,1 0 0,-1-1-1,0 1 1,1 0-1,-1 0 1,0 0-1,0 0 1,0 0-1,0 0 1,0 0-1,0 0 1,0 0 0,0 0-1,0 1 1,0-1-1,0 0 1,0 1-1,-1-1 1,1 1-1,0-1 1,-1 1-1,1 0 1,0-1-1,-1 1 1,1 0 0,0 0-1,-1 0 1,1 0-1,0 0 1,-1 0-1,1 0 1,0 1-1,-3 0 1,1 0-95,0 0 1,0 0 0,0 0-1,-1 1 1,1 0-1,1-1 1,-1 1 0,0 0-1,0 1 1,1-1-1,-1 0 1,1 1 0,0-1-1,0 1 1,0 0-1,0 0 1,0 0 0,0 0-1,1 0 1,-1 0-1,1 0 1,-1 6 0,-1-4-3,1 1 0,1 0 0,-1-1 0,1 1 0,0 0 0,0 0 0,1 0 0,-1 0 1,1-1-1,1 1 0,-1 0 0,1 0 0,1 6 0,-1-11 3,0 1-1,0-1 1,1 0-1,-1 1 1,0-1-1,1 0 1,-1 0-1,0 0 1,1 0-1,-1 0 1,1 0-1,-1-1 1,1 1-1,0 0 1,-1-1-1,1 1 1,0-1-1,-1 0 1,1 0-1,0 1 1,0-1-1,-1 0 1,1 0-1,0-1 1,0 1-1,-1 0 0,1 0 1,2-2-1,4 1 103,0-1-1,0 0 1,0-1-1,14-6 1,-8 1-67,0-1 0,0-1 0,-1 0 1,0-1-1,-1 0 0,0-1 0,-1 0 0,0-1 0,-1-1 0,0 1 0,-1-1 1,-1-1-1,0 0 0,-1 0 0,-1-1 0,0 1 0,-1-1 0,-1 0 1,0-1-1,-2 1 0,2-21 0,-16 67-378,4-13 287,1 3 69,0 1-1,2-1 1,0 2 0,1-1-1,2 0 1,0 1 0,1 35-1,1-55-19,0 0 1,1 0-1,-1 0 0,0 0 0,1 0 0,-1-1 0,1 1 0,0 0 0,0 0 0,0 0 0,0 0 0,0-1 0,0 1 0,0 0 0,0-1 1,1 1-1,-1-1 0,0 0 0,1 1 0,-1-1 0,4 2 0,-1-1 11,0-1 0,-1 1 0,1-1 0,0 0 0,0 0 0,0 0 0,0-1 0,0 1 0,0-1-1,7 0 1,-3-1 4,0 0-1,0 0 0,0 0 0,-1-1 0,1 0 0,0-1 1,-1 0-1,1 0 0,-1-1 0,0 0 0,7-4 0,-10 4 0,0 1 0,1-1-1,-1 0 1,-1 0 0,1 0-1,0-1 1,-1 1 0,0-1-1,0 0 1,-1 0 0,1 0-1,-1 0 1,0 0-1,0-1 1,-1 1 0,2-9-1,-18 47 242,6-15-153,7-15-86,1-1-1,0 1 0,0 0 0,0-1 1,0 1-1,1 0 0,-1 0 0,1 0 1,0 0-1,0 0 0,0 0 0,0 0 1,0-1-1,1 1 0,0 5 0,1-6-5,-1-1 0,0 0 0,1 1-1,-1-1 1,1 0 0,-1 0 0,1 0-1,0 0 1,-1 0 0,1 0 0,0 0-1,0 0 1,0-1 0,-1 1 0,1-1-1,0 1 1,0-1 0,0 0 0,0 0-1,0 0 1,0 0 0,0 0 0,2-1-1,4 1 3,-1-2 0,1 1 0,-1-1 0,0 0 0,0 0-1,0-1 1,0 0 0,0 0 0,0-1 0,-1 0 0,1 0 0,-1 0-1,0-1 1,0 0 0,-1 0 0,0 0 0,0-1 0,0 0 0,0 0-1,-1 0 1,0-1 0,6-11 0,-10 11 6,0 27-413,-1-14 399,1 0 1,0 0-1,0 0 0,1 0 1,0 0-1,0 0 0,1 6 1,-1-10-77,0 0 1,0 0 0,0-1 0,1 1-1,-1-1 1,0 1 0,0 0-1,1-1 1,-1 0 0,1 1 0,-1-1-1,1 0 1,0 0 0,0 0 0,-1 0-1,1 0 1,0 0 0,0-1 0,0 1-1,0-1 1,0 1 0,0-1-1,0 0 1,0 1 0,3-1 0,2 0-1180,0 1 1,0-1-1,0 0 1,0-1 0,11-1-1,11-12-6903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3.397"/>
    </inkml:context>
    <inkml:brush xml:id="br0">
      <inkml:brushProperty name="width" value="0.025" units="cm"/>
      <inkml:brushProperty name="height" value="0.025" units="cm"/>
    </inkml:brush>
  </inkml:definitions>
  <inkml:trace contextRef="#ctx0" brushRef="#br0">90 0 16367,'0'0'3428,"-5"10"-2131,-9 21-359,1-1 1,2 2-1,1-1 0,1 2 1,-4 36-1,7-24-529,-2 76 1,8-120-409,0 0-1,0 0 1,0 1 0,0-1 0,0 0 0,0 0 0,0 1-1,0-1 1,0 0 0,1 0 0,-1 1 0,1-1-1,-1 0 1,1 0 0,-1 0 0,1 0 0,0 0 0,-1 1-1,1-1 1,0-1 0,1 3 0,-1-3-2,0 0 1,0 1-1,0-1 1,0 0-1,0 0 1,0 0-1,0 0 1,0 0-1,0 0 1,0 0-1,0-1 1,0 1-1,0 0 1,-1 0-1,1-1 1,0 1-1,0-1 1,0 1-1,0-1 1,0 1-1,0-1 1,6-4-114,-1 0 1,0-1 0,-1 1 0,1-1-1,5-7 1,5-12-721,0-1-1,18-42 0,-12 22 681,-37 107-225,0-2 118,12-26-2075,8-7-4073,13-12 184,-3-12 2333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3.977"/>
    </inkml:context>
    <inkml:brush xml:id="br0">
      <inkml:brushProperty name="width" value="0.025" units="cm"/>
      <inkml:brushProperty name="height" value="0.025" units="cm"/>
    </inkml:brush>
  </inkml:definitions>
  <inkml:trace contextRef="#ctx0" brushRef="#br0">34 1 8648,'0'0'10698,"2"8"-9715,1 14-643,0 0 0,-2-1-1,-1 1 1,0 0 0,-2 0 0,0 0 0,-9 30 0,-3 51 1131,5 80-45,15-168-1250,-6-15-169,0 0 0,1 0 0,-1 0 0,0-1-1,1 1 1,-1 0 0,0 0 0,1 0 0,-1-1 0,0 1 0,1 0 0,-1-1-1,0 1 1,0 0 0,0-1 0,1 1 0,-1 0 0,0-1 0,0 1 0,0 0-1,0-1 1,1 1 0,-1 0 0,0-1 0,0 1 0,0-1 0,0 1 0,0 0-1,0-1 1,0 1 0,0-1 0,0 1 0,0 0 0,0-1 0,-1 1 0,1-1-1,0 1 1,0-31-180,-1 0-1,-1 0 1,-11-46-1,13 77 181,0-1 0,0 0 0,0 0 0,0 0-1,1 0 1,-1 0 0,0 0 0,0 0 0,0 0-1,1 0 1,-1 0 0,0 0 0,1 1 0,-1-1 0,1 0-1,-1 0 1,1 0 0,-1 1 0,1-1 0,0 0-1,-1 1 1,1-1 0,0 1 0,0-1 0,-1 0-1,1 1 1,0 0 0,0-1 0,0 1 0,0-1 0,0 1-1,-1 0 1,1 0 0,0-1 0,0 1 0,0 0-1,0 0 1,0 0 0,0 0 0,0 0 0,0 0 0,1 1-1,62 1-71,-30 1 24,-26-4 17,0-1 0,1 1 0,-1-1 0,0-1 0,0 1 0,0-1 0,-1-1 0,1 0 0,-1 0 0,0 0 0,0-1 0,0 0 0,0 0 0,-1 0 0,0-1 0,0 0 0,0-1 0,-1 1 0,9-15 0,-38 90 1534,19-55-1275,0 0-1,0 0 0,2 0 1,-1 1-1,2-1 0,0 1 1,1 0-1,1 25 0,0-39-226,0 1-1,0-1 1,1 0 0,-1 1-1,1-1 1,-1 0-1,1 0 1,0 1-1,-1-1 1,1 0 0,0 0-1,0 0 1,0 0-1,0 0 1,0 0 0,0 0-1,0 0 1,0 0-1,0-1 1,0 1 0,0 0-1,1-1 1,-1 1-1,0-1 1,0 1 0,1-1-1,-1 0 1,0 1-1,1-1 1,-1 0 0,1 0-1,-1 0 1,0 0-1,2 0 1,-1 0-154,1 0 0,-1 0 0,0-1 0,0 1-1,1-1 1,-1 1 0,0-1 0,0 0 0,0 1 0,0-1 0,0 0 0,0 0-1,0-1 1,0 1 0,0 0 0,0-1 0,-1 1 0,1-1 0,-1 1 0,3-4-1,0-2-1470,-1 0-1,0 0 1,0-1-1,-1 1 1,3-14-1,-1-22-7969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7.632"/>
    </inkml:context>
    <inkml:brush xml:id="br0">
      <inkml:brushProperty name="width" value="0.025" units="cm"/>
      <inkml:brushProperty name="height" value="0.025" units="cm"/>
    </inkml:brush>
  </inkml:definitions>
  <inkml:trace contextRef="#ctx0" brushRef="#br0">55 0 14221,'0'0'3011,"-2"57"-1121,-8-18 256,-1 7-480,0 4-449,1 0-545,2 1-511,5-6-97,3-2-64,0-8-96,0-6-609,0-9-288,6-7-160,-1-5-801,-5-30-15599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4.309"/>
    </inkml:context>
    <inkml:brush xml:id="br0">
      <inkml:brushProperty name="width" value="0.025" units="cm"/>
      <inkml:brushProperty name="height" value="0.025" units="cm"/>
    </inkml:brush>
  </inkml:definitions>
  <inkml:trace contextRef="#ctx0" brushRef="#br0">22 0 12588,'0'0'7879,"-21"50"-6726,21-31-736,1-1-257,16 1-64,0 1-929,-1 1-2017,6-3-3012,-6-1-3811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4.639"/>
    </inkml:context>
    <inkml:brush xml:id="br0">
      <inkml:brushProperty name="width" value="0.025" units="cm"/>
      <inkml:brushProperty name="height" value="0.025" units="cm"/>
    </inkml:brush>
  </inkml:definitions>
  <inkml:trace contextRef="#ctx0" brushRef="#br0">70 0 8552,'0'0'2765,"-5"10"321,-8 10-1532,6-9-503,0 0 0,1 0 0,0 0 0,0 0 0,1 1 0,1 0 0,0 0 0,-3 13 0,8-24-1021,0 0 0,0 0 0,1 0 0,-1-1 0,0 1 1,0 0-1,0-1 0,1 1 0,-1-1 0,0 0 0,0 1 0,1-1 0,-1 0 0,0 0 0,1 0 0,-1 0 1,0 0-1,1 0 0,-1 0 0,3-1 0,31-1 235,22-19-263,-48 17-106,0 1 0,0-1-1,0 1 1,0 1-1,0 0 1,0 0 0,13-1-1,-22 3 96,1 0 0,0 0 0,-1 0 0,1 1 0,-1-1 0,1 0 0,-1 0 0,1 0 0,-1 0 0,1 0 1,-1 1-1,1-1 0,-1 0 0,1 1 0,-1-1 0,1 0 0,-1 1 0,0-1 0,1 0 0,-1 1 0,0-1 0,1 1 0,-1-1 0,0 1 0,1-1 0,-1 1 0,0-1 0,0 1 0,0-1 0,1 1 0,-1 0 0,1 24 139,-1-24-132,0 1 0,-1 0-1,1 0 1,0-1-1,0 1 1,0 0 0,0 0-1,0-1 1,0 1-1,1 0 1,-1 0 0,1-1-1,-1 1 1,1 0 0,-1-1-1,1 1 1,0 0-1,0-1 1,0 1 0,0-1-1,0 1 1,0-1-1,0 0 1,1 0 0,1 2-1,0-2-347,1 0 0,-1 0 0,1-1 0,-1 1 0,1-1 0,-1 0 0,1 0 0,0 0 0,-1 0 0,1-1 0,-1 0 0,1 1 0,-1-1-1,1-1 1,-1 1 0,0 0 0,0-1 0,4-1 0,5-5-1521,0 0 0,-1 0 0,12-12 0,-19 16 1267,25-23-4857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4.969"/>
    </inkml:context>
    <inkml:brush xml:id="br0">
      <inkml:brushProperty name="width" value="0.025" units="cm"/>
      <inkml:brushProperty name="height" value="0.025" units="cm"/>
    </inkml:brush>
  </inkml:definitions>
  <inkml:trace contextRef="#ctx0" brushRef="#br0">72 6 3459,'0'0'23035,"-5"-2"-22602,5 2-450,-1-1 0,0 1-1,1 0 1,-1-1 0,0 1 0,1 0 0,-1-1 0,0 1 0,0 0 0,1 0 0,-1 0-1,0-1 1,0 1 0,1 0 0,-1 0 0,0 0 0,0 0 0,0 1 0,1-1-1,-1 0 1,0 0 0,0 0 0,1 0 0,-1 1 0,0-1 0,1 0 0,-1 1 0,0-1-1,1 1 1,-1-1 0,0 1 0,1-1 0,-1 1 0,1-1 0,-1 1 0,1-1-1,-1 1 1,1 0 0,0-1 0,-1 1 0,1 0 0,0-1 0,-1 1 0,1 0 0,0 0-1,0-1 1,-1 1 0,1 0 0,0 0 0,0-1 0,0 1 0,0 0 0,0 0 0,0-1-1,1 1 1,-1 0 0,0 0 0,0-1 0,0 1 0,1 0 0,-1 0 0,1 0-1,0 1-197,1 0 0,-1 1 0,1-1-1,0-1 1,0 1 0,0 0 0,0 0-1,0-1 1,0 1 0,0-1 0,0 1-1,1-1 1,3 2 0,40 16-1504,-32-14 1134,-8-3 545,1 1 0,-1 0 0,1 1 0,-1 0 0,0 0 0,0 0 0,8 8 0,-13-11 131,0 0-1,-1 0 1,1 0 0,-1-1 0,1 1 0,-1 0 0,1 0-1,-1 0 1,1 0 0,-1 0 0,0 0 0,1 0-1,-1 0 1,0 0 0,0 0 0,0 0 0,0 1 0,0-1-1,0 0 1,0 0 0,0 0 0,-1 1 0,1 0 94,-2 0 1,1 0-1,0-1 0,0 1 1,-1 0-1,1-1 1,-1 1-1,1-1 1,-1 1-1,1-1 0,-1 0 1,0 0-1,0 0 1,0 0-1,-3 1 1,-6 4 315,-1-2 0,0 1 1,0-2-1,-1 1 1,-14 1-1,17-4-1165,0 0-1,0-1 0,0 0 0,-11-1 1,7-5-5518,8-5-6342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5.712"/>
    </inkml:context>
    <inkml:brush xml:id="br0">
      <inkml:brushProperty name="width" value="0.025" units="cm"/>
      <inkml:brushProperty name="height" value="0.025" units="cm"/>
    </inkml:brush>
  </inkml:definitions>
  <inkml:trace contextRef="#ctx0" brushRef="#br0">1 146 8456,'0'0'4212,"2"-8"-2290,2 1-1562,-1 0 1,1 0-1,0 1 1,0-1-1,1 1 1,-1 0-1,1 1 1,1-1-1,-1 1 1,1 0-1,0 0 1,0 1-1,1 0 1,-1 0-1,1 0 1,10-3-1,33-14 1028,-47 20-1307,0 0 1,0 0 0,1 0-1,-1 0 1,0 1 0,0 0-1,1-1 1,-1 1-1,0 0 1,1 1 0,-1-1-1,0 1 1,6 1 0,-8-1-67,0 0 1,-1 0-1,1 0 1,0 0-1,0 0 1,-1 0 0,1 0-1,-1 0 1,1 0-1,-1 1 1,1-1-1,-1 0 1,0 0 0,0 1-1,0-1 1,1 0-1,-1 0 1,0 1-1,0-1 1,-1 2-1,-3 28 513,1-21-394,-1 0 0,0 0 0,-1-1 1,0 1-1,-12 15 0,11-17-102,0 1 0,1 0 1,0 0-1,0 1 0,1-1 0,-4 13 0,8-22-28,0 0 1,0 1-1,0-1 0,0 1 0,0-1 1,0 0-1,0 1 0,0-1 0,0 0 0,0 1 1,0-1-1,0 1 0,0-1 0,0 0 1,0 1-1,1-1 0,-1 0 0,0 1 1,0-1-1,0 0 0,0 1 0,1-1 0,-1 0 1,0 0-1,0 1 0,1-1 0,-1 0 1,0 0-1,1 1 0,-1-1 0,0 0 0,1 0 1,-1 0-1,0 0 0,1 1 0,-1-1 1,0 0-1,1 0 0,-1 0 0,0 0 1,1 0-1,24-2 149,22-13 45,-24 3-552,-1-1 1,27-21-1,-42 29 250,0-1-1,0 0 1,0 0-1,-1 0 1,0-1-1,-1 0 1,1-1-1,-1 1 1,0-1-1,3-9 1,-11 25 77,-3 8 155,1-1 0,0 0-1,2 1 1,-4 20 0,7-33-98,-1 0-1,1-1 1,0 1 0,0-1-1,0 1 1,0 0 0,0-1 0,1 1-1,-1-1 1,1 1 0,0 0-1,0-1 1,0 1 0,0-1 0,0 0-1,0 1 1,0-1 0,1 0 0,-1 0-1,1 0 1,0 0 0,0 0-1,0 0 1,0 0 0,0-1 0,0 1-1,0-1 1,0 1 0,1-1-1,-1 0 1,0 0 0,1 0 0,3 1-1,1 0 16,0 0 0,1-1 0,-1 0-1,0 0 1,1-1 0,-1 0-1,1 0 1,-1-1 0,0 0 0,1 0-1,-1 0 1,0-1 0,0 0 0,10-5-1,-13 5 28,0-1-1,0 0 1,0 0 0,0 0-1,0 0 1,-1 0-1,1-1 1,-1 0-1,0 0 1,0 0 0,0 0-1,-1 0 1,1-1-1,-1 1 1,0-1-1,-1 1 1,1-1-1,-1 0 1,0 1 0,0-1-1,0 0 1,0-7-1,-1 5 116,0 0 0,-1 0 0,1 0 0,-2 0 0,1 0 0,-1 0 0,0 0 0,0 0 0,-1 1-1,1-1 1,-2 1 0,-3-7 0,5 9-123,-1 0 0,0 0-1,0 0 1,0 1 0,0-1 0,0 1-1,-1 0 1,1 0 0,-1 0 0,0 0-1,0 0 1,0 1 0,0 0 0,-1 0-1,1 0 1,-1 0 0,1 1 0,-1 0-1,-5-1 1,40 8-3890,27 5-6692,-20-11-5433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6.816"/>
    </inkml:context>
    <inkml:brush xml:id="br0">
      <inkml:brushProperty name="width" value="0.025" units="cm"/>
      <inkml:brushProperty name="height" value="0.025" units="cm"/>
    </inkml:brush>
  </inkml:definitions>
  <inkml:trace contextRef="#ctx0" brushRef="#br0">1 337 5765,'0'0'19075,"8"6"-18131,-5-4-905,-1 0-1,0 0 1,1-1-1,-1 1 0,1-1 1,0 1-1,-1-1 0,1 0 1,0 0-1,0 0 0,0 0 1,0 0-1,0-1 1,0 0-1,0 1 0,0-1 1,0 0-1,0 0 0,0-1 1,0 1-1,0-1 1,0 1-1,0-1 0,-1 0 1,1 0-1,0 0 0,0 0 1,-1-1-1,1 1 0,0-1 1,3-3-1,29-27 161,-34 31-186,1-1 0,-1 0-1,0 1 1,0-1 0,0 0 0,0 0-1,0 0 1,0 0 0,-1 0 0,1 0-1,-1 0 1,1 0 0,-1 0 0,0-1-1,0 1 1,0 0 0,0 0-1,0 0 1,-1-4 0,1 6-17,-1-1-1,1 0 1,-1 0 0,0 0 0,1 1-1,-1-1 1,0 0 0,1 1-1,-1-1 1,0 1 0,0-1-1,0 1 1,1-1 0,-1 1 0,0-1-1,0 1 1,0 0 0,0 0-1,0-1 1,0 1 0,0 0 0,0 0-1,0 0 1,0 0 0,0 0-1,0 0 1,0 0 0,0 0-1,1 1 1,-3-1 0,-29 10-242,26-5 243,1 0 1,-1 0-1,1 0 1,0 0-1,1 1 1,-1 0-1,1 0 1,0 0-1,0 1 1,1-1-1,0 1 0,0 0 1,1 0-1,-1 0 1,2 0-1,-1 0 1,1 0-1,0 1 1,0-1-1,1 9 1,0-14 6,1-1 0,-1 0 0,0 0 0,1 0 0,-1 1 0,1-1 0,0 0 0,-1 0 0,1 0 0,0 0 0,0 0 1,-1 0-1,1 0 0,0 0 0,0 0 0,0 0 0,0-1 0,0 1 0,1 0 0,-1-1 0,0 1 0,0 0 0,0-1 0,0 0 1,1 1-1,-1-1 0,0 0 0,1 0 0,1 1 0,45 0 99,-40-2-78,9-1-210,0-1-1,0 0 0,25-10 1,-30 9-248,0 0 1,0 1 0,0 0-1,0 1 1,0 0 0,0 1-1,1 0 1,22 2 0,-34 0 493,0 0 1,0 1-1,-1-1 1,1 0-1,0 1 1,-1-1-1,1 1 1,-1-1-1,0 0 1,1 1-1,-1-1 1,0 1-1,0-1 1,0 1-1,0-1 1,0 1-1,0-1 1,-1 1-1,1-1 1,-1 3-1,1 1 1218,2-11 384,44-135-4979,-1-2-5833,-39 125 8023,0-1 0,1 1 0,11-19 0,-14 30 1825,1-1 0,0 1 0,0 0 0,1 0 0,9-8 0,-14 15-581,-1 1-1,1-1 1,-1 1 0,1-1-1,-1 1 1,1 0-1,-1-1 1,0 1-1,1 0 1,-1-1 0,0 1-1,0 0 1,0-1-1,1 1 1,-1 0-1,0 0 1,0-1 0,0 1-1,0 0 1,0 0-1,0-1 1,0 1-1,-1 0 1,1-1 0,0 1-1,0 0 1,0-1-1,-1 2 1,-2 29-560,-7 44 1569,1 145-1,9-213-909,1 1 0,-1-1 0,1 1 0,1-1 0,0 0 0,4 13 0,-5-18-199,-1 0 0,1 0 0,0 0 0,0 0 0,0-1 0,0 1 0,0 0 0,0-1 0,1 1 0,-1-1 0,0 1 0,1-1 0,-1 0 0,1 0 0,0 1 0,-1-1 0,1 0 0,0 0 0,0-1 0,0 1 0,0 0 0,-1-1 0,1 1 0,0-1 0,0 1 0,0-1 0,0 0 0,0 0 0,0 0 0,4 0 0,-5-1-103,0 0 1,0 0-1,0 0 0,0 0 1,0 0-1,0 0 1,0 0-1,-1 0 0,1 0 1,0 0-1,-1 0 1,1 0-1,0-1 0,-1 1 1,1 0-1,-1-1 0,0 1 1,0 0-1,1 0 1,-1-1-1,0 1 0,0 0 1,0-1-1,0 1 1,0-1-1,-1 1 0,1 0 1,0 0-1,-1-1 0,0-1 1,-12-43-3155,6 34 2841,-1 1-1,0 0 0,-1 0 0,-1 1 0,1 0 1,-13-8-1,-68-45 3158,8 6 3824,82 57-6557,0 0 1,0 0-1,-1-1 1,1 1-1,0 0 1,0 0-1,-1 0 1,1-1-1,0 1 1,0 0-1,0 0 1,-1-1-1,1 1 1,0 0-1,0 0 1,0-1-1,0 1 0,0 0 1,0-1-1,0 1 1,0 0-1,0 0 1,-1-1-1,1 1 1,0 0-1,0-1 1,1 1-1,-1 0 1,0-1-1,0 1 1,0 0-1,0 0 1,0-1-1,0 1 1,0 0-1,0-1 1,1 1-1,-1 0 1,0 0-1,0-1 1,0 1-1,0 0 1,1 0-1,-1 0 1,0-1-1,0 1 1,1 0-1,-1 0 1,0 0-1,0 0 1,1-1-1,-1 1 1,0 0-1,1 0 1,-1 0-1,0 0 1,0 0-1,1 0 1,-1 0-1,0 0 1,1 0-1,-1 0 1,0 0-1,1 0 1,-1 0-1,0 0 1,0 0-1,1 0 1,29-3 1566,-27 3-1528,76-3-609,58-5-3269,-95 1-2005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7.901"/>
    </inkml:context>
    <inkml:brush xml:id="br0">
      <inkml:brushProperty name="width" value="0.025" units="cm"/>
      <inkml:brushProperty name="height" value="0.025" units="cm"/>
    </inkml:brush>
  </inkml:definitions>
  <inkml:trace contextRef="#ctx0" brushRef="#br0">136 60 4676,'0'0'4309,"9"-7"-1720,2-1-1683,-6 6-445,-1-1 0,0 1-1,0-1 1,0 0 0,0-1 0,-1 1 0,1-1 0,-1 0-1,3-4 1,-5 8-343,-1 0 0,0 0-1,0-1 1,0 1 0,0 0-1,0 0 1,0 0 0,1 0 0,-1-1-1,0 1 1,0 0 0,0 0-1,0 0 1,0-1 0,0 1-1,0 0 1,0 0 0,0 0 0,0 0-1,0-1 1,0 1 0,0 0-1,0 0 1,0 0 0,0-1 0,0 1-1,0 0 1,0 0 0,0 0-1,-1 0 1,1-1 0,0 1 0,0 0-1,0 0 1,0 0 0,0 0-1,0-1 1,0 1 0,-1 0-1,1 0 1,0 0 0,0 0 0,0 0-1,0 0 1,-1 0 0,1 0-1,0-1 1,0 1 0,0 0 0,0 0-1,-1 0 1,1 0 0,-18-1 1488,-20 9-925,26-2-411,-1 0 0,1 1 1,1 1-1,-1 0 1,1 0-1,-14 15 0,21-19-223,0 0 0,1 0 0,-1 0 0,1 0 0,0 1-1,0-1 1,0 1 0,0 0 0,1 0 0,0 0-1,0 0 1,1 0 0,-1 0 0,1 0 0,0 1 0,0-1-1,1 0 1,-1 1 0,2 6 0,0-11-44,-1 1 1,1-1-1,0 1 0,1-1 1,-1 0-1,0 1 0,0-1 1,1 0-1,-1 0 0,0 0 1,1 0-1,-1 0 1,1 0-1,-1 0 0,1 0 1,0-1-1,-1 1 0,1-1 1,0 1-1,-1-1 0,1 0 1,0 1-1,0-1 0,-1 0 1,1 0-1,0 0 1,2-1-1,55-2-706,-49 1-46,1 0-1,-1-1 0,0 0 1,1-1-1,15-8 0,22-16-6416,-11 2-3943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8.278"/>
    </inkml:context>
    <inkml:brush xml:id="br0">
      <inkml:brushProperty name="width" value="0.025" units="cm"/>
      <inkml:brushProperty name="height" value="0.025" units="cm"/>
    </inkml:brush>
  </inkml:definitions>
  <inkml:trace contextRef="#ctx0" brushRef="#br0">97 0 320,'0'0'12930,"-8"8"-8948,3-4-3815,-49 53 3631,51-53-3561,0-1-1,0 1 0,0 0 1,1 0-1,-1 0 0,1 0 1,0 1-1,1-1 0,-1 0 0,1 1 1,0-1-1,0 1 0,0 0 1,0-1-1,1 10 0,1-13-226,0 0-1,0 0 1,0 0-1,0 0 1,0 0-1,1 0 1,-1 0-1,0 0 1,1-1-1,-1 1 1,0-1-1,1 1 1,-1-1-1,1 1 1,-1-1-1,1 0 1,-1 0-1,0 0 1,1 0-1,-1 0 1,1 0-1,-1 0 1,3-1-1,38-3 41,-35 2-308,0 0 0,0-1 0,0 0 0,0-1 0,-1 1 0,1-1 0,-1 0 0,0-1 0,8-7 0,-10 9 285,-1 0-1,0-1 1,0 1-1,0-1 1,0 0-1,0 0 0,-1 0 1,1 0-1,-1 0 1,0 0-1,-1-1 1,1 1-1,-1-1 1,0 1-1,0-1 0,0-5 1,-21 37 2017,15-20-1851,1 0 0,0 0-1,0 1 1,0-1-1,1 1 1,0 0-1,1-1 1,0 2 0,0-1-1,1 0 1,0 0-1,0 0 1,1 13-1,1-19-204,0-1 0,-1 1 0,1 0 0,0-1 0,0 1 0,0 0 0,0-1 0,1 1-1,-1-1 1,0 0 0,1 1 0,-1-1 0,0 0 0,1 0 0,0 0 0,-1 0 0,1 0 0,0 0-1,-1-1 1,1 1 0,0 0 0,0-1 0,0 1 0,-1-1 0,1 0 0,0 0 0,3 0 0,53-1-5917,-29-5-1897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49.379"/>
    </inkml:context>
    <inkml:brush xml:id="br0">
      <inkml:brushProperty name="width" value="0.025" units="cm"/>
      <inkml:brushProperty name="height" value="0.025" units="cm"/>
    </inkml:brush>
  </inkml:definitions>
  <inkml:trace contextRef="#ctx0" brushRef="#br0">84 223 8456,'2'-2'600,"1"1"0,-1-1 0,0 1-1,-1-1 1,1 0 0,0 0 0,0 0 0,-1 0 0,1 0-1,-1 0 1,1-1 0,-1 1 0,0 0 0,0-1 0,0 1-1,-1-1 1,1 1 0,0-1 0,-1 1 0,0-1 0,1-4-1,-2 7-544,1-1 0,0 1-1,-1-1 1,1 1-1,0-1 1,-1 1-1,1-1 1,-1 1-1,1 0 1,-1-1-1,1 1 1,-1 0 0,1-1-1,-1 1 1,1 0-1,-1 0 1,1-1-1,-1 1 1,1 0-1,-1 0 1,0 0-1,1 0 1,-1 0 0,1 0-1,-1 0 1,0 0-1,1 0 1,-1 0-1,1 0 1,-1 0-1,0 0 1,1 1-1,-1-1 1,1 0 0,-1 0-1,1 1 1,-1-1-1,1 0 1,-1 1-1,0-1 1,-26 13 20,21-8-35,1 0 0,-1 0 0,2 0 0,-1 0 0,0 1 0,1 0 0,0 0 0,0 0 0,1 1 0,0-1 0,0 1 0,0-1 0,1 1 1,0 0-1,1 0 0,-1 0 0,0 12 0,3-18-29,-1 0 1,0 0-1,1 0 1,-1 0-1,1 0 1,-1 0-1,1 1 1,-1-1-1,1 0 1,0 0-1,0-1 1,-1 1-1,1 0 1,0 0-1,0 0 1,0 0-1,0-1 1,0 1-1,0 0 1,0-1-1,0 1 1,0-1-1,0 0 1,1 1-1,-1-1 1,0 0-1,0 1 1,0-1-1,1 0 1,-1 0-1,0 0 1,0 0-1,0 0 1,1 0-1,-1-1 1,2 1-1,4-1 54,0 1 1,0-1-1,0-1 0,1 1 0,8-5 0,-2 0-69,-1-2 0,0 0 0,0 0 0,-1-1-1,0-1 1,0 0 0,-1 0 0,0-1-1,-1-1 1,-1 0 0,1 0 0,-2-1 0,0 0-1,-1 0 1,0-1 0,-1 0 0,0 0-1,-1-1 1,-1 1 0,0-1 0,-1 0-1,-1 0 1,1-17 0,-3 32 11,0-1-1,1 1 1,-1 0 0,0 0-1,0-1 1,0 1-1,0 0 1,0 0 0,0-1-1,0 1 1,0 0 0,0 0-1,0-1 1,0 1-1,0 0 1,-1-1 0,1 1-1,0 0 1,0 0 0,0-1-1,0 1 1,0 0 0,0 0-1,-1 0 1,1-1-1,0 1 1,0 0 0,0 0-1,-1 0 1,1-1 0,0 1-1,0 0 1,-1 0-1,1 0 1,0 0 0,0 0-1,-1 0 1,1 0 0,0-1-1,0 1 1,-1 0 0,-11 8 195,-8 16-74,13-10-82,0 1 0,1 0 1,1 0-1,0 1 0,1-1 1,1 1-1,-2 24 0,5-35-27,-1 1-1,1-1 0,0 1 1,0-1-1,1 1 1,0-1-1,0 1 0,0-1 1,1 0-1,-1 1 1,1-1-1,1 0 0,-1 0 1,1 0-1,-1-1 0,1 1 1,1-1-1,-1 1 1,1-1-1,0 0 0,-1 0 1,2-1-1,-1 1 1,0-1-1,7 3 0,-3-1-350,1-2 0,0 1 0,0-1 0,0-1 0,12 3 0,26-2-7802,-25-4-686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0.165"/>
    </inkml:context>
    <inkml:brush xml:id="br0">
      <inkml:brushProperty name="width" value="0.025" units="cm"/>
      <inkml:brushProperty name="height" value="0.025" units="cm"/>
    </inkml:brush>
  </inkml:definitions>
  <inkml:trace contextRef="#ctx0" brushRef="#br0">111 0 7175,'0'0'15470,"-8"3"-15085,5-2-354,0 0 0,1 0 1,-1 1-1,0-1 0,1 0 0,-1 1 1,1 0-1,0 0 0,-1-1 0,1 1 1,0 0-1,-2 4 0,2-3-15,0 1-1,0-1 1,1 1-1,0 0 1,0 0-1,0 0 1,0-1-1,1 1 1,-1 0-1,1 0 1,0 7-1,-2 240 574,1-180 3525,4-99-4427,1 0 0,1 1 0,2-1 0,0 1 0,2 1-1,1-1 1,2 2 0,14-27 0,-23 47-31,0 0 1,1 0 0,-1 1-1,1-1 1,0 1-1,0 0 1,0 0 0,1 0-1,0 1 1,-1-1-1,8-3 1,22-17 145,-33 24 295,0-1-1,0 0 1,0 1-1,0-1 1,0 0 0,0 0-1,0 0 1,0 1 0,0-1-1,-1 0 1,1 0-1,0 0 1,-1 0 0,1 0-1,0 0 1,-1-1-1,0 1 1,1 0 0,-1 0-1,0 0 1,1 0-1,-1-1 1,0 1 0,0 0-1,0 0 1,0 0 0,0-1-1,-1-1 1,0 2 25,0-1-1,0 1 1,-1 0 0,1 0 0,-1 0-1,1 0 1,-1 0 0,1 0 0,-1 0-1,1 0 1,-1 0 0,0 1 0,0-1-1,1 1 1,-1-1 0,-2 1 0,-8-2 164,1 1 0,0 0 0,0 0 0,0 2 0,-13 0 0,16 2-243,1-1 1,-1 1 0,1 0 0,0 1-1,0-1 1,0 1 0,1 1-1,0-1 1,-1 1 0,2 0 0,-1 1-1,0-1 1,1 1 0,0 0 0,1 1-1,-1-1 1,1 1 0,0 0 0,1 0-1,0 0 1,0 0 0,0 1-1,1-1 1,0 1 0,-1 10 0,3-16-39,0 1 1,1-1-1,-1 0 0,0 1 1,1-1-1,0 0 1,-1 0-1,1 0 1,0 1-1,0-1 1,0 0-1,1 0 1,-1 0-1,0-1 0,1 1 1,-1 0-1,1 0 1,2 2-1,1-1 9,0 0-1,0 1 1,0-2-1,0 1 1,0-1-1,1 1 1,7 1-1,4 0 17,0-1 1,0 0-1,0-1 0,20-1 1,-34-1-28,1 0 0,-1-1 1,0 1-1,1-1 0,-1 0 0,0 0 1,0 0-1,0 0 0,0-1 1,0 1-1,0-1 0,0 0 1,-1 0-1,1 0 0,-1 0 1,1 0-1,-1 0 0,4-5 0,-3 2 16,1 0-1,-1 0 1,0 0-1,-1 0 1,1-1-1,-1 1 1,0-1-1,0 1 1,-1-1 0,2-8-1,-2 9-36,-1 0 0,0 1 0,0-1 0,0 0 0,0 1 0,-1-1 0,0 0 0,0 1 1,0-1-1,0 1 0,-1-1 0,1 1 0,-3-5 0,2 7-41,0-1-1,0 1 1,0-1 0,0 1 0,0 0 0,0 0 0,0 0-1,-1 0 1,1 0 0,-1 0 0,0 1 0,1-1 0,-1 1-1,0 0 1,0 0 0,0 0 0,0 0 0,0 0 0,0 1-1,0-1 1,-4 1 0,-12 4-4165,19-3 4015,-1-1 0,1 0 0,0 0 0,0 1 0,0-1 0,0 0 0,-1 1 0,1-1-1,0 0 1,0 1 0,0-1 0,0 0 0,0 1 0,0-1 0,0 1 0,0-1 0,0 0 0,0 1 0,0-1 0,0 0 0,0 1 0,0-1 0,0 0 0,1 1 0,-1-1-1,0 0 1,0 1 0,0-1 0,0 0 0,1 0 0,-1 1 0,0-1 0,0 0 0,1 1 0,-1-1 0,0 0 0,0 0 0,1 0 0,-1 1 0,0-1 0,1 0 0,-1 0-1,0 0 1,1 0 0,-1 0 0,0 0 0,1 1 0,-1-1 0,0 0 0,1 0 0,-1 0 0,0 0 0,1 0 0,14 4-7366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0.594"/>
    </inkml:context>
    <inkml:brush xml:id="br0">
      <inkml:brushProperty name="width" value="0.025" units="cm"/>
      <inkml:brushProperty name="height" value="0.025" units="cm"/>
    </inkml:brush>
  </inkml:definitions>
  <inkml:trace contextRef="#ctx0" brushRef="#br0">96 1 14318,'0'0'9283,"-5"10"-8498,-6 13-419,2 1 1,0 0-1,1 1 1,2 0 0,-7 51-1,10-10-314,2-26 24,-2 1 1,-1-1-1,-13 53 1,14-86 705,1-7-244,0-20-14,7-33-436,7 2-1127,2 2-1,31-70 0,-39 105 734,1 0 0,0 1 1,0 0-1,2 0 0,0 0 0,0 1 0,1 1 1,0 0-1,1 0 0,1 1 0,-1 0 0,27-16 1,-33 24 257,1-1 0,0 1 0,0 1 0,1-1 0,-1 1 0,0 0 0,10-1 0,-15 2 40,0 0-1,0 0 1,0 0 0,0 0-1,0 0 1,0 0-1,-1 0 1,1 0-1,0 0 1,0 0-1,0 0 1,0 1-1,0-1 1,0 0 0,0 1-1,0-1 1,0 1-1,-1-1 1,1 1-1,0-1 1,0 1-1,-1 0 1,1-1 0,0 1-1,-1 0 1,1 0-1,-1-1 1,1 1-1,-1 0 1,1 0-1,-1 0 1,1 0 0,-1 0-1,0 0 1,1-1-1,-1 1 1,0 0-1,0 0 1,0 0-1,0 0 1,0 0-1,0 0 1,0 0 0,0 0-1,0 0 1,0 0-1,-1 0 1,1 0-1,0 0 1,-1 0-1,1-1 1,-1 1 0,1 0-1,-1 0 1,1 0-1,-1 0 1,-4 7 76,1 0 1,-1 0-1,-1 0 0,0-1 1,0 0-1,0 0 1,0-1-1,-11 8 1,-66 45 1453,63-45-938,-29 16 528,30-21-959,28-21-1241,52-45-6295,-19 20-1778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7.852"/>
    </inkml:context>
    <inkml:brush xml:id="br0">
      <inkml:brushProperty name="width" value="0.025" units="cm"/>
      <inkml:brushProperty name="height" value="0.025" units="cm"/>
    </inkml:brush>
  </inkml:definitions>
  <inkml:trace contextRef="#ctx0" brushRef="#br0">168 13 16143,'0'0'6123,"-10"-3"-5749,6 1-360,0 1 0,1-1 0,-1 1 0,-1 0 0,1 0 1,0 0-1,0 1 0,0-1 0,0 1 0,0 0 0,-1 1 0,1-1 0,0 0 0,0 1 0,0 0 0,0 0 0,0 1 0,0-1 0,0 1 1,0-1-1,-6 5 0,3-1 0,-1 0 0,1 1 0,1 0 0,-1 0 0,1 0 0,-7 10 0,12-15-18,0 0 1,0 0-1,1 1 1,-1-1-1,0 0 1,0 1-1,1-1 1,-1 0-1,1 1 1,-1-1-1,1 1 1,0-1-1,0 1 1,0-1-1,-1 1 1,1-1-1,1 1 1,-1-1 0,0 1-1,0-1 1,0 1-1,1-1 1,-1 0-1,1 1 1,-1-1-1,1 1 1,0-1-1,-1 0 1,1 0-1,0 1 1,0-1-1,0 0 1,0 0-1,0 0 1,0 0-1,0 0 1,0 0-1,1 0 1,-1 0-1,0 0 1,1-1-1,-1 1 1,0-1-1,3 2 1,14 5-475,1 0 0,1-1 0,-1-1 0,1 0 1,0-2-1,21 2 0,40 7-1489,-79-12 2032,-1 0 0,0 0 0,1 0-1,-1 1 1,0-1 0,0 0 0,1 1-1,-1-1 1,0 0 0,0 1 0,1 0-1,-1-1 1,0 1 0,0 0 0,0 0-1,0-1 1,0 1 0,0 0 0,0 0-1,0 0 1,0 0 0,-1 0 0,1 0 0,1 3-1,-2-3 39,0 1 0,-1-1 0,1 0 0,0 1-1,-1-1 1,1 0 0,-1 1 0,0-1 0,1 0 0,-1 0 0,0 0-1,1 0 1,-1 1 0,0-1 0,0 0 0,0 0 0,0-1-1,0 1 1,-2 1 0,-6 5 413,-1-1 0,0 0 1,0 0-1,-14 5 0,13-7-276,0 0 0,0-2 0,0 1 0,0-2 0,-20 2-1,-7-2-3942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7.977"/>
    </inkml:context>
    <inkml:brush xml:id="br0">
      <inkml:brushProperty name="width" value="0.025" units="cm"/>
      <inkml:brushProperty name="height" value="0.025" units="cm"/>
    </inkml:brush>
  </inkml:definitions>
  <inkml:trace contextRef="#ctx0" brushRef="#br0">33 162 15727,'0'0'2813,"-5"-9"-138,-19-28-556,24 36-2048,-1 0-1,1 0 1,-1 0-1,1 0 1,0 0 0,-1-1-1,1 1 1,0 0-1,0 0 1,0 0 0,0 0-1,0-1 1,0 1-1,0 0 1,0 0 0,0 0-1,1 0 1,-1 0-1,0 0 1,1-1 0,-1 1-1,1 0 1,-1 0-1,1 0 1,0 0 0,-1 0-1,1 1 1,0-1-1,0 0 1,-1 0-1,1 0 1,0 1 0,0-1-1,1-1 1,38-15 507,-32 14-429,39-12-29,1 3 0,0 1 0,1 3 0,0 1 0,0 3 0,1 2 1,89 8-1,-133-5-92,1 0 0,-1 0 1,0 1-1,0 0 1,0 0-1,0 0 0,0 1 1,0 0-1,0 0 1,-1 0-1,1 1 0,-1 0 1,0 0-1,5 5 1,-8-6 36,0-1 0,0 1 0,0 0 0,0-1 1,0 1-1,-1 0 0,1 0 0,-1 0 0,0 0 0,0 0 0,0 1 1,0-1-1,-1 0 0,1 0 0,-1 1 0,0-1 0,0 0 1,0 0-1,0 1 0,-1-1 0,1 0 0,-1 1 0,0-1 1,0 0-1,0 0 0,0 0 0,-1 0 0,1 0 0,-4 4 1,-3 4 113,0-1 1,-1 1 0,0-2 0,-1 1-1,0-1 1,0-1 0,-1 0-1,0 0 1,-19 9 0,0-1-96,-2-2 0,-49 16 1,80-30-171,-20 6 97,9-6-1293,7-5-3575,4-12-2211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1.003"/>
    </inkml:context>
    <inkml:brush xml:id="br0">
      <inkml:brushProperty name="width" value="0.025" units="cm"/>
      <inkml:brushProperty name="height" value="0.025" units="cm"/>
    </inkml:brush>
  </inkml:definitions>
  <inkml:trace contextRef="#ctx0" brushRef="#br0">151 5 11147,'-9'13'3144,"-14"25"-734,1 0 0,-22 57 0,35-72-2022,1 0 0,0 1 0,2 0 0,1 0 0,1 0-1,-1 40 1,-1 12 214,5-68 48,1-10 2,5-40 263,3-5-1567,2 1 0,3 0-1,1 1 1,2 0 0,23-44 0,-30 71 272,1 0 1,15-21-1,-24 36 369,1 0 0,0 0 1,0 1-1,1-1 0,-1 0 0,0 1 0,1-1 0,0 1 1,-1 0-1,1 0 0,0 0 0,0 0 0,0 1 0,0-1 0,1 1 1,-1 0-1,0-1 0,1 2 0,-1-1 0,0 0 0,7 0 1,-9 2 3,0 0 0,0 0 0,0 0 0,-1-1 0,1 1 0,0 0 0,-1 0 0,1 1 0,-1-1 0,1 0 0,-1 0 0,0 0 0,1 0 0,-1 0 0,0 0 0,0 1 0,1-1 0,-1 0 0,0 0 0,0 0 0,-1 0 0,1 1 0,0-1 0,0 0 0,-1 0 0,1 0 0,-1 2 0,-8 34 128,3-25 214,-1 0 0,-1 0 1,1-1-1,-2 0 0,0 0 0,0-1 1,-1-1-1,0 1 0,0-2 0,-1 1 1,0-1-1,-1-1 0,0 0 0,-17 7 1,28-13-386,0-1 0,1 0 1,-1 0-1,1 1 0,-1-1 1,0 0-1,1 0 0,-1 0 1,0 0-1,1 0 0,-1 0 1,0 0-1,1 0 0,-1 0 1,1 0-1,-1 0 0,0 0 0,1 0 1,-1-1-1,0 1 0,1 0 1,-1 0-1,1-1 0,-1 1 1,1 0-1,-1-1 0,0 1 1,1-1-1,-1 1 0,1-1 1,0 1-1,-1-1 0,1 1 1,-1-1-1,1 0 0,0 0-419,-1-1 0,1 1 0,0-1 0,0 1 0,0-1-1,1 1 1,-1-1 0,0 1 0,1-1 0,-1 1 0,1-1-1,-1 1 1,1 0 0,-1-1 0,1 1 0,1-2 0,12-16-7806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1.850"/>
    </inkml:context>
    <inkml:brush xml:id="br0">
      <inkml:brushProperty name="width" value="0.025" units="cm"/>
      <inkml:brushProperty name="height" value="0.025" units="cm"/>
    </inkml:brush>
  </inkml:definitions>
  <inkml:trace contextRef="#ctx0" brushRef="#br0">55 340 12716,'0'0'8029,"8"2"-5968,-4-1-1951,0 0 1,0 0 0,0-1 0,0 1 0,1-1 0,-1 0 0,0-1 0,0 1 0,0-1 0,0 1 0,0-1 0,0 0 0,0-1-1,0 1 1,0-1 0,0 0 0,0 0 0,-1 0 0,1 0 0,-1 0 0,0-1 0,1 0 0,-1 1 0,0-1 0,-1-1 0,1 1-1,0 0 1,-1-1 0,0 1 0,0-1 0,0 1 0,0-1 0,-1 0 0,1 0 0,0-5 0,-2 8-112,1 0 1,-1 0-1,0-1 1,0 1-1,0 0 1,0 0 0,0 0-1,-1 0 1,1-1-1,0 1 1,-1 0-1,1 0 1,0 0-1,-1 0 1,1 0-1,-1 0 1,0 0 0,1 0-1,-1 0 1,0 0-1,1 0 1,-1 0-1,0 1 1,0-1-1,0 0 1,0 0-1,0 1 1,0-1 0,0 1-1,0-1 1,0 1-1,0-1 1,0 1-1,0 0 1,-1-1-1,1 1 1,0 0-1,0 0 1,0 0 0,0 0-1,-1 0 1,1 0-1,0 0 1,0 0-1,0 0 1,-1 1-1,-5 0-7,1-1 0,0 1 0,0 0 0,0 1 0,0 0 0,0 0 0,-9 4 0,7-1 24,0 0-1,0 1 0,1 0 0,0 0 1,0 1-1,0 0 0,-9 13 1,14-16 1,-1-1 1,1 1 0,0 0-1,0-1 1,0 1-1,0 0 1,1 0 0,-1 0-1,1 1 1,0-1 0,0 0-1,1 0 1,-1 1 0,1-1-1,0 0 1,0 0-1,1 1 1,-1-1 0,2 5-1,-1-7-8,0 0 0,0 0 0,1 0-1,-1-1 1,1 1 0,-1 0-1,1-1 1,-1 1 0,1-1 0,0 1-1,0-1 1,-1 0 0,1 0 0,0 0-1,0 0 1,0 0 0,1 0-1,-1-1 1,0 1 0,0-1 0,0 1-1,0-1 1,3 0 0,55 2 92,-54-2-113,6-2-56,1 1-1,0-2 0,0 0 1,-1 0-1,0-1 0,1-1 1,-1 0-1,-1-1 0,1 0 1,-1-1-1,0 0 0,-1 0 1,0-1-1,0-1 0,0 0 1,15-18-1,-4 0 20,-2 0 0,0-1-1,-1-1 1,-2-1 0,16-40 0,-31 67 58,1-1 17,0-1-1,0 1 1,0-1 0,-1 1-1,0-1 1,0 1-1,0-1 1,0 0-1,-1 1 1,1-1-1,-1 0 1,-1-6-1,1 11-10,-1 0 0,1-1 0,0 1-1,0-1 1,-1 1 0,1 0 0,0 0-1,-1-1 1,1 1 0,0 0 0,-1-1-1,1 1 1,0 0 0,-1 0 0,1 0-1,-1 0 1,1-1 0,-1 1 0,1 0-1,0 0 1,-1 0 0,1 0 0,-1 0-1,1 0 1,-1 0 0,1 0 0,0 0-1,-1 0 1,1 0 0,-1 0 0,1 0 0,-1 1-1,1-1 1,0 0 0,-1 0 0,1 0-1,-1 1 1,1-1 0,0 0 0,-1 0-1,1 1 1,-1-1 0,-17 13 55,10-3-43,0 0 1,0 1-1,1-1 0,1 1 1,0 1-1,0-1 0,1 1 1,1 0-1,-4 14 1,5-17-12,1 1 1,0-1 0,1 1-1,0-1 1,0 0 0,1 1-1,0 0 1,1-1 0,0 0-1,1 1 1,0-1 0,0 0-1,4 11 1,-4-16-10,0-1-1,0 1 0,0-1 1,0 0-1,0 1 1,1-1-1,-1 0 0,1-1 1,0 1-1,0 0 1,0-1-1,0 0 1,0 0-1,1 0 0,-1 0 1,1 0-1,-1 0 1,1-1-1,0 0 1,-1 0-1,1 0 0,0 0 1,0 0-1,0-1 1,0 0-1,0 0 1,0 0-1,-1 0 0,1-1 1,0 1-1,6-3 1,0 1 19,0-1 0,0 0 0,-1-1-1,1 0 1,-1-1 0,0 0 0,0 0 0,-1-1 0,1 0 0,14-14 0,-4-2 110,0 0 1,-1-1-1,21-37 0,-30 45-137,-2 0-1,1 0 1,-2-1 0,0 0-1,-1 0 1,0-1-1,2-21 1,-6 37-7,-1 0 0,0 0 0,0 0 0,1 0 0,-1 0-1,0 0 1,0 0 0,0 0 0,0 0 0,0 0 0,0 0 0,-1 0 0,1 0 0,0 0-1,-1 0 1,1 0 0,0 0 0,-1 0 0,1 0 0,-1 0 0,1 0 0,-1 1 0,0-1-1,1 0 1,-1 0 0,0 0 0,1 1 0,-1-1 0,0 0 0,0 1 0,0-1 0,0 1-1,0-1 1,0 1 0,0 0 0,0-1 0,0 1 0,0 0 0,0-1 0,0 1 0,0 0-1,0 0 1,0 0 0,0 0 0,-1 0 0,-1 1-12,-1-1-1,1 1 1,0 0 0,0 0 0,0 0-1,0 0 1,0 1 0,0-1 0,0 1-1,0-1 1,0 1 0,1 0 0,-4 3-1,-1 4-48,0 1-1,1-1 1,0 1 0,0 0-1,1 0 1,0 0-1,1 1 1,0 0-1,1 0 1,0 0-1,1 0 1,0 0-1,1 1 1,0-1-1,1 21 1,0-24 27,0-1 1,1 1 0,0-1 0,0 0 0,1 1-1,0-1 1,0 0 0,0 0 0,1 0 0,0 0-1,1-1 1,-1 1 0,1-1 0,1 0-1,-1 0 1,1 0 0,0-1 0,0 1 0,0-1-1,1 0 1,0-1 0,0 0 0,0 0-1,1 0 1,8 4 0,-12-10 6,-6-4-53,-7-6-131,-17-13 12,-42-29-1,-8-6 549,76 60-330,1-1-1,-1 1 1,1 0 0,-1 0 0,1-1 0,-1 1 0,1 0 0,0-1 0,-1 1 0,1-1-1,-1 1 1,1-1 0,0 1 0,0 0 0,-1-1 0,1 1 0,0-1 0,0 1 0,-1-1-1,1 0 1,0 1 0,0-1 0,0 1 0,0-1 0,0 1 0,0-1 0,0 1 0,0-1-1,0 1 1,0-1 0,1-1 0,16-4 50,46 5-836,-45 2 116,89-1-6660,-45-3-1869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2.321"/>
    </inkml:context>
    <inkml:brush xml:id="br0">
      <inkml:brushProperty name="width" value="0.025" units="cm"/>
      <inkml:brushProperty name="height" value="0.025" units="cm"/>
    </inkml:brush>
  </inkml:definitions>
  <inkml:trace contextRef="#ctx0" brushRef="#br0">216 53 15054,'0'0'6572,"-2"-8"-4149,1 5-2352,1 1 0,0 0 1,-1 0-1,0 0 0,1 0 0,-1 0 0,0 0 0,0 0 0,0 0 0,0 0 0,-1 1 0,1-1 0,0 0 0,-1 1 0,1-1 0,-1 1 0,0-1 0,1 1 0,-1 0 0,0 0 0,0 0 0,0 0 0,0 0 0,0 0 0,0 0 0,0 1 0,0-1 0,0 0 0,0 1 0,0 0 0,0 0 0,0 0 0,-1 0 0,1 0 1,-2 0-1,-8 1-42,-1 0 1,1 0-1,0 1 1,0 1 0,-14 4-1,22-6-52,-1 1-1,1-1 1,0 1-1,0 0 1,0 0-1,0 0 1,1 1-1,-1-1 1,0 1-1,1 0 1,0 0-1,0 0 1,0 0-1,0 0 1,0 1-1,0 0 0,-3 6 1,6-8-73,-1-1-1,1 0 1,-1 1 0,1-1 0,0 1-1,0-1 1,-1 1 0,1-1 0,0 1-1,0-1 1,1 1 0,-1-1 0,0 1-1,0-1 1,1 1 0,-1-1 0,1 0-1,-1 1 1,1-1 0,0 1 0,-1-1-1,1 0 1,0 0 0,1 2 0,32 22-1507,-31-24 1607,0 0-1,-1 0 1,1 0 0,0 1 0,-1 0-1,1-1 1,-1 1 0,1 0-1,-1 0 1,0 0 0,0 0-1,0 1 1,0-1 0,0 1 0,-1-1-1,1 1 1,-1-1 0,0 1-1,1 0 1,-1 0 0,0 0 0,0 4-1,-1 2 584,0 0-1,-1 0 1,0-1-1,-4 18 0,4-24-603,1 0 0,-1 0 1,1 0-1,-1 0 0,0 0 0,0 0 0,0-1 0,0 1 0,0 0 0,0-1 0,-1 1 0,1-1 0,-1 1 0,1-1 0,-1 0 0,1 0 0,-1 1 0,0-1 0,1 0 0,-1 0 0,0-1 0,0 1 1,0 0-1,0-1 0,1 1 0,-1-1 0,0 1 0,0-1 0,-2 0 0,3 0-292,0 0-1,1 0 1,-1 0 0,0-1 0,1 1 0,-1 0-1,1 0 1,-1-1 0,0 1 0,1-1 0,-1 1 0,1 0-1,-1-1 1,1 1 0,-1-1 0,1 1 0,0-1-1,-1 1 1,1-1 0,0 1 0,-1-1 0,1 0-1,0 1 1,0-1 0,-1 0 0,1 1 0,0-1-1,0 1 1,0-1 0,0 0 0,0 1 0,0-1-1,0 0 1,0 1 0,0-1 0,0-1 0,0-12-8948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2.667"/>
    </inkml:context>
    <inkml:brush xml:id="br0">
      <inkml:brushProperty name="width" value="0.025" units="cm"/>
      <inkml:brushProperty name="height" value="0.025" units="cm"/>
    </inkml:brush>
  </inkml:definitions>
  <inkml:trace contextRef="#ctx0" brushRef="#br0">195 53 14926,'0'0'7597,"-9"-5"-6604,5 2-942,0 0 1,0 1-1,0 0 1,0 0-1,-1 0 1,1 1-1,-1-1 1,0 1-1,1 0 1,-1 0-1,0 1 1,0-1 0,1 1-1,-1 0 1,0 0-1,0 1 1,1-1-1,-1 1 1,0 0-1,1 1 1,-1-1-1,1 1 1,-1 0-1,1 0 1,-6 3 0,3 1-1,0-1 1,1 1-1,0 0 1,0 0 0,0 1-1,1 0 1,-5 7 0,8-12-13,1 0 0,0 0 0,0 0 0,0 1 1,0-1-1,1 0 0,-1 0 0,0 1 0,1-1 1,0 0-1,-1 0 0,1 1 0,0 3 1,1-5-18,-1 0 0,0 1 0,1-1 0,0 0 0,-1 0 0,1 0 0,0 0 0,-1 0 0,1 1 1,0-1-1,0-1 0,0 1 0,0 0 0,0 0 0,0 0 0,0 0 0,0-1 0,0 1 0,1 0 1,-1-1-1,0 1 0,0-1 0,1 0 0,-1 1 0,0-1 0,2 0 0,9 3 35,0-1 0,1-1-1,-1-1 1,0 1-1,1-2 1,-1 0 0,0 0-1,1-1 1,-1-1-1,12-3 1,-19 5-42,0-1 1,-1 1-1,1-1 0,-1 0 1,1 0-1,-1 0 0,0-1 1,0 1-1,0-1 0,0 0 1,0 0-1,-1-1 1,1 1-1,-1-1 0,0 1 1,0-1-1,0 0 0,-1 0 1,0-1-1,1 1 0,-1 0 1,-1-1-1,1 0 0,0 1 1,-1-1-1,0 0 0,0 1 1,-1-6-1,0 8-23,0 0 1,0 0-1,0 0 1,-1 0-1,1 1 0,-1-1 1,1 0-1,-1 0 0,0 0 1,0 1-1,0-1 1,0 0-1,0 1 0,0-1 1,0 1-1,-1 0 0,1-1 1,0 1-1,-1 0 1,1 0-1,-1-1 0,0 1 1,1 0-1,-1 1 0,0-1 1,1 0-1,-1 0 1,0 1-1,0-1 0,-3 0 1,-31-4-1333,3 5-3312,22 0 1319,3 0-4595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3.185"/>
    </inkml:context>
    <inkml:brush xml:id="br0">
      <inkml:brushProperty name="width" value="0.025" units="cm"/>
      <inkml:brushProperty name="height" value="0.025" units="cm"/>
    </inkml:brush>
  </inkml:definitions>
  <inkml:trace contextRef="#ctx0" brushRef="#br0">41 1 16207,'0'0'3620,"1"8"-2889,-1 13 77,-2 0-1,0 0 0,-1 0 1,-10 33-1,7-35-395,1 1 0,1 1-1,1-1 1,1 0-1,1 1 1,2 33 0,-1-52-400,1 0 0,0 0 0,0 0 0,1 0 0,-1-1 0,0 1 0,0 0 0,1-1 0,-1 1 0,1 0 0,0-1 0,-1 0 0,1 1 0,0-1 0,0 0 0,0 0 0,0 0 0,0 0 0,0 0 0,0-1 1,0 1-1,0-1 0,0 1 0,1-1 0,-1 0 0,0 1 0,0-1 0,0-1 0,1 1 0,-1 0 0,2-1 0,7 1-77,-1-1 0,1 0 0,-1-1 0,1 0-1,12-5 1,-11 3-113,-1-1 0,1-1-1,-1 0 1,0-1-1,0 0 1,-1-1 0,0 0-1,0 0 1,-1-1-1,0 0 1,12-17 0,-65 71 834,40-40-634,1 0-1,0-1 1,0 1-1,0 0 1,1 1-1,-1-1 1,-1 8-1,4-12-99,-1 0 0,1 0 0,0 0 0,-1 1 0,1-1 0,0 0 0,0 0 0,0 0 0,0 0 0,0 0 0,0 1 1,1-1-1,-1 0 0,0 0 0,0 0 0,1 0 0,-1 0 0,1 0 0,-1 0 0,1 0 0,-1 0 0,1 0 0,0 0 0,0 0 0,-1 0 0,1 0 0,0 0 0,0-1 0,0 1 0,0 0 0,0-1 0,0 1 0,0-1 0,0 1 0,0-1 0,0 1 0,0-1 1,0 0-1,0 1 0,0-1 0,1 0 0,-1 0 0,0 0 0,2 0 0,56-1-8512,-27-6 198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3.871"/>
    </inkml:context>
    <inkml:brush xml:id="br0">
      <inkml:brushProperty name="width" value="0.025" units="cm"/>
      <inkml:brushProperty name="height" value="0.025" units="cm"/>
    </inkml:brush>
  </inkml:definitions>
  <inkml:trace contextRef="#ctx0" brushRef="#br0">114 453 10698,'0'0'9663,"-9"-2"-8217,6 1-1322,-1 0 0,1 0 0,-1 1 0,0 0 0,1-1 0,-1 1 0,1 1 0,-1-1 0,1 0 0,-1 1 0,0 0 0,1 0-1,0 0 1,-1 0 0,1 0 0,0 1 0,-1-1 0,1 1 0,0 0 0,0 0 0,1 0 0,-1 1 0,0-1 0,1 1 0,-1-1 0,1 1 0,0 0 0,0 0-1,0 0 1,0 0 0,0 0 0,1 0 0,-1 1 0,1-1 0,0 0 0,-1 6 0,2-7-99,-1 1 0,1-1 0,0 0 0,0 0 1,0 0-1,1 0 0,-1 0 0,0 0 0,1 0 0,0 0 0,-1 0 0,1 0 1,0 0-1,0-1 0,0 1 0,0 0 0,0 0 0,0-1 0,1 1 0,-1 0 0,0-1 1,1 0-1,1 2 0,1 0-1,0-1 1,0 0 0,0 0-1,0 0 1,0 0 0,0-1-1,1 1 1,-1-1-1,0 0 1,9 0 0,-8 0-87,0-1 1,1 1-1,-1-1 1,0-1-1,0 1 1,0-1 0,0 1-1,1-2 1,-1 1-1,0 0 1,-1-1-1,1 0 1,0 0 0,0-1-1,-1 1 1,1-1-1,-1 0 1,0 0-1,0 0 1,6-7 0,-8 6-105,1 0 1,-1-1-1,0 0 1,0 1-1,-1-1 1,1 0-1,-1 0 1,0 0 0,-1 0-1,1 0 1,-1 0-1,0 0 1,0 0-1,-1-6 1,-1 0-706,0 0 0,-1 0-1,0 1 1,-1-1 0,-6-11 0,16 21-4614,27 14 4825,-19-6 184,0-1 0,0-1 0,1 0 0,0-1 0,-1 0-1,2-1 1,-1-1 0,0-1 0,21 0 0,-72 41 8451,34-40-7722,1 0 0,-1 0-1,1 1 1,0-1 0,0 0-1,0 0 1,1 1 0,-1-1-1,0 1 1,1-1 0,0 1 0,0-1-1,-1 1 1,1-1 0,0 1-1,1-1 1,-1 1 0,1 3-1,0-5-150,0 1-1,0-1 0,0 1 0,0-1 0,0 0 0,0 0 1,0 1-1,0-1 0,1 0 0,-1 0 0,0 0 0,1 0 0,-1-1 1,1 1-1,-1 0 0,1 0 0,-1-1 0,1 1 0,-1-1 1,1 0-1,0 1 0,-1-1 0,1 0 0,0 0 0,-1 0 0,3 0 1,9-1-78,0 0 1,0-1-1,0 0 1,-1-1 0,1-1-1,-1 0 1,1 0 0,-2-2-1,1 1 1,0-1-1,-1-1 1,0 0 0,-1-1-1,1 0 1,-1 0-1,-1-1 1,15-18 0,-8 8-78,-1 0 1,-1-1 0,-1-1 0,0 0 0,-2-1 0,0 0-1,-2-1 1,11-37 0,-15 40 78,0 0 0,-2-1 0,0 1 0,-2-1 0,0 1 0,-1-1 0,-3-20 0,3 39 0,-1 1 0,1-1 0,-1 1 0,0-1 0,1 1 1,-1-1-1,0 1 0,0 0 0,0 0 0,0-1 0,0 1 0,0 0 0,-1 0 0,1 0 0,0 0 0,0 0 0,-1 0 0,1 1 0,-1-1 0,1 0 1,-1 1-1,1-1 0,-1 1 0,1-1 0,-1 1 0,1 0 0,-1 0 0,1 0 0,-1-1 0,0 2 0,1-1 0,-1 0 0,1 0 0,-1 0 0,0 1 1,1-1-1,-1 1 0,-2 1 0,-6 0-19,1 1 0,-1 1 0,1 0 0,-16 9 0,8-3 73,1 1 1,-1 0-1,2 1 0,0 1 1,0 1-1,1 0 0,-12 18 1,22-28-71,1 0 0,0 0 0,1 1 0,-1 0 0,1-1 0,0 1 0,0 0 1,0 0-1,1 0 0,0 0 0,0 0 0,0 0 0,1 1 0,-1-1 0,1 0 0,0 0 0,1 0 1,-1 1-1,1-1 0,0 0 0,1 0 0,-1 0 0,1 0 0,0 0 0,0 0 0,0-1 1,1 1-1,0-1 0,-1 1 0,2-1 0,4 5 0,27 27-402,1-2-1,2-1 1,56 37-1,-1-1-6546,-86-63 1045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5.323"/>
    </inkml:context>
    <inkml:brush xml:id="br0">
      <inkml:brushProperty name="width" value="0.025" units="cm"/>
      <inkml:brushProperty name="height" value="0.025" units="cm"/>
    </inkml:brush>
  </inkml:definitions>
  <inkml:trace contextRef="#ctx0" brushRef="#br0">1 89 12075,'1'-4'280,"0"1"0,0 0 0,0 1 0,0-1 0,1 0 0,-1 0 0,1 0 0,0 1 0,0-1 0,0 1 0,0 0-1,0-1 1,0 1 0,1 0 0,-1 0 0,1 0 0,-1 1 0,1-1 0,0 1 0,0-1 0,0 1 0,4-1 0,69-24 846,-68 23-1071,0 1 0,0 1 1,1-1-1,-1 1 0,0 1 0,1 0 1,15 1-1,-22 0-49,0-1-1,1 1 1,-1 0 0,0 0 0,0 0-1,1 0 1,-1 0 0,0 1-1,0-1 1,0 0 0,0 1 0,-1 0-1,1-1 1,0 1 0,-1 0-1,1 0 1,-1 0 0,1 0 0,-1 0-1,0 0 1,0 0 0,0 1-1,0-1 1,0 0 0,-1 1 0,1-1-1,-1 0 1,1 1 0,-1-1-1,0 4 1,1 23 235,-2 0-1,-1-1 1,-7 39-1,5-37-103,0 1-1,1 46 1,3-76-122,0-1 0,0 1 0,1 0-1,-1 0 1,0-1 0,0 1 0,0 0 0,1 0-1,-1-1 1,0 1 0,1 0 0,-1-1 0,1 1-1,-1 0 1,1-1 0,-1 1 0,1-1 0,-1 1-1,1-1 1,-1 1 0,1-1 0,0 1 0,-1-1 0,1 1-1,0-1 1,-1 0 0,3 1 0,25 0 256,-21-2-219,1-1 0,-1 0 0,0 0 0,0-1 0,10-4 0,-8 1-113,0 0-1,0 0 1,0-1-1,-1 0 1,0-1-1,-1 0 1,1 0-1,-2-1 1,1 0-1,-1 0 1,0 0-1,-1-1 1,0 0-1,-1 0 1,0 0-1,0 0 1,-1-1-1,-1 1 1,0-1-1,2-17 1,-7 22 114,-3 14-62,-3 15 66,8-17-30,-1 1 0,1 0 0,1 0 1,-1-1-1,1 1 0,0 0 0,0 0 0,1 0 0,0-1 1,1 1-1,-1 0 0,1-1 0,3 8 0,-3-11-8,1 1-1,-1-1 1,1 1-1,-1-1 1,1 0-1,0 0 1,0-1-1,1 1 1,-1-1-1,0 1 1,1-1-1,0 0 1,-1 0-1,1 0 1,0-1-1,0 0 1,0 1-1,0-1 1,0-1 0,0 1-1,1-1 1,6 1-1,-3 0 6,-1-1 1,1 0-1,-1 0 0,1-1 1,-1 0-1,1 0 0,-1-1 1,0 1-1,0-2 0,0 1 0,0-1 1,0 0-1,8-5 0,-10 4-8,-1 1-1,0-1 1,0 0-1,0 0 1,0 0 0,-1-1-1,0 1 1,0-1-1,0 0 1,0 0-1,-1 0 1,0 0-1,0 0 1,0 0-1,-1-1 1,0 1-1,0-1 1,1-10-1,-2 14-17,1-11 229,0 0 0,-1-1-1,-1-14 1,0 25-163,1 1 0,0 0-1,-1 0 1,0-1 0,1 1-1,-1 0 1,0 0 0,0 0-1,0 0 1,0 0 0,-3-3-1,3 4-39,1 1 0,-1-1 0,0 1 0,0-1 0,0 1 0,0-1 0,0 1-1,1-1 1,-1 1 0,0 0 0,0-1 0,0 1 0,0 0 0,0 0 0,0 0 0,0 0 0,0 0-1,0 0 1,0 0 0,0 0 0,0 0 0,0 1 0,0-1 0,0 0 0,0 0 0,0 1 0,-1 0 0,1-1-17,-1 1 0,1 0 1,0 0-1,-1 0 0,1-1 1,0 1-1,0 0 1,0 0-1,0 1 0,0-1 1,0 0-1,0 0 1,0 0-1,0 1 0,1-1 1,-1 0-1,0 1 1,1-1-1,-1 1 0,1-1 1,0 1-1,-1-1 0,1 1 1,0-1-1,0 1 1,0-1-1,0 1 0,0-1 1,0 1-1,1-1 1,-1 1-1,1 1 0,-1-1 3,1 0-1,-1-1 1,1 1-1,0 0 1,-1 0-1,1-1 1,0 1-1,0 0 1,0-1-1,0 1 1,1-1-1,-1 1 1,0-1-1,1 0 1,-1 1 0,1-1-1,-1 0 1,1 0-1,0 0 1,-1 0-1,1 0 1,0-1-1,0 1 1,-1-1-1,5 2 1,4-2-48,0 0 0,0 0 0,0-1 0,0 0 0,0-1 0,0 0 1,0 0-1,0-1 0,13-7 0,-19 9 10,0-1 0,0 0 1,0 0-1,0 0 0,-1-1 0,1 1 1,-1-1-1,1 0 0,-1 0 0,0 0 0,0-1 1,-1 1-1,1 0 0,-1-1 0,1 0 1,-1 0-1,0 0 0,-1 0 0,1 0 0,-1 0 1,1 0-1,-1 0 0,0-1 0,0-8 1,-19 56 320,15-33-111,0 0-1,1 0 0,0 0 1,0 0-1,1 17 0,1-25-157,0 0-1,0 0 1,0 0-1,1 0 1,-1 0-1,0 0 1,1 0 0,0-1-1,-1 1 1,1 0-1,0 0 1,0-1-1,0 1 1,0 0-1,1-1 1,-1 1-1,0-1 1,0 1 0,1-1-1,-1 0 1,1 0-1,0 0 1,-1 1-1,1-1 1,0-1-1,-1 1 1,1 0 0,0 0-1,0-1 1,0 1-1,0-1 1,0 1-1,0-1 1,0 0-1,0 0 1,2 0-1,6 0-81,1 0-1,-1-1 0,1 0 1,-1-1-1,1 0 0,-1-1 0,0 0 1,0-1-1,0 0 0,-1 0 1,0-1-1,10-6 0,-13 7 35,-1 1-1,1-1 1,-1 0 0,-1-1-1,1 1 1,-1-1-1,1 0 1,-1 0 0,-1 0-1,1-1 1,-1 1-1,0-1 1,0 0-1,0 0 1,-1 0 0,0 0-1,0-1 1,-1 1-1,0 0 1,1-13 0,-2 18 35,0 1 1,0 0 0,0-1 0,0 1 0,0 0 0,0 0 0,0-1 0,0 1 0,0 0-1,-1 0 1,1-1 0,0 1 0,0 0 0,0 0 0,0-1 0,-1 1 0,1 0-1,0 0 1,0 0 0,0 0 0,-1-1 0,1 1 0,0 0 0,0 0 0,-1 0 0,1 0-1,0 0 1,0 0 0,-1 0 0,1-1 0,0 1 0,-1 0 0,1 0 0,0 0-1,0 0 1,-1 0 0,1 0 0,0 0 0,-1 1 0,1-1 0,0 0 0,0 0 0,-1 0-1,1 0 1,0 0 0,0 0 0,-1 0 0,1 1 0,0-1 0,0 0 0,0 0-1,-1 0 1,1 0 0,0 1 0,0-1 0,0 0 0,-1 0 0,1 1 0,0-1 0,0 0-1,0 1 1,-15 12-17,13-10 37,0 0 0,0 0-1,0 1 1,0-1 0,0 1 0,1-1 0,0 1-1,0 0 1,0-1 0,0 1 0,0 0 0,1 0-1,-1 0 1,1-1 0,0 1 0,0 0 0,1 0-1,-1 0 1,1 0 0,0-1 0,0 1 0,0 0-1,0-1 1,1 1 0,-1 0 0,1-1 0,0 0-1,0 1 1,0-1 0,1 0 0,-1 0 0,1 0-1,0-1 1,-1 1 0,1-1 0,0 1 0,1-1-1,-1 0 1,0 0 0,1 0 0,-1-1 0,1 1-1,-1-1 1,1 0 0,0 0 0,5 1 0,65 7-149,-70-9-221,1 0 1,0 1-1,0-2 1,0 1-1,-1 0 0,1-1 1,0 0-1,-1 0 1,1 0-1,0-1 0,-1 0 1,8-4-1,-3-7-3447,-5-5-3048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5.666"/>
    </inkml:context>
    <inkml:brush xml:id="br0">
      <inkml:brushProperty name="width" value="0.025" units="cm"/>
      <inkml:brushProperty name="height" value="0.025" units="cm"/>
    </inkml:brush>
  </inkml:definitions>
  <inkml:trace contextRef="#ctx0" brushRef="#br0">0 0 16047,'0'0'5189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6.284"/>
    </inkml:context>
    <inkml:brush xml:id="br0">
      <inkml:brushProperty name="width" value="0.025" units="cm"/>
      <inkml:brushProperty name="height" value="0.025" units="cm"/>
    </inkml:brush>
  </inkml:definitions>
  <inkml:trace contextRef="#ctx0" brushRef="#br0">167 169 11531,'0'0'5114,"-9"-3"-3475,7 3-1573,-2-2 25,0 1 0,0 0 0,0 0-1,0 1 1,0-1 0,0 1 0,0 0 0,0 0 0,0 0 0,0 0 0,0 1 0,0 0 0,0-1 0,0 1 0,0 1-1,1-1 1,-1 1 0,0-1 0,1 1 0,-1 0 0,-3 3 0,0 2 46,0 0 0,1 0 0,-1 0 0,1 1 0,1 0 0,-10 17 0,13-21-40,0 0 0,0 0 0,1 1 1,-1-1-1,1 1 0,0-1 0,0 1 0,0 0 0,1-1 0,-1 1 1,1 0-1,1-1 0,-1 1 0,0-1 0,1 1 0,2 7 0,-2-11-78,0 0 0,0 1 0,0-1 0,0 0 0,0 0 0,0 0 0,0 0 0,1 0 0,-1-1 0,0 1 0,0 0 0,1 0 0,-1-1 0,1 1 0,-1-1 0,0 1 0,1-1 0,-1 0 0,1 0 0,-1 1 0,1-1 0,-1 0 0,4-1 0,37-3 412,-27 0-378,-1-1 0,1 0 1,-1-1-1,0-1 1,-1 0-1,0-1 1,0 0-1,-1-1 1,0-1-1,17-16 1,-15 12-57,1-2 0,-2 0 0,0 0 1,-1-2-1,-1 1 0,0-1 0,9-24 0,-16 33 39,-1 0-1,0-1 0,-1 0 0,1 1 0,-2-1 0,2-18 0,-3 28-28,-1 0-1,1 0 1,0-1-1,0 1 1,0 0 0,0 0-1,0 0 1,0-1-1,0 1 1,0 0 0,0 0-1,0 0 1,-1 0-1,1-1 1,0 1 0,0 0-1,0 0 1,0 0-1,0 0 1,-1 0 0,1 0-1,0-1 1,0 1-1,0 0 1,-1 0 0,1 0-1,0 0 1,0 0-1,0 0 1,-1 0 0,1 0-1,0 0 1,0 0 0,0 0-1,-1 0 1,1 0-1,0 0 1,0 0 0,0 0-1,-1 0 1,1 0-1,0 0 1,0 0 0,0 1-1,-1-1 1,1 0-1,0 0 1,0 0 0,0 0-1,0 0 1,0 0-1,-1 1 1,1-1 0,0 0-1,0 0 1,0 0-1,0 0 1,0 1 0,0-1-1,0 0 1,-1 1-1,-11 11 12,3 2 63,0 0 1,1 1-1,1 1 0,0-1 0,-7 27 0,11-32 48,1 1-1,0-1 1,0 1-1,1 0 1,0 0-1,0 0 1,2 0-1,-1 0 1,5 21-1,-4-29-136,1 0 0,-1 0 0,1 0 0,-1 0-1,1 0 1,0 0 0,0-1 0,1 1 0,-1-1 0,0 0-1,1 1 1,0-1 0,-1 0 0,1-1 0,0 1-1,0 0 1,0-1 0,0 0 0,0 1 0,0-1-1,0 0 1,6 0 0,35 6-2302,-5-6-3381,0-1-4489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7.240"/>
    </inkml:context>
    <inkml:brush xml:id="br0">
      <inkml:brushProperty name="width" value="0.025" units="cm"/>
      <inkml:brushProperty name="height" value="0.025" units="cm"/>
    </inkml:brush>
  </inkml:definitions>
  <inkml:trace contextRef="#ctx0" brushRef="#br0">188 27 9353,'0'0'10714,"-9"-6"-9273,7 4-1380,0 0 1,-1 0-1,1 0 0,-1 0 0,1 1 0,-1-1 0,0 1 1,1 0-1,-1 0 0,0 0 0,0 0 0,0 0 0,0 0 0,0 1 1,0 0-1,0-1 0,0 1 0,0 0 0,0 0 0,0 1 0,0-1 1,0 1-1,0 0 0,0-1 0,0 1 0,0 0 0,0 1 1,1-1-1,-1 0 0,0 1 0,1 0 0,-4 2 0,-1 2 86,0-1 0,0 1 0,1 0-1,0 0 1,0 0 0,1 1 0,-1 0 0,1 0 0,1 1-1,0 0 1,0-1 0,0 1 0,1 0 0,0 1-1,-3 15 1,6-23-141,0-1 0,0 1 0,-1 0 0,1 0 1,0 0-1,1 0 0,-1 0 0,0-1 0,0 1 0,0 0 0,0 0 0,1 0 0,-1 0 0,0-1 0,1 1 0,-1 0 1,0 0-1,1 0 0,-1-1 0,1 1 0,0 0 0,-1-1 0,1 1 0,-1-1 0,1 1 0,0-1 0,0 1 0,27 6 171,-19-8-126,-1 1 0,0-1-1,1-1 1,-1 1 0,9-4-1,-4-2-95,0 0 0,0-1-1,0 0 1,-1-1 0,0 0-1,-1-1 1,0 0-1,-1-1 1,0 0 0,0-1-1,13-21 1,-18 27 29,-9 12-37,1 1 0,0 0 1,0 0-1,1 0 0,-3 14 1,2-9 48,0-6 12,2 0 0,-1 0 0,1 0 1,0 0-1,0 1 0,1-1 1,0 0-1,0 1 0,0-1 0,1 0 1,1 8-1,-1-13-58,-1 1 1,1 0 0,0-1-1,0 1 1,0 0-1,0-1 1,0 0-1,0 1 1,0-1-1,1 1 1,-1-1-1,0 0 1,1 0-1,-1 0 1,1 0 0,2 1-1,-1-1-212,1 1 1,0-1-1,0 0 1,-1-1-1,1 1 0,0-1 1,0 1-1,0-1 0,-1-1 1,6 1-1,26-7-3037,-1-9-1879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8.654"/>
    </inkml:context>
    <inkml:brush xml:id="br0">
      <inkml:brushProperty name="width" value="0.025" units="cm"/>
      <inkml:brushProperty name="height" value="0.025" units="cm"/>
    </inkml:brush>
  </inkml:definitions>
  <inkml:trace contextRef="#ctx0" brushRef="#br0">3 1 9385,'0'0'11403,"4"77"-10282,-2-36-192,0 6-513,0 2-352,3-1-32,-1-1 32,0-5-704,-2-2-962,-2-7-96,0-10-1921,-10-7-1634,-8-8-4420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7.601"/>
    </inkml:context>
    <inkml:brush xml:id="br0">
      <inkml:brushProperty name="width" value="0.025" units="cm"/>
      <inkml:brushProperty name="height" value="0.025" units="cm"/>
    </inkml:brush>
  </inkml:definitions>
  <inkml:trace contextRef="#ctx0" brushRef="#br0">207 1 6534,'0'0'12695,"-13"4"-10288,-15 8-626,-40 22-1,56-27-1246,-1 0 0,1 1-1,1 1 1,0 0 0,0 0 0,-14 16 0,25-24-535,-1-1 1,1 0-1,0 0 0,0 0 0,0 0 0,0 1 1,0-1-1,0 0 0,-1 0 0,1 0 1,0 1-1,0-1 0,0 0 0,0 0 1,0 0-1,0 1 0,0-1 0,0 0 1,0 0-1,0 1 0,0-1 0,0 0 0,0 0 1,0 0-1,0 1 0,0-1 0,0 0 1,0 0-1,0 0 0,0 1 0,1-1 1,-1 0-1,0 0 0,0 0 0,0 1 1,0-1-1,0 0 0,0 0 0,1 0 0,-1 0 1,0 1-1,14 2-42,24-2-246,-29-2 60,40-1-1672,-34 1 1291,-1 0 0,1 0-1,0 2 1,-1-1 0,1 2 0,-1 0-1,1 1 1,18 6 0,-32-9 643,0 0 0,0 1 0,0-1 1,0 1-1,0-1 0,0 1 0,0-1 1,0 1-1,0 0 0,-1-1 0,1 1 0,0 0 1,0 0-1,0 0 0,-1-1 0,1 1 0,0 0 1,-1 0-1,1 0 0,-1 0 0,1 0 1,-1 0-1,0 0 0,1 1 0,-1-1 0,0 0 1,0 2-1,0-1 106,-1 0 0,1 0-1,-1 0 1,0-1 0,0 1 0,0 0 0,0 0 0,0-1 0,0 1-1,-1 0 1,1-1 0,0 0 0,-1 1 0,-1 1 0,-8 5 645,0 0 1,-1-1-1,-16 8 0,27-14-784,-9 5 60,-1-1 1,1 0-1,-1-1 1,0 0-1,0 0 1,0-1-1,-1-1 1,-21 3-1,33-5-185,0-1 0,0 1 0,-1 0 0,1 0 0,0 0 0,0 0 0,0 0 0,-1 0 0,1 0 0,0 0 0,0 0 0,0 0 0,0 0 0,-1 0 0,1-1 0,0 1 0,0 0 0,0 0 0,0 0 0,0 0 0,-1 0 0,1-1 0,0 1 0,0 0 0,0 0 0,0 0 0,0-1 0,0 1 0,0 0 0,0 0 0,0 0 0,0-1 0,0 1 0,0 0 0,0 0 0,0 0 0,0-1 0,0 1 0,0 0 0,0 0 0,0 0 0,0-1 0,0 1 0,0 0 0,0 0 0,0 0 0,0-1 0,0 1 0,0 0 0,0 0 0,1 0 0,-1-1 0,4-11-7055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7.980"/>
    </inkml:context>
    <inkml:brush xml:id="br0">
      <inkml:brushProperty name="width" value="0.025" units="cm"/>
      <inkml:brushProperty name="height" value="0.025" units="cm"/>
    </inkml:brush>
  </inkml:definitions>
  <inkml:trace contextRef="#ctx0" brushRef="#br0">120 1 18514,'0'0'2882,"-50"45"-1376,30-20 319,2 3-383,2 4-641,6 0-545,4 1-256,6 0 64,0-3-192,0 0-1186,7-4-1408,-1-4-481,-6-8-1410,0-7-4195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8.324"/>
    </inkml:context>
    <inkml:brush xml:id="br0">
      <inkml:brushProperty name="width" value="0.025" units="cm"/>
      <inkml:brushProperty name="height" value="0.025" units="cm"/>
    </inkml:brush>
  </inkml:definitions>
  <inkml:trace contextRef="#ctx0" brushRef="#br0">1 54 13805,'0'0'1431,"10"-7"464,1 1-1581,0 0 0,0 0 0,1 1-1,-1 0 1,1 1 0,1 1 0,-1 0 0,0 0 0,22-1 0,-13 3 45,88 1 555,-99 0-883,-1 1 1,0 0 0,1 1 0,-1 0 0,0 1-1,0 0 1,-1 0 0,1 1 0,9 6 0,-16-9 52,0 0-1,0 0 1,0 0 0,-1 0 0,1 1 0,0-1-1,-1 1 1,1-1 0,-1 1 0,0 0 0,1-1 0,-1 1-1,0 0 1,0 0 0,0 0 0,0 0 0,-1 0 0,1 0-1,0 0 1,-1 0 0,0 0 0,1 1 0,-1-1-1,0 0 1,0 0 0,0 0 0,0 0 0,-1 0 0,1 1-1,0-1 1,-1 0 0,0 0 0,1 0 0,-1 0 0,0 0-1,0 0 1,0 0 0,0-1 0,-1 1 0,1 0-1,0 0 1,-1-1 0,-1 2 0,-8 9 506,0-1 0,-1 0 0,0-1 0,-20 13 0,26-19-609,-61 38 521,117-37-5005,-34-2 3577,-2-1 608,-1 0 1,1 1-1,-1 1 0,0 0 1,0 1-1,12 6 1,-22-10 382,-1 0 0,0 0 0,0 0 0,0 0 1,0 1-1,0-1 0,0 1 0,0-1 0,-1 1 1,1 0-1,0 0 0,-1 0 0,0-1 0,1 2 1,-1-1-1,0 0 0,0 0 0,0 0 1,0 0-1,0 1 0,-1-1 0,1 0 0,-1 1 1,1-1-1,-1 1 0,0-1 0,0 0 0,0 1 1,0-1-1,0 1 0,-1-1 0,1 0 1,-1 1-1,0-1 0,1 0 0,-1 0 0,0 1 1,0-1-1,-1 0 0,1 0 0,0 0 0,-1 0 1,-1 2-1,-4 5 396,-1-1 0,0 0 0,0 0 0,0-1 1,-1 1-1,-1-2 0,1 1 0,-17 7 0,6-4 104,-1-1 1,-1 0-1,-28 7 0,39-13-418,-1-1 1,1 0-1,-19 1 0,28-3-191,0 0-1,1 0 1,-1 1 0,0-1-1,1 0 1,-1-1 0,0 1-1,0 0 1,1-1 0,-1 1-1,1 0 1,-1-1 0,0 0-1,1 1 1,-1-1 0,1 0-1,0 0 1,-1 0 0,1 0 0,-1 0-1,1 0 1,0 0 0,0-1-1,0 1 1,0 0 0,0-1-1,0 1 1,0 0 0,0-1-1,1 0 1,-1 1 0,0-1-1,0-2 1,0-2-661,1 1-1,0 0 0,0 0 1,0 0-1,0 0 1,1 0-1,0 0 0,2-8 1,13-20-6270,8-4-7438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8.904"/>
    </inkml:context>
    <inkml:brush xml:id="br0">
      <inkml:brushProperty name="width" value="0.025" units="cm"/>
      <inkml:brushProperty name="height" value="0.025" units="cm"/>
    </inkml:brush>
  </inkml:definitions>
  <inkml:trace contextRef="#ctx0" brushRef="#br0">38 1 17424,'0'0'2979,"-9"47"-1633,0-18-97,2 3 224,-2 1-480,7 1-544,0-2-321,2-4-64,0-2-32,0-6-32,0-5-1249,4-8-833,5-7-769,-4 0-2818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9.236"/>
    </inkml:context>
    <inkml:brush xml:id="br0">
      <inkml:brushProperty name="width" value="0.025" units="cm"/>
      <inkml:brushProperty name="height" value="0.025" units="cm"/>
    </inkml:brush>
  </inkml:definitions>
  <inkml:trace contextRef="#ctx0" brushRef="#br0">52 0 17489,'0'0'2274,"-12"72"-737,1-38-544,2-1-224,4 1-193,-1-3-351,6-1-193,0-4 32,0-1-224,0-5-1218,0-5-800,0-4-1217,-8-6-3011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1:59.612"/>
    </inkml:context>
    <inkml:brush xml:id="br0">
      <inkml:brushProperty name="width" value="0.025" units="cm"/>
      <inkml:brushProperty name="height" value="0.025" units="cm"/>
    </inkml:brush>
  </inkml:definitions>
  <inkml:trace contextRef="#ctx0" brushRef="#br0">0 102 14125,'0'0'2216,"8"-10"-102,-4 3-1895,2 1 0,-1-1 0,1 1 1,0 1-1,0-1 0,1 1 0,0 0 1,0 0-1,0 1 0,0 0 0,1 0 1,-1 1-1,1 0 0,16-4 0,3 2-8,0 1 0,0 1 0,0 1 0,1 1 0,-1 2-1,0 1 1,32 6 0,-54-7-185,0 0-1,0 0 1,0 1-1,-1 0 0,1 0 1,0 0-1,-1 0 1,1 1-1,-1 0 1,0 0-1,0 0 1,0 0-1,0 0 0,-1 1 1,0 0-1,1 0 1,4 7-1,-7-8 85,0 0 0,0 0 0,0 0-1,0 1 1,-1-1 0,1 0 0,-1 0-1,0 1 1,0-1 0,0 0-1,0 0 1,-1 1 0,1-1 0,-1 0-1,0 0 1,1 0 0,-2 0 0,1 0-1,0 0 1,-1 0 0,1 0 0,-1 0-1,0 0 1,0-1 0,0 1 0,0-1-1,0 0 1,-4 3 0,-4 6 145,-2-2 0,1 1 0,-1-1-1,0-1 1,-1 0 0,0-1 0,-20 8 0,22-11-787,1-1 1,-1 1-1,1-2 1,-1 0-1,0 0 1,-16 0-1,19-4-4208,7-7-3097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0.573"/>
    </inkml:context>
    <inkml:brush xml:id="br0">
      <inkml:brushProperty name="width" value="0.025" units="cm"/>
      <inkml:brushProperty name="height" value="0.025" units="cm"/>
    </inkml:brush>
  </inkml:definitions>
  <inkml:trace contextRef="#ctx0" brushRef="#br0">15 0 13004,'-9'2'833,"4"2"544,5-1-384,11 2-640,12-2 1056,13 3-160,6-3-704,12-1-385,7 0-64,3-2-96,0 0 64,-10 0-1121,-6-2-2915,-9-4-1505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0.930"/>
    </inkml:context>
    <inkml:brush xml:id="br0">
      <inkml:brushProperty name="width" value="0.025" units="cm"/>
      <inkml:brushProperty name="height" value="0.025" units="cm"/>
    </inkml:brush>
  </inkml:definitions>
  <inkml:trace contextRef="#ctx0" brushRef="#br0">31 1 12172,'0'0'1953,"56"58"-1248,-40-41 416,-4 4-32,-5 0-416,-3-1 31,-4 1 161,-4-3 320,-8-1-320,-6-3-480,-4-2-257,1-3-128,-2-1-1666,7-3-2882,7-5-4164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2.794"/>
    </inkml:context>
    <inkml:brush xml:id="br0">
      <inkml:brushProperty name="width" value="0.025" units="cm"/>
      <inkml:brushProperty name="height" value="0.025" units="cm"/>
    </inkml:brush>
  </inkml:definitions>
  <inkml:trace contextRef="#ctx0" brushRef="#br0">82 1 10730,'-4'15'6246,"-7"28"-4203,-7 26-1865,8-36 30,1-8 125,1 0 0,2 1-1,0 0 1,2 1 0,-1 39 0,5-65-319,0-1 0,0 1 0,0-1 0,0 1 0,0-1 0,0 1 0,0-1 1,0 1-1,0-1 0,1 1 0,-1-1 0,0 1 0,0-1 0,0 1 1,1-1-1,-1 1 0,0-1 0,1 0 0,-1 1 0,1-1 0,-1 1 0,0-1 1,1 0-1,-1 1 0,1-1 0,-1 0 0,1 0 0,-1 0 0,1 1 0,-1-1 1,1 0-1,-1 0 0,1 0 0,-1 0 0,1 0 0,24-5 386,22-22 149,-11 2-467,-2-2 1,-1-1-1,-1-2 0,-2-1 1,-1-1-1,42-61 1,-62 77 417,-13 18-974,-21 25-4238,14-16-521,0 0-1430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3.332"/>
    </inkml:context>
    <inkml:brush xml:id="br0">
      <inkml:brushProperty name="width" value="0.025" units="cm"/>
      <inkml:brushProperty name="height" value="0.025" units="cm"/>
    </inkml:brush>
  </inkml:definitions>
  <inkml:trace contextRef="#ctx0" brushRef="#br0">164 32 11307,'0'0'9774,"-8"-6"-8840,-30-18-453,37 23-462,-1 1 0,1 0 0,-1 0 0,1-1 0,-1 1 0,1 0 0,-1 0 0,1 1 1,-1-1-1,1 0 0,-1 1 0,1-1 0,-1 0 0,1 1 0,-1 0 0,1-1 0,-1 1 0,1 0 0,0 0 0,0 0 0,-1 0 0,1 0 0,0 0 1,0 0-1,-1 1 0,-27 35 950,23-30-592,4-4-303,-3 3 95,0 0 1,1 0 0,-1 0-1,1 0 1,1 1-1,-1 0 1,1-1-1,0 1 1,1 1-1,0-1 1,-2 10-1,5-17-165,-1 1 0,1 0 0,0 0 0,-1 0 0,1-1 0,0 1 0,0 0 0,-1-1 0,1 1 0,0-1 0,0 1 0,0-1 0,0 1 0,0-1 0,0 0 0,0 1 0,0-1 0,0 0 0,0 0 0,0 1 0,0-1 0,0 0 0,0 0 0,0 0 0,2-1 0,37 1 158,-32 0-134,5 0-9,-1-1 0,1 0 0,-1-1 0,1-1 0,-1 1 0,0-2-1,0 0 1,0 0 0,-1-1 0,13-7 0,-24 12-11,1-1 0,-1 1-1,0 0 1,1 0 0,-1 0 0,0 0 0,1-1-1,-1 1 1,0 0 0,1 0 0,-1-1-1,0 1 1,0 0 0,1-1 0,-1 1-1,0 0 1,0-1 0,1 1 0,-1 0-1,0-1 1,0 1 0,0 0 0,0-1 0,0 1-1,1-1 1,-1 1 0,0 0 0,0-1-1,0 1 1,0-1 0,0 1 0,0 0-1,0-1 1,-1 1 0,1-1 0,0 1-1,0 0 1,0-1 0,0 1 0,0 0 0,0-1-1,-1 1 1,1 0 0,0-1 0,0 1-1,-1 0 1,1-1 0,0 1 0,-1 0-1,1 0 1,0-1 0,0 1 0,-1 0-1,1 0 1,-1-1 0,1 1 0,0 0 0,-1 0-1,1 0 1,0 0 0,-1 0 0,1 0-1,-1 0 1,1 0 0,0 0 0,-1 0-1,1 0 1,-1 0 0,-32-6-126,30 6 143,-30-10 85,28-1-65,19-6-120,25-5-1179,-9 5-8158,-20 10 2248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9.075"/>
    </inkml:context>
    <inkml:brush xml:id="br0">
      <inkml:brushProperty name="width" value="0.025" units="cm"/>
      <inkml:brushProperty name="height" value="0.025" units="cm"/>
    </inkml:brush>
  </inkml:definitions>
  <inkml:trace contextRef="#ctx0" brushRef="#br0">1 128 14157,'0'-11'2493,"0"9"-2412,0-2 143,0 0-1,0 0 0,0-1 1,1 1-1,-1 0 0,1 0 1,0 0-1,0 0 0,1 0 1,-1 0-1,1 0 0,0 0 0,0 0 1,0 1-1,0-1 0,1 1 1,-1 0-1,1-1 0,0 1 1,0 0-1,0 1 0,0-1 1,1 0-1,4-2 0,3 1-9,0 0-1,1 0 1,0 1-1,-1 1 1,1 0 0,0 1-1,0 0 1,1 0-1,-1 2 1,0-1-1,14 4 1,-21-4-198,-1 1 1,1 1 0,0-1-1,0 1 1,-1-1 0,1 1-1,-1 1 1,0-1 0,1 1-1,-1-1 1,0 1 0,-1 0-1,5 5 1,-6-6 7,0 1-1,0 0 1,0 0 0,-1 0-1,1 0 1,-1 1 0,0-1 0,0 0-1,0 1 1,0-1 0,-1 1 0,1-1-1,-1 0 1,0 1 0,0-1 0,0 1-1,0-1 1,-1 1 0,1-1-1,-3 6 1,1-2 81,-1 0 1,0 0-1,0 0 0,-1-1 0,0 1 0,0-1 1,-9 9-1,9-11-80,1 1-1,-1-1 1,0 1 0,1 0 0,0 0 0,0 0-1,1 0 1,0 1 0,-1-1 0,2 1-1,-1-1 1,-1 12 0,3-16-37,1 0-1,-1 0 1,1 0 0,-1-1 0,1 1-1,0 0 1,-1 0 0,1 0 0,0-1-1,0 1 1,-1-1 0,1 1 0,0 0-1,0-1 1,0 1 0,0-1-1,0 0 1,0 1 0,0-1 0,0 0-1,0 0 1,0 1 0,0-1 0,0 0-1,0 0 1,0 0 0,0 0 0,2-1-1,41 1-443,-32 0 254,5 0 21,-2-1 29,0 1 0,0 0 1,0 2-1,0-1 0,0 2 0,20 5 1,-33-7 151,1 1 0,0-1 0,0 0 0,-1 1 0,1 0 0,-1 0 0,1-1 0,-1 1 0,0 1 0,1-1 1,-1 0-1,0 0 0,-1 1 0,1-1 0,2 5 0,-3-3 47,1 0 0,-1 0 0,0 1-1,-1-1 1,1 0 0,-1 0 0,1 1 0,-1-1 0,-1 0-1,1 1 1,-1-1 0,1 0 0,-1 1 0,-2 3 0,0 1 223,-1 1 0,0-1 1,-1-1-1,0 1 1,0-1-1,-1 1 1,0-1-1,0-1 0,-1 1 1,-10 7-1,-4 4 751,-1-1 0,-34 20 0,47-31-926,0-1-1,0-1 1,-1 1-1,0-2 0,0 1 1,-1-1-1,1-1 1,-1 0-1,0 0 0,1-1 1,-1-1-1,0 0 1,0 0-1,0-1 1,-14-1-1,23 0-188,0 0 0,0 1-1,0-1 1,1 0 0,-1 0 0,0 0-1,0 0 1,1 0 0,-1-1 0,0 1-1,1 0 1,0-1 0,-1 1 0,1-1-1,0 0 1,0 1 0,-1-1 0,1 0-1,1 0 1,-1 0 0,0 0 0,0 0-1,1 0 1,-1 0 0,1 0 0,0 0-1,-1 0 1,1-3 0,0 1-173,0 1 0,0-1 0,0 1 0,1-1 0,-1 1 0,1-1 0,0 1 0,0-1 0,0 1 1,0-1-1,0 1 0,1 0 0,0 0 0,0 0 0,4-6 0,3 1-1428,1-1-1,0 2 1,0-1-1,19-9 1,16-6-5309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4.490"/>
    </inkml:context>
    <inkml:brush xml:id="br0">
      <inkml:brushProperty name="width" value="0.025" units="cm"/>
      <inkml:brushProperty name="height" value="0.025" units="cm"/>
    </inkml:brush>
  </inkml:definitions>
  <inkml:trace contextRef="#ctx0" brushRef="#br0">39 0 11627,'4'8'4167,"-4"15"-3098,0-18-353,-2 36 1309,-2 0 0,-11 48-1,7-49-1593,1 1 0,0 49 0,12-86-694,6-11-223,6-7-932,6-30-5020,-9 17 379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4.957"/>
    </inkml:context>
    <inkml:brush xml:id="br0">
      <inkml:brushProperty name="width" value="0.025" units="cm"/>
      <inkml:brushProperty name="height" value="0.025" units="cm"/>
    </inkml:brush>
  </inkml:definitions>
  <inkml:trace contextRef="#ctx0" brushRef="#br0">1 122 8008,'0'0'7671,"10"2"-5573,-3 0-1929,-1-1 0,1 0-1,0 0 1,-1 0 0,1-1 0,0 0 0,0 0 0,-1-1 0,1 0-1,0 0 1,-1-1 0,1 1 0,-1-1 0,1-1 0,-1 1 0,0-1-1,0 0 1,7-5 0,34-30 899,-45 35-925,0 1 0,0-1 0,0 0 0,0 0-1,0 0 1,-1 0 0,1 0 0,-1 0-1,0 0 1,0-1 0,0 1 0,0 0-1,-1-1 1,1 1 0,-1-5 0,0 8-97,-1-1 0,1 0 1,0 1-1,-1-1 0,1 0 1,-1 1-1,1-1 0,-1 1 1,1-1-1,-1 0 1,0 1-1,1 0 0,-1-1 1,1 1-1,-1-1 0,0 1 1,1 0-1,-1-1 0,0 1 1,0 0-1,1 0 0,-1 0 1,0-1-1,0 1 0,1 0 1,-1 0-1,0 0 0,0 0 1,1 0-1,-1 0 0,0 1 1,0-1-1,-30 5 58,26-2-104,0 1 1,0-1-1,1 1 0,0 0 0,-1 0 1,1 0-1,1 0 0,-1 1 0,1-1 1,0 1-1,0 0 0,0 0 0,0 0 1,1 1-1,0-1 0,0 1 0,1-1 1,-1 1-1,1-1 0,1 1 0,-1 10 1,1-14 4,1 0-1,0-1 1,0 1 0,0-1 0,-1 1 0,2-1 0,-1 1 0,0-1 0,0 0 0,0 1 0,1-1 0,-1 0 0,0 0 0,1 0 0,-1 0 0,1 0 0,0 0 0,-1-1-1,1 1 1,-1 0 0,1-1 0,0 0 0,0 1 0,-1-1 0,1 0 0,0 0 0,0 0 0,-1 0 0,1 0 0,3 0 0,4 0-3,0-1 1,1 1-1,-1-1 1,14-4-1,-10 0-264,0-1 1,0 0-1,-1-1 1,0 0-1,-1-1 1,1 0-1,-1-1 0,-1 0 1,13-14-1,1 0 284,-27 50 1467,-2-16-1269,1 1 1,0-1-1,1 1 0,0 0 1,1 0-1,0 0 0,1 0 1,0 1-1,1-1 0,2 18 1,-1-29-213,-1 0-1,1 0 1,0 0 0,-1 0 0,1 0 0,0 0 0,0 0 0,0 0-1,0 0 1,0 0 0,0 0 0,0 0 0,0-1 0,0 1 0,0 0 0,0-1-1,0 1 1,1-1 0,-1 1 0,0-1 0,0 0 0,1 1 0,-1-1 0,0 0-1,1 0 1,-1 0 0,0 0 0,0 0 0,1 0 0,-1 0 0,0-1-1,1 1 1,-1 0 0,0-1 0,2 0 0,2 0-349,-1-1 1,0 1-1,0-1 0,0 1 1,0-1-1,0-1 1,-1 1-1,1 0 0,6-6 1,5-12-3696,-4-5-3326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5.446"/>
    </inkml:context>
    <inkml:brush xml:id="br0">
      <inkml:brushProperty name="width" value="0.025" units="cm"/>
      <inkml:brushProperty name="height" value="0.025" units="cm"/>
    </inkml:brush>
  </inkml:definitions>
  <inkml:trace contextRef="#ctx0" brushRef="#br0">10 0 16688,'0'0'7180,"-3"8"-7148,2-6-40,0 0-33,1 0-1,-1 0 1,0-1 0,0 1-1,1 0 1,0 0 0,-1 0-1,1 0 1,0 0 0,0 0-1,0 0 1,0 0 0,0 3-1,1-4-72,0 0 0,0 0 0,0 0 0,1 0 0,-1 1-1,0-2 1,0 1 0,1 0 0,-1 0 0,0 0 0,1 0 0,-1-1 0,1 1-1,-1-1 1,1 1 0,-1-1 0,1 0 0,0 0 0,-1 1 0,1-1 0,-1 0-1,1 0 1,3-1 0,44 1-5778,-11 0 1643,-13 1 4829,-25 0-464,1-1-1,-1 0 1,0 0 0,1 0-1,-1 1 1,1-1 0,-1 0 0,1 0-1,-1 1 1,0-1 0,1 0-1,-1 1 1,0-1 0,1 0-1,-1 1 1,0-1 0,1 1-1,-1-1 1,0 1 0,0-1-1,0 0 1,1 1 0,-1-1-1,0 1 1,0-1 0,0 1-1,0-1 1,0 1 0,0-1 0,0 1-1,0-1 1,0 1 0,0-1-1,0 1 1,0-1 0,0 1-1,0-1 1,-1 1 0,1-1-1,0 1 1,0-1 0,0 0-1,-1 1 1,1-1 0,0 1-1,-1-1 1,1 0 0,0 1-1,-1-1 1,0 1 0,-16 23 3518,-6-2-1615,16-16-1625,0-1 0,1 2 0,-1-1-1,1 1 1,1 0 0,-1 0 0,1 1-1,-5 10 1,10-18-396,0 1 0,0-1 0,0 0 0,0 1 0,0-1 0,0 0 0,0 0 0,0 1 0,0-1 1,0 0-1,0 0 0,0 1 0,1-1 0,-1 0 0,0 0 0,0 1 0,0-1 0,0 0 0,1 0 0,-1 0 0,0 1 0,0-1 0,1 0 0,-1 0 0,0 0 0,0 0 0,1 1 0,-1-1 0,0 0 0,0 0 0,1 0 1,-1 0-1,0 0 0,0 0 0,1 0 0,-1 0 0,0 0 0,1 0 0,-1 0 0,23 1-857,23-5-1524,-44 3 2185,3 1-62,9-3-166,-1 2 1,1 0-1,0 1 1,24 2-1,-36-2 463,0 0-1,0 1 0,0-1 1,0 0-1,-1 1 1,1-1-1,0 1 1,0 0-1,-1 0 1,1 0-1,0 0 1,-1 0-1,1 0 0,-1 0 1,1 0-1,-1 0 1,0 1-1,0-1 1,1 1-1,-1-1 1,0 1-1,0-1 1,0 1-1,0 0 0,-1-1 1,1 1-1,0 0 1,-1 0-1,1-1 1,-1 1-1,0 0 1,1 0-1,-1 0 1,0 0-1,0-1 1,0 1-1,-1 0 0,1 0 1,0 0-1,-1 0 1,1 0-1,-1-1 1,1 1-1,-2 2 1,-1 3 331,-1 0 1,1 0-1,-1-1 0,0 1 1,-1-1-1,0 0 1,0 0-1,0-1 1,-8 7-1,0-1 160,0 0 1,-1 0-1,-16 7 0,29-17-519,-1 1 0,1-2 0,-1 1-1,1 0 1,-1 0 0,0 0 0,0-1-1,1 1 1,-1-1 0,0 1 0,0-1 0,0 0-1,1 0 1,-1 0 0,0 0 0,0 0 0,0 0-1,-3-1 1,4 1-128,1-1-1,-1 0 1,0 1-1,0-1 1,0 0 0,0 0-1,1 0 1,-1 0-1,0 1 1,1-1-1,-1 0 1,1 0-1,-1 0 1,1 0-1,0 0 1,-1 0 0,1-1-1,0 1 1,-1 0-1,1 0 1,0 0-1,0-2 1,0-4-1076,1-1 0,-1 1 0,2-1 0,-1 1 0,1 0 0,0 0 1,5-14-1,13-20-5788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6.124"/>
    </inkml:context>
    <inkml:brush xml:id="br0">
      <inkml:brushProperty name="width" value="0.025" units="cm"/>
      <inkml:brushProperty name="height" value="0.025" units="cm"/>
    </inkml:brush>
  </inkml:definitions>
  <inkml:trace contextRef="#ctx0" brushRef="#br0">79 1 10282,'0'0'11050,"-5"9"-9934,-7 15-594,1 0 0,1 0 1,1 1-1,1 0 0,1 0 1,2 1-1,0 0 0,2 0 0,1 0 1,1 0-1,3 40 0,-2-64-494,1 0 0,-1 0 1,0-1-1,1 1 0,-1 0 0,1-1 0,-1 1 0,1 0 0,0-1 1,0 1-1,-1-1 0,1 1 0,0-1 0,1 1 0,-1-1 0,0 0 0,0 1 1,0-1-1,1 0 0,-1 0 0,1 0 0,-1 0 0,1 0 0,2 1 0,-3-2-7,0 0 0,0-1 0,1 1-1,-1 0 1,0 0 0,0-1-1,0 1 1,0 0 0,0-1-1,0 1 1,0-1 0,0 1-1,0-1 1,0 0 0,0 1-1,0-1 1,0 0 0,-1 0 0,1 0-1,0 0 1,-1 0 0,1 1-1,0-1 1,-1 0 0,1 0-1,-1-1 1,1 1 0,-1 0-1,0 0 1,1 0 0,-1 0-1,0 0 1,0 0 0,0 0 0,0-1-1,0 1 1,0-2 0,1-8-60,0-1 1,0 0 0,-1 1 0,-2-13 0,2 22 3,0 0 0,0 0 0,0 0 0,0 0 0,-1 0 0,1 0 0,-1 0 1,1 0-1,-1 1 0,0-1 0,1 0 0,-1 0 0,0 1 0,0-1 0,0 1 0,-1-1 1,1 1-1,0-1 0,0 1 0,-1 0 0,1-1 0,-1 1 0,1 0 0,-1 0 0,0 0 0,1 0 1,-1 0-1,0 1 0,0-1 0,0 0 0,0 1 0,1 0 0,-3-1 0,3 1 29,1 0-1,-1 0 0,1 0 1,-1 0-1,1 0 0,-1 0 1,1 0-1,-1 0 0,1 0 0,-1 0 1,1 1-1,0-1 0,-1 0 1,1 0-1,-1 0 0,1 1 1,-1-1-1,1 0 0,0 1 1,-1-1-1,1 0 0,0 1 1,-1-1-1,1 0 0,0 1 1,0-1-1,-1 1 0,1-1 1,0 1-1,0-1 0,0 0 0,-1 1 1,1-1-1,0 1 0,0-1 1,0 1-1,0-1 0,0 1 1,0-1-1,0 1 0,0-1 1,0 1-1,0-1 0,0 1 1,0-1-1,1 1 0,-1-1 1,0 1-1,0-1 0,0 0 1,1 2-1,0-1 10,-1 0 1,1 1-1,0-1 1,-1 0-1,1 0 1,0 0-1,0 0 1,0 1-1,0-1 1,0 0-1,0-1 1,0 1-1,1 0 1,-1 0-1,0 0 1,0-1-1,1 1 1,-1-1-1,2 2 1,10-1 47,0 0 0,0-1 0,1 0 0,-1-1 0,0-1 0,-1 0 0,1 0 0,19-8 0,-22 7-34,0 0 0,-1-1 0,0-1 0,0 1 0,0-2-1,0 1 1,-1-1 0,0 0 0,0-1 0,0 0 0,9-11 0,-16 17-13,-1 0 0,1 1 0,0-1 0,0 0 0,-1 0 0,1 0 0,0 0-1,-1 0 1,1-1 0,-1 1 0,1 0 0,-1 0 0,0 0 0,1 0 0,-1 0 0,0-1 0,0 1 0,0-2 0,0 3-7,-1 0-1,1-1 0,0 1 1,-1 0-1,1 0 0,-1-1 1,1 1-1,-1 0 0,1 0 1,-1 0-1,1 0 0,-1-1 1,1 1-1,-1 0 0,1 0 1,-1 0-1,1 0 0,-1 0 0,0 0 1,1 0-1,-1 0 0,1 1 1,-1-1-1,1 0 0,-1 0 1,0 1-1,-4 0-16,0 1 1,1 0-1,-1 0 0,1 0 0,-1 1 1,1 0-1,-5 4 0,2 0 50,0 0 0,1 1 0,0-1-1,1 2 1,-5 9 0,8-15 2,0 1 0,0-1 1,1 1-1,-1 0 0,1 0 0,0 0 0,0 0 1,1 0-1,-1 0 0,1 0 0,0 0 0,0 0 1,0 0-1,2 8 0,-1-11-19,0 1 1,0-1-1,0 0 0,0 0 0,0 0 0,0 0 1,1 0-1,-1 0 0,0 0 0,1 0 0,-1 0 1,0-1-1,1 1 0,-1 0 0,1-1 0,-1 0 1,1 1-1,0-1 0,-1 0 0,1 0 0,-1 1 1,1-1-1,2-1 0,41-2 177,-31-2-285,0 0 1,0 0-1,-1-1 0,0-1 0,0-1 1,-1 0-1,0 0 0,0-1 0,12-12 1,18-12 262,-42 32 147,-13 43 603,12-39-880,1-1 0,-1 1 0,1 0 0,0 0 0,0-1 0,0 1 0,0 0 0,1-1 0,-1 1 0,1 0 1,-1-1-1,1 1 0,0 0 0,0-1 0,0 1 0,0-1 0,1 0 0,-1 1 0,1-1 0,-1 0 0,1 0 0,0 0 0,0 0 0,0 0 0,4 3 0,29 10-1169,5-10-3852,-28-6-2074,2-4-6930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6.879"/>
    </inkml:context>
    <inkml:brush xml:id="br0">
      <inkml:brushProperty name="width" value="0.025" units="cm"/>
      <inkml:brushProperty name="height" value="0.025" units="cm"/>
    </inkml:brush>
  </inkml:definitions>
  <inkml:trace contextRef="#ctx0" brushRef="#br0">9 0 10570,'-5'14'10487,"4"29"-8909,1-29-313,-1 0-677,1-12-408,-1 1 1,1 0-1,0 0 0,0 0 0,0-1 1,0 1-1,1 0 0,-1 0 0,2 4 1,-1-6-157,0 0 0,0 0 0,0 0 0,0 0 0,0 0 0,0 0 0,1 0 0,-1 0 0,0-1 0,0 1 0,1-1 0,-1 1 0,0-1 0,1 1 1,-1-1-1,0 0 0,1 0 0,-1 1 0,0-1 0,1 0 0,-1 0 0,1 0 0,1-1 0,7 0-4,-1 0 1,1-1-1,-1 0 0,0 0 1,1-1-1,-1 0 0,0-1 1,9-5-1,-10 5-188,1 0 0,1 0 0,-1 0 0,0 2 0,1-1 0,0 1 0,-1 0 0,13 0 0,-21 2 148,0 0-1,0 0 1,0 0 0,0 1 0,0-1-1,0 0 1,1 1 0,-1-1 0,0 1 0,0-1-1,0 1 1,0-1 0,-1 1 0,1 0-1,0-1 1,0 1 0,0 0 0,0 0-1,-1 0 1,1 0 0,0 0 0,-1 0 0,2 1-1,-2-1-165,1 1 0,0-1 0,-1 0-1,1 0 1,0 0 0,0 0-1,0 0 1,0 0 0,0 0 0,0-1-1,0 1 1,0 0 0,0 0-1,0-1 1,0 1 0,0-1 0,1 1-1,-1-1 1,0 1 0,0-1-1,1 0 1,-1 0 0,0 0 0,0 1-1,1-1 1,-1 0 0,2-1-1,15-3-4003,3-6-2232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7.589"/>
    </inkml:context>
    <inkml:brush xml:id="br0">
      <inkml:brushProperty name="width" value="0.025" units="cm"/>
      <inkml:brushProperty name="height" value="0.025" units="cm"/>
    </inkml:brush>
  </inkml:definitions>
  <inkml:trace contextRef="#ctx0" brushRef="#br0">106 28 8008,'0'0'7367,"-5"9"-4971,-6 10-2082,0-2 1379,2 0 1,-13 32-1,20-44-1552,0 1 1,1-1-1,-1 0 0,1 1 1,1-1-1,-1 0 1,1 1-1,-1-1 0,2 1 1,-1-1-1,0 1 0,1-1 1,0 1-1,1-1 0,2 9 1,5 6-11,4 7-626,18 53-1,-29-72 441,0 1 0,0 0 1,-1 0-1,0-1 0,0 1 0,-1 0 0,0 0 0,-1 0 1,0 0-1,-3 16 0,3-23 111,0 1 0,-1 0 1,1 0-1,0 0 0,-1-1 0,0 1 0,1-1 1,-1 1-1,0-1 0,0 0 0,0 0 1,-1 0-1,1 0 0,-1 0 0,1 0 0,-1 0 1,1-1-1,-1 0 0,0 1 0,-4 0 0,5-1-28,1-1-1,-1 0 0,1 1 1,-1-1-1,0 0 1,1 0-1,-1 0 0,0 0 1,1-1-1,-1 1 0,0 0 1,1-1-1,-1 1 0,1-1 1,-1 1-1,1-1 1,-1 0-1,1 0 0,-1 0 1,1 0-1,0 0 0,0 0 1,-1 0-1,1 0 0,0 0 1,0 0-1,0-1 1,0 1-1,0-1 0,0 1 1,1 0-1,-1-1 0,0 1 1,1-1-1,-1 0 0,1 1 1,0-1-1,-1-2 0,-1-6-156,0 1 0,0-1 0,1 0 0,0 0 0,1 0 0,0 0 0,1 0 0,0 1 0,1-1 0,0 0 0,0 0 0,1 1 0,0 0 0,0-1 0,1 1 0,1 0 0,0 1 0,0-1 0,7-9 0,8-5 77,1 0 0,1 2-1,0 1 1,2 0 0,25-16 0,-45 34 16,65-55 942,-65 54-763,0 0 0,-1-1 0,1 0-1,-1 0 1,0 0 0,0 0 0,-1 0 0,1 0-1,-1-1 1,0 1 0,0-1 0,-1 0 0,1 1-1,-1-1 1,1-6 0,-2 10-123,-1 1-1,1-1 1,-1 0-1,1 0 1,-1 1-1,1-1 1,-1 0 0,1 0-1,-1 1 1,0-1-1,1 1 1,-1-1-1,0 1 1,0-1-1,1 1 1,-1-1 0,0 1-1,0 0 1,0-1-1,1 1 1,-1 0-1,0 0 1,0-1 0,0 1-1,0 0 1,0 0-1,0 0 1,0 0-1,1 0 1,-1 0-1,0 1 1,0-1 0,0 0-1,0 0 1,0 1-1,-1 0 1,-36 10-130,31-7 98,1 0 1,0 1-1,0 0 0,0 0 1,0 0-1,1 1 0,-9 11 1,12-14 6,0 0 1,0 0 0,0 0 0,0 1 0,1-1 0,-1 0 0,1 1 0,0-1 0,0 1 0,0 0 0,0-1 0,1 1 0,-1 0 0,1-1-1,0 1 1,0 0 0,1 0 0,0 4 0,0-7 8,0 1 0,1-1 0,-1 0 0,1-1 0,-1 1 0,1 0 0,-1 0 0,1-1 0,-1 1 0,1-1 0,0 1 0,-1-1 0,1 0 0,0 1 0,-1-1 0,1 0 0,0 0 0,-1 0 0,1-1 0,0 1 0,2-1 0,41-5 4,37-23-996,-68 23 812,0 0 0,0 1 0,1 0 0,0 1 0,0 1 0,30-3-1,-43 6 245,-1 0 0,0 1 0,1-1 0,-1 1-1,0-1 1,0 1 0,1-1 0,-1 1-1,0 0 1,0 0 0,0-1 0,0 1 0,0 0-1,0 0 1,0 0 0,0 0 0,0 0-1,0 0 1,-1 1 0,1-1 0,0 0 0,-1 0-1,1 0 1,-1 1 0,1-1 0,-1 0-1,0 1 1,0-1 0,1 0 0,-1 1-1,0-1 1,0 0 0,0 1 0,-1 2 0,1-2-19,0-1 1,0 1-1,0 0 1,0 0-1,1 0 1,-1-1-1,0 1 1,1 0-1,-1 0 1,1-1-1,0 1 1,-1 0-1,1-1 1,0 1-1,0-1 1,0 1-1,0-1 1,1 0-1,-1 1 1,0-1-1,0 0 1,1 0-1,-1 1 1,1-1-1,-1 0 1,1-1-1,2 3 1,5-2-29,1-1 1,-1 0-1,0 0 1,0-1-1,0 0 1,0 0-1,0-1 0,0 0 1,11-5-1,-12 4-175,0 1 0,1 0-1,-1 0 1,1 0-1,-1 1 1,1 0 0,0 1-1,0 0 1,16 2-1,-21 0-1036,2 0-6106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8.144"/>
    </inkml:context>
    <inkml:brush xml:id="br0">
      <inkml:brushProperty name="width" value="0.025" units="cm"/>
      <inkml:brushProperty name="height" value="0.025" units="cm"/>
    </inkml:brush>
  </inkml:definitions>
  <inkml:trace contextRef="#ctx0" brushRef="#br0">131 65 13261,'0'0'1740,"0"-8"806,0-42 2467,0 50-4914,-1-1 0,1 1 0,0-1 1,-1 1-1,1-1 0,0 1 0,-1 0 0,1-1 0,-1 1 0,1-1 0,-1 1 1,1 0-1,-1 0 0,1-1 0,-1 1 0,1 0 0,-1 0 0,0-1 1,1 1-1,-1 0 0,1 0 0,-1 0 0,1 0 0,-1 0 0,0 0 0,1 0 1,-1 0-1,1 0 0,-1 0 0,1 1 0,-1-1 0,0 0 0,1 0 1,-1 0-1,1 1 0,-2-1 0,-24 10 205,18-6-204,-1 2-1,1-1 1,0 1 0,1 1-1,-8 7 1,12-11-94,1 0 0,-1 0 0,0 0 0,1 0 0,0 1 0,0 0 0,0-1 0,0 1 0,0 0 0,1 0 0,-1 0 0,1 0 0,0 0 0,0 7 0,1-10-30,0 0-1,1-1 0,-1 1 0,0 0 1,1-1-1,-1 1 0,0-1 0,1 1 0,-1-1 1,1 1-1,0 0 0,-1-1 0,1 0 1,-1 1-1,1-1 0,0 1 0,-1-1 0,1 0 1,0 1-1,-1-1 0,1 0 0,0 0 1,-1 0-1,1 1 0,0-1 0,0 0 0,-1 0 1,1 0-1,0 0 0,1 0 0,32 0-853,-24-1 523,147 2-3612,-156-1 3961,1-1 0,-1 1 0,0 0-1,0 1 1,1-1 0,-1 0 0,0 0 0,0 1-1,1-1 1,-1 0 0,0 1 0,0-1 0,0 1-1,0-1 1,0 1 0,1 0 0,-1 0 0,-1-1-1,1 1 1,0 0 0,1 1 0,-2-1 72,1 0 0,-1 0 0,0 0 0,0 0 0,0 0 0,0 0 0,0 0 0,0 0 0,0 0 0,0 0 0,0 0 0,0-1 0,-1 1 0,1 0 0,0 0 0,-1 0 0,1 0 0,-1 0 1,1 0-1,-2 1 0,-1 3 335,-1 0 1,0 0 0,-1-1-1,1 1 1,-1-1 0,-5 4 0,0-1-181,0 0 1,0-1-1,0 0 1,-1 0-1,1-1 1,-1-1-1,-1 0 1,1 0 0,-21 3-1,31-8-285,1 1 0,0 0 1,0 0-1,0-1 0,-1 1 0,1 0 0,0 0 0,0 0 1,0-1-1,0 1 0,-1 0 0,1-1 0,0 1 0,0 0 1,0 0-1,0-1 0,0 1 0,0 0 0,0-1 0,0 1 1,0 0-1,0-1 0,0 1 0,0 0 0,0 0 0,0-1 1,0 1-1,0 0 0,0-1 0,0 1 0,0 0 0,1-1 1,-1 1-1,0 0 0,0 0 0,0-1 0,0 1 0,1 0 1,-1 0-1,0 0 0,0-1 0,0 1 0,1 0 0,0 0 1,8-15-1784,43-33-7527,-16 19-251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8.567"/>
    </inkml:context>
    <inkml:brush xml:id="br0">
      <inkml:brushProperty name="width" value="0.025" units="cm"/>
      <inkml:brushProperty name="height" value="0.025" units="cm"/>
    </inkml:brush>
  </inkml:definitions>
  <inkml:trace contextRef="#ctx0" brushRef="#br0">39 1 17649,'0'0'5189,"-4"9"-3358,-1 1-1475,0-2 100,1 0-1,0 1 1,1-1 0,-1 1-1,2 0 1,-1 0 0,1 0 0,-1 12-1,4-20-444,-1 0 0,1 0 0,-1 0 0,1 0-1,-1 0 1,1 0 0,0 0 0,0 0 0,-1-1 0,1 1-1,0 0 1,0 0 0,0-1 0,0 1 0,0 0 0,0-1-1,0 1 1,0-1 0,0 0 0,0 1 0,0-1 0,0 0-1,0 1 1,1-1 0,-1 0 0,0 0 0,0 0 0,0 0-1,0 0 1,0 0 0,2-1 0,43-1-96,-28-2-372,1-1 1,-1 0 0,0-2-1,30-14 1,-30 13-187,-1 0-1,1 1 1,0 1 0,35-7-1,-53 13 681,0 0 1,1 0-1,-1 0 0,0 0 0,0 0 0,0 0 1,0 0-1,0 0 0,1 1 0,-1-1 0,0 0 0,0 0 1,0 0-1,0 0 0,0 0 0,1 0 0,-1 0 1,0 0-1,0 1 0,0-1 0,0 0 0,0 0 0,0 0 1,0 0-1,0 0 0,0 0 0,0 1 0,1-1 0,-1 0 1,0 0-1,0 0 0,0 0 0,0 1 0,0-1 1,0 0-1,0 0 0,0 0 0,0 0 0,0 0 0,0 1 1,0-1-1,0 0 0,0 0 0,-1 0 0,1 0 1,0 1-1,0-1 0,0 0 0,0 0 0,0 0 0,0 0 1,-7 16 1139,-9 10-76,15-25-1094,-13 21 748,15-14-296,14-7-233,2-6-688,0 1 1,0-2-1,24-11 1,-29 11 62,1 0 1,0 1-1,0 0 1,0 2-1,0-1 1,0 2-1,22-3 1,-34 5 438,1 1 0,-1-1 0,1 0 0,-1 0 1,0 1-1,1-1 0,-1 1 0,0-1 0,1 1 0,-1-1 0,0 1 1,0 0-1,0 0 0,0-1 0,1 1 0,-1 0 0,0 0 0,0 0 1,-1 0-1,1 1 0,0-1 0,0 0 0,0 0 0,-1 0 0,1 1 1,-1-1-1,1 0 0,-1 1 0,1-1 0,-1 0 0,0 1 0,0-1 1,0 1-1,0-1 0,0 0 0,0 1 0,0-1 0,0 3 0,0-1 81,-1 0-1,1 0 0,0 0 1,-1 0-1,0 0 0,1-1 1,-1 1-1,0 0 0,-1 0 1,1 0-1,-1-1 0,1 1 1,-1 0-1,0-1 0,1 0 1,-1 1-1,-4 2 0,4-18-5490,2-5-849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8.928"/>
    </inkml:context>
    <inkml:brush xml:id="br0">
      <inkml:brushProperty name="width" value="0.025" units="cm"/>
      <inkml:brushProperty name="height" value="0.025" units="cm"/>
    </inkml:brush>
  </inkml:definitions>
  <inkml:trace contextRef="#ctx0" brushRef="#br0">0 1 19603,'0'0'3203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09.257"/>
    </inkml:context>
    <inkml:brush xml:id="br0">
      <inkml:brushProperty name="width" value="0.025" units="cm"/>
      <inkml:brushProperty name="height" value="0.025" units="cm"/>
    </inkml:brush>
  </inkml:definitions>
  <inkml:trace contextRef="#ctx0" brushRef="#br0">115 254 12556,'2'-8'2237,"-1"2"-2431,1 0 1357,0 0-1,-1 0 1,0-1-1,-1 1 0,1-11 1,-1 16-1028,0 0 0,0 1 0,-1-1 0,1 1 0,0-1 0,0 1 0,0-1-1,0 1 1,-1-1 0,1 1 0,0-1 0,0 1 0,-1 0 0,1-1 0,0 1 0,-1-1 0,1 1 0,0 0 0,-1-1 0,1 1 0,-1 0 0,1-1 0,0 1-1,-1 0 1,1-1 0,-1 1 0,1 0 0,-1 0 0,1 0 0,-2-1 0,0 2-55,0-1 0,-1 1 0,1-1 1,0 1-1,0 0 0,0-1 0,0 1 0,0 0 0,0 0 0,0 1 0,0-1 1,-2 3-1,-3 0-41,0 1 0,1 0 1,0 0-1,0 1 0,1 0 1,0 0-1,0 0 0,0 1 1,1-1-1,-1 1 0,2 0 1,-1 1-1,1-1 0,0 0 1,0 1-1,1 0 0,0-1 1,-1 17-1,3-23-33,1 0 1,-1 0-1,0 0 0,1 0 0,-1 0 1,1 0-1,0 0 0,-1 0 0,1 0 1,0 0-1,0 0 0,-1 0 0,1 0 1,0-1-1,0 1 0,0 0 1,0-1-1,0 1 0,0 0 0,0-1 1,0 1-1,0-1 0,0 0 0,1 1 1,-1-1-1,0 0 0,0 0 0,0 0 1,0 0-1,1 0 0,-1 0 0,0 0 1,2 0-1,44-4 192,-32 0-288,-1-1-1,0 0 0,0-1 1,-1-1-1,1 0 0,-1-1 1,-1 0-1,16-14 1,-5 2-276,-1 0 0,0-2 0,20-28 0,-37 44 345,48-67-241,-49 66 317,-1 1 1,1 0-1,-1-1 1,-1 0-1,1 1 1,-1-1-1,0 0 1,0 0-1,1-14 1,-8 17 738,-4 10-562,-8 11-158,7-5-41,-1 1 1,2 0-1,0 1 0,0 0 1,1 1-1,1-1 1,0 1-1,2 1 1,-1-1-1,2 1 1,0 0-1,1 0 1,0 0-1,0 17 0,3-31-47,0 1-1,1 0 0,-1-1 0,0 1 0,1-1 0,0 1 1,-1-1-1,1 0 0,0 1 0,0-1 0,1 0 0,-1 1 1,0-1-1,1 0 0,-1 0 0,1 0 0,0 0 1,-1-1-1,1 1 0,0 0 0,0-1 0,0 1 0,3 1 1,0-1-502,1 1 1,0-1 0,-1-1 0,1 1 0,0-1 0,0 0 0,0 0 0,12 0 0,16-1-6030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9.659"/>
    </inkml:context>
    <inkml:brush xml:id="br0">
      <inkml:brushProperty name="width" value="0.025" units="cm"/>
      <inkml:brushProperty name="height" value="0.025" units="cm"/>
    </inkml:brush>
  </inkml:definitions>
  <inkml:trace contextRef="#ctx0" brushRef="#br0">21 62 17745,'0'0'9070,"-2"8"-8067,-14 67-256,15-70-746,1 1 1,-1-1-1,1 0 1,-1 0-1,1 1 1,1-1-1,-1 0 1,1 0-1,0 1 1,0-1-1,1 0 1,-1 0-1,1 0 1,4 6-1,-6-10 4,0 0 0,1-1-1,-1 1 1,1 0 0,0-1 0,-1 1 0,1-1-1,-1 1 1,1-1 0,0 1 0,0-1 0,-1 1-1,1-1 1,0 1 0,0-1 0,-1 0 0,1 0-1,0 1 1,0-1 0,0 0 0,0 0 0,-1 0-1,1 0 1,0 0 0,0 0 0,0 0-1,0 0 1,0 0 0,-1 0 0,1-1 0,1 1 0,0-2 5,0 1 1,0 0 0,0-1 0,0 0 0,-1 1 0,1-1 0,-1 0 0,1 0 0,-1 0 0,0 0 0,2-2-1,21-57 128,-20 46-129,0-1 0,-1 1 1,0-1-1,-2 1 0,1-1 1,-2 0-1,-2-25 1,-2 38-26,-3 9-17,-2 11 17,6-9 79,1 1-1,-1-1 1,2 1-1,-1-1 1,1 1 0,1 0-1,0-1 1,1 17-1,0-22-52,-1 0 1,1 0-1,0-1 0,0 1 0,0 0 1,0-1-1,0 1 0,1-1 0,-1 1 1,1-1-1,0 0 0,-1 1 0,1-1 1,0 0-1,0 0 0,1 0 0,-1-1 1,0 1-1,1 0 0,-1-1 0,1 0 1,-1 1-1,1-1 0,0 0 0,-1 0 1,1-1-1,0 1 0,0 0 0,5-1 1,-2 1 1,-1-1 0,1 0 0,-1-1 0,1 1 0,0-1 0,-1 0 0,1 0 1,-1-1-1,0 0 0,0 0 0,1 0 0,-1 0 0,0-1 0,-1 0 0,1 0 1,0 0-1,-1-1 0,0 0 0,8-7 0,-7 5-53,-1 0 0,1 0 0,-1 0 0,0-1 0,-1 1 0,1-1 0,-1 0-1,0 0 1,-1 0 0,0 0 0,0 0 0,0-1 0,-1 1 0,0-13 0,-23 64-322,18-35 390,1 1 1,0-1-1,0 0 0,1 1 1,0 0-1,1-1 0,0 14 1,1-23-27,0 1 0,0-1 0,0 1 0,0 0 0,0-1 0,0 1 0,1 0 0,-1-1 0,0 1 0,0-1 0,1 1 0,-1-1 0,0 1 0,0 0 0,1-1 0,-1 1 0,1-1 0,-1 0 0,1 1 0,-1-1 0,1 1 0,-1-1 0,1 0 0,-1 1-1,1-1 1,-1 0 0,1 1 0,-1-1 0,1 0 0,0 1 0,26-1 49,21-16-210,-38 10-61,-3 3 1,-1 0-1,0 0 1,0-1-1,0 0 1,0 0-1,-1 0 1,1-1-1,-1 0 1,0 0-1,-1 0 1,8-10-1,-10 11-327,-1 1 0,1-1-1,0 1 1,0 0 0,1 0 0,-1 0-1,0 0 1,1 0 0,0 0 0,0 1 0,3-3-1,13-14-4990,-1-3-3451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1.235"/>
    </inkml:context>
    <inkml:brush xml:id="br0">
      <inkml:brushProperty name="width" value="0.025" units="cm"/>
      <inkml:brushProperty name="height" value="0.025" units="cm"/>
    </inkml:brush>
  </inkml:definitions>
  <inkml:trace contextRef="#ctx0" brushRef="#br0">81 1 15855,'-4'1'202,"1"0"0,0 0 0,0 0 0,0 0 0,-1 1 1,1-1-1,0 1 0,1 0 0,-1 0 0,0 0 0,0 0 0,1 1 0,0-1 0,-1 1 0,1-1 1,0 1-1,0 0 0,0 0 0,1 0 0,-1 0 0,1 0 0,-1 0 0,1 0 0,-1 5 0,-2 4 49,0-1-1,1 1 1,0 0 0,1 0-1,-2 21 1,4-31-238,0 0 0,0 0 0,0 0 1,1 0-1,-1 0 0,0 0 1,1 0-1,-1 0 0,1 0 1,-1 0-1,1 0 0,0-1 0,0 1 1,0 0-1,0-1 0,0 1 1,0 0-1,1-1 0,-1 1 1,0-1-1,1 0 0,-1 1 1,4 1-1,-2-2 31,0 0 1,1 0-1,-1 0 1,1 0-1,-1 0 0,1 0 1,-1-1-1,1 0 1,-1 0-1,1 0 1,0 0-1,4-1 0,5-2 71,-1 1-1,1-2 1,0 0-1,-1-1 0,1 0 1,14-9-1,-11 3-111,0-1 0,0-1 0,-1 0 0,-1-1 0,-1 0 0,13-18 0,-28 48 2688,1-11-2565,-1 0 0,1 0 1,0 0-1,1 0 1,-1 1-1,1-1 0,0 0 1,1 5-1,2-8-70,0 0-1,0-1 1,0 0 0,0 0 0,0 0-1,0 0 1,0 0 0,0-1-1,0 0 1,0 1 0,1-1-1,-1 0 1,0 0 0,0-1-1,6 0 1,4 0 105,7 0-144,-1-2 0,1 0 0,-1-1 0,1-1 0,22-9 1,-23 7-160,0 1 0,1 1 0,0 1 1,0 0-1,25 0 0,-44 4 145,0 0 1,0 0-1,0 1 0,0-1 0,0 0 0,0 1 0,0-1 0,0 1 0,0-1 0,0 1 0,0-1 0,-1 1 0,1-1 0,0 1 0,0 0 0,-1 0 0,1-1 1,0 1-1,-1 0 0,1 0 0,-1 0 0,1 0 0,-1-1 0,1 1 0,-1 0 0,0 0 0,0 0 0,1 0 0,-1 0 0,0 0 0,0 0 0,0 0 0,0 0 1,0 0-1,0 0 0,0 0 0,0 0 0,0 0 0,-1 0 0,0 2 0,1-2 7,0 0 0,-1 0 0,1 0 0,0 1 1,0-1-1,0 0 0,0 0 0,0 0 0,0 1 0,0-1 0,0 0 0,0 0 1,1 0-1,-1 1 0,0-1 0,1 0 0,-1 0 0,1 0 0,-1 0 0,1 0 0,0 0 1,-1 0-1,1 0 0,0 0 0,0 0 0,0 0 0,-1-1 0,1 1 0,0 0 0,0 0 1,0-1-1,0 1 0,1-1 0,-1 1 0,0-1 0,0 1 0,0-1 0,0 0 0,0 1 1,1-1-1,-1 0 0,1 0 0,6-1-458,-1 0-1,1 0 1,-1 0 0,0-1 0,1-1-1,-1 1 1,0-1 0,-1 0 0,10-6 0,58-41-11275,-65 43 9569,21-16-5875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1.709"/>
    </inkml:context>
    <inkml:brush xml:id="br0">
      <inkml:brushProperty name="width" value="0.025" units="cm"/>
      <inkml:brushProperty name="height" value="0.025" units="cm"/>
    </inkml:brush>
  </inkml:definitions>
  <inkml:trace contextRef="#ctx0" brushRef="#br0">154 12 10314,'0'0'12641,"-8"6"-11744,4-3-852,-7 4 408,1 2 0,-1-1-1,-10 12 1,18-17-388,0 1-1,0-1 1,0 1-1,1 0 1,-1 0-1,1 0 1,0 0-1,0 0 1,0 0-1,1 1 1,0-1-1,0 1 1,0-1-1,0 1 0,0 5 1,2 5-76,1 1-1,1-1 1,1 1 0,0-1 0,0 0-1,2 0 1,8 17 0,-7-17-33,-1-1 1,0 1-1,-1 1 1,-1-1 0,0 0-1,-1 1 1,1 20-1,-4-27 58,-1-1-1,0 1 1,0-1-1,-1 0 1,0 0-1,0 0 1,-1 0 0,0 0-1,-5 10 1,7-15 64,-1 0 1,1-1 0,-1 1 0,0-1-1,0 1 1,0-1 0,-1 1-1,1-1 1,0 0 0,-1 0 0,1 0-1,-1-1 1,0 1 0,0-1-1,1 1 1,-1-1 0,0 0 0,0 0-1,0 0 1,0 0 0,-1-1-1,1 1 1,0-1 0,0 0 0,0 0-1,0 0 1,-1 0 0,-2-1 0,4 0-48,0 0 1,0 1 0,0-1 0,0 0 0,1-1 0,-1 1 0,0 0 0,1 0 0,-1-1 0,1 1 0,-1-1-1,1 0 1,0 1 0,0-1 0,-1 0 0,1 0 0,0 1 0,1-1 0,-1 0 0,0 0 0,1 0 0,-1 0 0,1 0-1,-1 0 1,1 0 0,0 0 0,0-4 0,1-61-680,1 59 413,0-1 0,0 1-1,1 0 1,0-1 0,0 1 0,1 1 0,0-1-1,0 0 1,1 1 0,0 0 0,9-10 0,11-10-965,39-34 1,-29 29 809,-6 6 356,-8 7 279,0-1 0,-2 0 0,0-1 0,28-43 0,-46 63-172,0 0 1,0-1-1,0 1 0,0 0 1,0-1-1,0 1 0,-1-1 1,1 0-1,-1 1 0,1-1 1,-1 1-1,0-1 0,1 0 1,-1 1-1,0-1 0,0 0 1,0 1-1,0-1 0,-1-3 1,0 5-41,0-1 0,1 1 0,-1-1 0,0 1 1,0-1-1,1 1 0,-1-1 0,0 1 0,0 0 0,0-1 0,0 1 1,0 0-1,1 0 0,-1 0 0,0 0 0,0 0 0,0 0 1,0 0-1,0 0 0,0 0 0,0 0 0,1 0 0,-1 1 0,0-1 1,-1 0-1,-5 3 11,-1-1-1,1 1 1,0 0 0,0 1 0,0-1 0,1 1 0,-7 6 0,6-4 74,0 2 0,0-1 0,1 1 0,0 0 0,0 0 0,1 1-1,0-1 1,-5 14 0,9-21-174,0 1-1,0 0 1,1 0-1,-1 0 1,0 0-1,1 0 1,-1-1-1,1 1 0,0 0 1,0 0-1,0 0 1,0 0-1,0 0 1,0 0-1,0 0 1,0 0-1,1 0 1,-1 0-1,1 0 0,0 0 1,-1 0-1,1-1 1,0 1-1,0 0 1,0 0-1,0-1 1,0 1-1,1-1 0,-1 1 1,0-1-1,1 1 1,-1-1-1,1 0 1,0 0-1,-1 0 1,1 0-1,0 0 1,0 0-1,-1 0 0,1-1 1,0 1-1,0 0 1,0-1-1,0 0 1,0 1-1,3-1 1,26 2-5566,7-2-5418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2.381"/>
    </inkml:context>
    <inkml:brush xml:id="br0">
      <inkml:brushProperty name="width" value="0.025" units="cm"/>
      <inkml:brushProperty name="height" value="0.025" units="cm"/>
    </inkml:brush>
  </inkml:definitions>
  <inkml:trace contextRef="#ctx0" brushRef="#br0">282 16 10410,'0'0'5659,"-8"-3"-4143,-29-10-240,35 13-1228,1 0 0,-1 0 1,1 0-1,-1 0 0,0 1 1,1-1-1,-1 0 0,1 1 1,0-1-1,-1 1 0,1-1 1,-1 1-1,1-1 1,0 1-1,-1 0 0,1 0 1,0 0-1,0 0 0,0 0 1,-1 0-1,1 0 0,0 0 1,1 0-1,-2 2 1,-17 34 399,16-30-338,-5 14 364,0 1 0,2 0 0,1 0 0,0 0 0,-2 45 0,6-30 416,1 1 0,10 68 0,-5-86-756,0 0 1,2 0-1,1 0 1,0-1-1,19 32 0,-25-46-118,-10-16-410,0 0 0,-1 1 0,-13-10 0,-7-10-736,3 2 305,10 12 712,0-1 1,1 0-1,1-2 1,0 1-1,-20-41 1,34 58 135,-1 1 1,1-1-1,0 0 1,0 1-1,0-1 1,0 0-1,0 1 1,0-1 0,0 0-1,0 1 1,0-1-1,0 0 1,0 0-1,0 1 1,1-1-1,-1 1 1,0-1-1,0 0 1,1 1 0,-1-1-1,0 0 1,1 1-1,-1-1 1,1 1-1,-1-1 1,1 1-1,-1-1 1,1 1 0,-1 0-1,1-1 1,-1 1-1,1-1 1,0 1-1,-1 0 1,1 0-1,-1-1 1,1 1 0,0 0-1,-1 0 1,1 0-1,0 0 1,0-1-1,-1 1 1,1 0-1,0 1 1,41-3 57,-32 2-50,141 4-257,-75-2-1892,-1-1-3737,-34-1-162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2.741"/>
    </inkml:context>
    <inkml:brush xml:id="br0">
      <inkml:brushProperty name="width" value="0.025" units="cm"/>
      <inkml:brushProperty name="height" value="0.025" units="cm"/>
    </inkml:brush>
  </inkml:definitions>
  <inkml:trace contextRef="#ctx0" brushRef="#br0">160 1 15855,'0'0'3667,"-9"0"-2652,3 1-889,1-1 1,0 1 0,0-1-1,0 1 1,0 1 0,0-1-1,1 1 1,-1 0 0,0 0-1,1 0 1,-1 1-1,1-1 1,0 1 0,-1 0-1,2 1 1,-1-1 0,-6 7-1,1 1 154,1 1-1,0 0 0,1 0 1,-10 20-1,15-27-171,0 0-1,0 0 1,1 0-1,-1 1 1,1-1 0,0 0-1,0 1 1,1-1-1,0 0 1,0 1-1,0-1 1,0 1-1,1-1 1,0 0-1,2 6 1,-1-8-81,0 0 0,0 0 0,1 0 0,-1-1 0,1 1 0,-1-1 0,1 0 0,0 1 0,0-2 0,0 1 1,0 0-1,0 0 0,1-1 0,-1 0 0,0 1 0,1-1 0,-1-1 0,1 1 0,-1 0 0,1-1 0,-1 0 0,7 0 0,2 1 6,1-1-1,-1 0 0,0-1 1,1-1-1,16-4 1,-21 3-44,0 0 1,-1-1 0,1-1 0,-1 1 0,0-1-1,-1 0 1,1-1 0,-1 1 0,0-1 0,0 0-1,-1-1 1,0 0 0,0 0 0,0 0 0,5-11-1,-8 13-528,1 0-1,-1 0 1,-1 0-1,1 0 1,0 0-1,0-9 1,-2 19 360,-1 0 0,1 0 0,0 0 0,1 1 0,-1-1 0,1 0 0,0 0 0,0 0 1,1 0-1,0 0 0,3 6 0,-2-6-424,0 0 1,0-1 0,0 1 0,1-1-1,0 0 1,8 6 0,12 8-5020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3.954"/>
    </inkml:context>
    <inkml:brush xml:id="br0">
      <inkml:brushProperty name="width" value="0.025" units="cm"/>
      <inkml:brushProperty name="height" value="0.025" units="cm"/>
    </inkml:brush>
  </inkml:definitions>
  <inkml:trace contextRef="#ctx0" brushRef="#br0">14 0 11018,'0'0'8003,"-1"12"-7384,-7 58 1579,4 0-1,6 96 1,-2-162-2147,0 1 0,1-1 0,0 0-1,0 1 1,0-1 0,1 0 0,-1 0 0,1 0 0,0 0 0,0 0 0,1-1 0,-1 1 0,1-1-1,0 1 1,-1-1 0,8 6 0,-8-8-34,0 0-1,0 0 1,0 0-1,0 0 1,0 0-1,0 0 1,1 0-1,-1-1 1,0 1-1,0-1 0,1 0 1,-1 0-1,0 0 1,1 0-1,-1 0 1,0 0-1,1 0 1,-1-1-1,0 1 1,0-1-1,1 0 1,-1 0-1,0 0 1,0 0-1,0 0 1,0 0-1,0 0 1,0-1-1,0 1 1,-1-1-1,1 1 1,2-4-1,30-40 41,1 1-215,-33 86-446,-4 52 770,2-93-158,0 0 0,0 0 1,0 0-1,0-1 0,1 1 0,-1 0 0,0 0 0,0 0 1,1 0-1,-1 0 0,1 0 0,-1 0 0,0 0 0,1-1 1,0 1-1,-1 0 0,1 0 0,-1-1 0,1 1 0,0 0 1,0-1-1,-1 1 0,1 0 0,0-1 0,0 1 1,0-1-1,0 0 0,1 1 0,1 0 15,0 0 1,1-1-1,-1 1 1,1-1-1,-1 0 0,1 0 1,-1 0-1,6-1 0,1 0-18,0-1 0,0-1-1,0 0 1,0 0-1,9-6 1,27-21-682,-39 24 619,1 0 0,-1 1 0,1 0 0,0 0 0,0 1 0,1 0 0,-1 0 1,1 1-1,0 0 0,0 0 0,10-1 0,-18 5 54,0-1-1,-1 0 1,1 1-1,0-1 1,0 1 0,0-1-1,0 1 1,-1-1-1,1 1 1,0-1 0,0 1-1,-1 0 1,1 0-1,-1-1 1,1 1 0,0 0-1,-1 0 1,1 0-1,-1-1 1,0 1 0,1 0-1,-1 0 1,0 0-1,0 0 1,1 0-1,-1 0 1,0 0 0,0 0-1,0 0 1,0 0-1,0 1 1,0 40 404,-1-31-114,22-51 1107,55-151-1297,-75 189-173,0 1 1,0-1-1,0 1 0,0 0 1,0-1-1,0 1 0,0 0 0,1 0 1,-1 0-1,0 0 0,1 0 1,-1 0-1,1 0 0,-1 1 1,1-1-1,-1 0 0,1 1 0,0-1 1,-1 1-1,1 0 0,0-1 1,-1 1-1,4 0 0,47 0-3175,-34 1 2227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4.332"/>
    </inkml:context>
    <inkml:brush xml:id="br0">
      <inkml:brushProperty name="width" value="0.025" units="cm"/>
      <inkml:brushProperty name="height" value="0.025" units="cm"/>
    </inkml:brush>
  </inkml:definitions>
  <inkml:trace contextRef="#ctx0" brushRef="#br0">1 33 15695,'0'0'5317,"53"-13"-4612,1 8-225,10 3-480,8 0-865,3-3-4356,2 0-5253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4.816"/>
    </inkml:context>
    <inkml:brush xml:id="br0">
      <inkml:brushProperty name="width" value="0.025" units="cm"/>
      <inkml:brushProperty name="height" value="0.025" units="cm"/>
    </inkml:brush>
  </inkml:definitions>
  <inkml:trace contextRef="#ctx0" brushRef="#br0">257 2 16047,'0'0'1933,"-10"0"-278,0-1-1422,1 0 0,-1 1 0,0 0 1,1 1-1,-1 0 0,1 1 1,0 0-1,-1 0 0,-16 8 0,22-9-216,-72 44 167,71-42-185,0 0 0,1 0 1,0 1-1,0-1 1,0 1-1,0 0 1,0 0-1,1 1 0,0-1 1,0 1-1,0 0 1,0-1-1,-2 9 1,5-12-36,0 0 1,0 0 0,0 0 0,0 0-1,1-1 1,-1 1 0,1 0 0,-1 0-1,0 0 1,1 0 0,-1-1 0,1 1 0,0 0-1,-1 0 1,1-1 0,0 1 0,-1-1-1,1 1 1,0 0 0,0-1 0,-1 1-1,1-1 1,0 0 0,0 1 0,0-1-1,0 0 1,0 1 0,0-1 0,-1 0-1,1 0 1,0 0 0,0 0 0,0 0 0,2 0-1,44 4-1176,-35-3 695,-3 0 53,21 1-1251,54 13 0,-78-14 1788,0 1 0,0-1 0,0 1 1,0 1-1,0-1 0,-1 1 0,1 0 1,-1 0-1,0 1 0,0-1 0,0 1 0,0 0 1,-1 0-1,0 1 0,7 9 0,-10-12 149,1-1 0,-2 1-1,1 0 1,0 0 0,0 0 0,-1 0-1,1 0 1,-1 0 0,1 0 0,-1 0-1,0 0 1,0 0 0,0 1 0,0-1-1,0 0 1,0 0 0,-1 0 0,1 0-1,-1 0 1,1 0 0,-1 0 0,-1 3-1,-1-2 8,1 1 0,-1-1 0,0 1-1,0-1 1,0 0 0,0 0 0,-1-1 0,1 1-1,-1-1 1,-5 4 0,-9 2 52,-1 0 0,0-1-1,-32 8 1,49-14-266,-2 0-19,-6 2-38,1-1 1,-2 0 0,1 0 0,0-1-1,0 0 1,-19-1 0,27 0-130,1-1 0,0 1 0,-1-1 0,1 0 0,0 1 1,0-1-1,0 0 0,0 0 0,0 0 0,0 0 0,0 0 1,0 0-1,0 0 0,0 0 0,1-1 0,-1 1 1,0 0-1,1 0 0,-1-1 0,1 1 0,-1 0 0,1-1 1,0 1-1,-1 0 0,1-1 0,0 1 0,0 0 0,0-1 1,0 1-1,0-1 0,0 1 0,1 0 0,-1-1 0,0 1 1,1 0-1,-1-1 0,1 1 0,-1 0 0,2-3 0,16-26-6240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5.176"/>
    </inkml:context>
    <inkml:brush xml:id="br0">
      <inkml:brushProperty name="width" value="0.025" units="cm"/>
      <inkml:brushProperty name="height" value="0.025" units="cm"/>
    </inkml:brush>
  </inkml:definitions>
  <inkml:trace contextRef="#ctx0" brushRef="#br0">243 0 15631,'0'0'2498,"-12"4"-1083,-13 4-803,0 2 0,-35 18 1,48-22-222,0 2 1,0-1 0,0 2-1,1-1 1,0 1 0,1 1-1,-14 16 1,23-25-354,-1 1 0,1-1 0,-1 1-1,1 0 1,0 0 0,0 0 0,-1-1 0,1 1 0,1 0 0,-1 0 0,0 0 0,0 1-1,1-1 1,-1 0 0,1 0 0,0 0 0,0 0 0,0 1 0,0-1 0,0 0 0,0 0-1,0 0 1,1 0 0,0 4 0,1-4-9,-1 0 0,1 0 0,0-1-1,0 1 1,0 0 0,0-1 0,0 1-1,0-1 1,1 1 0,-1-1 0,0 0 0,1 0-1,-1 0 1,1 0 0,-1-1 0,6 2 0,13 0 46,0 0 0,0-1 1,36-3-1,-54 2-67,7-1 2,0 0 0,0-1 0,-1 0 0,1-1 1,0 0-1,-1 0 0,0-1 0,17-10 0,-22 13-29,-1-1-1,0-1 0,1 1 0,-1 0 1,0-1-1,-1 0 0,1 1 0,0-1 1,-1 0-1,0 0 0,1-1 0,-1 1 1,-1 0-1,1-1 0,0 1 0,-1-1 1,0 0-1,1 1 0,-1-1 0,-1 0 1,1 0-1,-1 0 0,1 0 0,-1 0 1,-1-5-1,0 6-94,1 1 0,-1-1 0,-1 0 0,1 1 1,0-1-1,-1 1 0,1-1 0,-1 1 0,0 0 0,1 0 0,-1 0 1,0 0-1,-1 0 0,1 0 0,0 0 0,0 1 0,-1-1 1,1 1-1,-1-1 0,0 1 0,-4-1 0,-68-19-5235,51 15 113,1 0-5526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6.096"/>
    </inkml:context>
    <inkml:brush xml:id="br0">
      <inkml:brushProperty name="width" value="0.025" units="cm"/>
      <inkml:brushProperty name="height" value="0.025" units="cm"/>
    </inkml:brush>
  </inkml:definitions>
  <inkml:trace contextRef="#ctx0" brushRef="#br0">0 1 8488,'0'0'11648,"1"8"-10874,2 124 2482,-4-81-2524,9 71 0,-8-119-721,0-1 1,0 1-1,1-1 1,-1 1 0,1-1-1,0 1 1,0-1 0,-1 0-1,2 1 1,-1-1-1,0 0 1,0 1 0,1-1-1,-1 0 1,1 0 0,0 0-1,0-1 1,-1 1-1,1 0 1,0-1 0,1 1-1,-1-1 1,0 1 0,0-1-1,3 1 1,-1-1-47,-1-1 0,0 0 0,1 0 0,-1 0 1,0 0-1,0 0 0,1-1 0,-1 1 0,0-1 0,0 0 0,1 0 0,-1 0 1,0 0-1,0-1 0,0 1 0,0-1 0,-1 0 0,1 0 0,3-3 1,15-16-953,-18 18 880,0-1 1,0 1 0,0 0 0,0-1-1,1 2 1,0-1 0,-1 0-1,1 1 1,8-4 0,-11 6 108,0 1-1,0-1 1,0 1 0,-1 0 0,1-1 0,0 1 0,0 0 0,0 0 0,0 0 0,-1-1 0,1 1 0,-1 0 0,1 0 0,0 0 0,-1 0-1,1 0 1,-1 0 0,0 0 0,1 1 0,-1-1 0,0 0 0,0 0 0,0 0 0,0 0 0,0 0 0,0 3 0,4 33 608,-4-27-664,0-1 218,0 0 0,1 1 1,0-1-1,3 12 0,-4-20-217,0 0-1,0 0 1,1 0-1,-1 0 1,0 0 0,1-1-1,-1 1 1,1 0 0,-1 0-1,1 0 1,-1-1 0,1 1-1,-1 0 1,1 0-1,0-1 1,-1 1 0,1-1-1,0 1 1,-1-1 0,1 1-1,0-1 1,0 1 0,0-1-1,0 1 1,-1-1 0,1 0-1,0 0 1,0 1-1,0-1 1,0 0 0,0 0-1,0 0 1,0 0 0,0 0-1,0 0 1,0 0 0,-1-1-1,1 1 1,0 0 0,0 0-1,0-1 1,0 1-1,0 0 1,0-1 0,-1 1-1,1-1 1,0 1 0,0-1-1,-1 1 1,1-1 0,0 0-1,-1 1 1,2-3 0,15-15-3764,-1-7-2984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6.442"/>
    </inkml:context>
    <inkml:brush xml:id="br0">
      <inkml:brushProperty name="width" value="0.025" units="cm"/>
      <inkml:brushProperty name="height" value="0.025" units="cm"/>
    </inkml:brush>
  </inkml:definitions>
  <inkml:trace contextRef="#ctx0" brushRef="#br0">97 10 13805,'-6'10'2819,"-15"24"-1125,7-14 83,1 1 0,1 0 0,-17 43 1,29-64-1771,0 1 1,-1-1 0,1 1-1,0-1 1,0 0-1,0 1 1,0-1 0,0 1-1,-1-1 1,1 1 0,0-1-1,0 1 1,0-1-1,0 1 1,0-1 0,0 1-1,1-1 1,-1 1 0,0-1-1,0 1 1,0-1-1,0 0 1,1 1 0,-1-1-1,0 1 1,0-1 0,1 0-1,-1 1 1,0-1-1,1 1 1,-1-1 0,0 0-1,1 1 1,-1-1 0,0 0-1,1 0 1,-1 1-1,1-1 1,-1 0 0,1 0-1,-1 0 1,1 1 0,27-6 168,27-22-114,-50 24-105,0 0 1,-1-1-1,1 1 1,0-1-1,-1 0 1,0 0-1,0-1 1,0 1-1,-1-1 1,0 0-1,0 0 1,0 0-1,0 0 1,-1-1-1,1 1 1,-1-1-1,-1 1 1,1-1-1,-1 0 1,0 0-1,-1 0 1,1 0-1,-1 1 1,0-1-1,-1-9 1,0 13 45,0 1 1,0-1 0,0 0-1,-1 0 1,1 1 0,0-1 0,-1 1-1,1-1 1,-1 1 0,1 0 0,-1-1-1,0 1 1,1 0 0,-1 0 0,0 0-1,0 0 1,0 0 0,0 1-1,0-1 1,0 1 0,0-1 0,0 1-1,0 0 1,0-1 0,0 1 0,0 0-1,0 1 1,0-1 0,0 0-1,0 0 1,0 1 0,-3 0 0,3-1-66,1 0 0,-1 1 1,1-1-1,-1 0 0,0 0 0,1 1 1,-1-1-1,1 1 0,-1-1 1,1 1-1,-1 0 0,1-1 0,0 1 1,-1 0-1,1 0 0,0 0 1,0 0-1,-1 0 0,1 1 0,0-1 1,0 0-1,0 0 0,0 1 1,1-1-1,-1 0 0,0 1 1,1-1-1,-1 1 0,0-1 0,1 1 1,0 0-1,-1-1 0,1 1 1,0-1-1,0 1 0,0 0 0,0-1 1,0 1-1,0-1 0,0 1 1,1 0-1,0 2 0,1-2-323,0 0 1,0-1-1,0 1 0,0 0 0,0-1 0,0 1 0,0-1 1,0 0-1,1 0 0,-1 0 0,1 0 0,-1 0 1,0-1-1,1 1 0,0-1 0,-1 1 0,1-1 1,-1 0-1,1 0 0,-1 0 0,4-1 0,-2 1-475,29 1-5060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0.661"/>
    </inkml:context>
    <inkml:brush xml:id="br0">
      <inkml:brushProperty name="width" value="0.025" units="cm"/>
      <inkml:brushProperty name="height" value="0.025" units="cm"/>
    </inkml:brush>
  </inkml:definitions>
  <inkml:trace contextRef="#ctx0" brushRef="#br0">134 0 15310,'0'0'4784,"0"13"-3188,-5 59 27,-15 81 0,9-88-1210,3 1 0,0 108-1,16-146-52,-8-28-355,0 1 0,0-1 0,0 1 0,0-1 0,0 0 0,0 1 0,0-1-1,1 1 1,-1-1 0,0 1 0,0-1 0,0 0 0,1 1 0,-1-1 0,0 1 0,1-1 0,-1 0-1,0 1 1,1-1 0,-1 0 0,0 0 0,1 1 0,-1-1 0,0 0 0,1 0 0,-1 0 0,1 1 0,-1-1-1,1 0 1,-1 0 0,0 0 0,1 0 0,-1 0 0,1 0 0,-1 0 0,1 0 0,-1 0 0,1 0 0,-1 0-1,1 0 1,-1 0 0,0 0 0,1 0 0,-1-1 0,1 1 0,-1 0 0,1 0 0,-1 0 0,0-1-1,1 1 1,-1 0 0,0 0 0,1-1 0,-1 0 0,2-6-155,0 0 0,-1 0 0,0-1 0,-1 1 0,0-1 0,0 1 0,0 0 0,-1-1 0,0 1 0,-3-9 0,0 1-464,-2 1-1,0 0 0,0 1 0,-1 0 0,-1 0 1,0 0-1,-1 1 0,0 0 0,-1 1 0,-1 0 1,-12-11-1,44 22 6390,78-8-3575,-89 6-2009,1-1 0,-1 0 0,0-1-1,0 0 1,0-1 0,-1 0-1,1 0 1,8-7 0,-7 3-493,0 0 0,0-1 0,-1 0 0,-1-1 1,13-16-1,-7 3-728,-1-1 0,-1 0 1,-1-1-1,-1 0 0,12-43 1,-34 103 3814,-40 149 2112,44-140-4121,-3 58 1,10-82-752,0 0 0,1 1 0,0-1 0,2 0 0,7 27 0,-10-45-28,0 0 0,0 1 1,1-1-1,-1 0 1,0 0-1,1 0 0,-1 0 1,0 0-1,1 0 1,-1 0-1,1 0 0,0 0 1,-1 0-1,1 0 0,0 0 1,0 0-1,-1-1 1,1 1-1,0 0 0,1 0 1,-1-1-18,0 0 0,-1-1 0,1 1 0,0-1 0,-1 0 0,1 1 1,-1-1-1,1 1 0,-1-1 0,1 0 0,-1 1 0,0-1 0,1 0 0,-1 1 0,0-1 0,0 0 1,1 0-1,-1 1 0,0-1 0,0-1 0,7-50-1093,-7 34 800,-4-75-1654,3 87 1903,0 0-1,0 0 1,-1 0-1,0 0 1,0 0 0,0 0-1,-1 0 1,1 1-1,-2-1 1,1 1-1,0 0 1,-7-7 0,14 15 57,0-1 0,1 1 0,-1-1 0,0 0 0,1 0 0,-1 0 0,1-1 0,0 0 0,0 0 0,6 1 0,52 4-3328,-43-4 2197,68 0-8616,-46-10 6726,-38 7 3283,0-1-1,-1 1 1,1-1 0,-1 0-1,1 0 1,-1 0-1,6-5 1,-9 6-5,1 1 0,-1 0 0,1 0 0,-1-1 0,1 1 0,-1 0 0,1-1-1,-1 1 1,0 0 0,1-1 0,-1 1 0,0-1 0,1 1 0,-1-1 0,0 1 0,0-1 0,1 1 0,-1-1 0,0 1 0,0-1 0,0 1-1,0-1 1,0 1 0,1-1 0,-1 1 0,0-1 0,0 1 0,-1-2 0,-13 1 4020,-22 12-1310,26-4-2510,1-1 0,0 2 1,0-1-1,0 1 0,1 1 1,1-1-1,-9 13 1,14-18-375,-1 0 0,1 1 0,0-1 1,-1 1-1,2 0 0,-1 0 1,0 0-1,1 0 0,0 0 1,0 0-1,0 0 0,0 1 1,1-1-1,-1 0 0,1 0 1,0 1-1,1-1 0,-1 0 1,1 0-1,-1 0 0,1 1 1,1-1-1,1 4 0,-1-6-63,0 1 0,0-1 0,0 0-1,1 1 1,-1-1 0,1-1 0,0 1 0,0 0 0,-1-1-1,1 1 1,0-1 0,0 0 0,0 0 0,0 0-1,1 0 1,-1-1 0,0 1 0,0-1 0,0 0 0,1 0-1,2 0 1,3 0 7,-1 0-1,0-1 1,0 0-1,0 0 1,0-1-1,0 0 1,12-4-1,-13 2 3,0 0 0,0-1 1,-1 0-1,0 0 0,0 0 0,0 0 0,-1-1 1,0 0-1,0 0 0,0-1 0,-1 1 1,5-10-1,-6 11-87,-1 0 0,1 0 1,-1 0-1,0-1 0,-1 1 1,1 0-1,-1-1 1,0 0-1,-1 1 0,1-1 1,-1 1-1,0-1 0,0 0 1,-1 1-1,0-1 0,0 0 1,0 1-1,-3-7 0,3 9-326,-1 1 0,1-1-1,-1 1 1,0-1-1,0 1 1,0 0-1,0 0 1,-1 0 0,1 0-1,-5-3 1,-15-7-8089,5 4-6339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6.848"/>
    </inkml:context>
    <inkml:brush xml:id="br0">
      <inkml:brushProperty name="width" value="0.025" units="cm"/>
      <inkml:brushProperty name="height" value="0.025" units="cm"/>
    </inkml:brush>
  </inkml:definitions>
  <inkml:trace contextRef="#ctx0" brushRef="#br0">123 163 14189,'-8'5'2232,"-8"6"-1204,1 1 1,0 0 0,-14 15-1,25-23-781,1 0-1,-1 0 1,1 0-1,0 0 1,0 1-1,0-1 1,0 1-1,1 0 1,0 0-1,0 0 1,0 0-1,0 0 1,1 0-1,0 0 1,0 1-1,1-1 1,-1 0-1,1 7 1,1-10-234,0-1 1,0 1 0,0-1-1,0 0 1,0 1 0,1-1-1,-1 0 1,0 0 0,1 0-1,-1 0 1,1 0 0,-1 0-1,1 0 1,-1 0 0,1 0-1,0-1 1,-1 1 0,1-1-1,0 1 1,0-1 0,-1 0-1,1 0 1,0 0 0,0 0-1,0 0 1,-1 0 0,1 0-1,3-1 1,55-7 123,-45 3-361,1 0 0,-1-2 0,0 1 0,0-2 0,-1 0 0,0 0 0,-1-1-1,1-1 1,-2-1 0,13-11 0,-19 16 133,0-1-1,0 1 1,-1-1 0,0 0 0,0-1-1,0 1 1,-1-1 0,0 0-1,-1 0 1,0 0 0,0 0-1,0-1 1,-1 1 0,-1-1-1,1 0 1,-2 0 0,1 1-1,-1-1 1,0 0 0,-2-11 0,1 16 125,0 1 1,1 0 0,-1 0-1,-1 0 1,1 0 0,0 0 0,-1 1-1,0-1 1,1 0 0,-1 1 0,0-1-1,0 1 1,0-1 0,-1 1-1,1 0 1,-1 0 0,1 0 0,-1 0-1,0 1 1,1-1 0,-1 1-1,0-1 1,0 1 0,0 0 0,0 0-1,-1 0 1,1 1 0,0-1 0,0 1-1,0 0 1,0 0 0,-1 0-1,1 0 1,0 0 0,0 1 0,-6 1-1,1-1 33,-1 1-1,1 0 0,0 0 0,-1 1 1,1 1-1,0-1 0,1 1 0,-1 0 1,1 1-1,0 0 0,0 0 0,-10 10 1,14-13-14,1 1 0,-1-1 0,1 1 0,0 0 0,0 0 0,0 0 0,0 0 0,0 0 0,1 1 0,0-1 0,-1 0 0,1 1 0,0-1 0,1 1 0,-1-1 1,1 1-1,-1 5 0,2-6-59,0-1 1,0 0 0,0 0-1,0 1 1,1-1 0,-1 0-1,1 0 1,-1 0 0,1-1-1,0 1 1,-1 0 0,1-1-1,0 1 1,0-1 0,0 1 0,1-1-1,-1 0 1,0 0 0,0 0-1,1 0 1,-1-1 0,0 1-1,1 0 1,-1-1 0,3 0-1,82 12-1444,12 1-2079,-92-12 3244,0 1 0,0 0 0,-1 1 0,1-1 0,0 1 0,-1 1 0,0-1 0,0 1 0,0 0 0,10 9 0,-12-7 324,-1-1 0,1 1 0,-2 0 0,1-1 1,0 1-1,-1 1 0,0-1 0,-1 0 0,1 0 0,-1 1 0,-1-1 0,1 0 0,-1 1 0,0-1 1,0 1-1,-3 10 0,3 9-1804,0-20-3648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8.027"/>
    </inkml:context>
    <inkml:brush xml:id="br0">
      <inkml:brushProperty name="width" value="0.025" units="cm"/>
      <inkml:brushProperty name="height" value="0.025" units="cm"/>
    </inkml:brush>
  </inkml:definitions>
  <inkml:trace contextRef="#ctx0" brushRef="#br0">8 135 9865,'0'0'9161,"-2"-8"-7805,1 7-1331,0 0 0,1 0 0,-1 0 0,1 0 0,-1-1 0,1 1 0,0 0 0,-1 0 0,1 0 0,0 0 0,0-1 0,0 1 0,0 0 0,0 0 0,0 0 0,0 0 0,0-1 0,0 1 0,1 0 0,-1 0 0,0 0 0,1 0 0,-1 0 0,1 0 1,-1 0-1,1 0 0,0 0 0,-1 0 0,1 0 0,0 0 0,0 0 0,0 0 0,-1 0 0,3 0 0,4-1 7,0 0 1,0 1 0,1 0 0,-1 1-1,0-1 1,10 2 0,-17-1-33,6 0 16,2 0-5,0 0-1,0 0 1,0 1-1,-1 0 1,1 0-1,10 3 1,-16-3-10,0 0-1,0 0 1,0 1 0,0-1 0,0 0 0,0 1 0,0-1 0,0 1-1,-1 0 1,1-1 0,0 1 0,-1 0 0,0 0 0,1 0 0,-1 0-1,0 0 1,0 1 0,0-1 0,0 0 0,-1 0 0,1 1 0,0-1 0,-1 0-1,0 1 1,1 3 0,-1 10 42,0 0 0,-2 0-1,1-1 1,-2 1 0,-6 22 0,5-20 5,0 0 0,1 0 0,-1 25 0,4-42-31,1 0 0,-1-1 1,0 1-1,0 0 1,1 0-1,-1-1 1,1 1-1,-1 0 0,1-1 1,-1 1-1,1-1 1,-1 1-1,1 0 1,-1-1-1,1 1 1,0-1-1,-1 0 0,1 1 1,0-1-1,-1 1 1,1-1-1,0 0 1,-1 0-1,1 1 0,0-1 1,0 0-1,0 0 1,-1 0-1,1 0 1,0 0-1,0 0 1,-1 0-1,1 0 0,0 0 1,0 0-1,0 0 1,-1-1-1,1 1 1,0 0-1,1-1 0,36-12 288,-21 4-342,0-2 0,-1 0 0,0-1 0,0-1-1,-2 0 1,18-19 0,-22 20 4,-1 1 1,0-1-1,0-1 0,-1 0 0,-1 0 0,0 0 1,-1-1-1,8-26 0,-43 127 97,28-84-9,1 0 0,-1 0 0,1 0 0,-1 0-1,1-1 1,0 1 0,0 0 0,0 0 0,1 0 0,-1 0 0,1 0 0,-1-1 0,1 1 0,0 0-1,0 0 1,0-1 0,0 1 0,1-1 0,2 5 0,-1-5-22,0 0-1,0 0 1,0 0 0,0-1 0,0 1-1,1-1 1,-1 0 0,0 0 0,1 0 0,-1 0-1,1-1 1,-1 1 0,1-1 0,-1 0-1,1 0 1,3-1 0,-1 1-20,0-1 0,0 1 0,0-2 1,-1 1-1,1-1 0,-1 1 0,1-1 0,-1-1 1,1 1-1,-1-1 0,0 0 0,0 0 0,0-1 0,-1 1 1,1-1-1,-1 0 0,0-1 0,0 1 0,0-1 0,-1 1 1,4-7-1,-1 1-12,-1 1 0,-1-1 1,1 0-1,-1 0 0,-1 0 1,0-1-1,-1 0 0,0 1 1,0-1-1,0-18 0,-2 28 0,0 1-1,0-1 1,0 0-1,0 0 1,1 0-1,-1 0 1,0 0 0,-1 0-1,1 1 1,0-1-1,0 0 1,0 0-1,0 0 1,-1 0-1,1 0 1,0 1-1,-1-1 1,1 0 0,-1 0-1,1 1 1,-1-1-1,1 0 1,-1 0-1,1 1 1,-1-1-1,0 1 1,1-1-1,-1 1 1,0-1 0,1 1-1,-1-1 1,0 1-1,0-1 1,0 1-1,0 0 1,1 0-1,-1-1 1,0 1-1,0 0 1,0 0-1,0 0 1,0 0 0,1 0-1,-1 0 1,0 0-1,0 0 1,0 0-1,0 0 1,0 1-1,0-1 1,1 0-1,-3 1 1,0 1 0,0-1-1,0 1 1,1-1-1,-1 1 1,0 0 0,1 0-1,-1 0 1,1 1-1,-1-1 1,1 0 0,0 1-1,0-1 1,-3 6 0,3-3 62,0 1 1,-1-1 0,2 0 0,-1 1-1,1 0 1,0-1 0,0 1 0,0 0 0,1 0-1,0-1 1,1 9 0,-1-12-40,1 0 0,-1 0 1,1 0-1,0 0 0,0 0 0,0 0 0,0 0 1,0 0-1,0 0 0,0-1 0,1 1 0,-1 0 1,1-1-1,-1 1 0,1-1 0,0 0 0,-1 1 1,1-1-1,0 0 0,0 0 0,0 0 0,0 0 1,0-1-1,0 1 0,0 0 0,0-1 1,0 1-1,0-1 0,1 0 0,-1 0 0,0 0 1,4 0-1,2 0-19,1-1 1,-1 1 0,0-2-1,1 1 1,-1-1 0,0 0-1,0-1 1,0 0 0,0 0-1,-1 0 1,1-1 0,-1-1-1,0 1 1,11-9 0,-1-3-240,-1 0 0,0-1 1,-2-1-1,16-23 0,-36 50 370,-1 0 0,2 1 0,-1-1 0,1 2 0,1-1 0,0 0 0,0 1 0,1 0 0,0 0 0,1 0-1,0 0 1,1 0 0,0 0 0,1 14 0,1-23-123,0-1-1,-1 1 0,1-1 1,0 0-1,0 1 0,0-1 1,0 0-1,0 0 0,0 0 1,0 1-1,0-1 0,1 0 1,-1 0-1,0-1 0,1 1 0,-1 0 1,1 0-1,-1-1 0,1 1 1,-1-1-1,1 1 0,-1-1 1,1 0-1,-1 1 0,1-1 1,0 0-1,-1 0 0,1 0 1,-1 0-1,1-1 0,2 1 1,3-1 13,1 0-1,-1 0 1,0 0 0,0-1 0,12-3 0,-9-1-86,-1 0 0,1 0 1,-1-1-1,0 0 0,0-1 0,-1 1 0,0-2 0,0 1 0,-1-1 0,0-1 0,-1 1 1,0-1-1,0 0 0,-1 0 0,-1-1 0,0 1 0,0-1 0,-1 0 0,0 0 0,-1-1 1,0 1-1,0-21 0,-16 44 674,13-9-595,-1-1-1,0 1 1,1 0 0,0 0 0,0 0 0,-1 0 0,2 0 0,-1 0-1,0 0 1,1 0 0,-1 0 0,1 0 0,0 0 0,0 0 0,0 0-1,0 0 1,1 0 0,-1 1 0,1-1 0,0 0 0,0 0 0,0 0-1,0-1 1,0 1 0,1 0 0,-1 0 0,1-1 0,0 1 0,0-1-1,0 1 1,0-1 0,0 0 0,0 0 0,1 0 0,-1 0 0,1 0-1,-1 0 1,1-1 0,0 1 0,0-1 0,0 0 0,0 0 0,0 0-1,0 0 1,0 0 0,5 0 0,69 8-478,-72-9-137,1 0 0,-1 0 0,1 0 0,-1-1 0,1 1-1,-1-2 1,1 1 0,-1 0 0,0-1 0,0 0 0,9-4-1,0-10-5793,-8-4-3304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8.356"/>
    </inkml:context>
    <inkml:brush xml:id="br0">
      <inkml:brushProperty name="width" value="0.025" units="cm"/>
      <inkml:brushProperty name="height" value="0.025" units="cm"/>
    </inkml:brush>
  </inkml:definitions>
  <inkml:trace contextRef="#ctx0" brushRef="#br0">1 0 16271,'0'0'5093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8.744"/>
    </inkml:context>
    <inkml:brush xml:id="br0">
      <inkml:brushProperty name="width" value="0.025" units="cm"/>
      <inkml:brushProperty name="height" value="0.025" units="cm"/>
    </inkml:brush>
  </inkml:definitions>
  <inkml:trace contextRef="#ctx0" brushRef="#br0">77 152 10442,'2'-10'1772,"-1"8"-1328,12-40 1823,-12 39-1782,-1 0-1,1 0 0,0 0 1,-1 0-1,0 0 0,0 0 1,0 0-1,0 0 0,0 0 1,-1 0-1,1 0 0,-1 0 1,-1-5-1,1 8-410,0 0 0,1-1 0,-1 1 0,0 0 1,1 0-1,-1 0 0,0 0 0,1 0 0,-1 0 0,0 0 0,0 0 1,1 0-1,-1 0 0,0 1 0,1-1 0,-1 0 0,0 0 0,1 1 1,-1-1-1,0 0 0,1 1 0,-1-1 0,1 1 0,-1-1 0,1 1 1,-1-1-1,1 1 0,-1-1 0,1 1 0,-1-1 0,1 1 0,0-1 1,-1 2-1,-16 19-81,10-12 114,1 1-1,0-1 0,0 2 1,1-1-1,1 0 0,0 1 1,0 0-1,1 0 0,0 0 1,1 1-1,0-1 1,0 18-1,2-27-99,1-1 1,-1 0-1,0 0 0,1 0 1,-1 1-1,1-1 1,-1 0-1,1 0 0,0 0 1,-1 0-1,1 0 0,0 0 1,0 0-1,0 0 1,0 0-1,0 0 0,0-1 1,0 1-1,0 0 0,0-1 1,0 1-1,0 0 1,0-1-1,1 1 0,-1-1 1,0 0-1,0 1 0,1-1 1,-1 0-1,0 0 1,0 0-1,1 0 0,-1 0 1,0 0-1,1 0 0,-1-1 1,2 1-1,5-1 33,1 0 0,-1-1 0,1 0 0,12-5 0,-4 0-292,-1-1-1,0 0 1,-1-2-1,0 1 1,0-2-1,-1 0 1,0-1 0,-1 0-1,0-1 1,-1-1-1,-1 0 1,0 0-1,-1-1 1,-1 0-1,0-1 1,7-17-1,-12 9 680,-16 31 531,-18 36-58,-12 44-38,40-81-820,0 0 0,0 0 0,0 0 0,0 1 1,1-1-1,0 0 0,1 1 0,-1-1 0,1 1 0,1 0 0,-1-1 0,3 12 0,-2-17-105,0 0 0,0 1 0,0-1-1,0 0 1,0 0 0,0 0 0,0 0-1,1 0 1,-1 0 0,0 0-1,1 0 1,-1 0 0,0-1 0,1 1-1,-1-1 1,1 1 0,-1-1 0,1 1-1,0-1 1,-1 0 0,1 0-1,-1 0 1,1 0 0,-1 0 0,1 0-1,2 0 1,43-9-3412,-14-7-2066,-4-5-3743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9.075"/>
    </inkml:context>
    <inkml:brush xml:id="br0">
      <inkml:brushProperty name="width" value="0.025" units="cm"/>
      <inkml:brushProperty name="height" value="0.025" units="cm"/>
    </inkml:brush>
  </inkml:definitions>
  <inkml:trace contextRef="#ctx0" brushRef="#br0">143 1 14606,'0'0'4511,"-8"3"-2686,-5 4-1276,1 0-1,0 1 0,0 0 0,-21 19 0,28-23-359,1 0 1,-1 0-1,1 1 1,0 0-1,0 0 0,1 0 1,-1 0-1,1 0 1,0 1-1,1-1 0,-1 1 1,1 0-1,0 0 0,1 0 1,-3 12-1,5-17-201,0 0 0,-1 0 0,1-1 0,0 1 0,0 0 0,0 0-1,-1-1 1,1 1 0,0 0 0,0-1 0,0 1 0,0-1 0,0 1 0,0-1 0,0 1-1,1-1 1,-1 0 0,0 1 0,0-1 0,0 0 0,0 0 0,0 0 0,0 0 0,1 0-1,-1 0 1,0 0 0,0-1 0,0 1 0,2-1 0,39-5-1050,-28 0 95,1 0 1,-1 0 0,-1-2-1,1 1 1,-1-2-1,-1 0 1,1 0-1,13-15 1,-19 17 849,-1 1 0,-1-1-1,1 0 1,-1-1 0,5-8 0,-10 16 236,0 0 1,0 0-1,0 0 0,-1 0 0,1 0 1,0 0-1,0 0 0,0 0 1,0 0-1,-1 0 0,1 0 0,0 0 1,0 0-1,0 0 0,0 0 1,-1 0-1,1 0 0,0 0 0,0 0 1,0 0-1,0 0 0,-1 0 1,1 0-1,0 0 0,0 0 0,0 0 1,0 0-1,0 0 0,-1-1 1,1 1-1,0 0 0,0 0 0,0 0 1,0 0-1,0 0 0,0 0 1,0-1-1,-1 1 0,1 0 0,0 0 1,0 0-1,0 0 0,0-1 1,0 1-1,0 0 0,0 0 0,0 0 1,0-1-1,-14 12 453,7-5-270,0 1 0,0 0 0,1 0 0,0 0 0,0 1-1,1 0 1,0 0 0,0 1 0,1-1 0,0 1 0,1 0 0,0 0 0,0 0 0,1 1 0,-2 10 0,4-19-293,0-1-1,0 1 1,0 0-1,1 0 1,-1 0-1,0 0 1,0 0 0,0-1-1,1 1 1,-1 0-1,0 0 1,1-1-1,-1 1 1,1 0 0,-1 0-1,1-1 1,-1 1-1,1 0 1,0-1-1,-1 1 1,1-1 0,0 1-1,-1-1 1,1 1-1,0-1 1,1 1-1,27 2-180,-20-4-242,1-1-1,-1 0 1,0 0 0,12-5-1,54-35-8590,-35 15-578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9.406"/>
    </inkml:context>
    <inkml:brush xml:id="br0">
      <inkml:brushProperty name="width" value="0.025" units="cm"/>
      <inkml:brushProperty name="height" value="0.025" units="cm"/>
    </inkml:brush>
  </inkml:definitions>
  <inkml:trace contextRef="#ctx0" brushRef="#br0">181 0 19218,'0'0'1602,"-9"2"154,-4 0-1357,1 1-1,-1 1 1,1 0 0,0 1 0,0 0-1,1 1 1,0 0 0,0 1 0,0 0-1,1 1 1,0 0 0,-17 18 0,27-26-408,-1 0-1,1 1 1,-1-1 0,1 1 0,-1-1 0,1 1 0,-1-1 0,1 1 0,0-1 0,-1 1 0,1-1 0,0 1-1,-1-1 1,1 1 0,0 0 0,0-1 0,0 1 0,0 0 0,-1-1 0,1 1 0,0-1 0,0 1 0,0 0-1,0-1 1,0 1 0,0 0 0,1-1 0,-1 1 0,0 0 0,0-1 0,0 1 0,1-1 0,-1 1 0,0 0-1,1-1 1,-1 1 0,0-1 0,1 1 0,-1-1 0,1 1 0,-1-1 0,0 1 0,1-1 0,-1 0 0,1 1-1,0-1 1,-1 1 0,1-1 0,-1 0 0,1 0 0,0 1 0,-1-1 0,1 0 0,-1 0 0,1 0 0,0 0-1,-1 0 1,2 0 0,46 2-1073,-38-2 768,4 0-207,92 4-3233,-97-3 3551,0 1 0,1-1 0,-2 1 0,1 1 0,0 0 0,0 0 0,-1 1 0,0 0 0,11 6 0,-18-9 312,0 0 0,1 0 0,-1 0 0,0 0 0,0 0 0,0 0 0,0 0 0,0 0 0,0 0 0,0 1 0,0-1 0,0 0 0,0 1 0,-1-1 0,1 0 0,0 1 0,-1-1 0,1 1 0,-1-1 0,0 1 0,0 0 0,1-1 0,-1 1 0,0-1 0,0 1 0,0-1 0,-1 1 0,1-1 0,0 1 0,-1-1 0,1 1 0,0-1 0,-1 1 0,0-1 0,1 1 0,-1-1 0,0 0 0,0 1 0,0-1 0,0 0 0,0 0 0,0 0 0,0 0 0,0 1 0,0-2 0,-1 1 0,-1 1 0,-5 5 384,-1 0 0,-1-1 0,1 0 0,-1-1 0,-11 5 0,0-1-416,0-2 1,0 0-1,-30 6 1,0-8-3693,33-7-2914,10-6-6705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19.781"/>
    </inkml:context>
    <inkml:brush xml:id="br0">
      <inkml:brushProperty name="width" value="0.025" units="cm"/>
      <inkml:brushProperty name="height" value="0.025" units="cm"/>
    </inkml:brush>
  </inkml:definitions>
  <inkml:trace contextRef="#ctx0" brushRef="#br0">47 0 20788,'0'0'1825,"-29"51"-1312,22-27 63,0 2-127,3 1-65,4-2-224,0 0-128,4-4-256,3-2-1025,0-2-737,-7-6-1217,0-5-1858,-5-3-3555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0.156"/>
    </inkml:context>
    <inkml:brush xml:id="br0">
      <inkml:brushProperty name="width" value="0.025" units="cm"/>
      <inkml:brushProperty name="height" value="0.025" units="cm"/>
    </inkml:brush>
  </inkml:definitions>
  <inkml:trace contextRef="#ctx0" brushRef="#br0">1 123 15054,'4'-8'2280,"1"0"-1984,0 0-1,0 0 1,0 1 0,1 0 0,1 0 0,-1 1-1,1 0 1,0 0 0,0 0 0,1 1 0,-1 0-1,1 0 1,1 1 0,-1 0 0,0 1 0,12-4-1,-5 3-218,1 1 0,-1 1-1,1 0 1,-1 1-1,1 1 1,-1 0-1,1 1 1,23 5-1,-34-5-9,0-1-1,0 2 1,1-1-1,-1 0 1,0 1-1,0 0 1,-1 0-1,1 1 0,0-1 1,-1 1-1,0 0 1,1 0-1,-1 1 1,0-1-1,-1 1 1,1 0-1,-1 0 0,1 0 1,-1 0-1,0 0 1,-1 1-1,1 0 1,-1-1-1,0 1 1,0 0-1,0 0 0,-1 0 1,1 7-1,-2-8 60,0 1 1,-1-1-1,0 0 0,1 0 0,-2 1 0,1-1 0,0 0 0,-1 0 0,0 0 0,0-1 0,0 1 1,0 0-1,-1-1 0,0 1 0,1-1 0,-1 0 0,0 0 0,-1 0 0,1 0 0,0 0 1,-6 2-1,-1 2 36,-1 0 0,1-1-1,-1 0 1,-1-1 0,1 0 0,-17 4 0,58-15-1028,1 1 0,-1 1 0,52 1-1,-81 2 867,0 1-1,0 0 1,0 0-1,1 0 1,-1 0-1,0 0 1,0 0-1,0 1 0,0-1 1,0 0-1,0 0 1,0 1-1,0-1 1,0 1-1,0-1 1,0 1-1,0-1 1,0 1-1,0 0 0,0-1 1,-1 1-1,1 0 1,0 0-1,0 0 1,-1 0-1,1-1 1,-1 1-1,1 0 0,-1 0 1,1 0-1,-1 0 1,1 0-1,-1 0 1,0 0-1,0 1 1,1-1-1,-1 0 1,0 0-1,0 0 0,0 0 1,0 0-1,0 0 1,0 0-1,-1 0 1,1 2-1,-1 0 125,0 1 0,-1-1 0,1 1 0,-1-1 0,0 0 0,0 1-1,0-1 1,0 0 0,0 0 0,-1 0 0,1-1 0,-6 5 0,-9 4 113,-1 0-1,0-1 1,-1-2 0,0 0-1,0 0 1,0-2 0,-1-1-1,0 0 1,0-1 0,-1-1-1,-39 0 1,59-3-308,1 0 0,-1 1 0,0-1 0,0 0 0,0 0-1,1 0 1,-1 0 0,0 0 0,0 0 0,0 0 0,1 0 0,-1 0 0,0 0 0,0 0 0,0-1 0,1 1 0,-1 0 0,0 0 0,0-1 0,1 1-1,-1-1 1,0 1 0,1 0 0,-1-1 0,0 0 0,1 1 0,-1-1 0,1 1 0,-1-1 0,1 0 0,-1 1 0,1-1 0,0 0 0,-1 1-1,1-1 1,0 0 0,-1 0 0,1 1 0,0-1 0,0 0 0,0 0 0,0 1 0,-1-1 0,1 0 0,0 0 0,1 0 0,-1 1 0,0-1-1,0 0 1,0-1 0,2-1-552,-1-1-1,1 1 0,0 0 1,0 0-1,0 0 1,0 0-1,0 1 0,1-1 1,-1 0-1,5-3 0,23-16-5894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0.611"/>
    </inkml:context>
    <inkml:brush xml:id="br0">
      <inkml:brushProperty name="width" value="0.025" units="cm"/>
      <inkml:brushProperty name="height" value="0.025" units="cm"/>
    </inkml:brush>
  </inkml:definitions>
  <inkml:trace contextRef="#ctx0" brushRef="#br0">69 1 21428,'0'0'2659,"-11"49"-1250,-3-26-160,-1 6-64,3 0-288,1-3-673,6 1-159,5-3-65,0-3-32,5-4-705,10-5-1057,-3-6-1377,1-4-416,-1-2-3876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0.958"/>
    </inkml:context>
    <inkml:brush xml:id="br0">
      <inkml:brushProperty name="width" value="0.025" units="cm"/>
      <inkml:brushProperty name="height" value="0.025" units="cm"/>
    </inkml:brush>
  </inkml:definitions>
  <inkml:trace contextRef="#ctx0" brushRef="#br0">233 69 17040,'0'0'2306,"-2"8"-1185,-13 58 1205,6-33-1847,2-1 1,1 1 0,-2 50-1,8-61-303,-1-14-97,1 0-1,0 0 1,0-1 0,1 1-1,0 0 1,4 15-1,-5-23-159,0 0 0,0 0-1,1-1 1,-1 1-1,0 0 1,0 0 0,0 0-1,0 0 1,0 0-1,0 0 1,0 0 0,1 0-1,-1 0 1,0 0-1,0 0 1,0 0-1,0 0 1,0 0 0,1 0-1,-1 0 1,0 0-1,0 0 1,0 0 0,0 0-1,0 0 1,1 0-1,-1 0 1,0 0 0,0 0-1,0 0 1,0 0-1,0 0 1,0 0 0,1 0-1,-1 0 1,0 0-1,0 0 1,0 0-1,0 0 1,0 1 0,0-1-1,0 0 1,1 0-1,-1 0 1,0 0 0,1-14-4817,-1-7-3633</inkml:trace>
  <inkml:trace contextRef="#ctx0" brushRef="#br0" timeOffset="1">1 33 16944,'0'0'1308,"12"-5"69,7-1-893,0 0 0,1 1 0,0 1 0,0 1 0,30 0 0,-10 3 140,64 9-1,-87-6-490,0 1-1,0 0 0,-1 1 0,0 1 1,0 0-1,20 11 0,-34-16-63,0 0 0,0 0 0,0 0 0,0 1 0,0-1 0,-1 0 0,1 1 0,0-1 1,0 1-1,-1 0 0,0 0 0,1-1 0,-1 1 0,0 0 0,0 0 0,1 0 0,-2 0 0,3 5 0,-3-5 16,0-1 1,0 1-1,-1 0 1,1-1-1,0 1 0,-1 0 1,1-1-1,-1 1 1,0-1-1,1 1 0,-1-1 1,0 1-1,0-1 1,0 0-1,0 1 0,0-1 1,0 0-1,0 0 0,-3 2 1,-5 4 185,0 0-1,-1-1 1,0 0 0,0-1 0,-21 8-1,-5-1-153,0-1-1,-66 12 0,27-18-2888,71-7-1451,3-8-2210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1.383"/>
    </inkml:context>
    <inkml:brush xml:id="br0">
      <inkml:brushProperty name="width" value="0.025" units="cm"/>
      <inkml:brushProperty name="height" value="0.025" units="cm"/>
    </inkml:brush>
  </inkml:definitions>
  <inkml:trace contextRef="#ctx0" brushRef="#br0">34 1 16656,'-1'0'230,"1"0"1,-1-1-1,0 1 1,1 0-1,-1 0 0,0 0 1,0 0-1,1 0 1,-1 0-1,0 0 1,1 0-1,-1 1 0,0-1 1,0 0-1,1 0 1,-1 1-1,0-1 1,1 0-1,-1 1 1,0-1-1,1 1 0,-1-1 1,0 1-1,-2 8-18,0 0-1,0 0 1,1 0-1,0 0 0,1 0 1,0 0-1,0 0 1,1 1-1,1 14 1,-1-17-181,0-5-29,0-1-1,0 1 0,0 0 0,0 0 1,1-1-1,-1 1 0,0-1 0,1 1 1,0 0-1,-1-1 0,1 1 0,0-1 0,-1 1 1,1-1-1,0 1 0,0-1 0,0 0 1,0 1-1,1-1 0,-1 0 0,0 0 1,0 0-1,1 0 0,-1 0 0,2 1 1,1-1 41,0 0 1,-1 0 0,1 0 0,-1 0-1,1-1 1,0 0 0,0 0 0,-1 0 0,1 0-1,0 0 1,3-1 0,10-3 202,-1 0 1,0-1-1,30-14 0,-28 11-323,45-19 777,-59 25-565,0 1 1,1 0-1,-1 0 0,1 0 0,-1 1 0,1-1 1,-1 1-1,1 0 0,0 0 0,-1 1 1,1 0-1,5 1 0,-8-1-84,0 0 1,-1 0-1,1 0 0,0 0 1,-1 1-1,1-1 0,0 0 0,-1 1 1,0 0-1,1-1 0,-1 1 1,0 0-1,0 0 0,2 2 1,-3-2-36,1-1 1,0 1-1,-1-1 1,1 1 0,0-1-1,0 1 1,1-1 0,-1 0-1,0 1 1,0-1-1,0 0 1,1 0 0,-1 0-1,1 0 1,-1 0 0,1 0-1,-1 0 1,1-1-1,0 1 1,-1 0 0,1-1-1,0 0 1,-1 1 0,3-1-1,3 0-31,-1-1 0,1 1 0,-1-1 0,1-1 0,-1 1 0,0-1 0,0-1 0,0 1 0,9-6 0,15-16-3114,-28 21 2269,0 1-1,0-1 1,0 0 0,-1 0-1,1 0 1,-1 0-1,0 0 1,0 0-1,1-5 1,1-16-8210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03.653"/>
    </inkml:context>
    <inkml:brush xml:id="br0">
      <inkml:brushProperty name="width" value="0.025" units="cm"/>
      <inkml:brushProperty name="height" value="0.025" units="cm"/>
    </inkml:brush>
  </inkml:definitions>
  <inkml:trace contextRef="#ctx0" brushRef="#br0">1 150 6278,'28'11'73,"1"-1"0,0-1 0,1-2 0,0-1 0,0-1 1,0-1-1,1-2 0,-1-1 0,1-2 0,-1-1 0,1-1 0,30-7 0,202-45-8,207-31-108,384 38 139,2 54 993,-841-6-1057,97 2 309,12-2 59,230 30 1,-325-23-1228,-22-3-1186,-12-2-1905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04.217"/>
    </inkml:context>
    <inkml:brush xml:id="br0">
      <inkml:brushProperty name="width" value="0.025" units="cm"/>
      <inkml:brushProperty name="height" value="0.025" units="cm"/>
    </inkml:brush>
  </inkml:definitions>
  <inkml:trace contextRef="#ctx0" brushRef="#br0">1 159 8776,'0'0'-379,"12"0"491,208 7 430,260-27 0,229-61-857,-456 41-2973,-140 16-1485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06.722"/>
    </inkml:context>
    <inkml:brush xml:id="br0">
      <inkml:brushProperty name="width" value="0.025" units="cm"/>
      <inkml:brushProperty name="height" value="0.025" units="cm"/>
    </inkml:brush>
  </inkml:definitions>
  <inkml:trace contextRef="#ctx0" brushRef="#br0">1 588 3523,'42'-2'879,"58"-11"0,-5 1-389,673-35 337,107-30-714,-99 4-98,603 9-35,-568 28-157,56-18 160,15-1 7,583-53-1029,-1277 91 920,14-6-2476,-154 16 583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07.758"/>
    </inkml:context>
    <inkml:brush xml:id="br0">
      <inkml:brushProperty name="width" value="0.025" units="cm"/>
      <inkml:brushProperty name="height" value="0.025" units="cm"/>
    </inkml:brush>
  </inkml:definitions>
  <inkml:trace contextRef="#ctx0" brushRef="#br0">1 348 1537,'334'-34'2708,"36"-2"-1769,487 26-635,34-2-219,2128-216 1010,-2793 208-1440,331 13 1,-459 15-1023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1.990"/>
    </inkml:context>
    <inkml:brush xml:id="br0">
      <inkml:brushProperty name="width" value="0.025" units="cm"/>
      <inkml:brushProperty name="height" value="0.025" units="cm"/>
    </inkml:brush>
  </inkml:definitions>
  <inkml:trace contextRef="#ctx0" brushRef="#br0">1 35 8040,'0'0'4329,"13"3"-2188,23 5-1475,0-2 0,0-1-1,1-2 1,0-1 0,41-4 0,204-27-49,-202 19-569,78-10-160,-292 38 662,13 2 624,-1-5 1,-171-1-1,475-27-1468,-89 5 6,34 1-459,116-14-6,-310 14 1581,-79 1-2935,49 4-5417,49 2-750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4.225"/>
    </inkml:context>
    <inkml:brush xml:id="br0">
      <inkml:brushProperty name="width" value="0.025" units="cm"/>
      <inkml:brushProperty name="height" value="0.025" units="cm"/>
    </inkml:brush>
  </inkml:definitions>
  <inkml:trace contextRef="#ctx0" brushRef="#br0">279 66 4228,'0'0'1618,"6"-9"3576,3-1-3566,11-13-529,-10-1 6856,-22 52-7496,0-1 0,-2 0 0,-2-1 0,0-1-1,-39 46 1,17-22-313,-122 179-1481,187-265-5896,49-68-1366,-35 49 3541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4.570"/>
    </inkml:context>
    <inkml:brush xml:id="br0">
      <inkml:brushProperty name="width" value="0.025" units="cm"/>
      <inkml:brushProperty name="height" value="0.025" units="cm"/>
    </inkml:brush>
  </inkml:definitions>
  <inkml:trace contextRef="#ctx0" brushRef="#br0">185 101 4965,'9'-13'4543,"45"-68"1825,-46 75-2877,-6 17-2517,-6 19-543,-8 12 316,-21 46 0,22-62-631,1 1 1,1 0 0,1 0-1,1 1 1,-5 51 0,13 14-232,1-29-7383,-6-68 2709,-11-15 973,-24-49-1177,-1-2 7689,-16-36 9722,56 106-12316,0-1-1,0 0 1,0 1-1,0-1 1,1 1-1,-1-1 0,0 1 1,0-1-1,0 1 1,1-1-1,-1 1 1,0 0-1,1-1 1,-1 1-1,0-1 1,1 1-1,-1 0 0,0-1 1,1 1-1,-1 0 1,1-1-1,-1 1 1,1 0-1,-1 0 1,1-1-1,-1 1 0,1 0 1,-1 0-1,1 0 1,-1 0-1,1 0 1,-1-1-1,1 1 1,-1 0-1,1 0 1,-1 0-1,1 1 0,-1-1 1,1 0-1,-1 0 1,1 0-1,-1 0 1,2 1-1,30 0-266,-29-1 404,56 6-85,-21-1-286,41-1 1,-68-4-831,0-1 1,0 0-1,-1 0 0,1-1 0,-1-1 0,1 0 0,-1 0 0,15-7 0,9-10-5593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4.949"/>
    </inkml:context>
    <inkml:brush xml:id="br0">
      <inkml:brushProperty name="width" value="0.025" units="cm"/>
      <inkml:brushProperty name="height" value="0.025" units="cm"/>
    </inkml:brush>
  </inkml:definitions>
  <inkml:trace contextRef="#ctx0" brushRef="#br0">188 1 10090,'0'0'4708,"-6"9"-2589,-12 22-1610,1 0-1,2 1 0,1 1 1,2 0-1,1 0 0,1 2 1,2-1-1,-5 52 0,12-83-499,1-1 0,0 1 0,0-1 0,0 1 0,0 0 0,0-1 0,0 1 0,0-1 0,1 1 0,0-1 0,-1 1 0,1-1 0,0 1 0,0-1 0,0 0 0,1 1 0,-1-1 0,0 0 0,1 0 0,-1 0 0,1 0 0,0 0 0,0 0 0,0-1 0,0 1 0,0-1 0,0 1 0,0-1 0,1 0 1,3 2-1,1-1 6,-1-1 0,0 0 1,1 0-1,-1-1 1,1 0-1,-1 0 1,0-1-1,1 1 0,-1-1 1,0-1-1,11-3 1,38-21-549,-47 21 544,-1 0-1,1 1 1,0 0 0,0 1-1,1 0 1,-1 0-1,1 1 1,-1 0-1,10-1 1,-40 26 2375,-5-5-1313,-2-2 0,-59 27 0,70-36-1000,0-1 0,0 0 1,-1-2-1,0 0 0,0-1 0,-27 1 0,45-3-160,1-1 0,0 0 0,-1 0 0,1 0 0,0 0 0,0 0 0,-1 0-1,1 0 1,0 0 0,-1 0 0,1 0 0,0 0 0,-1 0 0,1 0 0,0 0-1,-1 0 1,1 0 0,0 0 0,0 0 0,-1-1 0,1 1 0,0 0 0,-1 0-1,1 0 1,0 0 0,0-1 0,-1 1 0,1 0 0,0 0 0,0-1 0,0 1-1,-1 0 1,1 0 0,0-1 0,0 1 0,0 0 0,0-1 0,0 1-1,-1 0 1,1 0 0,0-1 0,10-12-3264,21-9-2024,2 7 283,4-3-3060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5.309"/>
    </inkml:context>
    <inkml:brush xml:id="br0">
      <inkml:brushProperty name="width" value="0.025" units="cm"/>
      <inkml:brushProperty name="height" value="0.025" units="cm"/>
    </inkml:brush>
  </inkml:definitions>
  <inkml:trace contextRef="#ctx0" brushRef="#br0">163 21 3011,'0'0'19837,"-8"-4"-18427,3 1-1353,0 1 0,0 0 0,0 0 0,0 0 0,0 1 0,0-1 0,-1 1 0,1 0 0,-1 1 0,1 0 0,0-1 0,-1 2 0,1-1 0,-1 1 0,1-1 0,0 1 0,0 1 0,-1-1 0,1 1 0,0 0 0,0 0 0,0 1 0,1-1 0,-1 1 0,1 0 0,-1 0 0,-7 8 0,12-11-78,-1 1 0,1-1 0,0 0 0,-1 1 0,1-1 0,0 0 0,-1 1 0,1-1 0,0 1 0,-1-1 1,1 1-1,0-1 0,0 1 0,0-1 0,0 1 0,-1-1 0,1 1 0,0-1 0,0 1 0,0-1 0,0 1 0,0-1 0,0 1 0,0-1 0,0 1 0,0-1 1,1 1-1,-1-1 0,0 1 0,0-1 0,0 1 0,1 0 0,18 10-451,37-1-29,-43-8 403,17 2 42,-12-2 47,-1 1 1,0 0 0,-1 2-1,1 0 1,18 8-1,-34-13 7,0 0 0,0 1-1,0-1 1,0 1 0,-1-1-1,1 1 1,0-1 0,0 1-1,0 0 1,-1-1 0,1 1-1,0 0 1,-1-1 0,1 1-1,-1 0 1,1 0 0,-1 0 0,1 0-1,-1 0 1,1-1 0,-1 1-1,0 0 1,0 0 0,1 0-1,-1 0 1,0 0 0,0 0-1,0 2 1,-1-1 60,0 0-1,1 0 1,-1 0-1,0 0 1,0 0 0,0-1-1,-1 1 1,1 0-1,0-1 1,-1 1 0,1 0-1,-3 1 1,-6 5 351,0-1 0,0 0-1,-15 7 1,10-6-379,1 0 0,-1-2-1,-1 1 1,1-2 0,-1 0-1,0-1 1,0 0-1,-17 1 1,57-29-8294,2 7 2280,5-3-2269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6.313"/>
    </inkml:context>
    <inkml:brush xml:id="br0">
      <inkml:brushProperty name="width" value="0.025" units="cm"/>
      <inkml:brushProperty name="height" value="0.025" units="cm"/>
    </inkml:brush>
  </inkml:definitions>
  <inkml:trace contextRef="#ctx0" brushRef="#br0">131 269 6822,'0'0'13325,"-11"4"-12994,3-2-215,1 1 0,0 0 0,1 0-1,-1 1 1,1 0 0,-1 0 0,1 1 0,0 0-1,0 0 1,1 0 0,0 0 0,0 1 0,0 0 0,1 0-1,-1 1 1,2-1 0,-1 1 0,1 0 0,0 0-1,0 0 1,0 0 0,-1 11 0,3-16-94,1 1 0,0-1 0,0 0 0,-1 1 0,2-1 1,-1 0-1,0 1 0,0-1 0,1 0 0,-1 1 0,1-1 0,0 0 0,-1 0 0,1 0 1,0 0-1,0 0 0,1 0 0,-1 0 0,0 0 0,1 0 0,-1 0 0,1 0 1,0-1-1,-1 1 0,1-1 0,0 1 0,0-1 0,0 0 0,0 0 0,0 0 0,0 0 1,0 0-1,1 0 0,-1 0 0,0-1 0,0 1 0,1-1 0,-1 0 0,0 0 0,1 0 1,-1 0-1,5 0 0,3-1 2,0 1 0,1-2 1,-1 1-1,0-1 0,0-1 0,0 0 1,0 0-1,17-9 0,-9 1-34,0 0 0,-1-1-1,0-1 1,-1 0 0,-1-2 0,0 0 0,-1 0-1,0-1 1,13-22 0,-18 25 2,-1-2 0,-1 1 1,0-1-1,0 0 0,-2 0 0,0-1 1,0 0-1,-2 0 0,0 0 0,-1 0 1,0 0-1,-2-21 0,1 34 1,-1 1 1,0-1-1,0 1 0,0 0 0,-1-1 0,1 1 1,0-1-1,-1 1 0,0 0 0,1-1 0,-1 1 0,0 0 1,0 0-1,0-1 0,-1 1 0,1 0 0,0 0 1,-1 0-1,0 1 0,1-1 0,-1 0 0,0 0 1,0 1-1,0-1 0,0 1 0,0 0 0,0 0 1,0 0-1,0 0 0,-1 0 0,1 0 0,0 0 1,-1 1-1,1-1 0,0 1 0,-1-1 0,1 1 1,-1 0-1,1 0 0,-1 0 0,1 1 0,0-1 1,-1 0-1,-3 2 0,-4 1 8,-1 0 1,1 0-1,0 1 1,0 1-1,0-1 0,1 2 1,0-1-1,-16 13 1,7-2 156,1 0 1,0 2 0,-19 24 0,32-37-101,0 1 1,0 0-1,0 0 0,0 0 1,1 0-1,0 0 1,1 1-1,-1 0 0,1-1 1,1 1-1,-1 0 1,1 0-1,0 0 0,1 0 1,0 13-1,1-18-50,-1 0 0,1 1 0,0-1-1,1 0 1,-1 0 0,0 0 0,1 0 0,-1 0 0,1 0-1,-1-1 1,1 1 0,0 0 0,0-1 0,0 1 0,0-1 0,0 0-1,0 0 1,0 0 0,0 0 0,1 0 0,-1 0 0,0 0-1,5 0 1,63 10-95,-55-10-19,6 1-16,-2-1 6,0 1 1,1 1-1,-1 1 1,34 11-1,-49-14 139,0 1-1,0 0 1,0 0-1,0 0 1,-1 1-1,1-1 1,-1 1-1,1 0 1,-1 0-1,0 0 1,0 0-1,0 0 1,-1 1-1,1-1 1,-1 1-1,0 0 1,0 0-1,0 0 1,0 0-1,-1 0 1,1 0-1,-1 0 1,0 0-1,0 1 1,-1-1-1,0 0 1,1 6-1,-3 10 313,1-6 1036,4-26-744,6-35-739,-2 0 0,2-64 0,-9 114 92,1 1 1,-1-1-1,1 0 0,0 1 1,0-1-1,0 0 0,1 0 1,-1 0-1,1 0 0,0 0 1,0 0-1,0 0 0,0 0 1,0-1-1,1 1 0,-1-1 1,1 0-1,0 0 0,0 1 1,-1-2-1,7 4 0,-1-1 56,-1 0 0,1-1 0,0 0 0,0 0 1,0 0-1,0-1 0,16 1 0,-13-2 6,0-1 1,1 0-1,-1-1 1,0-1 0,0 0-1,13-3 1,-22 4-34,1 1 0,-1-1-1,1 0 1,-1 0 0,0 0 0,1 0 0,-1 0 0,0-1 0,0 1 0,0-1 0,0 1 0,0-1 0,0 0 0,0 1 0,0-1 0,-1 0-1,1 0 1,-1-1 0,1 1 0,-1 0 0,0 0 0,0-1 0,0 1 0,0 0 0,0-1 0,-1 1 0,1-1 0,-1 1 0,1-1-1,-1 0 1,0 1 0,0-4 0,-1 5-19,0 1 0,1-1 0,-1 0 0,1 1 0,-1-1 0,0 1 0,1-1 0,-1 1 0,0 0 0,1-1 0,-1 1 0,0 0 0,0-1 0,1 1 0,-1 0 0,0 0 0,0 0 0,0 0 0,1 0 0,-1 0 0,0 0 0,0 0 0,0 0 0,1 0 0,-1 0 0,0 0 0,0 1 0,1-1-1,-1 0 1,-1 1 0,-25 8-170,22-5 180,0 0 0,1 0 0,0 1 0,0-1 0,0 1 0,1 0 0,-1 0 0,1 0 0,0 0 0,1 0 0,-4 10 0,5-14 8,1 1 1,-1-1-1,1 0 0,-1 1 0,1-1 0,0 1 1,0-1-1,-1 1 0,1 0 0,0-1 1,0 1-1,0-1 0,1 1 0,-1-1 1,0 1-1,1-1 0,-1 1 0,1-1 0,-1 0 1,1 1-1,-1-1 0,1 1 0,0-1 1,0 0-1,0 0 0,0 0 0,0 1 1,0-1-1,0 0 0,0 0 0,0 0 0,1 0 1,-1-1-1,0 1 0,1 0 0,-1 0 1,0-1-1,1 1 0,-1-1 0,1 1 1,-1-1-1,1 0 0,-1 0 0,1 1 1,-1-1-1,1 0 0,2-1 0,8 1 13,1 0 0,-1-2 0,0 1-1,1-2 1,-1 1 0,0-2 0,0 0 0,0 0 0,-1-1-1,0 0 1,12-8 0,-12 7-106,0-1 0,-1 0-1,1 0 1,-1-1 0,-1-1-1,0 1 1,0-2 0,11-13-1,-26 32 166,0 0 0,1 1 1,0 0-1,1 0 0,0 0 0,0 0 0,2 1 0,-1 0 0,1-1 0,0 1 0,1 0 0,1 21 0,0-30-79,1-1-1,-1 1 1,1 0 0,-1 0-1,1-1 1,0 1-1,0-1 1,0 1-1,0-1 1,0 1-1,0-1 1,0 1 0,1-1-1,-1 0 1,0 0-1,1 1 1,-1-1-1,1 0 1,-1 0-1,1 0 1,-1-1 0,1 1-1,0 0 1,0-1-1,-1 1 1,1-1-1,0 1 1,0-1-1,0 0 1,-1 0 0,1 0-1,0 0 1,0 0-1,3-1 1,0 1-321,1-1 0,-1 0 1,0 0-1,0 0 0,0 0 1,0-1-1,0 0 0,0 0 0,-1 0 1,1-1-1,5-4 0,-3 1-1131,-1 0 0,1-1 0,-2 0 0,1 0 0,7-13-1,6-13-5365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1.748"/>
    </inkml:context>
    <inkml:brush xml:id="br0">
      <inkml:brushProperty name="width" value="0.025" units="cm"/>
      <inkml:brushProperty name="height" value="0.025" units="cm"/>
    </inkml:brush>
  </inkml:definitions>
  <inkml:trace contextRef="#ctx0" brushRef="#br0">1 87 15278,'0'0'10635,"57"-36"-24441</inkml:trace>
  <inkml:trace contextRef="#ctx0" brushRef="#br0" timeOffset="1">201 1 17424,'0'0'4100,"-13"48"-2466,5-21-225,0 1-576,6 3-705,2-1-128,0 1-32,0-4-641,10 2-95,0-3-289,6-4 32,1-7-1377,0-7-2723,1-6-5413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6.693"/>
    </inkml:context>
    <inkml:brush xml:id="br0">
      <inkml:brushProperty name="width" value="0.025" units="cm"/>
      <inkml:brushProperty name="height" value="0.025" units="cm"/>
    </inkml:brush>
  </inkml:definitions>
  <inkml:trace contextRef="#ctx0" brushRef="#br0">68 18 13229,'0'0'6309,"-48"-18"-5476,37 18-416,4 7 127,5 4-352,2 2-192,0 1-32,9-1-832,7-2-610,0-5-1697,2-6-1890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7.020"/>
    </inkml:context>
    <inkml:brush xml:id="br0">
      <inkml:brushProperty name="width" value="0.025" units="cm"/>
      <inkml:brushProperty name="height" value="0.025" units="cm"/>
    </inkml:brush>
  </inkml:definitions>
  <inkml:trace contextRef="#ctx0" brushRef="#br0">249 1 8456,'0'0'10154,"-5"8"-8558,-23 38-29,-46 86 3436,68-118-4771,0 0 0,1 1-1,0 0 1,1 0 0,0 0-1,2 0 1,-2 27 0,4-40-243,0-1-1,1 1 1,-1 0 0,1-1 0,-1 1 0,1-1-1,0 0 1,0 1 0,-1-1 0,1 0 0,0 1 0,0-1-1,0 0 1,0 0 0,1 0 0,-1 0 0,0 0-1,0 0 1,1 0 0,-1 0 0,1 0 0,-1-1 0,0 1-1,1 0 1,-1-1 0,1 1 0,0-1 0,-1 0-1,1 0 1,2 1 0,63 4-1763,-37-4 969,-20 1 620,1 1-1,-1 0 1,0 0-1,12 6 1,-21-9 206,1 1 0,-1 0 0,1 0-1,-1 0 1,1-1 0,-1 1 0,0 1 0,1-1 0,-1 0 0,0 0 0,0 0 0,0 1 0,0-1 0,0 1 0,1 1 0,-2-2 37,0 0 1,0 0 0,0 0-1,0 0 1,0 0-1,0 0 1,-1 0-1,1 0 1,0 0-1,-1 0 1,1 0-1,0-1 1,-1 1-1,1 0 1,-1 0-1,0 0 1,1 0 0,-1-1-1,0 1 1,1 0-1,-1 0 1,0-1-1,0 1 1,1-1-1,-1 1 1,0-1-1,0 1 1,-2 0-1,-17 9 139,-1 0-1,-1-1 1,0-2 0,0 0-1,-1-1 1,1-2-1,-1 0 1,0-1-1,0-2 1,-24 0-1,21-7-2710,25 6 2085,0-1 0,0 0 0,0 0 0,0 0 0,1 0 0,-1 0 0,0 0 0,0 0 0,1-1 0,-1 1 0,1 0 0,-1 0 0,1 0 0,-1-1 0,1 1-1,0 0 1,0 0 0,-1-3 0,0-18-10189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8.072"/>
    </inkml:context>
    <inkml:brush xml:id="br0">
      <inkml:brushProperty name="width" value="0.025" units="cm"/>
      <inkml:brushProperty name="height" value="0.025" units="cm"/>
    </inkml:brush>
  </inkml:definitions>
  <inkml:trace contextRef="#ctx0" brushRef="#br0">1 161 6726,'0'0'7458,"3"7"-4794,-2-3-2263,-1-2-264,0-1 1,0 0-1,0 1 0,0-1 1,1 1-1,-1-1 0,0 0 1,1 1-1,-1-1 1,1 0-1,-1 0 0,1 1 1,0-1-1,0 0 1,0 0-1,-1 0 0,1 0 1,0 0-1,0 0 1,0 0-1,1 0 0,-1 0 1,0 0-1,0-1 0,0 1 1,1 0-1,-1-1 1,0 1-1,1-1 0,-1 1 1,0-1-1,1 0 1,-1 0-1,1 1 0,-1-1 1,0 0-1,1 0 1,-1 0-1,1-1 0,-1 1 1,3-1-1,8-6 63,0 0 0,-1-1 0,0 0 0,0-1 0,-1 0 0,0-1 0,-1 0 0,0-1 0,0 0 0,-1 0 0,-1-1 0,7-12 0,-13 21-205,0 0 0,0 0-1,0 0 1,0-1 0,0 1 0,-1 0 0,1-1 0,-1 1 0,0 0-1,0-1 1,0 1 0,-1 0 0,0-4 0,1 6-16,-1-1 0,1 1 1,-1 0-1,0 0 0,1 0 1,-1 0-1,0 0 0,0 1 1,0-1-1,0 0 0,0 0 0,0 0 1,0 1-1,0-1 0,0 0 1,0 1-1,0-1 0,0 1 0,0-1 1,0 1-1,0 0 0,-1 0 1,1-1-1,0 1 0,0 0 1,-1 0-1,1 0 0,0 0 0,0 0 1,0 0-1,-1 1 0,1-1 1,0 0-1,0 1 0,0-1 0,-2 2 1,-2 0 9,0 0 0,1 0 0,-1 1 1,1 0-1,0 0 0,0 0 0,0 0 0,0 1 1,0 0-1,1 0 0,0 0 0,-1 0 0,-3 7 1,1-1 216,0 1 0,0 0 1,1 0-1,-6 20 1,11-30-197,0-1 1,-1 0 0,1 1 0,0-1 0,0 0-1,0 1 1,0-1 0,0 1 0,0-1-1,0 0 1,0 1 0,0-1 0,0 1 0,0-1-1,0 0 1,0 1 0,0-1 0,0 1-1,0-1 1,0 0 0,1 1 0,-1-1 0,0 0-1,0 1 1,0-1 0,1 0 0,-1 1 0,0-1-1,0 0 1,1 0 0,-1 1 0,0-1-1,1 0 1,-1 0 0,0 1 0,1-1 0,18-1 226,18-16-169,-36 16-74,1-1-2,1 0-1,-1 0 1,1 0-1,-1 0 1,0 0-1,0 0 1,0-1-1,0 1 1,-1-1-1,1 1 1,-1-1-1,1 0 1,-1 0-1,1-3 1,-2 5-30,-1 5-48,1 0 70,-1 0-1,-1 0 0,1-1 1,0 1-1,-1-1 0,-2 5 1,-1-1 194,1 1 1,0 0 0,0 0 0,1 1 0,0-1 0,0 1-1,1-1 1,0 1 0,0 0 0,1 0 0,0 17 0,2-25-170,-1 1 0,1-1 0,0 0 0,0 1 0,0-1 0,0 0 0,0 1 0,0-1 0,0 0 0,0 0 0,0 0 0,0 0 0,1 0 0,-1 0 0,0 0 0,1-1 0,-1 1 0,1 0 1,-1-1-1,1 1 0,-1-1 0,1 1 0,-1-1 0,1 0 0,0 0 0,-1 0 0,4 0 0,54 0 157,-48 0-153,0-2-77,-1 0 0,1 0 0,-1-1 1,1 0-1,-1 0 0,0-2 0,0 1 0,-1-1 0,1 0 0,-1-1 0,15-12 1,-13 9-57,-1 0 1,0 0-1,0-1 1,-1-1-1,0 1 1,-1-1-1,0-1 1,11-22-1,-19 33 123,0 1-1,1 0 1,-1 0-1,0 0 1,0-1-1,0 1 1,0 0-1,0 0 1,1-1-1,-1 1 1,0 0-1,0 0 1,0-1-1,0 1 1,0 0-1,0 0 1,0-1-1,0 1 1,0 0-1,0 0 1,0-1-1,0 1 1,0 0-1,0 0 1,0-1-1,0 1 1,0 0-1,0-1 1,-1 1-1,1 0 1,0 0-1,0 0 1,0-1-1,0 1 1,0 0-1,-1 0 1,1 0-1,0-1 1,-1 1-1,-11 3 8,-12 11 24,-14 33 253,36-45-250,1 1-1,-1-1 1,1 1 0,-1-1-1,1 1 1,0 0-1,0 0 1,0 0-1,0 0 1,1 0-1,-1-1 1,1 1 0,0 0-1,0 0 1,0 1-1,0-1 1,1 3-1,1-4-14,1-1-1,-1 0 1,1 0-1,0 0 1,-1 0-1,1 0 1,0-1-1,0 1 1,0-1-1,-1 0 1,1 0-1,0 0 1,0 0-1,0 0 1,5-1-1,-2 0 36,15-1-246,-1-2 0,1 0 1,-1-1-1,0-1 0,-1-1 0,1-1 1,25-14-1,35-13-164,-80 35 354,0 0 1,0 0-1,1-1 1,-1 1-1,0 0 1,0 0 0,1 0-1,-1 0 1,0-1-1,1 1 1,-1 0-1,0 0 1,0 0-1,1 0 1,-1 0 0,0 0-1,1 0 1,-1 0-1,0 0 1,1 0-1,-1 0 1,0 0 0,1 0-1,-1 0 1,0 0-1,1 0 1,-1 0-1,0 0 1,1 0 0,-1 1-1,0-1 1,0 0-1,1 0 1,-1 0-1,0 0 1,0 1-1,1-1 1,-1 0 0,0 0-1,0 1 1,0-1-1,1 0 1,-1 0-1,0 1 1,0-1 0,0 0-1,0 1 1,1-1-1,-1 0 1,0 1-1,0-1 1,0 0 0,0 0-1,0 1 1,-7 25 244,6-25-220,0 0 0,0 1 0,1-1 0,-1 1-1,0 0 1,1-1 0,-1 1 0,1-1 0,0 1 0,-1 0 0,1-1 0,0 1 0,0 0 0,0 0-1,0-1 1,0 1 0,0 0 0,1-1 0,-1 1 0,1 0 0,0 2 0,4-2-104,0 0-1,1 0 1,-1-1 0,0 0 0,0 0-1,1 0 1,9-1 0,-8 0-168,0 1 0,-1-1-1,1 1 1,-1 1 0,1-1 0,7 4 0,-6-1 193,-1 0-1,1 1 1,-1 1 0,0-1 0,0 1 0,-1 0-1,0 0 1,0 1 0,0 0 0,-1 0-1,0 1 1,0-1 0,-1 1 0,0 0-1,0 0 1,-1 0 0,0 1 0,0-1 0,-1 1-1,0 0 1,-1 0 0,0 0 0,0 12-1,0-8 224,-1 0 0,-1 0-1,0 0 1,0 0-1,-2-1 1,1 1 0,-2 0-1,0-1 1,0 1-1,-1-1 1,0 0 0,-1-1-1,-1 0 1,0 0-1,-11 14 1,10-16 163,-2 0 0,1 0-1,-1-1 1,-1 0 0,-11 6 0,18-11-197,-1 0 0,0-1 0,1 0-1,-1 0 1,0 0 0,0 0 0,-1-1 0,1 0 0,0 0 0,0 0 0,-1-1 0,1 0 0,0 0 0,-10-1 0,13 0-116,0 0 0,1 0 1,-1 0-1,0 0 0,1 0 0,-1 0 1,1 0-1,-1 0 0,1-1 1,-1 1-1,1-1 0,0 1 0,0-1 1,0 1-1,0-1 0,0 0 1,0 0-1,0 1 0,1-1 0,-1 0 1,1 0-1,-1 0 0,0-2 1,-5-48-301,6 50 265,-1-17-340,1-1 1,0 0-1,2 1 0,0-1 1,1 1-1,1 0 1,7-20-1,-7 29 108,1-1-1,0 1 1,0 0 0,1 0-1,0 1 1,1 0 0,0 0 0,0 0-1,1 1 1,1 0 0,-1 1-1,1 0 1,16-11 0,49-24-5951,-34 20-1244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8.945"/>
    </inkml:context>
    <inkml:brush xml:id="br0">
      <inkml:brushProperty name="width" value="0.025" units="cm"/>
      <inkml:brushProperty name="height" value="0.025" units="cm"/>
    </inkml:brush>
  </inkml:definitions>
  <inkml:trace contextRef="#ctx0" brushRef="#br0">1 284 13613,'0'1'238,"0"0"1,0 0 0,0 0-1,0 0 1,0 0-1,0 0 1,1 0-1,-1 0 1,0 0 0,1 0-1,-1 0 1,1 0-1,-1 0 1,1 0-1,-1 0 1,1 0-1,0-1 1,-1 1 0,1 0-1,0 0 1,0-1-1,-1 1 1,1 0-1,0-1 1,0 1 0,0-1-1,0 1 1,1-1-1,1 1 78,1 0 0,0 0 0,-1-1 0,1 1 0,-1-1 0,1 0 0,0 0 0,5-1 0,6-2 153,-1 0 0,0-1 0,21-8 0,-3-1-271,-1-2 1,0-2 0,40-28 0,-59 37-167,-1 0-1,-1-1 1,0-1-1,0 1 1,0-1-1,-2-1 1,1 0 0,-1 0-1,-1-1 1,0 1-1,8-21 1,-14 30-42,0 0 0,0-1-1,0 1 1,-1 0 0,1-1 0,-1 1 0,1 0 0,-1-1-1,0 1 1,0-1 0,0 1 0,0-1 0,-1 1-1,1 0 1,-1-1 0,0-2 0,0 4-6,0 0 0,1 0 0,-1 0 0,0 0 0,0 0 0,0 1 0,0-1 0,0 0 0,0 0 0,0 1 0,0-1 0,0 1 0,0-1 0,0 1 0,0-1 0,0 1 0,0 0 0,-1-1 0,1 1 0,0 0 0,0 0 0,0 0 0,-2 0 0,-2 0-28,-1 1-1,1 0 0,-1 0 1,1 1-1,0-1 1,0 1-1,-1 0 0,1 0 1,0 1-1,1 0 0,-1 0 1,-5 4-1,-8 8 109,1 0 0,-28 35 0,39-44 18,1 0 0,1 1 0,-1 0 0,1 0-1,0 0 1,1 0 0,0 1 0,0 0 0,0-1 0,1 1 0,-2 14-1,4-20-69,0-1 0,0 0 0,0 0 0,0 0 1,0 0-1,0 0 0,1 1 0,-1-1 0,0 0 0,1 0 0,-1 0 0,1 0 0,-1 0 0,1 0 0,0 0 0,-1 0 0,1 0 0,0-1 0,0 1 0,-1 0 0,1 0 0,0-1 0,0 1 0,0 0 0,1 0 0,1 0 9,1 1 0,-1-1-1,1 0 1,-1 0 0,1 0 0,-1-1-1,1 1 1,4-1 0,5 0 34,0 0 0,0-2 1,23-4-1,-4-4-77,-1-1 0,0-1 1,40-24-1,18-6-40,-88 41 52,1 0 0,0 0 0,-1 1 0,1-1 0,0 0 0,0 1 0,0 0 0,-1-1 0,1 1 0,0 0 0,0 0 1,0 0-1,3 0 0,-4 1 12,-1-1 0,0 0 0,1 0 0,-1 1 1,0-1-1,1 1 0,-1-1 0,0 0 0,1 1 0,-1-1 0,0 1 1,0-1-1,1 0 0,-1 1 0,0-1 0,0 1 0,0-1 1,0 1-1,1-1 0,-1 1 0,0-1 0,0 1 0,0-1 1,0 1-1,0-1 0,0 1 0,-1-1 0,1 1 0,0-1 1,0 1-1,0-1 0,-1 1 0,-2 9 134,-1 0 0,-1 0 0,-10 16 0,-1 4 327,16-30-452,0 1 0,0-1 1,-1 1-1,1-1 0,0 1 0,0-1 0,0 1 0,0-1 0,0 1 1,0 0-1,0-1 0,0 1 0,0-1 0,0 1 0,0-1 0,0 1 1,0-1-1,1 1 0,-1-1 0,0 1 0,0-1 0,1 1 0,-1-1 1,0 0-1,0 1 0,1-1 0,-1 1 0,0-1 0,1 0 0,-1 1 1,1-1-1,-1 0 0,1 1 0,0-1 0,24 5 181,30-12-123,13-15-755,-54 17 508,1 0 1,-1 0 0,1 1-1,1 1 1,24-2-1,-40 5 198,1 0 0,0 1 0,-1-1 0,1 0 0,0 0 0,-1 1 0,1-1 0,-1 1-1,1-1 1,0 0 0,-1 1 0,1-1 0,-1 1 0,0 0 0,1-1 0,-1 1 0,1-1 0,-1 1-1,0-1 1,1 1 0,-1 0 0,0-1 0,0 1 0,1 0 0,-1-1 0,0 1 0,0 0-1,0 0 1,0-1 0,0 1 0,0 0 0,0-1 0,0 1 0,0 0 0,0 0 0,-1-1 0,1 1-1,0 0 1,0-1 0,-1 1 0,1 0 0,-1 0-76,1 0 1,0-1-1,-1 1 0,1 0 1,0 0-1,0-1 0,-1 1 0,1 0 1,0 0-1,0-1 0,0 1 1,0 0-1,0 0 0,0 0 1,0-1-1,1 1 0,-1 0 1,0 0-1,0-1 0,0 1 1,1 0-1,-1 0 0,1-1 1,-1 1-1,0 0 0,1-1 1,-1 1-1,1 0 0,-1-1 0,1 1 1,0-1-1,-1 1 0,1-1 1,-1 1-1,1-1 0,0 0 1,0 1-1,-1-1 0,1 0 1,0 1-1,-1-1 0,3 0 1,30-3-7339,-13-5 588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29.305"/>
    </inkml:context>
    <inkml:brush xml:id="br0">
      <inkml:brushProperty name="width" value="0.025" units="cm"/>
      <inkml:brushProperty name="height" value="0.025" units="cm"/>
    </inkml:brush>
  </inkml:definitions>
  <inkml:trace contextRef="#ctx0" brushRef="#br0">262 1 11627,'0'0'10602,"-9"11"-9951,-3 3-327,1 1 0,1 0-1,1 1 1,0 0 0,1 1-1,0 0 1,-5 22-1,-15 93 1470,26-117-1728,1-1 0,0 1 0,1-1 0,1 1-1,0 0 1,1-1 0,4 17 0,-3-15-2618,-11-27-2576,-6-7 4115,-18-20-486,-26-33 628,21 23 3489,37 47-2480,-1 1 0,1-1 0,0 1 1,-1-1-1,1 0 0,-1 1 0,1-1 0,0 1 0,0-1 0,-1 1 0,1-1 0,0 0 0,0 1 0,0-1 0,0 0 0,0 1 0,0-1 1,0 0-1,0 1 0,0-1 0,0 0 0,0 1 0,0-1 0,0 0 0,0 1 0,1-1 0,-1 1 0,0-1 0,0 0 0,1 1 0,0-1 1,21-9 1193,44 6-1855,-53 5 914,34-2-474,114-4-612,-54-8-5255,-46-1-3552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0.038"/>
    </inkml:context>
    <inkml:brush xml:id="br0">
      <inkml:brushProperty name="width" value="0.025" units="cm"/>
      <inkml:brushProperty name="height" value="0.025" units="cm"/>
    </inkml:brush>
  </inkml:definitions>
  <inkml:trace contextRef="#ctx0" brushRef="#br0">200 1 4644,'0'0'20094,"-4"4"-19213,-7 4-734,0 1 0,-1-1 0,0-1 1,-1 0-1,1-1 0,-20 6 0,12-3-63,0 0-1,-25 16 1,45-25-87,-1 0 0,1 0 0,0 0 1,-1 1-1,1-1 0,0 0 0,-1 0 0,1 0 0,0 1 0,-1-1 0,1 0 0,0 0 1,-1 1-1,1-1 0,0 0 0,-1 1 0,1-1 0,0 0 0,0 1 0,0-1 0,-1 0 1,1 1-1,0-1 0,0 1 0,0-1 0,0 0 0,0 1 0,0-1 0,0 1 1,0-1-1,0 0 0,0 1 0,0-1 0,0 1 0,0 0 0,16 4-26,39-4-120,-41-2-60,2 2 33,0 0 0,0 1 0,0 0 0,24 8 0,-37-9 164,1 0 1,-1 0-1,0 0 0,0 0 1,0 0-1,0 1 1,0 0-1,0-1 0,0 1 1,0 0-1,-1 0 0,1 1 1,-1-1-1,1 1 1,-1-1-1,0 1 0,0 0 1,0-1-1,0 1 0,-1 0 1,1 0-1,-1 1 1,0-1-1,0 0 0,0 0 1,0 0-1,0 1 0,-1 3 1,0-4 68,-1 0 0,0 0 0,0 0 0,0 0 0,-1 0 0,1-1 0,-1 1 1,1 0-1,-1-1 0,0 0 0,0 1 0,0-1 0,-1 0 0,1 0 0,0 0 0,-1 0 0,1 0 1,-1 0-1,0-1 0,1 0 0,-1 1 0,0-1 0,0 0 0,-5 1 0,-9 4 103,-1-1-1,-33 6 1,47-11-221,-51 4-198,53-4 100,1 0 1,0 0-1,0-1 0,-1 1 0,1 0 0,0-1 0,0 1 0,-1-1 0,1 1 0,0-1 1,0 0-1,0 1 0,0-1 0,0 0 0,-1-1 0,1 1-113,1 0 0,-1 0-1,1 0 1,-1 0 0,1 0 0,0 0-1,0 0 1,-1 0 0,1 0 0,0 0-1,0 0 1,0 0 0,0 0 0,0-1-1,1 1 1,-1 0 0,0 0 0,0 0-1,1 0 1,-1 0 0,0 0 0,2-1-1,10-17-5946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0.478"/>
    </inkml:context>
    <inkml:brush xml:id="br0">
      <inkml:brushProperty name="width" value="0.025" units="cm"/>
      <inkml:brushProperty name="height" value="0.025" units="cm"/>
    </inkml:brush>
  </inkml:definitions>
  <inkml:trace contextRef="#ctx0" brushRef="#br0">181 38 16752,'0'0'4409,"-2"8"-3522,-20 60 1844,-33 74 1,-14 40-1768,57-151-909,8-21-8,0 0 0,1 1-1,0-1 1,1 1 0,-2 17 0,21-38 338,9-18-361,0-1 1,-2-2-1,-1 0 1,27-50 0,-31 49-212,29-47-538,-13 19-779,60-77 1,-93 134 1387,1 0 1,-1-1-1,1 2 0,0-1 1,0 0-1,1 1 0,-1-1 0,0 1 1,8-3-1,-10 5 104,-1-1 1,1 1-1,0 0 1,0 0-1,0 0 0,0 0 1,0 0-1,0 0 0,0 0 1,0 1-1,0-1 0,0 0 1,-1 0-1,1 1 1,0-1-1,0 1 0,0-1 1,-1 1-1,1-1 0,0 1 1,0-1-1,-1 1 0,1-1 1,0 1-1,-1 0 0,1 0 1,-1-1-1,1 1 1,-1 0-1,1 0 0,-1-1 1,1 1-1,-1 0 0,0 0 1,1 0-1,-1 0 0,0 0 1,0 0-1,0 0 1,0 0-1,0-1 0,0 1 1,0 0-1,0 0 0,0 1 1,1 7 137,0 0 1,0 0-1,-1 0 1,0 0 0,-1 0-1,0 0 1,0-1-1,-1 1 1,0 0-1,-1-1 1,0 1 0,0-1-1,-1 0 1,0 0-1,0 0 1,-1 0-1,0-1 1,0 1 0,0-2-1,-1 1 1,-1 0-1,1-1 1,-1 0-1,0-1 1,0 1 0,0-1-1,-1-1 1,0 0-1,0 0 1,-11 4-1,18-7-189,1-1 0,-1 0-1,0 1 1,1-1-1,-1 1 1,0-1-1,0 0 1,1 0 0,-1 0-1,0 1 1,0-1-1,0 0 1,1 0-1,-1 0 1,0 0-1,0 0 1,0 0 0,1 0-1,-1-1 1,0 1-1,0 0 1,0 0-1,1-1 1,-1 1 0,0 0-1,0-1 1,1 1-1,-1-1 1,0 1-1,1-1 1,-1 1-1,1-1 1,-1 1 0,1-1-1,-1 0 1,1 1-1,-1-1 1,1 0-1,-1 1 1,1-1 0,0 0-1,-1 0 1,1 1-1,0-1 1,0 0-1,-1-1 1,8-41-8070,1 15 1577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1.047"/>
    </inkml:context>
    <inkml:brush xml:id="br0">
      <inkml:brushProperty name="width" value="0.025" units="cm"/>
      <inkml:brushProperty name="height" value="0.025" units="cm"/>
    </inkml:brush>
  </inkml:definitions>
  <inkml:trace contextRef="#ctx0" brushRef="#br0">24 26 8552,'0'0'5851,"1"8"-3822,1 0-1531,0 0 1,-1 0 0,0 0 0,-1 0 0,0 1 0,0-1 0,-1 0 0,0 0 0,0 0 0,-3 10-1,-1-6 109,0 1 1,2 0-1,-1 1 0,2-1 0,0 1 0,-1 19 0,4-32-593,-1-1 0,0 0 1,0 1-1,1-1 1,-1 0-1,0 0 0,0 1 1,1-1-1,-1 0 0,0 0 1,1 0-1,-1 1 0,0-1 1,1 0-1,-1 0 0,1 0 1,-1 0-1,0 0 0,1 0 1,-1 0-1,0 0 0,1 0 1,-1 0-1,1 0 1,-1 0-1,0 0 0,1 0 1,-1 0-1,0 0 0,1 0 1,-1 0-1,0-1 0,1 1 1,-1 0-1,0 0 0,1 0 1,-1-1-1,0 1 0,1 0 1,-1 0-1,0-1 1,0 1-1,1 0 0,-1-1 1,0 1-1,0 0 0,0-1 1,1 1-1,-1-1 0,17-13 59,-13 3-143,0 0 0,0-1 1,-1 1-1,-1 0 0,1-1 0,-2 0 1,0 1-1,0-1 0,-1 0 1,-1 0-1,0 1 0,0-1 0,-1 0 1,-1 1-1,-6-18 0,9 29 69,0 1-1,0-1 1,0 0-1,0 1 1,0-1-1,0 0 1,0 1-1,0-1 1,-1 0-1,1 1 1,0-1 0,0 0-1,0 1 1,-1-1-1,1 0 1,0 0-1,0 1 1,0-1-1,-1 0 1,1 0-1,0 0 1,-1 1-1,1-1 1,0 0 0,-1 0-1,1 0 1,0 0-1,-1 0 1,1 1-1,0-1 1,-1 0-1,1 0 1,0 0-1,-1 0 1,1 0-1,0 0 1,-1 0 0,1 0-1,0 0 1,-1-1-1,1 1 1,0 0-1,-1 0 1,1 0-1,0 0 1,-1 0-1,1 0 1,0-1-1,0 1 1,-1 0 0,1 0-1,0-1 1,0 1-1,-1 0 1,1 0-1,0-1 1,0 1-1,-1 0 1,1 0-1,0-1 1,0 1-1,0 0 1,0-1-1,0 1 1,0 0 0,0-1-1,-1 1 1,1 0-1,0-1 1,0 2 10,-1 1 1,1 0 0,-1-1 0,1 1-1,-1 0 1,1 0 0,0 0 0,0-1-1,0 1 1,0 0 0,0 0 0,1 0-1,-1-1 1,0 1 0,1 2 0,2 0 15,0-1 1,0 1-1,0-1 1,0 1-1,1-1 1,-1 0-1,1 0 1,0 0-1,0-1 1,0 0 0,0 1-1,0-1 1,0-1-1,1 1 1,-1 0-1,1-1 1,-1 0-1,8 1 1,10 1 20,0-1 1,33 0-1,-36-2-26,-1-1 1,1-1-1,-1-1 0,27-7 0,-36 8-6,0-1-1,-1-1 0,1 1 0,-1-1 0,0-1 0,0 1 0,0-2 0,0 1 0,-1-1 1,12-12-1,-18 17-12,0 1 0,0-1 1,0 0-1,-1 0 1,1 1-1,0-1 1,-1 0-1,1 0 0,-1 0 1,1 0-1,-1 0 1,1 0-1,-1 0 0,0 0 1,1 0-1,-1 0 1,0 0-1,0 0 0,0 0 1,0 0-1,0 0 1,0 0-1,0 0 0,0-2 1,-1 2-6,0 0 0,1 0 1,-1 0-1,0 0 0,0 1 1,0-1-1,0 0 0,0 1 1,0-1-1,0 1 0,0-1 0,0 1 1,0-1-1,0 1 0,-1 0 1,1-1-1,0 1 0,-1 0 1,-55 1-171,44 2 213,1 0 0,0 1 0,0 1 0,1 0 0,0 1 0,-1 0-1,2 1 1,-1 0 0,1 1 0,0 0 0,1 0 0,-1 1 0,2 0-1,-1 1 1,2 0 0,-1 0 0,-8 17 0,15-26-20,1 0 1,-1 0-1,1 1 1,-1-1-1,1 1 0,-1-1 1,1 0-1,0 1 1,0-1-1,0 1 1,0-1-1,0 1 0,0-1 1,0 1-1,0-1 1,0 0-1,1 1 1,-1-1-1,0 1 0,1-1 1,0 0-1,-1 1 1,1-1-1,0 0 1,-1 0-1,1 1 0,0-1 1,0 0-1,0 0 1,0 0-1,0 0 1,0 0-1,1 0 0,-1-1 1,0 1-1,0 0 1,1 0-1,-1-1 1,0 1-1,1-1 0,-1 1 1,1-1-1,-1 0 1,0 0-1,1 1 1,2-1-1,10 2-21,0-1-1,1 0 0,26-3 1,-23 2-250,-6-1-433,0 0 0,0 0 0,0-1 0,14-4 0,42-22-7106,-35 11 1284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1.500"/>
    </inkml:context>
    <inkml:brush xml:id="br0">
      <inkml:brushProperty name="width" value="0.025" units="cm"/>
      <inkml:brushProperty name="height" value="0.025" units="cm"/>
    </inkml:brush>
  </inkml:definitions>
  <inkml:trace contextRef="#ctx0" brushRef="#br0">131 254 5445,'0'0'15343,"-9"-2"-14388,5 1-841,-1 1 0,1 0-1,-1 0 1,1 0 0,-1 0-1,1 1 1,0 0 0,-1 0-1,1 0 1,-1 0 0,1 1-1,0-1 1,0 1 0,0 0 0,0 0-1,0 1 1,1-1 0,-1 1-1,1 0 1,-1 0 0,1 0-1,0 1 1,0-1 0,0 1-1,1-1 1,-4 7 0,4-8-52,1 0-1,-1 0 1,1 0 0,0 0 0,0 0 0,0 0 0,0 0-1,0 1 1,0-1 0,0 0 0,1 1 0,-1-1-1,1 0 1,0 1 0,-1-1 0,1 1 0,0-1 0,1 1-1,-1-1 1,1 5 0,0-6-33,1 1-1,-1 0 1,0 0 0,1-1 0,-1 1-1,1 0 1,-1-1 0,1 1 0,0-1-1,-1 0 1,1 0 0,0 0-1,0 0 1,0 0 0,0 0 0,0 0-1,0 0 1,3 0 0,7 1 8,-1 0 1,1-1 0,0 0 0,-1-1 0,1 0-1,0-1 1,14-3 0,-12 1-56,0-2 1,-1 0-1,1-1 1,-1 0-1,0 0 1,-1-2-1,0 0 1,0 0 0,-1-1-1,0 0 1,0-1-1,-1 0 1,11-15-1,-13 16-12,0-1 1,-1 0-1,0-1 0,0 0 0,-1 0 1,-1 0-1,1-1 0,-2 0 0,0 0 1,0 0-1,-1 0 0,-1 0 0,0-1 1,-1 0-1,0-15 0,-1 26 21,0-1-1,-1 0 0,0 1 1,1 0-1,-1-1 1,0 1-1,0-1 1,0 1-1,0 0 0,-1 0 1,1-1-1,-1 1 1,1 0-1,-1 0 1,0 0-1,1 1 0,-1-1 1,0 0-1,-3-1 1,0 0-12,0 0 1,-1 1 0,1 0-1,-1-1 1,1 2 0,-1-1-1,0 1 1,-7-1 0,0 0-5,-1 1 0,0 1-1,0 1 1,1 0 0,-1 0 0,-23 7 0,29-6 15,0 1-1,0 1 0,0-1 1,1 1-1,-8 5 0,14-8 8,1-1 1,-1 0-1,0 1 0,0-1 0,0 1 0,1-1 1,-1 1-1,0 0 0,1-1 0,-1 1 0,0 0 1,1-1-1,-1 1 0,1 0 0,-1 0 0,1-1 1,0 1-1,-1 0 0,1 0 0,0 0 0,-1 0 1,1 0-1,0-1 0,0 1 0,0 0 0,0 0 1,0 0-1,0 0 0,0 0 0,0 0 0,0 0 1,0 0-1,0 0 0,1-1 0,-1 1 0,0 0 1,1 0-1,-1 0 0,0 0 0,1-1 0,-1 1 1,1 0-1,0 0 0,-1-1 0,1 1 0,0 0 1,-1-1-1,1 1 0,0-1 0,-1 1 0,1-1 1,0 1-1,0-1 0,0 1 0,0-1 0,-1 0 1,1 0-1,0 1 0,0-1 0,1 0 0,-1 0-7,18 9-220,0 0 0,-1 1 1,0 1-1,24 19 0,-37-26 233,0 1 1,0 0-1,-1 1 0,0-1 1,0 1-1,0-1 0,0 1 1,-1 1-1,0-1 0,-1 0 1,1 1-1,-1-1 0,0 1 0,-1 0 1,0-1-1,0 1 0,0 12 1,-1-12 48,0 0 0,-1 1 1,0-1-1,0 0 1,-1 0-1,0 0 0,0 0 1,-1 0-1,0 0 1,0 0-1,-1-1 0,-7 11 1,5-7-542,5-5-3323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2.257"/>
    </inkml:context>
    <inkml:brush xml:id="br0">
      <inkml:brushProperty name="width" value="0.025" units="cm"/>
      <inkml:brushProperty name="height" value="0.025" units="cm"/>
    </inkml:brush>
  </inkml:definitions>
  <inkml:trace contextRef="#ctx0" brushRef="#br0">55 123 9929,'0'0'10063,"8"1"-7735,1-1-1939,-1-1 0,0 0 1,1 0-1,-1-1 0,0 0 0,0 0 1,12-6-1,-9 4-353,-1-1 0,1 0 0,-1-1 0,0 0 0,0-1 1,0 0-1,-1 0 0,0-1 0,12-15 0,-20 23-61,0-1-1,-1 1 1,1-1 0,-1 1 0,1-1-1,-1 1 1,0-1 0,1 0-1,-1 1 1,1-1 0,-1 0-1,0 1 1,0-1 0,1 0-1,-1 1 1,0-1 0,0 0 0,0 0-1,0 1 1,0-1 0,0 0-1,0 0 1,0 1 0,0-1-1,0 0 1,0 1 0,0-1 0,-1 0-1,1 0 1,0 1 0,-1-2-1,0 1-5,-1 0-1,1 1 1,0-1-1,-1 0 1,1 1-1,-1-1 1,1 1-1,-1 0 1,1-1-1,-1 1 1,1 0-1,-1 0 1,1 0-1,-3 0 1,-53 9-224,43-4 279,1 1 0,-1 0 1,1 1-1,1 1 0,-1 0 1,1 0-1,-13 13 1,20-17 68,0 1 1,0-1 0,1 1-1,-1-1 1,1 2 0,0-1-1,0 0 1,1 1 0,0-1 0,0 1-1,0 0 1,1 0 0,0 0-1,0 1 1,0-1 0,1 0-1,0 1 1,-1 9 0,2-15-76,1 1 1,-1 0-1,1-1 1,-1 1-1,1-1 0,-1 1 1,1-1-1,0 1 1,0-1-1,0 0 1,0 1-1,0-1 0,0 0 1,0 0-1,0 1 1,1-1-1,-1 0 1,0 0-1,1-1 0,-1 1 1,1 0-1,-1 0 1,1-1-1,-1 1 0,1 0 1,-1-1-1,1 0 1,0 1-1,1-1 1,54 3 145,-44-3-118,11-1-99,0-1-1,-1-2 1,1 0 0,0-1-1,-1-1 1,0-1 0,-1-2-1,0 0 1,0-1-1,-1-1 1,0-1 0,-1-1-1,0-1 1,34-31-1,-99 99 1264,42-51-1120,1 1 0,0 0-1,0-1 1,0 1 0,0 0 0,1 0-1,-1 0 1,1 0 0,0 1 0,0-1-1,1 0 1,-1 0 0,1 9 0,1-12-75,-1 0 1,1 0 0,-1 0-1,1 0 1,0 0-1,-1 0 1,1 0 0,0 0-1,0 0 1,0 0 0,0-1-1,0 1 1,0 0-1,0-1 1,0 1 0,0-1-1,0 1 1,0-1 0,0 1-1,0-1 1,0 0-1,1 1 1,-1-1 0,0 0-1,0 0 1,0 0 0,2 0-1,41 0 148,-31 0-123,6-1-331,0-1-1,-1-1 0,1-1 0,0-1 0,-1 0 0,29-13 0,45-12-259,-92 30 556,1 0-1,-1 0 1,1 0-1,-1 0 1,1 0 0,-1 0-1,0 0 1,1 1-1,-1-1 1,1 0 0,-1 0-1,0 1 1,1-1-1,-1 0 1,1 1 0,-1-1-1,0 0 1,0 1-1,1-1 1,-1 0 0,0 1-1,0-1 1,1 1-1,-1-1 1,0 0 0,0 1-1,0-1 1,0 1-1,1-1 1,-1 1 0,0-1-1,0 1 1,0-1-1,0 1 1,0-1 0,0 1-1,0-1 1,0 0-1,-1 1 1,1-1 0,0 1-1,0-1 1,0 1-1,0-1 1,-1 0 0,1 1-1,-1 0 1,-3 15-1849,-2-6-6751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2.094"/>
    </inkml:context>
    <inkml:brush xml:id="br0">
      <inkml:brushProperty name="width" value="0.025" units="cm"/>
      <inkml:brushProperty name="height" value="0.025" units="cm"/>
    </inkml:brush>
  </inkml:definitions>
  <inkml:trace contextRef="#ctx0" brushRef="#br0">68 54 15535,'0'0'5258,"-9"10"-3336,-31 32-310,38-41-1524,1 0 0,-1 1 0,1-1 0,-1 1 0,1-1 0,0 1 0,0 0 0,0-1 0,0 1 0,0 0 0,0 0-1,0 0 1,1 0 0,-1 0 0,1 0 0,-1 0 0,1 0 0,0 0 0,0 0 0,0 0 0,0 2 0,0-3-72,1 1 0,0-1 0,0 0 0,0 0 0,0 0 0,0 0 0,0-1 0,0 1-1,0 0 1,0 0 0,1 0 0,-1-1 0,0 1 0,0-1 0,1 1 0,-1-1 0,0 1 0,1-1 0,-1 0 0,0 0 0,1 0 0,1 0-1,7 1-22,0-1-1,0 0 0,0-1 1,0 0-1,0-1 0,10-2 0,27-17-235,-39 16 170,1 0 1,-1 1-1,1 1 0,0-1 0,0 2 0,0-1 0,0 1 1,0 0-1,15 0 0,-11 3-299,0-1-1,0 0 1,1-1-1,-1 0 1,0-1 0,0-1-1,0 0 1,0-1 0,-1 0-1,1-1 1,15-8 0,71-39-11901,-75 38 5077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3.187"/>
    </inkml:context>
    <inkml:brush xml:id="br0">
      <inkml:brushProperty name="width" value="0.025" units="cm"/>
      <inkml:brushProperty name="height" value="0.025" units="cm"/>
    </inkml:brush>
  </inkml:definitions>
  <inkml:trace contextRef="#ctx0" brushRef="#br0">0 1 16528,'0'0'2845,"0"8"-1980,2 117 3181,-2-123-4005,0 0-1,0 0 1,0 0 0,1 0-1,-1 0 1,1 0-1,-1 0 1,1 0-1,0 0 1,-1-1-1,1 1 1,0 0-1,0-1 1,0 1 0,1 0-1,-1-1 1,0 1-1,1-1 1,-1 0-1,1 1 1,2 1-1,0-1 24,0 0 0,0 0-1,1 0 1,-1 0 0,1-1-1,0 0 1,-1 0-1,10 1 1,1-1 19,1-1 0,0 0 0,0-1 0,27-6-1,-24 2-103,0-1 0,0-1-1,0-1 1,-1-1 0,0 0-1,0-1 1,30-24 0,-47 33 57,-1 1 0,0-1 1,1 1-1,-1 0 0,0-1 1,1 1-1,-1-1 0,0 1 1,1 0-1,-1-1 0,1 1 1,-1 0-1,1 0 0,-1-1 1,1 1-1,-1 0 0,1 0 1,-1 0-1,1-1 0,-1 1 1,1 0-1,-1 0 0,1 0 1,0 0-1,-1 0 0,1 0 1,-1 0-1,2 1 0,-3 13 667,0-13-675,1 0 1,-1-1-1,1 1 0,-1 0 1,1 0-1,0 0 0,0 0 1,-1 0-1,1 0 0,0 0 1,0 0-1,0 0 1,0 0-1,0 0 0,0 0 1,1 0-1,-1 0 0,0 0 1,0 0-1,1-1 0,-1 1 1,0 0-1,1 0 1,-1 0-1,1 0 0,-1 0 1,1-1-1,0 1 0,-1 0 1,1 0-1,1 0 0,10 1-29,1-2 0,-1 1 0,1-2 0,-1 1 0,1-2 0,-1 0 0,0 0 0,1-1 0,-1-1 0,-1 0 0,1 0-1,13-8 1,49-14-796,-73 25 786,0 1 0,1-1-1,-1 1 1,0 0 0,1-1 0,-1 1 0,0 0-1,1 0 1,-1 0 0,1 0 0,-1 0-1,0 0 1,1 0 0,-1 0 0,1 1 0,-1-1-1,0 0 1,1 1 0,-1-1 0,0 1 0,0 0-1,3 1 1,-3-1 27,0 1-1,-1-1 1,1 1 0,0 0-1,-1-1 1,1 1 0,-1 0-1,1-1 1,-1 1 0,0 0-1,1 0 1,-1 2 0,-1-3-9,1 1 0,0-1 0,0 1-1,0-1 1,0 0 0,0 1 0,1-1 0,-1 1 0,0-1 0,1 0 0,-1 1 0,1-1 0,-1 0 0,1 0 0,0 1-1,-1-1 1,1 0 0,0 0 0,0 0 0,0 0 0,0 0 0,0 0 0,0 0 0,0 0 0,0 0 0,0-1 0,0 1-1,1 0 1,-1-1 0,2 2 0,-3-2-200,1 0 0,-1 0 0,1 0 0,-1 0 0,1 0-1,-1 0 1,1 0 0,-1 0 0,1-1 0,-1 1 0,1 0 0,-1 0 0,1 0-1,-1 0 1,1-1 0,-1 1 0,1 0 0,-1 0 0,1-1 0,-1 1 0,0 0-1,1-1 1,-1 1 0,0-1 0,1 1 0,-1 0 0,0-1 0,1 1 0,-1-1-1,0 1 1,0-1 0,1 1 0,-1-1 0,0 1 0,0-1 0,0 1 0,0-1-1,0 1 1,0-1 0,0 1 0,0-1 0,0 1 0,0-1 0,0 1 0,0-1 0,0 1-1,0-1 1,-1 1 0,1-1 0,0 0 0,0-2-720,0-18-8226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3.579"/>
    </inkml:context>
    <inkml:brush xml:id="br0">
      <inkml:brushProperty name="width" value="0.025" units="cm"/>
      <inkml:brushProperty name="height" value="0.025" units="cm"/>
    </inkml:brush>
  </inkml:definitions>
  <inkml:trace contextRef="#ctx0" brushRef="#br0">1 0 16944,'0'0'4580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4.904"/>
    </inkml:context>
    <inkml:brush xml:id="br0">
      <inkml:brushProperty name="width" value="0.025" units="cm"/>
      <inkml:brushProperty name="height" value="0.025" units="cm"/>
    </inkml:brush>
  </inkml:definitions>
  <inkml:trace contextRef="#ctx0" brushRef="#br0">7 339 8008,'0'0'4366,"-2"9"-3175,1-7-1173,0 0 117,1 1 0,-1 0 1,0 0-1,1-1 0,-1 1 0,1 0 0,0 0 0,0 0 1,0 0-1,2 5 0,-2-7-49,1 1-1,0-1 1,0 1 0,0-1-1,1 0 1,-1 1-1,0-1 1,0 0 0,1 0-1,-1 0 1,1 0 0,-1 0-1,1 0 1,-1 0-1,1-1 1,0 1 0,-1 0-1,1-1 1,0 1 0,-1-1-1,1 0 1,0 0-1,0 1 1,0-1 0,2-1-1,13 2 42,-1-1-1,1-1 0,-1 0 0,0-1 1,1-1-1,-1-1 0,0 0 0,-1-1 1,1-1-1,-1 0 0,0-1 0,-1-1 1,1 0-1,-2-1 0,1-1 0,-1 0 1,-1 0-1,1-1 0,13-17 0,-24 25-110,1 0-1,-1 1 1,1-1-1,-1 0 1,0 0-1,0-1 0,0 1 1,0 0-1,-1-1 1,0 1-1,1-1 0,-1 0 1,0 1-1,-1-1 1,1 0-1,-1 1 1,1-5-1,-2 7-17,1 1 0,0-1 0,0 1 0,-1-1-1,1 1 1,0-1 0,-1 0 0,1 1 0,0-1 0,-1 1 0,1 0 0,-1-1-1,1 1 1,-1-1 0,1 1 0,-1 0 0,1-1 0,-1 1 0,1 0 0,-1-1 0,1 1-1,-1 0 1,0 0 0,1 0 0,-1 0 0,0-1 0,1 1 0,-1 0 0,1 0 0,-1 0-1,0 0 1,1 0 0,-1 1 0,0-1 0,1 0 0,-2 0 0,-26 8-32,18-2 30,0 1 1,0-1-1,1 2 1,-1 0-1,2 0 1,-1 0-1,1 1 1,-11 16-1,-1 3 348,-28 53 1,40-65-42,1 0 0,0 0 1,-5 24-1,11-35-249,0-1 0,0 1-1,0-1 1,1 1 0,0-1 0,0 1 0,0 0 0,2 5-1,-2-9-45,0 1 0,1-1 0,-1 0 0,1 1-1,-1-1 1,1 0 0,0 1 0,0-1-1,-1 0 1,1 0 0,0 0 0,0 0 0,0 0-1,0 0 1,0 0 0,0 0 0,1 0 0,-1 0-1,0-1 1,0 1 0,1 0 0,-1-1 0,0 1-1,1-1 1,1 1 0,9 0-21,1 0-1,-1-1 1,0 0 0,1-1-1,-1 0 1,0-1 0,0 0-1,0-1 1,0 0 0,0-1-1,-1-1 1,1 0 0,-1 0-1,17-12 1,1-1-1143,-1-2 0,-1 0 1,-1-2-1,27-29 0,-23 19-1137,-2 0 1,47-71-1,-64 84 1958,-1 0-1,15-41 0,-20 47 813,-2 0 0,1-1 0,-2 1 0,0-1 0,0-21 0,-1 35-403,-1-1 0,0 0 0,0 1 0,0-1 0,0 0 0,0 1-1,0-1 1,0 0 0,0 1 0,-1-1 0,1 0 0,0 1 0,0-1 0,0 0 0,-1 1 0,1-1 0,0 0 0,-1 1 0,1-1 0,-1 1 0,1-1 0,-1 1 0,1-1 0,-1 1 0,1-1 0,-1 1 0,1-1 0,-1 1 0,1 0 0,-1-1 0,0 1 0,1 0 0,-1 0 0,0-1 0,1 1 0,-1 0 0,0 0 0,1 0 0,-1 0 0,0 0 0,1 0 0,-1 0 0,0 0 0,1 0 0,-1 0 0,0 0 0,1 0 0,-1 1 0,0-1 0,1 0 0,-2 1 0,-2 0 49,1 1 0,-1 0 0,1-1 0,-1 1 0,1 1 0,0-1 0,0 0 0,-4 5 0,-3 4 164,1 1 0,0 1 0,1-1 0,0 2 0,1-1 0,1 1 0,0 0 0,1 0 0,0 0 0,1 1 0,-2 15 0,1 5 248,2 0 0,0 1 0,5 56 0,2-56-556,11 42 0,-1 12 3677,-15-155-2868,3-82-856,-1 142 49,0-1-1,0 1 0,0 0 0,1 0 0,0 0 0,0 0 1,0 0-1,0 0 0,1 1 0,0-1 0,0 1 1,0-1-1,1 1 0,-1 0 0,1 1 0,0-1 0,0 0 1,0 1-1,0 0 0,1 0 0,0 0 0,-1 1 1,1 0-1,0 0 0,0 0 0,0 0 0,0 1 1,11-2-1,-10 2 8,0 0 0,1 0 1,-1 0-1,0 1 1,1 0-1,-1 1 0,0-1 1,1 1-1,-1 1 1,0-1-1,0 1 0,0 0 1,0 0-1,0 1 1,0-1-1,-1 1 0,1 1 1,-1-1-1,0 1 1,0 0-1,0 0 0,0 1 1,-1-1-1,5 7 1,-7-7 1,1-1 1,-1 1-1,0 0 1,-1 0-1,1 0 1,-1 0-1,0 0 1,0 0-1,0 1 1,0-1-1,-1 0 1,0 1-1,0-1 1,0 0-1,0 1 1,-1-1-1,0 5 1,-3 4 73,0-1 1,-1 1-1,-12 23 1,5-11 146,75-91-445,22-35-1533,-78 100 1031,-3 13 488,-1 25 367,-2-28-141,0 4 211,0 0 0,1-1 0,0 1-1,1-1 1,1 0 0,0 1-1,0-2 1,8 13 0,-10-20-101,0 0 0,1-1-1,0 0 1,-1 1 0,1-1 0,1 0 0,-1 0 0,0-1 0,1 1 0,-1-1-1,1 0 1,0 0 0,0 0 0,0 0 0,0 0 0,0-1 0,0 0-1,0 0 1,1 0 0,-1 0 0,0-1 0,1 0 0,-1 0 0,0 0-1,1 0 1,-1-1 0,8-1 0,-5 0-55,1-1 0,-1 1-1,0-1 1,0 0 0,-1-1 0,1 0 0,-1 0 0,0 0-1,0-1 1,0 0 0,0 0 0,-1 0 0,0-1-1,0 0 1,0 0 0,5-10 0,-4 7-4,-1 0 0,0 0 0,0-1 0,-1 0 1,-1 0-1,1 0 0,-2 0 0,1-1 0,-2 1 0,1-1 0,-1-12 1,-1 19-40,-1 1 1,0-1 0,0 1 0,0 0 0,-1-1 0,1 1-1,-1 0 1,0 0 0,0 0 0,0 0 0,0 0 0,0 1-1,-1-1 1,1 1 0,-1-1 0,0 1 0,0 0-1,0 0 1,0 0 0,0 0 0,0 1 0,-7-3 0,8 3 1,-1-1-1,0 1 1,0 0 0,1 0 0,-1 1 0,0-1 0,0 0 0,0 1 0,0 0 0,0 0 0,0 0-1,0 0 1,0 0 0,0 1 0,0-1 0,0 1 0,0 0 0,1-1 0,-1 2 0,0-1-1,0 0 1,1 0 0,-1 1 0,1-1 0,-1 1 0,1 0 0,-4 4 0,5-6 5,1 1-1,-1-1 1,1 1 0,0-1 0,-1 1 0,1 0 0,0-1 0,-1 1 0,1-1-1,0 1 1,0 0 0,0-1 0,0 1 0,-1-1 0,1 1 0,0 0 0,0-1 0,0 1-1,0 0 1,1-1 0,-1 1 0,0 0 0,0-1 0,0 1 0,0-1 0,1 1-1,-1 0 1,0-1 0,0 1 0,1-1 0,-1 1 0,1-1 0,-1 1 0,0-1-1,1 1 1,-1-1 0,1 1 0,-1-1 0,1 0 0,-1 1 0,1-1 0,-1 0-1,1 1 1,0-1 0,-1 0 0,1 0 0,-1 0 0,1 1 0,0-1 0,-1 0-1,1 0 1,0 0 0,-1 0 0,1 0 0,1 0 0,47 5-1183,-39-5 395,57 2-5289,-30-2-145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5.283"/>
    </inkml:context>
    <inkml:brush xml:id="br0">
      <inkml:brushProperty name="width" value="0.025" units="cm"/>
      <inkml:brushProperty name="height" value="0.025" units="cm"/>
    </inkml:brush>
  </inkml:definitions>
  <inkml:trace contextRef="#ctx0" brushRef="#br0">199 17 14286,'-25'0'2995,"14"-1"-2209,1 1 0,-1 1 0,0 0-1,-13 2 1,19-1-713,0-1-1,1 1 1,-1 0 0,1 1-1,-1-1 1,1 1 0,0-1-1,0 1 1,0 1-1,0-1 1,1 0 0,-5 7-1,2-3 267,0 1 0,0 0 0,1 0-1,0 0 1,1 1 0,0-1 0,-3 11-1,6-17-302,0-1 0,1 1 0,-1-1 0,1 1 0,-1 0 0,1-1 0,0 1 0,0 0 0,0-1 0,0 1 0,0 0 0,0 0 0,0-1-1,1 1 1,-1 0 0,0-1 0,1 1 0,0-1 0,-1 1 0,1 0 0,0-1 0,0 1 0,0-1 0,-1 0 0,2 1 0,-1-1 0,0 0-1,0 1 1,0-1 0,1 0 0,-1 0 0,0 0 0,1 0 0,-1 0 0,1-1 0,-1 1 0,1 0 0,0-1 0,-1 1 0,1-1 0,-1 1-1,1-1 1,0 0 0,0 0 0,-1 0 0,3 0 0,9 0 7,-1 0-1,1-1 0,-1 0 1,1-1-1,-1 0 1,0-1-1,0 0 1,0-1-1,0-1 1,-1 0-1,0 0 1,14-10-1,-12 7-59,0 0-1,-1-1 1,0-1 0,-1 0 0,0-1-1,-1 0 1,0 0 0,0-1-1,14-26 1,-17 20 29,-16 23-97,-17 26 9,24-26 90,-1 0 0,1 0 0,-1 0 0,1 0 0,1 0 0,-1 1 0,1-1 0,0 1 0,0-1 0,1 1 0,-1-1 0,1 1 0,1-1 0,-1 1 0,1 0 0,1 6 0,0-9-171,-1 1 0,1-1 0,0 1 0,0-1 0,0 0 0,1 0 0,-1 0-1,1 0 1,-1-1 0,1 1 0,0-1 0,0 1 0,0-1 0,1 0 0,-1 0 0,0 0 0,1-1 0,-1 1-1,1-1 1,0 0 0,-1 0 0,1 0 0,0 0 0,6-1 0,27 2-5203,4-2-5071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5.881"/>
    </inkml:context>
    <inkml:brush xml:id="br0">
      <inkml:brushProperty name="width" value="0.025" units="cm"/>
      <inkml:brushProperty name="height" value="0.025" units="cm"/>
    </inkml:brush>
  </inkml:definitions>
  <inkml:trace contextRef="#ctx0" brushRef="#br0">186 216 5894,'0'0'9214,"0"-9"-5638,-4-32-1467,3 40-2065,1-1-1,-1 1 1,0 0-1,1 0 1,-1-1-1,0 1 1,0 0-1,0 0 1,0 0-1,0 0 1,0 0-1,0 0 1,0 0-1,0 1 1,-1-1-1,1 0 1,0 0-1,0 1 1,-1-1-1,1 1 1,0-1-1,-1 1 1,1 0-1,-1 0 1,1-1-1,-1 1 1,1 0-1,0 0 1,-1 0-1,1 1 1,-1-1-1,1 0 1,0 0-1,-1 1 1,1-1-1,-1 1 1,-1 0-1,-3 1-21,-1 0-1,1 1 1,0-1 0,0 1-1,0 1 1,-6 3-1,4 0 88,1 0 1,0 0-1,0 1 0,0 0 0,1 0 0,0 0 0,1 1 0,0 0 0,0 0 0,1 0 1,0 1-1,0-1 0,1 1 0,1 0 0,-3 18 0,5-27-87,0 1-1,0-1 1,0 0 0,0 0-1,0 1 1,0-1 0,0 0-1,1 1 1,-1-1-1,0 0 1,1 0 0,-1 0-1,1 1 1,-1-1 0,1 0-1,0 0 1,0 0 0,-1 0-1,1 0 1,0 0 0,0 0-1,0 0 1,0-1 0,0 1-1,0 0 1,0 0-1,2 0 1,1 1 21,0-1 0,0 0 0,0 0 0,0 0 0,0-1 0,0 1 0,1-1 0,7 0 0,3-2 33,-1 1 0,1-2-1,-1 0 1,20-7 0,-1-4-44,-1-1 0,0-1 0,-1-2-1,54-41 1,-65 43-23,-1 0 0,-1-2 0,0 0-1,-1-1 1,-1-1 0,-1-1 0,21-35 0,-28 28 52,-8 28-58,0-1-1,0 1 1,0-1-1,0 1 1,0-1 0,0 1-1,0-1 1,0 1-1,-1-1 1,1 1-1,0-1 1,0 1 0,0-1-1,-1 1 1,1-1-1,0 1 1,0 0-1,-1-1 1,1 1-1,-1-1 1,1 1 0,0 0-1,-1-1 1,1 1-1,-1 0 1,0-1-1,-1 1 5,0 0-1,0 0 1,1 0-1,-1 0 1,0 1-1,0-1 0,0 1 1,0-1-1,0 1 1,1 0-1,-1-1 1,0 1-1,1 0 0,-1 0 1,0 0-1,1 0 1,-1 1-1,1-1 1,0 0-1,-1 1 0,-1 2 1,-14 13 69,1 2 1,1 0 0,1 1 0,0 0-1,-13 29 1,21-38-63,1 1-1,0-1 1,1 1 0,1 0-1,0 1 1,0-1 0,1 1 0,1-1-1,0 1 1,1 0 0,2 24-1,-1-35-139,-1 0-1,1 0 0,-1 1 0,1-1 0,0 0 0,0 0 0,0 0 1,0 0-1,0 0 0,0-1 0,0 1 0,1 0 0,-1 0 0,1-1 1,-1 1-1,1-1 0,0 1 0,2 0 0,26 8-4376,-5-9-1204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6.561"/>
    </inkml:context>
    <inkml:brush xml:id="br0">
      <inkml:brushProperty name="width" value="0.025" units="cm"/>
      <inkml:brushProperty name="height" value="0.025" units="cm"/>
    </inkml:brush>
  </inkml:definitions>
  <inkml:trace contextRef="#ctx0" brushRef="#br0">56 79 17200,'0'0'8841,"10"-1"-8692,-6 1-138,62-13-90,-63 12 74,-1 1 1,1-1-1,-1 0 1,1 0-1,-1 0 1,1 0-1,-1-1 1,1 1-1,-1 0 1,0-1-1,0 0 0,0 1 1,0-1-1,0 0 1,0 0-1,0 0 1,-1 0-1,1-1 1,-1 1-1,0 0 1,1-1-1,-1 1 1,0-1-1,1-3 1,-2 5 1,0 0 0,0 1 0,0-1 1,0 0-1,0 1 0,0-1 0,0 0 1,0 0-1,0 1 0,-1-1 0,1 0 1,0 1-1,0-1 0,-1 1 0,1-1 1,0 0-1,-1 1 0,1-1 0,-1 1 1,1-1-1,0 1 0,-1-1 0,1 1 1,-1-1-1,0 1 0,1-1 0,-1 1 1,1 0-1,-1-1 0,0 1 0,1 0 1,-1 0-1,0-1 0,-31 2-206,25 1 152,-1 0-1,0 0 1,1 1 0,0 0 0,-13 8 0,10-3 35,0 1 1,1 0 0,0 0 0,1 1-1,-8 13 1,13-20 43,1 1 0,-1 0 0,1 0 0,0 0 0,0 1 0,0-1 0,1 0-1,-1 1 1,1-1 0,0 1 0,0 0 0,1-1 0,-1 1 0,1-1 0,0 1 0,1 0 0,0 7 0,0-11-15,0 1 0,0 0 1,0 0-1,1-1 1,-1 1-1,0-1 1,1 1-1,-1-1 1,1 0-1,-1 0 0,1 1 1,-1-1-1,1 0 1,0 0-1,0-1 1,0 1-1,0 0 1,-1-1-1,1 1 0,0-1 1,0 1-1,0-1 1,3 0-1,53 1 95,-48-1-73,11-2-261,-1-1-1,0-1 0,0-1 1,-1-1-1,1 0 0,30-16 1,-25 11 93,0 1 0,46-11 1,-70 20 171,0 1 0,0-1-1,-1 1 1,1 0 0,0-1 0,0 1 0,0 0 0,-1 0 0,1 0 0,0 0 0,0 0 0,0 0 0,0 0 0,0 0 0,-1 0 0,1 0 0,0 0 0,0 0 0,0 0 0,0 1 0,-1-1-1,1 0 1,0 1 0,0-1 0,-1 1 0,1-1 0,0 1 0,-1-1 0,1 1 0,0-1 0,-1 1 0,1 0 0,-1-1 0,1 1 0,-1 0 0,1-1 0,-1 1 0,1 0 0,-1 0 0,0-1-1,0 1 1,1 0 0,-1 0 0,0 0 0,0 0 0,0-1 0,0 1 0,0 0 0,0 1 0,-1 6 178,-1 1-1,0-1 1,0 0-1,-7 13 1,-3 20 697,13-40-888,0 0 0,0 0 0,0 0-1,0 0 1,0 0 0,0-1-1,0 1 1,0 0 0,0 0 0,0-1-1,1 1 1,-1-1 0,0 1-1,1-1 1,-1 0 0,0 1 0,1-1-1,-1 0 1,0 0 0,1 0-1,-1 0 1,0 0 0,1 0 0,-1 0-1,0 0 1,1-1 0,-1 1-1,2-1 1,46-8-68,46-26-1124,-73 24 924,1 2-1,0 1 0,1 1 0,0 1 0,26-3 1,-49 9 256,0-1 1,0 1 0,1 0 0,-1 0 0,0 0-1,0 0 1,0 0 0,0 0 0,0 0-1,0 0 1,1 1 0,-1-1 0,0 0-1,0 1 1,0-1 0,0 1 0,0-1 0,0 1-1,0-1 1,0 1 0,0 0 0,-1-1-1,1 1 1,0 0 0,0 0 0,0 0 0,-1-1-1,1 1 1,-1 0 0,2 2 0,-1 33 1063,-2-16-521,2-20-530,-1 1 0,1 0 1,0 0-1,-1-1 0,1 1 1,0-1-1,-1 1 0,1-1 1,0 1-1,0-1 0,-1 1 1,1-1-1,0 1 0,0-1 1,0 0-1,0 0 0,-1 1 1,1-1-1,0 0 0,0 0 1,0 0-1,0 0 0,0 0 0,0 0 1,0 0-1,-1 0 0,2-1 1,28-1 150,-10-2-351,0-2 1,0 0 0,-1-1 0,32-16 0,-32 14 20,0 0-1,1 2 1,0 0 0,23-4 0,-43 10 160,0 1 1,0 0-1,1 0 1,-1 0-1,0 0 0,0 0 1,0 0-1,0 0 1,1 0-1,-1 0 0,0 0 1,0 0-1,0 0 1,0 0-1,1 0 1,-1 0-1,0 0 0,0 0 1,0 0-1,0 0 1,1 0-1,-1 0 0,0 0 1,0 0-1,0 1 1,0-1-1,1 0 1,-1 0-1,0 0 0,0 0 1,0 0-1,0 0 1,0 0-1,0 1 0,0-1 1,1 0-1,-1 0 1,0 0-1,0 0 0,0 1 1,0-1-1,0 0 1,0 0-1,0 0 1,0 0-1,0 1 0,0-1 1,0 0-1,0 0 1,0 0-1,0 0 0,0 1 1,0-1-1,0 0 1,-7 14 62,-14 11-706,3-14-1820,3-6-2402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7.521"/>
    </inkml:context>
    <inkml:brush xml:id="br0">
      <inkml:brushProperty name="width" value="0.025" units="cm"/>
      <inkml:brushProperty name="height" value="0.025" units="cm"/>
    </inkml:brush>
  </inkml:definitions>
  <inkml:trace contextRef="#ctx0" brushRef="#br0">1 1 8360,'5'0'7591,"-3"3"-6246,2 7-672,-3 10 416,5 8 160,-3 6 32,3 4-544,-4 1-385,3-1-159,0-2-161,2-6 0,2-5-160,-2-3-1026,-1-4-511,-6-7-289,0-7-2722,-11-4-3012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7.853"/>
    </inkml:context>
    <inkml:brush xml:id="br0">
      <inkml:brushProperty name="width" value="0.025" units="cm"/>
      <inkml:brushProperty name="height" value="0.025" units="cm"/>
    </inkml:brush>
  </inkml:definitions>
  <inkml:trace contextRef="#ctx0" brushRef="#br0">0 53 11915,'0'0'3091,"9"1"-1292,49 3-291,0-2 0,0-3 1,71-11-1,54-1-948,-182 14-615,-1-1-1,1 0 1,0 0 0,-1 1-1,1-1 1,0 0 0,-1 0-1,1 0 1,0 0 0,-1 0-1,1 0 1,0 0 0,0 0-1,-1 0 1,1-1 0,0 1-1,-1 0 1,1 0 0,0-1-1,-1 1 1,1 0 0,0-1-1,-1 1 1,1 0-1,-1-1 1,1 1 0,-1-1-1,1 1 1,-1-1 0,1 1-1,0-2 1,-22-13-5696,-2 2-324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8.216"/>
    </inkml:context>
    <inkml:brush xml:id="br0">
      <inkml:brushProperty name="width" value="0.025" units="cm"/>
      <inkml:brushProperty name="height" value="0.025" units="cm"/>
    </inkml:brush>
  </inkml:definitions>
  <inkml:trace contextRef="#ctx0" brushRef="#br0">14 89 5990,'0'0'8071,"-14"-50"-5893,21 35-896,16 4-65,6 3-32,9 4-545,6 4-63,3 0-481,4 0-32,1 10-128,2 1-1089,-8 0-1377,-5-2-2147,-12-1-1793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8.578"/>
    </inkml:context>
    <inkml:brush xml:id="br0">
      <inkml:brushProperty name="width" value="0.025" units="cm"/>
      <inkml:brushProperty name="height" value="0.025" units="cm"/>
    </inkml:brush>
  </inkml:definitions>
  <inkml:trace contextRef="#ctx0" brushRef="#br0">12 0 9929,'0'0'2173,"-2"11"-11,2-11-2160,-4 19 1534,2 1 0,0 0 0,1 0 0,2 32 0,0-51-1514,-1 1 1,1-1-1,0 1 0,-1-1 1,1 1-1,0-1 0,0 0 0,0 1 1,0-1-1,0 0 0,1 0 0,-1 0 1,0 0-1,1 0 0,-1 0 1,0 0-1,1 0 0,-1 0 0,1-1 1,-1 1-1,1-1 0,0 1 1,-1-1-1,1 1 0,-1-1 0,1 0 1,2 0-1,52 1 186,-42-1-154,-5-1-45,0 0-1,1-1 0,-1 0 0,0-1 1,17-6-1,-18 5 5,1 1-1,-1 1 1,1-1 0,-1 1 0,1 1-1,11-2 1,-19 7 64,0 0 0,-1 0-1,1-1 1,-1 1 0,1 0 0,-1 0-1,0 0 1,-1 4 0,1-4 49,0 0-82,0-1-1,0 1 1,1-1 0,-1 0-1,1 1 1,0-1 0,0 0 0,0 1-1,0-1 1,1 0 0,-1 0-1,1 0 1,0 0 0,0 0 0,0-1-1,4 4 1,-5-4-135,0-1-1,1 0 1,-1 0-1,1 0 1,0 0 0,-1 0-1,1-1 1,0 1 0,0 0-1,-1-1 1,1 1-1,0-1 1,2 1 0,-1-1-290,-1 0 1,0 0 0,1-1 0,-1 1 0,0 0 0,0-1 0,1 0 0,-1 1 0,0-1 0,0 0 0,0 0 0,4-3 0,9-10-6048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2.453"/>
    </inkml:context>
    <inkml:brush xml:id="br0">
      <inkml:brushProperty name="width" value="0.025" units="cm"/>
      <inkml:brushProperty name="height" value="0.025" units="cm"/>
    </inkml:brush>
  </inkml:definitions>
  <inkml:trace contextRef="#ctx0" brushRef="#br0">126 225 3203,'1'-1'1887,"-1"1"-1677,0-1 0,0 1-1,0 0 1,0 0 0,0 0-1,0 0 1,0 0 0,-1-4 5661,1 4-5662,-1 0 1,1 0 0,0 0-1,0 0 1,0 0 0,0 0 0,0 0-1,0 0 1,-1 0 0,1 0-1,0 0 1,0 0 0,0 0-1,0 0 1,0 0 0,-1 0-1,1 0 1,0 0 0,0 0-1,0 0 1,0 0 0,-18 5 3653,-17 11-2402,-12 24 824,45-38-2229,0 0 0,0 0 0,0 0 0,0 0 0,1 0 0,-1 0 0,1 0-1,0 1 1,0-1 0,-1 1 0,1-1 0,1 1 0,-1-1 0,0 1 0,1-1 0,-1 1 0,1 0 0,0-1-1,0 1 1,0 4 0,1-6-55,0 0 0,0 0-1,0 0 1,0 0 0,0-1-1,0 1 1,0 0 0,0 0-1,0-1 1,0 1 0,0-1-1,0 1 1,1-1 0,-1 1-1,0-1 1,0 0-1,1 0 1,-1 1 0,0-1-1,0 0 1,1 0 0,-1 0-1,0-1 1,1 1 0,-1 0-1,0 0 1,0-1 0,2 0-1,38-10-232,-27 4-115,0-1 0,-1 0 0,0-2 0,-1 1 0,0-1 0,0-1 0,-1 0 0,-1-1 0,0 0 0,16-25 0,-14 18 630,0-1 0,-2 0 0,0-1 0,-1 0 0,-1-1 0,9-39-1,-18 48 1729,-9 20-1328,-8 18-489,3 1-108,1 0-1,-19 49 1,29-62-98,0 0 1,0 0 0,1 1 0,1-1-1,0 1 1,1 0 0,1 0-1,1 16 1,-1-28-69,0-1 0,0 0 0,1 0 0,-1 0 0,0 0 0,1 0 0,-1 0 0,1 0 0,0 0 0,-1 0 0,1 0 0,0 0 0,-1 0 0,1 0 0,0 0 0,0 0 0,0-1-1,0 1 1,0 0 0,0-1 0,0 1 0,0-1 0,0 1 0,0-1 0,0 1 0,0-1 0,0 0 0,0 1 0,0-1 0,2 0 0,0 0-661,0 1 0,1-1-1,-1 0 1,0-1 0,1 1 0,-1 0 0,0-1 0,0 0 0,0 0-1,4-1 1,18-14-10208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8.925"/>
    </inkml:context>
    <inkml:brush xml:id="br0">
      <inkml:brushProperty name="width" value="0.025" units="cm"/>
      <inkml:brushProperty name="height" value="0.025" units="cm"/>
    </inkml:brush>
  </inkml:definitions>
  <inkml:trace contextRef="#ctx0" brushRef="#br0">59 11 7111,'0'0'6833,"-6"10"-4991,5-8-1860,-7 9 843,0 1-1,1 0 0,1 1 0,0-1 0,-5 18 0,9-27-724,1 0 0,1 0 0,-1 0 0,0 0 0,1 1-1,0-1 1,-1 0 0,1 0 0,1 0 0,-1 0 0,0 0 0,1 1 0,-1-1 0,1 0 0,0 0-1,0 0 1,0 0 0,1 0 0,-1-1 0,1 1 0,-1 0 0,1-1 0,0 1 0,0-1 0,0 1-1,0-1 1,1 0 0,-1 0 0,1 0 0,-1 0 0,1 0 0,0-1 0,-1 1 0,5 0 0,-4 0-42,1 0 0,0 0 1,0-1-1,0 0 1,0 0-1,0 0 0,0-1 1,0 1-1,1-1 1,-1 0-1,0 0 0,0 0 1,0-1-1,1 1 1,-1-1-1,0 0 0,0 0 1,0-1-1,0 1 0,-1-1 1,1 0-1,0 0 1,-1 0-1,1 0 0,-1-1 1,0 1-1,1-1 1,-1 0-1,0 0 0,-1 0 1,5-6-1,-3 3-75,0 0 1,-1 0-1,0-1 0,0 1 0,0-1 0,-1 1 0,0-1 0,0 0 0,-1 0 1,0 0-1,0 0 0,0 0 0,-1 0 0,0 0 0,-1 0 0,1 0 0,-1 0 1,-3-10-1,4 17 1,0-1-1,0 0 1,0 1 0,0-1 0,0 1 0,0-1 0,0 0 0,0 1-1,-1-1 1,1 0 0,0 1 0,0-1 0,-1 1 0,1-1-1,0 1 1,-1-1 0,1 1 0,0-1 0,-1 1 0,1-1 0,-1 1-1,1-1 1,-1 1 0,1 0 0,-1-1 0,1 1 0,-1 0 0,1-1-1,-1 1 1,1 0 0,-1 0 0,0-1 0,1 1 0,-1 0 0,0 0-1,1 0 1,-1 0 0,1 0 0,-1 0 0,0 0 0,1 0 0,-1 0-1,0 0 1,1 0 0,-1 1 0,1-1 0,-1 0 0,0 0-1,1 1 1,-1-1 0,0 1 13,1 0 1,-1 0-1,1 0 0,-1-1 0,1 1 0,0 0 1,-1 0-1,1 0 0,0 0 0,0 0 1,0 0-1,0 0 0,0 0 0,0 0 0,0 0 1,0 0-1,0 0 0,0 0 0,0 0 1,0-1-1,1 1 0,-1 0 0,0 0 0,1 0 1,-1 0-1,1 0 0,-1 0 0,1-1 1,-1 1-1,1 0 0,0 0 0,-1-1 0,1 1 1,0-1-1,1 2 0,4 2 38,0 1-1,1-2 1,-1 1-1,1-1 1,0 0-1,0 0 1,0 0-1,1-1 1,-1 0-1,0-1 1,1 0-1,-1 0 1,1-1-1,0 1 1,8-2-1,-6 0-12,0 1 0,-1-1 0,1-1 0,0 0 0,-1 0 1,1-1-1,-1 0 0,0-1 0,0 0 0,-1-1 0,12-6 0,-14 6-10,-4 4-5,1-1-1,-1 1 0,1-1 1,-1 0-1,0 0 1,1 0-1,-1 0 1,0 0-1,-1-1 1,1 1-1,0-1 0,-1 1 1,1-1-1,-1 0 1,0 1-1,0-1 1,1-3-1,-2 5-10,-1 1 0,1 0 1,-1-1-1,0 1 0,1 0 0,-1 0 0,0-1 0,1 1 1,-1 0-1,0 0 0,1 0 0,-1 0 0,0 0 0,0 0 1,1 0-1,-1 0 0,0 0 0,1 0 0,-1 0 0,0 1 1,1-1-1,-1 0 0,0 0 0,1 1 0,-1-1 0,0 1 1,-20 7-70,10-1 106,0 0-1,1 1 1,0 1 0,1 0 0,0 0-1,-12 16 1,17-21-5,1 0 0,0 1 1,0-1-1,0 1 0,1-1 0,-1 1 0,1 0 0,0 0 0,1 0 0,-1 0 0,1 1 0,0-1 1,0 0-1,1 0 0,0 1 0,0-1 0,0 0 0,1 10 0,1-13-47,-1 0-1,1 0 0,-1 0 1,1 0-1,0 0 1,0 0-1,0 0 0,0 0 1,0-1-1,1 1 1,-1-1-1,0 1 0,1-1 1,-1 0-1,1 0 1,-1 0-1,1-1 0,-1 1 1,1 0-1,0-1 1,-1 0-1,1 0 0,0 1 1,-1-2-1,5 1 1,4 0-764,1 0-1,0-1 1,0 0 0,18-5 0,-17 2-1205,-1-1 0,1 0 0,-1-1 0,15-10 0,8-10-4119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9.268"/>
    </inkml:context>
    <inkml:brush xml:id="br0">
      <inkml:brushProperty name="width" value="0.025" units="cm"/>
      <inkml:brushProperty name="height" value="0.025" units="cm"/>
    </inkml:brush>
  </inkml:definitions>
  <inkml:trace contextRef="#ctx0" brushRef="#br0">141 70 4420,'2'-8'4303,"5"-28"-636,-6 35-3517,-1 0-1,0 1 0,0-1 1,0 0-1,0 0 0,0 0 1,0 0-1,0 1 0,0-1 0,0 0 1,0 0-1,0 0 0,-1 1 1,1-1-1,0 0 0,0 0 1,-1 0-1,1 1 0,-1-1 0,1 0 1,-1 1-1,1-1 0,-1 0 1,1 1-1,-1-1 0,1 1 1,-1-1-1,-1 0 0,0 0 11,0 0 0,1 1 0,-1-1 0,0 1 0,0 0 0,0-1-1,0 1 1,0 0 0,0 0 0,0 0 0,-4 1 0,-1 0 89,0 1 1,0 0 0,0 0-1,1 0 1,-12 6-1,12-4 33,0 0 0,0 0 0,0 1 0,1 0 0,0 0 0,0 0 0,0 1-1,-6 9 1,10-14-300,0 1 1,0-1-1,0 1 0,1-1 0,-1 1 0,0-1 0,1 1 0,0-1 1,-1 1-1,1 0 0,0-1 0,0 1 0,0-1 0,0 1 0,0 0 1,0-1-1,0 1 0,0-1 0,1 1 0,-1 0 0,1-1 0,-1 1 1,1-1-1,0 1 0,-1-1 0,1 0 0,0 1 0,0-1 0,0 0 0,0 1 1,0-1-1,0 0 0,1 0 0,-1 0 0,0 0 0,0 0 0,1 0 1,-1 0-1,1-1 0,-1 1 0,1 0 0,-1-1 0,3 1 0,71 27-3510,-57-23 3437,-1 1 0,0 1 1,0 0-1,-1 1 0,0 1 0,20 14 0,-35-22 253,0-1-1,0 1 0,0-1 1,0 1-1,0 0 0,-1 0 1,1-1-1,0 1 0,0 0 0,0 0 1,-1 0-1,1 0 0,0 0 1,-1 0-1,1 0 0,-1 0 1,1 0-1,-1 0 0,0 1 0,1-1 1,-1 0-1,0 0 0,0 0 1,0 0-1,0 1 0,0-1 1,0 1-1,-1 0-5,0-1 0,0 0 1,0 1-1,0-1 0,-1 0 1,1 0-1,0 0 0,0 0 1,-1 0-1,1 0 0,-1-1 0,1 1 1,-1 0-1,1-1 0,-1 1 1,-2 0-1,-10 2 177,-1 0-1,0-1 1,-14 1 0,26-3-371,-18 2-45,-42 0 200,26-11-2895,24-3-2480,9-5-4538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39.800"/>
    </inkml:context>
    <inkml:brush xml:id="br0">
      <inkml:brushProperty name="width" value="0.025" units="cm"/>
      <inkml:brushProperty name="height" value="0.025" units="cm"/>
    </inkml:brush>
  </inkml:definitions>
  <inkml:trace contextRef="#ctx0" brushRef="#br0">43 0 12364,'0'0'6731,"-3"11"-6031,-9 41 796,1 2 1,3 0-1,3 0 1,1 0-1,7 85 1,-2-130-1460,1 0 1,0 0 0,0 0-1,6 13 1,-7-21-28,-1 1 0,0-1 1,1 1-1,-1-1 0,1 1 1,0-1-1,0 1 0,-1-1 1,1 1-1,0-1 0,0 0 1,0 0-1,0 0 0,1 1 1,-1-1-1,0 0 0,0 0 1,1-1-1,-1 1 0,0 0 1,1 0-1,-1-1 0,1 1 1,-1-1-1,1 1 0,-1-1 1,1 1-1,-1-1 0,1 0 1,0 0-1,-1 0 0,1 0 1,2 0-1,-2-1-27,-1 0 1,0 0-1,0 0 1,0 0-1,0 0 1,0 0-1,0 0 1,0-1-1,0 1 0,0 0 1,0-1-1,-1 1 1,1 0-1,0-1 1,-1 1-1,1-1 0,-1 1 1,0-1-1,0 1 1,1-1-1,-1-1 1,2-38-639,-2 34 526,0-5-82,0 7 16,1-1 1,-1 1 0,0 0 0,0 0 0,-1-1 0,1 1-1,-1 0 1,0 0 0,-1-1 0,1 1 0,-1 0 0,0 0-1,0 1 1,-1-1 0,1 0 0,-6-5 0,8 9 187,0 1 1,0 0-1,0 0 0,0 0 1,-1-1-1,1 1 1,0 0-1,0 0 1,0 0-1,0 0 1,-1-1-1,1 1 0,0 0 1,0 0-1,0 0 1,-1 0-1,1 0 1,0 0-1,0 0 1,-1 0-1,1-1 1,0 1-1,0 0 0,-1 0 1,1 0-1,0 0 1,0 0-1,-1 0 1,1 1-1,0-1 1,0 0-1,-1 0 0,1 0 1,0 0-1,0 0 1,0 0-1,-1 0 1,1 0-1,0 0 1,0 1-1,0-1 0,-1 0 1,-3 14 50,7 16 439,-1-27-429,1 0-1,-1 0 1,1 0-1,0-1 1,0 1-1,1-1 1,-1 0-1,0 0 1,1 0-1,-1 0 1,1-1-1,-1 0 1,1 1-1,0-1 1,0 0-1,-1-1 1,1 1-1,0-1 1,0 0-1,7 0 1,-3 0-25,1 0 1,-1 0-1,1-1 0,0 0 1,-1-1-1,1 0 0,-1 0 1,11-5-1,-4-1-74,0-1 0,0-1 0,-1 0 0,-1-1 0,0-1 0,18-19 0,-38 43 45,1 1 0,0-1-1,1 1 1,1 1 0,0-1-1,1 1 1,-2 15 0,4-26 9,1 0 0,0 0 0,0 0 0,0-1 0,0 1 0,0 0 1,1 0-1,-1 0 0,1-1 0,0 1 0,0 0 0,0 0 0,0-1 0,0 1 1,0-1-1,1 1 0,-1-1 0,1 0 0,0 1 0,0-1 0,0 0 0,0 0 0,0 0 1,0-1-1,0 1 0,1 0 0,-1-1 0,1 1 0,-1-1 0,1 0 0,-1 0 1,1 0-1,0 0 0,0-1 0,-1 1 0,1-1 0,0 1 0,0-1 0,0 0 1,-1 0-1,1 0 0,3-1 0,0 1-261,0-1 0,0 0 1,-1 0-1,1 0 0,-1-1 0,1 0 0,-1 0 1,1 0-1,-1 0 0,0-1 0,0 0 1,0 0-1,6-6 0,0 0-1747,-1-1-1,0 0 1,-1-1-1,13-18 1,3-11-4018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40.399"/>
    </inkml:context>
    <inkml:brush xml:id="br0">
      <inkml:brushProperty name="width" value="0.025" units="cm"/>
      <inkml:brushProperty name="height" value="0.025" units="cm"/>
    </inkml:brush>
  </inkml:definitions>
  <inkml:trace contextRef="#ctx0" brushRef="#br0">185 1 10666,'-6'9'763,"-5"9"-153,0 1 0,1 1-1,2 0 1,0 0 0,1 1-1,0 0 1,2 0 0,1 0-1,-3 42 1,6-45-339,1-10-232,-1-1 1,1 0 0,-1 0 0,2 1 0,-1-1-1,1 0 1,1 0 0,-1 0 0,1 0 0,0 0-1,1 0 1,-1 0 0,1-1 0,1 1 0,5 7-1,-9-13-31,0 0-1,1-1 1,-1 1-1,1 0 1,-1-1-1,1 1 0,-1-1 1,1 1-1,-1-1 1,1 1-1,-1-1 0,1 0 1,-1 1-1,1-1 1,0 0-1,-1 1 1,1-1-1,0 0 0,-1 0 1,1 1-1,0-1 1,0 0-1,-1 0 0,1 0 1,0 0-1,-1 0 1,1 0-1,0 0 1,0 0-1,-1 0 0,1-1 1,0 1-1,0-1-13,0 0 0,0-1 0,0 1 0,-1 0-1,1 0 1,-1-1 0,1 1 0,-1 0 0,1-1 0,-1 1-1,0 0 1,0-1 0,0 1 0,0-3 0,1-4-87,-2 1 0,1-1 0,-1 1 0,0 0 0,-3-12 0,-1 10-240,0-1 0,-1 1 0,0 0 0,-1 1 1,1-1-1,-15-12 0,17 17 298,-1 0 1,1 0-1,-1 0 1,0 0-1,0 1 1,-1-1-1,1 2 1,-1-1-1,1 0 1,-1 1-1,0 0 0,0 1 1,-7-2-1,12 3 122,1 0 1,-1 0-1,0 0 0,1 0 0,-1 1 0,1-1 0,-1 0 0,1 0 0,-1 1 0,1-1 0,-1 0 0,1 1 0,-1-1 1,1 1-1,0-1 0,-1 1 0,1-1 0,-1 0 0,1 1 0,0-1 0,0 1 0,-1 0 0,1-1 0,0 1 0,0-1 1,0 1-1,-1-1 0,1 1 0,0-1 0,0 1 0,0 0 0,0-1 0,0 1 0,0-1 0,0 1 0,0 0 0,0-1 1,1 1-1,-1-1 0,0 1 0,0-1 0,0 1 0,1-1 0,-1 1 0,0-1 0,1 1 0,-1-1 0,0 1 0,2 0 1,17 30 2289,-11-24-2128,1-1-1,1-1 1,-1 0-1,1 0 1,0-1-1,0 0 1,0-1 0,1 0-1,-1 0 1,1-1-1,0-1 1,-1 0-1,1 0 1,0-1-1,0-1 1,10-1 0,-11 2-216,0-1 0,-1-1 1,1 0-1,-1 0 0,1-1 1,-1 0-1,0-1 0,0 0 1,0 0-1,0-1 0,-1 0 1,0 0-1,0-1 1,0 0-1,-1-1 0,0 0 1,11-14-1,-17 20-26,0 0 0,0-1 0,0 1 0,0-1 0,-1 1 0,1-1 0,0 0 0,-1 1-1,1-1 1,-1 0 0,0 1 0,0-1 0,1 0 0,-2-3 0,1 5-13,0-1 0,0 0 1,0 1-1,0-1 0,-1 0 0,1 1 0,0-1 0,-1 1 0,1-1 1,0 1-1,-1-1 0,1 1 0,-1-1 0,1 1 0,-1-1 0,1 1 1,-1-1-1,1 1 0,-1 0 0,1-1 0,-1 1 0,0 0 0,1-1 1,-1 1-1,-1 0 0,1 0-3,-1 0 0,0 0 1,0 0-1,0 0 0,1 0 0,-1 0 0,0 1 1,0-1-1,0 1 0,1 0 0,-1-1 1,0 1-1,1 0 0,-1 0 0,1 0 1,-1 0-1,1 0 0,-1 0 0,1 1 0,0-1 1,0 0-1,-1 1 0,1-1 0,0 1 1,0-1-1,0 1 0,0 1 0,-3 5 104,0 0-1,0 0 1,1 0-1,0 0 1,1 1-1,0-1 1,0 1-1,1-1 1,0 1-1,0 0 1,1 0-1,2 16 1,-1-21-70,0-1 0,0 1 0,0-1 0,0 1 1,1-1-1,-1 1 0,1-1 0,0 0 1,0 0-1,0 0 0,0 0 0,1 0 0,-1 0 1,1-1-1,0 1 0,0-1 0,0 0 1,0 0-1,0 0 0,0 0 0,1 0 1,-1-1-1,1 0 0,-1 1 0,1-1 0,-1 0 1,1-1-1,0 1 0,-1-1 0,1 1 1,0-1-1,4-1 0,-6 2-80,0-1-1,0 0 1,0 0 0,0-1-1,0 1 1,0 0-1,0-1 1,0 1 0,0-1-1,0 0 1,-1 1 0,1-1-1,0 0 1,0 0 0,-1 0-1,1 0 1,0-1-1,-1 1 1,1 0 0,-1-1-1,1 1 1,-1-1 0,0 1-1,0-1 1,0 0 0,2-3-1,-1-2-1166,1 1 1,-1-2-1,-1 1 0,1 0 1,-1 0-1,0-12 0,-1-13-5643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40.761"/>
    </inkml:context>
    <inkml:brush xml:id="br0">
      <inkml:brushProperty name="width" value="0.025" units="cm"/>
      <inkml:brushProperty name="height" value="0.025" units="cm"/>
    </inkml:brush>
  </inkml:definitions>
  <inkml:trace contextRef="#ctx0" brushRef="#br0">613 153 14350,'0'0'9833,"-10"45"-22837</inkml:trace>
  <inkml:trace contextRef="#ctx0" brushRef="#br0" timeOffset="1">1 1 14670,'0'0'544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41.229"/>
    </inkml:context>
    <inkml:brush xml:id="br0">
      <inkml:brushProperty name="width" value="0.025" units="cm"/>
      <inkml:brushProperty name="height" value="0.025" units="cm"/>
    </inkml:brush>
  </inkml:definitions>
  <inkml:trace contextRef="#ctx0" brushRef="#br0">163 138 6118,'0'0'-198,"1"-9"5302,30-97 5017,-30 106-10037,-1-1 0,0 0-1,0 1 1,1-1-1,-1 0 1,0 1 0,0-1-1,0 1 1,0-1-1,0 0 1,1 0 0,-2 1-1,1-1 1,0 0 0,0 1-1,0-1 1,0 0-1,0 1 1,0-1 0,-1 1-1,1-1 1,0 0-1,0 1 1,-1-1 0,1 1-1,-1-1 1,1 1-1,0-1 1,-1 0 0,1 1-1,-1 0 1,1-1 0,-1 1-1,0-1 1,-1 0-33,0 1 0,0 0 0,0-1 0,0 1 0,0 0 0,0 0 0,0 0 0,0 0 0,0 1 1,0-1-1,-3 1 0,-51 22-233,-9 26 225,61-46-38,0 0 1,1 1 0,-1 0 0,1 0-1,0 0 1,0 0 0,0 0 0,1 0-1,-1 1 1,1-1 0,0 1-1,1 0 1,-3 9 0,4-13 1,1 0 0,0 0 0,-1 0 0,1-1 0,0 1-1,0 0 1,-1 0 0,1-1 0,0 1 0,0 0 0,0-1 0,0 1 0,0-1 0,0 1 0,0-1 0,0 1-1,0-1 1,0 0 0,0 0 0,1 0 0,-1 1 0,0-1 0,0 0 0,0 0 0,0 0 0,0-1 0,0 1-1,2 0 1,39-3 39,-26 0-387,0-1 0,0-1 1,0-1-1,23-11 1,-27 10 332,1 1 0,0 1 0,0 0 0,0 1 0,1 0 0,0 1 0,22-2 0,-35 5 55,-1 1 1,1-1 0,-1 0-1,1 0 1,-1 0 0,0 0-1,1 0 1,-1 1 0,1-1 0,-1 0-1,0 0 1,1 1 0,-1-1-1,0 0 1,1 0 0,-1 1 0,0-1-1,1 0 1,-1 1 0,0-1-1,0 1 1,1-1 0,-1 0 0,0 1-1,0-1 1,0 1 0,0-1-1,0 1 1,1-1 0,-1 0 0,0 1-1,0-1 1,0 1 0,0 25 786,-1-24-825,1 0-1,-1 0 1,1 0 0,0 0 0,0 0 0,0 0-1,0 0 1,0 0 0,0 0 0,1 0 0,-1 0-1,0 0 1,1 0 0,0 0 0,-1 0-1,1 0 1,0-1 0,0 1 0,0 0 0,0 0-1,1-1 1,1 3 0,4-2-515,0 0-1,1-1 1,-1 0-1,1 0 1,-1-1-1,1 0 1,7-1 0,32-5-6061,-6-6-1403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41.573"/>
    </inkml:context>
    <inkml:brush xml:id="br0">
      <inkml:brushProperty name="width" value="0.025" units="cm"/>
      <inkml:brushProperty name="height" value="0.025" units="cm"/>
    </inkml:brush>
  </inkml:definitions>
  <inkml:trace contextRef="#ctx0" brushRef="#br0">236 12 13965,'0'0'5307,"-8"-3"-3781,-2 0-1320,0 1-1,0 1 1,-1-1-1,1 2 0,-1-1 1,1 2-1,0-1 0,-1 1 1,1 1-1,0 0 1,-1 0-1,1 1 0,1 0 1,-1 1-1,0 0 1,1 1-1,0 0 0,-12 8 1,19-12-205,1-1 0,0 1 0,0 0 0,0-1 0,0 1 0,0 0 0,-1 0 0,1 0 0,1 0 0,-1 0 0,0 0 1,0 0-1,0 0 0,0 0 0,1 0 0,-1 0 0,1 1 0,-1-1 0,1 0 0,-1 0 0,1 1 0,-1-1 0,1 0 0,0 1 1,0-1-1,0 0 0,0 1 0,0 2 0,1-3-21,0 1 1,0-1-1,0 1 1,0-1-1,0 1 1,0-1-1,0 1 1,1-1-1,-1 0 0,0 0 1,1 0-1,-1 0 1,1 0-1,0 0 1,-1 0-1,1 0 1,0 0-1,-1-1 1,1 1-1,3 0 1,86 16-1907,-68-14 1755,1 1 0,-1 1 0,0 1 0,29 12-1,-51-18 227,-1 0 0,1 0-1,-1 1 1,1-1-1,-1 0 1,1 0 0,-1 0-1,1 1 1,-1-1-1,1 0 1,-1 0 0,1 1-1,-1-1 1,1 0-1,-1 1 1,0-1 0,1 1-1,-1-1 1,0 1-1,1-1 1,-1 0 0,0 1-1,1-1 1,-1 1 0,0-1-1,0 1 1,0 0-1,0-1 1,1 1 0,-1-1-1,0 1 1,0-1-1,0 1 1,0 0 0,-18 12 1700,-34 3 91,49-15-1855,-137 24 388,80-20-7586,47-4-1766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42.280"/>
    </inkml:context>
    <inkml:brush xml:id="br0">
      <inkml:brushProperty name="width" value="0.025" units="cm"/>
      <inkml:brushProperty name="height" value="0.025" units="cm"/>
    </inkml:brush>
  </inkml:definitions>
  <inkml:trace contextRef="#ctx0" brushRef="#br0">1 70 13068,'10'-4'1970,"4"-3"-1187,0 1-1,0 1 1,1 0 0,0 1-1,0 1 1,0 0-1,0 1 1,1 0 0,19 2-1,-34 0-775,0 0 0,0 0-1,0 0 1,-1 0 0,1 0-1,0 0 1,0 1 0,0-1-1,-1 0 1,1 1 0,0-1-1,0 1 1,-1-1-1,1 1 1,0-1 0,-1 1-1,1-1 1,-1 1 0,1-1-1,0 1 1,-1 0 0,1-1-1,-1 1 1,0 0 0,1 0-1,-1-1 1,1 3 0,-4 23 308,-24 23 438,20-39-646,-26 38 301,31-45-385,1-1 0,-1 1 1,1 0-1,0 0 1,0-1-1,0 1 1,0 0-1,1 0 0,-1 0 1,1 0-1,0 0 1,0 0-1,0 0 0,0 1 1,0-1-1,1 3 1,0-4-3,1-1 0,-1 1 0,0-1 0,1 0 0,-1 1 0,1-1 0,-1 0 0,1 0 0,-1 0 0,1 0 0,0 0 0,0 0 0,-1 0 0,1-1 0,0 1 0,0-1 0,0 1 0,0-1 0,0 0 0,0 0 0,0 0 0,3 0 0,49-1 184,-49 1-183,7-2-6,1 0 1,-1-1 0,1 0-1,-1-1 1,0-1 0,0 0 0,0 0-1,-1-1 1,17-12 0,-12 7-32,0-1 1,-1-1-1,0-1 1,-1 0-1,17-22 1,-28 32 8,0 1-1,-1-1 1,0 0 0,0 1 0,0-1 0,0 0 0,-1 0-1,1 0 1,-1-1 0,0 1 0,-1 0 0,2-8 0,-3 11-5,1-1 1,0 0 0,0 1 0,0-1-1,-1 1 1,1-1 0,-1 1 0,0-1-1,1 1 1,-1 0 0,0-1 0,0 1 0,1 0-1,-1 0 1,0-1 0,0 1 0,-1 0-1,1 0 1,0 0 0,0 0 0,0 0-1,-1 0 1,1 1 0,-1-1 0,1 0-1,0 1 1,-1-1 0,1 1 0,-1-1-1,1 1 1,-1 0 0,1-1 0,-1 1-1,0 0 1,1 0 0,-3 1 0,-1-2-16,1 1 0,0 1-1,-1-1 1,1 1 0,0-1 0,-1 1 0,1 1 0,0-1 0,0 0 0,0 1 0,-6 3 0,8-4 10,1 0-1,-1 1 1,1-1 0,0 0 0,-1 1-1,1-1 1,0 0 0,0 1-1,0 0 1,-1-1 0,2 1 0,-1 0-1,0-1 1,0 1 0,1 0 0,-1 0-1,0-1 1,1 1 0,0 0 0,0 0-1,-1 0 1,1 0 0,0 0 0,0 0-1,1 0 1,-1 0 0,0-1-1,1 1 1,0 4 0,1-4-116,-1 1-1,0-1 1,1 1 0,0-1 0,-1 0-1,1 0 1,0 1 0,0-1-1,1 0 1,-1-1 0,0 1 0,1 0-1,-1-1 1,0 1 0,1-1-1,0 0 1,5 2 0,50 11-5164,-21-11-955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43.554"/>
    </inkml:context>
    <inkml:brush xml:id="br0">
      <inkml:brushProperty name="width" value="0.025" units="cm"/>
      <inkml:brushProperty name="height" value="0.025" units="cm"/>
    </inkml:brush>
  </inkml:definitions>
  <inkml:trace contextRef="#ctx0" brushRef="#br0">151 330 4484,'0'0'9220,"-9"-1"-6194,4 0-2798,0 0-1,0 0 0,0 1 0,0 0 0,0 0 0,0 1 1,0-1-1,0 1 0,0 0 0,0 0 0,0 1 0,0-1 1,1 1-1,-1 0 0,0 1 0,1-1 0,0 1 0,-1 0 0,1 0 1,0 0-1,1 0 0,-1 1 0,0 0 0,1-1 0,0 1 1,0 0-1,0 1 0,-2 4 0,3-6-157,0 0 0,1 0 0,-1 0 0,1 0 0,0 0 0,0 0 0,0 0 0,0 1 0,1-1 0,-1 0 0,1 1 0,0-1 1,0 0-1,0 0 0,0 1 0,0-1 0,1 0 0,0 1 0,-1-1 0,1 0 0,1 0 0,-1 0 0,0 0 0,1 0 0,-1 0 0,5 5 0,-2-5-44,0 1 0,0-1 0,0 0 0,1-1 0,-1 1 0,1-1 0,0 0 0,0 0 0,0 0 0,0-1 0,0 0 0,0 0 0,0 0 0,0 0 0,0-1 0,9 0 0,-8 0-20,-1 0-1,0 0 1,1-1-1,-1 0 1,0 0 0,0 0-1,0-1 1,0 1 0,0-1-1,0 0 1,0-1-1,0 1 1,-1-1 0,1 0-1,-1 0 1,0-1 0,0 1-1,0-1 1,0 0 0,-1 0-1,5-6 1,-4 2-38,0 1 0,0-1 1,-1 0-1,0 0 0,0 0 1,-1 0-1,0-1 0,0 1 0,-1-1 1,0 1-1,-1-1 0,-1-14 1,2 22 23,-1 1 1,0-1 0,0 0 0,0 0 0,0 0-1,0 1 1,0-1 0,-1 0 0,1 0 0,0 1-1,0-1 1,0 0 0,-1 0 0,1 1 0,0-1 0,-1 0-1,1 0 1,-1 1 0,1-1 0,-1 1 0,1-1-1,-1 0 1,1 1 0,-1-1 0,0 1 0,1-1-1,-1 1 1,0 0 0,1-1 0,-1 1 0,0-1-1,0 1 1,1 0 0,-1 0 0,0 0 0,0-1-1,1 1 1,-3 0 0,-2 6-262,16 4 199,-2-7 94,0 0 1,1-1-1,-1 0 0,1 0 0,-1-1 0,1-1 0,0 1 0,-1-1 0,1-1 0,12-2 0,-7 1-3,1-1 0,-1-1 0,1-1 0,-1 0-1,21-11 1,-12 3-35,0-2 0,-1 0 0,-1-1 0,36-35 0,-49 43-20,-1 0 0,-1-1 0,1 0 0,-1 0 1,-1 0-1,1-1 0,-2 0 0,1 0 0,-2-1 0,1 1 0,-1-1 0,-1 0 0,4-22 1,-6 32 25,-1 0 0,0-1 0,0 1-1,0 0 1,0-1 0,0 1 0,0 0 0,0 0 0,0-1 0,0 1 0,-1 0 0,1 0 0,-1-1 0,1 1 0,-1 0 0,1 0 0,-1 0 0,0 0 0,1 0 0,-1-1 0,0 1 0,0 1 0,0-1 0,0 0 0,0 0 0,0 0 0,0 0 0,0 1 0,0-1 0,0 0 0,0 1 0,0-1 0,0 1 0,-1-1 0,1 1-1,0 0 1,0 0 0,-1-1 0,1 1 0,0 0 0,-1 0 0,1 0 0,0 0 0,0 1 0,-1-1 0,1 0 0,0 0 0,-2 1 0,-4 1-21,0 0 0,0 0 0,1 0 1,-1 1-1,1 0 0,-1 0 0,-8 7 0,-7 7 194,0 0 0,2 2 0,0 0 0,2 2 0,0 0 0,1 1 1,1 0-1,1 2 0,1 0 0,1 0 0,2 1 0,-11 31 0,20-50-135,1-1 0,-1 1 0,1-1 0,1 0 0,-1 1 0,1 0 0,0-1 0,0 1 0,1-1 0,-1 1 0,3 6 0,-2-10-14,0 0-1,0 1 1,0-1 0,1 0-1,-1 1 1,1-1 0,0 0 0,-1 0-1,1 0 1,0 0 0,0-1-1,0 1 1,0-1 0,1 1 0,-1-1-1,0 1 1,1-1 0,-1 0-1,1 0 1,-1 0 0,1-1 0,-1 1-1,1-1 1,3 1 0,9 1-28,0-1 0,0 0 0,0-1-1,0-1 1,0-1 0,0 0 0,-1-1 0,1 0 0,-1-1 0,1-1 0,-1 0 0,-1-1 0,1 0 0,-1-1 0,0-1 0,-1 0 0,1 0 0,-2-2-1,1 1 1,-1-2 0,-1 1 0,14-19 0,-23 28 12,0 1 0,-1-1 0,1 1 0,0-1 0,-1 0-1,1 0 1,-1 1 0,1-1 0,-1 0 0,1 0 0,-1 0 0,0 0 0,1 0-1,-1 1 1,0-1 0,0 0 0,0 0 0,0 0 0,0 0 0,0 0 0,0 0-1,0 0 1,0-1 0,-17 2-5,-28 21 13,36-14 30,-1 1 0,1-1 0,1 2 1,0-1-1,-9 12 0,15-17-10,0 0 1,0 0 0,0 0-1,0 1 1,0-1-1,1 1 1,-1 0 0,1-1-1,0 1 1,0 0-1,0 0 1,1 0 0,-1-1-1,1 1 1,0 0 0,0 0-1,0 0 1,1 0-1,0 5 1,0-8-17,0 1 0,0-1 0,0 1 0,0-1 0,1 0 0,-1 1 0,0-1 0,1 0 0,-1 0 0,1 0 0,-1 0 0,1 0 0,-1 0 0,1 0 0,0 0 0,-1-1 0,1 1 0,0-1 0,-1 1 0,1-1 0,0 0 0,0 0 0,2 1 0,47 0 183,-47-1-176,10-2-45,0 0 0,0-1 0,0-1 0,0 0 0,-1-1 0,1 0 1,-1-1-1,0 0 0,14-10 0,10-9-549,55-46-1,-72 51 390,-16 13 175,-15 11 150,-38 34 324,46-36-394,1 1 0,-1-1 0,1 1-1,-1 0 1,1-1 0,0 1 0,0 0 0,0 1-1,1-1 1,-1 0 0,1 0 0,-1 1-1,1-1 1,0 1 0,0 3 0,1-6-50,1 0 0,-1 0 1,0 0-1,1 0 0,0 0 0,-1 0 1,1 0-1,-1 0 0,1 0 0,0 0 0,0-1 1,-1 1-1,1 0 0,0 0 0,0-1 1,0 1-1,0 0 0,0-1 0,0 1 1,0-1-1,0 0 0,0 1 0,0-1 1,0 0-1,0 1 0,0-1 0,0 0 1,1 0-1,-1 0 0,0 0 0,2 0 1,45-1 190,-39 1-177,11-3-134,-1 0 0,0-2-1,0 0 1,-1-1-1,0 0 1,21-12 0,-9 5-1,-28 13 48,-12 5-31,4-1 152,2-2 12,0 1 0,0 0-1,0 0 1,1 0-1,-1 0 1,1 0 0,0 1-1,0 0 1,0-1-1,0 1 1,0 0-1,-3 8 1,6-12-62,0 0-1,1 1 0,-1-1 1,0 1-1,0-1 1,0 0-1,0 1 0,0-1 1,1 1-1,-1-1 1,0 0-1,0 1 1,0-1-1,1 0 0,-1 1 1,0-1-1,1 0 1,-1 0-1,0 1 0,1-1 1,-1 0-1,0 0 1,1 0-1,-1 1 1,0-1-1,1 0 0,-1 0 1,1 0-1,-1 0 1,0 0-1,1 0 0,-1 0 1,1 0-1,-1 0 1,1 0-1,19 1 247,-16-1-204,25-2-172,0-1-1,-1-2 1,1-1 0,-1-1-1,0-1 1,-1-2 0,40-18-1,-52 21 87,-15 8 29,0-1 0,0 0 1,0 0-1,0 0 0,0 0 0,0 1 1,0-1-1,0 0 0,0 0 0,0 0 1,0 0-1,0 1 0,0-1 1,0 0-1,0 0 0,0 0 0,0 0 1,0 1-1,0-1 0,0 0 1,1 0-1,-1 0 0,0 0 0,0 1 1,0-1-1,0 0 0,0 0 0,0 0 1,1 0-1,-1 0 0,0 0 1,0 0-1,0 0 0,0 0 0,1 1 1,-1-1-1,0 0 0,0 0 0,0 0 1,0 0-1,1 0 0,-1 0 1,0 0-1,0 0 0,0 0 0,0 0 1,1 0-1,-1 0 0,0 0 1,0 0-1,0-1 0,0 1 0,1 0 1,-1 0-1,0 0 0,0 0 0,0 0 1,0 0-1,1 0 0,-1 0 1,0-1-1,0 1 0,0 0 0,0 0 1,0 0-1,0 0 0,0 0 0,1-1 1,-1 1-1,-11 20 235,-7 13 136,18-32-351,-1 0-1,1 0 0,-1 1 1,1-1-1,-1 0 0,1 0 1,0 1-1,-1-1 0,1 0 0,0 0 1,0 1-1,0-1 0,0 0 1,0 1-1,1-1 0,-1 0 1,0 0-1,1 1 0,-1-1 1,1 2-1,1-1 1,1 0 0,-1-1 0,0 1 0,0-1 0,0 0 0,1 0 0,-1 0 0,1 0 0,-1 0 0,1 0 0,-1-1 0,1 1 0,-1-1 0,1 1 0,4-1 0,50-1-79,-36 0-243,-5 0-233,-1 0 1,0-1 0,1 0 0,-1-2 0,19-6 0,36-16-4815,-68 26 5206,-1-1-328,-25 8-1421,7 7-5984,15-10 1772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2:44.150"/>
    </inkml:context>
    <inkml:brush xml:id="br0">
      <inkml:brushProperty name="width" value="0.025" units="cm"/>
      <inkml:brushProperty name="height" value="0.025" units="cm"/>
    </inkml:brush>
  </inkml:definitions>
  <inkml:trace contextRef="#ctx0" brushRef="#br0">56 63 3908,'15'-16'11032,"6"-1"964,1 12-11962,-22 6-74,1-1 1,-1 0 0,1 0 0,-1 0 0,1 0 0,-1 0-1,0 0 1,1 0 0,-1 0 0,1 0 0,-1 0 0,1 0-1,-1 0 1,1 0 0,-1 0 0,1 0 0,-1 0 0,0 0 0,1 0-1,-1-1 1,1 1 0,-1 0 0,0 0 0,1-1 0,-1 1-1,0 0 1,1 0 0,-1-1 0,0 1 0,1 0 0,-1-1-1,0 1 1,0-1 0,1 1 0,-1 0 0,0-1 0,0 1 0,0-1-1,1 1 1,-1-1 0,0 1 0,0 0 0,0-1 0,0 1-1,0-1 1,0 1 0,0-1 0,0 1 0,0-1 0,0 1 0,0 0-1,-1-2 1,0 1 9,1 0 0,-1 0 0,0 0 0,0 0 0,0 1 0,0-1 0,0 0 1,-1 0-1,1 1 0,0-1 0,0 1 0,0-1 0,-1 1 0,1-1 0,0 1 0,0 0 0,-1-1 0,1 1 0,-3 0 0,-3 0 39,0 1 0,0 0 0,0 0 0,1 0 0,-1 1 0,0 0 0,1 0 0,-11 6 1,15-8 43,0 1 1,0 0-1,0 0 1,1 0 0,-1 0-1,0 0 1,1 1 0,-1-1-1,1 0 1,-1 1 0,1-1-1,0 1 1,-1 0 0,1-1-1,0 1 1,0 0 0,0 0-1,0-1 1,1 1-1,-1 0 1,0 0 0,1 0-1,0 0 1,-1 0 0,1 0-1,0 0 1,0 0 0,0 0-1,0 0 1,0 0 0,0 0-1,1 1 1,-1-2 0,2 5-1,-1-5-28,0 1 0,0 0-1,1-1 1,-1 1 0,1-1 0,-1 1 0,1-1-1,-1 0 1,1 0 0,0 0 0,0 0-1,0 0 1,-1 0 0,1 0 0,0 0-1,0-1 1,0 1 0,0-1 0,0 1 0,0-1-1,3 0 1,52 2 131,-44-2-115,3-1-104,-1-1-1,1-1 1,-1 0 0,0-1-1,0-1 1,0 0-1,25-13 1,-8 5-86,-36 17 1204,-33 29-79,36-33-960,0 1 0,0-1 0,1 1 0,-1 0-1,1-1 1,-1 1 0,0 0 0,1 0 0,-1 0 0,1-1-1,0 1 1,-1 0 0,1 0 0,0 0 0,-1 0 0,1 0-1,0 0 1,0-1 0,0 1 0,0 0 0,0 0 0,0 0 0,0 0-1,0 0 1,0 0 0,0 0 0,1 0 0,-1 0 0,0-1-1,1 1 1,-1 0 0,0 0 0,1 0 0,-1 0 0,1-1 0,-1 1-1,1 0 1,0 0 0,-1-1 0,1 1 0,0-1 0,-1 1-1,1 0 1,0-1 0,0 0 0,-1 1 0,1-1 0,1 1 0,11 4-46,0-1 1,-1-1 0,2 1 0,-1-2 0,0 0-1,26 0 1,87-6-2075,-110 3 1893,65-6 980,-92 12-579,0 1 1,0 1 0,1 0 0,-12 11-1,-4 12-947,24-26 144,0-1 0,0 1-1,0 0 1,1 0 0,-1 0 0,1 0 0,-1 6 0,2 0-6765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2.797"/>
    </inkml:context>
    <inkml:brush xml:id="br0">
      <inkml:brushProperty name="width" value="0.025" units="cm"/>
      <inkml:brushProperty name="height" value="0.025" units="cm"/>
    </inkml:brush>
  </inkml:definitions>
  <inkml:trace contextRef="#ctx0" brushRef="#br0">159 0 19859,'-9'4'2317,"-70"42"2063,72-42-4085,0 1-1,1 0 1,-1 0 0,1 1 0,0 0 0,0 0 0,1 1-1,0-1 1,0 1 0,-5 8 0,10-14-315,0 0-1,0 0 1,0 0-1,0 0 1,0 0 0,0 0-1,0 0 1,0 0 0,0-1-1,0 1 1,1 0 0,-1 0-1,0 0 1,0 0 0,1 0-1,-1-1 1,1 1 0,-1 0-1,1 0 1,-1-1 0,1 1-1,-1 0 1,1-1 0,0 1-1,-1 0 1,1-1 0,0 1-1,0-1 1,-1 1 0,1-1-1,0 1 1,0-1-1,0 0 1,0 1 0,-1-1-1,1 0 1,0 0 0,0 0-1,0 0 1,0 0 0,0 0-1,0 0 1,0 0 0,1 0-1,54 2-1482,-44-2 1194,16-1-406,-19 0 543,-1 1-1,0-1 1,1 2 0,-1-1 0,0 1 0,0 1-1,13 3 1,-21-5 219,0 0-1,1 0 1,-1 1-1,1-1 1,-1 0-1,0 1 1,1-1 0,-1 0-1,0 1 1,1-1-1,-1 1 1,0-1-1,0 1 1,1-1-1,-1 1 1,0-1-1,0 0 1,0 1-1,0-1 1,0 1-1,0-1 1,1 1-1,-1-1 1,0 1 0,0-1-1,0 1 1,-1-1-1,1 1 1,0-1-1,0 1 1,0-1-1,0 1 1,0-1-1,-1 1 1,1-1-1,0 1 1,0-1-1,-1 0 1,1 1-1,0-1 1,-1 1 0,1-1-1,0 0 1,-1 1-1,1-1 1,0 0-1,-1 0 1,1 1-1,-1-1 1,1 0-1,-1 0 1,0 1-1,-21 15 1279,-7 1-582,-44 22 522,67-37-1752,0 1 1,-1-2-1,1 1 0,-1-1 0,-12 2 0,7-5-6293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11.315"/>
    </inkml:context>
    <inkml:brush xml:id="br0">
      <inkml:brushProperty name="width" value="0.025" units="cm"/>
      <inkml:brushProperty name="height" value="0.025" units="cm"/>
    </inkml:brush>
  </inkml:definitions>
  <inkml:trace contextRef="#ctx0" brushRef="#br0">1 399 4869,'8'-3'170,"31"-9"-27,2 1 0,0 2-1,0 1 1,0 3 0,1 1-1,49 2 1,258 31-134,-82-3 56,1406 4 400,-821-72-83,-2-52-329,-653 71-40,454-57 627,440-50 599,-892 105-1181,131-10-35,-264 34-2031,-58 1-4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12.367"/>
    </inkml:context>
    <inkml:brush xml:id="br0">
      <inkml:brushProperty name="width" value="0.025" units="cm"/>
      <inkml:brushProperty name="height" value="0.025" units="cm"/>
    </inkml:brush>
  </inkml:definitions>
  <inkml:trace contextRef="#ctx0" brushRef="#br0">0 273 4612,'418'37'2622,"44"4"-3722,231-61 1836,-2-36 153,-331 25-662,606-58 159,945-61 552,-1844 147-937,572 2-18,-590 6-194,0 2 0,51 15-1,-59-10-1449,44 20 0,-63-24-666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4:28.911"/>
    </inkml:context>
    <inkml:brush xml:id="br0">
      <inkml:brushProperty name="width" value="0.025" units="cm"/>
      <inkml:brushProperty name="height" value="0.025" units="cm"/>
    </inkml:brush>
  </inkml:definitions>
  <inkml:trace contextRef="#ctx0" brushRef="#br0">1441 210 929,'0'0'5018,"0"-7"-2771,0 1-2149,-2 1 0,1-1 0,-1 0 0,1 1 0,-2-1 0,1 1 0,0 0 0,-1 0 0,0 0 0,0 0 0,-1 0 0,1 1 0,-1-1 0,0 1 0,0 0 0,-1 0 0,1 1-1,-1-1 1,0 1 0,0 0 0,0 0 0,-6-2 0,-17-10 797,-1 1 0,-1 2 0,0 1 0,-57-14 0,45 18-609,-1 1 1,0 2-1,0 2 0,0 2 1,-63 7-1,-12 13-97,0 5-1,-173 61 1,255-75 3,-99 37 379,123-43-546,0 1 0,1 0 0,-1 0 0,1 1 0,1 1 0,-1 0-1,2 0 1,-15 15 0,21-18-31,0-1 0,0 1-1,1 0 1,-1 0 0,1 0-1,0 0 1,0 0 0,1 1-1,-1-1 1,1 1 0,0-1-1,1 0 1,-1 1 0,1 0-1,0-1 1,1 1 0,-1-1-1,1 1 1,0-1 0,3 10-1,1-2 31,0 1-1,1-1 1,0-1 0,1 1-1,0-1 1,18 21-1,2-2 5,1-2 1,1-1-1,2-1 0,1-1 0,0-2 1,2-2-1,1-1 0,1-1 0,0-2 1,1-2-1,42 13 0,-16-11-93,0-2 0,0-3 0,1-2-1,1-4 1,0-2 0,76-4 0,-92-4 10,-1-2 1,0-3-1,0-1 1,-1-2-1,-1-3 1,0-1-1,53-26 1,-66 25 81,-1-1 1,-1-2-1,0-1 1,-2-1-1,0-2 1,-1 0-1,-2-2 1,0-1-1,-2-2 1,24-34-1,-38 48 87,-1-1-1,0-1 1,-2 0-1,0 0 1,0-1-1,-2 0 0,0 0 1,-1 0-1,3-23 1,-6 32-21,0-1 1,-1 1-1,0-1 1,-1 1-1,0 0 1,0-1 0,-1 1-1,0 0 1,0 0-1,-1 0 1,0 0-1,0 0 1,-1 0-1,0 1 1,-1 0-1,1 0 1,-1 0 0,-1 0-1,1 1 1,-1 0-1,-8-7 1,-1 3-82,-1 0 0,0 1 1,0 1-1,0 1 0,-1 0 0,-1 1 1,1 1-1,-1 0 0,0 2 1,0 0-1,-36-1 0,22 3-79,-1 1 0,1 2-1,0 1 1,0 2 0,-61 17-1,-10 20-1071,62-23-974,0-2-3427,31-16-2702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4:12.319"/>
    </inkml:context>
    <inkml:brush xml:id="br0">
      <inkml:brushProperty name="width" value="0.025" units="cm"/>
      <inkml:brushProperty name="height" value="0.025" units="cm"/>
    </inkml:brush>
  </inkml:definitions>
  <inkml:trace contextRef="#ctx0" brushRef="#br0">3557 397 11179,'-18'-4'180,"0"-1"0,1-1 0,-1-1-1,1 0 1,1-1 0,0-1 0,0 0 0,0-2 0,2 1 0,-1-2 0,1 0 0,1-1 0,-13-14 0,-1-8-106,2 4-299,0 1 1,-37-32-1,51 52 66,-1 1 0,0 0-1,-1 1 1,1 1-1,-2 0 1,1 0-1,-1 1 1,0 1 0,-21-5-1,-6 2-107,0 2-1,-1 2 1,-71 1 0,-128 21 502,170-12-100,-1403 168 3057,1302-149-2508,32-7-536,2 7-1,-166 50 1,283-68-145,0 1 1,1 1 0,0 1 0,1 0-1,0 1 1,0 2 0,1 0 0,-24 22-1,37-29-8,-1-1 0,1 1 0,0 1 0,0-1 0,1 1 0,0 0 0,0 0 0,1 0 0,0 0 0,0 1 0,0-1 0,1 1 0,0 0 0,1 0 0,0 0 0,0 0 0,0 0 0,1 0 0,0 0 0,1 0 0,0-1 0,0 1 0,1 0 0,0 0 0,0 0 0,6 11 0,4 6-31,1 1 1,1-2-1,2 0 0,0-1 0,2 0 1,29 30-1,135 111-441,-161-147 457,382 291-826,-346-271 794,3-3 0,1-2 0,1-3 0,1-3 0,93 25-1,-65-31 301,1-3 0,141 6 0,192-17 288,-282-7-529,510-14 76,677-104-1,-748 23 14,-410 57 150,221-80 0,-392 118-244,33-10 46,-1-2 0,0-2 0,-1-1 0,41-27 0,-66 38 30,0 0-1,0 0 0,-1-1 1,0 1-1,0-2 1,0 1-1,-1-1 1,0 0-1,0 0 0,0 0 1,-1 0-1,0-1 1,-1 0-1,0 0 1,0 0-1,-1 0 0,0 0 1,0-1-1,-1 1 1,0-1-1,0 1 0,-1-1 1,0 1-1,-2-11 1,-1 3-16,-1-1 0,-1 1 0,-1 0 0,0 0 1,-1 1-1,0 0 0,-1 0 0,-16-21 0,-3 0-37,-2 1 1,-34-32-1,31 37-71,-1 1 0,-2 1-1,0 2 1,-2 2 0,-1 1 0,-1 2 0,-1 2-1,0 2 1,-75-22 0,36 20-36,0 3 1,-1 4-1,-1 3 0,-114 3 1,-172 12-1729,356-6 1684,-2 1-202,-1 0-1,1-1 1,0-1-1,0 0 1,-1-1-1,1 0 1,0-1-1,1-1 0,-14-5 1,-18-23-3094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4:13.572"/>
    </inkml:context>
    <inkml:brush xml:id="br0">
      <inkml:brushProperty name="width" value="0.025" units="cm"/>
      <inkml:brushProperty name="height" value="0.025" units="cm"/>
    </inkml:brush>
  </inkml:definitions>
  <inkml:trace contextRef="#ctx0" brushRef="#br0">3339 352 12268,'-86'-31'-124,"-314"-120"189,299 109-282,-118-31 1,156 57-52,0 2 0,-1 4 0,-82-4-1,7 13 75,1 7-1,0 5 0,-179 38 0,-398 130 1519,636-158-1057,-193 60 343,224-63-529,0 2 0,1 1 0,-63 41 0,98-54-89,0 0 0,0 1 0,1 1 0,1 0 0,-1 0 0,2 1 0,-1 0 0,2 1 0,-1 0 0,-12 26 0,17-29 4,1 0 0,-1 1 0,2-1 0,0 1 0,0 0 0,0 0 0,1 0 0,1 0 0,0 0 0,0 0 0,1 0 0,0 0 0,1 0 0,0-1 0,0 1 0,1 0 0,5 9 0,1 0-2,1 0 0,1-1 0,1 0 0,0-1 0,1 0 0,1-1 0,1 0 0,0-1 0,1-1 1,32 22-1,-4-7-9,0-2 1,2-2 0,64 24-1,8-5-150,227 52 1,135-9-174,-92-38 704,614 1-1,-91-65 201,-99 0-288,-535 11-122,312-44 0,-469 30 3,0-5 1,-2-6 0,-1-4 0,-2-6-1,124-59 1,-214 86-58,0-1-1,-1-1 0,-1-1 0,0-1 1,-1 0-1,34-35 0,-50 45-76,-1 1 1,0-2-1,-1 1 0,1 0 0,-1-1 1,0 0-1,-1 0 0,0 0 0,0-1 1,0 1-1,-1-1 0,0 1 0,-1-1 1,0 0-1,0 1 0,0-1 0,-1 0 1,0 0-1,-1 0 0,0 0 1,0 1-1,0-1 0,-1 0 0,-1 1 1,1-1-1,-1 1 0,0 0 0,-5-8 1,-5-7 37,-1 1 0,-1 1 1,0 0-1,-2 1 0,0 0 1,-2 2-1,0 0 0,0 1 1,-34-21-1,-1 5 5,-1 2 0,-102-40 1,39 29-28,-2 5 0,0 6 1,-2 5-1,-176-14 0,-502 18 543,480 36-1684,-529 94 0,717-86-1158,12-5-673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4:15.183"/>
    </inkml:context>
    <inkml:brush xml:id="br0">
      <inkml:brushProperty name="width" value="0.025" units="cm"/>
      <inkml:brushProperty name="height" value="0.025" units="cm"/>
    </inkml:brush>
  </inkml:definitions>
  <inkml:trace contextRef="#ctx0" brushRef="#br0">4999 235 8264,'-8'-10'464,"-14"-9"-111,0 0-1,-1 2 0,-1 0 1,-1 1-1,0 2 0,-41-18 1,6 12-202,-1 1 0,0 4 0,-1 2 0,0 3 0,-1 3 1,-64 0-1,-384 30-991,443-18 680,-1254 22 523,859-42-367,-308 4 442,639 18-7,1 5-1,0 6 1,-232 63 0,329-70-312,0 0-1,2 2 1,-1 2-1,2 1 1,0 1-1,1 2 1,-36 28-1,56-38-120,0 0-1,1 1 1,0 0 0,0 0-1,1 1 1,1 0 0,0 1-1,0 0 1,-7 19 0,10-21-12,1 1 0,1 0 0,0-1 0,0 1 1,1 0-1,1 0 0,0 0 0,0 0 0,1-1 1,0 1-1,1 0 0,0 0 0,5 13 0,1-5-112,0 0 0,2 0-1,0-1 1,0-1-1,2 0 1,0 0-1,1-1 1,1-1 0,0 0-1,25 20 1,11 4-96,1-2 1,65 35-1,-22-22 240,1-4 1,3-4-1,1-5 1,204 47-1,430 24 440,336-67-383,-813-52 4,-2-11-1,298-65 0,-324 37 379,-3-10 1,-2-10 0,294-135 0,-503 198-455,188-99 21,-180 93-13,-1-1 1,-1-1-1,0-1 0,-1 0 1,0-2-1,26-33 0,-40 45 16,0-1 0,-1 0 1,0 0-1,0 0 0,-1 0 0,0 0 0,0-1 0,0 1 0,-1-1 0,0 0 0,-1 0 0,0 1 0,0-1 0,-1 0 0,1 0 0,-2 0 0,1 0 0,-1 0 0,-1 0 0,1 0 0,-1 0 0,-1 1 0,1-1 0,-1 1 0,-1-1 0,1 1 0,-1 0 0,0 1 0,-1-1 0,0 1 0,-10-12 0,-6 1 31,0 1 0,0 1-1,-1 1 1,-1 1 0,0 1 0,-1 1-1,-46-15 1,-2 5 53,-114-18 0,-237-4-502,-5 31-519,-24-1-186,264-5-1082,21-10-1650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36.899"/>
    </inkml:context>
    <inkml:brush xml:id="br0">
      <inkml:brushProperty name="width" value="0.025" units="cm"/>
      <inkml:brushProperty name="height" value="0.025" units="cm"/>
    </inkml:brush>
  </inkml:definitions>
  <inkml:trace contextRef="#ctx0" brushRef="#br0">98 39 4933,'10'-4'267,"22"-5"1,0 1 0,0 2 0,1 1 0,0 1 0,0 2 0,0 2 0,0 0 0,40 7 1,-59-4-109,-1 0 1,1 1-1,-1 0 1,0 1 0,0 1-1,0 0 1,-1 1-1,0 0 1,16 13 0,-10-5 44,-1 0 1,-1 1 0,-1 1 0,0 0 0,14 24 0,3 12 285,-3 1 0,-2 1-1,27 78 1,-13-6-264,-4 0-1,-7 3 1,-5 0 0,12 195 0,-26 536-160,-64-182 184,-48-4 322,56-396 173,-301 1513 1277,328-1717-1707,-15 152 1,31-194-303,2 0 1,1 0-1,1-1 0,2 1 0,2 0 1,0-1-1,15 40 0,8 11-198,4-3 1,3 0-1,4-2 0,2-2 0,5-2 0,2-2 0,4-3 0,79 83 0,-30-54 134,70 72 189,-146-140-24,0 1 1,-2 1-1,38 69 0,-57-92-63,-1 0-1,0 0 1,-1 1 0,0-1-1,0 1 1,-1 0 0,0 0-1,-1 0 1,0 0-1,0 0 1,-1 0 0,-1 0-1,0 0 1,0 0-1,-1 0 1,0-1 0,0 1-1,-1 0 1,-1-1-1,0 0 1,0 1 0,-1-1-1,-6 9 1,-280 564 1482,145-273-1307,85-190-185,27-58-36,3 2-1,2 1 1,3 1-1,-17 70 1,37-104-36,2 0 1,1 0-1,2 1 0,1-1 1,1 1-1,8 45 0,52 187-820,-30-148 290,94 324-436,33 147 2878,-145-524-1719,-3 0-1,-3 0 0,-3 1 0,-4 86 1,-2-127-30,0 1 0,-2-1 0,0 0 0,-2 0 0,-1 0 0,0-1 1,-2 0-1,0 0 0,-1-1 0,-2 0 0,0-1 0,-1-1 0,-1 0 0,-32 34 0,20-30-78,0-2 0,-1-1 0,-2-1 0,1-2 0,-59 26 0,-165 48-10,149-57-131,88-29-49,-141 42-2035,134-42-606,0-1-1,-39 1 1,4-7-7084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37.826"/>
    </inkml:context>
    <inkml:brush xml:id="br0">
      <inkml:brushProperty name="width" value="0.025" units="cm"/>
      <inkml:brushProperty name="height" value="0.025" units="cm"/>
    </inkml:brush>
  </inkml:definitions>
  <inkml:trace contextRef="#ctx0" brushRef="#br0">28 708 12396,'0'0'566,"-6"9"368,-14 27 832,19-33 416,17-28-776,253-521 2109,-195 381-3352,-61 145-165,-13 20 2,1 0 0,-1 0 0,0 0-1,0 0 1,1 0 0,-1 0 0,0 0 0,0 1-1,1-1 1,-1 0 0,0 0 0,0 0 0,0 0 0,1 0-1,-1 0 1,0 0 0,0 1 0,0-1 0,0 0-1,1 0 1,-1 0 0,0 1 0,0-1 0,0 0-1,0 0 1,0 0 0,1 1 0,-1-1 0,0 0-1,0 0 1,0 1 0,0-1 0,0 0 0,0 0 0,0 0-1,0 1 1,0-1 0,0 0 0,0 0 0,0 1-1,0-1 1,0 0 0,0 1 0,-1 48 81,0-38-13,-9 140 128,-1 156-317,11-303 35,0 1 1,1-1 0,-1 1-1,1-1 1,0 1-1,1-1 1,-1 0-1,1 0 1,-1 1-1,4 3 1,-4-7 24,0 0 1,0 1-1,0-1 1,0 0-1,0 0 1,0 0-1,1 0 1,-1-1-1,0 1 0,1 0 1,-1 0-1,1-1 1,-1 1-1,1-1 1,-1 1-1,1-1 1,-1 0-1,1 1 1,-1-1-1,1 0 0,-1 0 1,1 0-1,0 0 1,-1-1-1,1 1 1,-1 0-1,1-1 1,-1 1-1,1-1 1,-1 1-1,3-2 1,7-4-610,0-1 0,-1 0 0,0 0 1,-1-1-1,0 0 0,0-1 1,-1 0-1,12-16 0,35-48-4118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38.184"/>
    </inkml:context>
    <inkml:brush xml:id="br0">
      <inkml:brushProperty name="width" value="0.025" units="cm"/>
      <inkml:brushProperty name="height" value="0.025" units="cm"/>
    </inkml:brush>
  </inkml:definitions>
  <inkml:trace contextRef="#ctx0" brushRef="#br0">116 0 13997,'-20'40'-173,"-45"96"1990,58-120-1541,2 1-1,0 0 0,1 0 1,0 0-1,2 0 0,-2 26 1,5-41-276,-1-1 1,0 1-1,1-1 1,-1 0-1,1 1 1,0-1 0,-1 0-1,1 0 1,0 1-1,0-1 1,-1 0-1,1 0 1,0 0 0,0 0-1,1 0 1,-1 0-1,0 0 1,0 0-1,0 0 1,1-1-1,-1 1 1,0 0 0,1-1-1,-1 1 1,0-1-1,1 0 1,-1 1-1,1-1 1,-1 0 0,1 0-1,-1 0 1,0 0-1,4 0 1,65-3 1167,-42 1-498,-25 2-593,0 0 0,0 0-1,0 0 1,0-1-1,0 1 1,-1-1-1,1 0 1,0 0 0,0 0-1,0 0 1,-1 0-1,1 0 1,0-1 0,-1 1-1,1-1 1,-1 0-1,0 0 1,0 0-1,0 0 1,0 0 0,3-3-1,-2-1 123,1-1-1,-1 1 1,-1-1-1,1 1 0,-1-1 1,0 0-1,2-13 1,0-59 719,-5 63-256,-16 32-3881,9-2-881,-4-1-2130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38.686"/>
    </inkml:context>
    <inkml:brush xml:id="br0">
      <inkml:brushProperty name="width" value="0.025" units="cm"/>
      <inkml:brushProperty name="height" value="0.025" units="cm"/>
    </inkml:brush>
  </inkml:definitions>
  <inkml:trace contextRef="#ctx0" brushRef="#br0">0 761 10666,'0'0'14350,"12"-11"-12813,2-3-1226,0 0 0,-2 0 1,0-1-1,0-1 0,-2 0 0,12-23 0,23-60 104,-4-2 0,-5-2 0,34-154 0,-66 225-257,0 3 309,-3 29-236,-1 16-67,-1 108-241,8 205 31,-4-296 23,15 60-1,-16-85 14,0 0 0,0-1 0,1 1 0,0-1 0,0 0 0,1 0 0,0 0 0,0 0 0,1-1 0,0 0 0,0 0 0,0 0 0,12 10 0,-16-16-52,0 1-1,-1 0 0,1-1 0,0 1 0,0-1 1,0 1-1,0-1 0,0 1 0,0-1 0,0 0 1,0 1-1,0-1 0,0 0 0,0 0 1,0 0-1,0 0 0,0 0 0,0 0 0,0 0 1,1 0-1,-1 0 0,0 0 0,0-1 0,0 1 1,0 0-1,0-1 0,0 1 0,0-1 0,0 1 1,-1-1-1,1 1 0,0-1 0,0 0 0,0 1 1,-1-1-1,1 0 0,0 0 0,0 0 0,-1 0 1,1 1-1,-1-1 0,1 0 0,-1 0 1,1 0-1,-1 0 0,0 0 0,1 0 0,-1 0 1,0-2-1,3-6-1671,-1-1 1,-1 1 0,0-1-1,0-10 1,0 17 957,-1-39-10536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8.290"/>
    </inkml:context>
    <inkml:brush xml:id="br0">
      <inkml:brushProperty name="width" value="0.025" units="cm"/>
      <inkml:brushProperty name="height" value="0.025" units="cm"/>
    </inkml:brush>
  </inkml:definitions>
  <inkml:trace contextRef="#ctx0" brushRef="#br0">224 73 14446,'0'0'5765,"0"-9"-3560,0-30-732,0 38-1434,0-1 0,-1 1 0,1 0 0,-1 0 0,1 0 0,-1-1-1,1 1 1,-1 0 0,0 0 0,1 0 0,-1 0 0,0 0 0,0 0 0,0 1-1,0-1 1,0 0 0,0 0 0,0 0 0,0 1 0,0-1 0,0 1 0,0-1-1,0 1 1,-1-1 0,1 1 0,0 0 0,0-1 0,0 1 0,-1 0 0,1 0-1,0 0 1,0 0 0,-2 0 0,-37 4-202,30-1 150,0 0 1,1 1 0,-1 1 0,1-1 0,0 2 0,1-1-1,-1 1 1,-8 8 0,11-9 18,0-1-1,1 1 1,0 1-1,0-1 1,0 1-1,1 0 1,-1 0-1,2 0 1,-1 0 0,1 1-1,-1 0 1,-1 7-1,5-13 26,0-1-1,0 1 0,-1-1 0,1 1 0,0-1 1,0 1-1,0 0 0,0-1 0,0 1 0,0-1 1,0 1-1,1-1 0,-1 1 0,0-1 1,0 1-1,0-1 0,1 1 0,-1-1 0,0 1 1,0-1-1,1 1 0,-1-1 0,0 1 0,1-1 1,-1 1-1,1 0 0,3 3-3384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3.386"/>
    </inkml:context>
    <inkml:brush xml:id="br0">
      <inkml:brushProperty name="width" value="0.025" units="cm"/>
      <inkml:brushProperty name="height" value="0.025" units="cm"/>
    </inkml:brush>
  </inkml:definitions>
  <inkml:trace contextRef="#ctx0" brushRef="#br0">61 0 13389,'0'0'10740,"-4"13"-9816,-38 149 1702,37-133-2429,0 1-1,2 0 1,2-1-1,1 34 1,12-68-112,-4-7-27,-1 1 0,0-2 1,0 1-1,-1-1 0,-1 0 0,7-23 0,1 0-32,4-13-33,-11 30-144,0 1-1,2-1 1,0 1 0,13-21-1,-20 38 140,-1 0 1,1-1-1,0 1 0,-1 0 0,1 0 1,0 0-1,0 0 0,0 0 0,0 0 1,0 0-1,0 0 0,0 0 0,0 0 1,0 1-1,0-1 0,0 0 0,1 1 1,-1-1-1,0 1 0,1-1 0,-1 1 1,0 0-1,1-1 0,-1 1 0,0 0 1,1 0-1,-1 0 0,0 0 0,1 0 1,-1 0-1,0 0 0,1 1 0,-1-1 1,0 0-1,1 1 0,1 0 0,-1 1 8,0 0-1,0 0 0,-1-1 1,1 1-1,0 1 1,-1-1-1,1 0 0,-1 0 1,0 0-1,1 1 1,-1-1-1,0 1 0,-1-1 1,1 1-1,0-1 1,-1 1-1,1 4 0,-1 3 95,0 0-1,0-1 1,-1 1-1,-1 0 1,1-1-1,-2 1 1,1-1-1,-6 12 0,7-18 16,0 1-1,0-1 0,-1 1 0,1-1 0,-1 0 0,0 0 0,0 0 1,0 0-1,-1 0 0,1-1 0,0 1 0,-1-1 0,0 1 0,0-1 1,0 0-1,0 0 0,0 0 0,0 0 0,0-1 0,0 1 0,-1-1 0,1 0 1,-1 0-1,1 0 0,-6 0 0,7-1-148,-1-1 1,1 0-1,-1 0 1,1 0-1,0 0 0,-1 0 1,1 0-1,0 0 0,0-1 1,0 1-1,0-1 1,0 0-1,0 1 0,0-1 1,1 0-1,-1 0 1,1 0-1,-1 0 0,1-1 1,0 1-1,0 0 0,0-1 1,0 1-1,0 0 1,0-1-1,1 1 0,-1-1 1,1-4-1,-1 4-368,1-1 0,-1 0-1,1 1 1,0-1 0,0 1-1,1-1 1,-1 0 0,1 1 0,1-6-1,-1 7-6,-1 0 0,1 0 0,0 1 0,0-1 0,0 1-1,0-1 1,0 1 0,0-1 0,0 1 0,0-1 0,1 1 0,-1 0 0,1 0-1,-1 0 1,1 0 0,-1 0 0,1 0 0,3-1 0,20-6-5315,6 1-442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39.814"/>
    </inkml:context>
    <inkml:brush xml:id="br0">
      <inkml:brushProperty name="width" value="0.025" units="cm"/>
      <inkml:brushProperty name="height" value="0.025" units="cm"/>
    </inkml:brush>
  </inkml:definitions>
  <inkml:trace contextRef="#ctx0" brushRef="#br0">10 36 6118,'-3'-14'811,"-3"-8"11336,11 40-10697,138 384 2534,-79-240-5875,-63-160 2083,4 19-3972,-5-20 3604,0-1 0,0 0 0,0 1 0,0-1 0,0 1 0,0-1 0,0 0 0,0 1 0,0-1 0,0 0 0,-1 1-1,1-1 1,0 0 0,0 1 0,0-1 0,-1 0 0,1 1 0,0-1 0,0 0 0,-1 1 0,1-1 0,0 0 0,0 0 0,-1 0 0,1 1 0,0-1 0,-1 0 0,1 0 0,-1 0-1,1 0 1,0 1 0,-1-1 0,1 0 0,0 0 0,-1 0 0,1 0 0,-1 0 0,1 0 0,0 0 0,-1 0 0,1 0 0,0 0 0,-1-1 0,1 1 0,-1 0 0,1 0 0,0 0-1,-1 0 1,1-1 0,-25-6-6433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0.176"/>
    </inkml:context>
    <inkml:brush xml:id="br0">
      <inkml:brushProperty name="width" value="0.025" units="cm"/>
      <inkml:brushProperty name="height" value="0.025" units="cm"/>
    </inkml:brush>
  </inkml:definitions>
  <inkml:trace contextRef="#ctx0" brushRef="#br0">81 383 11307,'-10'-13'2754,"0"-1"-1834,-1 0 1,2-1-1,0 0 0,-7-19 0,13 27-605,0 0 0,1 0 0,0 0 0,0 0 0,1-1 0,0 1 0,0 0 0,1-1 0,0 1 0,0-1 0,0 1 0,1-1 0,1 1 0,-1 0 0,4-10 0,-1 8-231,1 0-1,0 0 0,1 0 0,0 1 0,0 0 1,1 0-1,0 0 0,1 1 0,-1 0 0,1 0 1,0 1-1,1 0 0,0 1 0,0 0 0,16-7 0,-14 7-92,1 0-1,-1 1 1,1 0-1,0 1 1,1 1-1,-1 0 0,0 0 1,1 1-1,-1 1 1,1 0-1,-1 0 0,23 5 1,-31-4-1,-1 0 1,0 0-1,0 0 1,1 1-1,-1-1 0,0 1 1,-1 0-1,1 0 1,0 0-1,0 0 0,-1 0 1,1 0-1,-1 1 1,0-1-1,0 1 0,0 0 1,0 0-1,2 3 1,-2-1 21,1 1 1,-1 0-1,-1 0 0,1 0 1,-1 0-1,0 0 1,0 1-1,-1-1 0,0 8 1,-1 3 36,-1 1 1,-1-1-1,0-1 1,-2 1-1,0 0 1,-9 20-1,-42 69 59,29-60-1785,64-87-5168,-16 20 4182,46-46-5232,-34 39 1670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0.648"/>
    </inkml:context>
    <inkml:brush xml:id="br0">
      <inkml:brushProperty name="width" value="0.025" units="cm"/>
      <inkml:brushProperty name="height" value="0.025" units="cm"/>
    </inkml:brush>
  </inkml:definitions>
  <inkml:trace contextRef="#ctx0" brushRef="#br0">27 137 1249,'0'0'2611,"5"10"111,1 9-1448,0 1 0,-2 0 0,0-1 0,-1 1 0,-1 1-1,-1-1 1,-2 24 0,1 81 3563,0-125-4820,0 0 0,1-1 0,-1 1 0,0 0 0,0 0 0,0-1 0,1 1 0,-1 0 0,0-1 0,0 1 0,1 0 0,-1 0 0,0 0 0,1-1 0,-1 1 0,0 0 0,1 0 0,-1 0 0,0 0 0,1 0 0,-1 0 0,0 0 0,1 0 0,-1 0 0,0-1 0,1 1 0,-1 1 0,0-1 0,1 0 0,-1 0 0,0 0 0,1 0 0,-1 0 0,0 0 0,1 0 0,-1 0 0,0 0 0,1 1 0,-1-1 0,0 0 0,0 0 0,1 0 0,-1 1-1,0-1 1,0 0 0,1 0 0,-1 1 0,0-1 0,0 0 0,0 1 0,1-1 0,-1 0 0,0 1 0,0-1 0,0 0 0,0 1 0,0-1 0,0 0 0,0 1 0,0-1 0,0 0 0,0 1 0,0-1 0,19-25 775,-15 13-674,0 0 0,-1-1 0,0 1 0,0-1 0,-2 0 0,1 1 0,-2-1 0,0 0 0,-2-16 0,2 22-62,-1 1 0,0-1 0,0 0 1,0 1-1,-1-1 0,0 1 0,-1 0 0,1 0 1,-1 0-1,0 0 0,-1 0 0,1 0 0,-1 1 0,0 0 1,-1-1-1,1 2 0,-1-1 0,-10-8 0,14 12-57,0 1 0,0-1-1,1 0 1,-1 0 0,0 1-1,0-1 1,0 1 0,0-1-1,0 1 1,0-1 0,0 1-1,0-1 1,0 1 0,0 0-1,-1 0 1,1-1 0,0 1-1,0 0 1,0 0 0,0 0-1,0 0 1,0 0 0,0 1 0,-1-1-1,1 0 1,0 0 0,0 1-1,0-1 1,0 1 0,0-1-1,0 1 1,0-1 0,0 1-1,0 0 1,1-1 0,-1 1-1,0 0 1,0 0 0,0 0-1,1-1 1,-1 1 0,0 0-1,1 0 1,-1 0 0,1 0-1,-1 0 1,1 0 0,0 0-1,-1 1 1,1-1 0,0 0-1,0 0 1,0 0 0,0 0-1,-1 0 1,2 2 0,-1 1-112,-1-1 0,2 1 1,-1-1-1,0 1 1,1-1-1,-1 1 0,1-1 1,0 0-1,0 1 1,1-1-1,-1 0 0,1 0 1,-1 0-1,1 0 0,0 0 1,0 0-1,1 0 1,1 2-1,0-2-148,0-1-1,0 0 1,-1 0-1,1 0 1,1 0 0,-1 0-1,0-1 1,0 0 0,1 0-1,-1 0 1,0-1 0,1 1-1,-1-1 1,1 0-1,-1 0 1,9-2 0,-6 1-248,1-1 1,0-1 0,-1 0-1,1 0 1,-1 0 0,0-1-1,0 0 1,12-10 0,-8 5 124,0-1-1,0 0 1,-1-1 0,0 0 0,-1 0 0,0-1-1,-1 0 1,-1-1 0,12-24 0,-17 31 861,0 0 1,-1 0-1,0 0 1,0 0 0,1-11-1,-2 16-367,0 0-1,0 0 1,0 1-1,0-1 0,0 0 1,0 0-1,0 1 1,0-1-1,0 0 1,0 0-1,-1 1 1,1-1-1,0 0 1,-1 0-1,1 1 0,0-1 1,-1 0-1,1 1 1,0-1-1,-1 1 1,1-1-1,-1 0 1,0 1-1,1-1 1,-1 1-1,1-1 1,-1 1-1,0 0 0,1-1 1,-1 1-1,0 0 1,1-1-1,-1 1 1,0 0-1,0 0 1,1 0-1,-1-1 1,0 1-1,0 0 1,1 0-1,-1 0 0,0 0 1,0 0-1,1 1 1,-1-1-1,0 0 1,0 0-1,1 0 1,-1 1-1,0-1 1,1 0-1,-1 1 1,0-1-1,1 0 0,-2 2 1,-1 0 16,0 0 0,1 0 0,-1 0-1,1 1 1,-1-1 0,1 1 0,0 0 0,0 0 0,0-1 0,0 2 0,0-1 0,1 0 0,-1 0-1,1 0 1,0 1 0,-1 5 0,-11 60 367,12-62-387,-1 5-28,-5 60 397,7-66-435,0-1 0,0 1 1,1 0-1,-1 0 0,1 0 0,1-1 0,-1 1 1,1 0-1,3 7 0,-4-11-28,0-1-1,0 1 1,0-1-1,0 0 1,0 1-1,0-1 0,0 0 1,0 0-1,1 0 1,-1 0-1,1 0 1,-1 0-1,0 0 1,1 0-1,0-1 1,-1 1-1,1 0 1,-1-1-1,1 1 1,0-1-1,-1 0 1,1 0-1,0 0 1,-1 0-1,1 0 1,0 0-1,-1 0 1,1 0-1,0 0 1,-1-1-1,1 1 1,0-1-1,-1 1 1,1-1-1,-1 0 1,1 0-1,1-1 1,3-1 75,-1 0 0,1-1 1,-1 0-1,1 0 0,-1-1 1,-1 1-1,1-1 0,4-6 1,0-3-19,-1 0 0,0 0 1,-1 0-1,0-1 0,-1 0 1,-1-1-1,4-16 0,-7 24-98,-1 0-1,1 0 0,-1 0 0,-1 0 0,1 0 0,-1 0 1,-1 0-1,0 0 0,0 0 0,0 0 0,-1 0 1,0 0-1,-1 1 0,1-1 0,-1 1 0,-5-8 1,8 14-46,0 1 0,0-1 1,-1 1-1,1-1 1,0 1-1,-1-1 1,1 0-1,-1 1 0,1-1 1,0 1-1,-1 0 1,1-1-1,-1 1 1,1-1-1,-1 1 1,0 0-1,1-1 0,-1 1 1,1 0-1,-1 0 1,0-1-1,1 1 1,-1 0-1,1 0 0,-1 0 1,0 0-1,1 0 1,-2 0-1,1 0-85,1 1-1,-1-1 1,0 1-1,1-1 1,-1 1-1,1-1 1,0 1 0,-1 0-1,1-1 1,-1 1-1,1 0 1,0-1-1,0 1 1,-1 0-1,1 0 1,0-1-1,0 1 1,0 0 0,0 0-1,0 1 1,0 0-155,0-1 0,0 1 0,0 0 0,0 0 0,0-1 0,0 1 0,1 0 0,-1-1 0,1 1 1,-1 0-1,1-1 0,0 1 0,-1 0 0,1-1 0,0 1 0,0-1 0,0 1 0,0-1 0,0 0 0,1 0 0,-1 1 1,0-1-1,1 0 0,-1 0 0,1 0 0,-1 0 0,3 1 0,18 1-4927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1.214"/>
    </inkml:context>
    <inkml:brush xml:id="br0">
      <inkml:brushProperty name="width" value="0.025" units="cm"/>
      <inkml:brushProperty name="height" value="0.025" units="cm"/>
    </inkml:brush>
  </inkml:definitions>
  <inkml:trace contextRef="#ctx0" brushRef="#br0">123 275 4869,'0'0'10239,"-11"5"-7965,5-2-2090,0 0 0,-1 0 0,1 0 0,1 1 0,-1 0 0,0 0 0,1 0 0,0 1 0,0 0 0,0 0 0,1 0 0,0 1 0,0-1 0,0 1 0,1 0 0,-1 0 0,1 1 0,-2 6 0,1-1 2,0 0-1,1 1 0,1-1 0,0 1 1,0-1-1,1 1 0,1-1 0,0 1 1,2 16-1,-2-28-178,1 0 0,-1 0 0,0 0 0,0 0 0,1 0 0,-1 0 0,0 0 0,1 0 0,-1 0 0,1 0 0,-1 0 0,1-1 0,-1 1 0,1 0 0,0 0 0,-1-1 0,1 1-1,0 0 1,0-1 0,0 1 0,-1-1 0,1 1 0,0-1 0,0 1 0,0-1 0,0 0 0,0 1 0,0-1 0,0 0 0,0 0 0,0 0 0,0 0 0,0 1 0,0-1 0,0-1 0,0 1 0,0 0 0,0 0 0,0 0 0,0 0 0,-1-1 0,1 1 0,0 0 0,0-1 0,0 1 0,1-1 0,2-2 48,1 1 0,-1-1 0,1 1 0,-1-1 0,0 0 0,0-1 0,6-6 1,3-8 128,-1 0 0,0 0 0,-1-1 1,-1-1-1,-1 0 0,-1 0 0,-1-1 0,8-38 1,-8 27 25,-3 0 0,0-1 1,-2 0-1,-2 0 0,-3-39 1,-5 37-118,8 34-92,0 0 0,0 0 0,0 0-1,0 0 1,0 0 0,0 0 0,0 0 0,0 1 0,-1-1-1,1 0 1,-1 0 0,1 0 0,0 0 0,-1 0 0,1 1-1,-1-1 1,0 0 0,1 0 0,-1 1 0,1-1-1,-1 0 1,0 1 0,0-1 0,1 1 0,-1-1 0,0 1-1,0-1 1,-1 0 0,1 3-11,0 0 1,0-1-1,0 1 0,0 0 1,0-1-1,0 1 0,0 0 0,1 0 1,-1 0-1,1 0 0,-1 0 1,1 0-1,0 0 0,0 0 1,0 2-1,-1 39-173,2-28 153,-3 32 34,1 65 15,2-100-20,0 0 1,0 0 0,2 0 0,-1 0 0,2 0-1,7 19 1,-9-28-2,-1 0 0,0 0-1,1 0 1,0-1 0,-1 1 0,1-1-1,0 0 1,1 1 0,-1-1-1,0 0 1,0 0 0,1 0 0,-1 0-1,1-1 1,0 1 0,0-1 0,-1 0-1,1 1 1,0-1 0,0 0 0,0-1-1,0 1 1,0-1 0,0 1-1,1-1 1,-1 0 0,0 0 0,0 0-1,0 0 1,4-2 0,-1 1 15,-1-1-1,1 1 1,-1-2 0,1 1 0,-1 0-1,0-1 1,0 0 0,0-1-1,0 1 1,-1-1 0,1 1 0,-1-1-1,0-1 1,0 1 0,4-7 0,-1 0 15,-1-1 1,0 0 0,0 0 0,-1 0 0,-1-1 0,0 0 0,-1 0 0,0 0 0,-1 0 0,0 0 0,-1-22 0,-3 73-225,1-24 185,0 0 0,1 0 0,3 26-1,-2-39 11,-1 0-1,0 0 1,0 0-1,0 0 0,1 0 1,-1 0-1,0 0 1,1 0-1,-1-1 0,1 1 1,-1 0-1,1 0 1,-1 0-1,1-1 0,-1 1 1,1 0-1,0-1 1,0 1-1,-1 0 0,1-1 1,0 1-1,0-1 1,0 1-1,-1-1 0,1 0 1,0 1-1,2-1 1,-1 1 7,0-1 1,0-1 0,0 1 0,0 0 0,1 0 0,-1-1 0,0 1 0,0-1 0,0 0 0,0 0 0,3-2 0,3-1 49,-1-1 1,1 0 0,-1 0 0,-1-1 0,7-6-1,4-10 40,-1 0-1,-1-1 1,-1-1-1,14-33 1,-4 10 24,-24 46-124,0 1-1,0 0 1,0-1-1,0 1 0,0 0 1,0-1-1,0 1 1,0 0-1,0-1 1,1 1-1,-1 0 0,0-1 1,0 1-1,0 0 1,0 0-1,1-1 0,-1 1 1,0 0-1,0 0 1,1-1-1,-1 1 1,0 0-1,0 0 0,1 0 1,-1-1-1,0 1 1,1 0-1,-1 0 1,0 0-1,1 0 0,-1 0 1,0 0-1,1 0 1,-1 0-1,0 0 1,1 0-1,-1 0 0,0 0 1,1 0-1,-1 0 1,0 0-1,1 0 1,-1 0-1,0 0 0,1 0 1,-1 0-1,0 0 1,1 1-1,-1-1 1,0 0-1,0 0 0,1 0 1,-1 1-1,0-1 1,0 0-1,1 0 1,-1 1-1,0-1 0,0 0 1,0 0-1,1 1 1,-1-1-1,0 0 1,0 1-1,0-1 0,0 0 1,0 1-1,10 31-385,-7-21 34,-2-11 315,0 4-452,0-1 1,0 1 0,1-1-1,-1 0 1,1 1 0,0-1-1,0 0 1,0 0 0,5 5 0,6-2-5167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2.236"/>
    </inkml:context>
    <inkml:brush xml:id="br0">
      <inkml:brushProperty name="width" value="0.025" units="cm"/>
      <inkml:brushProperty name="height" value="0.025" units="cm"/>
    </inkml:brush>
  </inkml:definitions>
  <inkml:trace contextRef="#ctx0" brushRef="#br0">1 186 11563,'0'0'7303,"0"13"-6486,10 228 1787,-6-196-2365,3-1 0,2 1 0,23 68 0,-30-107-229,1 1 0,0 0 0,0-1-1,1 0 1,0 0 0,0 0 0,7 8-1,-10-12-1,1-1 1,-1 1-1,1-1 0,-1 0 0,1 1 0,0-1 0,0 0 1,-1 0-1,1 0 0,0-1 0,0 1 0,0 0 0,0-1 1,0 1-1,0-1 0,0 0 0,0 1 0,0-1 0,0 0 1,1 0-1,-1 0 0,0-1 0,0 1 0,0 0 0,0-1 1,0 0-1,0 1 0,0-1 0,0 0 0,2-1 0,2-3 98,1 0 0,-1 0 0,0-1 0,-1 0 0,0 0-1,0 0 1,0 0 0,0-1 0,-1 0 0,0 0 0,4-11 0,4-10 118,14-48 0,2-70-680,-24 115-5472,-6 88 3646,1-25 1283,0 0-1,6 44 1,-4-74 934,-1 0 0,0 0 0,1 0 0,-1 0 0,1 0 0,-1 0 0,1 0 0,0 0 0,0 0 0,0 0 0,0 0 0,0 0 0,0-1 0,1 1 0,-1 0 0,3 1 0,-3-2 35,0-1 0,0 0 1,-1 1-1,1-1 0,0 0 1,0 1-1,1-1 0,-1 0 1,0 0-1,0 0 0,0 0 1,0 0-1,0 0 1,0 0-1,0-1 0,0 1 1,0 0-1,0 0 0,0-1 1,0 1-1,0-1 0,-1 1 1,2-1-1,4-3 33,-2 0 1,1 0-1,0 0 1,-1 0-1,0-1 0,1 0 1,-2 0-1,1 0 0,3-6 1,12-27 563,-2 0 0,-2-2-1,-1 0 1,-2 0 0,-2-1 0,-1-1 0,-3 1 0,-1-1-1,-2 0 1,-5-83 0,2 122-432,0 0 0,0 1-1,-1-1 1,1 0 0,-1 0 0,0 0-1,1 1 1,-1-1 0,0 0 0,-1 1-1,1-1 1,-3-3 0,4 6-112,0 0 1,0 0-1,0 0 1,0 0-1,-1 0 0,1 0 1,0 0-1,0-1 1,0 1-1,-1 0 0,1 0 1,0 0-1,0 0 1,-1 0-1,1 0 0,0 0 1,0 0-1,0 0 1,-1 0-1,1 0 0,0 0 1,0 0-1,0 0 1,-1 0-1,1 0 1,0 1-1,0-1 0,0 0 1,-1 0-1,1 0 1,0 0-1,0 0 0,0 0 1,-1 1-1,1-1 1,0 0-1,0 0 0,0 0 1,0 0-1,0 1 1,0-1-1,-1 0 0,1 1 1,-6 22 39,-4 47 244,4 1 0,2 0 0,8 83 0,-2-139-268,0 0 0,1 0 0,1 0 0,7 19-1,-10-31-35,0 0 0,0 1 0,0-1 0,1 0-1,-1 0 1,1 0 0,0 0 0,0 0 0,0 0-1,0-1 1,0 1 0,1-1 0,-1 1 0,1-1-1,-1 0 1,1 0 0,0 0 0,0-1 0,0 1-1,0-1 1,0 1 0,1-1 0,-1 0 0,0 0-1,5 1 1,-7-2 5,0-1 1,-1 1-1,1 0 0,0 0 1,-1 0-1,1 0 0,-1-1 0,1 1 1,0 0-1,-1 0 0,1-1 1,-1 1-1,1-1 0,0 1 0,-1 0 1,1-1-1,-1 1 0,0-1 1,1 1-1,-1-1 0,1 1 0,-1-1 1,0 0-1,1 1 0,-1-1 1,0 1-1,0-1 0,1 0 0,2-27 158,-12-27-59,-3 23-82,-1 0 0,-3 1 1,-18-30-1,24 49 57,8 22-34,9 22-82,-5-27 37,1-1 0,-1 0-1,1 0 1,-1 0 0,1 0-1,0 0 1,1-1 0,-1 1-1,1-1 1,-1 0 0,1 0-1,0 0 1,0 0 0,0-1-1,1 0 1,-1 1 0,1-2-1,-1 1 1,1 0 0,-1-1-1,1 0 1,0 0 0,0 0-1,0-1 1,-1 0 0,1 0 0,0 0-1,0 0 1,0-1 0,0 0-1,-1 0 1,9-2 0,-3-1 9,1 0 0,-1 0 0,1-1 0,-1-1 0,-1 1 0,1-1 0,-1-1 0,0 0-1,0 0 1,-1-1 0,0 0 0,-1-1 0,8-10 0,-9 11 73,0 0-1,-1-1 1,0 0-1,0 0 0,-1-1 1,-1 1-1,1-1 0,-2 0 1,4-19-1,-10 119 15,0 36-118,4-124-89,0-1 0,-1 1 0,1 0 0,0 0 0,1 0 0,-1-1 0,0 1 0,1 0 0,-1 0 0,1-1 0,-1 1 0,1 0 0,0-1 0,-1 1 0,1 0 0,0-1 0,0 1 0,0-1 0,1 0 0,-1 1 0,0-1 0,0 0 0,1 0 0,-1 1 0,1-1 0,-1 0 1,1-1-1,-1 1 0,1 0 0,0 0 0,-1-1 0,4 2 0,-3-3-144,0 1 1,0 0-1,0-1 1,0 1 0,0-1-1,0 0 1,0 0 0,0 0-1,0 0 1,0 0-1,0 0 1,-1 0 0,1-1-1,-1 1 1,1-1 0,-1 1-1,1-1 1,-1 1-1,0-1 1,1 0 0,-1 0-1,0 0 1,0 0-1,-1 1 1,1-1 0,0 0-1,0-3 1,7-29-7981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2.627"/>
    </inkml:context>
    <inkml:brush xml:id="br0">
      <inkml:brushProperty name="width" value="0.025" units="cm"/>
      <inkml:brushProperty name="height" value="0.025" units="cm"/>
    </inkml:brush>
  </inkml:definitions>
  <inkml:trace contextRef="#ctx0" brushRef="#br0">7 1 12236,'0'0'1537,"-7"55"-1185,7-28-256,4-2-256,10-5-1890,2-5-3427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2.975"/>
    </inkml:context>
    <inkml:brush xml:id="br0">
      <inkml:brushProperty name="width" value="0.025" units="cm"/>
      <inkml:brushProperty name="height" value="0.025" units="cm"/>
    </inkml:brush>
  </inkml:definitions>
  <inkml:trace contextRef="#ctx0" brushRef="#br0">13 262 3171,'0'8'8488,"-12"123"272,12-130-8754,0-1-1,0 0 1,0 1-1,0-1 0,0 0 1,0 1-1,1-1 1,-1 0-1,0 1 1,0-1-1,0 0 0,1 1 1,-1-1-1,0 0 1,0 0-1,1 1 0,-1-1 1,0 0-1,0 0 1,1 1-1,-1-1 1,0 0-1,1 0 0,-1 0 1,0 0-1,1 0 1,-1 1-1,0-1 0,1 0 1,-1 0-1,1 0 1,-1 0-1,0 0 1,1 0-1,-1 0 0,0 0 1,1 0-1,-1 0 1,0 0-1,1-1 1,-1 1-1,0 0 0,1 0 1,-1 0-1,0 0 1,1 0-1,-1-1 0,0 1 1,1 0-1,-1-1 1,20-10 75,-7-3-20,0 0-1,-2-1 1,1-1-1,-2 0 1,15-27-1,-15 24-94,0 0-1,2 1 0,27-32 0,-39 49 33,1 1 0,-1-1 0,0 1 1,1-1-1,-1 0 0,1 1 0,-1 0 0,0-1 0,1 1 0,-1-1 0,1 1 0,-1 0 0,1-1 1,0 1-1,-1 0 0,1-1 0,-1 1 0,1 0 0,0 0 0,-1 0 0,1-1 0,-1 1 0,1 0 1,0 0-1,-1 0 0,1 0 0,0 0 0,-1 0 0,1 0 0,-1 1 0,1-1 0,0 0 0,-1 0 1,1 0-1,-1 1 0,1-1 0,0 0 0,-1 1 0,1-1 0,-1 0 0,1 1 0,-1-1 0,1 1 1,-1-1-1,0 0 0,1 1 0,-1-1 0,1 1 0,-1 0 0,0-1 0,1 1 0,-1-1 0,0 1 0,0-1 1,0 1-1,1 0 0,-1-1 0,0 1 0,0 0 0,0-1 0,0 1 0,0 0 0,0-1 0,0 2 1,4 55 650,-4-44-529,1-7-104,0 1-1,0-1 1,0 0-1,0 0 1,1 0-1,4 9 0,-6-14-53,1 1 0,0-1 0,0 0-1,-1 0 1,1 1 0,0-1-1,0 0 1,0 0 0,0 0-1,0 0 1,0 0 0,1-1 0,-1 1-1,0 0 1,0-1 0,1 1-1,-1 0 1,0-1 0,1 1-1,-1-1 1,1 0 0,-1 1 0,0-1-1,1 0 1,-1 0 0,1 0-1,-1 0 1,1 0 0,-1 0-1,0-1 1,1 1 0,-1 0 0,1-1-1,-1 1 1,2-2 0,4-1-348,0-1-1,0 0 1,0-1 0,0 0 0,-1 0 0,0 0 0,0-1 0,0 0 0,-1 0 0,9-12 0,43-74-4078,-53 86 4089,32-67-1271,-23 34 2695,-11 2 3359,-2 37-4318,0-1-1,0 1 0,-1 0 0,1 0 0,0-1 1,0 1-1,-1 0 0,1 0 0,0 0 1,0-1-1,-1 1 0,1 0 0,0 0 1,0 0-1,-1 0 0,1 0 0,0 0 0,-1-1 1,1 1-1,0 0 0,-1 0 0,1 0 1,0 0-1,0 0 0,-1 0 0,1 0 0,0 0 1,-1 0-1,1 0 0,0 1 0,-1-1 1,1 0-1,0 0 0,-1 0 0,1 0 1,0 0-1,0 1 0,-1-1 0,1 0 0,0 0 1,0 0-1,-1 1 0,1-1 0,0 0 1,0 0-1,0 1 0,0-1 0,-1 0 1,1 1-1,-13 11 745,6-4-602,1 0 0,1 1-1,0 0 1,0 0 0,0 0 0,1 0-1,1 1 1,0-1 0,0 1 0,1 0-1,-2 16 1,4-25-228,1 0 0,-1 0 0,1 0 0,-1 0-1,1-1 1,0 1 0,-1 0 0,1 0 0,0 0 0,0-1 0,-1 1-1,1 0 1,0-1 0,0 1 0,0-1 0,0 1 0,0-1-1,0 0 1,0 1 0,0-1 0,0 0 0,0 1 0,0-1 0,0 0-1,0 0 1,0 0 0,0 0 0,0 0 0,0 0 0,0 0-1,0-1 1,2 1 0,39-6 120,-10-1-136,-14 3-101,1 0 0,0 1 0,24 0 0,-42 3 102,0 0 1,0-1 0,0 1-1,0 0 1,0 1 0,0-1-1,0 0 1,0 0 0,0 0-1,0 1 1,0-1-1,0 0 1,0 1 0,-1-1-1,1 1 1,0-1 0,0 1-1,0-1 1,0 1 0,-1 0-1,1-1 1,0 1 0,-1 0-1,1 0 1,0-1-1,-1 1 1,1 2 0,0-1 9,-1 0 1,0 0 0,1 0-1,-1 0 1,0 0 0,0 0-1,0 0 1,-1 0 0,1 0-1,0 0 1,-1 0 0,-1 3-1,-1 3 40,0-1-1,-1 1 0,0-1 1,0 0-1,-10 12 1,9-14-239,-47 46 956,22-31-1885,-3-10-3733,12-10-4565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3.538"/>
    </inkml:context>
    <inkml:brush xml:id="br0">
      <inkml:brushProperty name="width" value="0.025" units="cm"/>
      <inkml:brushProperty name="height" value="0.025" units="cm"/>
    </inkml:brush>
  </inkml:definitions>
  <inkml:trace contextRef="#ctx0" brushRef="#br0">106 183 4644,'2'-11'3604,"47"-148"8012,-49 158-11558,0 1-1,0 0 1,0-1-1,0 1 1,0 0 0,0-1-1,1 1 1,-1 0-1,0-1 1,0 1 0,0 0-1,0-1 1,-1 1-1,1-1 1,0 1-1,0 0 1,0-1 0,0 1-1,0 0 1,0-1-1,0 1 1,-1 0 0,1-1-1,0 1 1,0 0-1,-1 0 1,1-1-1,0 1 1,0 0 0,-1-1-1,1 1 1,0 0-1,-1 0 1,1 0 0,0-1-1,0 1 1,-1 0-1,1 0 1,-1 0-1,1 0 1,0 0 0,-1 0-1,1 0 1,0 0-1,-1 0 1,1 0-1,0 0 1,-1 0 0,1 0-1,-1 0 1,1 0-1,0 0 1,-1 0 0,1 0-1,0 0 1,-1 1-1,1-1 1,0 0-1,-1 0 1,1 0 0,0 0-1,0 1 1,-1-1-1,1 0 1,0 1 0,0-1-1,-1 0 1,1 1-1,-24 16 81,8 1-73,1 0 0,1 2 0,-20 34 0,28-43-71,0 0 0,1 0 1,1 0-1,0 1 0,0-1 0,1 1 1,1 0-1,0 0 0,-1 14 1,4-26 3,-1 1 1,0-1 0,0 1 0,1-1 0,-1 1 0,0-1 0,0 0 0,1 1 0,-1-1-1,0 1 1,1-1 0,-1 0 0,1 1 0,-1-1 0,1 0 0,-1 0 0,0 1 0,1-1-1,-1 0 1,1 0 0,-1 0 0,1 1 0,-1-1 0,1 0 0,-1 0 0,1 0 0,-1 0 0,1 0-1,-1 0 1,1 0 0,-1 0 0,1 0 0,-1 0 0,1-1 0,-1 1 0,1 0 0,0 0-1,24-6 61,47-24 78,-58 22-426,1 1 1,1 1-1,-1 0 0,1 1 0,0 1 0,0 1 1,33-4-1,-47 7 241,-1 0 1,1 0-1,-1 0 1,0 0-1,1 1 0,-1-1 1,1 0-1,-1 1 1,0-1-1,1 1 1,-1-1-1,0 1 0,1 0 1,-1 0-1,0-1 1,0 1-1,0 0 1,0 0-1,0 0 0,0 0 1,0 0-1,0 0 1,0 1-1,0-1 1,-1 0-1,1 0 0,0 1 1,-1-1-1,1 0 1,-1 1-1,1-1 1,-1 0-1,0 1 0,0-1 1,0 1-1,1-1 1,-1 1-1,-1-1 1,1 0-1,0 1 0,-1 1 1,1 4 67,-1-1-1,-1 0 1,1 0 0,-1 0 0,0 0-1,0 0 1,-1-1 0,-4 9-1,-5 3 15,0-1-1,-1 0 0,-23 22 1,32-34-34,0 1 1,-1-1 0,0-1-1,1 1 1,-1-1-1,-1 0 1,1 0 0,0 0-1,-1-1 1,0 0 0,1 0-1,-1 0 1,0-1 0,0 1-1,0-1 1,-8 0 0,12-2-101,1 1 0,0-1-1,-1 1 1,1-1 0,-1 0 0,1 1 0,0-1 0,0 0 0,-1 0 0,1 0 0,0 0 0,0 0 0,0 0 0,0 0 0,0 0 0,0-1 0,1 1 0,-1 0 0,0-1 0,0 1 0,1 0 0,-1-1 0,1 1 0,0-1 0,-1 1 0,1-1 0,0 1 0,0-1 0,0 1 0,0-1 0,0 1 0,0-1 0,0 1-1,1-3 1,0-6-1328,0 0-1,0 0 0,2 0 1,2-11-1,13-24-6029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3.898"/>
    </inkml:context>
    <inkml:brush xml:id="br0">
      <inkml:brushProperty name="width" value="0.025" units="cm"/>
      <inkml:brushProperty name="height" value="0.025" units="cm"/>
    </inkml:brush>
  </inkml:definitions>
  <inkml:trace contextRef="#ctx0" brushRef="#br0">123 290 10025,'0'0'10667,"1"-10"-9301,0 2-1119,1-11 49,0 0-1,-2-35 0,0 50-261,0 0 0,-1 0 0,0 0-1,0 0 1,0 0 0,0 0 0,-1 1 0,1-1-1,-3-4 1,3 7-22,0 0-1,0 0 1,0 0-1,1 0 1,-1 0 0,-1 0-1,1 0 1,0 0-1,0 0 1,0 1-1,0-1 1,-1 0-1,1 1 1,0-1 0,0 1-1,-1 0 1,1-1-1,0 1 1,-1 0-1,1 0 1,-1 0-1,1 0 1,0 0 0,-1 0-1,1 0 1,-2 0-1,0 1-12,0 0-1,1 1 1,-1-1 0,0 0-1,1 1 1,-1-1-1,1 1 1,0 0 0,0 0-1,-1 0 1,1 0-1,0 0 1,1 1 0,-1-1-1,0 1 1,1-1-1,-1 1 1,1-1 0,0 1-1,-2 5 1,-17 64 57,18-66-40,-2 13 29,0 1 0,0 0 0,2 0 0,1 1 0,0-1 0,2 0 0,0 0 1,5 25-1,-5-43-35,-1 0 0,1 1 0,0-1 0,0 0 0,0 1 0,1-1 0,-1 0 0,0 0 0,1 0 0,-1 0 1,1 0-1,0-1 0,0 1 0,-1 0 0,1-1 0,0 1 0,1-1 0,-1 0 0,0 1 0,0-1 0,0 0 0,1 0 0,-1-1 1,1 1-1,-1 0 0,0-1 0,1 0 0,-1 1 0,1-1 0,-1 0 0,1 0 0,-1-1 0,1 1 0,-1 0 0,1-1 1,3-1-1,4 0 63,-1-1 1,0-1-1,0 1 1,0-1 0,0-1-1,0 0 1,-1 0 0,8-7-1,-3 1-218,0-1-1,-1 0 1,-1-1-1,0 0 0,0-1 1,-2 0-1,0 0 1,0-1-1,-1-1 0,-1 1 1,-1-1-1,9-31 1,-10 25-1474,-1 0 0,-1 0 0,-2 1 0,0-1 1,-3-41-1,-8-3-4414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4.259"/>
    </inkml:context>
    <inkml:brush xml:id="br0">
      <inkml:brushProperty name="width" value="0.025" units="cm"/>
      <inkml:brushProperty name="height" value="0.025" units="cm"/>
    </inkml:brush>
  </inkml:definitions>
  <inkml:trace contextRef="#ctx0" brushRef="#br0">0 0 7175,'0'0'2568,"2"9"-1693,18 98 2241,15 101 1450,-31-160-3933,-2-20-329,0 1 1,2-1 0,2 0 0,13 45 0,-18-71-291,0 1 0,-1-1 1,1 0-1,0 0 0,0 0 1,0 0-1,0 0 0,0-1 0,0 1 1,1 0-1,-1 0 0,1-1 1,-1 1-1,1-1 0,0 1 1,-1-1-1,1 0 0,0 1 1,0-1-1,0 0 0,0 0 1,0-1-1,4 2 0,-4-2 60,0 0 0,1-1 1,-1 1-1,1-1 0,-1 0 0,0 1 0,1-1 0,-1 0 0,0 0 0,0-1 1,1 1-1,-1 0 0,0-1 0,0 1 0,-1-1 0,1 0 0,2-2 0,6-8 191,0 0 0,-1 0 0,-1-1 0,0 0 0,8-19 0,-1-5-180,-1 0 0,-2-1 1,13-64-1,-17 12-2599,-14 151 711,4-48 1017,0 0 1,1 1-1,0-1 1,1 1-1,1-1 1,0 1-1,3 14 0,-3-26 542,-1-1-1,0 0 0,1 0 0,-1 0 1,1 0-1,0 0 0,-1 0 0,1 0 1,0 0-1,0 0 0,-1-1 0,1 1 1,0 0-1,0 0 0,0-1 0,0 1 1,0 0-1,0-1 0,0 1 1,0-1-1,1 1 0,-1-1 0,0 0 1,0 1-1,2-1 0,12 1-3332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3.722"/>
    </inkml:context>
    <inkml:brush xml:id="br0">
      <inkml:brushProperty name="width" value="0.025" units="cm"/>
      <inkml:brushProperty name="height" value="0.025" units="cm"/>
    </inkml:brush>
  </inkml:definitions>
  <inkml:trace contextRef="#ctx0" brushRef="#br0">137 26 17296,'0'0'5953,"-10"-1"-4245,2 1-1611,1-1 1,-1 2-1,1-1 1,-1 1-1,0 0 0,1 0 1,-11 4-1,15-4-71,0 0-1,0 1 0,-1-1 1,1 1-1,1 0 0,-1 0 0,0 0 1,0 0-1,1 0 0,-1 1 1,1-1-1,0 1 0,0-1 1,0 1-1,0 0 0,0 0 0,0 0 1,1 0-1,0 0 0,-1 0 1,1 1-1,-1 6 0,1-9-19,1 1 0,-1 0 0,1-1 0,0 1 0,0 0 0,0 0 0,0-1 0,0 1 0,0 0 0,0 0 0,0-1 0,1 1 0,-1 0 0,1-1 0,-1 1 0,1 0 0,0-1 0,0 1 0,-1-1 0,1 1 0,0-1 0,0 1 0,1-1 0,-1 0 0,0 0 0,0 1 0,1-1 0,-1 0 0,0 0 0,1 0 0,-1 0 0,4 1 0,-1-1 32,0 0-1,0 0 0,0 0 1,0-1-1,0 1 0,1-1 1,-1 0-1,0-1 0,0 1 1,0 0-1,0-1 0,1 0 1,4-2-1,-4 1 18,-1 0 0,1-1 0,-1 1 0,0-1 0,0 0-1,0-1 1,0 1 0,0 0 0,-1-1 0,0 0 0,1 0 0,-1 0 0,-1 0 0,1-1 0,3-6 0,-5 9-73,0 0 1,0 0 0,0 0 0,0 0-1,0 0 1,-1 0 0,1 0-1,-1 0 1,1-1 0,-1 1 0,0 0-1,0 0 1,0-1 0,0 1-1,0 0 1,0 0 0,-1-1-1,1 1 1,-1 0 0,0 0 0,1 0-1,-1 0 1,0 0 0,0 0-1,-1 0 1,1 0 0,0 0 0,0 0-1,-1 0 1,1 1 0,-1-1-1,0 0 1,1 1 0,-1 0-1,-2-2 1,-3 0 606,-2-1-6964,15 2-3582,12 2 2825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4.591"/>
    </inkml:context>
    <inkml:brush xml:id="br0">
      <inkml:brushProperty name="width" value="0.025" units="cm"/>
      <inkml:brushProperty name="height" value="0.025" units="cm"/>
    </inkml:brush>
  </inkml:definitions>
  <inkml:trace contextRef="#ctx0" brushRef="#br0">40 1 12876,'0'0'1890,"-5"11"-192,-2 7-1232,0 1 0,2 0-1,0 0 1,1 0 0,1 0 0,-1 30 0,4-26-394,1 0 0,1 0 0,1 1-1,1-2 1,1 1 0,1 0 0,0-1 0,2 0-1,1-1 1,1 0 0,0 0 0,2-1-1,0 0 1,1-1 0,1-1 0,1 0-1,32 30 1,-44-49-552,-7-10 351,-7-13 98,-141-235 805,151 256-692,-1 1 1,1-1 0,-1 0 0,1 0 0,0 0 0,0 0-1,0 0 1,0 0 0,1 0 0,-1-5 0,1 7-79,1 0 0,-1 0 0,1 0 0,-1 0 1,1 0-1,0 0 0,-1 0 0,1 0 0,0 0 1,0 0-1,0 1 0,0-1 0,0 0 0,0 1 1,0-1-1,0 0 0,0 1 0,0-1 0,0 1 1,0 0-1,0-1 0,0 1 0,0 0 0,1-1 1,-1 1-1,0 0 0,0 0 0,0 0 0,1 0 1,1 1-1,62-8-1707,1-6-4837,-11-3-3501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45.489"/>
    </inkml:context>
    <inkml:brush xml:id="br0">
      <inkml:brushProperty name="width" value="0.025" units="cm"/>
      <inkml:brushProperty name="height" value="0.025" units="cm"/>
    </inkml:brush>
  </inkml:definitions>
  <inkml:trace contextRef="#ctx0" brushRef="#br0">46 464 8456,'0'-9'1527,"-17"-131"9294,13 153-7843,-12 71-2977,13-51 6,0-9 1,1 1 0,2 30 1,0-54-10,-1-1 1,1 1 0,1 0-1,-1 0 1,0 0 0,0 0-1,0-1 1,0 1 0,0 0-1,1 0 1,-1 0 0,0-1-1,1 1 1,-1 0 0,1 0-1,-1-1 1,1 1 0,-1 0-1,1-1 1,-1 1 0,1-1-1,-1 1 1,1-1 0,0 1 0,-1-1-1,1 1 1,0-1 0,0 1-1,0-1 1,1 0 6,0 0 0,-1 0 0,1 0 1,-1 0-1,1 0 0,0-1 0,-1 1 0,1-1 0,-1 1 1,1-1-1,-1 1 0,1-1 0,-1 0 0,2-1 1,3-2 29,1-1 1,-1 0 0,0 0 0,-1-1 0,8-8 0,0-6-230,0-2 0,-2 1 0,0-2 1,-1 1-1,-2-1 0,0-1 0,-1 0 1,6-46-1,-13 74 194,0-1 0,0 1 0,0 0 1,0 0-1,1 0 0,0 0 0,0 0 1,0 0-1,0-1 0,1 1 0,-1 0 0,1-1 1,0 1-1,4 5 0,-4-8 24,0 1-1,0-1 1,0 1-1,0-1 1,1 0 0,-1 1-1,1-1 1,-1 0-1,1-1 1,-1 1 0,1 0-1,-1-1 1,1 1-1,0-1 1,-1 0 0,1 0-1,-1 0 1,1 0-1,0-1 1,-1 1 0,1-1-1,-1 1 1,5-3-1,6-1 89,-1 0-1,0-2 1,0 1-1,0-2 1,-1 1 0,18-15-1,61-56-44,-82 70-48,7-9 6,0 1 1,0-2-1,12-19 0,-22 29-9,0 0-1,-1 0 0,0 0 0,0-1 0,-1 0 0,0 1 0,0-1 0,-1 0 1,0-1-1,2-14 0,-4 23-16,0-1 0,0 1 0,0 0 0,0 0 0,0 0 0,0 0 0,0-1 0,0 1 0,0 0 0,0 0 0,0 0 0,0 0 0,0 0 0,0-1 0,0 1 0,0 0 0,0 0 0,0 0 0,0 0 0,0 0 0,-1-1 0,1 1 0,0 0 0,0 0 0,0 0 0,0 0 0,0 0 0,0 0 0,0 0 0,-1 0 0,1-1 0,0 1 0,0 0 0,0 0 0,0 0 0,0 0 1,-1 0-1,1 0 0,0 0 0,0 0 0,0 0 0,0 0 0,0 0 0,-1 0 0,1 0 0,0 0 0,0 0 0,0 0 0,0 0 0,-1 0 0,1 0 0,-11 7-43,-8 12-38,-4 11 142,-28 48-1,44-66 55,0 1-1,1 0 0,1 0 0,0 0 1,1 0-1,0 1 0,-2 18 1,6-31-108,0 0 0,0 0 0,-1 1 1,1-1-1,0 0 0,0 0 0,0 0 1,0 0-1,0 0 0,1 0 0,-1 1 1,0-1-1,0 0 0,1 0 0,-1 0 1,1 0-1,-1 0 0,1 0 0,-1 0 1,1 0-1,0 0 0,-1 0 0,1 0 1,0-1-1,0 1 0,0 0 0,0 0 0,-1-1 1,2 1-1,1 0 9,-1 0 1,0-1-1,1 0 0,-1 0 0,0 0 1,1 0-1,-1 0 0,0 0 1,0 0-1,1-1 0,-1 1 0,0-1 1,3-1-1,7-2 72,0-1 0,-1-1 1,1 0-1,11-9 0,14-15 13,-1-1 1,56-63-1,-30 28-26,-62 65-82,1 0 1,0 0 0,-1 1-1,1-1 1,0 0-1,-1 0 1,1 1 0,0-1-1,0 0 1,0 1-1,0-1 1,0 1 0,-1-1-1,1 1 1,0 0-1,0-1 1,0 1 0,0 0-1,0 0 1,0-1-1,1 1 1,-1 0 0,1 0-1,-1 1 13,-1 0-1,1-1 0,0 1 1,-1 0-1,1-1 1,0 1-1,-1 0 0,1 0 1,-1 0-1,0-1 0,1 1 1,-1 0-1,0 0 1,1 0-1,-1 0 0,0 0 1,0 0-1,0 0 0,0 0 1,0 1-1,-4 64 473,2-52-392,1-4-51,0-2-11,1 0-1,-1 0 0,2-1 1,-1 1-1,1 0 1,2 9-1,-3-15-6,1 0 0,-1 0-1,1-1 1,0 1-1,0-1 1,0 1 0,0-1-1,0 1 1,0-1-1,1 0 1,-1 1 0,0-1-1,1 0 1,-1 0 0,1 0-1,-1 0 1,1 0-1,-1 0 1,1-1 0,0 1-1,-1 0 1,1-1-1,0 1 1,0-1 0,-1 0-1,1 0 1,0 1-1,0-1 1,0 0 0,-1-1-1,1 1 1,3-1-1,3 0 62,1-1 0,0 0 0,-1-1 0,1 0 0,-1 0 0,0 0 0,0-1 0,-1-1 0,1 1 0,-1-1 0,8-7 0,15-14-29,33-35 0,-27 24-52,-24 25-78,29-26-394,-39 37 367,0-1 1,0 0 0,1 1-1,-1-1 1,0 1-1,1-1 1,-1 1 0,1 0-1,0 0 1,-1 1-1,1-1 1,0 0 0,-1 1-1,1-1 1,3 1 0,-5 1 71,-1-1 0,1 1-1,0-1 1,-1 1 0,1 0 0,-1-1 0,1 1 0,-1 0 0,0-1 0,1 1 0,-1 0 0,1-1 0,-1 1 0,0 0 0,0 0 0,0 0 0,1-1 0,-1 1 0,0 0 0,0 0 0,0 0 0,0 0 0,-1 1 0,1 27 90,0-22-82,-2 49-132,0-1-4884,2-46-791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3:56.733"/>
    </inkml:context>
    <inkml:brush xml:id="br0">
      <inkml:brushProperty name="width" value="0.025" units="cm"/>
      <inkml:brushProperty name="height" value="0.025" units="cm"/>
    </inkml:brush>
  </inkml:definitions>
  <inkml:trace contextRef="#ctx0" brushRef="#br0">9250 353 6118,'0'0'2781,"-10"0"-1937,4 1-862,-19 1 506,1 0 1,-1-2-1,1-1 0,0-1 1,-1 0-1,-24-7 0,19 0-351,-1 1 1,0 2-1,0 1 0,-46-1 0,-131 9 575,166-1-514,-118 3 736,0-7 1,-196-27-1,-806-82-315,695 84-495,-765-30 628,-34-10 326,901 40-966,-642 37 0,653 11-111,-415 43 25,637-41-66,0 6-1,1 6 1,3 6-1,1 5 1,2 6-1,-126 72 1,221-108 32,-93 56-115,113-65 108,0 1 1,0 0-1,0 0 1,1 1-1,1 0 1,-1 0-1,2 1 1,-13 19-1,17-22 2,0 0 0,1 0 0,-1 0 0,1 0-1,1 1 1,-1-1 0,1 1 0,0-1-1,1 1 1,0-1 0,0 1 0,1-1 0,0 1-1,0-1 1,1 0 0,0 1 0,0-1 0,0 0-1,1 0 1,0 0 0,1 0 0,-1-1-1,1 0 1,1 1 0,-1-1 0,9 9 0,5 3-10,1 1 0,0-2 0,1-1 0,0 0 0,2-2 0,34 19 0,-3-7-8,2-2 0,0-3 0,69 17 0,182 29 41,-116-28-14,738 153-55,11-72 1,-339-85 54,277 23-3,-334-19-12,861-49 1,435-187 114,-1696 174-108,-2 2-43,-1-6 1,156-52-1,-272 71 40,-1-1 0,1-1 0,-2-1 0,42-28 1,-56 33 36,-1 1 1,-1-1 0,1 0 0,-1-1 0,0 0-1,-1 0 1,1 0 0,-1 0 0,-1-1 0,1 0-1,-2 0 1,1 0 0,-1 0 0,0-1 0,0 0-1,-1 1 1,1-12 0,-2 3 11,-1 1 0,0 0-1,-1-1 1,-1 1 0,-1 0 0,0 0 0,-1 0 0,0 0 0,-2 1 0,0 0-1,-14-26 1,-9-8 104,-2 1 0,-38-45 0,52 71-131,-17-19 7,-1 0 0,-3 3-1,-1 1 1,-2 1-1,-1 3 1,-2 2-1,-1 1 1,-1 2 0,-1 3-1,-58-23 1,33 21 7,-1 3 1,-1 4-1,-1 2 0,-1 4 1,0 4-1,-117-3 0,71 13-701,1 5-1,0 5 0,-175 38 1,164-20-2347,2-6-1377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4:02.818"/>
    </inkml:context>
    <inkml:brush xml:id="br0">
      <inkml:brushProperty name="width" value="0.025" units="cm"/>
      <inkml:brushProperty name="height" value="0.025" units="cm"/>
    </inkml:brush>
  </inkml:definitions>
  <inkml:trace contextRef="#ctx0" brushRef="#br0">8514 743 10634,'-13'0'-507,"-40"-3"631,0-2 1,-88-21 0,-114-44 99,200 55-358,-1 3 0,-1 1 0,-111-4 0,-177 20-203,221 1 485,-240-18 0,-919-162 562,269-37-647,911 186-62,-78-13 15,-2 8 0,-1 9 0,-1 7 0,0 9 0,-362 36 0,-257 24 16,652-47-341,1 6-1,0 7 1,1 7-1,-278 89 0,375-99 326,-628 182 273,632-191-107,12-2 83,0 1 1,-60 21 0,88-25-247,-1 0 0,0 1 0,1 0 0,0 0 0,0 1 0,1 0 0,0 1 0,0 0 1,0 0-1,1 0 0,0 1 0,0 0 0,1 1 0,-7 12 0,5-4-14,0 0 1,2 1 0,0 0-1,1 0 1,0 1-1,2-1 1,0 1 0,1 0-1,1-1 1,1 1-1,1 0 1,0 0-1,1 0 1,7 25 0,-4-24-20,1-1 0,1 1 1,0-1-1,2 0 1,0-1-1,1 0 0,1 0 1,1-1-1,0 0 0,1-1 1,1-1-1,0 0 1,17 13-1,-4-8-4,0-2-1,2 0 1,0-2 0,1-1-1,0-2 1,36 12 0,200 43 13,-158-44 26,217 50 126,600 56 0,292-104-102,-831-26-21,887-27 136,-449-32-118,732-25 50,-1274 84-90,508-13 26,-588-1-11,379-75 0,-565 86-5,575-157 54,-527 138 24,0-4 0,-1-2 1,-2-3-1,-1-3 0,-1-2 0,97-80 1,-141 103-24,-1 0 0,0-1 0,-1-1 0,-1 0 0,0-1 0,-1 0 0,16-32 0,-23 40 26,-1-1 0,0 0 0,0 0 0,-1 0 0,-1 0-1,1-1 1,-1 1 0,-1 0 0,0-1 0,0 1 0,-1 0 0,0 0-1,-1-1 1,1 1 0,-2 0 0,0 0 0,0 0 0,-6-11-1,-5-6 15,-1 0 0,-1 1 0,-1 1-1,-2 0 1,0 2 0,-1 0-1,-1 1 1,-2 1 0,0 1-1,0 1 1,-2 1 0,-35-18-1,-32-11-40,-3 4 1,-117-36-1,193 72-34,-121-38 64,-2 6 0,-1 6 0,-178-15 0,101 29-98,-325 17-1,442 8-373,1 6-1,0 4 1,-100 30 0,-290 117-8315,409-134 2402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4:30.401"/>
    </inkml:context>
    <inkml:brush xml:id="br0">
      <inkml:brushProperty name="width" value="0.025" units="cm"/>
      <inkml:brushProperty name="height" value="0.025" units="cm"/>
    </inkml:brush>
  </inkml:definitions>
  <inkml:trace contextRef="#ctx0" brushRef="#br0">666 117 8168,'-9'-5'197,"-39"-19"-69,4 1 172,-54-19 1,86 37-438,-1 1 0,0 1 0,1 0 0,-1 0 0,0 1 0,0 1 0,0 0 0,-1 1 1,-21 2-1,24 1 51,1 0 0,-1 1 0,1 0 1,0 0-1,1 1 0,-1 0 1,1 1-1,-10 8 0,-67 60 255,73-63-79,1 1 21,0-1 0,1 2 0,1-1 0,0 2 0,1-1 0,0 1 0,1 0 0,0 1 0,-7 22 0,12-27-81,0 0 1,1-1-1,0 1 1,0 0-1,1 1 1,1-1-1,0 0 1,0 0-1,1 0 1,0 0-1,1 0 1,0 0-1,0 0 1,1 0-1,1-1 1,6 14-1,24 36 73,3-1 0,3-2 0,51 56-1,-76-93-88,1-2-1,1 0 1,1 0-1,0-2 1,1 0-1,30 17 1,-33-24 23,0-1 1,0 0-1,0-1 1,1-1-1,0 0 1,0-2 0,0 0-1,0 0 1,29-1-1,-20-3-12,0-1-1,0-1 0,0-2 0,-1 0 1,0-2-1,0 0 0,0-2 1,45-23-1,4-9 0,97-72 1,-31 18 6,-125 86 40,-2 1-105,0 0 0,-1-1 1,15-13-1,-24 19 132,0 0 0,0 0 0,-1 0-1,1-1 1,-1 1 0,1-1 0,-1 0-1,-1 0 1,1 0 0,0 0 0,-1 0-1,0 0 1,0 0 0,0 0-1,0-9 1,-1 0 114,-1 1 0,-1-1-1,0 1 1,-1 0 0,0-1 0,-1 1-1,-1 0 1,0 1 0,0-1-1,-1 1 1,0 0 0,-1 1 0,0-1-1,-1 1 1,-11-10 0,-16-17-62,-1 2 0,-58-42 1,71 58-212,-1 1 1,-1 2 0,0 0 0,-1 2-1,-36-14 1,52 24-267,-1 0 0,0 1 0,0 1 0,0 0 1,0 1-1,-1 0 0,1 0 0,0 1 0,0 1 0,-1 0 0,1 0 0,0 1 0,0 0 0,0 1 0,0 1 0,1 0 1,-11 5-1,-41 22-3309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7:13.677"/>
    </inkml:context>
    <inkml:brush xml:id="br0">
      <inkml:brushProperty name="width" value="0.025" units="cm"/>
      <inkml:brushProperty name="height" value="0.025" units="cm"/>
    </inkml:brush>
  </inkml:definitions>
  <inkml:trace contextRef="#ctx0" brushRef="#br0">1 1 7783,'0'0'2638,"8"3"-2201,53 16 235,0-2-1,1-3 0,105 10 0,28 6 696,-46-3-776,2-7 0,236 2-1,830-37 916,10-2-1079,-818 19-344,345-3 1199,-2-51-480,-423 21-305,-187 27-6802,-128 4 171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7:19.853"/>
    </inkml:context>
    <inkml:brush xml:id="br0">
      <inkml:brushProperty name="width" value="0.025" units="cm"/>
      <inkml:brushProperty name="height" value="0.025" units="cm"/>
    </inkml:brush>
  </inkml:definitions>
  <inkml:trace contextRef="#ctx0" brushRef="#br0">62 121 11979,'0'0'241,"-9"4"388,-28 10-89,36-14-468,1 0 0,-1 0 1,0 1-1,0-1 0,0 0 1,0 1-1,0-1 0,1 1 1,-1-1-1,0 1 0,0 0 1,1-1-1,-1 1 0,0 0 1,1-1-1,-1 1 0,0 0 0,1 0 1,-1-1-1,1 1 0,-1 1 1,10 11 535,27 2-146,-35-14-321,37 7 215,0-1 1,1-1-1,0-3 0,0-1 0,72-5 0,-36 1-160,127-10 659,240-46-1,-184 20-315,623-21-950,-788 55-2038,-2-7-3521,-4-8-4338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7:21.462"/>
    </inkml:context>
    <inkml:brush xml:id="br0">
      <inkml:brushProperty name="width" value="0.025" units="cm"/>
      <inkml:brushProperty name="height" value="0.025" units="cm"/>
    </inkml:brush>
  </inkml:definitions>
  <inkml:trace contextRef="#ctx0" brushRef="#br0">0 1 6887,'0'0'1414,"3"8"-1366,-2-5-37,-1 0 0,1 0 1,0 0-1,1 0 0,-1 0 0,0 0 0,1 0 0,-1-1 0,1 1 0,0-1 1,0 1-1,0-1 0,0 0 0,1 0 0,-1 1 0,0-2 0,1 1 0,0 0 1,-1 0-1,1-1 0,0 0 0,0 1 0,4 0 0,101 32 1718,-18-5-167,156 28 0,207-15-549,4-31-267,-202-7-519,2008-32 1983,-1616 20-1906,-568 14-1056,117 25 0,-17 13-3856,-83-17 246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7:34.470"/>
    </inkml:context>
    <inkml:brush xml:id="br0">
      <inkml:brushProperty name="width" value="0.025" units="cm"/>
      <inkml:brushProperty name="height" value="0.025" units="cm"/>
    </inkml:brush>
  </inkml:definitions>
  <inkml:trace contextRef="#ctx0" brushRef="#br0">174 0 4933,'0'0'496,"-9"1"364,-10 0-365,6-1 319,0 0 0,1 1 0,-1 1 0,1 0-1,-1 0 1,-13 6 0,78 0-483,56-8-186,78 3 76,-155 0-106,1 1 1,-1 1-1,57 18 1,-42-7 8,4 3 56,2-2 0,0-3 1,1-1-1,0-3 1,59 3-1,-21-14 208,124-18 0,-139 9-302,0 4 1,133 5 0,-196 3 32,-21-2 258,-24-3-137,-9-7-252,-1 2 0,1 2-1,-55-1 1,-130 9-869,192-1 744,-174 13 289,-385 76 0,380-30-152,77-18 0,215-56-1511,59-27-2041,188-31-1,-235 57 926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7:50.241"/>
    </inkml:context>
    <inkml:brush xml:id="br0">
      <inkml:brushProperty name="width" value="0.025" units="cm"/>
      <inkml:brushProperty name="height" value="0.025" units="cm"/>
    </inkml:brush>
  </inkml:definitions>
  <inkml:trace contextRef="#ctx0" brushRef="#br0">196 151 5285,'-12'0'347,"-17"1"-8,9 1 376,0-1 0,1-1 0,-1 0 0,0-2 0,-29-6-1,49 8-693,0 0 0,-1 0 0,1 0-1,0 0 1,-1 0 0,1 0 0,0 0-1,0 0 1,-1 0 0,1 0 0,0 0-1,0 0 1,-1-1 0,1 1 0,0 0-1,0 0 1,0 0 0,-1 0 0,1 0-1,0-1 1,0 1 0,0 0-1,-1 0 1,1-1 0,0 1 0,0 0-1,0 0 1,0 0 0,0-1 0,0 1-1,0 0 1,-1 0 0,1-1 0,0 1-1,0 0 1,0-1 0,0 1 0,0 0-1,0 0 1,0-1 0,0 1 0,0 0-1,0 0 1,1-1 0,-1 1 0,0 0-1,0 0 1,0-1 0,0 1 0,0 0-1,0 0 1,1-1 0,-1 1 0,0 0-1,0 0 1,0 0 0,0-1 0,1 1-1,-1 0 1,0 0 0,0 0 0,1 0-1,-1 0 1,0-1 0,1 1 0,16-8-67,39-4 261,1 2-1,-1 3 0,110 1 1,-60 3-101,391-35 516,221-5 437,-462 42-2999,-130-3-1068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4.321"/>
    </inkml:context>
    <inkml:brush xml:id="br0">
      <inkml:brushProperty name="width" value="0.025" units="cm"/>
      <inkml:brushProperty name="height" value="0.025" units="cm"/>
    </inkml:brush>
  </inkml:definitions>
  <inkml:trace contextRef="#ctx0" brushRef="#br0">122 107 16239,'0'0'2547,"-8"1"-364,0 1-1987,1 0 0,0 0 0,0 0 0,0 1 0,1 1 0,-1-1-1,1 1 1,-1 0 0,-8 8 0,12-10-86,0 1 0,0-1 0,0 1 0,0 0 0,1 0 0,-1 0 0,1 1 0,0-1 0,0 0 0,0 1 0,1 0 0,-1-1 0,1 1 0,0 0 1,0 0-1,0 0 0,0-1 0,1 1 0,-1 0 0,1 0 0,0 0 0,1 8 0,0-11-104,0 0 0,-1 0 0,1 1 0,0-1 0,0-1 0,0 1 0,0 0 0,0 0 0,0 0 0,0 0 0,0-1 0,0 1 0,1-1 1,-1 1-1,0-1 0,0 1 0,0-1 0,1 1 0,-1-1 0,0 0 0,1 0 0,-1 0 0,0 0 0,1 0 0,-1 0 0,0 0 0,0 0 0,1 0 0,2-1 0,40-10 224,-33 5-217,0 0 1,0-1 0,-1 0-1,0-1 1,-1 0-1,0-1 1,0 0 0,-1 0-1,0-1 1,0 0-1,-1 0 1,0 0-1,-1-1 1,-1-1 0,1 1-1,-2-1 1,1 1-1,-2-1 1,0 0 0,0-1-1,1-12 1,-5 26-15,1-1 1,0 0 0,0 0-1,-1 0 1,1 1 0,0-1-1,-1 0 1,1 0 0,0 0-1,-1 0 1,1 1 0,0-1-1,-1 0 1,1 0 0,0 0-1,-1 0 1,1 0-1,0 0 1,-1 0 0,1 0-1,0 0 1,-1 0 0,1 0-1,0 0 1,-1-1 0,1 1-1,0 0 1,-1 0 0,1 0-1,0 0 1,0 0 0,-1-1-1,1 1 1,0 0 0,-1 0-1,1 0 1,0-1 0,0 1-1,0 0 1,-1-1 0,1 1-1,0 0 1,0 0-1,0-1 1,0 1 0,-1 0-1,1-1 1,0 1 0,0 0-1,0-1 1,0 1 0,0 0-1,0-1 1,0 1 0,0 0-1,0-1 1,0 1 0,0 0-1,0-1 1,0 1-1,-17 23-25,6-8 184,2 1 1,0 1-1,1 0 1,1 0-1,0 0 1,2 1 0,0 0-1,0 0 1,-1 27-1,5-43-150,1-1 0,0 0 0,0 0 0,0 1 0,0-1 0,0 0-1,0 1 1,0-1 0,1 0 0,-1 1 0,0-1 0,1 0 0,-1 0 0,1 0 0,-1 1-1,1-1 1,0 0 0,-1 0 0,1 0 0,0 0 0,0 0 0,0 0 0,0 0 0,0 0-1,0 0 1,0-1 0,0 1 0,0 0 0,0-1 0,0 1 0,1-1 0,-1 1 0,0-1-1,0 1 1,1-1 0,-1 0 0,0 0 0,0 1 0,1-1 0,-1 0 0,0 0 0,1 0 0,-1-1-1,0 1 1,1 0 0,-1 0 0,0-1 0,0 1 0,1-1 0,-1 1 0,2-2 0,4 0 32,-1-1 0,0 1 1,0-1-1,0-1 1,0 1-1,0-1 0,0 0 1,9-9-1,-9 5 9,1 0 0,-1-1 0,0 1 0,-1-1-1,0 0 1,7-19 0,-12 27-1,-3 5-12,0 0 1,0 0-1,0 0 0,0 0 0,1 1 1,0-1-1,0 1 0,0 0 1,-1 6-1,2-10-13,1 0-1,-1 0 1,1 0 0,-1 0-1,1 1 1,0-1-1,-1 0 1,1 0 0,0 0-1,0 1 1,0-1 0,0 0-1,0 0 1,0 1-1,0-1 1,1 0 0,-1 0-1,0 0 1,1 1 0,-1-1-1,1 0 1,0 1-1,0-1-9,0-1 0,0 1 0,0-1 0,0 1 0,-1-1 0,1 0 0,0 0 0,0 1 0,0-1 0,0 0 0,0 0 0,0 0 0,0 0 0,0 0 0,0 0 0,0 0 0,0 0 0,0-1 0,0 1 0,2-1 0,4-2 1,1 0 0,-1 0-1,0-1 1,0 0 0,10-7-1,-5 1-241,-1-1 0,1 1 0,16-23 0,-31 43 126,1 1 1,-1-1-1,1 1 1,0 16-1,2-26 76,0-1 0,0 1-1,0-1 1,0 0 0,0 1-1,0-1 1,0 1-1,0-1 1,0 1 0,0-1-1,0 0 1,0 1-1,0-1 1,0 1 0,1-1-1,-1 1 1,0-1 0,0 0-1,0 1 1,1-1-1,-1 0 1,0 1 0,1-1-1,-1 0 1,0 1-1,1-1 1,-1 0 0,0 0-1,1 1 1,-1-1 0,0 0-1,1 0 1,-1 0-1,1 1 1,-1-1 0,0 0-1,1 0 1,-1 0-1,1 0 1,21-8-1586,17-24-2522,-25 14 1481,0 0 0,-1-1 0,20-38 0,-11 11-1543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7:51.274"/>
    </inkml:context>
    <inkml:brush xml:id="br0">
      <inkml:brushProperty name="width" value="0.025" units="cm"/>
      <inkml:brushProperty name="height" value="0.025" units="cm"/>
    </inkml:brush>
  </inkml:definitions>
  <inkml:trace contextRef="#ctx0" brushRef="#br0">0 149 8552,'0'0'278,"12"-3"-33,587-69 1416,-359 51-1603,194-15-22,2 19-1,511 46 1,-356 20-3116,-454-41 960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03.887"/>
    </inkml:context>
    <inkml:brush xml:id="br0">
      <inkml:brushProperty name="width" value="0.025" units="cm"/>
      <inkml:brushProperty name="height" value="0.025" units="cm"/>
    </inkml:brush>
  </inkml:definitions>
  <inkml:trace contextRef="#ctx0" brushRef="#br0">5671 438 8104,'-10'-3'96,"-107"-30"751,-478-115-445,-230 61 756,143 23 737,608 53-1773,-408-52 288,-5 35-797,-45 41-63,-66 1 72,563-15 379,-283 8 35,269-3-32,-1 3-1,2 1 0,-1 3 0,-65 24 1,70-17-81,0 2 1,0 3 0,2 1 0,1 1-1,-52 44 1,64-45 71,2 1-1,0 1 0,2 2 1,0 0-1,3 2 1,0 1-1,-27 51 1,36-54 47,1 1 1,2 1-1,1-1 1,1 2-1,1-1 1,2 1-1,1 0 1,2 0-1,1 0 1,3 32-1,0-35-31,1 0 0,2-1 0,1 1 0,1-1 0,1 0 0,1-1-1,2 0 1,1 0 0,0-2 0,2 1 0,22 28 0,-2-12-12,2-3 1,1-1 0,2-2-1,2-1 1,0-2-1,3-2 1,0-2 0,2-2-1,92 38 1,-23-21-12,2-5-1,2-5 1,136 19-1,-30-19 13,291 5 0,229-49 0,904-171 96,-1166 90-48,641-211 0,-800 186-236,-261 90 135,-2-2 0,0-3 0,56-41 0,-100 61 114,-1-1 0,1 0 0,-2-1 0,0-1 0,-1-1 0,-1 0 0,0-1 0,-1 0 0,-1-1 0,12-24 0,-18 29 108,0 1 1,-1-1-1,0 1 0,-2-1 0,1 0 0,-1 0 0,-1-1 0,0 1 0,-1 0 1,-1 0-1,0-1 0,0 1 0,-2 0 0,1 0 0,-2 1 0,0-1 0,-7-16 1,1 6-29,-2 1 1,0 1-1,-1 0 0,-1 1 1,-1 0-1,-1 1 1,-37-33-1,26 28-72,-2 2 0,-1 2 0,0 0 0,-63-28 0,24 20-183,-1 4 1,-2 2-1,0 4 0,-131-17 0,3 18-2019,-1 8-1,-299 26 0,242 5-1005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05.849"/>
    </inkml:context>
    <inkml:brush xml:id="br0">
      <inkml:brushProperty name="width" value="0.025" units="cm"/>
      <inkml:brushProperty name="height" value="0.025" units="cm"/>
    </inkml:brush>
  </inkml:definitions>
  <inkml:trace contextRef="#ctx0" brushRef="#br0">82 130 6278,'0'0'3518,"8"3"-3662,19 4 148,-1-2 1,1-1-1,0-1 1,43-1-1,119-13 86,-13-8-80,319-31 172,-195 24-101,472-21 105,-816 50 692,-1 2 0,-63 17-1,-38 4-921,-153 4 114,-107 14 159,85 8-172,-509 61-98,874-119-510,-1-3 0,0-1 0,57-22-1,29-7 317,45 5-32,306-21 0,-294 40 145,371-53-2462,-415 43-1212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2.859"/>
    </inkml:context>
    <inkml:brush xml:id="br0">
      <inkml:brushProperty name="width" value="0.025" units="cm"/>
      <inkml:brushProperty name="height" value="0.025" units="cm"/>
    </inkml:brush>
  </inkml:definitions>
  <inkml:trace contextRef="#ctx0" brushRef="#br0">1 40 7623,'0'0'283,"9"-4"454,12-4-687,2 1-1,-1 1 1,1 1 0,0 1 0,38-2 0,-21 8 703,52 9 0,-50-5-78,44 1 0,139-9 267,-85-1-57,259 27 0,-216 2-408,531 104 759,-68 4-520,-627-131-678,724 101 532,6-36-474,160-35-64,-336-52 93,-54 0 71,141-13-170,55 1 113,-434 34 32,301-7-27,-129-34-122,160-5 20,-239 71-13,-156-7-47,382-20 26,-263-8 165,-302 7-145,198 7-1,-201-4 41,-1 1-1,1 2 0,-1 2 1,-1 0-1,38 16 0,-66-23-235,-1 0-1,1-1 0,-1 1 0,1 0 0,-1 0 0,1 0 0,-1 0 0,1 1 0,-1-1 0,0 0 0,0 0 0,1 1 0,-1-1 0,0 1 0,0-1 0,-1 1 0,1 0 0,0-1 0,0 1 0,-1 0 0,1-1 0,0 4 0,0 14-3925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5.572"/>
    </inkml:context>
    <inkml:brush xml:id="br0">
      <inkml:brushProperty name="width" value="0.025" units="cm"/>
      <inkml:brushProperty name="height" value="0.025" units="cm"/>
    </inkml:brush>
  </inkml:definitions>
  <inkml:trace contextRef="#ctx0" brushRef="#br0">215 1 8264,'0'0'13741,"-11"0"-13234,6 0-481,-1 0 0,1 0 1,-1 1-1,1 0 0,-1 0 0,1 0 0,0 1 1,-1 0-1,1 0 0,0 0 0,0 0 0,0 1 1,1 0-1,-1 0 0,1 0 0,-1 1 0,1-1 1,0 1-1,0 0 0,1 1 0,-5 5 1,-7 10 183,2-1 1,1 2-1,-14 29 1,21-40-135,0 1 1,1 0 0,1 0-1,0 0 1,1 1 0,0-1-1,0 1 1,1 21 0,1-32-76,0-1 0,0 1 0,0-1 0,0 1 1,1-1-1,-1 1 0,0-1 0,1 1 0,-1-1 1,0 1-1,1-1 0,-1 0 0,0 1 0,1-1 1,-1 0-1,1 1 0,-1-1 0,1 0 0,-1 1 1,1-1-1,-1 0 0,1 0 0,-1 0 0,1 1 1,-1-1-1,1 0 0,-1 0 0,1 0 0,-1 0 1,1 0-1,-1 0 0,1 0 0,-1 0 0,1 0 1,0 0-1,-1 0 0,1-1 0,-1 1 0,1 0 1,-1 0-1,1 0 0,-1-1 0,1 1 0,-1 0 1,1-1-1,-1 1 0,0 0 0,1-1 0,27-16 154,23-26-506,-2-3 0,-2-1 0,51-68 0,-161 207 1276,52-75-749,0 1 1,2 0 0,0 1 0,1 0 0,-10 35 0,17-53-175,1 0 0,0-1 0,0 1 0,-1 0 0,1 0 1,0 0-1,0 0 0,0 0 0,0-1 0,0 1 0,0 0 0,0 0 0,0 0 0,0 0 0,1 0 0,-1 0 0,0-1 1,0 1-1,1 0 0,-1 0 0,1 0 0,-1-1 0,1 1 0,-1 0 0,1-1 0,-1 1 0,1 0 0,0-1 0,-1 1 1,2 0-1,0-1-34,-1 1 0,1-1 0,0 0 0,-1 0 1,1 0-1,-1 0 0,1-1 0,0 1 0,-1 0 1,1-1-1,0 1 0,-1-1 0,1 1 0,2-2 1,3-2-594,0 0 1,0 0-1,-1-1 1,0 1 0,1-1-1,5-7 1,4-14-4602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6.420"/>
    </inkml:context>
    <inkml:brush xml:id="br0">
      <inkml:brushProperty name="width" value="0.025" units="cm"/>
      <inkml:brushProperty name="height" value="0.025" units="cm"/>
    </inkml:brush>
  </inkml:definitions>
  <inkml:trace contextRef="#ctx0" brushRef="#br0">311 22 10474,'0'0'7308,"-9"-5"-6160,6 3-1070,-1-1 0,0 1 1,0 1-1,0-1 0,-1 0 0,1 1 0,0 0 1,-1 0-1,1 0 0,0 1 0,-1-1 1,1 1-1,-1 0 0,1 1 0,-1-1 0,1 1 1,0-1-1,-1 1 0,1 1 0,0-1 0,-1 0 1,-4 4-1,-8 5 120,1 1 1,1 0-1,0 1 1,1 0-1,0 2 1,1-1-1,-18 25 1,24-28-85,-1 1 0,1 0 1,1 0-1,0 0 1,1 1-1,0 0 0,1 0 1,0 0-1,0 1 1,2-1-1,-1 1 0,1 14 1,2-25-111,0 0 1,1 0 0,-1 0-1,1 0 1,0-1 0,-1 1-1,1 0 1,0 0-1,0-1 1,0 1 0,0 0-1,1-1 1,-1 1-1,0-1 1,1 0 0,-1 1-1,1-1 1,-1 0-1,1 0 1,-1 0 0,1 0-1,0 0 1,0 0-1,-1-1 1,1 1 0,0 0-1,0-1 1,0 1 0,0-1-1,0 0 1,0 0-1,0 0 1,2 0 0,11 1-438,0 0 1,0-2 0,16-1 0,-28 1 194,5 0-764,-1 0 0,1 0 1,-1-1-1,1-1 0,7-2 0,8-7-5468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6.811"/>
    </inkml:context>
    <inkml:brush xml:id="br0">
      <inkml:brushProperty name="width" value="0.025" units="cm"/>
      <inkml:brushProperty name="height" value="0.025" units="cm"/>
    </inkml:brush>
  </inkml:definitions>
  <inkml:trace contextRef="#ctx0" brushRef="#br0">0 1 14350,'0'0'6726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7.175"/>
    </inkml:context>
    <inkml:brush xml:id="br0">
      <inkml:brushProperty name="width" value="0.025" units="cm"/>
      <inkml:brushProperty name="height" value="0.025" units="cm"/>
    </inkml:brush>
  </inkml:definitions>
  <inkml:trace contextRef="#ctx0" brushRef="#br0">24 1 15375,'0'0'7078,"-6"52"-6117,3-17-384,-3 4-321,3-1-128,-3-1-64,6-3 0,0-6-32,0-4 0,0-5-416,6-5-1186,3-8-960,0-4-1986,-1-2-1730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7.566"/>
    </inkml:context>
    <inkml:brush xml:id="br0">
      <inkml:brushProperty name="width" value="0.025" units="cm"/>
      <inkml:brushProperty name="height" value="0.025" units="cm"/>
    </inkml:brush>
  </inkml:definitions>
  <inkml:trace contextRef="#ctx0" brushRef="#br0">126 1 16015,'0'0'4949,"-8"1"-3252,1 1-1550,1 0-1,0 1 1,1-1-1,-1 1 0,0 0 1,1 1-1,0-1 1,0 1-1,0 0 0,0 0 1,0 1-1,1 0 0,0-1 1,0 1-1,0 1 1,0-1-1,1 0 0,-5 12 1,-9 28-22,16-45-127,1 1 1,-1 0-1,1 0 1,0 0-1,-1 0 1,1 0-1,0-1 1,0 1-1,-1 0 1,1 0-1,0 0 0,0 0 1,0 0-1,0 0 1,0 0-1,0 0 1,0 0-1,1 0 1,-1 0-1,0 0 1,1 0-1,-1-1 0,0 1 1,1 0-1,-1 0 1,1 0-1,-1 0 1,1-1-1,-1 1 1,1 0-1,0-1 1,-1 1-1,1 0 0,0-1 1,0 1-1,-1-1 1,1 1-1,0-1 1,0 1-1,0-1 1,0 0-1,1 1 0,14-1-14,0-1 0,-1-1 0,1-1 0,22-6 0,-26 5-88,2 1 1,-1 1 0,0-1-1,0 2 1,1 0 0,-1 1-1,17 1 1,-29 0 103,1-1 1,-1 1-1,0 0 0,1 0 0,-1 0 1,0 0-1,1 0 0,-1 0 1,0 0-1,0 0 0,0 0 1,0 0-1,0 1 0,0-1 1,0 1-1,0-1 0,-1 0 1,1 1-1,0-1 0,-1 1 1,1 0-1,-1-1 0,0 1 0,0-1 1,1 1-1,-1 0 0,0-1 1,0 1-1,0-1 0,-1 1 1,1 0-1,-1 1 0,1 4 72,-1-1-1,0 0 1,0 1-1,-1-1 0,0 0 1,0 0-1,-4 8 1,-4 3 156,-2 0 1,0 0-1,-1-1 0,-1-1 1,0 0-1,-1-1 0,0-1 1,-32 22-1,46-34-302,0 0-1,-1 0 1,1 0 0,0 0-1,-1-1 1,1 1 0,-1 0 0,0-1-1,1 1 1,-1-1 0,1 1-1,-1-1 1,0 0 0,1 1-1,-1-1 1,0 0 0,1 0-1,-1 0 1,0-1 0,1 1-1,-1 0 1,0-1 0,1 1-1,-1-1 1,1 1 0,-1-1-1,1 0 1,-3-1 0,2 0-541,-1-1 1,1-1-1,-1 1 1,1 0-1,0 0 1,0-1-1,1 1 1,-1-1-1,1 0 1,-3-7-1,-7-30-5786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7.961"/>
    </inkml:context>
    <inkml:brush xml:id="br0">
      <inkml:brushProperty name="width" value="0.025" units="cm"/>
      <inkml:brushProperty name="height" value="0.025" units="cm"/>
    </inkml:brush>
  </inkml:definitions>
  <inkml:trace contextRef="#ctx0" brushRef="#br0">1 83 8232,'0'0'10282,"48"-29"-8809,-20 27-320,6 0-320,6 2-513,4-1-256,4 1 0,-5-1-1569,-3-3-2563,-1-7-4612</inkml:trace>
  <inkml:trace contextRef="#ctx0" brushRef="#br0" timeOffset="1">634 1 13453,'0'0'5253,"-55"70"-3011,34-42-513,-2 3 33,8-1-481,-1 0-800,7-2-385,4-2-96,5-5 0,0-3-32,0-4-481,3-5-768,-1-4-609,4-5-832,-6-18-11628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4.835"/>
    </inkml:context>
    <inkml:brush xml:id="br0">
      <inkml:brushProperty name="width" value="0.025" units="cm"/>
      <inkml:brushProperty name="height" value="0.025" units="cm"/>
    </inkml:brush>
  </inkml:definitions>
  <inkml:trace contextRef="#ctx0" brushRef="#br0">55 0 9065,'0'0'13308,"-4"9"-13116,-7 19-48,2 0-1,1 2 0,1-1 1,1 1-1,2-1 1,-1 62-1,4-91-233,1 1 0,0 0-1,0 0 1,0-1 0,0 1 0,0 0-1,0 0 1,0 0 0,0-1 0,0 1 0,1 0-1,-1 0 1,0-1 0,0 1 0,1 0-1,-1-1 1,0 1 0,1 0 0,-1-1 0,1 1-1,-1 0 1,1-1 0,-1 1 0,1-1-1,-1 1 1,1-1 0,0 1 0,-1-1 0,1 1-1,0-1 1,-1 0 0,1 1 0,0-1-1,-1 0 1,1 0 0,0 0 0,0 1 0,-1-1-1,1 0 1,0 0 0,0 0 0,0 0 0,-1 0-1,1 0 1,0 0 0,0-1 0,-1 1-1,2 0 1,1-1-299,0 0 0,-1 0 1,1-1-1,-1 1 0,1 0 0,-1-1 0,0 1 0,1-1 1,-1 0-1,0 0 0,0 0 0,3-4 0,5-12 86,0-1-1,-1 0 1,-1-1-1,9-31 1,4-12 572,8 5 3905,-27 65 1330,1 35-4954,-9 54 167,3-68-345,1 0 0,1 1 1,2-1-1,4 29 0,-4-54-371,0 0-1,0 0 1,0 1 0,0-1 0,1 0-1,-1 0 1,1-1 0,0 1 0,0 0-1,0-1 1,0 1 0,1-1 0,-1 1-1,0-1 1,1 0 0,0 0 0,0 0-1,-1 0 1,1-1 0,0 1 0,0-1-1,0 0 1,1 0 0,-1 0-1,0 0 1,0 0 0,1-1 0,-1 0-1,0 1 1,1-1 0,-1 0 0,0-1-1,1 1 1,-1 0 0,4-2 0,-5 1-176,-1-1 0,1 1 0,0 0 0,-1-1 0,0 1 1,1-1-1,-1 0 0,0 1 0,0-1 0,0 0 0,0 0 0,0 0 1,0 0-1,-1 0 0,1 0 0,-1 0 0,1 0 0,-1 0 1,0 0-1,1 0 0,-1 0 0,0 0 0,-1-4 0,-5-50-3086,3 48 3167,0 0-1,-1 0 1,1 0 0,-2 1-1,1 0 1,-1-1 0,0 2-1,0-1 1,-1 1 0,-11-11-1,-3 1 2850,-1 0-1,-26-14 0,38 25-1454,68 1-504,48-5-4805,-37-5-1170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8.308"/>
    </inkml:context>
    <inkml:brush xml:id="br0">
      <inkml:brushProperty name="width" value="0.025" units="cm"/>
      <inkml:brushProperty name="height" value="0.025" units="cm"/>
    </inkml:brush>
  </inkml:definitions>
  <inkml:trace contextRef="#ctx0" brushRef="#br0">142 39 10570,'0'0'2135,"-11"-3"470,-34-11-565,42 14-1928,1 0-1,0 0 1,0 0 0,-1 0 0,1 0-1,0 0 1,0 0 0,0 1 0,-1-1-1,1 1 1,0 0 0,0 0 0,0 0 0,0 0-1,0 0 1,0 0 0,0 0 0,0 0-1,1 1 1,-1-1 0,0 1 0,1 0-1,-1-1 1,1 1 0,0 0 0,0 0-1,-1 0 1,1 0 0,-1 3 0,-3 5 185,1 0-1,0 0 1,1 0 0,-3 12-1,6-21-285,-2 4 97,1 1 0,0 0 0,0-1 0,0 1-1,0 0 1,1 0 0,0 0 0,1 0 0,-1-1 0,1 1 0,0 0 0,2 7-1,-1-10-70,-1-1-1,1 0 0,0 0 0,-1 0 0,1 0 1,0 0-1,0 0 0,0-1 0,0 1 0,1-1 0,-1 1 1,0-1-1,0 0 0,1 0 0,-1 0 0,1 0 0,-1 0 1,1-1-1,0 1 0,-1-1 0,1 0 0,0 0 0,-1 0 1,1 0-1,-1 0 0,1 0 0,0-1 0,-1 1 0,4-1 1,2-1 9,0 0 0,0 0 1,0-1-1,0 0 0,-1 0 1,1-1-1,-1 0 1,0 0-1,0-1 0,0 0 1,-1 0-1,1-1 0,-1 1 1,6-8-1,-9 9-27,1 0-1,-1-1 1,0 1 0,0-1 0,0 1-1,0-1 1,-1 0 0,0 0 0,0 0-1,0 0 1,-1-1 0,1 1 0,-1 0-1,-1-1 1,1 1 0,-1 0 0,0-1-1,0 1 1,0-1 0,-1 1 0,0-1-1,-3-9 1,3 12-17,0 1 0,0 0 0,-1 0 1,1-1-1,-1 1 0,1 0 0,-1 0 0,0 1 0,0-1 0,0 0 0,0 1 1,0-1-1,0 1 0,0-1 0,-1 1 0,1 0 0,0 0 0,-1 0 0,1 0 0,-1 1 1,1-1-1,-1 1 0,1-1 0,-1 1 0,0 0 0,1 0 0,-1 0 0,1 0 0,-1 1 1,1-1-1,-5 2 0,1-1-8,0 0 1,0 1-1,0 0 0,0 0 1,1 1-1,-1-1 0,1 1 1,0 0-1,0 1 1,0-1-1,0 1 0,-7 7 1,5-1-38,0 0 1,1 0-1,0 0 1,0 1-1,1-1 1,-5 17-1,9-23-206,0 0 0,0 0 0,1 0-1,-1-1 1,1 1 0,0 0 0,0 0 0,0 0 0,0 0-1,2 6 1,-2-9-103,1 1 0,0 0 0,0 0 0,0 0 0,0-1 0,0 1 0,0 0 0,0-1 0,0 1 0,1-1 0,-1 1 0,0-1 0,1 0 0,-1 0 0,1 1-1,0-1 1,-1 0 0,1-1 0,0 1 0,0 0 0,3 1 0,22 3-5285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8.637"/>
    </inkml:context>
    <inkml:brush xml:id="br0">
      <inkml:brushProperty name="width" value="0.025" units="cm"/>
      <inkml:brushProperty name="height" value="0.025" units="cm"/>
    </inkml:brush>
  </inkml:definitions>
  <inkml:trace contextRef="#ctx0" brushRef="#br0">231 1 11307,'-6'9'3806,"-26"28"-1195,-28 36 1536,56-67-3764,-1 0 0,1 0 0,0 1-1,1-1 1,0 1 0,0 0 0,0 0-1,1 1 1,-2 8 0,4-15-373,0 0 0,0 0 0,1 0 0,-1 0 0,0 0 0,1 0 1,-1 0-1,1 0 0,-1 0 0,1 0 0,-1 0 0,1 0 0,0 0 0,0-1 0,-1 1 0,1 0 0,0 0 0,0-1 0,0 1 1,0 0-1,0-1 0,0 1 0,-1-1 0,2 1 0,-1-1 0,0 0 0,0 1 0,0-1 0,0 0 0,0 0 0,0 0 0,0 0 1,0 0-1,0 0 0,0 0 0,0 0 0,1 0 0,0 0 0,48-6 435,-36 2-369,0-1 1,-1 0-1,0 0 0,0-2 1,20-11-1,-28 15-61,0 0 1,-1-1-1,1 1 1,0-1-1,-1 0 1,0 0-1,0 0 1,0-1-1,-1 1 1,1-1-1,-1 0 0,0 0 1,-1 0-1,1-1 1,-1 1-1,3-9 1,-5 12-6,0 0 1,-1 1-1,1-1 1,0 0-1,0 1 0,-1-1 1,1 0-1,-1 1 1,1-1-1,-1 1 1,0-1-1,0 1 0,0-1 1,0 1-1,0-1 1,0 1-1,0 0 1,0 0-1,0-1 1,-1 1-1,1 0 0,0 0 1,-1 0-1,1 1 1,-1-1-1,1 0 1,-1 0-1,1 1 0,-1-1 1,0 1-1,1-1 1,-1 1-1,0 0 1,-3 0-1,-9-3-25,0 1 0,0 1-1,-16 1 1,21 0-6,-8 0-320,0 0 0,0 2 0,0 0 0,0 1 0,-20 6 0,-1 4-3256,-3 5-3668,19-7-1442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9.025"/>
    </inkml:context>
    <inkml:brush xml:id="br0">
      <inkml:brushProperty name="width" value="0.025" units="cm"/>
      <inkml:brushProperty name="height" value="0.025" units="cm"/>
    </inkml:brush>
  </inkml:definitions>
  <inkml:trace contextRef="#ctx0" brushRef="#br0">1 1 1569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9.355"/>
    </inkml:context>
    <inkml:brush xml:id="br0">
      <inkml:brushProperty name="width" value="0.025" units="cm"/>
      <inkml:brushProperty name="height" value="0.025" units="cm"/>
    </inkml:brush>
  </inkml:definitions>
  <inkml:trace contextRef="#ctx0" brushRef="#br0">1 94 5830,'6'-9'3128,"-1"-1"-2163,23-39 2249,-4 24 2712,-23 69-3374,-3-2-1691,-14 76-1,9-76-663,-4 77-1,11-117-198,0-1-1,0 1 1,0-1 0,0 0-1,0 1 1,0-1-1,0 1 1,0-1 0,0 0-1,1 1 1,-1-1 0,1 0-1,-1 1 1,1-1-1,-1 0 1,1 0 0,0 1-1,-1-1 1,1 0-1,0 0 1,0 0 0,0 0-1,0 0 1,0 0 0,0 0-1,0 0 1,1 0-1,-1-1 1,0 1 0,0 0-1,0-1 1,1 1-1,-1-1 1,0 1 0,1-1-1,-1 0 1,1 0 0,-1 1-1,0-1 1,1 0-1,-1 0 1,1 0 0,-1-1-1,0 1 1,1 0 0,-1 0-1,0-1 1,1 1-1,-1-1 1,0 1 0,1-1-1,-1 0 1,0 1-1,0-1 1,2-1 0,5-3-159,0 0 1,-1 0-1,1-1 1,-1 0-1,0 0 1,-1 0-1,1-1 0,5-9 1,45-66-1764,-54 78 1823,26-42-501,-2-1 1,39-95-1,-98 252 2871,18-67-1688,2 1 0,2 0 0,2 1-1,-4 89 1,11-132-584,1-1 0,0 1-1,0 0 1,-1 0 0,2 0-1,-1 0 1,0 0 0,0 0 0,0 0-1,1-1 1,-1 1 0,1 0-1,0 0 1,0 0 0,-1-1-1,1 1 1,0 0 0,0-1 0,0 1-1,1-1 1,-1 1 0,0-1-1,1 0 1,-1 1 0,1-1 0,-1 0-1,1 0 1,-1 0 0,1 0-1,0 0 1,-1 0 0,1-1-1,2 2 1,-3-3-86,0 1 1,-1 0-1,1-1 0,-1 1 0,1 0 0,-1-1 1,1 1-1,-1-1 0,1 1 0,-1-1 0,1 1 1,-1-1-1,0 1 0,1-1 0,-1 0 1,0 1-1,0-1 0,1 1 0,-1-1 0,0 0 1,0 1-1,0-1 0,0 0 0,1 1 1,-1-1-1,0 0 0,0 1 0,0-1 0,-1 0 1,1 1-1,0-1 0,0 1 0,0-1 0,0 0 1,-1-1-1,-6-28-1963,1 17 1125,-1 0-1,-1 0 0,0 0 1,-1 1-1,0 0 0,-1 1 1,-18-18-1,13 15 727,-1 1 1,-27-19-1,40 30 634,0 0 1,0 0-1,-1 0 1,1 1-1,0-1 0,-1 1 1,1 0-1,-1-1 1,1 2-1,-1-1 0,1 0 1,-1 1-1,0 0 1,1-1-1,-8 2 0,11-1-421,-1 1 0,1-1 0,0 0 0,0 0 0,0 1 0,0-1 0,-1 0 0,1 0 0,0 1 0,0-1 0,0 0 0,0 1 0,0-1 0,0 0 0,0 0 0,0 1 0,0-1 0,0 0 0,0 1 0,0-1 0,0 0 0,0 1 0,0-1 0,0 0-1,0 1 1,0-1 0,0 0 0,0 0 0,1 1 0,-1-1 0,0 0 0,0 0 0,0 1 0,1-1 0,-1 0 0,0 0 0,0 1 0,0-1 0,1 0 0,-1 0 0,0 0 0,0 0 0,1 1 0,-1-1 0,0 0 0,1 0 0,-1 0 0,0 0 0,0 0-1,1 0 1,0 0 0,14 9 2,-4-7-249,1 1 0,0-1 0,-1-1 0,23 0 0,-16-2-1512,0 0-1,27-6 1,-5-5-1926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09.745"/>
    </inkml:context>
    <inkml:brush xml:id="br0">
      <inkml:brushProperty name="width" value="0.025" units="cm"/>
      <inkml:brushProperty name="height" value="0.025" units="cm"/>
    </inkml:brush>
  </inkml:definitions>
  <inkml:trace contextRef="#ctx0" brushRef="#br0">123 1 8456,'0'0'5552,"-9"8"-3662,4-4-1687,-14 13 605,1 1 0,-18 22 0,32-36-686,0 0-1,1 1 1,0-1-1,0 1 1,0-1 0,1 1-1,-1 0 1,1 0 0,0 0-1,1 0 1,-1 0-1,1 0 1,0 1 0,0-1-1,0 0 1,1 1-1,0-1 1,1 9 0,-1-13-117,1 0 0,0 0 0,-1-1 1,1 1-1,-1-1 0,1 1 0,0-1 0,-1 1 1,1-1-1,0 1 0,0-1 0,-1 1 1,1-1-1,0 0 0,0 0 0,0 1 0,-1-1 1,1 0-1,0 0 0,0 0 0,0 0 1,0 0-1,0 0 0,-1 0 0,3 0 0,23-4 111,-9-3-161,0-1 1,-1 0 0,0-2-1,0 1 1,-1-2 0,21-18 0,-17 13-179,1 1 1,38-21 0,-39 30 119,-11 13 280,-10 28 731,1-33-814,1 1-1,-1-1 0,1 1 0,-1-1 0,1 1 0,0 0 0,0-1 0,0 1 0,0-1 0,0 1 0,1-1 0,-1 1 0,1-1 0,-1 1 0,2 2 0,-1-5-80,0 1 0,0-1 0,0 0 0,0 1 0,0-1-1,0 0 1,0 0 0,0 0 0,0 0 0,0 0 0,0 0-1,0 0 1,0 0 0,0 0 0,-1 0 0,1 0 0,0-1 0,0 1-1,0 0 1,0-1 0,0 1 0,0-1 0,0 1 0,1-2-1,23-14 38,-23 14-95,75-62-6932,-53 43 1457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10.089"/>
    </inkml:context>
    <inkml:brush xml:id="br0">
      <inkml:brushProperty name="width" value="0.025" units="cm"/>
      <inkml:brushProperty name="height" value="0.025" units="cm"/>
    </inkml:brush>
  </inkml:definitions>
  <inkml:trace contextRef="#ctx0" brushRef="#br0">98 191 8968,'0'0'5099,"-9"4"-3396,0 1-1379,-1-1 1,1 2 0,0-1 0,-12 11 0,18-13-198,0-1 1,1 1-1,-1 0 1,1-1-1,0 1 1,0 0-1,0 0 1,0 1-1,0-1 1,1 0-1,-1 1 1,1-1 0,0 1-1,0-1 1,0 1-1,1-1 1,-1 1-1,1 0 1,0 6-1,0-9-110,1 0-1,-1-1 1,0 1-1,1-1 1,-1 1 0,0 0-1,1-1 1,-1 1-1,1-1 1,-1 1-1,1-1 1,-1 1-1,1-1 1,0 1 0,-1-1-1,1 0 1,-1 1-1,1-1 1,0 0-1,-1 0 1,1 1 0,0-1-1,-1 0 1,1 0-1,0 0 1,0 0-1,-1 0 1,1 0-1,0 0 1,-1 0 0,2 0-1,24-3 234,-16-1-187,0 0 1,-1 0 0,1-1 0,-1-1-1,0 1 1,0-1 0,-1-1 0,13-11 0,57-66-181,-75 81 108,8-9-45,-1 0 0,0-1 0,0 0 0,-2 0 0,1-1 1,-2-1-1,0 1 0,0-1 0,4-19 0,-10 34 63,-1 0 0,0-1 1,0 1-1,0 0 0,0 0 0,0-1 0,0 1 1,0 0-1,0 0 0,0-1 0,0 1 1,0 0-1,0 0 0,0 0 0,0-1 0,0 1 1,0 0-1,0 0 0,0-1 0,0 1 1,0 0-1,0 0 0,0-1 0,0 1 1,0 0-1,-1 0 0,1 0 0,0-1 0,0 1 1,0 0-1,0 0 0,-1 0 0,1-1 1,0 1-1,0 0 0,0 0 0,-1 0 0,1 0 1,0 0-1,0 0 0,-1-1 0,-11 6 191,-11 14 46,14-10-38,1 1 0,0 0 0,0 0 0,1 1 1,0 0-1,1 0 0,0 1 0,1 0 0,0 0 1,1 0-1,0 0 0,1 1 0,1-1 0,0 1 1,0 0-1,1 25 0,2-36-210,0 1 0,0-1 1,0 0-1,1 0 0,-1 0 0,0 0 0,1 0 1,-1-1-1,1 1 0,0 0 0,0-1 1,-1 1-1,1-1 0,0 0 0,0 0 0,1 1 1,-1-1-1,0 0 0,0-1 0,0 1 0,1 0 1,-1-1-1,0 1 0,1-1 0,-1 0 0,4 0 1,3 2-442,0-1 1,0-1 0,1 0 0,-1 0-1,0-1 1,10-2 0,-17 2-151,1 0 0,-1 0 0,0-1 1,1 1-1,-1-1 0,0 0 0,0 0 0,0 0 1,0 0-1,-1 0 0,1 0 0,0 0 1,-1 0-1,0-1 0,3-4 0,-4 6 378,11-18-6437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10.606"/>
    </inkml:context>
    <inkml:brush xml:id="br0">
      <inkml:brushProperty name="width" value="0.025" units="cm"/>
      <inkml:brushProperty name="height" value="0.025" units="cm"/>
    </inkml:brush>
  </inkml:definitions>
  <inkml:trace contextRef="#ctx0" brushRef="#br0">0 244 11915,'0'0'8739,"10"4"-7917,-6-2-772,-1 0 1,1-1-1,0 1 0,-1-1 0,1 0 0,0 0 0,0-1 0,0 1 0,0-1 0,-1 0 0,1 1 0,0-2 1,0 1-1,0 0 0,0-1 0,0 0 0,0 0 0,-1 0 0,1 0 0,0-1 0,-1 1 0,1-1 1,-1 0-1,0 0 0,5-3 0,38-35 270,-43 37-303,-1 1 0,1-1 0,-1 0 0,0 1 0,0-1 0,0 0 1,0-1-1,0 1 0,-1 0 0,0 0 0,1-1 0,-1 1 0,0-1 0,0-5 0,-1 9-10,-1-1 0,1 1-1,0-1 1,-1 1 0,1 0-1,-1-1 1,1 1 0,-1 0 0,1-1-1,-1 1 1,1 0 0,-1 0-1,1-1 1,-1 1 0,0 0-1,1 0 1,-1 0 0,1 0-1,-1 0 1,0 0 0,1 0-1,-1 0 1,1 0 0,-1 0-1,0 0 1,1 0 0,-1 0-1,0 1 1,-20 3 56,11 2 18,0 0 1,1 1-1,-1 0 1,1 1-1,1 0 1,-1 0-1,1 1 1,1 0-1,0 1 1,0-1-1,1 1 1,0 1-1,1-1 1,-8 21-1,12-28-20,0 0 1,0 0-1,0 0 0,0 0 0,0 0 0,1 0 1,0 0-1,-1 0 0,1 0 0,0 0 1,1 0-1,-1 0 0,1 0 0,-1 1 0,2 2 1,-1-5-45,0 1 0,0-1 0,1 1 0,-1-1 0,1 1 0,-1-1 0,1 0 0,-1 0 0,1 0-1,0 0 1,-1 0 0,1 0 0,0 0 0,0-1 0,0 1 0,-1-1 0,1 1 0,0-1 0,0 0 0,0 1 0,0-1 0,0 0 0,0 0 0,3-1 0,9 0-2,-1-1 1,1-1-1,-1 0 0,0 0 1,0-1-1,0-1 0,-1-1 0,1 1 1,-1-2-1,0 0 0,-1 0 1,16-14-1,-1 0-107,-1-1 0,-1-1 0,-1-1 0,21-29 0,-37 45 114,0-1 0,-1 1 0,0-1 0,0 0 0,0-1 1,-2 0-1,1 1 0,-1-2 0,0 1 0,-1 0 0,-1-1 1,3-14-1,-5 25-20,0-1 0,0 1 0,0-1 0,0 1 0,0 0 0,0-1 0,0 1 0,0 0 0,0-1 0,0 1 1,0-1-1,0 1 0,0 0 0,0-1 0,-1 1 0,1 0 0,0-1 0,0 1 0,0 0 0,-1-1 0,1 1 0,0 0 0,0-1 0,-1 1 0,1 0 1,0 0-1,-1-1 0,1 1 0,0 0 0,-1 0 0,1 0 0,0 0 0,-1-1 0,1 1 0,0 0 0,-1 0 0,1 0 0,-1 0 0,1 0 0,0 0 0,-1 0 1,-20 8 83,-17 21 8,30-20 4,-1 0-1,2 1 1,-1 0 0,1 0 0,0 0-1,1 1 1,1 0 0,0 0 0,0 1-1,1-1 1,0 1 0,1 0 0,0 0-1,1 0 1,-1 15 0,4-24-84,-1 0 0,1 0 0,0 1 0,-1-1-1,1 0 1,0 0 0,1 0 0,-1 0 0,1 0 0,-1 0 0,1 0 0,0-1 0,0 1 0,0-1 0,0 1-1,1-1 1,-1 0 0,1 0 0,-1 0 0,1 0 0,0 0 0,0 0 0,-1-1 0,1 1 0,0-1 0,1 0-1,-1 0 1,0 0 0,0 0 0,6 0 0,10 2-449,2 0 1,-1-1-1,33-1 0,1-7-3662,-20-9-2718,1-11-9061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2.739"/>
    </inkml:context>
    <inkml:brush xml:id="br0">
      <inkml:brushProperty name="width" value="0.025" units="cm"/>
      <inkml:brushProperty name="height" value="0.025" units="cm"/>
    </inkml:brush>
  </inkml:definitions>
  <inkml:trace contextRef="#ctx0" brushRef="#br0">28 1 9929,'-15'259'2341,"2"252"-2381,26-389-3000,1 16-2760,-17 225 13500,1 45-6312,7-314-1735,4-1-1,27 125 0,-21-135 354,-5 1 0,-3 0 0,-4 96 0,-4-95 653,4 0 0,27 164 1,-30-247-690,3 12 178,1 0 0,0-1 0,6 14 0,-9-24-282,0 0 1,1-1 0,-1 1 0,1 0-1,0-1 1,-1 1 0,1-1 0,0 0-1,1 1 1,-1-1 0,0 0 0,1 0-1,-1-1 1,1 1 0,-1 0-1,1-1 1,0 0 0,0 1 0,4 0-1,-5-1-85,-1-1 0,1 0 0,-1 1 0,0-1 0,1 1 0,-1 0 0,0-1 0,0 1 0,0 0 0,1 0 0,-1 0 0,0 0 0,0 0 0,0 0 0,0 0 0,1 1 0,7 25 78,-10 36 3986,0-44-3121,-17 132 4076,10-104-4710,-3 80 1,15-134-7309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17.051"/>
    </inkml:context>
    <inkml:brush xml:id="br0">
      <inkml:brushProperty name="width" value="0.025" units="cm"/>
      <inkml:brushProperty name="height" value="0.025" units="cm"/>
    </inkml:brush>
  </inkml:definitions>
  <inkml:trace contextRef="#ctx0" brushRef="#br0">0 1 8520,'0'0'1207,"6"7"-604,12 12-468,1-1 1,0-1-1,1-1 1,1 0-1,1-2 1,25 14-1,161 70 309,-91-45 529,4 5-482,3-6 0,2-5 0,2-5 0,139 25 0,288 69 1266,-118-16-1391,60 20 581,141 66-287,-576-186-439,659 194 702,-472-141-616,420 67 0,529 54-310,-8 50-795,204 58 201,-544-125 125,-118-22 666,-620-136-24,136 6 0,-93-21-9228,-163-4-353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18.984"/>
    </inkml:context>
    <inkml:brush xml:id="br0">
      <inkml:brushProperty name="width" value="0.025" units="cm"/>
      <inkml:brushProperty name="height" value="0.025" units="cm"/>
    </inkml:brush>
  </inkml:definitions>
  <inkml:trace contextRef="#ctx0" brushRef="#br0">0 4691 5958,'11'-7'3955,"609"-348"-1330,-442 261-2479,736-331 1804,-419 206-1183,-347 151-816,3243-1474 701,-2833 1293-437,847-365 1765,-761 343-1915,1096-437 24,-1445 600-1140,-294 108 882,0 0 1,0-1 0,1 1 0,-1-1-1,0 1 1,0-1 0,0 0-1,1 0 1,-1 1 0,0-1 0,0 0-1,0 0 1,0 0 0,0 0-1,-1 0 1,1 0 0,0 0 0,0 0-1,-1-1 1,2-1 0,-1-9-3735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5.676"/>
    </inkml:context>
    <inkml:brush xml:id="br0">
      <inkml:brushProperty name="width" value="0.025" units="cm"/>
      <inkml:brushProperty name="height" value="0.025" units="cm"/>
    </inkml:brush>
  </inkml:definitions>
  <inkml:trace contextRef="#ctx0" brushRef="#br0">0 0 16720,'0'0'6566,"3"56"-6118,-3-13 385,0 6-577,0-1-191,0-4-65,7-3-321,3-8-864,3-5-224,-6-7-481,-7-8-1954,-2-8-3138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5.569"/>
    </inkml:context>
    <inkml:brush xml:id="br0">
      <inkml:brushProperty name="width" value="0.025" units="cm"/>
      <inkml:brushProperty name="height" value="0.025" units="cm"/>
    </inkml:brush>
  </inkml:definitions>
  <inkml:trace contextRef="#ctx0" brushRef="#br0">1 86 13004,'0'0'4453,"71"-4"-3845,-30-1 161,16-4 192,8 1-577,3-2-288,5-1-96,-11 3-352,-8 2-609,-15 1-544,-19-1-1474,-17 0-320,-6-2-7560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5.945"/>
    </inkml:context>
    <inkml:brush xml:id="br0">
      <inkml:brushProperty name="width" value="0.025" units="cm"/>
      <inkml:brushProperty name="height" value="0.025" units="cm"/>
    </inkml:brush>
  </inkml:definitions>
  <inkml:trace contextRef="#ctx0" brushRef="#br0">436 5 13773,'0'0'6145,"-10"-2"-5633,7 2-482,-3-1-2,1 0 0,-1 1 1,1-1-1,-1 1 1,1 0-1,-1 1 0,1-1 1,-1 1-1,1 0 1,-1 1-1,1-1 0,0 1 1,-9 4-1,-40 23 1086,-84 59 0,124-78-1017,1 0-1,1 1 0,-1 0 1,2 1-1,0 0 1,0 1-1,1 0 0,1 1 1,0 0-1,1 1 0,-10 22 1,17-34-101,0-1 0,0 1 0,0-1 0,0 1 0,1-1 1,-1 1-1,1-1 0,-1 1 0,1 0 0,0-1 0,0 1 0,0-1 1,1 1-1,-1 0 0,1-1 0,-1 1 0,1-1 0,0 1 1,0-1-1,0 0 0,0 1 0,0-1 0,3 4 0,0-3 8,-1-1-1,1 1 1,0-1-1,0 0 0,0 0 1,0 0-1,0 0 1,0-1-1,0 1 0,1-1 1,-1-1-1,9 2 1,43 3-1335,109-3 1,-81-3-1230,-27 0-1012,1-6-1868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8.858"/>
    </inkml:context>
    <inkml:brush xml:id="br0">
      <inkml:brushProperty name="width" value="0.025" units="cm"/>
      <inkml:brushProperty name="height" value="0.025" units="cm"/>
    </inkml:brush>
  </inkml:definitions>
  <inkml:trace contextRef="#ctx0" brushRef="#br0">0 94 18097,'0'0'1735,"7"-8"-43,2-2-1266,1 1 0,0 0 0,0 0 0,1 1-1,13-8 1,-19 13-360,0 0 0,0 0 0,1 0-1,-1 1 1,1 0 0,0 0 0,-1 0-1,1 1 1,0 0 0,0 0 0,0 0-1,0 1 1,0-1 0,0 2 0,0-1-1,8 2 1,-13-1-68,-1-1 0,1 1 0,0-1 0,-1 1 0,1 0 0,0-1 0,-1 1 0,1 0 0,-1 0 0,1 0 0,-1-1 0,0 1 0,1 0 0,-1 0 0,0 0 0,0 0 0,1 0 0,-1 0 0,0 0 0,0-1 0,0 1 0,0 0 0,0 0 0,0 0 0,0 0 0,-1 1 0,-4 26 126,-1-15-35,-1 1 0,-1-2 0,0 1 0,0-1 0,-1-1 0,-13 14 0,13-16-10,1 0 0,0 0 1,1 0-1,0 1 0,0 0 0,1 1 0,1-1 1,0 1-1,0 0 0,-5 19 0,10-29-70,0 1 0,0-1-1,0 1 1,1-1-1,-1 1 1,0-1 0,1 1-1,-1-1 1,1 1-1,-1-1 1,1 0 0,0 1-1,-1-1 1,1 0-1,0 0 1,0 0 0,0 1-1,0-1 1,0 0 0,0 0-1,0 0 1,0 0-1,1-1 1,-1 1 0,0 0-1,1 0 1,-1-1-1,0 1 1,1-1 0,-1 1-1,1-1 1,-1 0-1,0 1 1,1-1 0,-1 0-1,1 0 1,1 0 0,69 1 168,-59-1-185,-1-1-407,1 0 0,-1 0 1,1-2-1,20-5 1,-22 4-970,0-1 1,0 0 0,0 0 0,0-1 0,10-8-1,10-10-5700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9.189"/>
    </inkml:context>
    <inkml:brush xml:id="br0">
      <inkml:brushProperty name="width" value="0.025" units="cm"/>
      <inkml:brushProperty name="height" value="0.025" units="cm"/>
    </inkml:brush>
  </inkml:definitions>
  <inkml:trace contextRef="#ctx0" brushRef="#br0">147 0 12780,'0'0'10768,"-9"2"-9610,6-2-1102,-1 1-1,0 0 1,0-1-1,0 2 1,0-1-1,1 0 1,-1 1-1,1 0 1,-1 0 0,1 0-1,-1 0 1,1 0-1,0 1 1,0-1-1,0 1 1,1 0-1,-1 0 1,1 0 0,-1 0-1,1 0 1,0 1-1,0-1 1,0 1-1,1-1 1,-1 1-1,1 0 1,0 0 0,0-1-1,0 1 1,1 0-1,-1 7 1,1-10-57,0 0 0,1 0 0,-1 0 0,0-1 1,1 1-1,-1 0 0,1 0 0,-1-1 0,1 1 0,-1 0 0,1-1 1,-1 1-1,1 0 0,0-1 0,-1 1 0,1-1 0,0 1 1,-1-1-1,1 0 0,0 1 0,0-1 0,0 0 0,-1 1 0,1-1 1,0 0-1,0 0 0,0 0 0,-1 0 0,1 1 0,0-1 1,1-1-1,35 2-161,-27-1 46,18-1-227,-15 0 125,0 1 0,0 0 0,0 1-1,0 0 1,18 5 0,-28-5 206,0 0 1,-1 0-1,1 0 1,0 0-1,-1 1 0,1-1 1,-1 1-1,0-1 0,1 1 1,-1 0-1,0 0 1,0 0-1,0 0 0,-1 0 1,1 1-1,0-1 1,-1 1-1,1-1 0,-1 1 1,0-1-1,0 1 0,0 0 1,0-1-1,0 1 1,-1 0-1,1 0 0,-1 0 1,0 0-1,0-1 1,0 5-1,-1 1 123,-1 0 1,1 1 0,-2-1-1,1 0 1,-1-1 0,0 1-1,-1 0 1,0-1-1,0 0 1,0 1 0,-1-2-1,0 1 1,-1-1-1,1 1 1,-1-2 0,0 1-1,-1-1 1,-8 7 0,7-6-178,0 0 0,-1-1 1,0 1-1,0-1 1,0-1-1,0 0 1,-1 0-1,1-1 0,-1 0 1,0-1-1,0 0 1,0-1-1,0 0 1,-19 0-1,27-1-246,0-1 0,0 1 0,0-1 0,0 1-1,0-1 1,0 0 0,0 0 0,0 0 0,1 0 0,-1 0 0,0 0 0,1-1 0,-1 1 0,1-1 0,-1 1-1,1-1 1,0 1 0,-1-1 0,1 0 0,0 1 0,0-1 0,0 0 0,1 0 0,-1 0 0,-1-3 0,-9-35-8518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9.520"/>
    </inkml:context>
    <inkml:brush xml:id="br0">
      <inkml:brushProperty name="width" value="0.025" units="cm"/>
      <inkml:brushProperty name="height" value="0.025" units="cm"/>
    </inkml:brush>
  </inkml:definitions>
  <inkml:trace contextRef="#ctx0" brushRef="#br0">1 55 15567,'0'0'6438,"58"0"-5189,-27 0 224,6 0-480,1-3-800,5-3-129,-2-3-1218,2-6-3330,-4-6-6342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0.334"/>
    </inkml:context>
    <inkml:brush xml:id="br0">
      <inkml:brushProperty name="width" value="0.025" units="cm"/>
      <inkml:brushProperty name="height" value="0.025" units="cm"/>
    </inkml:brush>
  </inkml:definitions>
  <inkml:trace contextRef="#ctx0" brushRef="#br0">224 0 16047,'0'0'7832,"-10"13"-7726,-41 58-397,4 3-1,-67 138 0,113-207-141,1-24-20546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0.692"/>
    </inkml:context>
    <inkml:brush xml:id="br0">
      <inkml:brushProperty name="width" value="0.025" units="cm"/>
      <inkml:brushProperty name="height" value="0.025" units="cm"/>
    </inkml:brush>
  </inkml:definitions>
  <inkml:trace contextRef="#ctx0" brushRef="#br0">96 5 14478,'0'0'5066,"-10"3"-4191,7-2-820,0-1 0,0 1-1,0 0 1,0 0 0,0 0-1,0 1 1,1-1 0,-1 1-1,0 0 1,1 0 0,-1 0-1,1 0 1,-1 0 0,1 0-1,0 0 1,0 1 0,0-1-1,0 1 1,1 0 0,-1 0-1,1-1 1,-1 1 0,1 0-1,0 0 1,0 0 0,0 0-1,1 0 1,-1 5 0,0-4-3,0 2 19,0 0 0,0 0 0,0 0 0,1 0 0,0 1 0,0-1 0,1 6 0,0-10-37,-1-1 0,1 1 0,0-1 0,-1 0 1,1 1-1,0-1 0,0 0 0,0 1 0,0-1 1,0 0-1,0 0 0,1 0 0,-1 0 0,0 0 0,0 0 1,1 0-1,-1 0 0,1 0 0,-1-1 0,1 1 0,-1-1 1,1 1-1,-1-1 0,1 1 0,-1-1 0,1 0 1,0 0-1,-1 0 0,1 0 0,-1 0 0,4 0 0,1-1 71,-1 1 0,1-1 0,0 0 0,-1-1 0,1 1 0,-1-1 0,0 0 0,1-1 0,-1 1 0,0-1 0,0 0 0,0 0 0,-1-1 0,9-7 0,-10 8-39,0 1 0,-1-1 0,1 0 0,-1 0 0,0 0 0,0 0 0,0-1 0,0 1 0,0-1 1,-1 1-1,1-1 0,-1 0 0,0 1 0,0-1 0,-1 0 0,1 0 0,-1 1 0,0-1 0,1 0 0,-2 0 1,1 0-1,0 0 0,-2-5 0,1 7-54,0 0 0,0 0 0,0 1-1,0-1 1,0 0 0,0 1 0,0-1 0,-1 1 0,1-1 0,0 1 0,-1-1 0,0 1 0,1 0 0,-1 0 0,0 0-1,1 0 1,-1 0 0,0 0 0,0 0 0,0 1 0,0-1 0,0 1 0,0-1 0,1 1 0,-1 0 0,0 0 0,0 0 0,0 0-1,0 0 1,0 0 0,0 0 0,0 1 0,0-1 0,-3 2 0,-1-1-31,0 1 0,0-1 1,0 1-1,0 1 0,1-1 0,-1 1 1,0 0-1,1 1 0,-9 6 0,9-5-44,0 0 0,-1 1 0,2 0 0,-1 0-1,1 0 1,0 0 0,0 1 0,1 0 0,-4 8 0,5-10-414,1 1 0,0-1 0,0 1 1,0-1-1,1 1 0,0-1 1,0 1-1,1 7 0,-1-11 102,1-1 0,-1 1 0,0-1 0,1 1-1,0 0 1,-1-1 0,1 0 0,0 1 0,0-1-1,-1 1 1,1-1 0,0 0 0,1 1 0,-1-1 0,0 0-1,0 0 1,0 0 0,1 0 0,-1 0 0,0 0-1,1-1 1,-1 1 0,1 0 0,2 0 0,22 8-7083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1.040"/>
    </inkml:context>
    <inkml:brush xml:id="br0">
      <inkml:brushProperty name="width" value="0.025" units="cm"/>
      <inkml:brushProperty name="height" value="0.025" units="cm"/>
    </inkml:brush>
  </inkml:definitions>
  <inkml:trace contextRef="#ctx0" brushRef="#br0">80 3 14253,'0'0'2803,"-6"9"-854,-5 6-1153,-36 61 3125,45-72-3777,-1 0 0,1 0 0,1 1 0,-1-1 0,1 0 0,-1 1 0,1-1 0,1 0-1,-1 1 1,0-1 0,1 1 0,0 0 0,0-1 0,1 1 0,-1-1 0,1 1 0,1 4 0,0-8-116,-1 0 1,0 0-1,1 0 0,-1 0 1,1 0-1,-1 0 1,1-1-1,-1 1 0,1 0 1,0-1-1,-1 0 1,1 1-1,0-1 0,-1 0 1,1 0-1,0 0 1,0 0-1,-1 0 0,1 0 1,0 0-1,1-1 1,38-7 873,-35 6-770,-1-1 0,1 0 0,-1 0 1,0 0-1,0 0 0,0-1 0,-1 1 1,1-1-1,-1-1 0,0 1 0,0 0 0,-1-1 1,1 0-1,-1 0 0,5-9 0,-7 11-95,0 1-1,-1-1 0,1 0 0,0 0 0,-1 0 1,1 1-1,-1-1 0,0 0 0,0 0 1,0 0-1,-1 0 0,1 0 0,0 1 0,-1-1 1,0 0-1,0 0 0,0 1 0,0-1 1,0 0-1,0 1 0,-1-1 0,0 1 0,1-1 1,-1 1-1,0 0 0,0 0 0,0 0 1,0 0-1,0 0 0,-1 0 0,1 1 0,0-1 1,-5-1-1,2 0-501,-33-18 1226,16 13-2598,5 9-4795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2"/>
    </inkml:context>
    <inkml:brush xml:id="br0">
      <inkml:brushProperty name="width" value="0.025" units="cm"/>
      <inkml:brushProperty name="height" value="0.025" units="cm"/>
    </inkml:brush>
  </inkml:definitions>
  <inkml:trace contextRef="#ctx0" brushRef="#br0">0 0 12908,'0'0'11179,"27"60"-11115,-27-19-32,0 3 96,0 1-96,0-4-64,0-5-1121,2-7-865,0-7-448,-2-12-801,0-6-2147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2.395"/>
    </inkml:context>
    <inkml:brush xml:id="br0">
      <inkml:brushProperty name="width" value="0.025" units="cm"/>
      <inkml:brushProperty name="height" value="0.025" units="cm"/>
    </inkml:brush>
  </inkml:definitions>
  <inkml:trace contextRef="#ctx0" brushRef="#br0">68 328 13421,'0'0'5701,"49"1"-4868,-16-4 352,8-5-192,6-4-609,-2 1-192,3 1-127,-9 0-162,-14 2-1152,-4 0-288,-13-1-289,-8-3-1889,-2-2-1731</inkml:trace>
  <inkml:trace contextRef="#ctx0" brushRef="#br0" timeOffset="1">0 22 13645,'0'0'6566,"50"-14"-5413,-1 10-800,4 2-289,10 0-32,-1 2-385,-3 0-1344,-16 3-2916,-9 4-992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6.115"/>
    </inkml:context>
    <inkml:brush xml:id="br0">
      <inkml:brushProperty name="width" value="0.025" units="cm"/>
      <inkml:brushProperty name="height" value="0.025" units="cm"/>
    </inkml:brush>
  </inkml:definitions>
  <inkml:trace contextRef="#ctx0" brushRef="#br0">28 237 14574,'-5'-12'2135,"2"5"-1879,-1-1 225,1 0 0,0-1 0,0 1 0,-2-13 0,4 17-321,1 1 0,-1 0-1,1 0 1,0-1 0,0 1 0,1 0-1,-1 0 1,1-1 0,-1 1 0,1 0-1,0 0 1,0 0 0,0 0 0,1 0 0,-1 0-1,1 0 1,0 0 0,-1 0 0,4-2-1,5-4 54,0 1-1,0 0 0,0 0 0,1 2 1,0-1-1,1 1 0,0 1 1,-1 0-1,2 0 0,-1 2 0,14-4 1,9 0-9,2 1 0,60-2 1,-77 7-185,1 1 1,0 1-1,-1 1 0,1 1 1,-1 1-1,25 7 1,-41-9-16,1-1 0,-1 1 0,0 0 0,0 0 0,1 1 0,-1-1 0,-1 1 0,1 0 0,0 0 0,-1 1 0,1-1 0,-1 1 0,0-1 0,3 6 0,-5-6 20,1 1 1,-1 0-1,0 0 0,0 0 1,0 0-1,0 0 1,-1 0-1,0 0 0,0 0 1,0 0-1,0 0 1,0 0-1,-1 0 0,0 0 1,0 0-1,0 0 0,0 0 1,-1-1-1,-2 6 1,-2 1 159,0 0 1,0-1 0,-1 0 0,-1 0 0,1-1 0,-1 0-1,-1 0 1,1-1 0,-1 0 0,-18 10 0,-3 4-84,30-21-111,-1 0 0,1 1 0,0-1 0,-1 0 0,1 0 0,0 1 0,-1-1 1,1 1-1,0-1 0,-1 0 0,1 1 0,0-1 0,0 1 0,-1-1 0,1 0 0,0 1 0,0-1 1,0 1-1,0-1 0,0 1 0,0-1 0,-1 1 0,1-1 0,0 1 0,0-1 0,1 1 0,-1-1 1,0 1-1,0-1 0,0 1 0,0-1 0,0 0 0,0 1 0,1-1 0,-1 1 0,0-1 0,0 1 1,1-1-1,-1 0 0,0 1 0,1-1 0,-1 0 0,0 1 0,1-1 0,-1 0 0,0 1 1,1-1-1,-1 0 0,1 0 0,-1 1 0,1-1 0,-1 0 0,0 0 0,1 0 0,0 1 0,34 12-412,-28-11 401,24 9-213,61 23-676,-84-30 830,0 0-1,0 0 1,-1 1-1,0 0 1,0 0-1,0 0 0,0 1 1,9 11-1,-14-15 87,-1 0 0,1 1 0,-1-1-1,1 0 1,-1 0 0,0 1-1,0-1 1,0 1 0,0-1 0,0 1-1,-1-1 1,1 1 0,-1-1-1,0 1 1,1 0 0,-1-1 0,0 1-1,-1 0 1,1-1 0,-1 5 0,-1-3 106,1-1 1,-1 1 0,0 0 0,0-1-1,-1 0 1,1 1 0,-1-1 0,1 0-1,-1 0 1,0 0 0,0-1 0,-4 3-1,-8 5 447,0-1 1,-1 0-1,0-1 0,-31 10 0,6-5 100,-56 12 1,80-21-855,-1-2 0,1 0 0,-1-1 0,1-1-1,-1 0 1,-19-4 0,36 4-2,1 0 0,-1 0-1,0 0 1,0 0 0,0-1-1,0 1 1,0 0 0,1-1-1,-1 1 1,0 0 0,0-1-1,1 1 1,-1-1 0,0 0-1,1 1 1,-1-1 0,0 1-1,1-1 1,-1 0 0,1 1-1,-1-1 1,1 0 0,-1 0-1,1 0 1,0 1 0,-1-1-1,1 0 1,0 0 0,0 0-1,-1 0 1,1 1 0,0-1-1,0 0 1,0 0 0,0-1-1,0-19-8440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2.743"/>
    </inkml:context>
    <inkml:brush xml:id="br0">
      <inkml:brushProperty name="width" value="0.025" units="cm"/>
      <inkml:brushProperty name="height" value="0.025" units="cm"/>
    </inkml:brush>
  </inkml:definitions>
  <inkml:trace contextRef="#ctx0" brushRef="#br0">10 0 7591,'0'0'3203,"-1"10"-240,0-2-2379,-6 48 3533,7-55-3992,0 1 0,0-1 0,0 1 0,0 0-1,0-1 1,0 1 0,0-1 0,1 1 0,-1-1 0,1 1 0,-1-1-1,1 1 1,-1-1 0,1 1 0,0-1 0,0 1 0,0-1-1,0 0 1,0 0 0,0 1 0,0-1 0,0 0 0,0 0-1,0 0 1,1 0 0,-1 0 0,0-1 0,1 1 0,-1 0 0,1-1-1,1 2 1,5-2-44,0 1 0,0-1 0,-1-1 0,1 1-1,0-1 1,0 0 0,-1-1 0,1 0 0,-1 0 0,1-1-1,12-6 1,22-8-26,-42 18-54,1-1 0,-1 0 1,1 0-1,0 0 0,-1 0 0,1 0 0,-1 0 0,1 0 0,-1 1 0,1-1 0,-1 0 1,1 0-1,-1 1 0,1-1 0,-1 0 0,1 1 0,-1-1 0,1 1 0,-1-1 0,0 0 1,1 1-1,-1-1 0,0 1 0,1-1 0,-1 1 0,0-1 0,0 1 0,1-1 0,-1 1 0,0 0 1,0-1-1,0 1 0,0-1 0,0 1 0,0-1 0,0 1 0,0 0 0,0-1 0,0 1 1,0 0-1,0 41 363,1-13-235,0-28-151,-1 0 0,1 0-1,-1 0 1,1 0-1,0-1 1,-1 1-1,1 0 1,0-1 0,0 1-1,0 0 1,-1-1-1,1 1 1,0-1-1,0 1 1,0-1 0,0 1-1,0-1 1,0 0-1,0 0 1,0 1 0,0-1-1,0 0 1,0 0-1,0 0 1,0 0-1,0 0 1,0 0 0,0-1-1,0 1 1,0 0-1,0 0 1,0-1-1,2 0 1,32-13-3449,-16-3-1168,-1-4-2338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3.278"/>
    </inkml:context>
    <inkml:brush xml:id="br0">
      <inkml:brushProperty name="width" value="0.025" units="cm"/>
      <inkml:brushProperty name="height" value="0.025" units="cm"/>
    </inkml:brush>
  </inkml:definitions>
  <inkml:trace contextRef="#ctx0" brushRef="#br0">108 113 10634,'0'0'2605,"-11"7"-154,1-1-1834,2-1-27,0-1-1,0 1 0,0 1 0,1-1 1,0 1-1,0 1 0,1-1 1,0 1-1,0 0 0,-8 12 1,14-19-573,0 1 1,0-1 0,0 0 0,-1 1 0,1-1 0,0 0 0,0 1-1,0-1 1,0 0 0,0 1 0,0-1 0,0 1 0,0-1 0,0 0-1,0 1 1,0-1 0,0 1 0,0-1 0,0 0 0,0 1 0,0-1-1,0 0 1,0 1 0,1-1 0,-1 0 0,0 1 0,0-1 0,0 0 0,1 1-1,-1-1 1,0 0 0,0 0 0,1 1 0,-1-1 0,0 0 0,0 0-1,1 1 1,-1-1 0,0 0 0,1 0 0,-1 0 0,1 1 0,23 0 374,24-11-26,-33 4-449,0-2 0,-1 0-1,0-1 1,-1 0 0,0-1 0,0-1-1,-1 0 1,0-1 0,-1 0 0,-1 0-1,0-1 1,0-1 0,-1 0-1,11-25 1,-19 39 90,-1-1 0,1 0 0,-1 0 1,1 0-1,-1 1 0,0-1 0,1 0 0,-1 0 0,0 0 0,0 0 0,0 0 0,0 1 0,0-1 1,1 0-1,-2 0 0,1 0 0,0 0 0,0 0 0,0 0 0,0 1 0,-1-3 0,-13 12 142,-17 27 235,23-24-195,0-1 1,0 2 0,-10 24-1,15-31-101,1 0-1,0 0 0,0 1 1,0-1-1,1 0 0,0 1 0,1 0 1,-1-1-1,1 1 0,1 12 1,0-17-77,-1 0 1,1 0-1,-1 0 1,1 0-1,0 0 1,0 0-1,0-1 1,0 1-1,0 0 1,0 0-1,0-1 1,1 1-1,-1-1 1,1 1-1,-1-1 1,1 0-1,-1 1 1,1-1-1,0 0 1,0 0-1,2 1 1,1 0 19,-1-1 1,1 0 0,0 0-1,0 0 1,0 0-1,0-1 1,-1 1 0,11-2-1,-5 0-25,-1 0 1,1-1-1,0 0 0,-1-1 0,1 0 0,-1 0 0,0-1 0,14-8 0,-15 6-63,0 0 0,0 0-1,-1-1 1,0 0-1,0-1 1,-1 1 0,0-1-1,-1 0 1,1-1-1,-1 0 1,6-15 0,-39 52 377,26-27-269,1 1-1,-1 0 1,1 1 0,-1-1-1,1 0 1,0 0 0,0 0-1,0 1 1,0-1 0,0 1-1,1-1 1,-1 1 0,1-1 0,-1 1-1,1-1 1,0 1 0,0-1-1,0 5 1,1-6-19,0 1 1,1-1-1,-1 0 0,0 0 1,0 0-1,0 0 0,1 0 1,-1 0-1,0 0 0,1 0 1,-1 0-1,1-1 0,-1 1 1,1 0-1,0-1 0,-1 0 1,1 1-1,0-1 0,-1 0 1,1 0-1,-1 0 0,1 0 1,0 0-1,-1 0 0,1 0 1,0 0-1,2-2 0,3 1-15,0-1 0,0 1 0,-1-2 0,1 1 0,-1-1 0,0 0 0,0 0 0,0-1 0,0 0-1,0 0 1,-1 0 0,6-6 0,-4 4-182,1 0-1,0 0 0,0 1 1,14-8-1,-20 13-128,-8 40-94,5-34 388,-1-1 0,1 1 0,1-1-1,-1 1 1,1 0 0,0-1 0,0 1 0,1 6 0,0-11-87,0 0 1,0 0 0,-1 1 0,1-1 0,0-1 0,0 1 0,0 0-1,0 0 1,1 0 0,-1 0 0,0-1 0,0 1 0,0-1 0,1 1-1,-1-1 1,0 1 0,1-1 0,-1 0 0,0 1 0,1-1 0,-1 0-1,0 0 1,1 0 0,-1 0 0,2 0 0,36-4-4102,-13-7-200,-1-5-1431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3.625"/>
    </inkml:context>
    <inkml:brush xml:id="br0">
      <inkml:brushProperty name="width" value="0.025" units="cm"/>
      <inkml:brushProperty name="height" value="0.025" units="cm"/>
    </inkml:brush>
  </inkml:definitions>
  <inkml:trace contextRef="#ctx0" brushRef="#br0">127 1 14318,'0'0'5904,"-11"4"-4474,6-3-1351,-48 20 1057,50-20-1032,0 0 1,0 1-1,1-1 1,-1 1-1,0 0 1,1 0-1,-1 0 1,1 0-1,0 0 1,0 0-1,0 0 1,0 1-1,0-1 1,1 1-1,-1 0 1,1-1-1,-1 1 1,1 0-1,-1 3 1,2-5-110,0-1 0,1 1 0,-1 0 0,0-1 0,1 1 1,-1 0-1,1-1 0,-1 1 0,0 0 0,1-1 0,-1 1 0,1-1 0,0 1 0,-1-1 0,1 1 1,-1-1-1,1 0 0,0 1 0,-1-1 0,1 0 0,0 1 0,-1-1 0,1 0 0,0 0 0,0 0 1,-1 0-1,1 1 0,1-1 0,30 4-648,-24-3 359,1 1 151,-1 0 0,0 0-1,0 1 1,-1-1 0,1 2 0,-1-1 0,1 1 0,11 9-1,-18-12 192,1-1 0,-1 1-1,0 1 1,0-1 0,0 0 0,0 0-1,0 0 1,0 0 0,0 1-1,-1-1 1,1 0 0,0 1 0,-1-1-1,1 1 1,-1-1 0,1 1-1,-1-1 1,0 1 0,1-1-1,-1 3 1,-1-2 64,0 1 0,0-1 0,1 0 0,-1 0 0,-1 0 0,1-1 0,0 1 0,0 0 0,-1 0 0,1-1 0,-1 1 1,0-1-1,1 1 0,-1-1 0,0 1 0,0-1 0,0 0 0,0 0 0,-2 1 0,-6 3 156,0 0-1,0-1 1,0 0 0,-12 3 0,-13-4-1086,32-3 365,1 0 0,-1 0-1,1-1 1,0 1 0,-1-1 0,1 1 0,0-1 0,-1 0 0,1 0 0,-4-3 0,-6-8-7902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4.651"/>
    </inkml:context>
    <inkml:brush xml:id="br0">
      <inkml:brushProperty name="width" value="0.025" units="cm"/>
      <inkml:brushProperty name="height" value="0.025" units="cm"/>
    </inkml:brush>
  </inkml:definitions>
  <inkml:trace contextRef="#ctx0" brushRef="#br0">33 1 13325,'0'0'8578,"2"11"-7766,0 7-276,0 1 1,-1-1-1,0 1 1,-2-1-1,-4 31 1,-1-23-123,-3 13 177,1-1 1,-3 74 0,11-111-583,0 0 0,0 0 0,-1-1 0,1 1 0,1 0 0,-1 0 0,0 0 0,0 0 0,0 0 0,0 0 0,1 0 0,-1 0 0,0 0 1,1 0-1,-1 0 0,1-1 0,-1 1 0,1 0 0,-1 0 0,1 0 0,-1-1 0,1 1 0,0 0 0,0-1 0,-1 1 0,1-1 0,0 1 0,0-1 1,0 1-1,1 0 0,0-1 17,1 0 1,-1 0-1,0 0 1,1 0-1,-1 0 1,0-1 0,1 1-1,-1-1 1,0 1-1,0-1 1,1 0-1,1-1 1,9-5 38,0 0 0,22-17 1,-27 18-126,-2 0-16,1 1-1,-1 0 1,1 0 0,0 1-1,0 0 1,1 0 0,-1 1-1,1-1 1,0 2 0,-1-1 0,1 1-1,10-1 1,-18 3 68,1 0-1,-1 0 1,1 0-1,0 0 1,-1 0-1,1 1 0,-1-1 1,1 0-1,-1 0 1,1 1-1,0-1 1,-1 0-1,1 1 1,-1-1-1,0 0 1,1 1-1,-1-1 1,1 1-1,-1-1 1,0 1-1,1-1 1,-1 1-1,0-1 1,1 1-1,-1-1 1,0 1-1,0 0 1,0-1-1,1 1 1,-1 0-1,1 28-92,-2-22 107,0 0-1,0-1 1,-1 1 0,0 0-1,0-1 1,-3 7-1,-39 53 252,128-260 357,-80 199-671,-1 0 0,1 0 1,0 0-1,0-1 1,1 1-1,-1-1 0,1 0 1,0-1-1,7 5 1,-5-5 84,-1-1 1,0 0 0,1-1-1,0 1 1,-1-1 0,1-1 0,0 1-1,-1-1 1,1 0 0,0 0-1,0-1 1,6-1 0,-10 1-11,0 0 1,0 1-1,-1-1 1,1 0-1,-1 0 0,1 0 1,-1-1-1,1 1 1,-1-1-1,0 1 1,0-1-1,0 0 1,0 0-1,0 0 0,0 0 1,0 0-1,-1 0 1,1 0-1,-1-1 1,1 1-1,-1-1 1,0 1-1,0-1 0,0 1 1,0-1-1,0 0 1,-1 1-1,1-1 1,-1 0-1,0-5 1,0 8-28,0 0 1,0-1 0,0 1 0,0 0 0,0 0-1,-1 0 1,1-1 0,0 1 0,0 0-1,0 0 1,0-1 0,-1 1 0,1 0 0,0 0-1,0 0 1,0 0 0,-1 0 0,1-1-1,0 1 1,0 0 0,-1 0 0,1 0 0,0 0-1,0 0 1,-1 0 0,1 0 0,0 0 0,0 0-1,-1 0 1,1 0 0,0 0 0,0 0-1,-1 0 1,1 0 0,0 0 0,0 0 0,-1 0-1,1 0 1,0 0 0,0 0 0,-1 1-1,1-1 1,0 0 0,0 0 0,0 0 0,-1 0-1,1 0 1,0 1 0,0-1 0,0 0 0,-1 1-1,-12 8-156,10-5 150,-1 1 0,1 0 0,0 0 0,1 0 0,-1 1 0,-2 9 0,4-14 18,1 0 1,0 0 0,-1 0-1,1 0 1,0 0-1,0 0 1,0 0 0,0 0-1,0 0 1,0 0-1,0 0 1,0 0 0,0 0-1,1 0 1,-1 0-1,0 0 1,1 0 0,-1 0-1,1-1 1,-1 1-1,1 0 1,-1 0 0,1 0-1,-1 0 1,1-1-1,0 1 1,0 0 0,-1 0-1,1-1 1,0 1-1,0-1 1,0 1 0,0-1-1,-1 1 1,1-1-1,0 1 1,0-1 0,0 0-1,0 0 1,0 1 0,0-1-1,0 0 1,0 0-1,0 0 1,0 0 0,2 0-1,6 0 32,0 0 0,0 0 0,0-1-1,1 0 1,-1-1 0,0 0 0,-1 0 0,16-7 0,-19 7-51,0 0 0,1-1 0,-1 0 0,0 0 0,0-1 0,-1 1 0,1-1 0,-1 0 0,0 0 0,0 0 1,0-1-1,0 0 0,-1 1 0,5-10 0,-5-1-59,-12 12-192,7 3 233,0 1 0,0 0-1,0 0 1,0-1 0,0 1 0,0 0-1,0 1 1,1-1 0,-1 0 0,0 0-1,-2 3 1,2-2 39,1 0-1,-1 0 0,0 0 1,0 0-1,1 0 1,-1 1-1,1-1 1,0 1-1,0-1 1,0 1-1,0-1 0,0 1 1,0 0-1,1-1 1,-1 1-1,1 0 1,0-1-1,0 1 0,0 0 1,0 0-1,0-1 1,1 1-1,-1 0 1,2 3-1,-1-4 8,1 1 1,0-1-1,-1 1 1,1-1-1,0 0 0,0 0 1,0 0-1,0 0 0,1 0 1,-1 0-1,0-1 0,1 1 1,-1-1-1,1 0 0,0 0 1,-1 0-1,1 0 0,0 0 1,0 0-1,0-1 0,-1 1 1,6-1-1,-1 1-354,0 0 0,0-1 0,0 0-1,0 0 1,10-2 0,-14 1-185,-1 1 1,0-1-1,0 0 1,0 0-1,0 0 1,0 0-1,0 0 0,0-1 1,0 1-1,0 0 1,0-1-1,-1 0 1,1 1-1,-1-1 0,1 0 1,-1 0-1,0 0 1,0 0-1,1 0 1,0-2-1,7-20-10748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5.031"/>
    </inkml:context>
    <inkml:brush xml:id="br0">
      <inkml:brushProperty name="width" value="0.025" units="cm"/>
      <inkml:brushProperty name="height" value="0.025" units="cm"/>
    </inkml:brush>
  </inkml:definitions>
  <inkml:trace contextRef="#ctx0" brushRef="#br0">1 0 16464,'0'0'5221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5.411"/>
    </inkml:context>
    <inkml:brush xml:id="br0">
      <inkml:brushProperty name="width" value="0.025" units="cm"/>
      <inkml:brushProperty name="height" value="0.025" units="cm"/>
    </inkml:brush>
  </inkml:definitions>
  <inkml:trace contextRef="#ctx0" brushRef="#br0">74 1 13229,'0'0'3000,"0"7"-1532,-10 181 4398,-34 103-2694,35-268-2689,3-34 400,1-42-296,8 17-783,0 0 0,3 0 0,0 1 0,3 0 0,1 0-1,1 0 1,21-42 0,-29 71 171,1 0 0,-1 0-1,1 0 1,0 1 0,1 0 0,0-1 0,-1 1 0,2 1-1,-1-1 1,0 1 0,1 0 0,0 0 0,0 1 0,12-6-1,-14 7 4,0 1 0,-1 0 0,1 0 0,0 0 0,0 0 0,0 1 0,1-1 0,-1 1 0,0 0 0,0 0 0,0 1 0,0-1 0,0 1 0,0 0 0,0 0 0,0 0 0,0 1 0,-1-1 0,1 1 0,0 0 0,-1 0 0,1 0 0,-1 0 0,0 1 0,0 0 0,4 3 0,-5-4 12,-1-1 0,1 1-1,-1-1 1,0 1-1,1 0 1,-1-1 0,0 1-1,0 0 1,0 0 0,-1 0-1,1 0 1,0 0-1,-1 0 1,1 0 0,-1 0-1,0 0 1,1 0-1,-1 0 1,0 0 0,0 0-1,0 0 1,-1 3 0,0-2 7,-1 1 0,1-1 1,-1 0-1,0 0 0,1 0 1,-1 0-1,-1-1 0,1 1 1,0 0-1,-1-1 1,1 1-1,-4 1 0,-6 5 72,-1-1-1,0 0 1,-1-1-1,-25 10 1,30-13 86,0-1 0,-1-1 0,1 1 0,-16 0 0,23-3-194,1 1 1,-1-1-1,1 0 1,-1 0-1,1-1 1,-1 1 0,1 0-1,-1-1 1,1 1-1,-1 0 1,1-1 0,-1 0-1,1 1 1,0-1-1,-3-1 1,4 1-122,-1 0 0,0 0 0,1 0 0,-1 0 0,1 0 0,-1 0 0,1 0 0,0 0 0,-1 0 1,1-1-1,0 1 0,0 0 0,0 0 0,0 0 0,0 0 0,0 0 0,0 0 0,0-1 0,0 1 0,0 0 0,1 0 0,-1 0 0,0 0 0,1-1 1,1-1-588,-1 0 0,1 0 0,0 0 0,0 0 0,0 1 0,0-1 0,0 1 0,1-1 0,-1 1 0,1 0 0,0 0 0,4-3 0,19-11-6988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5.760"/>
    </inkml:context>
    <inkml:brush xml:id="br0">
      <inkml:brushProperty name="width" value="0.025" units="cm"/>
      <inkml:brushProperty name="height" value="0.025" units="cm"/>
    </inkml:brush>
  </inkml:definitions>
  <inkml:trace contextRef="#ctx0" brushRef="#br0">29 16 8776,'0'0'3556,"0"8"-60,-2 9-2023,-1 0 0,0-1 0,-9 25-1,7-24-449,4-15-922,1 0 1,-1 0-1,1-1 1,-1 1-1,1 0 1,0 0 0,0 0-1,0 0 1,0 0-1,0-1 1,0 1-1,0 0 1,1 0 0,0 3-1,-1-4-54,1-1-1,-1 0 1,0 1-1,1-1 1,-1 1-1,1-1 1,-1 0 0,1 1-1,-1-1 1,0 0-1,1 1 1,-1-1-1,1 0 1,0 0-1,-1 0 1,1 1 0,-1-1-1,1 0 1,-1 0-1,1 0 1,-1 0-1,1 0 1,-1 0-1,1 0 1,0 0 0,-1 0-1,1 0 1,-1-1-1,1 1 1,0 0-1,2-1 9,0-1-1,0 1 0,0-1 0,0 0 0,-1 0 0,1 0 0,-1 0 0,1 0 1,-1 0-1,0-1 0,0 1 0,0-1 0,0 1 0,0-1 0,2-5 0,-1-1-88,0 0-1,0-1 0,-1 1 0,0 0 0,-1-1 0,0 0 0,0 1 0,-1-1 0,-1 0 0,-1-13 0,2 23-14,0-1 0,0 1 0,0-1 0,0 1 1,0 0-1,0-1 0,0 1 0,0-1 0,0 1 0,0 0 0,0-1 0,-1 1 0,1 0 0,0-1 0,0 1 1,0 0-1,0-1 0,-1 1 0,1 0 0,0-1 0,0 1 0,-1 0 0,1 0 0,0-1 0,-1 1 0,1 0 0,0 0 1,-1-1-1,1 1 0,0 0 0,-1 0 0,1 0 0,0 0 0,-1 0 0,1 0 0,0-1 0,-1 1 0,1 0 1,-1 0-1,1 0 0,0 0 0,-1 0 0,1 0 0,-1 1 0,1-1-55,0 1 0,-1-1 0,1 1 0,0-1 1,0 1-1,0 0 0,0-1 0,0 1 0,0-1 0,0 1 0,0-1 0,0 1 0,0-1 0,1 1 0,-1 0 1,0-1-1,0 1 0,0-1 0,1 1 0,-1-1 0,0 1 0,0-1 0,1 0 0,-1 1 0,1-1 1,-1 1-1,0-1 0,1 0 0,-1 1 0,1-1 0,-1 0 0,1 1 0,-1-1 0,1 0 0,0 1 0,5 3-1131,0-1 0,1 1 0,-1-1 0,1 0 0,0 0-1,0-1 1,10 2 0,11 2-4392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6.100"/>
    </inkml:context>
    <inkml:brush xml:id="br0">
      <inkml:brushProperty name="width" value="0.025" units="cm"/>
      <inkml:brushProperty name="height" value="0.025" units="cm"/>
    </inkml:brush>
  </inkml:definitions>
  <inkml:trace contextRef="#ctx0" brushRef="#br0">155 30 10954,'0'0'10741,"-11"-6"-9897,5 3-732,3 0-65,1 1 1,-1 0-1,0 0 1,0 1-1,0-1 1,0 1-1,-1-1 1,1 1-1,0 0 1,-1 0-1,1 0 1,0 1-1,-1-1 1,1 1-1,-1 0 1,1 0-1,-1 0 1,1 0-1,-1 1 1,1-1-1,-1 1 1,1 0-1,0 0 1,0 0-1,-1 0 1,1 1-1,0 0 1,-4 2-1,3-1 68,0 1 0,1-1 1,0 1-1,0-1 0,0 1 0,0 0 0,1 0 1,0 1-1,0-1 0,0 0 0,0 1 0,0-1 1,1 1-1,0 0 0,0-1 0,0 1 0,0 9 1,2-12-93,-1 1 0,0 0 0,1-1 1,-1 1-1,1-1 0,0 1 0,0-1 0,0 1 1,0-1-1,1 1 0,-1-1 0,1 0 1,-1 0-1,1 0 0,0 0 0,0 0 0,0 0 1,0 0-1,0-1 0,0 1 0,0-1 1,0 1-1,1-1 0,-1 0 0,1 0 1,-1 0-1,1 0 0,-1 0 0,1-1 0,0 1 1,-1-1-1,4 1 0,3 0 14,-1 0 0,1-1 0,-1 1 0,1-2 0,-1 1 0,1-1 0,-1-1 0,0 1 0,1-1 0,7-4 0,-12 5-30,-1 0 0,0-1 0,0 0 1,0 1-1,0-1 0,0 0 1,-1-1-1,1 1 0,0 0 0,-1-1 1,0 0-1,0 1 0,0-1 1,0 0-1,0 0 0,0 0 0,-1 0 1,1 0-1,-1-1 0,0 1 1,0 0-1,0-1 0,0 1 0,-1 0 1,0-1-1,1-6 0,-2 8-4,0-1 0,1 0 0,-1 0 0,0 1-1,-1-1 1,1 1 0,0-1 0,-1 1 0,1-1-1,-1 1 1,0 0 0,0 0 0,0 0 0,0 0-1,0 0 1,0 0 0,0 0 0,-1 1 0,1-1-1,-1 1 1,1 0 0,-1 0 0,1 0 0,-1 0-1,0 0 1,0 0 0,-4 0 0,-7-2-616,1 0 1,0 1-1,-1 1 1,-20-1-1,33 2 220,0 0 0,0 0 0,0 0 1,0 1-1,0-1 0,0 0 0,0 0 0,0 0 0,0 1 0,0-1 0,0 1 0,0-1 0,0 1 0,0-1 1,0 1-1,1-1 0,-1 1 0,0 0 0,-1 1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7.669"/>
    </inkml:context>
    <inkml:brush xml:id="br0">
      <inkml:brushProperty name="width" value="0.025" units="cm"/>
      <inkml:brushProperty name="height" value="0.025" units="cm"/>
    </inkml:brush>
  </inkml:definitions>
  <inkml:trace contextRef="#ctx0" brushRef="#br0">131 263 6951,'0'0'15241,"-11"7"-14884,4-2-365,-9 4 377,1 2 0,-24 20-1,35-27-284,1-1-1,-1 1 1,0 0 0,1 0-1,0 0 1,0 1 0,0-1-1,1 1 1,0-1 0,-1 1-1,2 0 1,-1 0 0,0 0-1,1 0 1,0 0-1,0 7 1,1-11-72,0 0-1,1 0 1,-1 0-1,0 0 1,1 0-1,-1 0 1,1-1 0,0 1-1,-1 0 1,1 0-1,0-1 1,-1 1-1,1 0 1,0-1 0,0 1-1,0-1 1,-1 1-1,1-1 1,0 1-1,0-1 1,0 0 0,0 1-1,0-1 1,0 0-1,0 0 1,0 1-1,0-1 1,0 0 0,0 0-1,0 0 1,0 0-1,0-1 1,1 1-1,38-5 354,-27 1-332,0-2-1,-1 1 1,0-2-1,0 1 1,0-2-1,-1 1 1,0-2-1,-1 1 1,0-2-1,0 1 1,-1-1-1,0-1 1,-1 1-1,0-1 1,0-1-1,-2 0 1,1 0-1,-1 0 1,-1-1-1,0 1 1,5-26-1,-10 37-36,0 1-1,0-1 0,1 1 0,-1 0 0,0-1 0,0 1 0,0 0 0,0-1 1,0 1-1,0-1 0,0 1 0,0 0 0,0-1 0,0 1 0,0 0 0,0-1 1,0 1-1,-1-1 0,1 1 0,0 0 0,0-1 0,0 1 0,0 0 0,-1-1 1,1 1-1,0 0 0,0-1 0,-1 1 0,1 0 0,0 0 0,0-1 1,-1 1-1,1 0 0,-13 5-149,-10 18 62,17-15 116,1-1 0,-1 1 0,2 1 0,-1-1 1,1 1-1,0 0 0,1 0 0,0 0 0,0 0 0,1 0 0,-1 12 0,3-20-9,0-1 1,1 0 0,-1 0 0,0 1 0,0-1 0,0 0-1,0 0 1,1 0 0,-1 0 0,0 1 0,0-1 0,1 0-1,-1 0 1,0 0 0,0 0 0,1 0 0,-1 0 0,0 0-1,0 1 1,1-1 0,-1 0 0,0 0 0,1 0-1,-1 0 1,0 0 0,0 0 0,1 0 0,-1 0 0,0-1-1,0 1 1,1 0 0,-1 0 0,0 0 0,0 0 0,1 0-1,-1 0 1,0 0 0,0-1 0,1 1 0,-1 0 0,0 0-1,0 0 1,0-1 0,1 1 0,-1 0 0,0 0-1,0-1 1,13-8 218,74-113-42,-78 107-180,0-1 0,-1 0 1,-1-1-1,-1 1 0,0-2 0,-1 1 1,-1 0-1,0-1 0,0-19 1,-26 68-553,-1 7 837,-32 77-1,48-96-93,0 0 0,1 1-1,2-1 1,0 1 0,1 1 0,-1 29 0,4-48-189,0 0 1,0 0-1,0 1 1,0-1-1,1 0 1,-1 0-1,1 0 1,0 0-1,0 1 1,0-1-1,0 0 1,0-1-1,0 1 1,0 0 0,0 0-1,1 0 1,-1-1-1,1 1 1,0-1-1,-1 1 1,1-1-1,0 1 1,0-1-1,0 0 1,0 0-1,0 0 1,0 0-1,0 0 1,0-1-1,0 1 1,0-1-1,0 1 1,1-1-1,-1 0 1,0 0-1,0 1 1,3-2-1,2 1 5,-1 0 0,0-1-1,1 1 1,-1-1 0,0-1 0,0 1 0,0-1-1,0 0 1,0-1 0,0 0 0,0 0 0,6-4-1,0-3-154,0 0 1,-1-1-1,17-20 0,-24 26 103,0 0 1,-1 0-1,0 0 1,0 0-1,0 0 1,0-1-1,-1 1 1,0-1-1,0 0 1,-1 0-1,1 0 1,0-8-1,-33 51-698,27-30 758,0-1 1,1 1-1,-1 0 0,1 0 1,1 0-1,-1 1 1,-1 10-1,3-16-16,1-1 0,0 1 0,0-1 0,0 1 0,0 0 0,0-1-1,0 1 1,0-1 0,0 1 0,1-1 0,-1 1 0,0-1 0,1 1 0,0-1 0,-1 0 0,1 1 0,0-1 0,0 0-1,-1 1 1,1-1 0,0 0 0,0 0 0,1 0 0,-1 0 0,0 0 0,0 0 0,0 0 0,1 0 0,-1 0 0,0-1-1,1 1 1,-1 0 0,1-1 0,-1 1 0,1-1 0,-1 0 0,1 1 0,-1-1 0,1 0 0,-1 0 0,1 0-1,1 0 1,5 0-16,1-1-1,-1 1 0,0-2 0,1 1 0,-1-1 0,0 0 0,0-1 1,0 0-1,-1 0 0,1-1 0,-1 0 0,1 0 0,-1 0 1,0-1-1,-1 0 0,1-1 0,-1 0 0,0 0 0,-1 0 1,10-14-1,-15 22 13,-1-1 0,1 0 0,-1 1 0,1-1 0,0 0 0,0 1 0,0-1 0,-1 0 0,1 1 0,0-1 0,1 0 0,-1 1 0,0-1 0,0 0 0,1 1 0,-1-1 0,0 0 0,1 1 0,-1-1 1,1 0-1,0 0 0,-1 0 0,1 0 0,0 1 0,0-1 0,0 0 0,0 0 0,0-1 0,0 1 0,0 0 0,0 0 0,0 0 0,0-1 0,0 1 0,1 0 0,-1-1 0,0 1 0,0-1 0,1 0 0,-1 1 0,0-1 0,1 0 0,-1 0 1,0 0-1,1 0 0,1 0 0,12 1-377,0-1 0,1 0 0,22-4 0,-27 1-1175,0 1 1,-1-1 0,1-1-1,-1 0 1,17-9-1,2-4-5757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8.062"/>
    </inkml:context>
    <inkml:brush xml:id="br0">
      <inkml:brushProperty name="width" value="0.025" units="cm"/>
      <inkml:brushProperty name="height" value="0.025" units="cm"/>
    </inkml:brush>
  </inkml:definitions>
  <inkml:trace contextRef="#ctx0" brushRef="#br0">135 0 12204,'-14'6'5466,"3"9"-3290,-4 23-921,12-31-431,-10 29 609,-40 120 2101,46-130-3292,1-1 0,1 1 0,2 0-1,-1 31 1,4-56-220,0-1-1,0 1 0,0-1 0,0 1 1,0 0-1,0-1 0,0 1 1,0-1-1,0 1 0,0-1 0,0 1 1,0-1-1,0 1 0,1-1 1,-1 1-1,0-1 0,0 1 0,1-1 1,-1 1-1,0-1 0,1 0 1,-1 1-1,0-1 0,1 0 0,-1 1 1,1-1-1,-1 0 0,1 1 1,-1-1-1,1 0 0,-1 0 0,1 1 1,0-1-1,20-5 428,19-22-191,-18 5-512,-1 0 1,0-2-1,-2 0 1,22-37-1,-5 8-1206,-36 53 1398,0 0 0,0 0 0,0 1 0,1-1 0,-1 0 0,0 0 0,0 0 0,0 0 0,0 0 0,0 0 0,0 0 0,0 0 0,0 0 0,0 0-1,1 0 1,-1 0 0,0 0 0,0 0 0,0 0 0,0 0 0,0 0 0,0 0 0,0 0 0,1 0 0,-10 21-500,-16 33 488,24-53 56,-5 11-213,0 0 0,1 0 0,0 1 0,1-1 0,1 1-1,0 0 1,0 0 0,2 1 0,-1 21 0,2-33-29,1 0 1,0-1-1,-1 1 1,1 0-1,0-1 1,0 1-1,0-1 1,1 1-1,-1-1 1,0 1-1,0-1 1,1 0-1,-1 1 1,1-1-1,-1 0 1,1 0-1,0 0 1,-1 0-1,1-1 1,0 1-1,0 0 1,-1-1-1,1 1 1,0-1-1,0 0 1,0 1-1,0-1 1,0 0-1,0 0 1,-1 0-1,1 0 1,0-1-1,0 1 1,0-1-1,2 0 1,15-3-3879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0.507"/>
    </inkml:context>
    <inkml:brush xml:id="br0">
      <inkml:brushProperty name="width" value="0.025" units="cm"/>
      <inkml:brushProperty name="height" value="0.025" units="cm"/>
    </inkml:brush>
  </inkml:definitions>
  <inkml:trace contextRef="#ctx0" brushRef="#br0">18 95 4708,'0'0'3161,"2"-8"-2296,2-9-203,7-24 2041,-7 12 8073,-14 48-7041,0-1-3594,4 26 326,3 1 0,2 45 0,1-61-37,0-29-46,0-42 956,-9-102-1324,9 144-96,28 17-458,-15-7 553,-2-3-2,1-1 0,0 0 1,0-1-1,0 0 1,1 0-1,-1-1 0,19 2 1,-30-6 39,-7-17-251,-4 3 1525,0-2-3217,1-5-5147,9 20 6774,0 1 1,0-1-1,0 1 1,1-1-1,-1 0 1,0 1-1,0-1 0,0 1 1,0-1-1,1 1 1,-1-1-1,0 1 1,1-1-1,-1 1 1,0-1-1,1 1 1,-1-1-1,0 1 1,1-1-1,-1 1 1,1 0-1,-1-1 1,2 0-1,24-5-3121,-16 3 2130,1-5 14860,-12 16-11403,0-4-2927,-7 36 854,6-30-102,-1 0 0,1 0 0,1 1 0,0-1-1,0 0 1,1 1 0,2 15 0,-1-25-21,-1-1 0,1 1 0,-1-1 0,1 1-1,-1 0 1,1-1 0,0 1 0,-1-1 0,1 1 0,0-1 0,-1 1 0,1-1 0,0 0 0,0 1 0,-1-1 0,1 0 0,0 0 0,0 0 0,0 1-1,0-1 1,-1 0 0,1 0 0,0 0 0,0 0 0,0 0 0,-1-1 0,1 1 0,0 0 0,0 0 0,0 0 0,-1-1 0,1 1 0,0 0-1,1-2 1,28-11 279,-20 5-238,0 0 0,-1 0-1,1-1 1,-2-1-1,0 0 1,0 0 0,0 0-1,-2-1 1,1 0-1,-1 0 1,8-25 0,-18 54-31,1 1 1,-1 34 0,3-48-25,0 1 1,1-1-1,0 1 1,1-1-1,-1 1 1,1-1-1,0 1 1,2 6-1,-2-11-7,0 1-1,0-1 1,0 1-1,1-1 0,-1 0 1,0 1-1,0-1 1,1 0-1,-1 0 1,1 0-1,-1 0 1,1 0-1,0-1 1,-1 1-1,1 0 0,0-1 1,-1 1-1,1-1 1,0 0-1,0 1 1,-1-1-1,1 0 1,0 0-1,0 0 1,0 0-1,-1 0 1,1-1-1,2 0 0,0 1-213,0-1-1,-1 0 1,1 0-1,0 0 0,-1-1 1,1 1-1,-1-1 0,0 0 1,1 0-1,-1 0 0,0 0 1,0 0-1,0-1 0,0 1 1,-1-1-1,4-4 0,0-1-951,-2 1 0,1 0-1,-1-1 1,0 0-1,0 0 1,2-9-1,5-19-4792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8.612"/>
    </inkml:context>
    <inkml:brush xml:id="br0">
      <inkml:brushProperty name="width" value="0.025" units="cm"/>
      <inkml:brushProperty name="height" value="0.025" units="cm"/>
    </inkml:brush>
  </inkml:definitions>
  <inkml:trace contextRef="#ctx0" brushRef="#br0">158 0 12300,'0'0'3406,"-9"6"-1421,-3 2-1504,2 1-1,-1 0 1,1 0-1,0 1 1,1 1-1,0-1 1,1 2-1,0-1 0,1 1 1,-8 16-1,6-1-214,1 1 0,1 0 0,1 0 0,2 0 0,1 1 0,1 0 0,3 52 0,-1-44-894,0-212-466,0 178 1134,1 0-1,-1 0 1,0 0 0,1 0-1,0 0 1,0 0-1,0 0 1,0 0 0,0 0-1,1 0 1,-1 0-1,1-1 1,0 1 0,0 0-1,0-1 1,0 0 0,0 1-1,0-1 1,1 0-1,-1 0 1,1 0 0,-1-1-1,1 1 1,0-1-1,0 1 1,0-1 0,0 0-1,0 0 1,0 0 0,4 1-1,8 1 31,-1-1 1,1 0-1,0-1 0,0-1 0,16-1 1,-28 1-32,0-1 1,0 1 0,0-1 0,-1 0 0,1 0-1,0 0 1,0 0 0,-1-1 0,1 1 0,0-1-1,-1 1 1,0-1 0,1 0 0,-1 0 0,0 0-1,0 0 1,0 0 0,0-1 0,0 1 0,-1-1-1,1 1 1,-1-1 0,1 1 0,-1-1 0,0 0-1,0 0 1,0 0 0,-1 0 0,1 1 0,-1-1-1,1 0 1,-1-5 0,-2 9-5,0 0 0,0 0 0,0 1 0,0-1-1,0 0 1,0 1 0,0-1 0,1 1 0,-1 0 0,1 0 0,-1-1 0,-1 4 0,0 1-18,0 0 0,0 0 0,1 0 1,0 0-1,0 0 0,1 0 0,-1 1 1,1-1-1,1 1 0,-1-1 0,1 9 1,1-13-21,-1 0 1,0 0-1,1-1 1,-1 1-1,1 0 1,-1 0-1,1 0 1,0 0-1,0 0 1,0-1-1,0 1 1,0 0-1,0-1 1,0 1-1,1-1 1,-1 1-1,1-1 1,-1 0-1,1 0 1,-1 1-1,1-1 1,0 0-1,-1 0 1,1-1-1,0 1 1,0 0-1,0-1 1,0 1-1,0-1 1,0 1-1,0-1 1,-1 0-1,1 0 0,0 0 1,0 0-1,0 0 1,0 0-1,0 0 1,4-2-1,-1 0-617,0 1-1,-1-2 1,1 1-1,0 0 1,-1-1-1,0 0 1,0 0-1,1 0 1,-2-1-1,1 0 1,0 1-1,-1-1 1,0 0-1,0 0 1,0-1-1,3-5 1,11-20-4847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8.959"/>
    </inkml:context>
    <inkml:brush xml:id="br0">
      <inkml:brushProperty name="width" value="0.025" units="cm"/>
      <inkml:brushProperty name="height" value="0.025" units="cm"/>
    </inkml:brush>
  </inkml:definitions>
  <inkml:trace contextRef="#ctx0" brushRef="#br0">34 0 10762,'0'0'12300,"-23"47"-10827,16-23-448,3-3-737,4-1-223,0 0-546,11-3-1249,3-4-1537,0-2-2562,6-2-5094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49.317"/>
    </inkml:context>
    <inkml:brush xml:id="br0">
      <inkml:brushProperty name="width" value="0.025" units="cm"/>
      <inkml:brushProperty name="height" value="0.025" units="cm"/>
    </inkml:brush>
  </inkml:definitions>
  <inkml:trace contextRef="#ctx0" brushRef="#br0">196 5 11435,'0'0'6171,"-11"-1"-3763,8 1-2304,-4-2 240,0 1 1,0 1 0,0-1-1,0 1 1,0 1 0,0-1-1,0 1 1,0 0 0,1 1-1,-1-1 1,0 1 0,1 1 0,-1-1-1,-8 6 1,7-2-3,-1 0 1,2 1-1,-1 0 1,1 0-1,0 1 1,-10 14-1,16-21-316,0 1 0,0-1-1,1 1 1,-1 0 0,0-1 0,1 1 0,-1 0-1,1-1 1,-1 1 0,1 0 0,0-1 0,-1 1-1,1 0 1,0 0 0,0-1 0,1 1 0,-1 0-1,1 3 1,0-4-12,0 1-1,0 0 0,0-1 1,1 1-1,-1-1 1,1 0-1,-1 1 0,1-1 1,-1 0-1,1 0 0,0 0 1,-1 0-1,1 0 1,0 0-1,0-1 0,0 1 1,0 0-1,0-1 0,0 0 1,0 1-1,2-1 1,15 3-104,1-1 0,-1-1 1,1-1-1,0 0 0,0-2 1,24-4-1,114-35-1823,-141 36 1843,-16 4 95,0 1 0,0-1 0,0 0 0,0 1 0,0-1 0,1 1 0,-1 0 0,0-1-1,0 1 1,1 0 0,-1 0 0,0 0 0,0 0 0,1 0 0,-1 0 0,0 0 0,0 0 0,0 1 0,1-1 0,1 1 0,-15 16 1242,10-16-1181,1 0-1,-1 1 1,1-1 0,-1 0 0,1 1-1,0-1 1,-1 1 0,1-1 0,0 1-1,0 0 1,0-1 0,0 1 0,1 0 0,-1 0-1,0-1 1,1 1 0,-1 0 0,1 0-1,0 0 1,0 0 0,-1 0 0,1 0-1,1 3 1,3-3-35,1-1 0,-1 1 0,1-1 0,0 0 0,0-1 0,-1 1 0,1-1 0,0 0 0,0 0 0,0 0 0,6-2 0,4 1-6,3 0-356,0-1 0,1-1 1,-1-1-1,-1 0 0,27-11 0,-22 8-60,0 0-1,31-4 1,-52 11 386,-1 0 1,0-1-1,0 1 1,1 0-1,-1 0 0,0 0 1,0 0-1,1 0 1,-1 0-1,0 0 1,0 0-1,1 0 0,-1 0 1,0 0-1,0 0 1,1 1-1,-1-1 1,0 0-1,0 0 0,1 0 1,-1 0-1,0 0 1,0 0-1,0 0 1,1 1-1,-1-1 0,0 0 1,0 0-1,0 0 1,0 1-1,0-1 1,1 0-1,-1 0 0,0 0 1,0 1-1,0-1 1,0 0-1,0 0 1,0 1-1,0-1 0,0 0 1,0 0-1,0 1 1,0-1-1,0 0 0,0 0 1,0 0-1,0 1 1,0-1-1,0 0 1,0 1-1,-7 19 817,-2 7 27,9-26-835,0 0 0,-1 0 0,1-1 0,0 1 0,0 0 0,0 0 0,0-1 0,0 1 0,0 0 0,0 0 0,0-1 0,1 1 0,-1 0 0,0 0 0,0-1 0,1 1 0,-1 0 0,0-1 0,1 1 0,-1 0 0,0-1 0,1 1 0,-1 0 0,1-1 0,-1 1 1,1-1-1,0 1 0,5 1-173,-1 0 1,1 0 0,-1-1 0,1 0-1,-1 0 1,1 0 0,10-1 0,20-4-9300,-25-3 645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2.094"/>
    </inkml:context>
    <inkml:brush xml:id="br0">
      <inkml:brushProperty name="width" value="0.025" units="cm"/>
      <inkml:brushProperty name="height" value="0.025" units="cm"/>
    </inkml:brush>
  </inkml:definitions>
  <inkml:trace contextRef="#ctx0" brushRef="#br0">1 42 11915,'0'0'347,"10"-8"-58,-4 4-286,-1 1 0,0-1 1,1 1-1,-1 0 0,1 0 1,0 0-1,0 1 0,0 0 1,1 0-1,-1 1 0,0 0 1,1 0-1,-1 0 0,1 1 1,-1 0-1,1 0 0,-1 0 1,1 1-1,-1 0 0,0 1 1,1-1-1,-1 1 0,9 4 1,6 5 6,0 1 0,-1 1 0,0 0 0,-1 2 1,-1 0-1,-1 1 0,0 1 0,-1 0 1,0 2-1,-2-1 0,0 2 0,-1 0 0,-1 0 1,13 32-1,-9-11 8,-1 1 1,-3 0-1,-1 1 1,-2 0-1,-2 0 1,3 87 0,-10-7 446,-6 0 1,-26 149 0,-71 244 1457,36-195-1507,-13 168-251,72-401-158,3 0 0,4 0 0,16 139 0,-11-199-96,1-1 1,1 0 0,2 0-1,0 0 1,23 45 0,-25-60 50,0 0 1,2-1 0,-1 0 0,2 0-1,-1-1 1,2 0 0,-1 0 0,1-1-1,0 0 1,1-1 0,0 0-1,1-1 1,22 11 0,51 11 65,-62-22-7,-1 0 0,0 1-1,24 13 1,-39-17-17,-1 1-1,1-1 1,-1 1-1,1 0 1,-1 1-1,-1-1 1,1 1-1,-1 1 1,0-1-1,-1 1 1,1-1-1,-1 1 1,4 9-1,4 21 40,-1 0 0,-1 0 0,8 72-1,-11-61 35,1 0-1,19 55 0,-23-90-73,1 0-1,1 0 1,0 0-1,1-1 1,0 0-1,1 0 1,0-1-1,0 0 1,2 0-1,-1-1 1,1 0-1,12 8 1,-13-13-113,0 0 0,0-1 1,0 0-1,1 0 0,0-1 1,12 3-1,44 16-747,-62-20 775,-1 0-1,0-1 0,1 1 1,-1 1-1,0-1 0,-1 0 1,1 1-1,0 0 0,-1-1 1,1 1-1,-1 0 0,0 0 1,0 1-1,0-1 0,1 5 1,4 17-26,-1 1-1,-2 0 1,-1 0 0,-1 0 0,-1 0 0,-3 40 0,1-7 123,1 56 108,-22 507 416,13-561-477,-3-1 1,-2-1 0,-3 0 0,-3-1-1,-39 82 1,14-51 869,-4-2-1,-96 128 1,13-54 703,110-138-1301,-1-1-1,-1 0 1,0-2 0,-41 24 0,57-39-263,0 0-1,-1-1 1,1 0-1,-1-1 1,0 0-1,0 0 1,0-1-1,-1 0 1,1-1-1,-13 1 1,16-2-168,1 0 0,-1-1 0,1 0 1,-1 0-1,1 0 0,0-1 0,0 0 1,0 0-1,0 0 0,0 0 1,0-1-1,0 0 0,1 0 0,-1 0 1,1 0-1,0-1 0,0 0 0,-6-7 1,-29-46-3572,1-15-1473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2.662"/>
    </inkml:context>
    <inkml:brush xml:id="br0">
      <inkml:brushProperty name="width" value="0.025" units="cm"/>
      <inkml:brushProperty name="height" value="0.025" units="cm"/>
    </inkml:brush>
  </inkml:definitions>
  <inkml:trace contextRef="#ctx0" brushRef="#br0">0 1906 11339,'15'-3'-80,"100"-30"241,160-66 0,-137 46-126,3024-893 4119,-594 497-3700,25 185-385,-2448 254-228,48-5-1028,-71-5-2469,-74 6-1293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3.290"/>
    </inkml:context>
    <inkml:brush xml:id="br0">
      <inkml:brushProperty name="width" value="0.025" units="cm"/>
      <inkml:brushProperty name="height" value="0.025" units="cm"/>
    </inkml:brush>
  </inkml:definitions>
  <inkml:trace contextRef="#ctx0" brushRef="#br0">302 409 10314,'39'-72'630,"4"3"0,2 1 0,60-67 0,-55 70 918,-86 130 683,-147 218-1774,-81 130-268,247-388-25,1 2-1,2 0 1,1 0 0,1 2 0,-14 46-1,26-73-169,-1 0 0,0 0 0,1 0 0,0 0 0,-1 0 0,1 0 0,0 0 0,0 0 0,0 0 0,0 0 0,1 0 0,-1 0 0,0 0 0,1 0 0,0 0 0,-1-1 0,1 1 0,0 0 0,0 0 0,0 0-1,0-1 1,0 1 0,0-1 0,0 1 0,1-1 0,-1 1 0,1-1 0,-1 0 0,1 1 0,-1-1 0,1 0 0,0 0 0,0 0 0,-1 0 0,1-1 0,0 1 0,0 0 0,2 0 0,8 1-31,0-1 0,0 0 1,0 0-1,0-1 0,16-2 0,-13 1 77,282-35-333,-110 9-284,144-17-3635,-154 13-1869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4.399"/>
    </inkml:context>
    <inkml:brush xml:id="br0">
      <inkml:brushProperty name="width" value="0.025" units="cm"/>
      <inkml:brushProperty name="height" value="0.025" units="cm"/>
    </inkml:brush>
  </inkml:definitions>
  <inkml:trace contextRef="#ctx0" brushRef="#br0">75 254 10570,'0'0'4511,"-9"13"-3662,2-3-776,0 0 1,1 0 0,0 1-1,1 0 1,0 0 0,1 1-1,0 0 1,1-1 0,-3 21-1,-1 21 141,3 0 0,3 0-1,6 70 1,-4-115-110,0-1 1,1 1 0,0-1 0,0 1-1,1-1 1,0 0 0,0 0 0,7 9-1,-9-14-56,0 1 0,1-1 0,0 0-1,-1-1 1,1 1 0,0 0 0,0 0-1,0-1 1,0 1 0,0-1 0,1 0-1,-1 0 1,0 1 0,1-2 0,-1 1-1,1 0 1,-1 0 0,1-1 0,-1 1-1,1-1 1,-1 0 0,1 0 0,-1 0-1,1 0 1,0 0 0,-1 0 0,1-1-1,3-1 1,2 0 142,0-1-1,-1-1 0,1 0 1,-1 0-1,0 0 1,0-1-1,0 0 0,-1 0 1,8-8-1,50-62 657,-53 61-778,24-33 263,-1 0-1,45-89 1,-67 113-158,-1-1-1,-2 0 1,0-1 0,-2 0 0,0 0-1,-2 0 1,-1-1 0,2-36 0,-9 58 142,-2 16-334,-4 19-171,3 6 164,3 0-1,1 1 0,1-1 1,7 59-1,-5-89 25,1 0 1,-1 0-1,1 0 0,0-1 1,0 1-1,1-1 0,0 1 1,0-1-1,1 0 1,0 0-1,0-1 0,0 1 1,9 8-1,-10-12 4,0 1 0,0-1 0,0 1 0,1-1 0,-1 0 0,1-1-1,0 1 1,-1-1 0,1 1 0,0-1 0,0 0 0,0 0 0,0-1 0,0 1 0,0-1 0,0 0-1,0 0 1,0-1 0,0 1 0,0-1 0,0 1 0,0-1 0,0-1 0,0 1 0,4-2 0,5-4 89,-1 0 1,0 0 0,-1-1 0,0 0-1,0-1 1,0-1 0,-1 1 0,-1-2 0,16-20-1,-12 13 127,0-1-1,-2-1 0,0 0 0,-1 0 0,10-33 0,-13 29 68,-1 0 0,-2-1-1,3-38 1,-6 52-318,-1 0 0,0 0 1,0 0-1,-1 0 1,-1 0-1,0 0 0,0 0 1,-1 1-1,0-1 0,-7-13 1,9 23-49,1 0 0,-1-1 0,1 1 1,-1 0-1,0 0 0,0 0 0,1-1 1,-1 1-1,0 0 0,0 0 0,0 0 0,0 0 1,0 0-1,-1 1 0,1-1 0,0 0 1,0 0-1,0 1 0,-1-1 0,1 1 1,0-1-1,-2 1 0,2 0-65,0 0 0,0 1 1,0-1-1,0 1 0,0-1 0,0 1 0,0 0 1,1-1-1,-1 1 0,0 0 0,0 0 0,1-1 1,-1 1-1,1 0 0,-1 0 0,0 0 0,1 0 1,0 0-1,-1 0 0,1 0 0,-1 1 1,-2 9-1080,0-1 0,1 0 0,0 1 0,0 11 0,-2 20-4834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4.778"/>
    </inkml:context>
    <inkml:brush xml:id="br0">
      <inkml:brushProperty name="width" value="0.025" units="cm"/>
      <inkml:brushProperty name="height" value="0.025" units="cm"/>
    </inkml:brush>
  </inkml:definitions>
  <inkml:trace contextRef="#ctx0" brushRef="#br0">155 53 18321,'-10'-1'822,"-6"-1"-493,6 1-31,-1 0 0,1 0-1,-1 1 1,0 1 0,-12 1-1,21-1-261,-1-1 0,1 1 0,-1-1 0,1 1 0,0 0 0,-1 0 0,1 0 0,0 1 0,0-1-1,-1 0 1,1 1 0,0-1 0,0 1 0,1 0 0,-1 0 0,0 0 0,0 0 0,1 0 0,0 0 0,-1 0 0,1 0-1,0 0 1,0 1 0,0-1 0,0 1 0,0-1 0,1 1 0,-1-1 0,1 3 0,-1-3-38,1 0 0,-1 0 0,1 1 0,0-1 1,0 0-1,0 0 0,0 0 0,0 0 0,0 0 0,1 1 1,-1-1-1,1 0 0,0 0 0,-1 0 0,1 0 0,0 0 1,0 0-1,0-1 0,0 1 0,1 0 0,-1 0 0,0-1 1,3 3-1,-2-3 2,1 0-1,0 1 1,0-1 0,0 0 0,-1-1-1,1 1 1,0 0 0,0-1 0,0 0-1,0 1 1,0-1 0,0-1 0,0 1-1,0 0 1,0-1 0,4 0 0,9-4-7,0-1 0,0-1 0,-1 0 0,0-1 0,0 0 0,-1-1 1,0-1-1,0 0 0,21-23 0,33-21-431,-68 54 436,0 0 0,0 0 0,1-1 0,-1 1 1,0 0-1,0 0 0,0 0 0,1 0 0,-1 0 1,0 0-1,0 0 0,0 0 0,1 0 0,-1 0 1,0 0-1,0 0 0,1 0 0,-1 0 0,0 0 0,0 0 1,0 0-1,1 0 0,-1 0 0,0 0 0,0 1 1,0-1-1,1 0 0,-1 0 0,0 0 0,0 0 1,0 0-1,0 1 0,1-1 0,-1 0 0,0 0 1,0 0-1,0 0 0,0 1 0,0-1 0,0 0 1,0 0-1,1 0 0,-1 1 0,0-1 0,0 0 1,0 0-1,0 1 0,3 19-55,-3 26 55,0-41 19,-1 16 5,0-14-16,1-1-1,-1 1 0,1-1 0,1 1 1,-1-1-1,1 1 0,3 10 0,-3-16-14,0 1 0,0 0 0,0-1 0,0 1 0,0-1 0,1 0 0,-1 1 0,0-1 0,1 0 0,-1 0 0,1 0 0,0 0 0,-1 0 0,1 0 0,0 0 0,-1 0 0,1-1 0,0 1 0,0-1 0,0 1 0,-1-1 0,1 0 0,0 0 0,0 0 0,0 0 0,0 0 0,0 0 0,0 0 0,0 0 0,-1-1 0,4 0 0,3-1-452,0 0-1,0-1 0,0 1 0,-1-2 0,1 1 1,-1-1-1,13-8 0,24-20-5133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5.437"/>
    </inkml:context>
    <inkml:brush xml:id="br0">
      <inkml:brushProperty name="width" value="0.025" units="cm"/>
      <inkml:brushProperty name="height" value="0.025" units="cm"/>
    </inkml:brush>
  </inkml:definitions>
  <inkml:trace contextRef="#ctx0" brushRef="#br0">89 477 11275,'-12'9'4324,"-5"2"-3000,8-7-751,1 1 0,1 1 0,-1-1 0,1 2 0,-13 12 0,20-19-564,0 0 1,1 0-1,-1 0 1,0 0-1,0 0 1,1 0-1,-1 0 1,0 1-1,0-1 1,1 0 0,-1 0-1,0 0 1,0 0-1,1 0 1,-1 0-1,0 0 1,0 1-1,1-1 1,-1 0-1,0 0 1,0 0-1,0 1 1,0-1 0,1 0-1,-1 0 1,0 0-1,0 1 1,0-1-1,0 0 1,0 0-1,0 1 1,1-1-1,-1 0 1,0 0-1,0 1 1,0-1 0,0 0-1,0 1 1,0-1-1,0 0 1,0 0-1,0 1 1,0-1-1,0 0 1,-1 0-1,1 1 1,0-1-1,0 0 1,0 0 0,0 1-1,0-1 1,0 0-1,-1 0 1,1 1-1,0-1 1,0 0-1,0 0 1,0 0-1,-1 0 1,1 1-1,0-1 1,0 0 0,-1 0-1,1 0 1,0 0-1,0 0 1,-1 1-1,23-5 15,-4-1-233,-1-2 0,0 0 0,-1-1-1,0-1 1,0 0 0,0-1 0,-1-1-1,19-18 1,-13 10-163,-1-1 0,-1-1 1,-1-1-1,28-43 0,-38 52 635,0-1-1,-1 0 1,0 0-1,-1-1 1,-1 0-1,-1 0 1,0 0-1,0 0 1,-2-1 0,2-18-1,-4 33-124,0 0 0,0 0 0,0 0-1,0 0 1,0 0 0,0 0 0,0 0 0,0 0-1,0 0 1,0 0 0,0 0 0,-1 0 0,1 0-1,0 0 1,-1 0 0,1 0 0,-1 0 0,1 0-1,-1 1 1,0-1 0,1 0 0,-1 0 0,0 0-1,-1 0 1,1 1-76,0 0-1,0 0 1,0 0-1,0 0 0,0 0 1,0 0-1,0 0 1,1 1-1,-1-1 1,0 0-1,0 1 0,0-1 1,0 1-1,0-1 1,0 1-1,1-1 1,-1 1-1,0 0 1,-1 1-1,-4 3 22,1 1 0,0 0 1,0 1-1,0-1 0,-3 9 0,-1 3 13,2 2-1,0-1 1,1 1-1,1 0 1,1 0-1,1 0 1,1 1-1,0-1 1,2 28 0,1-45-99,-1 1 0,0-1 1,1 0-1,-1 1 1,1-1-1,0 0 0,0 0 1,1 0-1,-1 0 1,1 0-1,-1 0 0,1 0 1,0 0-1,0 0 1,0-1-1,0 1 0,1-1 1,-1 1-1,4 1 0,-2-1 11,0-1 0,1 0 0,0 0 0,-1 0 0,1 0 0,0-1 0,0 0 0,0 0 0,0 0 0,0 0 0,8-1-1,2-1 3,0 0 0,0-1 0,0 0 0,0-2 0,0 1 0,0-2 0,21-9 0,-19 5-144,0 0 0,0 0 0,-1-2 0,0 0 0,-1 0 0,0-2-1,15-17 1,-29 29 144,0 1-1,0-1 1,0 0-1,0 0 1,-1 0-1,1 0 1,0 0-1,-1 0 1,1 0-1,-1 0 1,1 0 0,-1 0-1,1-1 1,-1 1-1,0 0 1,1 0-1,-1 0 1,0-1-1,0 1 1,0 0-1,0 0 1,0-2-1,-1 3 2,0 0-1,0 0 0,0 0 1,1 0-1,-1-1 0,0 1 1,0 0-1,0 0 0,1 1 1,-1-1-1,0 0 0,0 0 1,0 0-1,1 0 0,-1 1 1,0-1-1,0 0 0,1 1 1,-1-1-1,0 1 0,1-1 1,-1 0-1,0 1 0,1 0 1,-1-1-1,1 1 0,-1-1 1,1 1-1,-1 0 0,1-1 1,-1 2-1,-6 4 81,0 1 0,1 0-1,0 0 1,0 0 0,0 1 0,1 0-1,1 0 1,-1 0 0,1 1 0,0-1-1,1 1 1,0 0 0,-2 11 0,5-19-82,1 0 1,-1 0 0,0 0-1,0 0 1,1 0 0,-1 0-1,0 0 1,1 0 0,-1 1-1,1-2 1,0 1 0,-1 0-1,1 0 1,0 0-1,-1 0 1,1 0 0,0 0-1,0-1 1,0 1 0,0 0-1,0-1 1,0 1 0,0-1-1,0 1 1,0-1 0,0 1-1,0-1 1,0 0 0,0 1-1,0-1 1,0 0 0,0 0-1,1 0 1,-1 0 0,0 0-1,0 0 1,0 0-1,2-1 1,51-6 201,-34 0-185,0 0 0,0-2 0,-1 0 0,0-1 1,-1-1-1,0-1 0,-1-1 0,0 0 0,23-24 0,-6 2-3,-3-1 0,-1-1 0,31-50-1,-54 77-17,0-1 0,0-1-1,-1 1 1,-1-1 0,0 0-1,-1 0 1,4-16 0,-7 28-4,-1-1 0,0 1 0,0-1 1,0 1-1,0-1 0,1 0 0,-1 1 1,0-1-1,0 1 0,0-1 0,0 0 1,0 1-1,0-1 0,-1 1 0,1-1 1,0 0-1,0 1 0,0-1 0,0 1 1,-1-1-1,1 1 0,0-1 0,-1 1 1,1-1-1,0 1 0,-1-1 0,1 1 1,0-1-1,-1 1 0,1 0 1,-1-1-1,1 1 0,-1 0 0,1-1 1,-1 1-1,0 0 0,-24 4-36,-22 25-40,32-16 136,1 1 1,0 0-1,1 1 1,1 0-1,-15 24 1,23-33-18,0 0 1,1 1-1,0-1 0,0 1 1,0-1-1,1 1 0,0 0 1,0 0-1,0 0 0,1 0 1,0 0-1,1 0 0,0 0 1,0 0-1,0 1 0,1-1 1,0 0-1,2 9 0,-1-13-40,1 1 0,-1-1 0,0 1 0,1-1-1,0 0 1,-1 0 0,1 0 0,0 0 0,1 0 0,-1-1-1,0 1 1,1-1 0,0 0 0,-1 0 0,1-1-1,0 1 1,0-1 0,5 2 0,8 2-206,0-2 0,35 5 0,11-5-2353,-20-5-1958,6-6-5209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6.494"/>
    </inkml:context>
    <inkml:brush xml:id="br0">
      <inkml:brushProperty name="width" value="0.025" units="cm"/>
      <inkml:brushProperty name="height" value="0.025" units="cm"/>
    </inkml:brush>
  </inkml:definitions>
  <inkml:trace contextRef="#ctx0" brushRef="#br0">1 200 13485,'0'0'5861,"7"-10"-4900,-3 5-788,0 0 0,0 0 0,1 0-1,0 0 1,0 1 0,0 0 0,1 0 0,-1 0-1,1 1 1,0 0 0,0 0 0,0 0 0,1 1-1,-1-1 1,0 2 0,1-1 0,-1 1 0,14-1-1,-13 1-19,0 0-1,-1 1 1,1 0-1,0 0 1,0 1-1,0 0 0,0 0 1,11 4-1,-16-4-130,0 0-1,0 1 0,0-1 1,0 0-1,0 1 0,-1 0 1,1-1-1,0 1 0,-1 0 1,1 0-1,-1 0 1,0 0-1,0 0 0,0 0 1,0 0-1,0 0 0,0 0 1,0 1-1,-1-1 0,1 0 1,-1 1-1,1-1 0,-1 0 1,0 1-1,0-1 0,0 0 1,-1 1-1,0 4 1,0 1 41,-1 1 0,0-1 0,-1 1 1,0-1-1,0 0 0,-1 0 0,0 0 1,-7 10-1,6-10-57,0 1-1,0-1 1,1 1-1,1 0 1,-5 15 0,29-30-230,2-9 262,-1 0 0,0-2 1,37-36-1,50-68-85,-96 106-63,0-1 0,15-28-1,-38 67 67,0 1 0,1 0 0,1 0 0,1 1 0,2 0 0,0 0 0,-1 28 0,6-52 46,-1 1 0,1 0 0,0 0 0,0-1 0,-1 1 0,1 0 0,0 0 0,1-1 0,-1 1 0,0 0-1,0 0 1,1-1 0,-1 1 0,1 0 0,0-1 0,-1 1 0,1 0 0,0-1 0,0 1 0,0-1 0,0 1 0,0-1 0,0 0 0,0 1 0,1-1 0,-1 0 0,0 0 0,1 0 0,-1 0 0,1 0 0,-1 0-1,1 0 1,-1-1 0,1 1 0,0 0 0,-1-1 0,1 1 0,0-1 0,0 0 0,-1 0 0,1 0 0,0 1 0,0-2 0,-1 1 0,1 0 0,0 0 0,0 0 0,-1-1 0,4-1 0,4 0 50,0-1 0,0 0 0,-1-1 0,0 0 0,0 0 0,0-1 0,0 0 0,10-9 0,-5 1 22,0-1-1,-1-1 1,0 0 0,-2 0 0,0-1-1,0-1 1,-2 1 0,0-2 0,0 1 0,7-31-1,-14 45-131,-2 7-161,-6 21 91,2-10 102,1 0-1,0 1 0,1 0 0,1-1 0,0 1 1,2 31-1,1-45 27,-1 0-1,1-1 1,0 1 0,0 0 0,0 0 0,0 0-1,0-1 1,0 1 0,1 0 0,-1-1 0,0 1-1,1-1 1,-1 0 0,1 1 0,0-1 0,-1 0 0,1 0-1,0 0 1,0 0 0,0 0 0,0-1 0,0 1-1,0 0 1,0-1 0,0 0 0,0 1 0,0-1-1,0 0 1,0 0 0,2 0 0,10 0 61,-1 0 1,0 0-1,19-4 1,31-7-17,-30 5-83,1 0 0,63 0 0,-98 6 79,1 0 0,-1 0 0,1 0 1,-1 0-1,0 1 0,1-1 1,-1 0-1,1 0 0,-1 1 0,1-1 1,-1 0-1,1 0 0,-1 1 1,1-1-1,-1 1 0,1-1 0,0 0 1,-1 1-1,1-1 0,-1 1 1,1-1-1,0 1 0,0-1 0,-1 1 1,1-1-1,0 1 0,0 0 1,0-1-1,-1 1 0,1-1 0,0 1 1,0 0-1,0-1 0,0 1 1,0-1-1,0 1 0,0 0 0,0-1 1,0 1-1,1-1 0,-1 1 1,0-1-1,0 1 0,1 0 0,-7-6 95,1-1 0,0-1 0,0 1-1,0-1 1,1 0 0,0 0 0,0 0 0,1-1-1,-5-13 1,-16-73 22,23 90-153,0 0 0,0 1 0,1-1 0,-1 0 0,1 1 0,0-1 0,-1 0 0,2 0-1,-1 0 1,0 1 0,1-1 0,0 0 0,1-5 0,0 7-17,0 0 1,0 1-1,0-1 0,0 1 1,0-1-1,0 1 0,0 0 1,0-1-1,1 1 0,-1 0 1,0 0-1,1 1 0,-1-1 1,1 1-1,-1-1 1,1 1-1,-1 0 0,1-1 1,-1 1-1,5 1 0,157-2-3568,-91 1-591,1 0-3970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1.156"/>
    </inkml:context>
    <inkml:brush xml:id="br0">
      <inkml:brushProperty name="width" value="0.025" units="cm"/>
      <inkml:brushProperty name="height" value="0.025" units="cm"/>
    </inkml:brush>
  </inkml:definitions>
  <inkml:trace contextRef="#ctx0" brushRef="#br0">88 50 10666,'0'0'10351,"0"11"-9886,-1 377 1777,-1-410-2366,-1 1-1,-1-1 1,-1 1 0,-1 0 0,-15-34 0,9 23 47,-21-46 776,77 98-74,-33-16-649,0 0 0,1-1 0,-1 0 0,1-1-1,-1 0 1,1-1 0,0 0 0,-1-1 0,1-1 0,0 0 0,-1 0 0,1-1 0,-1 0 0,1-1 0,-1-1 0,0 1 0,13-8 0,-16 7 7,-1 0 1,1-1-1,-1 0 0,-1 0 1,1-1-1,-1 0 0,0 0 1,0 0-1,0-1 0,-1 0 1,0 0-1,-1 0 0,1 0 1,-1-1-1,-1 0 0,0 0 1,0 0-1,0 0 0,-1 0 1,0-1-1,-1 1 0,0-1 0,0-16 1,-4 17 131,-4 16-125,-6 18-26,0 8 351,1 0 0,2 0 0,2 1 0,1 0 0,2 0 0,-2 58 0,7-89-282,0 1 1,0-1-1,1 0 0,0 0 1,0 1-1,0-1 0,0 0 1,3 6-1,-4-9-10,1 0 0,0 1 0,0-1 1,-1 0-1,1 0 0,0 0 0,0 0 0,0 0 0,0 0 0,0 0 0,0 0 0,1-1 0,-1 1 0,0 0 1,0-1-1,0 1 0,1 0 0,-1-1 0,0 0 0,1 1 0,-1-1 0,0 0 0,1 0 0,-1 0 0,1 0 1,-1 0-1,0 0 0,1 0 0,2-1 0,-3 0 2,1 0 0,-1 0 0,0 0 0,1 0 0,-1-1 0,0 1 0,1 0 0,-1-1 0,0 1 0,0-1 0,0 0 0,0 1 0,-1-1 0,1 0 0,0 1 0,-1-1-1,1 0 1,-1 0 0,0 0 0,1 0 0,-1 1 0,0-1 0,0 0 0,0 0 0,-1-3 0,-2-50 201,0 42-281,-1 1-1,0 0 0,-1 0 0,0 0 1,0 1-1,-1 0 0,-1 0 0,-13-17 1,5 18-73,8 18-40,7-7 156,0 1 0,0-1 1,0 1-1,0-1 1,0 1-1,0-1 1,0 1-1,1-1 1,-1 1-1,1-1 1,-1 1-1,1-1 1,-1 0-1,1 1 0,0-1 1,0 0-1,0 1 1,0-1-1,0 0 1,0 0-1,2 2 1,4 3-362,1-1 1,0-1-1,0 1 1,0-1 0,0 0-1,15 4 1,-11-5-1054,1 0 0,0-1 0,0 0 0,14 0 0,4-2-4495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6.963"/>
    </inkml:context>
    <inkml:brush xml:id="br0">
      <inkml:brushProperty name="width" value="0.025" units="cm"/>
      <inkml:brushProperty name="height" value="0.025" units="cm"/>
    </inkml:brush>
  </inkml:definitions>
  <inkml:trace contextRef="#ctx0" brushRef="#br0">1 1 5541,'3'39'11723,"-3"5"-10922,0 8 96,2 4-96,0 1-641,2-2-96,-3-1-64,3-2-64,-4-4-1313,0-6-1762,0-9-1794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7.325"/>
    </inkml:context>
    <inkml:brush xml:id="br0">
      <inkml:brushProperty name="width" value="0.025" units="cm"/>
      <inkml:brushProperty name="height" value="0.025" units="cm"/>
    </inkml:brush>
  </inkml:definitions>
  <inkml:trace contextRef="#ctx0" brushRef="#br0">2 315 13261,'-1'-10'2418,"1"1"-2106,-1 1-1,1-1 1,1 1 0,0 0 0,0-1-1,0 1 1,1 0 0,0 0 0,1 0-1,0 0 1,0 0 0,1 0 0,0 1 0,7-11-1,3 2-99,0 2 1,1 0-1,0 1 0,1 0 0,0 1 1,1 1-1,1 1 0,0 0 0,0 2 1,1 0-1,28-9 0,-21 10-192,1 1 0,-1 1 0,2 1 1,-1 1-1,0 2 0,0 0 0,1 2 0,26 5 0,-44-5 3,0 1 0,-1 0 0,1 1 0,-1 0 0,0 1 0,0 0 0,0 0 0,0 1 0,-1 0-1,0 0 1,0 1 0,0 0 0,-1 1 0,0-1 0,0 2 0,0-1 0,-1 1 0,0 0 0,-1 0 0,0 0 0,0 1 0,-1 0 0,0 0 0,0 0-1,-1 0 1,0 0 0,-1 1 0,0 0 0,0-1 0,-1 1 0,-1 0 0,1 0 0,-2 0 0,1 0 0,-1-1 0,-1 1 0,0 0 0,0-1-1,-1 1 1,0-1 0,0 0 0,-1 0 0,-7 11 0,-2-1 451,-2-1 0,0 0 0,-1-1 1,-1 0-1,0-2 0,-37 26 0,8-11-73,-89 43 0,38-33-348,90-38-149,-1 1 0,0-2 0,0 1 0,0-1 0,0 0 0,-1 0 0,1-1 0,0 0 0,0-1 0,-11-1 0,17 1-29,0 0 0,0 0 0,0 0 1,0-1-1,0 1 0,0 0 0,0-1 1,0 1-1,0-1 0,1 0 0,-1 0 0,0 1 1,1-1-1,0 0 0,-1 0 0,1 0 1,0-1-1,0 1 0,0 0 0,1 0 0,-1-1 1,0 1-1,1 0 0,-1-1 0,1 1 1,0 0-1,0-1 0,0 1 0,0-1 1,0 1-1,2-5 0,-2 0-216,1 1 1,1-1-1,-1 1 0,1 0 0,0 0 1,0-1-1,1 1 0,0 0 1,0 1-1,6-9 0,2 2-1481,2 0 1,-1 1-1,24-16 0,8-2-2929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7.655"/>
    </inkml:context>
    <inkml:brush xml:id="br0">
      <inkml:brushProperty name="width" value="0.025" units="cm"/>
      <inkml:brushProperty name="height" value="0.025" units="cm"/>
    </inkml:brush>
  </inkml:definitions>
  <inkml:trace contextRef="#ctx0" brushRef="#br0">0 1 11723,'0'0'8680,"39"60"-6662,-35-27-640,-4 2-482,5 2-223,-5-1-577,0-6-32,4-2-32,-2-10-32,3-6-576,6-12-802,-4 0-31,-2-18 64,-1-10-1730,-4-6-4292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8.033"/>
    </inkml:context>
    <inkml:brush xml:id="br0">
      <inkml:brushProperty name="width" value="0.025" units="cm"/>
      <inkml:brushProperty name="height" value="0.025" units="cm"/>
    </inkml:brush>
  </inkml:definitions>
  <inkml:trace contextRef="#ctx0" brushRef="#br0">0 132 8584,'0'0'4527,"12"3"-2125,-3 0-2090,0-1 1,0 0-1,1-1 0,-1 0 0,1 0 0,-1-1 0,1 0 0,-1-1 1,1 0-1,-1 0 0,1-1 0,-1 0 0,0-1 0,0 0 0,0 0 1,15-9-1,-18 8-123,-1 0-1,0 0 1,0-1 0,0 1 0,0-1 0,6-9 0,-9 11-107,0 1 0,-1 0 0,0-1 0,1 1 0,-1-1 1,0 1-1,-1-1 0,1 0 0,0 0 0,-1 1 0,1-1 0,-1 0 1,0 0-1,0 1 0,0-1 0,0 0 0,0 0 0,-2-4 0,1 5-65,0 1-1,0 0 0,0-1 0,0 1 0,0-1 0,0 1 0,0 0 0,-1 0 0,1 0 1,0 0-1,-1 0 0,1 0 0,-1 0 0,1 0 0,-1 1 0,1-1 0,-1 0 0,0 1 0,1 0 1,-1-1-1,0 1 0,1 0 0,-1 0 0,0 0 0,0 0 0,-1 0 0,-3 0-5,1 0-1,-1 0 0,1 1 1,-1 0-1,1 0 1,0 0-1,-9 4 0,6-1-18,0 1-1,0 0 0,1 1 0,-1-1 1,1 2-1,1-1 0,-1 1 0,1 0 1,0 0-1,1 1 0,-1-1 1,-4 12-1,4-9 53,1 1 1,0 1-1,1-1 1,0 0-1,1 1 0,0 0 1,1 0-1,0 0 1,0 13-1,2-23-36,0-1 0,1 0 0,-1 0 0,0 1-1,1-1 1,-1 0 0,1 0 0,-1 1 0,1-1 0,-1 0-1,1 0 1,0 0 0,0 0 0,-1 0 0,1 0 0,0 0 0,0 0-1,0 0 1,0 0 0,0 0 0,0-1 0,1 1 0,-1 0-1,0-1 1,0 1 0,0-1 0,1 0 0,-1 1 0,0-1-1,0 0 1,1 1 0,-1-1 0,0 0 0,1 0 0,-1 0 0,0 0-1,1-1 1,1 1 0,5-1 39,0 1 0,-1-2 0,1 1 0,0-1 0,13-5-1,4-6-10,1-1 1,-2-1-1,0-1 0,-1-1 0,-1-1 0,33-34 0,30-24 32,-84 75-75,-1 1 0,0-1 0,1 1 0,-1 0 0,1-1 0,-1 1 0,1-1 0,-1 1 0,1 0 0,-1 0 0,1-1 0,-1 1 0,1 0 0,0 0 0,-1 0 0,1-1 0,-1 1 0,1 0 0,0 0 0,-1 0 0,1 0 0,-1 0 0,1 0 0,0 0 0,-1 1 0,1-1 0,-1 0 0,1 0 0,-1 0 0,1 1 0,0-1 0,7 20 6,-8 43 355,-1-45-190,0 16 72,0-17 226,1 0 1,3 29-1,-3-46-447,0 1 1,0 0-1,1-1 0,-1 1 0,0 0 1,0-1-1,0 1 0,1 0 0,-1-1 0,0 1 1,1-1-1,-1 1 0,1-1 0,-1 1 1,1 0-1,-1-1 0,1 0 0,-1 1 0,1-1 1,-1 1-1,1-1 0,0 0 0,-1 1 1,1-1-1,-1 0 0,1 1 0,0-1 0,-1 0 1,2 0-1,25-5 299,18-21-1,-24 9-297,-8 8-788,-1 0 0,-1-1 1,1 0-1,-2-1 0,1 0 0,14-22 0,-19 15-3007,-5 1-2734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8.409"/>
    </inkml:context>
    <inkml:brush xml:id="br0">
      <inkml:brushProperty name="width" value="0.025" units="cm"/>
      <inkml:brushProperty name="height" value="0.025" units="cm"/>
    </inkml:brush>
  </inkml:definitions>
  <inkml:trace contextRef="#ctx0" brushRef="#br0">0 0 16816,'0'0'3299,"61"15"-3299,-27-2 0,9 0-1025,-2 0-2338,0 0 512,-2-3-768,-7-2-5254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8.755"/>
    </inkml:context>
    <inkml:brush xml:id="br0">
      <inkml:brushProperty name="width" value="0.025" units="cm"/>
      <inkml:brushProperty name="height" value="0.025" units="cm"/>
    </inkml:brush>
  </inkml:definitions>
  <inkml:trace contextRef="#ctx0" brushRef="#br0">146 0 9161,'0'0'4313,"-10"0"-987,-3 1-2518,0 0 1,1 1-1,-1 1 1,-19 5-1,28-6-621,0-1 0,0 1 0,0 0 0,0 0 0,0 0 0,1 0 0,-1 1 0,1-1 0,-5 6 0,7-6-154,-1-1 0,1 1 0,0-1 0,1 1-1,-1-1 1,0 1 0,0 0 0,1 0 0,-1-1-1,1 1 1,-1 0 0,1 0 0,0-1 0,0 1-1,0 0 1,0 0 0,0 0 0,0 0 0,0-1-1,1 1 1,-1 0 0,0 0 0,2 2 0,-1-2-30,0-1 1,0 0 0,0 0 0,0 0-1,1 0 1,-1-1 0,0 1 0,0 0-1,1 0 1,-1-1 0,0 1 0,1-1-1,-1 1 1,1-1 0,-1 1 0,1-1-1,-1 0 1,4 0 0,36 4 48,-26-4-106,19 3-214,-2-1-52,49 11 0,-73-12 228,0 1 0,0 1 1,0 0-1,0 0 0,0 0 1,-1 1-1,1 0 0,-1 1 1,0-1-1,12 12 1,-17-14 112,0 0 0,0 0 0,0 1 0,0-1 0,0 0 0,-1 1 0,1-1 0,-1 1 0,1 0 0,-1-1 0,0 1 0,0 0 0,-1 0 0,1 0 0,-1 0 0,1 0 0,-1-1 0,0 1 0,0 0 0,0 4 0,-1-3 83,0 0-1,-1 0 0,1 0 0,-1 0 1,0 0-1,0 0 0,0 0 0,0 0 1,-1-1-1,0 1 0,1-1 0,-5 4 1,-3 1 95,0 1 0,0-1 1,-1-1-1,0 0 1,0 0-1,0-1 0,-25 8 1,32-12-229,0-1 0,0 1 1,0-1-1,-1 0 0,1-1 1,0 1-1,-1-1 0,1 0 1,-1 0-1,1 0 0,0 0 1,-1-1-1,-4-1 1,7 1-200,0-1 1,0 1 0,0 0-1,0-1 1,1 1-1,-1-1 1,1 1 0,-1-1-1,1 0 1,-1 0 0,1 0-1,0 0 1,0 0 0,0 0-1,0 0 1,1 0 0,-1 0-1,0 0 1,1 0 0,-1-1-1,1 1 1,0 0 0,0 0-1,0-1 1,0 1 0,1-4-1,0-36-4923,5-10 266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9.349"/>
    </inkml:context>
    <inkml:brush xml:id="br0">
      <inkml:brushProperty name="width" value="0.025" units="cm"/>
      <inkml:brushProperty name="height" value="0.025" units="cm"/>
    </inkml:brush>
  </inkml:definitions>
  <inkml:trace contextRef="#ctx0" brushRef="#br0">12 0 15086,'0'0'4880,"0"10"-3733,-4 65 843,1-35-1334,1-1 0,2 0 0,1 1 0,2-1 0,13 60 0,-12-87-594,-2-3-41,0 1 1,0-2 0,1 1-1,0 0 1,1 0-1,0-1 1,0 0-1,1 0 1,0 0-1,0 0 1,9 8-1,-14-15-19,0-1-1,0 0 1,0 0-1,1 0 1,-1 0-1,0 0 1,0 0-1,0 0 1,0 0-1,1 0 1,-1 1-1,0-1 1,0 0-1,0 0 1,0 0-1,1 0 1,-1 0-1,0 0 1,0 0-1,0 0 1,0 0-1,1 0 1,-1 0-1,0 0 1,0-1-1,0 1 1,0 0-1,0 0 1,1 0-1,-1 0 1,0 0-1,0 0 1,0 0-1,0 0 1,0 0-1,1-1 1,-1 1-1,0 0 1,0 0-1,0 0 1,0 0-1,0 0 1,0 0-1,0-1 1,0 1-1,0 0 1,0 0-1,0 0 1,1 0-1,-1-1 1,0 1-1,0 0 1,0 0-1,0 0 1,0-1-1,1-17 173,-6-20 75,0 22-381,-1 1 0,0 0 0,-1 0 0,-1 0 0,0 1 0,-1 0-1,-18-22 1,21 32-158,5 8-70,2-3 351,-1 0 0,1 0 0,0 0 1,-1 0-1,1 0 0,0-1 0,-1 1 0,1 0 0,0-1 0,0 1 0,0 0 0,0-1 0,-1 1 0,1-1 0,0 1 0,0-1 0,0 0 0,0 1 0,0-1 0,2 0 0,8 1 57,0-1 0,1-1 0,-1 0 0,0 0-1,0-1 1,0 0 0,0-1 0,-1-1 0,1 1 0,-1-2 0,0 1-1,0-2 1,0 1 0,0-1 0,-1-1 0,15-13 0,-7 6-24,-1-1 0,-1 0 1,0-1-1,-1-1 1,-1 0-1,-1-1 1,19-36-1,-29 50-18,-1 1 1,0-1-1,0 0 0,0 0 0,0 0 1,0 1-1,-1-1 0,0 0 0,0-8 0,0 12-9,0-1 0,0 1 0,0-1 0,0 1-1,0 0 1,0-1 0,0 1 0,0-1 0,-1 1-1,1 0 1,0-1 0,0 1 0,0 0 0,-1-1-1,1 1 1,0 0 0,0-1 0,-1 1-1,1 0 1,0-1 0,-1 1 0,1 0 0,0 0-1,-1-1 1,1 1 0,-1 0 0,1 0 0,0 0-1,-1 0 1,1-1 0,-1 1 0,-1 1-2,1-1 0,-1 0-1,1 1 1,-1 0 0,1-1 0,-1 1 0,1 0 0,0 0 0,-1 0-1,1-1 1,0 1 0,0 1 0,0-1 0,-2 1 0,-8 12 99,-1 0 0,2 0 0,0 1 0,1 0 0,0 1-1,1 0 1,1 0 0,1 0 0,0 1 0,1 0 0,1 1 0,0-1 0,1 1 0,0 29 0,3-43-69,0 0 0,0-1-1,0 1 1,1 0 0,0-1-1,-1 1 1,1 0 0,1-1 0,-1 1-1,0-1 1,1 1 0,0-1-1,0 0 1,0 1 0,0-1 0,0 0-1,1 0 1,-1-1 0,1 1-1,0-1 1,0 1 0,0-1 0,0 0-1,0 0 1,0 0 0,1 0-1,-1-1 1,1 1 0,-1-1 0,1 0-1,-1 0 1,1 0 0,4 0-1,-1 0 2,-1-1 0,1 1 0,-1-1-1,0-1 1,1 1 0,-1-1 0,0-1 0,0 1-1,1-1 1,-1 0 0,0 0 0,0-1 0,-1 1-1,1-1 1,-1-1 0,1 1 0,-1-1-1,0 0 1,6-6 0,-6 5-46,-1 0 0,0 0 0,0 0 0,0 0 0,-1-1 0,1 0 1,-1 0-1,-1 0 0,1 0 0,-1 0 0,0-1 0,0 1 0,-1-1 0,1-8 0,-22 63-642,18-40 665,-1-1 0,2 1 0,-1 0-1,1-1 1,0 1 0,0 9 0,1-15 8,0-1 1,0 1-1,0 0 0,1-1 1,-1 1-1,0 0 0,1-1 1,-1 1-1,1-1 0,-1 1 1,1-1-1,0 1 0,-1-1 1,1 1-1,0-1 0,0 1 1,0-1-1,0 0 0,0 0 1,1 0-1,-1 1 0,0-1 1,1 0-1,-1 0 0,0-1 1,1 1-1,-1 0 0,1 0 1,-1-1-1,1 1 0,0-1 1,-1 1-1,1-1 0,1 1 1,5-2 22,-1 1 0,0-1 1,1 0-1,-1 0 1,0-1-1,0 1 0,0-2 1,0 1-1,0-1 1,-1 0-1,1-1 1,-1 1-1,0-1 0,0-1 1,0 1-1,0-1 1,7-8-1,4-5-108,-1 0 1,0-1-1,-2-1 0,13-22 0,-21 30 15,2-3-265,-7 23-40,-4 9 344,0-4 210,1 0 0,0 0-1,1 0 1,0 0 0,3 27-1,-2-37-159,1 1-1,0-1 1,0 1 0,0-1-1,1 0 1,-1 0-1,1 0 1,0 1-1,0-2 1,0 1-1,0 0 1,0 0-1,1-1 1,-1 1 0,1-1-1,-1 0 1,1 1-1,0-1 1,0-1-1,0 1 1,0 0-1,0-1 1,1 1 0,-1-1-1,0 0 1,1 0-1,-1-1 1,5 1-1,-3 1-141,1-1-1,-1-1 0,1 1 0,-1-1 1,1 0-1,-1 0 0,10-2 0,-13 1-125,-1 1 0,1-1 0,0 1 0,-1-1 0,1 0 0,-1 0 0,1 1 0,-1-1 0,1 0 0,-1 0 0,0-1 0,1 1 0,-1 0 0,0 0 0,0-1 0,0 1 0,0-1 0,0 1 0,0-1 0,-1 1 0,1-1 0,0 1 0,-1-1 0,1 0 0,-1 1 0,1-1 0,-1 0 0,0-2 0,1-22-5416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59.712"/>
    </inkml:context>
    <inkml:brush xml:id="br0">
      <inkml:brushProperty name="width" value="0.025" units="cm"/>
      <inkml:brushProperty name="height" value="0.025" units="cm"/>
    </inkml:brush>
  </inkml:definitions>
  <inkml:trace contextRef="#ctx0" brushRef="#br0">0 1 16592,'0'0'7751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0.056"/>
    </inkml:context>
    <inkml:brush xml:id="br0">
      <inkml:brushProperty name="width" value="0.025" units="cm"/>
      <inkml:brushProperty name="height" value="0.025" units="cm"/>
    </inkml:brush>
  </inkml:definitions>
  <inkml:trace contextRef="#ctx0" brushRef="#br0">165 112 6182,'3'-9'5514,"0"-6"-3171,1 0-1,-2-1 1,0 1-1,0-17 1,-2 31-2268,-1 1 0,1-1 0,0 0 0,-1 1 0,1-1 0,-1 1 0,1-1 0,-1 1 0,1-1 0,-1 1 0,1-1 0,-1 1 0,1 0 0,-1-1 0,0 1 0,1 0 0,-1-1 0,0 1 0,1 0 0,-1 0 1,0-1-1,1 1 0,-1 0 0,0 0 0,1 0 0,-1 0 0,0 0 0,1 0 0,-1 0 0,0 0 0,0 1 0,1-1 0,-1 0 0,0 0 0,1 0 0,-1 1 0,0-1 0,0 1 0,-32 11 282,20-3-363,0 1-1,1 0 1,0 1 0,-17 21 0,24-27-3,0 1 1,1-1 0,0 1 0,0 0-1,1 1 1,-1-1 0,1 0-1,1 1 1,-1 0 0,1 0 0,0 0-1,-1 13 1,3-19 0,0-1 0,0 1 1,0-1-1,0 1 0,0-1 0,0 1 0,0 0 0,1-1 1,-1 1-1,0-1 0,0 1 0,1-1 0,-1 0 0,0 1 1,1-1-1,-1 1 0,1-1 0,-1 0 0,0 1 0,1-1 0,-1 1 1,1-1-1,-1 0 0,1 0 0,-1 1 0,1-1 0,-1 0 1,1 0-1,-1 0 0,1 1 0,24 0-101,22-11 93,-29 4-121,1 1 0,0 1 0,0 1 0,36-2 0,-50 5 80,0 1 0,1-1 0,-1 1 0,0 0-1,0 0 1,0 0 0,0 1 0,0-1 0,0 1-1,5 3 1,-8-3 40,1-1 0,-1 1-1,0 0 1,0 0 0,0 0 0,0 0-1,-1 0 1,1 0 0,0 1-1,-1-1 1,0 1 0,1-1 0,-1 1-1,0-1 1,0 1 0,-1 0 0,1-1-1,0 1 1,-1 0 0,1 3 0,-2-2 58,1 0 1,-1 0-1,0 0 1,0 0-1,0 0 1,-1 0-1,0 0 1,1 0-1,-1-1 1,0 1-1,-1-1 1,1 1 0,-1-1-1,1 0 1,-1 0-1,0 0 1,0 0-1,0 0 1,-1-1-1,1 0 1,-1 1-1,1-1 1,-7 2-1,-2 3 116,0-1 0,-1-1 0,0 0 0,0 0 0,-26 4-1,35-8-423,0 0-1,0 0 0,0-1 1,0 0-1,0 0 1,-1 0-1,1 0 0,0-1 1,0 1-1,0-1 0,0 0 1,-4-2-1,6 2 38,0 0 0,1-1 0,0 1 0,-1-1 0,1 1 0,0-1 0,-1 0 0,1 1 0,0-1 0,0 0 0,1 0 0,-1 0 0,0 1 0,1-1 0,-1 0 0,1 0 0,-1 0 0,1 0 0,0 0 0,0 0 0,0 0 0,0 0 0,0 0 0,0 0 0,1 0 0,0-3 0,5-30-6053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0.824"/>
    </inkml:context>
    <inkml:brush xml:id="br0">
      <inkml:brushProperty name="width" value="0.025" units="cm"/>
      <inkml:brushProperty name="height" value="0.025" units="cm"/>
    </inkml:brush>
  </inkml:definitions>
  <inkml:trace contextRef="#ctx0" brushRef="#br0">55 1 14734,'0'0'4100,"-3"8"-3043,-8 20-124,2 1 1,1 0-1,1 0 1,-5 58 0,7-18 122,6 79 0,-1-135-1000,2-1 0,0 1 1,6 18-1,-8-29-45,0 1 0,1-1 0,0 0 0,-1 1 0,1-1 0,0 0 0,0 0 0,0 0 0,0 0 0,1 0 0,-1 0 1,1 0-1,-1 0 0,1 0 0,-1-1 0,1 1 0,0 0 0,0-1 0,0 0 0,0 1 0,0-1 0,0 0 0,0 0 0,0 0 0,4 1 0,-5-3 17,1 0 0,-1 1-1,0-1 1,0 0 0,0 0 0,0 0 0,0 0-1,0 0 1,0 0 0,0 0 0,0 0 0,0-1-1,0 1 1,-1 0 0,1 0 0,-1-1-1,1 1 1,-1 0 0,1-1 0,-1 1 0,0-1-1,1 1 1,-1 0 0,0-2 0,6-40 58,-6 42-82,1-115-36,-2 123-70,1 0 1,1 0-1,-1 1 0,1-1 1,0 0-1,1 0 0,4 12 1,-5-16 96,1 0 0,0 0 0,0-1 0,0 1 0,1 0 0,-1-1 0,0 1 0,1-1 0,0 1 0,-1-1 0,1 0 0,0 0 0,0-1 0,0 1 0,0-1 0,1 1 0,-1-1 0,7 2 0,0 0-21,1-1 0,0 0 0,-1 0 0,1-1 0,0-1 0,0 0 0,0 0 0,0-1 0,-1 0 0,1-1 0,0 0 0,-1-1-1,1 0 1,-1 0 0,0-1 0,11-7 0,-7 3-30,-1-1 0,0 0-1,0-1 1,-2-1 0,1 0-1,-1 0 1,-1-1 0,0-1-1,0 0 1,9-18 0,-19 31 42,0 0 1,0 0-1,0 1 1,0-1-1,1 0 1,-1 0 0,0 0-1,0 1 1,0-1-1,0 0 1,0 0-1,0 0 1,0 1-1,0-1 1,0 0-1,0 0 1,1 0-1,-1 0 1,0 1-1,0-1 1,0 0-1,0 0 1,0 0-1,1 0 1,-1 0-1,0 1 1,0-1-1,0 0 1,1 0-1,-1 0 1,0 0-1,0 0 1,0 0-1,1 0 1,-1 0-1,0 0 1,0 0 0,0 0-1,1 0 1,-1 0-1,0 0 1,0 0-1,0 0 1,1 0-1,-1 0 1,0 0-1,0 0 1,0 0-1,1-1 1,-1 1-1,0 0 1,0 0-1,0 0 1,0 0-1,1 0 1,-1 0-1,0-1 1,0 1-1,0 0 1,0 0-1,4 33-78,1 5 115,-3-34-16,0-1 1,0 1-1,0-1 0,0 0 0,1 0 0,0 0 0,-1 0 0,1 0 0,0 0 0,0-1 0,0 1 0,1-1 0,-1 0 1,1 0-1,-1 0 0,1-1 0,-1 1 0,1-1 0,0 0 0,0 0 0,0 0 0,0 0 0,0-1 0,0 0 0,-1 0 1,1 0-1,0 0 0,0 0 0,0-1 0,5-1 0,4 0-29,-1-1 1,1 0 0,-1-1-1,0 0 1,0-1-1,-1 0 1,1-1-1,12-9 1,-11 6-243,-11 6 211,0 1 0,0 0-1,0 1 1,0-1 0,1 0 0,-1 1 0,1-1-1,-1 1 1,1 0 0,0 0 0,-1 0 0,6-1 0,-6 6 91,-1 0 0,0 0 1,0 0-1,0 0 1,0 1-1,-1-1 1,1 0-1,-1 0 1,0 1-1,-2 7 0,2-6 116,3 40 303,2 0 0,1-1 0,3 0 0,14 43 0,-14-55-457,-6-23 91,-1 0-1,0 1 1,0-1 0,-1 0 0,-1 0 0,0 1-1,0-1 1,0 0 0,-3 11 0,2-17-33,-1 0 0,1 0 0,-1 0 0,1 0 0,-1-1 0,0 1 0,0-1 0,-1 1 1,1-1-1,-1 0 0,0 0 0,0 0 0,0 0 0,0-1 0,0 1 0,0-1 0,-1 0 0,1 0 1,-1 0-1,0 0 0,1 0 0,-1-1 0,0 0 0,0 0 0,-5 1 0,3 0-24,1-1 0,-1 0 0,0-1 0,1 1 0,-1-1 1,0 0-1,1 0 0,-1-1 0,0 1 0,1-1 0,-1-1 0,1 1 0,-1-1 0,1 0 0,0 0 0,0 0 0,0-1 0,-6-4 0,5 3-64,1-1 0,0 0 0,0-1 0,1 1 0,-1-1 0,1 0 0,1 0 0,-1 0 1,1-1-1,0 1 0,0-1 0,1 0 0,0 0 0,-2-8 0,1 1-345,0-1 0,2 1 1,-1-1-1,2 1 0,0-1 1,0 0-1,2 1 0,3-20 1,-1 21-521,-1 0 1,2 0-1,0 0 1,0 1 0,1-1-1,1 1 1,0 1 0,1-1-1,9-9 1,16-18-6035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1.817"/>
    </inkml:context>
    <inkml:brush xml:id="br0">
      <inkml:brushProperty name="width" value="0.025" units="cm"/>
      <inkml:brushProperty name="height" value="0.025" units="cm"/>
    </inkml:brush>
  </inkml:definitions>
  <inkml:trace contextRef="#ctx0" brushRef="#br0">120 29 11979,'0'0'9209,"-9"0"-8488,5 0-670,1 0-1,-1 0 1,0 0 0,1 0 0,-1 1 0,1 0 0,-1 0 0,1 0-1,-1 0 1,1 0 0,-1 1 0,1-1 0,-5 4 0,4-1 118,0 0 0,0 0 0,0 0 0,0 1 1,1-1-1,-1 1 0,1 0 0,0 0 0,1 0 1,-3 7-1,2-6-32,0-1 1,1 1-1,0 0 0,0 1 1,1-1-1,0 0 1,0 0-1,0 0 0,1 1 1,0-1-1,0 0 0,1 8 1,0-12-103,0 1 0,0-1 0,0 0 0,0 0 0,0 0 0,0 0 0,1 0 1,-1 0-1,1 0 0,-1 0 0,1-1 0,0 1 0,0-1 0,0 1 0,0-1 0,0 1 0,0-1 0,0 0 0,0 0 1,0 0-1,0 0 0,1-1 0,-1 1 0,0-1 0,1 1 0,-1-1 0,0 0 0,1 1 0,-1-1 0,1-1 0,-1 1 0,0 0 1,5-2-1,-3 2-13,-1-1 0,1 0 0,0 0 0,-1 0 0,1-1 0,-1 1 0,0-1 1,1 0-1,-1 0 0,0 0 0,0 0 0,0-1 0,0 1 0,-1-1 0,1 1 0,-1-1 1,1 0-1,-1 0 0,0-1 0,0 1 0,0 0 0,-1 0 0,1-1 0,1-5 0,0 1 59,-1-1 0,0 1 0,0-1 0,0 0 0,-1 1 0,-1-1-1,0 0 1,0 0 0,-2-14 0,1 20-122,1 1 0,-1 0 0,0-1 0,0 1-1,0 0 1,0 0 0,-1 0 0,1-1 0,-1 1 0,1 0 0,-1 1 0,0-1 0,0 0 0,1 0 0,-1 1 0,0-1-1,-1 1 1,1 0 0,0 0 0,0-1 0,-1 1 0,1 1 0,0-1 0,-1 0 0,1 1 0,-1-1 0,1 1-1,-1 0 1,1-1 0,-1 1 0,1 0 0,-4 1 0,6-1-51,-1 0 0,1 0 0,0 0 0,-1 1 0,1-1 0,0 0 0,-1 0 0,1 0 0,0 1 0,-1-1 0,1 0 0,0 0 0,0 1 0,-1-1 0,1 0 0,0 0 0,0 1 0,-1-1 0,1 0 0,0 1 0,0-1 0,0 0 0,0 1 0,0-1 0,0 1 0,-1-1 0,1 0 0,0 1 0,0-1 0,0 0 0,0 1 0,0-1 0,0 1 0,0-1 0,1 0 0,-1 1 0,0-1 0,0 0 0,0 1 0,0-1 0,0 0 0,0 1 0,1-1 0,-1 0-1,0 1 1,0-1 0,1 0 0,-1 0 0,0 1 0,0-1 0,1 0 0,-1 0 0,1 1 0,18 11-3854,-12-11 3053,1-1 1,0 0 0,0 0-1,0-1 1,0 0-1,-1 0 1,1 0-1,8-4 1,31-13 2669,-23 8 2102,-21 8-3462,0 1-1,-1 0 1,1 0 0,0 0-1,0 0 1,-1 1-1,1-1 1,0 1 0,0-1-1,0 1 1,0 0-1,0 0 1,0 1 0,0-1-1,0 0 1,-1 1-1,1 0 1,3 1 0,-4-1-322,0 1 1,0-1 0,-1 1 0,1 0 0,-1 0 0,0 0 0,1-1 0,-1 1 0,0 0 0,0 1 0,0-1 0,0 0 0,0 0 0,-1 0-1,1 1 1,-1-1 0,0 0 0,1 0 0,-1 1 0,0-1 0,0 0 0,-1 4 0,1 5 245,-1-1 1,-1 1-1,1-1 1,-2 1 0,0-1-1,0 0 1,-6 12-1,5-9-174,4-13-161,-1 0 1,1 0-1,0 1 0,0-1 1,0 0-1,0 0 1,0 0-1,-1 0 1,1 1-1,0-1 1,0 0-1,0 0 1,0 0-1,0 1 1,0-1-1,0 0 1,0 0-1,0 1 1,0-1-1,0 0 0,0 0 1,0 0-1,0 1 1,0-1-1,0 0 1,0 0-1,0 1 1,0-1-1,0 0 1,0 0-1,1 0 1,-1 0-1,0 1 1,0-1-1,0 0 1,0 0-1,0 0 0,1 0 1,-1 1-1,0-1 1,0 0-1,0 0 1,0 0-1,1 0 1,-1 0-1,0 0 1,0 1-1,0-1 1,1 0-1,-1 0 1,0 0-1,0 0 1,1 0-1,-1 0 0,0 0 1,18-7 139,18-15-500,-14 4-120,-17 13 414,1-1 0,0 1 0,0 0 0,0 1-1,1 0 1,0 0 0,0 0 0,0 1 0,0 0 0,0 0 0,14-3 0,-20 6 65,0 1 1,-1-1 0,1 1 0,0 0 0,0-1 0,-1 1-1,1-1 1,0 1 0,-1 0 0,1 0 0,-1-1 0,1 1 0,-1 0-1,0 0 1,1 0 0,-1 0 0,0-1 0,1 1 0,-1 0-1,0 0 1,0 0 0,0 0 0,0 0 0,0 0 0,0 0-1,0 0 1,0 1 0,0 42 735,-1-23-209,10-16-1775,-2-8-3958,1-10-3308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1.156"/>
    </inkml:context>
    <inkml:brush xml:id="br0">
      <inkml:brushProperty name="width" value="0.025" units="cm"/>
      <inkml:brushProperty name="height" value="0.025" units="cm"/>
    </inkml:brush>
  </inkml:definitions>
  <inkml:trace contextRef="#ctx0" brushRef="#br0">182 2 4773,'0'0'11365,"-11"-1"-8018,-5 1-2613,0-1 0,0 2 0,0 0 0,-15 3 0,27-3-675,1-1-1,-1 1 1,1-1 0,-1 1 0,1 0 0,0 0 0,-1 1-1,1-1 1,0 1 0,0 0 0,0-1 0,0 1 0,0 1-1,0-1 1,1 0 0,-1 1 0,1-1 0,0 1 0,-1 0-1,1 0 1,0-1 0,1 2 0,-1-1 0,0 0 0,1 0-1,0 0 1,0 1 0,-2 5 0,3-8-91,0 0 0,1 0 1,-1 0-1,0-1 0,0 1 0,1 0 0,-1 0 1,0-1-1,1 1 0,-1 0 0,1-1 1,-1 1-1,1 0 0,-1-1 0,1 1 0,-1-1 1,1 1-1,-1 0 0,1-1 0,0 0 1,-1 1-1,1-1 0,0 1 0,0-1 0,-1 0 1,1 1-1,0-1 0,0 0 0,0 0 1,-1 0-1,1 0 0,0 0 0,0 0 0,1 0 1,38 1-305,-29-2 294,47 0-14,64 1-8,-109 1 69,0 1 0,-1 0 0,1 1 0,0 0 0,-1 1 0,0 0 0,12 6 0,-23-10 22,0 1 1,1-1-1,-1 0 0,0 1 0,0-1 0,0 1 0,0-1 0,0 1 0,0 0 0,0 0 0,0-1 0,0 1 1,0 0-1,-1 0 0,1 0 0,0 0 0,0 0 0,-1 0 0,1 0 0,-1 0 0,1 0 0,-1 0 0,1 0 1,-1 0-1,0 0 0,1 1 0,-1-1 0,0 0 0,0 0 0,0 0 0,0 1 0,0-1 0,0 0 0,0 0 1,0 0-1,-1 1 0,1-1 0,0 0 0,-1 0 0,1 0 0,-1 0 0,1 0 0,-1 0 0,1 0 0,-1 0 1,0 0-1,0 0 0,1 0 0,-1 0 0,0 0 0,0 0 0,0-1 0,0 1 0,0 0 0,-2 0 0,-5 5 63,0 0 0,-1-1 0,0 0-1,0 0 1,-10 3 0,-75 20-216,29-20-3870,36-7-2719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2.064"/>
    </inkml:context>
    <inkml:brush xml:id="br0">
      <inkml:brushProperty name="width" value="0.025" units="cm"/>
      <inkml:brushProperty name="height" value="0.025" units="cm"/>
    </inkml:brush>
  </inkml:definitions>
  <inkml:trace contextRef="#ctx0" brushRef="#br0">246 260 5381,'4'-10'5317,"-1"5"-5035,2-6 1087,0 0 0,-1-1 0,6-22 0,-9 32-1211,-1 0 0,1 0 0,-1 0 0,1 1 0,-1-1 0,0 0 0,0 0-1,0 0 1,0 0 0,0 0 0,0 0 0,0 1 0,-1-1 0,1 0 0,-1 0 0,1 0 0,-1 1 0,0-1 0,0 0 0,0 1 0,0-1 0,0 0 0,0 1 0,0-1 0,0 1 0,-1 0 0,1-1 0,0 1 0,-1 0 0,1 0 0,-1 0 0,0 0 0,1 0 0,-1 0 0,0 0 0,1 1 0,-3-2 0,-4 1-76,0 1 0,0-1 1,-1 1-1,1 0 1,0 1-1,0 0 1,0 0-1,1 1 1,-1 0-1,0 0 0,1 1 1,-1 0-1,1 0 1,0 1-1,0 0 1,0 0-1,0 1 1,1 0-1,-1 0 0,2 0 1,-11 11-1,8-7-85,1 0-1,0 0 0,0 0 0,1 1 0,0 0 0,0 1 1,1-1-1,1 1 0,0 0 0,0 0 0,1 0 0,0 1 1,1-1-1,-1 20 0,3-30 3,0 1 0,0-1 0,0 1 1,0 0-1,0-1 0,0 1 0,0-1 0,0 1 0,1-1 0,-1 1 1,1-1-1,-1 1 0,1-1 0,0 0 0,-1 1 0,1-1 1,0 0-1,0 0 0,0 1 0,0-1 0,0 0 0,0 0 1,0 0-1,0 0 0,2 1 0,-1-2 6,0 1 0,0-1 1,0 1-1,1-1 0,-1 0 0,0 0 1,0 0-1,0 0 0,0 0 0,1-1 1,-1 1-1,0 0 0,0-1 0,0 0 1,3-1-1,5-2 26,0-1 1,0-1-1,-1 0 1,1 0-1,13-13 1,3-7-243,-2-1 0,-1-2 0,23-36 0,-45 99-776,10 408 2369,-11-441-1379,3 34 51,-2 0-1,-1 0 0,-6 40 0,5-66 6,-1 0 0,1 0-1,-2 0 1,1 0-1,-2 0 1,1-1 0,-1 0-1,0 1 1,-1-1-1,0 0 1,0-1-1,0 0 1,-1 1 0,0-2-1,-1 1 1,0-1-1,-9 8 1,15-13-48,0 0 0,0 0 0,0 0 0,0 0 0,0-1 0,0 1 0,-1 0 0,1-1 0,0 1 0,0 0 0,-1-1 0,1 1 0,0-1 0,0 0 0,-1 1 0,1-1 0,-1 0 0,1 0 0,0 0 0,-1 0 0,1 0 0,0 0 0,-1 0 0,1-1 1,0 1-1,-1 0 0,1-1 0,0 1 0,-1-1 0,1 1 0,0-1 0,0 0 0,0 1 0,0-1 0,0 0 0,0 0 0,0 0 0,0 0 0,0 0 0,0 0 0,0 0 0,0 0 0,1 0 0,-1-1 0,0 1 0,1 0 0,-1 0 0,1-1 0,-1 0 0,-2-8 64,1 1-1,0-1 1,1 0-1,0 1 1,1-17-1,1 3-82,1 0-1,1 0 0,2 0 1,0 1-1,1-1 1,1 1-1,20-42 1,92-141-68,-102 178 76,51-75 35,-38 60-55,-1-1 0,-3-1 0,-1-1 1,26-69-1,-50 110-13,1 0 0,-1-1 0,0 0 0,0 1 0,-1-1 0,1 1 1,-1-1-1,0 0 0,-1-7 0,1 11 22,-1 0 0,1 0 0,-1 0-1,1 0 1,-1 0 0,1 0 0,-1 0 0,0 0 0,1 0 0,-1 1 0,0-1 0,0 0 0,0 0 0,0 1-1,1-1 1,-1 0 0,0 1 0,0-1 0,0 1 0,0-1 0,-1 1 0,1 0 0,0-1 0,0 1 0,0 0-1,0 0 1,0 0 0,0 0 0,0 0 0,0 0 0,-1 0 0,1 0 0,0 0 0,0 1 0,0-1 0,0 0-1,0 1 1,0-1 0,0 1 0,0-1 0,0 1 0,-1 0 0,-5 2-14,1 1-1,0-1 1,0 1 0,1 0-1,-1 0 1,1 1 0,0 0 0,0 0-1,0 0 1,-5 8 0,-40 64-28,47-71 37,-14 23 24,-20 47-1,33-68-42,1 1 0,0-1 0,1 1 0,-1-1 0,2 1 0,-1 0 0,1 0 0,1 0 0,-1 0-1,2 0 1,0 9 0,0-16-94,-1 0 0,1-1-1,0 1 1,0-1 0,0 1-1,0-1 1,0 1 0,0-1-1,1 0 1,-1 1 0,0-1 0,1 0-1,-1 0 1,0 0 0,1 0-1,0 0 1,-1 0 0,1-1-1,-1 1 1,1 0 0,0-1 0,0 0-1,-1 1 1,1-1 0,0 0-1,0 0 1,-1 1 0,1-2-1,0 1 1,0 0 0,0 0 0,-1 0-1,1-1 1,2 0 0,5-1-875,0 0 0,0 0 0,0-1 0,-1 0 0,14-7 1,29-21-5569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2.427"/>
    </inkml:context>
    <inkml:brush xml:id="br0">
      <inkml:brushProperty name="width" value="0.025" units="cm"/>
      <inkml:brushProperty name="height" value="0.025" units="cm"/>
    </inkml:brush>
  </inkml:definitions>
  <inkml:trace contextRef="#ctx0" brushRef="#br0">226 7 14542,'0'0'2205,"-11"-2"-49,11 2-2119,-4-1 56,1 0 0,0 0 1,0 1-1,-1-1 0,1 1 0,0-1 0,-1 1 0,1 1 0,0-1 0,-1 0 0,1 1 1,0-1-1,-1 1 0,1 0 0,0 0 0,0 0 0,0 1 0,0-1 0,0 1 1,0 0-1,0 0 0,1 0 0,-1 0 0,-2 2 0,-18 19 487,-36 47 1,52-61-503,1 0 1,0 1 0,0-1-1,1 1 1,1 1 0,0-1-1,0 0 1,-5 23 0,9-32-77,0 0 1,0 0-1,0 0 1,0 0-1,0-1 1,0 1-1,0 0 1,0 0 0,0 0-1,0 0 1,1 0-1,-1 0 1,0 0-1,1 0 1,-1-1 0,0 1-1,1 0 1,-1 0-1,1 0 1,-1-1-1,1 1 1,0 0 0,-1-1-1,1 1 1,1 1-1,0-1 12,0 0 0,0-1 0,0 1-1,1 0 1,-1-1 0,0 1 0,0-1 0,0 0-1,1 1 1,3-1 0,10-2 72,-1 0 1,28-6-1,-21 3-115,-8 3-81,0 1-1,-1 0 1,1 1 0,-1 0 0,1 1-1,21 5 1,-32-5 99,0-1 0,0 1 0,0 0 0,-1-1-1,1 1 1,0 1 0,-1-1 0,1 0 0,0 1 0,-1-1-1,0 1 1,1 0 0,-1 0 0,0-1 0,0 2 0,0-1 0,0 0-1,0 0 1,-1 1 0,1-1 0,-1 1 0,1-1 0,-1 1-1,0 0 1,0-1 0,0 1 0,-1 0 0,1 0 0,0 0-1,-1-1 1,0 1 0,0 0 0,0 0 0,0 0 0,0 0-1,-1 0 1,0 4 0,-1-3 109,0 1 0,0 0 0,0-1-1,0 1 1,-1-1 0,0 1 0,0-1-1,0 0 1,-1 0 0,1-1 0,-1 1 0,0-1-1,0 0 1,0 0 0,0 0 0,-1 0-1,1-1 1,-6 3 0,-7 3 21,0-1 0,-1-1-1,-29 7 1,41-11-193,-1 0 0,0-1 0,0 0 0,1 0 1,-1-1-1,0 0 0,0 0 0,0-1 0,-9-1 0,14 1-160,0 0 1,0 0-1,0 0 1,1 0-1,-1 0 0,0 0 1,0-1-1,1 1 1,-1-1-1,1 1 0,0-1 1,-1 1-1,1-1 1,0 0-1,0 0 0,0 1 1,0-1-1,0 0 1,0 0-1,1 0 0,-1 0 1,1 0-1,-1 0 1,1-1-1,0 1 0,0 0 1,-1 0-1,2 0 1,-1 0-1,0 0 0,0 0 1,1 0-1,-1 0 1,2-4-1,7-27-4939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2.775"/>
    </inkml:context>
    <inkml:brush xml:id="br0">
      <inkml:brushProperty name="width" value="0.025" units="cm"/>
      <inkml:brushProperty name="height" value="0.025" units="cm"/>
    </inkml:brush>
  </inkml:definitions>
  <inkml:trace contextRef="#ctx0" brushRef="#br0">96 151 12332,'10'-3'1970,"9"-1"-631,76-24 4387,-89 27-5526,-1-1 0,0 0-1,0 0 1,0-1 0,0 0 0,0 0 0,0 0 0,-1 0-1,1-1 1,-1 1 0,0-1 0,0 0 0,-1-1 0,7-8-1,-9 12-185,-1 0-1,1-1 0,0 1 0,-1-1 1,1 1-1,-1-1 0,0 0 0,1 1 1,-1-1-1,0 1 0,0-1 0,0 0 1,0 1-1,0-1 0,0 0 0,-1 1 1,1-1-1,-1 1 0,1-1 0,-1 1 1,1-1-1,-1 1 0,0-1 1,0 1-1,-1-2 0,0 1-18,0 0 0,0 0 0,-1 1-1,1-1 1,-1 1 0,1 0 0,-1-1 0,1 1 0,-1 0-1,0 1 1,1-1 0,-1 0 0,-4 0 0,-2 0-15,0 1 1,0 0-1,1 0 0,-1 1 1,0-1-1,1 2 1,-1 0-1,-16 5 0,14-2 42,1 2 0,-1-1 0,1 1 0,0 1-1,1 0 1,0 0 0,0 1 0,1 0 0,0 1-1,0 0 1,1 0 0,0 0 0,1 1 0,0 0-1,1 0 1,0 1 0,1-1 0,0 1 0,1 0-1,1 0 1,-1 0 0,2 1 0,-1 15 0,2-26-17,0 1 1,1-1-1,-1 0 1,1 0-1,-1 0 1,1 0-1,0 0 1,-1 0 0,1 0-1,0 0 1,0 0-1,0 0 1,1 0-1,-1-1 1,0 1-1,1 0 1,-1-1-1,1 1 1,0-1-1,-1 0 1,3 2 0,0-1-41,0 0 0,0 0 1,1-1-1,-1 0 1,0 0-1,1 0 1,-1 0-1,0 0 1,1-1-1,4 0 1,1 0-268,0 0 0,-1-2 0,1 1 0,0-1 0,-1 0 0,1-1 0,-1 0 0,0 0 0,11-6 0,-9 1-990,0 0 0,0-1 0,0 1 0,-1-2 0,11-13 1,13-17-4849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3.107"/>
    </inkml:context>
    <inkml:brush xml:id="br0">
      <inkml:brushProperty name="width" value="0.025" units="cm"/>
      <inkml:brushProperty name="height" value="0.025" units="cm"/>
    </inkml:brush>
  </inkml:definitions>
  <inkml:trace contextRef="#ctx0" brushRef="#br0">54 5 11691,'-5'10'518,"-4"14"231,0 0 0,2 1 1,1 0-1,1 0 0,-4 41 1,6-18 235,2 1 1,7 61-1,-5-102-959,0 0 1,1 0-1,0 0 0,0 0 0,1 0 0,0 0 0,1-1 0,-1 1 0,1-1 1,10 13-1,-12-18-15,-1 0 0,1 0 0,0 0 0,0 0 0,0 0 0,0-1 0,1 1 0,-1-1 0,0 1 0,1-1 0,-1 0 0,1 0 0,-1 0 0,1 0 0,-1 0 0,1-1-1,0 1 1,0-1 0,-1 1 0,1-1 0,0 0 0,-1 0 0,1-1 0,0 1 0,0 0 0,-1-1 0,1 0 0,0 1 0,-1-1 0,1 0 0,-1-1 0,1 1 0,-1 0 0,0-1 0,0 1 0,4-4 0,3-3 26,0 0 0,0-1 1,-1 0-1,0-1 0,-1 0 0,0 0 0,0 0 0,-1-1 0,6-17 0,0 0 37,-1-1 0,11-51 0,-14 26-3,-1 0 0,-1-95 0,-7 139-66,-1 9 8,-6 18 33,-5 27 83,6 0 355,2 1 1,3 0 0,1 0-1,5 48 1,-3-80-382,1 0-1,0-1 1,1 0 0,0 1-1,8 17 1,-10-26-323,1 0-1,-1 0 1,1 0 0,0-1 0,1 1-1,-1-1 1,0 1 0,1-1 0,0 0 0,0 0-1,0 0 1,0 0 0,0-1 0,0 1-1,1-1 1,-1 0 0,1 0 0,0 0-1,0-1 1,5 3 0,13-3-5967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3.548"/>
    </inkml:context>
    <inkml:brush xml:id="br0">
      <inkml:brushProperty name="width" value="0.025" units="cm"/>
      <inkml:brushProperty name="height" value="0.025" units="cm"/>
    </inkml:brush>
  </inkml:definitions>
  <inkml:trace contextRef="#ctx0" brushRef="#br0">185 105 12107,'2'-9'1063,"0"3"-617,12-48 2681,-14 52-2660,1-1-1,-1 0 1,0 1 0,1-1-1,-1 0 1,0 1 0,-1-1 0,1 0-1,0 1 1,-2-5 0,-1 7-305,-1-1 1,1 0-1,-1 1 0,1 0 1,-1 0-1,1 0 1,-1 0-1,1 0 1,-1 1-1,1 0 1,-1 0-1,1 0 0,-4 1 1,-11 5-108,0 0 0,1 1 0,0 1-1,0 1 1,1 0 0,-22 19 0,37-29-66,1 0 0,-1 0 0,1 1 0,-1-1 0,1 0 0,-1 1 0,1-1 0,-1 0 0,1 1 0,0-1 0,-1 1 0,1-1 0,-1 1 0,1-1 0,0 1 0,0-1 0,-1 1 1,1-1-1,0 1 0,0-1 0,0 1 0,-1 0 0,1-1 0,0 1 0,0-1 0,0 1 0,0-1 0,0 1 0,0 0 0,0-1 0,1 2 0,17 5-658,42-7-885,-48-1 1165,11 1-6,0 1 0,30 5-1,-47-5 389,0 0 0,0 1 0,1 0 0,-1 0-1,0 0 1,-1 1 0,1 0 0,0 0 0,-1 0 0,1 1-1,-1 0 1,0 0 0,5 6 0,-8-9 40,0 1 0,-1 0 1,0 0-1,1 0 0,-1 0 0,0 0 1,0 0-1,0 0 0,0 0 0,0 0 1,0 0-1,-1 0 0,1 1 0,-1-1 1,0 0-1,1 0 0,-1 1 0,0-1 1,0 0-1,-1 1 0,1-1 0,-1 4 1,-1-2 52,0 0 0,0 0 0,0-1 1,0 1-1,0-1 0,-1 0 0,0 1 1,1-1-1,-1 0 0,-1 0 0,-4 3 0,-6 3 9,0 0-1,0-1 0,-1-1 0,1 0 1,-21 6-1,-8-4-977,42-8 609,-1-1 1,1 0 0,0 0-1,-1 0 1,1 0 0,0 0-1,-1 0 1,1 0-1,0-1 1,-1 1 0,1 0-1,0-1 1,-1 1-1,1-1 1,0 0 0,-1 0-1,-1-12-5764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4.007"/>
    </inkml:context>
    <inkml:brush xml:id="br0">
      <inkml:brushProperty name="width" value="0.025" units="cm"/>
      <inkml:brushProperty name="height" value="0.025" units="cm"/>
    </inkml:brush>
  </inkml:definitions>
  <inkml:trace contextRef="#ctx0" brushRef="#br0">163 528 12780,'0'0'1954,"-2"8"-27,-10 24-311,8-22-1186,0 0 0,0 0 0,1 1 0,1-1 0,-3 19 0,5-28-421,1 0 1,-1 0-1,1-1 0,-1 1 0,1 0 0,-1-1 1,1 1-1,0 0 0,-1-1 0,1 1 1,0-1-1,0 1 0,-1-1 0,1 1 1,0-1-1,0 1 0,0-1 0,0 0 0,0 0 1,-1 1-1,1-1 0,0 0 0,0 0 1,0 0-1,0 0 0,0 0 0,0 0 1,0 0-1,0 0 0,0 0 0,0-1 0,-1 1 1,1 0-1,2-1 0,36-9 426,-25 3-405,0 0 1,-1-1-1,0-1 0,-1 0 1,1-1-1,-2 0 0,0 0 0,0-1 1,-1-1-1,0 0 0,-1 0 1,0-1-1,-1 0 0,0-1 1,-1 0-1,-1 0 0,5-16 0,-4 7-42,0 0-1,-2 0 0,-1 0 1,0 0-1,-2-1 0,-1 1 1,-1-1-1,-1 1 0,-1-1 1,-7-36-1,7 51-10,0 0 0,-1 1 0,0-1 1,-1 1-1,0-1 0,0 1 0,0 0 0,-1 0 0,0 1 1,-1-1-1,0 1 0,-11-10 0,13 14 15,1 0 0,-1 1 0,0 0 0,1 0-1,-1 0 1,0 0 0,-1 0 0,1 1 0,0-1-1,0 1 1,-1 1 0,1-1 0,0 0 0,-1 1 0,1 0-1,-1 0 1,1 0 0,-1 1 0,1-1 0,0 1-1,-1 0 1,1 1 0,0-1 0,0 1 0,0-1 0,0 1-1,0 0 1,-4 3 0,-12 8 44,1 0 0,0 2 0,1 0 0,1 0 0,0 2 0,1 0 0,1 1 0,0 1 0,1 0 0,2 1 0,-12 23 0,23-42-34,0 1-1,0 0 0,0 0 0,0 0 0,1 1 0,-1-1 0,1 0 0,-1 0 0,1 0 1,0 0-1,0 1 0,-1-1 0,2 0 0,-1 0 0,0 0 0,0 1 0,1-1 0,-1 0 1,1 0-1,0 0 0,0 0 0,-1 0 0,1 0 0,1 0 0,-1 0 0,0 0 0,0-1 1,1 1-1,-1 0 0,1-1 0,-1 1 0,1-1 0,0 1 0,0-1 0,-1 0 0,1 0 1,0 0-1,0 0 0,3 1 0,8 2-19,0 0 0,0-1 0,0 0 0,1-1 0,17 0 0,-7 1-127,-10-2 48,15 2 9,0 1-1,0 1 1,-1 2-1,32 10 1,-55-15 80,1 0 1,-1 0-1,0 1 0,1 0 1,-1 0-1,0 0 1,-1 0-1,1 1 0,-1-1 1,1 1-1,-1 1 0,0-1 1,0 0-1,-1 1 1,0 0-1,1 0 0,-1 0 1,-1 0-1,1 0 0,-1 1 1,0-1-1,0 1 1,-1-1-1,0 1 0,0 0 1,0 0-1,0 6 0,-1 3-265,-1 36-1542,-7-20-6207,5-21 409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4.964"/>
    </inkml:context>
    <inkml:brush xml:id="br0">
      <inkml:brushProperty name="width" value="0.025" units="cm"/>
      <inkml:brushProperty name="height" value="0.025" units="cm"/>
    </inkml:brush>
  </inkml:definitions>
  <inkml:trace contextRef="#ctx0" brushRef="#br0">161 455 13837,'-10'1'1324,"3"0"-1013,-1 0 0,0 1 0,0 0 0,1 1-1,-1 0 1,1 0 0,0 0 0,0 1 0,0 0 0,0 1 0,1-1 0,0 1 0,0 0 0,0 1-1,0 0 1,1 0 0,0 0 0,0 0 0,1 1 0,-6 10 0,8-14-247,1 0 0,0-1 0,-1 1 0,1 0 0,0 0-1,1 0 1,-1 0 0,0 0 0,1 0 0,0 1 0,-1-1 0,1 0 0,1 0 0,-1 0 0,0 0 0,2 6 0,-1-7-35,0 0 1,0 0-1,0-1 1,0 1 0,1 0-1,-1 0 1,1-1-1,-1 1 1,1-1-1,-1 0 1,1 1 0,0-1-1,-1 0 1,1 0-1,0 0 1,0 0-1,0 0 1,0 0 0,2 0-1,2 0 0,1 0-1,-1 0 1,0 0-1,0-1 1,0 0 0,1-1-1,-1 1 1,0-1-1,0 0 1,0 0-1,0-1 1,0 0 0,0 0-1,0 0 1,9-6-1,2-4-5,0 1 0,-1-2 0,-1 0 0,0-1 0,24-30 0,-31 34-80,0 0-1,-1-1 1,0 0 0,-1-1 0,0 1 0,-1-1 0,0 0 0,-1-1-1,0 1 1,2-16 0,-6 28 50,0 1 0,-1-1 0,1 0 0,0 0 0,0 0 0,0 0 0,-1 0 0,1 1 0,0-1 0,0 0 0,-1 0 0,1 0 1,0 0-1,0 0 0,-1 0 0,1 0 0,0 0 0,0 0 0,0 0 0,-1 0 0,1 0 0,0 0 0,0 0 0,-1 0 0,1 0 0,0 0 0,0-1 0,-1 1 0,1 0 0,0 0 0,0 0 0,0 0 0,-1 0 0,1 0 0,0-1 0,0 1 0,0 0 0,0 0 0,-1 0 0,1-1 0,0 1 0,0 0 1,0 0-1,0 0 0,0-1 0,0 1 0,0 0 0,0 0 0,-1-1 0,1 1 0,0 0 0,0 0 0,0-1 0,0 1 0,0 0 0,0 0 0,0-1 0,1 1 0,-1 0 0,0 0 0,0 0 0,0-1 0,0 1 0,0 0 0,0-1 0,-15 16-168,8-4 269,-1 0 1,1 1-1,1-1 1,0 1-1,0 1 0,2-1 1,-1 1-1,1 0 1,1 0-1,1 0 1,0 0-1,-1 21 1,3-33-78,0 0 1,0 0-1,0 0 1,0 0 0,0 0-1,0 0 1,0-1 0,0 1-1,1 0 1,-1 0-1,0 0 1,1 0 0,-1 0-1,0-1 1,1 1-1,-1 0 1,1 0 0,0-1-1,-1 1 1,1 0-1,-1-1 1,1 1 0,0 0-1,0-1 1,-1 1-1,1-1 1,0 1 0,1 0-1,0-1 63,1 1 0,-1-1 0,0 0 0,1 0 0,-1 0 0,0 0-1,1 0 1,-1-1 0,0 1 0,1 0 0,2-2 0,4-1 179,0-1 0,1 0 0,-1 0 1,13-9-1,-6 1-240,-1 0-1,0-1 1,-1 0 0,-1-1-1,0-1 1,-1 0 0,0-1-1,-1 0 1,-1-1 0,0 0-1,12-34 1,-15 31-438,0 0-1,-2-1 1,-1 0-1,0 0 1,-1-1-1,-1-28 1,-2 50 409,1-1 0,-1 0 0,0 1 1,0-1-1,0 1 0,1-1 0,-1 1 0,0-1 0,0 1 0,0-1 0,0 0 0,0 1 1,0-1-1,0 1 0,-1-1 0,1 1 0,0-1 0,0 0 0,0 1 0,0-1 1,-1 1-1,1-1 0,0 1 0,-1-1 0,1 1 0,0-1 0,-1 1 0,1 0 1,0-1-1,-1 1 0,1-1 0,-1 1 0,1 0 0,-1-1 0,1 1 0,-1 0 1,1 0-1,-1 0 0,1-1 0,-1 1 0,1 0 0,-1 0 0,0 0 0,1 0 0,-1 0 1,1 0-1,-1 0 0,1 0 0,-1 0 0,0 0 0,1 0 0,-1 0 0,1 0 1,-1 0-1,1 1 0,-1-1 0,1 0 0,-1 0 0,1 1 0,-1-1 0,1 0 1,-1 1-1,1-1 0,-1 1 0,-30 29-170,18-11 259,0 0-1,1 1 1,1 1 0,-11 26-1,18-38-5,1 1-1,0 0 1,0-1-1,1 1 0,0 0 1,1 0-1,0 1 1,0-1-1,1 0 0,0 0 1,1 0-1,3 12 1,-4-19-68,1-1 1,0 0 0,0 1 0,0-1-1,0 0 1,1 1 0,-1-1 0,1 0-1,-1 0 1,1 0 0,0-1 0,0 1-1,0 0 1,0 0 0,0-1 0,0 0-1,0 1 1,0-1 0,1 0 0,-1 0-1,0 0 1,1 0 0,-1 0 0,1-1-1,-1 1 1,1-1 0,-1 0 0,1 0-1,0 0 1,-1 0 0,1 0 0,-1 0 0,1-1-1,3 0 1,2-1 30,0 1 0,0-2 0,0 1 0,0-1 0,0 0-1,-1-1 1,1 0 0,-1 0 0,9-7 0,4-8-56,-1-1-1,-1 0 1,-1-1-1,0-1 1,-2-1 0,-1 0-1,0-1 1,-2 0-1,-1-1 1,-1-1 0,-1 1-1,-1-2 1,-2 1-1,0-1 1,-2 0-1,2-49 1,-10 74-275,-4 9 178,-5 11 43,0 12 141,2 0 1,1 0-1,1 1 0,2 1 0,1-1 0,-1 37 0,2 197 978,5-221-974,1-17 22,1 1 0,1-1 0,11 41 0,-13-59-75,2-1 0,-1 1 0,1-1-1,1 1 1,-1-1 0,2 0 0,-1-1 0,1 1 0,0-1 0,0 1 0,1-2 0,0 1 0,0-1-1,12 10 1,-18-16-6,0 1-1,1-1 1,-1 0-1,1 1 1,-1-1-1,1 1 1,0-1-1,-1 0 1,1 1-1,-1-1 1,1 0-1,-1 0 0,1 1 1,0-1-1,-1 0 1,1 0-1,0 0 1,-1 0-1,1 0 1,0 0-1,-1 0 1,1 0-1,0 0 1,-1 0-1,1 0 1,-1 0-1,1-1 1,0 1-1,-1 0 1,1 0-1,-1-1 0,1 1 1,0-1-1,1-21 155,-18-29-385,-87-104-1300,72 114 1353,2-1 0,2-2 0,-22-48-1,47 88 190,0 0 0,0 0 1,1 0-1,-1-1 0,1 1 0,0-1 0,0 1 0,1 0 0,0-1 0,-1 1 0,1-1 0,1 1 1,0-10-1,0 12-2,1 0 1,-1-1 0,0 1-1,1 0 1,-1 0 0,1 0-1,0 0 1,-1 1-1,1-1 1,0 0 0,0 1-1,0-1 1,1 1 0,-1 0-1,0-1 1,0 1 0,1 0-1,-1 1 1,1-1 0,-1 0-1,1 1 1,-1-1 0,1 1-1,-1 0 1,3 0-1,60-6 160,76 4 0,-38 2-1469,2-8-3305,28-12-9768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8.812"/>
    </inkml:context>
    <inkml:brush xml:id="br0">
      <inkml:brushProperty name="width" value="0.025" units="cm"/>
      <inkml:brushProperty name="height" value="0.025" units="cm"/>
    </inkml:brush>
  </inkml:definitions>
  <inkml:trace contextRef="#ctx0" brushRef="#br0">288 255 10218,'-34'41'290,"1"1"1,3 1-1,1 2 1,2 1-1,-37 88 1,49-96 157,2 0 1,2 1 0,1 1 0,2 0-1,2 0 1,1 1 0,2 0-1,4 45 1,-1-77-375,1 1 0,0 0 0,1-1 0,0 1 0,1-1 0,0 1 0,0-1 0,1 0 0,0 0 0,0-1 0,1 1 1,12 14-1,-11-16-58,0-2 1,0 1-1,0-1 1,1 0 0,0 0-1,0-1 1,0 1-1,1-2 1,-1 1-1,1-1 1,0 0 0,0-1-1,0 0 1,0 0-1,13 0 1,-1 0-1,0-2 0,0-1 0,-1 0 0,1-2 0,0 0 0,-1-1 0,0-1 1,0-1-1,0-1 0,0 0 0,-1-1 0,-1-1 0,21-14 0,5-6 175,-1-1-1,-2-3 1,68-70 0,-69 62-41,-2-2 1,-3-1 0,-1-2 0,54-99-1,-73 116-3,-1-1-1,-2 0 1,0-1-1,-3 0 1,0 0-1,-2-1 1,-1 0-1,-2 0 1,-1 0-1,-2-36 0,0 58-112,-1 0 0,0 0 0,0 0 0,-1 0 0,-1 0-1,0 0 1,0 1 0,0-1 0,-2 1 0,1 0-1,-1 0 1,0 0 0,-1 1 0,0-1 0,0 1-1,-1 1 1,0-1 0,0 1 0,-1 1 0,0-1-1,0 1 1,0 1 0,-1-1 0,0 1 0,0 1 0,0 0-1,-1 0 1,1 1 0,-12-3 0,3 2-67,1 1-1,-1 1 1,0 1 0,0 0 0,0 2 0,1 0 0,-1 0 0,0 2-1,1 0 1,-1 1 0,1 1 0,0 1 0,0 0 0,1 1-1,0 1 1,0 0 0,-25 19 0,28-17-222,1 1 0,0 0 0,0 0 0,1 1 0,1 1-1,0 0 1,1 0 0,0 1 0,1 0 0,0 1 0,2 0 0,-9 23 0,8-12-1407,2-1 1,0 1-1,-2 41 0,6-3-3446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09.348"/>
    </inkml:context>
    <inkml:brush xml:id="br0">
      <inkml:brushProperty name="width" value="0.025" units="cm"/>
      <inkml:brushProperty name="height" value="0.025" units="cm"/>
    </inkml:brush>
  </inkml:definitions>
  <inkml:trace contextRef="#ctx0" brushRef="#br0">183 78 15182,'-34'75'176,"3"3"-1,4 0 1,3 1-1,4 2 0,3 0 1,-10 135-1,25-191-6,2 0 1,0 0-1,1 0 0,2 0 0,1 0 0,0 0 0,2-1 1,15 40-1,-17-54-148,1-1 1,0 0-1,0 0 1,0 0-1,2 0 1,-1-1-1,1 0 1,0 0-1,0-1 1,1 0 0,0 0-1,0-1 1,1 0-1,0-1 1,0 0-1,0 0 1,0 0-1,1-2 1,0 1-1,0-1 1,0 0-1,0-1 1,14 1-1,-10-2-15,-1-1 0,0-1-1,1 0 1,-1-1-1,0-1 1,0 0 0,0-1-1,0 0 1,-1 0-1,0-2 1,0 1 0,0-2-1,0 0 1,-1 0-1,0-1 1,-1 0-1,17-17 1,2-4 19,-1-2 0,-1-1-1,-2-1 1,30-51 0,-27 37 71,-3-1 1,-1-1-1,-3 0 1,-2-2 0,-2 0-1,-3-2 1,-2 1-1,-2-1 1,-2-1-1,1-106 1,-10 144 54,0 1-1,-1 0 1,0 0-1,-1 0 1,-10-28-1,11 37-93,-1 1 0,1 0 0,-1 0 0,0 0 0,-1 0 0,1 0 0,-1 1 0,0 0 0,0-1 0,0 1 0,0 1 0,-1-1 0,0 1 0,0 0 0,0 0 0,0 0 0,0 0 0,-6-1 0,-2 1-50,1 0 1,-1 1-1,0 1 1,0 0-1,0 0 1,1 1 0,-1 1-1,0 0 1,0 1-1,0 0 1,1 1-1,-1 1 1,1 0-1,0 0 1,0 1-1,-13 8 1,-13 8-243,0 2 0,1 1 0,-46 41 0,50-37-194,0 3-1,-31 36 0,51-50-228,0-1-1,1 2 1,0 0-1,2 0 1,0 1-1,-11 29 1,7 3-3688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2.942"/>
    </inkml:context>
    <inkml:brush xml:id="br0">
      <inkml:brushProperty name="width" value="0.025" units="cm"/>
      <inkml:brushProperty name="height" value="0.025" units="cm"/>
    </inkml:brush>
  </inkml:definitions>
  <inkml:trace contextRef="#ctx0" brushRef="#br0">113 263 16528,'0'0'9160,"-9"-6"-8829,9 5-327,-3-1-1,0 0 0,0 0 0,0 1 0,0-1 0,-1 1 0,1-1 0,0 1 0,-1 0 0,-4-1 0,6 3-4,0-1-1,0 0 0,0 0 0,0 1 0,0-1 0,0 1 0,0 0 1,0-1-1,1 1 0,-1 0 0,0 0 0,0 0 0,1 0 0,-1 0 0,0 1 1,1-1-1,-1 1 0,1-1 0,0 1 0,0-1 0,-1 1 0,1 0 0,-2 3 1,-17 39-38,20-43 38,-1-1 0,0 1 1,1 0-1,0 0 0,-1 0 0,1 0 1,-1 0-1,1 0 0,0 0 0,0 0 1,0 0-1,0 0 0,0 0 0,0 0 1,0 0-1,0 0 0,0 1 0,0-1 1,0 0-1,1 0 0,-1 0 0,0 0 1,1-1-1,-1 1 0,1 0 0,-1 0 1,1 0-1,-1 0 0,1 0 0,0 0 1,-1-1-1,1 1 0,0 0 0,0-1 1,-1 1-1,1 0 0,0-1 0,0 1 1,0-1-1,1 1 0,6 0 27,1-1 1,-1 0-1,0 0 0,0-1 0,1 0 1,-1-1-1,0 0 0,0 0 0,0 0 1,-1-1-1,1 0 0,-1-1 0,1 0 1,-1 0-1,9-7 0,-6 4-4,0-1 0,-1 0 0,0-1 0,0 0 0,-1 0 1,0-1-1,0 0 0,-1 0 0,9-19 0,-10 15-195,-7 18-426,-9 23 196,9-25 402,0 0 0,0 0 1,1-1-1,-1 1 0,1 0 0,-1 0 0,1 0 0,0 0 0,0 0 0,0 0 0,0 0 0,0 0 0,0 0 0,0-1 0,1 1 0,-1 0 0,1 0 0,-1 0 0,1 0 0,0 0 0,0-1 1,-1 1-1,1 0 0,1-1 0,-1 1 0,0-1 0,0 1 0,1-1 0,-1 1 0,0-1 0,1 0 0,2 2 0,-1-2 36,1-1-1,-1 1 1,1-1 0,-1 0-1,1 0 1,-1 0 0,1 0-1,-1 0 1,1-1 0,-1 0-1,0 0 1,1 0 0,-1 0-1,0 0 1,1 0 0,-1-1-1,5-3 1,9-6 18,-2-1 1,0 0-1,0-1 0,-1 0 1,-1-1-1,0-1 1,-1 0-1,0-1 0,-2 0 1,0 0-1,0-1 1,-2-1-1,0 0 0,11-36 1,-19 50-334,-4 9 97,-11 23 29,-18 42 135,25-51-15,-3 6 118,0 0 1,2 0-1,1 2 0,1-1 0,1 1 0,-3 40 1,9-66-74,0-1 1,-1 1 0,1-1-1,0 1 1,0-1 0,0 1-1,0-1 1,0 1 0,0-1-1,0 1 1,0 0 0,0-1-1,0 1 1,0-1 0,1 1 0,-1-1-1,0 1 1,0-1 0,1 1-1,-1-1 1,0 1 0,0-1-1,1 1 1,-1-1 0,0 0-1,1 1 1,-1-1 0,1 1-1,-1-1 1,1 0 0,-1 1-1,0-1 1,1 0 0,-1 0 0,1 1-1,-1-1 1,1 0 0,0 0-1,-1 0 1,1 0 0,-1 0-1,1 0 1,-1 0 0,1 0-1,-1 0 1,1 0 0,-1 0-1,1 0 1,0 0 0,-1 0-1,1 0 1,-1 0 0,1-1 0,0 1-1,1-1 28,0 0 0,0 0 0,-1 0 0,1-1 0,0 1-1,0 0 1,-1-1 0,1 1 0,-1-1 0,1 0 0,-1 1 0,2-4-1,1-4-14,-1-1 0,0 0 0,-1 0 0,0 0 0,-1 0 1,1 0-1,-2 0 0,0-1 0,0 1 0,-1 0 0,-3-19 0,4 28-32,0 1 1,0-1-1,0 1 1,0-1-1,0 1 1,0-1-1,-1 1 1,1-1-1,0 1 1,0-1-1,0 1 1,-1-1-1,1 1 1,0 0-1,0-1 1,-1 1-1,1-1 1,0 1-1,-1 0 1,1-1-1,0 1 1,-1 0-1,1-1 1,-1 1-1,1 0 1,-1 0-1,1-1 1,0 1-1,-1 0 1,1 0 0,-1 0-1,1 0 1,-1-1-1,1 1 1,-1 0-1,1 0 1,-1 0-1,1 0 1,-1 0-1,1 0 1,-1 1-1,1-1 1,-1 0-1,1 0 1,-1 0-1,1 0 1,-1 0-1,1 1 1,-1-1-1,1 0 1,0 0-1,-1 1 1,1-1-1,-1 0 1,1 1-1,0-1 1,-1 1-1,1-1 1,0 0-1,-1 1 1,1-1-1,0 1 1,0-1-1,0 1 1,-1-1-1,1 1 1,0-1-1,0 0 1,0 2-1,-1-1 6,1 0-1,-1 0 0,1 1 0,0-1 1,-1 0-1,1 1 0,0-1 0,0 0 0,0 0 1,0 1-1,0-1 0,0 0 0,0 1 0,0-1 1,1 0-1,-1 1 0,1-1 0,-1 0 0,1 0 1,-1 0-1,1 1 0,-1-1 0,1 0 1,0 0-1,0 0 0,0 0 0,-1 0 0,1 0 1,0 0-1,0-1 0,0 1 0,0 0 0,1 0 1,-1-1-1,1 1 0,6 3 23,-1-2 0,1 1-1,0-1 1,-1 0 0,1-1 0,0 0-1,0 0 1,0 0 0,0-1 0,0-1-1,0 1 1,0-1 0,0-1 0,0 1-1,0-1 1,-1-1 0,1 1 0,10-7 0,1 0 51,-2-1 0,1-1 1,-2 0-1,1-1 1,-2-1-1,16-16 1,-52 80 184,11-33-289,-21 45 541,29-59-451,0 1 0,1-1 0,0 1 0,0-1 0,0 1 0,0 0 0,1 0 0,-1-1-1,1 1 1,0 0 0,2 7 0,-2-11-50,1-1-1,0 1 0,-1 0 0,1-1 1,0 1-1,0 0 0,0-1 1,0 1-1,0-1 0,0 0 1,0 1-1,0-1 0,0 0 0,0 1 1,0-1-1,0 0 0,0 0 1,0 0-1,0 0 0,0 0 1,0 0-1,0 0 0,0 0 0,0 0 1,0 0-1,0-1 0,1 0 1,29-8-942,-27 6 441,0 0 0,0 0-1,0-1 1,-1 1 0,1-1-1,-1 0 1,3-5 0,16-36-6741,-11 4-1862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6.279"/>
    </inkml:context>
    <inkml:brush xml:id="br0">
      <inkml:brushProperty name="width" value="0.025" units="cm"/>
      <inkml:brushProperty name="height" value="0.025" units="cm"/>
    </inkml:brush>
  </inkml:definitions>
  <inkml:trace contextRef="#ctx0" brushRef="#br0">0 1 11563,'0'0'9321,"14"64"-9033,-5-38-160,-1 6-96,-1 2 0,7-3-801,-3-2-608,-2-7-801,1-4-1313,-6-3 192,-4-6-129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6.627"/>
    </inkml:context>
    <inkml:brush xml:id="br0">
      <inkml:brushProperty name="width" value="0.025" units="cm"/>
      <inkml:brushProperty name="height" value="0.025" units="cm"/>
    </inkml:brush>
  </inkml:definitions>
  <inkml:trace contextRef="#ctx0" brushRef="#br0">4 204 11723,'-1'-10'2061,"1"10"-2050,-1-5 258,1 0-1,-1 1 1,1-1-1,0 0 0,0 0 1,0 1-1,1-1 1,0 0-1,0 0 0,0 1 1,0-1-1,1 1 1,0-1-1,0 1 0,0 0 1,0 0-1,1 0 1,-1 0-1,1 0 0,5-5 1,5-1 29,1 0 0,0 1 0,1 0 0,0 1 0,0 1 0,0 0 0,1 1 0,33-7 0,-21 7-220,0 2 1,0 0-1,1 2 1,43 2 0,-67 0-78,0 1 1,-1-1-1,1 0 1,0 1 0,0 0-1,0 0 1,-1 1-1,1-1 1,-1 1 0,1 0-1,-1 0 1,0 1-1,0-1 1,0 1 0,0 0-1,0 0 1,0 0-1,-1 1 1,1-1 0,-1 1-1,0 0 1,0 0-1,-1 0 1,1 0 0,-1 0-1,0 0 1,0 1-1,0-1 1,-1 1 0,1 0-1,-1-1 1,0 1-1,-1 0 1,1 0-1,-1 0 1,0 4 0,0 7 341,-1 0 1,-1 0 0,-1 0 0,0-1-1,0 0 1,-2 1 0,0-1 0,-1 0 0,-14 26-1,10-25-75,0 0 0,-1-1-1,0-1 1,-1 0 0,-1 0 0,-24 19-1,31-28-286,1 0 0,-1-1 0,-1 0-1,1 0 1,0-1 0,-1 0 0,0 0-1,0 0 1,0-1 0,0 0 0,0 0 0,0-1-1,-1 0 1,1 0 0,0-1 0,-1 0-1,1 0 1,0-1 0,-12-2 0,16 2-204,0 0 0,1 0 0,-1-1 0,0 1 0,1-1 0,-1 1 0,1-1 0,0 0 0,-1 0 0,1 0 0,0-1 0,0 1 0,1 0 0,-1-1 0,0 1 0,1-1 0,-1 0 0,1 1 0,0-1 0,-1-3 0,0 1-661,1 0 0,0 1 0,0-1 0,0 0 1,1 0-1,0 0 0,-1 0 0,2 0 0,-1 1 0,0-1 0,3-9 1,9-8-5299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6.958"/>
    </inkml:context>
    <inkml:brush xml:id="br0">
      <inkml:brushProperty name="width" value="0.025" units="cm"/>
      <inkml:brushProperty name="height" value="0.025" units="cm"/>
    </inkml:brush>
  </inkml:definitions>
  <inkml:trace contextRef="#ctx0" brushRef="#br0">1 0 20852,'0'0'4324,"1"69"-3780,3-40-223,-2 1-289,7-4 0,-2-5-32,0-4-32,4-6-609,-2-10-480,-1-1-64,-2-8-128,-3-9-1058,-3-6-1857,0-1-320,0-2-3107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7.290"/>
    </inkml:context>
    <inkml:brush xml:id="br0">
      <inkml:brushProperty name="width" value="0.025" units="cm"/>
      <inkml:brushProperty name="height" value="0.025" units="cm"/>
    </inkml:brush>
  </inkml:definitions>
  <inkml:trace contextRef="#ctx0" brushRef="#br0">0 0 7911,'0'0'5029,"9"31"-12844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7.635"/>
    </inkml:context>
    <inkml:brush xml:id="br0">
      <inkml:brushProperty name="width" value="0.025" units="cm"/>
      <inkml:brushProperty name="height" value="0.025" units="cm"/>
    </inkml:brush>
  </inkml:definitions>
  <inkml:trace contextRef="#ctx0" brushRef="#br0">34 349 13901,'0'0'7762,"11"0"-6208,-5 0-1418,0 0 0,0-1 1,0 1-1,0-1 1,0-1-1,0 1 1,0-1-1,-1 0 0,1-1 1,-1 1-1,1-1 1,-1 0-1,0 0 1,0-1-1,0 1 0,-1-1 1,6-6-1,3-3-34,0-1-1,-1-1 0,15-23 1,-24 34-60,-1 0 1,1 0-1,-1 0 1,0-1-1,0 1 1,-1-1-1,1 0 0,-1 1 1,0-1-1,0 0 1,0 0-1,-1 0 1,0 1-1,0-1 1,0 0-1,0 0 0,-1 0 1,0 0-1,-1-4 1,1 8-39,1 0 1,-1 0 0,0-1-1,1 1 1,-1 1 0,0-1-1,0 0 1,0 0 0,1 0-1,-1 0 1,0 1 0,0-1-1,0 0 1,0 1 0,0-1-1,-1 1 1,1-1-1,0 1 1,0-1 0,0 1-1,0 0 1,-1 0 0,1-1-1,0 1 1,0 0 0,0 0-1,-1 0 1,1 0 0,0 1-1,0-1 1,0 0 0,-1 0-1,1 1 1,0-1-1,0 1 1,0-1 0,0 1-1,-1 0 1,-3 1-26,1 0 1,-1 1-1,1-1 0,0 1 0,0 0 1,0 0-1,1 0 0,-5 5 0,-4 8 21,1-1 0,1 2 0,0-1 0,-9 24 0,16-32 8,0 0 0,0 0 0,1 0 1,0 0-1,0 0 0,1 1 1,0-1-1,0 1 0,1-1 0,0 1 1,0-1-1,3 11 0,-2-17-7,0 0 0,0 0 0,1 0 1,-1 0-1,0 0 0,1 0 0,0 0 0,-1 0 0,1 0 0,0-1 0,0 1 0,0-1 0,0 1 0,0-1 0,1 0 1,-1 0-1,0 0 0,1 0 0,-1 0 0,0-1 0,1 1 0,-1-1 0,1 0 0,-1 1 0,1-1 0,-1 0 0,1 0 1,-1-1-1,0 1 0,1 0 0,2-2 0,4 1-215,-1 0 0,0 0 0,0-1 1,0-1-1,0 1 0,0-1 0,-1-1 0,10-4 0,-13 5-402,0 0 0,0 0 0,0-1-1,-1 1 1,1-1 0,-1 0 0,5-8-1,3-19-6128,-11 4-376</inkml:trace>
  <inkml:trace contextRef="#ctx0" brushRef="#br0" timeOffset="1">0 1 15631,'0'0'6438,"40"51"-6374,-10-40-961,4-4-1473,-5-3-2435,-4-4-3010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7.998"/>
    </inkml:context>
    <inkml:brush xml:id="br0">
      <inkml:brushProperty name="width" value="0.025" units="cm"/>
      <inkml:brushProperty name="height" value="0.025" units="cm"/>
    </inkml:brush>
  </inkml:definitions>
  <inkml:trace contextRef="#ctx0" brushRef="#br0">1 1 9897,'0'0'4447,"0"10"-2317,0-8-2132,1 7 599,0-1 0,0 1 0,0-1 0,5 15 0,-5-21-488,0 0 0,-1 1 0,1-1-1,0 0 1,0 0 0,0-1-1,1 1 1,-1 0 0,0 0 0,1 0-1,-1-1 1,1 1 0,0-1-1,-1 1 1,1-1 0,0 0-1,0 0 1,0 0 0,0 0 0,0 0-1,0 0 1,0 0 0,0-1-1,0 1 1,0-1 0,1 1 0,3-1-1,-3 0-34,0 0 1,0 0-1,0-1 0,0 0 0,0 1 0,0-1 0,0 0 0,0 0 0,0-1 1,-1 1-1,1-1 0,0 1 0,-1-1 0,1 0 0,-1 0 0,0 0 1,1 0-1,-1 0 0,2-3 0,-2 2-60,1 0 0,0 0 0,0 0 0,0 1 0,0-1 0,1 1 0,-1 0 0,1 0 0,6-3 0,-9 5-6,0 0 0,-1 0 0,1 0-1,0 0 1,0 0 0,0 0 0,0 0 0,0 1-1,-1-1 1,1 0 0,0 0 0,0 1 0,0-1-1,-1 0 1,1 1 0,0-1 0,0 1 0,-1-1-1,1 1 1,0-1 0,-1 1 0,1 0-1,-1-1 1,1 1 0,-1 0 0,1-1 0,-1 1-1,1 0 1,-1 0 0,0-1 0,1 1 0,-1 0-1,0 0 1,0 0 0,1-1 0,-1 3 0,9 40 609,-7-27-439,-1-10-93,1 1 0,0 0 1,0-1-1,1 1 0,0-1 0,5 10 1,-7-15-70,-1 0 0,1-1 0,-1 1 0,1 0 0,-1-1 1,1 1-1,-1-1 0,1 1 0,0-1 0,-1 0 0,1 1 0,-1-1 1,1 0-1,0 1 0,0-1 0,-1 0 0,1 1 0,0-1 0,-1 0 0,1 0 1,0 0-1,0 0 0,0 0 0,-1 0 0,1 0 0,1 0 0,-1-1-2,1 0 0,0 0 0,0 0 0,-1 0 0,1-1 0,-1 1 0,1 0-1,-1-1 1,1 1 0,-1-1 0,0 0 0,0 1 0,0-1 0,0 0 0,1-2-1,17-32-1867,-2-2-3643,-3 10-1507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8.362"/>
    </inkml:context>
    <inkml:brush xml:id="br0">
      <inkml:brushProperty name="width" value="0.025" units="cm"/>
      <inkml:brushProperty name="height" value="0.025" units="cm"/>
    </inkml:brush>
  </inkml:definitions>
  <inkml:trace contextRef="#ctx0" brushRef="#br0">140 1 15278,'-8'0'2408,"-5"0"-1335,0 1 0,-1 0 0,-21 5 0,32-5-1024,0-1 1,1 1-1,-1-1 1,0 1-1,1 0 1,-1 0-1,1 0 1,0 0-1,-1 0 1,1 1-1,0-1 1,-1 1-1,1 0 1,0-1-1,0 1 1,0 0-1,1 0 1,-1 0-1,0 0 0,1 1 1,0-1-1,-1 0 1,1 1-1,0-1 1,0 1-1,0-1 1,0 1-1,1-1 1,-1 4-1,5-4-169,0-1-1,0 0 1,0 0-1,0 0 1,0 0-1,1-1 1,-1 0-1,0 0 1,5 0-1,-6 0-19,84 7-2068,-82-7 2149,1 1 0,-1 0 0,0 0-1,0 1 1,0-1 0,0 1 0,0 0-1,-1 1 1,1-1 0,-1 1 0,1 0-1,-1 0 1,0 0 0,6 6 0,-8-6 148,-1 1 1,0-1-1,0 0 0,0 0 1,0 1-1,0-1 1,-1 1-1,1-1 1,-1 0-1,0 1 0,0-1 1,-1 1-1,1-1 1,-1 1-1,1-1 1,-1 0-1,0 1 1,0-1-1,0 0 0,-1 0 1,1 0-1,-1 0 1,0 0-1,0 0 1,0 0-1,0 0 0,-4 3 1,1 1 67,-1 0 0,0-1 0,-1 0-1,1 0 1,-1 0 0,0-1 0,0 1 0,-1-2 0,-14 8 0,22-12-216,-1 0 1,0 1-1,1-1 1,-1 0 0,0 1-1,1-1 1,-1 0-1,0 0 1,0 0-1,1 1 1,-1-1-1,0 0 1,0 0-1,0 0 1,1 0-1,-1 0 1,0-1-1,0 1 1,1 0 0,-1 0-1,0 0 1,0-1-1,1 1 1,-1 0-1,0-1 1,1 1-1,-1 0 1,0-1-1,1 1 1,-1-1-1,1 1 1,-1-1-1,1 0 1,-1 1 0,1-1-1,-1 0 1,1 0-1,-4-32-5163,4 27 4375,0-35-4251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9.203"/>
    </inkml:context>
    <inkml:brush xml:id="br0">
      <inkml:brushProperty name="width" value="0.025" units="cm"/>
      <inkml:brushProperty name="height" value="0.025" units="cm"/>
    </inkml:brush>
  </inkml:definitions>
  <inkml:trace contextRef="#ctx0" brushRef="#br0">1 10 12908,'0'0'4282,"0"9"-2894,1 26-431,-1 0-296,1 0 0,2 0-1,1 0 1,2-1 0,15 49 0,-13-62-553,0-1 1,16 26 0,-20-39-66,1 0 0,-1 0 1,1-1-1,0 0 0,1 0 0,0 0 0,0 0 0,0-1 0,11 7 1,-17-12-25,1 1 0,-1-1 0,0 0 1,0 0-1,0 0 0,0 0 1,0 0-1,1 0 0,-1 0 0,0 0 1,0 0-1,0 0 0,0 1 0,1-1 1,-1 0-1,0 0 0,0 0 1,0 0-1,0 0 0,1 0 0,-1 0 1,0 0-1,0 0 0,0-1 0,0 1 1,1 0-1,-1 0 0,0 0 1,0 0-1,0 0 0,0 0 0,0 0 1,1 0-1,-1 0 0,0 0 1,0-1-1,0 1 0,0 0 0,0 0 1,0 0-1,0 0 0,1 0 0,-1 0 1,0-1-1,0 1 0,0 0 1,0 0-1,0 0 0,0 0 0,0-1 1,0 1-1,0 0 0,0 0 0,0 0 1,0 0-1,0-1 0,0 1 1,-3-18 408,-9-15-282,-4 8-139,-2 2-1,0 0 1,-31-29 0,48 51-55,92 14-193,-82-14 251,0 0 0,0 0 0,-1-1 0,1-1 0,0 1 0,-1-2 0,1 1 0,-1-1 0,0 0 0,0-1 0,-1 0 1,1 0-1,-1 0 0,0-1 0,-1 0 0,1-1 0,-1 1 0,8-12 0,-8 10 2,-1 0 0,0 0 0,0-1 1,0 1-1,-1-1 0,-1 0 0,0 0 1,0-1-1,0 1 0,-1-1 1,-1 1-1,1-1 0,-2 0 0,1 0 1,-1 1-1,-1-1 0,-2-12 0,3 21-17,0-1-1,0 0 0,0 1 0,-1-1 0,1 1 0,-1-1 0,1 1 0,-1-1 1,1 1-1,-1-1 0,0 1 0,0 0 0,0-1 0,0 1 0,0 0 1,0 0-1,0 0 0,0-1 0,0 1 0,-1 0 0,1 1 0,0-1 1,-1 0-1,1 0 0,0 0 0,-1 1 0,1-1 0,-1 1 0,0-1 0,1 1 1,-1 0-1,1 0 0,-1-1 0,1 1 0,-1 0 0,0 0 0,1 0 1,-1 1-1,1-1 0,-3 1 0,0 0-15,1 0 1,-1 1-1,0 0 0,1 0 1,-1 0-1,1 0 0,0 0 1,0 1-1,-1-1 0,2 1 1,-1 0-1,0 0 0,1 0 1,-1 0-1,-1 4 0,-3 6 89,2 0 0,0 0-1,1 1 1,0 0 0,1 0 0,0 0-1,1 0 1,1 0 0,0 0 0,1 1-1,1-1 1,4 27 0,-4-37-56,1-1 1,-1 0-1,1 1 1,-1-1-1,1 0 1,0 0-1,0 0 1,1-1-1,-1 1 1,0 0-1,1-1 1,0 0-1,0 1 1,-1-1-1,1 0 1,1-1-1,-1 1 0,0 0 1,0-1-1,0 0 1,1 0-1,-1 0 1,1 0-1,-1 0 1,1-1-1,-1 1 1,1-1-1,6 0 1,-3 0 6,-1 0 0,1 0 0,-1-1 0,1 0 0,-1 0 0,0 0 0,1-1 0,-1 0 1,0 0-1,0 0 0,0-1 0,-1 0 0,1 0 0,-1-1 0,9-6 0,-11 6 17,0 1-1,0-1 1,0 0-1,0-1 1,-1 1-1,4-9 1,-6 13-32,1-1 0,-1 1 0,0-1 0,0 0 1,1 1-1,-1-1 0,0 1 0,0-1 1,0 0-1,1 0 0,-1 1 0,0-1 0,0 0 1,0 1-1,0-1 0,0 0 0,-1 1 1,1-1-1,0 0 0,0 1 0,0-1 0,-1 0 1,1 1-1,0-1 0,0 1 0,-1-1 1,1 0-1,-1 1 0,1-1 0,0 1 0,-1-1 1,1 1-1,-1-1 0,1 1 0,-1-1 1,0 1-1,1 0 0,-1-1 0,1 1 0,-1 0 1,0 0-1,1-1 0,-1 1 0,0 0 1,1 0-1,-1 0 0,0 0 0,1 0 0,-1 0 1,0 0-1,1 0 0,-1 0 0,0 0 1,-1 0-1,1 1-6,0 0 0,0-1 1,-1 1-1,1 0 0,0 0 0,0 0 1,0 0-1,0 0 0,0 0 1,0 0-1,1 0 0,-1 1 1,0-1-1,0 0 0,1 0 0,-1 1 1,1-1-1,-1 0 0,1 1 1,-1-1-1,1 1 0,0-1 0,0 0 1,0 1-1,0-1 0,0 1 1,0-1-1,1 3 0,-2 0 15,1-1-1,0 1 0,1-1 1,-1 0-1,1 1 1,-1-1-1,1 0 1,0 1-1,0-1 1,0 0-1,1 0 0,1 4 1,0-4 1,0-1-1,-1 1 1,1-1 0,0 0-1,0 0 1,0 0 0,1 0 0,-1-1-1,0 1 1,1-1 0,-1 0-1,1 0 1,-1 0 0,1-1 0,-1 1-1,1-1 1,0 1 0,-1-1 0,1-1-1,0 1 1,-1 0 0,1-1-1,0 0 1,-1 0 0,1 0 0,-1 0-1,0 0 1,4-3 0,-1 2 10,-1-1 0,0-1 0,0 1 0,0-1 1,0 0-1,-1 0 0,1 0 0,-1-1 0,0 1 1,0-1-1,-1 0 0,1 0 0,-1 0 0,0-1 0,4-10 1,-6 10-3,0 0 1,0 0 0,0 0 0,0 0-1,-1 0 1,-1-9 0,1 14-27,0 0 0,0 1 0,0-1 0,0 1 0,0-1 0,0 0 0,0 1 0,0-1 0,0 1 0,-1-1 0,1 1 0,0-1 1,0 0-1,-1 1 0,1-1 0,-1 1 0,1 0 0,0-1 0,-1 1 0,1-1 0,-1 1 0,1-1 0,-1 1 0,1 0 0,-1 0 0,0-1 0,0 1-10,0 0-1,-1 1 0,1-1 0,0 1 0,0-1 0,0 1 0,0-1 1,0 1-1,-1 0 0,1-1 0,0 1 0,0 0 0,1 0 0,-1 0 0,0 0 1,0 0-1,0 0 0,-1 2 0,-1 1 49,0 1 0,1 0 0,-1 0-1,1 0 1,0 1 0,0-1 0,0 0 0,-1 12 0,2-16-24,1 1 1,-1-1-1,1 1 1,0-1-1,0 1 1,0-1-1,0 0 1,0 1-1,0-1 1,0 1-1,0-1 1,0 1 0,1-1-1,-1 1 1,0-1-1,1 0 1,-1 1-1,1-1 1,0 0-1,0 1 1,-1-1-1,1 0 1,0 0-1,0 0 1,0 0-1,0 0 1,0 0-1,0 0 1,0 0-1,1 0 1,-1 0 0,0 0-1,0-1 1,1 1-1,-1-1 1,1 1-1,1 0 1,1 0-116,1-1-1,-1 0 1,0 0 0,0 0 0,0 0 0,1-1-1,-1 1 1,0-1 0,0 0 0,0 0 0,0-1-1,0 1 1,0-1 0,-1 0 0,1 0 0,0 0 0,5-5-1,-6 4-670,1-1 0,-1 0-1,0 0 1,0 0 0,0 0-1,0 0 1,-1-1 0,0 1-1,0-1 1,0 0 0,0 0 0,-1 1-1,0-1 1,2-9 0,-2-22-7216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9.521"/>
    </inkml:context>
    <inkml:brush xml:id="br0">
      <inkml:brushProperty name="width" value="0.025" units="cm"/>
      <inkml:brushProperty name="height" value="0.025" units="cm"/>
    </inkml:brush>
  </inkml:definitions>
  <inkml:trace contextRef="#ctx0" brushRef="#br0">0 1 16592,'0'0'6406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29.898"/>
    </inkml:context>
    <inkml:brush xml:id="br0">
      <inkml:brushProperty name="width" value="0.025" units="cm"/>
      <inkml:brushProperty name="height" value="0.025" units="cm"/>
    </inkml:brush>
  </inkml:definitions>
  <inkml:trace contextRef="#ctx0" brushRef="#br0">137 40 15791,'-7'-1'1986,"2"1"-1487,-9-1 460,1 0 0,-1 1 1,-23 2-1,34-1-833,0-1 0,0 1 0,0 0 0,0 0 0,0 0 1,0 0-1,0 0 0,1 1 0,-1-1 0,-4 5 0,6-5-107,0 0-1,0 0 1,0 0-1,0 0 1,0 0-1,0 1 1,1-1 0,-1 0-1,1 1 1,-1-1-1,1 0 1,-1 1-1,1-1 1,0 1-1,0-1 1,-1 1 0,1-1-1,0 1 1,0-1-1,1 1 1,-1-1-1,0 1 1,0-1-1,1 2 1,0-2-16,1 0-1,-1 0 1,0 0 0,1 0-1,-1 0 1,1-1 0,-1 1-1,1 0 1,-1-1-1,1 1 1,-1-1 0,1 1-1,-1-1 1,1 0 0,0 0-1,-1 0 1,1 0 0,-1 0-1,1 0 1,0 0 0,2-1-1,3 1 41,35-2 92,44-8-1,-44 4-519,46 1 0,-86 4 385,-1 1 1,0 0-1,0 0 1,1 0-1,-1 0 1,0 0-1,0 0 1,1 0-1,-1 0 1,0 0-1,0 1 1,0-1-1,1 0 1,-1 1-1,0-1 1,0 1-1,0 0 1,0-1-1,0 1 1,0 0-1,0-1 1,0 1 0,0 0-1,0 0 1,0 0-1,-1 0 1,1 0-1,0 0 1,-1 0-1,1 0 1,0 0-1,-1 0 1,1 1-1,-1-1 1,0 0-1,1 0 1,-1 0-1,0 1 1,0-1-1,0 0 1,0 0-1,0 1 1,0-1-1,0 0 1,0 0-1,-1 1 1,1-1-1,0 0 1,-1 0-1,1 0 1,-1 0 0,0 2-1,-2 3 123,1 1-1,-2-1 1,1 0 0,-1 0 0,0 0-1,0-1 1,0 1 0,-8 6-1,-6 3 283,-1-1 0,-24 16 0,36-26-339,0 0 0,-1 0 0,0-1 0,1 0 0,-1 0 0,0 0-1,-1-1 1,1-1 0,-14 2 0,21-3-108,0 0-1,1 0 0,-1 0 1,1 0-1,-1 0 1,0-1-1,1 1 0,-1 0 1,1 0-1,-1 0 1,0-1-1,1 1 0,-1 0 1,1-1-1,-1 1 1,1-1-1,-1 1 0,1 0 1,-1-1-1,1 1 1,0-1-1,-1 1 0,1-1 1,0 0-1,-1 1 1,1-1-1,0 1 0,-1-2 1,-1-24-1655,14-28-2113,31-55-5570,-20 42 1784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9.605"/>
    </inkml:context>
    <inkml:brush xml:id="br0">
      <inkml:brushProperty name="width" value="0.025" units="cm"/>
      <inkml:brushProperty name="height" value="0.025" units="cm"/>
    </inkml:brush>
  </inkml:definitions>
  <inkml:trace contextRef="#ctx0" brushRef="#br0">181 45 8488,'0'0'4217,"-8"-4"-2524,1 1-1278,-1 0 1,1 0 0,-1 1-1,1 0 1,-1 1 0,-9-2 0,13 3-290,1 0 0,-1 0 0,0 0 0,0 0 0,1 1 0,-1-1 0,0 1 1,1 0-1,-1 0 0,1 1 0,-1-1 0,1 1 0,0-1 0,-1 1 0,1 0 1,0 0-1,0 1 0,-4 3 0,3-1-4,0 1 1,-1-1-1,2 1 0,-1 0 1,1 0-1,0 1 0,0-1 1,0 1-1,1-1 0,0 1 1,1 0-1,0 0 0,0 0 1,0 0-1,0 0 0,1 0 1,1 0-1,-1 0 0,1 0 1,0 0-1,1-1 0,-1 1 1,1 0-1,1-1 0,4 10 1,-5-11-42,0 0 0,0 0 0,1-1 0,0 1 1,0-1-1,0 0 0,1 0 0,0 0 0,-1 0 0,1-1 1,0 1-1,1-1 0,-1 0 0,1-1 0,-1 1 0,1-1 1,0 1-1,0-1 0,0-1 0,0 1 0,0-1 0,0 0 1,0 0-1,1 0 0,-1-1 0,0 0 0,0 0 1,1 0-1,-1-1 0,0 1 0,0-1 0,1-1 0,-1 1 1,5-3-1,-4 1 48,0 0 0,0 0 0,-1-1 1,0 0-1,1 0 0,-1 0 0,-1-1 1,1 0-1,-1 0 0,0 0 0,0 0 0,0-1 1,-1 1-1,0-1 0,0 0 0,0 0 1,-1 0-1,0-1 0,0 1 0,0 0 1,-1-1-1,0 1 0,0-1 0,-1-7 1,1 7-108,0 0 1,-1 1 0,0-1-1,-1 0 1,0 0 0,0 0-1,0 0 1,-1 1 0,0-1-1,0 0 1,0 1 0,-1 0 0,0 0-1,0-1 1,-1 2 0,0-1-1,0 0 1,0 1 0,-1 0-1,1 0 1,-1 0 0,-11-8 0,14 12-180,-1 0 0,1 0 0,0 0 0,-1 0 0,1 1 1,-1-1-1,1 1 0,-1 0 0,1-1 0,-1 1 0,0 0 1,-2 1-1,4-1-31,1 0 0,-1 0 0,0 0 0,1 0 0,-1 0 0,1 1 0,-1-1 1,0 0-1,1 0 0,-1 1 0,1-1 0,-1 0 0,1 1 0,-1-1 0,1 1 0,-1-1 0,1 1 1,-1-1-1,1 1 0,0-1 0,-1 1 0,1-1 0,0 1 0,-1-1 0,1 1 0,0-1 0,0 1 1,0 0-1,-1-1 0,1 1 0,0 0 0,0-1 0,0 1 0,0-1 0,0 1 0,0 0 0,0-1 1,0 1-1,1 0 0,-1-1 0,0 1 0,0-1 0,0 1 0,1 0 0,-1-1 0,0 1 1,1-1-1,-1 1 0,0-1 0,1 1 0,9 7-5188,7-1 742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3.273"/>
    </inkml:context>
    <inkml:brush xml:id="br0">
      <inkml:brushProperty name="width" value="0.025" units="cm"/>
      <inkml:brushProperty name="height" value="0.025" units="cm"/>
    </inkml:brush>
  </inkml:definitions>
  <inkml:trace contextRef="#ctx0" brushRef="#br0">16 1 13549,'0'0'10506,"-15"57"-10250,25-38-192,3 2-192,4-1-1922,3 0-2146,-1-4-3780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0.748"/>
    </inkml:context>
    <inkml:brush xml:id="br0">
      <inkml:brushProperty name="width" value="0.025" units="cm"/>
      <inkml:brushProperty name="height" value="0.025" units="cm"/>
    </inkml:brush>
  </inkml:definitions>
  <inkml:trace contextRef="#ctx0" brushRef="#br0">57 0 13325,'0'0'7537,"-7"13"-6885,-1 3-327,0 1 0,2-1 0,0 1 0,0 0 0,2 1 0,0-1 0,-1 23-1,3-26-139,2 1 0,0-1-1,1 0 1,0 0-1,1 0 1,0 0 0,8 24-1,-8-33-169,1 0 0,-1 0-1,1 0 1,0-1 0,0 1 0,0-1-1,1 0 1,0 0 0,0 0-1,0 0 1,0-1 0,0 1-1,1-1 1,-1 0 0,1-1 0,0 1-1,0-1 1,0 0 0,0 0-1,0 0 1,0-1 0,11 2 0,-10-2 5,-1 0 1,0 0-1,1-1 1,-1 0 0,1 0-1,-1 0 1,0-1 0,1 1-1,-1-1 1,0 0 0,1-1-1,-1 0 1,0 1 0,0-2-1,0 1 1,6-4 0,0-3 28,-1 0 0,-1 0 0,0-1 0,0 0 0,10-15 0,-19 24-43,1 0-1,0 0 1,0 0-1,-1 0 0,1 1 1,0-1-1,0 0 0,0 0 1,0 0-1,0 1 0,0-1 1,0 1-1,0-1 0,0 1 1,0-1-1,0 1 0,1-1 1,-1 1-1,0 0 1,0 0-1,0 0 0,1 0 1,-1 0-1,0 0 0,0 0 1,0 0-1,1 0 0,-1 0 1,0 1-1,0-1 0,0 0 1,0 1-1,0-1 0,0 1 1,0-1-1,0 1 1,0 0-1,0-1 0,0 1 1,0 0-1,0 0 0,0 0 1,1 1-1,0 0 9,1-1 0,-1 1 1,1 0-1,-1-1 0,1 0 0,0 1 0,0-1 0,-1 0 1,1 0-1,0-1 0,5 1 0,3-1-1,-1-2 1,0 0-1,1 0 0,-1-1 0,0 0 1,0 0-1,0-1 0,-1-1 0,0 0 0,1 0 1,-2-1-1,1 0 0,15-13 0,41-25-86,-65 44 60,1-1-1,-1 1 1,1 0-1,0 0 1,-1 0 0,1 0-1,0 0 1,-1 1-1,1-1 1,0 0-1,-1 0 1,1 0-1,-1 0 1,1 1-1,-1-1 1,1 0-1,0 1 1,-1-1-1,1 0 1,-1 1 0,1-1-1,-1 1 1,1-1-1,-1 0 1,0 1-1,1-1 1,-1 1-1,0 0 1,1-1-1,-1 1 1,0-1-1,1 1 1,15 30 131,-5-9-91,-4-14-47,1 0 0,0-1-1,0 0 1,1 0-1,-1-1 1,18 10 0,-16-11-220,0 1 1,-1 1-1,0-1 1,0 2-1,9 9 1,-15-14 219,-1 1 0,1-1 1,-1 1-1,0 0 0,0-1 1,0 1-1,-1 0 0,0 0 0,1 0 1,-1 0-1,0 1 0,-1-1 1,1 0-1,-1 0 0,0 0 1,0 1-1,0-1 0,-2 6 0,2-9 47,0 1-1,0 0 1,0-1-1,-1 1 0,1 0 1,0-1-1,-1 1 1,0-1-1,1 1 0,-1-1 1,0 1-1,0-1 0,0 1 1,0-1-1,0 0 1,0 1-1,0-1 0,0 0 1,-1 0-1,1 0 0,0 0 1,-1 0-1,1 0 1,-1 0-1,1 0 0,-1-1 1,1 1-1,-1-1 0,1 1 1,-1-1-1,0 1 1,1-1-1,-1 0 0,0 0 1,1 0-1,-1 0 0,0 0 1,1 0-1,-1 0 1,0-1-1,1 1 0,-1-1 1,0 1-1,1-1 0,-1 1 1,1-1-1,-1 0 1,1 0-1,-1 0 0,1 0 1,0 0-1,-1 0 1,1 0-1,0 0 0,0-1 1,0 1-1,0 0 0,0-1 1,0 1-1,0-1 1,1 1-1,-1-1 0,0 1 1,1-1-1,-1 0 0,1 1 1,-1-3-1,-2-10-99,1 0 0,0 0 0,1 0 0,1-1 0,0 1 0,1 0 0,0 0 0,1 0 0,1 0 0,0 0 0,1 1 0,6-15 0,-2 6-68,2 1 0,1 0-1,0 1 1,2 0 0,0 1 0,25-28-1,-29 41 223,-10 17 120,-14 36 330,4-16-233,10-30-278,1 1 0,0-1 1,-1 0-1,1 0 1,0 1-1,-1-1 0,1 0 1,0 0-1,0 1 0,0-1 1,0 0-1,0 0 1,1 1-1,-1-1 0,0 0 1,0 0-1,1 1 0,-1-1 1,1 0-1,-1 0 0,1 0 1,0 0-1,-1 0 1,1 0-1,0 0 0,0 0 1,-1 0-1,1 0 0,0 0 1,0 0-1,0 0 0,0-1 1,0 1-1,1 0 1,0 0-1,2-1 25,1 1 1,-1-1-1,0 0 1,1 0-1,-1-1 1,0 1-1,0-1 1,1 0-1,-1 0 0,4-2 1,11-4-24,0 0 1,31-19-1,-34 17-16,0 1 0,1 0 0,31-9 0,-47 16 51,0 1 1,1 0-1,-1 0 1,0 0-1,1 0 1,-1 0-1,0 0 1,1 0-1,-1 0 1,0 0-1,1 1 1,-1-1-1,0 1 1,0-1-1,1 1 1,0 0-1,-1 0-11,1-1-1,-1 1 1,1 0 0,-1-1-1,0 0 1,1 1 0,-1-1-1,1 0 1,-1 1-1,1-1 1,-1 0 0,1 0-1,-1 0 1,1-1-1,-1 1 1,1 0 0,-1 0-1,1-1 1,1 0-1,41-16 326,9-3-1727,-15 10-6061,-32 8-132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1.572"/>
    </inkml:context>
    <inkml:brush xml:id="br0">
      <inkml:brushProperty name="width" value="0.025" units="cm"/>
      <inkml:brushProperty name="height" value="0.025" units="cm"/>
    </inkml:brush>
  </inkml:definitions>
  <inkml:trace contextRef="#ctx0" brushRef="#br0">187 84 13485,'0'0'188,"0"0"1,0 0-1,0 0 1,1 0-1,-1-1 1,0 1-1,0 0 1,0 0-1,0 0 1,1-1-1,-1 1 1,0 0-1,0 0 0,0-1 1,0 1-1,0 0 1,0 0-1,0 0 1,0-1-1,0 1 1,0 0-1,0-1 1,0 1-1,0 0 1,0 0-1,0-1 1,0 1-1,0 0 1,0 0-1,0-1 1,0 1-1,0 0 1,0 0-1,0 0 1,-1-1-1,1 1 1,0 0-1,0 0 1,0-1-1,0 1 1,0 0-1,-1 0 0,1 0 1,0 0-1,0-1 1,-1 1-1,1 0 1,0 0-1,-19-2 1856,-23 11-2417,34-6 442,1 1 0,-1 0 0,1 0 0,0 0 0,0 1 0,0 1 0,0-1 0,1 1 0,0 0 0,0 0 0,1 1 0,0-1 0,0 1 0,0 0 0,1 1 0,0-1 0,0 1 0,1 0 0,0 0 0,0 0-1,1 0 1,0 1 0,1-1 0,-1 11 0,2-18-72,0 1-1,0-1 0,0 1 1,0-1-1,1 1 0,-1-1 1,0 1-1,1-1 0,-1 1 1,1-1-1,0 0 0,-1 1 1,1-1-1,0 0 1,0 0-1,0 1 0,0-1 1,0 0-1,0 0 0,0 0 1,0 0-1,1 0 0,-1 0 1,0-1-1,2 2 0,1 0-62,0-1 0,0 0 0,0 0 0,0 0 0,0 0 0,1-1-1,-1 1 1,0-1 0,5 0 0,3-1-372,0 0 0,-1-1 0,1 0 0,-1-1 0,1 0 0,11-6 0,37-24-3201,-40 20 210,-1-1 1,30-28 0,-39 32 2602,1-2 0,-2 1 0,1-1 0,-2 0 0,10-18 0,-13 22 1798,-2-1 0,1 1 0,-1-1 1,-1 0-1,3-13 0,-4 21-733,-1 1 0,0-1 0,0 1 1,1-1-1,-1 1 0,0-1 0,0 1 0,0-1 0,0 1 0,0-1 1,0 1-1,0-1 0,0 1 0,0-1 0,0 1 0,0-1 0,0 1 1,0-1-1,0 1 0,0-1 0,0 1 0,-1 0 0,1-1 0,0 1 1,0-1-1,-1 1 0,1-1 0,0 1 0,-1 0 0,1-1 0,0 1 0,-1 0 1,1-1-1,0 1 0,-1 0 0,1-1 0,-1 1 0,-16 10 2735,-16 28-1961,25-28-792,2 0-1,-1 0 1,1 1 0,1-1 0,0 1 0,0 0-1,1 1 1,1-1 0,0 1 0,-2 12 0,5-23-213,0 0 1,0 0-1,0 1 1,0-1-1,0 0 1,0 0-1,0 0 1,1 1-1,-1-1 1,0 0 0,1 0-1,-1 0 1,1 0-1,-1 0 1,1 0-1,-1 0 1,1 0-1,0 0 1,-1 0-1,1 0 1,0 0-1,0 0 1,0 0-1,0-1 1,1 2-1,0-1 14,1 0-1,-1 0 0,1 0 0,-1-1 0,1 1 0,0-1 0,-1 1 1,1-1-1,0 0 0,4 0 0,2-1 46,0 0-1,0-1 1,0 0 0,0 0-1,15-7 1,-13 4-42,-1-1 0,0-1 1,0 0-1,0 0 0,-1-1 0,0 0 0,-1-1 1,0 1-1,0-2 0,-1 1 0,0-1 0,0 0 1,-1-1-1,-1 1 0,0-1 0,0 0 0,5-23 1,-27 95-353,12-44 188,0 0 1,1 0-1,0 0 0,1 0 1,0 19-1,3-36-70,0 1 0,0 0 0,0 0 0,0 0 0,0-1 0,0 1 0,0 0 0,0 0 0,0 0 0,1-1 0,-1 1 0,0 0 0,0 0 0,1-1 0,-1 1 0,1 0 0,-1 0 0,0-1 0,1 1 0,-1 0 0,1-1 0,0 1 0,-1-1 0,1 1 0,-1-1 0,1 1 0,0-1 0,-1 1 0,1-1 0,0 1 0,0-1 0,0 0 0,13 2-5813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1.921"/>
    </inkml:context>
    <inkml:brush xml:id="br0">
      <inkml:brushProperty name="width" value="0.025" units="cm"/>
      <inkml:brushProperty name="height" value="0.025" units="cm"/>
    </inkml:brush>
  </inkml:definitions>
  <inkml:trace contextRef="#ctx0" brushRef="#br0">50 0 16367,'0'0'4389,"-42"51"-2307,36-41-705,4-4-801,4-6-864,13-10-1666,-5-8-3010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2.456"/>
    </inkml:context>
    <inkml:brush xml:id="br0">
      <inkml:brushProperty name="width" value="0.025" units="cm"/>
      <inkml:brushProperty name="height" value="0.025" units="cm"/>
    </inkml:brush>
  </inkml:definitions>
  <inkml:trace contextRef="#ctx0" brushRef="#br0">172 1 18321,'0'0'5723,"-9"7"-5296,-54 51 719,57-52-1074,1 0 1,0 0-1,0 0 1,0 1-1,0 0 1,1 0-1,0 0 1,1 1-1,0-1 1,-3 9-1,7-15-70,-1-1 0,0 1-1,1 0 1,-1-1-1,1 1 1,-1 0 0,1-1-1,-1 1 1,1-1-1,-1 1 1,1-1 0,0 1-1,-1-1 1,1 0-1,0 1 1,-1-1 0,1 0-1,0 1 1,0-1-1,-1 0 1,1 0 0,0 0-1,0 1 1,-1-1-1,1 0 1,0 0 0,0 0-1,-1 0 1,1-1-1,1 1 1,37 0 151,-30 0-115,12 0-48,3-1-135,1 2 0,25 4 0,-43-5 100,-1 2 0,0-1-1,1 1 1,-1 0 0,0 0 0,0 0-1,0 1 1,-1 0 0,1 0-1,-1 1 1,1 0 0,-1 0-1,5 5 1,-9-8 44,1 1 0,0 0-1,0 1 1,-1-1 0,1 0-1,-1 0 1,1 1 0,-1-1 0,0 1-1,0-1 1,0 1 0,0 0-1,-1-1 1,1 1 0,-1 0-1,0-1 1,1 1 0,-1 0 0,0-1-1,-1 5 1,0-3 48,-1 1 0,1-1 0,-1 0 0,0 0 0,0-1 0,0 1 0,0 0 0,-1-1 0,1 1 0,-1-1 0,-6 6 0,-2 0 152,-1 1 1,0-2-1,-1 1 1,0-2-1,0 0 0,-21 8 1,22-10-158,0-1 0,-1 0 0,1-1 0,-1-1 0,0 0 1,0 0-1,-16-1 0,25-2-269,-1 1 0,1-1 1,0 1-1,-1-1 0,1-1 1,0 1-1,0 0 0,0-1 1,0 0-1,-7-4 0,9 4-209,-1-1-1,1 1 1,-1-1 0,1 1-1,0-1 1,0 0-1,0 1 1,0-1-1,0 0 1,1 0 0,-1-1-1,1 1 1,0 0-1,0 0 1,-1-5-1,-2-29-4976,3-4-1073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2.817"/>
    </inkml:context>
    <inkml:brush xml:id="br0">
      <inkml:brushProperty name="width" value="0.025" units="cm"/>
      <inkml:brushProperty name="height" value="0.025" units="cm"/>
    </inkml:brush>
  </inkml:definitions>
  <inkml:trace contextRef="#ctx0" brushRef="#br0">0 96 12332,'0'0'7783,"48"-30"-5957,-28 21-513,1 3-256,3-1-705,2 2-320,5-1-224,1 1-1922,2-1-1377,-2-5-2243,2 1-2049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3.193"/>
    </inkml:context>
    <inkml:brush xml:id="br0">
      <inkml:brushProperty name="width" value="0.025" units="cm"/>
      <inkml:brushProperty name="height" value="0.025" units="cm"/>
    </inkml:brush>
  </inkml:definitions>
  <inkml:trace contextRef="#ctx0" brushRef="#br0">88 61 12524,'0'0'7559,"-2"8"-6112,-15 35 392,9-27-957,1 0 1,1 1-1,1 0 1,-7 32-1,13-48-902,-1 1-1,0-1 1,0 0 0,1 0-1,-1 0 1,0 0-1,1 0 1,0 0 0,-1 0-1,1 0 1,-1 0 0,1 0-1,0 0 1,0 0 0,-1-1-1,1 1 1,0 0 0,0 0-1,0-1 1,0 1 0,0 0-1,0-1 1,0 1-1,0-1 1,0 0 0,0 1-1,0-1 1,1 0 0,-1 1-1,0-1 1,0 0 0,0 0-1,0 0 1,2 0 0,55 0-2362,-32 0 527,-20 0 1509,0 1-1,0 0 0,0 0 0,0 0 1,0 1-1,0 0 0,-1 0 0,1 1 1,-1-1-1,11 8 0,-15-9 412,0 0-1,1 0 0,-1 1 1,0-1-1,0 0 0,1 1 1,-1-1-1,-1 1 1,1-1-1,0 1 0,0 0 1,0-1-1,-1 1 1,1 0-1,-1 0 0,1-1 1,-1 1-1,0 0 1,0 0-1,0 0 0,0-1 1,0 1-1,0 0 1,0 0-1,-1 0 0,1-1 1,0 1-1,-1 0 0,0-1 1,1 1-1,-1 0 1,0-1-1,0 1 0,0-1 1,0 1-1,0-1 1,0 1-1,0-1 0,-3 2 1,-3 6 93,1-2 1,-1 1 0,-1-1-1,1 0 1,-1-1 0,-1 0-1,1 0 1,-1-1 0,0 0-1,0 0 1,0-1 0,-1 0-1,0-1 1,0 0 0,1-1-1,-2 1 1,-12 0 0,21-3-367,1 0 0,-1 0 0,1-1 1,-1 1-1,1 0 0,-1 0 0,0-1 1,1 1-1,-1-1 0,1 1 0,-1-1 1,1 0-1,0 0 0,-1 0 0,1 1 0,0-1 1,0 0-1,-1-1 0,1 1 0,0 0 1,0 0-1,0 0 0,0-1 0,0 0 1,-15-23-6461</inkml:trace>
  <inkml:trace contextRef="#ctx0" brushRef="#br0" timeOffset="1">6 54 10634,'0'0'7175,"54"-23"-5253,-29 16-1154,9 2-383,-1 0-257,7 3-96,3 0-1505,-1-2-3172,3-1-5669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3.524"/>
    </inkml:context>
    <inkml:brush xml:id="br0">
      <inkml:brushProperty name="width" value="0.025" units="cm"/>
      <inkml:brushProperty name="height" value="0.025" units="cm"/>
    </inkml:brush>
  </inkml:definitions>
  <inkml:trace contextRef="#ctx0" brushRef="#br0">201 0 17200,'0'0'1917,"-8"10"255,3-5-1915,-24 28 2531,-46 71 0,67-92-2900,1 1 1,0 0-1,1 1 0,1-1 0,0 1 0,1 0 0,0 1 0,1-1 0,1 1 0,-2 21 0,-2-6-2521,6-30 2324,-1 1 0,1 0 0,-1-1 0,1 1 0,0 0 0,-1-1 1,1 1-1,-1-1 0,0 1 0,1-1 0,-1 1 0,1-1 0,-1 0 0,0 1 0,1-1 0,-1 0 1,0 1-1,0-1 0,1 0 0,-1 0 0,0 0 0,1 1 0,-2-1 0,-5 0-4773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3.857"/>
    </inkml:context>
    <inkml:brush xml:id="br0">
      <inkml:brushProperty name="width" value="0.025" units="cm"/>
      <inkml:brushProperty name="height" value="0.025" units="cm"/>
    </inkml:brush>
  </inkml:definitions>
  <inkml:trace contextRef="#ctx0" brushRef="#br0">92 42 13453,'0'0'3651,"-10"0"-2530,8 1-1091,-1-2 9,0 1-1,0 0 1,1 1-1,-1-1 1,0 0-1,0 1 1,0 0-1,1 0 1,-1 0-1,0 0 1,0 0-1,1 0 1,-1 0-1,1 1 1,0 0-1,-1-1 1,1 1-1,0 0 1,0 0-1,0 0 1,0 0-1,0 1 1,0-1-1,1 0 1,-1 1-1,1-1 1,0 1-1,0 0 1,-1 3-1,-1 0 59,1 0-1,0 1 0,1-1 1,0 1-1,0 0 0,0 0 1,1-1-1,0 1 0,0 0 1,2 9-1,-2-13-52,1 0-1,0 0 0,0 0 1,1-1-1,-1 1 1,0 0-1,1-1 1,0 1-1,-1-1 0,1 1 1,0-1-1,0 0 1,1 0-1,-1 0 0,0 0 1,1 0-1,-1 0 1,1-1-1,-1 1 1,1-1-1,0 0 0,0 0 1,0 0-1,-1 0 1,5 0-1,1 1-18,0 0 0,0-1 0,1 0 0,-1 0 0,0-1 0,1-1 0,-1 1 0,0-1 0,0 0 0,1-1 0,-1 0 1,0 0-1,0-1 0,-1 0 0,1-1 0,10-5 0,-14 6-38,0 0 1,0-1 0,0 1 0,0-1-1,-1 1 1,1-1 0,-1 0-1,0 0 1,-1 0 0,1-1 0,-1 1-1,1-1 1,-1 0 0,-1 1-1,1-1 1,-1 0 0,0 0 0,0 0-1,0 0 1,0 0 0,-1 0-1,0 0 1,0 0 0,-1 0 0,1 0-1,-1 0 1,0 0 0,-2-7-1,2 9 40,-1-1-1,1 0 0,0 1 1,-1-1-1,0 1 0,0 0 1,0-1-1,0 1 0,0 0 1,-1 0-1,1 0 0,-1 1 1,0-1-1,0 0 0,0 1 1,0 0-1,0 0 0,-1 0 1,1 0-1,-1 0 0,1 1 1,-1 0-1,1-1 0,-1 1 1,0 1-1,0-1 0,0 0 1,1 1-1,-1 0 0,0 0 1,0 0-1,0 0 0,-5 2 1,4-1-25,-1 0 1,1 0 0,0 0 0,0 1-1,0 0 1,0 0 0,0 0 0,0 0-1,0 1 1,1 0 0,-1 0 0,1 0-1,0 1 1,0 0 0,0-1-1,1 1 1,-1 0 0,1 1 0,0-1-1,0 1 1,0-1 0,1 1 0,-4 8-1,5-9-176,0-1 0,0 1 1,1-1-1,-1 1 0,1 0 0,0-1 0,0 1 0,0 0 0,0-1 0,2 7 0,-2-8-248,1 1 0,0-1 0,1 0 0,-1 1 0,0-1 0,1 0 0,-1 0 1,1 0-1,-1 0 0,1 0 0,0 0 0,0 0 0,0 0 0,0-1 0,4 3 0,21 9-5375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9:34.227"/>
    </inkml:context>
    <inkml:brush xml:id="br0">
      <inkml:brushProperty name="width" value="0.025" units="cm"/>
      <inkml:brushProperty name="height" value="0.025" units="cm"/>
    </inkml:brush>
  </inkml:definitions>
  <inkml:trace contextRef="#ctx0" brushRef="#br0">120 50 17200,'-9'7'1548,"-5"2"-932,-46 36 2555,57-43-2942,0 1-1,0 0 0,0-1 1,0 1-1,1 1 1,-1-1-1,1 0 1,0 1-1,0-1 0,0 1 1,0-1-1,1 1 1,-1 0-1,1 0 1,-2 7-1,4-10-189,0 1 0,0-1 0,0 0 0,0 0 0,0 0 0,0 0 1,0 0-1,0 0 0,1 0 0,-1 0 0,0-1 0,0 1 0,1 0 0,-1-1 0,1 1 0,-1-1 0,0 1 0,1-1 0,-1 0 0,1 0 0,-1 1 0,1-1 0,-1 0 0,1 0 1,-1 0-1,1-1 0,2 1 0,47-4 597,-41 2-586,1-1-1,-1 0 1,0 0 0,-1-1 0,1-1 0,-1 1 0,0-2 0,10-6-1,-16 10-29,0 0 0,0 0 0,0 0 0,0-1 0,0 1 0,-1-1 0,1 0 0,-1 0 0,1 0 0,-1 0 0,0 0 0,-1 0 0,1 0 0,0-1 0,-1 1 0,0-1 0,0 1 0,0-1 0,0 0 0,0 1 0,-1-1 0,0 0 0,0 1-1,0-1 1,0 0 0,-1-5 0,0 6-43,-1 0 0,0 0 1,0 0-1,0 0 0,0 0 0,0 1 0,0-1 0,-1 1 0,0-1 0,1 1 0,-1 0 0,0 0 0,0 0 0,0 0 0,0 0 0,0 1 0,0-1 0,-1 1 1,1 0-1,-1 0 0,1 0 0,0 1 0,-1-1 0,-5 1 0,-44-2-2385,9 8-4044,20 1-2452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27.470"/>
    </inkml:context>
    <inkml:brush xml:id="br0">
      <inkml:brushProperty name="width" value="0.025" units="cm"/>
      <inkml:brushProperty name="height" value="0.025" units="cm"/>
    </inkml:brush>
  </inkml:definitions>
  <inkml:trace contextRef="#ctx0" brushRef="#br0">0 54 5157,'0'0'7954,"7"0"-7212,52 4 694,-29-3-870,-1 2 0,55 11 0,14 11-449,1-4 1,2-4-1,181 6 1,774-22 811,273 6 277,-548 0-769,-656-7-458,-124 0-43,-3 0-27,-1131-25-127,484-1 218,-633-54 0,1245 76-1,-5 0 5,1-2-1,-57-16 1,92 19-9,8 1-63,19-1-190,36 1-284,-56 2 540,459 26-4996,-263-11 611,1-2-1699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3.629"/>
    </inkml:context>
    <inkml:brush xml:id="br0">
      <inkml:brushProperty name="width" value="0.025" units="cm"/>
      <inkml:brushProperty name="height" value="0.025" units="cm"/>
    </inkml:brush>
  </inkml:definitions>
  <inkml:trace contextRef="#ctx0" brushRef="#br0">101 1 17104,'0'0'2290,"-9"6"49,3-3-2103,-50 35 3088,53-37-3192,1 1 0,0-1 0,0 1-1,0 0 1,0 0 0,0 0 0,1 0 0,-1 0 0,0 0-1,1 0 1,0 1 0,-1-1 0,1 1 0,0-1 0,0 1 0,0-1-1,1 1 1,-1-1 0,1 1 0,-1 0 0,1-1 0,0 6-1,1-7-118,0 0-1,0 0 1,0 0-1,0 0 0,0-1 1,0 1-1,0 0 0,0-1 1,1 1-1,-1-1 0,0 1 1,0-1-1,0 1 0,1-1 1,-1 0-1,0 0 0,1 0 1,-1 0-1,0 0 0,0 0 1,3 0-1,34-1 60,-34 0-95,8 0-352,0-1 0,0-1 0,0 0-1,15-7 1,-18 6 299,2 1 0,-1 0 0,0 0-1,1 1 1,20-2 0,-29 12 620,-3-8-540,1 1 0,0-1 0,0 1 0,0-1 0,0 1 0,0-1 0,0 1 0,0-1 0,0 1 0,0-1 0,0 1 0,0-1 0,0 1 0,0-1 0,0 1 0,1-1 0,-1 1-1,0-1 1,0 1 0,0-1 0,1 1 0,-1-1 0,0 1 0,1-1 0,-1 0 0,0 1 0,1-1 0,-1 0 0,0 1 0,1-1 0,-1 0 0,1 1 0,-1-1 0,2 0 0,3 1-462,1-1-1,0-1 1,-1 1-1,1-1 1,0 0-1,8-2 1,31-16-8487,-39 16 7380,22-10-7868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0.264"/>
    </inkml:context>
    <inkml:brush xml:id="br0">
      <inkml:brushProperty name="width" value="0.025" units="cm"/>
      <inkml:brushProperty name="height" value="0.025" units="cm"/>
    </inkml:brush>
  </inkml:definitions>
  <inkml:trace contextRef="#ctx0" brushRef="#br0">9 110 3171,'0'0'118,"-1"-1"0,1 1 1,0 0-1,0 0 0,0 0 0,0 0 0,-1 0 1,1 0-1,0 0 0,0 0 0,0 0 0,-1 0 0,1 0 1,0 0-1,0 0 0,-1 0 0,1 0 0,0 0 1,0 0-1,0 0 0,-1 0 0,1 0 0,0 0 1,0 0-1,0 0 0,-1 0 0,1 0 0,0 0 0,0 0 1,0 0-1,-1 1 0,1-1 0,0 0 0,0 0 1,0 0-1,0 0 0,0 1 0,-1-1 0,1 0 1,0 0-1,0 0 0,0 0 0,0 1 0,0-1 0,0 0 1,0 0-1,0 0 0,0 1 0,0-1 0,0 0 1,0 0-1,0 1 0,0-1 0,0 0 0,0 0 1,0 0-1,0 1 0,0-1 0,14 12 1254,25 9-1720,-10-10 477,0-1 1,1-1 0,0-2-1,0-1 1,47 3-1,161-5 1205,-149-5-1417,723-20 2379,-471 21-2191,1153 7 1210,-597-34-1037,-820 20-319,151-8-297,-721 20-797,-322-3 1479,-1155-11-573,1763 15 188,-277 16 82,700-21-130,-144 2 109,2238-53-20,-1402-8 689,-626 41-679,-268 16-37,4 0-429,-1 0-1,1-1 1,27-7-1,-44 9 180,0-1-1,1 1 1,-1-1-1,0 1 0,1-1 1,-1 0-1,0 1 1,0-1-1,0 0 0,1 0 1,-1 0-1,0 0 1,0 0-1,1-2 1,1-14-7982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1.673"/>
    </inkml:context>
    <inkml:brush xml:id="br0">
      <inkml:brushProperty name="width" value="0.025" units="cm"/>
      <inkml:brushProperty name="height" value="0.025" units="cm"/>
    </inkml:brush>
  </inkml:definitions>
  <inkml:trace contextRef="#ctx0" brushRef="#br0">56 1 13196,'0'0'833,"-27"56"-801,18-22 32,0 6-64,4 4 0,-1 0 0,6 2-320,0 0-160,0-1-225,11-3-352,3 2-160,-1 0-641,-2-1-1121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2.047"/>
    </inkml:context>
    <inkml:brush xml:id="br0">
      <inkml:brushProperty name="width" value="0.025" units="cm"/>
      <inkml:brushProperty name="height" value="0.025" units="cm"/>
    </inkml:brush>
  </inkml:definitions>
  <inkml:trace contextRef="#ctx0" brushRef="#br0">15 0 10602,'-8'64'1057,"1"-6"-705,7-3-95,0-5-353,0-9-1250,13-8-704,5-4-896</inkml:trace>
  <inkml:trace contextRef="#ctx0" brushRef="#br0" timeOffset="1">107 1478 4452,'-3'52'288,"1"-5"-1345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2.394"/>
    </inkml:context>
    <inkml:brush xml:id="br0">
      <inkml:brushProperty name="width" value="0.025" units="cm"/>
      <inkml:brushProperty name="height" value="0.025" units="cm"/>
    </inkml:brush>
  </inkml:definitions>
  <inkml:trace contextRef="#ctx0" brushRef="#br0">16 1 11627,'-10'92'352,"4"-4"-320,6-7-32,0-11-1057,0-7-736,11-11-994</inkml:trace>
  <inkml:trace contextRef="#ctx0" brushRef="#br0" timeOffset="1">50 1217 8168,'-10'110'3491,"-1"-8"-2978,7-1-321,4-11-160,0-9-32,0-12-609,2-13-1024,5-11-3076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6.345"/>
    </inkml:context>
    <inkml:brush xml:id="br0">
      <inkml:brushProperty name="width" value="0.025" units="cm"/>
      <inkml:brushProperty name="height" value="0.025" units="cm"/>
    </inkml:brush>
  </inkml:definitions>
  <inkml:trace contextRef="#ctx0" brushRef="#br0">3549 399 8840,'-14'-7'3396,"-211"-120"-1129,13 5-2711,169 100 21,-2 2 1,0 2-1,-49-13 1,17 14-485,0 3 1,-130-7-1,-160 22 953,221 8 292,0 6 0,1 6 0,1 7 0,-244 80 0,287-71-275,2 4-1,2 4 0,2 5 0,2 3 1,3 5-1,2 3 0,-96 88 0,150-117 116,1 1 1,1 2-1,2 1 0,2 2 0,1 0 0,2 2 1,2 1-1,-31 73 0,46-91-184,0 0 0,1 0 0,2 1 0,0-1 0,1 1 0,2 0 0,0 0 0,2 0 0,1 1 0,0-1 0,2 0 0,1 0 0,1-1 0,1 1 0,0-1 0,2 0 0,1-1 0,20 37 0,0-15 71,1 0 1,3-2-1,1-2 1,2-1-1,2-2 1,1-1-1,2-2 1,88 56 0,-18-26-26,3-3 0,187 69 0,-119-64-25,3-8 0,2-8 1,2-8-1,2-9 0,1-8 1,1-8-1,387-18 0,-447-13 337,-1-6-1,-2-6 1,0-5-1,189-72 1,-168 42 278,-3-7-1,-3-7 1,178-121-1,-234 135-443,-2-4 0,88-88-1,-143 122-158,-1-2-1,-2 0 1,-2-2-1,-1-2 1,-1 0-1,-2-1 1,34-83-1,-49 102-12,-2 0 0,-1-1-1,0 1 1,-2-1 0,0 0 0,-1 0-1,-1-1 1,-1 1 0,-1 0 0,0-1-1,-9-37 1,5 42-10,0-1-1,-1 1 1,-1 1 0,-1-1-1,0 1 1,-1 1-1,0-1 1,-1 1 0,-1 1-1,0 0 1,-1 1-1,0 0 1,-1 0 0,-19-12-1,4 6-16,0 2 0,-1 0 0,-1 2 0,-1 1-1,0 2 1,0 1 0,-1 1 0,-41-6 0,-11 4-111,1 4-1,-91 3 1,103 6-340,1 3 0,0 3-1,1 3 1,-109 32 0,105-19-1088,1 3 0,-72 38 0,13 6-2313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7.265"/>
    </inkml:context>
    <inkml:brush xml:id="br0">
      <inkml:brushProperty name="width" value="0.025" units="cm"/>
      <inkml:brushProperty name="height" value="0.025" units="cm"/>
    </inkml:brush>
  </inkml:definitions>
  <inkml:trace contextRef="#ctx0" brushRef="#br0">1851 39 8552,'-88'-16'308,"-1"5"0,0 3 1,-1 4-1,0 4 0,1 4 0,0 4 0,-144 32 0,171-25-186,0 2 0,1 3 0,0 3 0,2 3 0,1 2 0,1 2 0,2 3 0,1 2 0,2 3 0,1 2 0,-61 63 0,85-73-53,1 1-1,1 0 0,2 2 1,2 1-1,1 1 1,2 1-1,1 0 1,1 2-1,-17 67 1,25-73 53,2 1 0,2-1 0,1 1 1,1 0-1,1 0 0,3 0 1,0 0-1,2 0 0,2-1 0,0 0 1,3 0-1,15 41 0,-5-30-83,1-1-1,2 0 1,2-2-1,2-1 0,1-1 1,64 68-1,-46-62 0,2-2 0,2-2-1,2-3 1,88 51 0,-50-42 0,1-3 0,121 39-1,193 27 6,-213-72 78,3-8 0,0-9 0,1-9 1,0-7-1,0-10 0,238-37 0,-274 18 98,-1-8 0,-2-7 0,-2-7 0,-2-6 0,-3-7 0,-2-6 0,270-167 0,-328 172 93,152-136 0,-200 159-261,-3-3-1,-1 0 1,-2-3 0,-2-1 0,40-71 0,-60 90-26,-2 0-1,0-1 1,-1 0 0,-2 0 0,-1-1 0,-1 0-1,-2 0 1,3-39 0,-7 48 4,0 1 1,-1-1-1,-1 0 1,-1 1-1,0-1 1,-2 1-1,0 0 0,0 0 1,-2 1-1,0 0 1,-2 0-1,1 0 1,-20-25-1,9 19-4,-2 1-1,0 2 1,-1 0-1,-1 1 1,-1 1-1,0 1 1,-2 2-1,0 0 1,0 1 0,-1 2-1,-1 1 1,-54-14-1,5 7 34,-1 4 0,0 2-1,-132 0 1,-530 41-127,601-18-1741,-280-12 0,391-2 910,0-2 0,0-1 0,0-1 0,-36-14 0,-6-12-2090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8.005"/>
    </inkml:context>
    <inkml:brush xml:id="br0">
      <inkml:brushProperty name="width" value="0.025" units="cm"/>
      <inkml:brushProperty name="height" value="0.025" units="cm"/>
    </inkml:brush>
  </inkml:definitions>
  <inkml:trace contextRef="#ctx0" brushRef="#br0">195 2576 14414,'-8'-7'427,"2"3"-364,-2-2-4,0-1-1,0 0 1,0 0 0,0-1 0,1 1 0,1-1-1,-1-1 1,1 0 0,-9-17 0,-1-29-109,3 0 0,-12-104 0,20 122 2,-15-114-92,7-1 0,6 0-1,19-236 1,-5 321 280,4 0 1,2 1-1,3 0 0,3 1 1,2 1-1,4 1 0,2 1 1,3 1-1,3 1 0,55-76 1,28-1-53,9-12-336,-113 130 586,-1 1 0,0-2 0,-1 0 0,-1 0 0,-1 0 0,8-35 0,-12 41-1753,-2-1 0,0 1 0,0-19 0,-2 22-6123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38.865"/>
    </inkml:context>
    <inkml:brush xml:id="br0">
      <inkml:brushProperty name="width" value="0.025" units="cm"/>
      <inkml:brushProperty name="height" value="0.025" units="cm"/>
    </inkml:brush>
  </inkml:definitions>
  <inkml:trace contextRef="#ctx0" brushRef="#br0">0 2267 14350,'11'2'-75,"18"4"124,0-2-1,0-1 1,0-2 0,0 0 0,0-2-1,0-1 1,0-2 0,0-1 0,47-14-1,32-15-208,122-58 0,-136 53-295,287-126-1413,112-44 856,15 41 2931,130 39 2419,-41 9-2414,363-157-1427,-701 183-348,399-206 0,120-118 59,-554 285-3016,-115 58-1350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0.432"/>
    </inkml:context>
    <inkml:brush xml:id="br0">
      <inkml:brushProperty name="width" value="0.025" units="cm"/>
      <inkml:brushProperty name="height" value="0.025" units="cm"/>
    </inkml:brush>
  </inkml:definitions>
  <inkml:trace contextRef="#ctx0" brushRef="#br0">281 145 1249,'6'-9'8921,"-2"3"-8214,30-47 2816,-31 49-3017,-1 0 0,0 0 0,-1 0-1,1 0 1,-1 0 0,1-1 0,-1 1 0,0 0 0,-1-1-1,1 1 1,-1-1 0,0 1 0,-1-8 0,1 11-421,-1 1 0,1-1 0,-1 0 0,1 1 0,-1-1 0,0 1 0,1-1 1,-1 0-1,0 1 0,1-1 0,-1 1 0,0 0 0,0-1 0,0 1 0,1 0 0,-1-1 1,0 1-1,0 0 0,0 0 0,0 0 0,0 0 0,1 0 0,-1 0 0,0 0 0,0 0 1,0 0-1,0 0 0,-1 1 0,-26 5 239,14 0-300,1 1 1,0 0 0,0 1-1,0 1 1,1 0 0,-15 16-1,-63 68 114,85-87-117,-3 3 9,-1 0-16,0 0 0,0 1 0,1 0 0,1 1 0,0-1 0,0 1 0,1 1 0,0-1 0,-6 19 0,12-29-19,0 0 1,0 0-1,0 0 0,0 0 0,0 0 0,0 0 0,0 0 0,0 0 0,0 0 0,0 0 0,0 0 0,1 0 0,-1 0 0,0 0 0,1 0 0,-1 0 0,1 0 0,-1 0 0,1 0 0,0 0 0,-1-1 1,1 1-1,0 0 0,-1 0 0,1-1 0,0 1 0,0 0 0,0-1 0,-1 1 0,1-1 0,0 1 0,0-1 0,0 0 0,0 1 0,0-1 0,2 1 0,43 2 39,-34-4-7,44 0-9,-17 0-212,47 4 1,-77-3 139,0 1 1,-1 1 0,1 0-1,-1 0 1,1 0 0,-1 1-1,0 0 1,0 1 0,0 0-1,0 0 1,7 6 0,-12-7 42,-1-1 0,1 0 1,-1 1-1,0 0 0,0-1 0,0 1 1,0 0-1,0 0 0,-1 0 0,1 0 1,-1 0-1,0 1 0,0-1 0,0 0 1,0 1-1,0-1 0,-1 0 0,0 1 1,1-1-1,-1 1 0,-1-1 1,1 0-1,0 1 0,-1-1 0,0 1 1,0-1-1,0 0 0,0 0 0,0 1 1,-4 5-1,0 1 155,-1 0-1,-1 0 1,0 0 0,0-1-1,-1 0 1,0 0 0,-15 12-1,9-11 203,0 1-1,-1-2 0,0 0 0,-29 12 0,36-18-305,0 1-1,0-2 1,-1 1-1,1-1 1,-1-1-1,0 1 0,0-1 1,1-1-1,-1 0 1,0 0-1,-12-2 1,19 1-171,0 1 0,1-1 0,-1 0 1,0 0-1,0 0 0,1 0 0,-1 0 0,0 0 1,1 0-1,-1 0 0,1 0 0,-1-1 0,1 1 1,0-1-1,0 1 0,0-1 0,-1 0 0,1 1 1,1-1-1,-1 0 0,0 0 0,0 1 0,1-1 1,-1 0-1,1 0 0,-1-3 0,0-3-1294,1 0 0,-1 1 0,1-1 1,1 1-1,0-1 0,1-7 0,10-25-11024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0.951"/>
    </inkml:context>
    <inkml:brush xml:id="br0">
      <inkml:brushProperty name="width" value="0.025" units="cm"/>
      <inkml:brushProperty name="height" value="0.025" units="cm"/>
    </inkml:brush>
  </inkml:definitions>
  <inkml:trace contextRef="#ctx0" brushRef="#br0">1 135 20435,'0'0'4864,"3"-5"-4907,1 0 85,18-34 153,-21 36-166,0 1 0,0-1 1,0 1-1,0-1 0,0 0 0,-1 1 0,1-1 1,-1 0-1,0 1 0,0-1 0,0 0 1,0 1-1,0-1 0,-1 0 0,-1-4 1,1 8-21,-1 1 0,0-1 0,1 0 0,-1 1 0,1 0 0,-1-1 1,1 1-1,-1 0 0,1 0 0,0-1 0,0 1 0,0 0 1,-1 3-1,-1 7-11,0 1 0,1 0 0,0 0 0,1-1 1,0 1-1,1 0 0,0 0 0,1 0 0,1 0 0,4 17 1,-5-27 11,0 1 0,0-1 0,0 1 1,1-1-1,-1 1 0,1-1 0,0 0 0,0 0 1,0 0-1,0 0 0,1 0 0,-1 0 1,1 0-1,0-1 0,0 0 0,0 1 1,0-1-1,0 0 0,0 0 0,1-1 1,-1 1-1,1-1 0,-1 1 0,1-1 1,-1 0-1,1-1 0,0 1 0,0-1 1,-1 1-1,1-1 0,0 0 0,0-1 1,-1 1-1,1 0 0,0-1 0,-1 0 1,1 0-1,0 0 0,4-3 0,1 1 13,1-1-1,-1-1 0,0 0 0,-1 0 0,1-1 1,-1 0-1,0 0 0,0-1 0,-1 0 0,0 0 1,0-1-1,-1 1 0,0-2 0,9-15 0,-7 11 14,-2 0-1,0 0 0,0 0 0,-1-1 0,-1 0 0,0 0 0,-1 0 0,-1-1 0,2-25 0,-4 40-27,0 0 1,1 0 0,-1 0 0,0-1-1,0 1 1,0 0 0,0 0 0,0-1-1,0 1 1,0 0 0,0 0 0,0-1-1,0 1 1,0 0 0,0-1 0,0 1-1,0 0 1,0 0 0,0-1 0,0 1-1,0 0 1,0 0 0,0-1-1,-1 1 1,1 0 0,0 0 0,0 0-1,0-1 1,0 1 0,0 0 0,-1 0-1,1 0 1,0-1 0,0 1 0,0 0-1,-1 0 1,1 0 0,0 0 0,0 0-1,-1-1 1,1 1 0,0 0 0,0 0-1,-1 0 1,1 0 0,0 0-1,0 0 1,-1 0 0,1 0 0,0 0-1,0 0 1,-1 0 0,-13 14-19,-10 25-86,21-31 123,0 0 0,1 1 0,-1-1 0,2 1-1,-1 0 1,1-1 0,0 11 0,1-16-19,0-1 1,0 0 0,0 0 0,0 0 0,1 0-1,-1 0 1,1 1 0,-1-1 0,1 0-1,0 0 1,0 0 0,0-1 0,0 1-1,0 0 1,0 0 0,1 0 0,-1-1 0,1 1-1,-1-1 1,1 1 0,-1-1 0,1 1-1,0-1 1,0 0 0,-1 0 0,1 0-1,0 0 1,0 0 0,0 0 0,0-1 0,0 1-1,1-1 1,3 1 0,6 0 47,0 0 1,0-1 0,0-1-1,0 0 1,-1-1-1,24-6 1,-27 6-90,0 0 0,-1-1 0,1 0 0,-1-1 0,0 0 0,0 0 0,0 0 0,0-1 0,-1 0 0,0 0 0,7-8 0,-11 11-211,0 0 0,-1-1 0,0 1 1,0 0-1,1-1 0,-1 1 0,-1-1 1,1 1-1,0-1 0,-1 1 0,1-1 0,-1 0 1,0 1-1,1-5 0,-2 5-397,1 0-1,0 0 1,-1-1-1,1 1 1,-1 0-1,1 0 1,-1 0-1,0 0 1,0 1-1,0-1 1,-2-3-1,-14-13-8220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3.957"/>
    </inkml:context>
    <inkml:brush xml:id="br0">
      <inkml:brushProperty name="width" value="0.025" units="cm"/>
      <inkml:brushProperty name="height" value="0.025" units="cm"/>
    </inkml:brush>
  </inkml:definitions>
  <inkml:trace contextRef="#ctx0" brushRef="#br0">85 283 13132,'0'0'9284,"-38"5"-9455,34-3 211,1 1 0,-1-1 0,1 1 1,0 0-1,0 0 0,0 0 0,0 0 0,0 0 0,1 1 0,-1-1 0,1 1 0,0 0 1,-3 7-1,4-9-13,1-1-1,-1 0 1,1 0 0,0 0 0,-1 0 0,1 0 0,0 1 0,0-1 0,0 0 0,0 0-1,0 1 1,0-1 0,0 0 0,0 0 0,1 0 0,-1 1 0,0-1 0,1 0-1,-1 0 1,1 0 0,-1 0 0,1 0 0,-1 0 0,1 0 0,0 0 0,0 0-1,-1 0 1,1 0 0,0 0 0,0 0 0,0-1 0,0 1 0,0 0 0,0-1-1,0 1 1,0-1 0,0 1 0,0-1 0,1 1 0,-1-1 0,0 0 0,0 1-1,0-1 1,1 0 0,-1 0 0,0 0 0,0 0 0,0 0 0,1 0 0,0-1 0,7 1 0,0 0 1,-1-1-1,1 0 1,-1 0-1,1-1 1,-1 0-1,0-1 1,1 0-1,-1 0 1,-1-1 0,1 0-1,0 0 1,-1-1-1,0 0 1,0 0-1,-1 0 1,1-1-1,-1 0 1,0-1-1,-1 1 1,1-1 0,-1 0-1,-1 0 1,7-14-1,-10 7 794,-13 17-364,-13 20-75,24-21-333,-1 0-1,1 0 0,-1 0 0,1 0 0,0 0 0,-1 0 0,1 1 0,0-1 0,1 0 0,-1 1 0,0-1 0,1 1 0,-1-1 1,1 1-1,0-1 0,0 1 0,0-1 0,0 1 0,0-1 0,2 5 0,-1-5 1,0 0 0,0-1 0,0 1-1,1-1 1,-1 1 0,1-1 0,-1 0 0,1 1 0,-1-1-1,1 0 1,0 0 0,0 0 0,-1 0 0,1-1 0,0 1 0,0 0-1,0-1 1,0 1 0,0-1 0,0 0 0,0 1 0,0-1-1,0 0 1,0 0 0,3-1 0,6 0-7,0-1 0,-1 0 0,1 0 0,0-1 0,-1-1 0,1 0 0,-1 0 0,0-1 0,-1 0 0,1-1 0,-1 0 0,0 0 0,0-1 0,13-14 0,-1 0-111,-1-1-1,0-1 1,-2-1-1,19-32 1,-5-5-4,-30 58 83,0-1 0,0 0 0,-1 1 0,0-1 1,1 0-1,-1 0 0,-1 0 0,1 0 0,-1 0 0,1-1 1,-1 1-1,-1 0 0,0-6 0,1 9-2,-1 1 1,1-1-1,-1 1 0,0-1 0,1 1 0,-1 0 0,0-1 0,0 1 0,1 0 1,-1 0-1,0-1 0,0 1 0,1 0 0,-1 0 0,0 0 0,0 0 0,1 0 1,-1 0-1,0 0 0,0 0 0,0 0 0,1 1 0,-1-1 0,0 0 1,1 0-1,-1 1 0,0-1 0,0 0 0,1 1 0,-1-1 0,0 1 0,1-1 1,-2 2-1,-23 14-77,13-5 185,0 1 0,0 1 0,1 0 0,1 0 0,0 1 0,-12 22 0,17-26-40,1 0-1,-1 0 1,1 0 0,1 1-1,0-1 1,1 1-1,0 0 1,0 0 0,1 0-1,0 0 1,2 12-1,-1-20-78,1 0 0,0 0 0,-1 1 0,1-1-1,1 0 1,-1 0 0,0 0 0,1 0 0,-1-1 0,1 1-1,0 0 1,0-1 0,0 1 0,0-1 0,1 1-1,-1-1 1,1 0 0,-1 0 0,1 0 0,0 0 0,-1-1-1,1 1 1,0-1 0,0 0 0,0 0 0,4 1-1,41 8-2299,-2-9-4191,-3-3-4209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1.293"/>
    </inkml:context>
    <inkml:brush xml:id="br0">
      <inkml:brushProperty name="width" value="0.025" units="cm"/>
      <inkml:brushProperty name="height" value="0.025" units="cm"/>
    </inkml:brush>
  </inkml:definitions>
  <inkml:trace contextRef="#ctx0" brushRef="#br0">48 17 19186,'0'0'7399,"-48"-16"-6342,48 23-1025,0 4-64,16 4-448,2-5-1698,0-2-2691,-7-3-6085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2.343"/>
    </inkml:context>
    <inkml:brush xml:id="br0">
      <inkml:brushProperty name="width" value="0.025" units="cm"/>
      <inkml:brushProperty name="height" value="0.025" units="cm"/>
    </inkml:brush>
  </inkml:definitions>
  <inkml:trace contextRef="#ctx0" brushRef="#br0">79 0 15663,'0'0'5819,"6"12"-5275,10 27-33,-2 2 0,14 69 0,-17-63-399,2 0 0,28 69 0,-39-110-175,1 0 0,0 0 0,1-1 1,-1 1-1,1-1 0,0 0 1,8 8-1,-19-32-2222,-14-7 1245,-1 2 1,-1 0-1,-34-28 0,28 27 2594,1-1-1,-26-32 1,54 58-1495,0 0 0,0-1 0,0 1 1,0 0-1,-1 0 0,1 0 0,0 0 0,0-1 0,0 1 1,0 0-1,0 0 0,0 0 0,0 0 0,-1-1 1,1 1-1,0 0 0,0 0 0,0 0 0,0-1 0,0 1 1,0 0-1,0 0 0,0 0 0,0-1 0,0 1 1,0 0-1,0 0 0,0 0 0,1-1 0,-1 1 0,0 0 1,0 0-1,0 0 0,0 0 0,0-1 0,0 1 1,0 0-1,0 0 0,1 0 0,-1 0 0,0-1 0,0 1 1,0 0-1,0 0 0,1 0 0,-1 0 0,0 0 1,16-3 883,31 6-1156,-34-2 651,-4-1-469,38 3 72,54-4 1,-87-1-1061,1 0-1,0 0 1,0-2 0,20-6-1,5-9-5333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4.840"/>
    </inkml:context>
    <inkml:brush xml:id="br0">
      <inkml:brushProperty name="width" value="0.025" units="cm"/>
      <inkml:brushProperty name="height" value="0.025" units="cm"/>
    </inkml:brush>
  </inkml:definitions>
  <inkml:trace contextRef="#ctx0" brushRef="#br0">28 125 11819,'0'0'2781,"-4"-9"-800,-11-31-513,14 38-1383,1 0-1,0 0 1,0 0 0,0 0-1,0 0 1,0 0 0,0 1-1,0-1 1,1 0 0,-1 0-1,1 0 1,-1 0 0,1 0-1,0 1 1,0-1 0,0 0-1,0 0 1,0 1 0,0-1-1,0 1 1,0-1 0,1 1-1,-1-1 1,0 1 0,1 0-1,0 0 1,-1 0 0,1 0-1,0 0 1,-1 0 0,4-1-1,4-2 156,-1 1 0,1-1-1,-1 2 1,18-4 0,-18 5-117,0-1 0,0 1 1,0 1-1,0 0 0,0 0 1,0 0-1,9 2 0,-15-1-113,0 0 1,0-1-1,0 1 0,0 0 0,0 0 0,0 0 1,0 0-1,0 1 0,0-1 0,-1 0 0,1 1 1,0-1-1,-1 1 0,1 0 0,-1-1 0,0 1 1,0 0-1,1 0 0,-1 0 0,-1 0 0,1 0 1,0 0-1,0 0 0,-1 0 0,1 0 0,-1 1 1,1-1-1,-1 0 0,0 0 0,0 4 0,0 3 76,-1-1-1,0 1 1,0-1-1,0 0 1,-1 1-1,0-1 0,-1 0 1,0 0-1,0 0 1,-1-1-1,0 1 1,0-1-1,-10 14 0,-5 1 515,-1 0 0,-39 32 0,11-11 435,47-41-1015,-1-1 0,0 0 0,1 0 0,-1 1 0,1-1 0,0 1 0,0-1 0,-1 1 0,1 0 0,0 0 0,0-1 0,0 1 0,1 0 0,-1 0 0,0 0 0,1 0 0,-1 0-1,1 0 1,0 0 0,-1 0 0,1 0 0,0 3 0,1-3-7,0 0-1,0-1 1,0 1-1,0-1 1,1 1-1,-1-1 1,0 1-1,1-1 0,-1 0 1,0 0-1,1 0 1,0 0-1,-1 0 1,1 0-1,0 0 1,-1 0-1,1 0 1,3 0-1,9 3 25,1-1 0,-1-1 0,0 0 0,26 0 0,-12-2-399,5 0-2211,-11 0-4214,-14-2 771,-5-6-3758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5.910"/>
    </inkml:context>
    <inkml:brush xml:id="br0">
      <inkml:brushProperty name="width" value="0.025" units="cm"/>
      <inkml:brushProperty name="height" value="0.025" units="cm"/>
    </inkml:brush>
  </inkml:definitions>
  <inkml:trace contextRef="#ctx0" brushRef="#br0">125 9 15054,'0'0'7373,"-8"-2"-6925,6 1-434,0 0-1,-1 0 1,1 1 0,0-1-1,-1 1 1,1-1 0,0 1-1,-1 0 1,1 0 0,0 0 0,-1 1-1,1-1 1,0 0 0,-1 1-1,1-1 1,0 1 0,-1 0-1,1 0 1,-2 1 0,-1 2-3,1 0 1,0 0 0,0 0-1,1 0 1,-1 1-1,1-1 1,0 1-1,0 0 1,-3 7 0,1-3 109,0 1 1,1 0 0,1 1 0,-1-1-1,2 0 1,-1 1 0,2 0-1,-1 0 1,1 11 0,1-21-107,0 0 0,1 0 0,-1 0 1,0 0-1,0 0 0,1 0 0,-1 0 0,1-1 0,-1 1 1,1 0-1,-1 0 0,1 0 0,-1 0 0,1-1 1,0 1-1,0 0 0,-1-1 0,1 1 0,0 0 0,0-1 1,0 1-1,-1-1 0,1 0 0,0 1 0,0-1 1,0 1-1,0-1 0,0 0 0,0 0 0,0 0 1,0 0-1,0 0 0,0 1 0,0-2 0,0 1 0,0 0 1,0 0-1,0 0 0,0 0 0,0-1 0,0 1 1,1-1-1,3 0 48,1 0 0,-1-1 0,1 1 0,-1-1 0,0 0 0,7-4 0,-3 0-226,0 0 0,-1-1 0,1 0 0,-1 0 0,-1-1 0,1 0 1,-1 0-1,6-11 0,-9 12-354,0 0 0,0 0 1,-1-1-1,0 1 1,0-1-1,-1 0 0,0 0 1,-1 0-1,0 0 1,0 0-1,0-10 0,-1 18 517,0 0-1,0 1 0,0-1 1,0 0-1,0 0 1,0 0-1,0 0 0,0 0 1,0 0-1,0 0 1,0 0-1,0 1 0,0-1 1,0 0-1,0 0 0,0 0 1,0 0-1,-1 0 1,1 0-1,0 0 0,0 0 1,0 0-1,0 0 1,0 1-1,0-1 0,0 0 1,0 0-1,0 0 0,0 0 1,-1 0-1,1 0 1,0 0-1,0 0 0,0 0 1,0 0-1,0 0 1,0 0-1,0 0 0,0 0 1,-1 0-1,1 0 0,0 0 1,0 0-1,0 0 1,0 0-1,0 0 0,0 0 1,0 0-1,0 0 1,-1 0-1,1 0 0,0 0 1,0-1-1,0 1 0,0 0 1,0 0-1,0 0 1,0 0-1,0 0 0,0 0 1,0 0-1,-5 12 162,19 100 5274,-14-107-5232,1 0 0,0 0 1,0-1-1,0 1 0,1 0 1,4 9-1,-6-13-171,0-1 0,0 1 0,1-1 0,-1 1 0,0-1 0,1 1 0,-1-1 0,0 1 0,1-1 0,-1 1 0,1-1 0,-1 1 0,1-1 0,-1 0 0,1 1 0,-1-1 0,1 0 0,0 0 0,-1 1 0,1-1 0,-1 0 1,1 0-1,-1 0 0,2 0 0,-1 0-7,0 0-1,0-1 1,0 1 0,0-1 0,0 0 0,0 1 0,0-1 0,-1 0 0,1 1 0,0-1 0,0 0 0,-1 0 0,1 0 0,0 0-1,-1 0 1,1 0 0,-1 0 0,1 0 0,0-1 0,0-1-451,0 0 0,0 0 0,-1 0 0,1 0 1,0 0-1,-1-1 0,0 1 0,0 0 0,0-4 0,0 1-1700,0-1-3201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6.493"/>
    </inkml:context>
    <inkml:brush xml:id="br0">
      <inkml:brushProperty name="width" value="0.025" units="cm"/>
      <inkml:brushProperty name="height" value="0.025" units="cm"/>
    </inkml:brush>
  </inkml:definitions>
  <inkml:trace contextRef="#ctx0" brushRef="#br0">167 1 10570,'0'0'14600,"-10"3"-14402,3-1-160,0 0 0,0 1 0,1 0 1,-1 1-1,1-1 0,0 1 0,0 0 0,0 1 0,0 0 0,1 0 0,0 0 1,0 0-1,-8 11 0,6-6 83,-1 0 1,2 0-1,-1 0 1,2 1 0,-1 0-1,1 0 1,1 0-1,0 1 1,1-1-1,0 1 1,1 0-1,-2 18 1,4-29-117,0 0 0,0 1 0,0-1 0,0 0 1,1 0-1,-1 0 0,0 0 0,1 0 0,-1 0 0,1 0 0,-1 0 0,1 0 0,-1 0 0,1 0 1,0 0-1,-1 0 0,1 0 0,0-1 0,0 1 0,0 0 0,0 0 0,0-1 0,0 1 0,0-1 1,1 1-1,1 1 5,0-1 0,1 0 0,-1 0 0,1 0 0,-1-1 0,1 1 0,0-1 0,4 0 0,-1 0-209,-1 0 0,1-1 0,-1 0 0,0 0 0,1 0 0,-1-1 0,0 0 0,0 0 0,8-4 0,14-21-3724,-13 5-2035,-4 5-940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6.918"/>
    </inkml:context>
    <inkml:brush xml:id="br0">
      <inkml:brushProperty name="width" value="0.025" units="cm"/>
      <inkml:brushProperty name="height" value="0.025" units="cm"/>
    </inkml:brush>
  </inkml:definitions>
  <inkml:trace contextRef="#ctx0" brushRef="#br0">76 2 8712,'0'0'15428,"-5"-1"-15230,4 1-186,0 0 0,0-1-1,-1 2 1,1-1 0,0 0 0,-1 0 0,1 0 0,0 1 0,-1-1 0,1 0 0,0 1 0,0-1 0,-1 1 0,1 0 0,0-1 0,0 1-1,0 0 1,0 0 0,0 0 0,-2 1 0,-19 33 489,18-26-222,0 0-1,1 0 1,0 1-1,1-1 1,0 1-1,-1 17 1,5-27-226,-1 0 1,1 0-1,-1 0 0,1 0 1,0-1-1,-1 1 1,1-1-1,-1 1 0,1-1 1,-1 0-1,1 1 1,-1-1-1,0 0 0,1 0 1,1-2-1,7-6 26,0-1 1,-1 0-1,0 0 1,0-1-1,-1-1 1,-1 1-1,12-23 0,-28 107-741,3-58 96,2 0 1,-1 0-1,2 1 0,0-1 0,-1 23 0,11-39-6918,0-11 10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7.295"/>
    </inkml:context>
    <inkml:brush xml:id="br0">
      <inkml:brushProperty name="width" value="0.025" units="cm"/>
      <inkml:brushProperty name="height" value="0.025" units="cm"/>
    </inkml:brush>
  </inkml:definitions>
  <inkml:trace contextRef="#ctx0" brushRef="#br0">43 0 17649,'0'0'8776,"-43"50"-7943,43-49-577,0-6-1601,9-10-2050,-4-3-3684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8.002"/>
    </inkml:context>
    <inkml:brush xml:id="br0">
      <inkml:brushProperty name="width" value="0.025" units="cm"/>
      <inkml:brushProperty name="height" value="0.025" units="cm"/>
    </inkml:brush>
  </inkml:definitions>
  <inkml:trace contextRef="#ctx0" brushRef="#br0">246 84 13325,'0'0'4692,"-8"-6"-2605,7 6-2057,-2-3 74,0 1-1,-1-1 1,1 1-1,-1 0 0,1 0 1,-1 1-1,0-1 1,0 1-1,0 0 1,0-1-1,0 2 0,0-1 1,0 0-1,0 1 1,0 0-1,0 0 1,0 0-1,0 1 1,0-1-1,0 1 0,0 0 1,0 0-1,0 0 1,-6 3-1,0 2-64,1 1-1,0 0 1,1 0 0,0 0-1,0 1 1,0 0-1,1 1 1,0 0-1,1 0 1,0 0 0,-9 20-1,9-16 31,1-1-1,0 1 1,1 1-1,0-1 1,1 1-1,0-1 1,1 1-1,1 0 0,0 16 1,1-27-53,1-1 0,-1 0 1,0 0-1,1 0 0,-1 1 1,1-1-1,0 0 0,0 0 1,0 0-1,0 0 0,0 0 0,1 0 1,-1-1-1,0 1 0,1 0 1,-1 0-1,1-1 0,0 1 1,-1-1-1,1 0 0,0 1 0,0-1 1,0 0-1,0 0 0,0 0 1,0-1-1,0 1 0,1 0 0,-1-1 1,0 1-1,0-1 0,0 0 1,1 0-1,-1 0 0,4 0 0,3 0 99,-1 0 0,1-1-1,-1-1 1,0 1-1,1-1 1,-1 0-1,0-1 1,11-5-1,-3 0 39,-1-2 0,0 0-1,-1 0 1,0-1-1,0-1 1,-1-1-1,-1 1 1,19-25-1,-26 30-57,1-1-1,-1 0 0,0 0 0,-1-1 0,0 1 0,0-1 0,-1 0 0,0 0 0,0 0 0,-1 0 0,0 0 0,-1-1 0,0 1 0,-1-1 0,1 1 1,-2-1-1,1 1 0,-3-10 0,2 16-116,0-1 0,-1 1 0,1 0 0,-1 0 0,1 0 0,-1 0 1,0 0-1,0 1 0,0-1 0,0 1 0,-1-1 0,1 1 0,-1 0 0,0-1 0,1 1 0,-1 1 1,0-1-1,0 0 0,0 1 0,0-1 0,-1 1 0,1 0 0,0 0 0,0 0 0,-1 1 1,1-1-1,-1 1 0,1 0 0,0 0 0,-1 0 0,1 0 0,-1 0 0,-5 2 0,4-1-185,0 0 0,0 0 0,1 0 0,-1 0 0,0 1-1,0 0 1,1 0 0,-1 0 0,1 1 0,-1-1 0,1 1-1,0 0 1,0 1 0,0-1 0,1 1 0,-1-1 0,1 1-1,0 0 1,0 0 0,0 0 0,0 1 0,-2 5 0,3-2-699,0-1 1,1 0 0,0 0 0,0 0 0,0 11 0,8 17-6679,7-10-2122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8.429"/>
    </inkml:context>
    <inkml:brush xml:id="br0">
      <inkml:brushProperty name="width" value="0.025" units="cm"/>
      <inkml:brushProperty name="height" value="0.025" units="cm"/>
    </inkml:brush>
  </inkml:definitions>
  <inkml:trace contextRef="#ctx0" brushRef="#br0">188 48 18642,'0'0'1574,"-8"-5"482,3 2-1780,0 1 0,0-1 0,0 1 1,0 0-1,0 0 0,0 0 0,-1 1 1,1 0-1,-11-1 0,12 2-221,1 0 0,0 0 0,-1 1 0,1-1 0,-1 1 0,1 0 0,0 0 0,0 1 0,0-1 1,-1 1-1,1-1 0,0 1 0,1 0 0,-1 0 0,0 0 0,1 0 0,-1 1 0,1-1 0,-1 1 0,-1 3 0,-3 4-29,0 1 1,1 0-1,1 0 0,0 0 0,0 0 0,1 1 1,-3 12-1,5-18-22,1-1-1,0 1 1,0 0 0,0 0-1,1-1 1,-1 1 0,1 0-1,1 0 1,-1 0 0,1 0-1,0-1 1,0 1 0,1 0-1,0-1 1,0 1 0,5 9-1,-4-12 14,1 0 0,-1 1 0,1-1 0,0-1 0,0 1 0,1 0 0,-1-1 0,0 0 0,1 0 0,-1 0 0,1-1 0,0 0 0,0 0 0,-1 0 0,1 0 0,0-1 0,0 1 0,0-1 0,0 0 0,0-1 0,0 1 0,6-3 0,1 1 26,0 0 1,1-1-1,-1 0 0,-1-1 0,1-1 1,-1 0-1,20-11 0,-24 11 15,-1 1-1,1-1 1,-1 0-1,0-1 1,-1 0-1,0 1 1,1-2-1,-2 1 1,1-1-1,-1 1 1,0-1-1,0 0 1,-1-1 0,0 1-1,-1 0 1,1-1-1,-1 0 1,-1 1-1,1-1 1,-1 0-1,-1 0 1,1 0-1,-2 0 1,1 0-1,-1 0 1,-2-8 0,2 12-64,0 1 0,-1 0 1,1 0-1,-1 0 0,0 0 1,0 0-1,0 0 1,0 1-1,0-1 0,-1 1 1,1 0-1,-1-1 0,0 1 1,0 0-1,0 0 0,0 1 1,-5-3-1,2 1 33,-1 0 0,1 1 0,-1 0 0,0 1 0,0-1-1,0 1 1,0 0 0,-13 1 0,15 0-116,0 0 1,1 1-1,-1 0 1,0 0-1,0 0 1,1 0-1,-1 0 1,1 1-1,-1 0 1,1 0-1,0 0 1,-7 6-1,9-7-82,0 1 0,0 0-1,1 0 1,-1 0 0,0 0 0,1 0 0,0 0-1,-1 0 1,1 1 0,0-1 0,0 1 0,0-1 0,1 0-1,-1 1 1,1-1 0,-1 1 0,1 0 0,0-1-1,0 1 1,0-1 0,0 1 0,0-1 0,0 1-1,2 3 1,-1-4-255,0 1-1,0 0 0,0-1 1,0 1-1,1-1 0,-1 1 0,1-1 1,0 0-1,0 0 0,0 1 1,0-1-1,0-1 0,0 1 1,0 0-1,1 0 0,-1-1 1,1 0-1,-1 1 0,1-1 1,-1 0-1,1 0 0,0 0 1,0 0-1,-1-1 0,1 1 1,4-1-1,28 5-4821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8.777"/>
    </inkml:context>
    <inkml:brush xml:id="br0">
      <inkml:brushProperty name="width" value="0.025" units="cm"/>
      <inkml:brushProperty name="height" value="0.025" units="cm"/>
    </inkml:brush>
  </inkml:definitions>
  <inkml:trace contextRef="#ctx0" brushRef="#br0">120 22 13613,'0'0'10079,"-8"3"-9134,1 1-797,0 1 0,0-1 0,1 1-1,-1 0 1,1 1 0,0-1 0,1 1 0,-1 0 0,1 1 0,1-1 0,-1 1 0,1 0 0,0 0 0,-5 12 0,5-9-18,0 0-1,1 0 1,0 0-1,0 0 1,1 1-1,0-1 1,1 1 0,0-1-1,1 1 1,0 0-1,3 19 1,-2-28-122,0 1 1,0-1-1,0 0 1,1 0-1,-1 0 1,1 0-1,-1 0 1,1 0-1,0 0 1,0-1-1,0 1 1,0-1-1,0 1 1,0-1-1,0 0 1,0 1-1,1-1 0,-1-1 1,0 1-1,1 0 1,-1 0-1,1-1 1,-1 1-1,1-1 1,-1 0-1,1 0 1,4 0-1,3 0 31,0 0-1,-1-1 1,1 0-1,-1 0 1,1-1-1,11-3 1,-14 2-15,1-1 1,-1 1-1,0-1 0,0-1 1,0 1-1,-1-1 0,0 0 1,0-1-1,0 1 0,0-1 1,-1-1-1,0 1 0,0-1 1,-1 1-1,1-1 0,-2-1 1,1 1-1,-1 0 0,0-1 1,-1 0-1,1 0 0,-1 0 1,-1 0-1,0 0 0,0 0 1,-1 0-1,1 0 0,-2 0 1,1 0-1,-1 0 0,-1 0 1,1 0-1,-5-12 0,4 16-192,0 1 0,0-1-1,0 0 1,-1 1 0,1 0-1,-1-1 1,0 1 0,0 0-1,0 1 1,0-1 0,-1 0-1,1 1 1,-1 0 0,1 0-1,-1 0 1,0 0 0,0 0-1,0 1 1,0 0 0,0 0-1,0 0 1,0 0 0,0 1-1,0-1 1,-1 1 0,1 0-1,0 0 1,0 1 0,0-1-1,-1 1 1,1 0 0,0 0-1,0 0 1,0 1 0,0-1-1,1 1 1,-1 0 0,0 0-1,1 1 1,-1-1 0,1 1-1,0-1 1,0 1 0,-4 4-1,-9 15-6306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4.859"/>
    </inkml:context>
    <inkml:brush xml:id="br0">
      <inkml:brushProperty name="width" value="0.025" units="cm"/>
      <inkml:brushProperty name="height" value="0.025" units="cm"/>
    </inkml:brush>
  </inkml:definitions>
  <inkml:trace contextRef="#ctx0" brushRef="#br0">40 166 13837,'0'0'8050,"7"3"-6550,-2-1-1338,0 0 0,-1-1-1,1 0 1,0 0 0,0 0-1,0 0 1,0-1 0,0 1-1,0-1 1,0-1 0,0 1-1,0-1 1,0 0-1,0 0 1,-1 0 0,1-1-1,0 1 1,-1-1 0,1 0-1,-1-1 1,1 1 0,-1-1-1,0 0 1,6-5 0,-2 1-98,-1 0 1,0 0-1,0-1 1,-1 0-1,0 0 1,-1-1-1,9-15 1,-13 22-61,0 1 0,0-1 0,0 1 0,-1-1 1,1 0-1,0 0 0,-1 1 0,1-1 0,-1 0 1,1 0-1,-1 0 0,0 0 0,0 0 0,0 1 0,0-1 1,0 0-1,0 0 0,-1 0 0,1 0 0,-1 0 0,1 1 1,-1-1-1,0 0 0,1 0 0,-1 1 0,0-1 0,0 1 1,0-1-1,-1 1 0,1-1 0,0 1 0,0-1 0,-1 1 1,1 0-1,-1 0 0,1 0 0,-1 0 0,1 0 1,-1 0-1,0 0 0,0 0 0,1 1 0,-1-1 0,0 1 1,0-1-1,0 1 0,1 0 0,-3 0 0,-3-1-39,1 0-1,0 1 0,-1 0 0,1 1 0,0-1 1,0 1-1,-1 0 0,1 1 0,0-1 0,0 1 1,0 1-1,0-1 0,1 1 0,-1 0 0,1 0 1,-1 0-1,1 1 0,0 0 0,0 0 0,1 0 1,-1 1-1,1 0 0,0-1 0,-4 7 0,2-1 21,-1 0 0,1 0-1,0 1 1,1 0 0,1 0-1,-1 0 1,2 0 0,-1 1-1,2-1 1,0 1 0,0 0-1,0 14 1,2-24 15,0 1-1,1 0 1,-1-1-1,1 1 1,0 0 0,-1-1-1,1 1 1,0 0 0,0-1-1,1 0 1,-1 1-1,1-1 1,-1 0 0,1 1-1,-1-1 1,1 0 0,0 0-1,0 0 1,0-1-1,1 1 1,-1 0 0,0-1-1,0 0 1,1 1 0,-1-1-1,1 0 1,-1 0-1,1 0 1,0-1 0,-1 1-1,1 0 1,0-1-1,0 0 1,-1 0 0,1 0-1,4 0 1,3 0 21,-1 0 0,0-1 0,1 0 1,-1-1-1,0 1 0,1-2 0,-1 1 0,-1-1 0,17-8 0,-6-2 6,0 0-1,29-28 0,-8 6 61,-39 35-83,-1 0 1,0 0-1,0 0 0,0-1 0,0 1 1,0 0-1,1 0 0,-1 0 1,0 0-1,0 0 0,0 0 0,0-1 1,1 1-1,-1 0 0,0 0 1,0 0-1,0 0 0,1 0 1,-1 0-1,0 0 0,0 0 0,0 0 1,1 0-1,-1 0 0,0 0 1,0 0-1,0 0 0,1 0 0,-1 0 1,0 0-1,0 1 0,0-1 1,1 0-1,-1 0 0,0 0 1,0 0-1,0 0 0,0 0 0,1 0 1,-1 1-1,0-1 0,0 0 1,0 0-1,3 14 155,-4 33 127,1-14 14,0-32-286,0 0-1,1 1 0,-1-1 1,1 0-1,0 0 1,-1 0-1,1 0 0,0 0 1,0 0-1,-1 0 1,1 0-1,0 0 0,0 0 1,0 0-1,0 0 1,0-1-1,1 1 0,-1 0 1,0-1-1,0 1 1,0-1-1,1 1 0,-1-1 1,0 0-1,0 0 1,3 1-1,39 1 200,-31-3-137,8 0-153,0-1 0,0-2 0,0 0-1,0 0 1,32-14 0,23-5-228,-74 22 304,-1 1 1,1 0 0,-1 0-1,0 0 1,1 0 0,-1 0-1,1 0 1,-1 0 0,1 0-1,-1 0 1,1 0 0,-1 0-1,1 0 1,-1 0 0,1 0-1,-1 0 1,1 0 0,-1 1-1,1-1 1,-1 0 0,0 0-1,1 1 1,-1-1 0,1 0-1,-1 0 1,0 1 0,1-1-1,-1 1 1,0-1 0,1 0-1,-1 1 1,0-1 0,0 1-1,1-1 1,-1 0 0,0 1-1,0-1 1,0 1 0,0-1-1,1 1 1,-1-1 0,0 1-1,0-1 1,0 1 0,0-1-1,0 1 1,0-1-1,0 1 1,-1-1 0,1 1-1,0-1 1,0 1 0,0-1-1,-1 1 1,1 0 11,0 0 1,0 0-1,0 0 0,0-1 1,0 1-1,-1 0 0,2 0 0,-1 0 1,0 0-1,0 0 0,0 0 0,0 0 1,0-1-1,1 1 0,-1 0 1,0 0-1,1 0 0,-1-1 0,1 1 1,-1 0-1,1 0 0,-1-1 0,1 1 1,0 0-1,-1-1 0,1 1 1,0-1-1,-1 1 0,1-1 0,0 1 1,0-1-1,-1 1 0,1-1 0,0 0 1,0 0-1,0 1 0,0-1 1,-1 0-1,3 0 0,0 1-229,1-1 0,-1 0 0,1 0 0,0 0 0,-1 0 0,1 0 0,-1-1 0,1 0 0,-1 0 0,6-2 0,15-18-8541,-11 1-2185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9.589"/>
    </inkml:context>
    <inkml:brush xml:id="br0">
      <inkml:brushProperty name="width" value="0.025" units="cm"/>
      <inkml:brushProperty name="height" value="0.025" units="cm"/>
    </inkml:brush>
  </inkml:definitions>
  <inkml:trace contextRef="#ctx0" brushRef="#br0">21 0 17200,'0'0'6139,"-3"12"-6059,-3 17 78,1 0 0,1 0 0,2 0 0,1 0-1,2 1 1,0-1 0,2 0 0,11 48 0,-14-74-135,1 0 0,0 0 0,0 0 0,0 0 0,0 0 0,1 0 1,-1 0-1,1-1 0,-1 1 0,1-1 0,0 1 0,0-1 1,0 0-1,1 1 0,-1-1 0,0 0 0,1 0 0,0-1 1,-1 1-1,1-1 0,0 1 0,0-1 0,-1 0 0,1 0 1,0 0-1,0 0 0,1 0 0,-1-1 0,0 0 0,0 1 1,0-1-1,4-1 0,1 0 61,0-1 0,-1 0 0,1 0 0,-1-1 0,0 0 0,0 0 0,0-1 0,0 0 0,0 0 0,-1-1 0,11-8 0,56-64 241,-73 77-328,0 0-1,0 0 1,0 0-1,0-1 1,1 1-1,-1 0 0,0 0 1,0 0-1,0 0 1,0 0-1,0 0 0,0-1 1,0 1-1,1 0 1,-1 0-1,0 0 0,0 0 1,0 0-1,0 0 1,0 0-1,1 0 0,-1 0 1,0 0-1,0 0 1,0 0-1,0 0 0,1 0 1,-1 0-1,0 0 1,0 0-1,0 0 0,0 0 1,1 0-1,-1 0 1,0 0-1,0 0 0,0 0 1,0 0-1,0 0 1,1 0-1,-1 0 0,0 0 1,0 0-1,0 1 1,0-1-1,0 0 0,1 0 1,-1 0-1,0 0 1,0 0-1,0 0 1,0 1-1,3 13-130,-2 23 110,-1-32 79,0 83 73,0-88-178,0 1 0,0-1 1,1 0-1,-1 1 0,0-1 0,0 0 1,0 0-1,0 1 0,0-1 0,1 0 1,-1 0-1,0 1 0,0-1 0,0 0 1,1 0-1,-1 0 0,0 0 0,0 1 0,1-1 1,-1 0-1,0 0 0,1 0 0,-1 0 1,0 0-1,0 0 0,1 0 0,-1 0 1,0 0-1,1 1 0,-1-1 0,0-1 0,1 1 1,-1 0-1,0 0 0,0 0 0,1 0 1,-1 0-1,0 0 0,1 0 0,-1 0 1,0 0-1,0 0 0,1-1 0,-1 1 1,0 0-1,0 0 0,1 0 0,-1-1 0,0 1 1,0 0-1,0 0 0,1-1 0,-1 1 1,0 0-1,0 0 0,0-1 0,0 1 1,17-15-3049,-2-5-943,1-3-2392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49.981"/>
    </inkml:context>
    <inkml:brush xml:id="br0">
      <inkml:brushProperty name="width" value="0.025" units="cm"/>
      <inkml:brushProperty name="height" value="0.025" units="cm"/>
    </inkml:brush>
  </inkml:definitions>
  <inkml:trace contextRef="#ctx0" brushRef="#br0">90 1 10442,'0'0'6011,"-6"8"-3278,-6 12-1846,-34 54 2466,42-67-3009,1 0 0,-1 0 0,1 0 0,0 1 0,1 0 0,0 0-1,0-1 1,-1 12 0,3-19-337,1 1-1,-1-1 1,0 1-1,1-1 1,-1 1 0,0-1-1,1 1 1,-1-1-1,0 1 1,1-1 0,-1 1-1,1-1 1,-1 1-1,1-1 1,-1 0 0,1 1-1,-1-1 1,1 0-1,-1 1 1,1-1-1,0 0 1,-1 0 0,1 0-1,-1 0 1,1 1-1,0-1 1,-1 0 0,1 0-1,0 0 1,-1 0-1,1 0 1,-1-1 0,1 1-1,0 0 1,0 0-1,25-5 200,-17 1-174,0 0 0,-1 0 0,1-1 0,-1 0 0,0-1 0,-1 0 0,1 0 0,-1-1 0,0 0 0,-1 0 1,0 0-1,0-1 0,0 0 0,-1 0 0,0-1 0,-1 1 0,0-1 0,0 0 0,-1 0 0,0-1 0,-1 1 0,0 0 0,1-11 0,-22 57-395,14-20 330,2-10 20,1 0 1,-1 0 0,1 1 0,0-1 0,1 0-1,0 1 1,0 0 0,1-1 0,0 1-1,0-1 1,0 1 0,3 12 0,-1-19-17,-1 0 1,0 1 0,0-1-1,1 0 1,-1 0 0,1 0-1,-1 0 1,1 0 0,-1-1-1,1 1 1,-1 0 0,1-1 0,0 1-1,-1-1 1,1 0 0,0 1-1,-1-1 1,1 0 0,0 0-1,-1 0 1,1 0 0,0-1-1,0 1 1,-1 0 0,1-1-1,2 0 1,46-15-1935,-39 8 667,1 0 0,-1 0 0,-1-1 0,0 0 0,0-1 0,0 0 1,13-21-1,3-12-4555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0.328"/>
    </inkml:context>
    <inkml:brush xml:id="br0">
      <inkml:brushProperty name="width" value="0.025" units="cm"/>
      <inkml:brushProperty name="height" value="0.025" units="cm"/>
    </inkml:brush>
  </inkml:definitions>
  <inkml:trace contextRef="#ctx0" brushRef="#br0">132 0 4933,'0'0'11696,"-6"10"-9571,-16 23-798,1 0 0,-17 39 0,30-56-913,1 0 1,1 1-1,0 0 1,1 0 0,1 1-1,0 0 1,-1 26-1,5-43-406,1 0 0,-1 0 0,0 0 0,0 0-1,1 0 1,-1 0 0,1 0 0,-1 0 0,1 0-1,-1 0 1,1 0 0,-1-1 0,1 1 0,0 0 0,-1 0-1,1-1 1,0 1 0,0 0 0,-1-1 0,1 1-1,0-1 1,0 1 0,0-1 0,0 1 0,0-1 0,0 0-1,0 1 1,0-1 0,0 0 0,0 0 0,0 0-1,0 0 1,0 0 0,0 0 0,0 0 0,0 0 0,0 0-1,0 0 1,1-1 0,44-10 165,-3-13-763,-37 19 311,2 0 0,-1 1 0,0 0 0,1 0 0,0 1 0,0 0 0,0 1 0,12-3 0,-20 5 264,1-1 0,0 1 0,-1 0 0,1 0 0,0 0 1,0 0-1,-1 0 0,1 1 0,0-1 0,-1 0 0,1 0 1,0 0-1,-1 1 0,1-1 0,0 0 0,-1 0 0,1 1 1,-1-1-1,1 1 0,-1-1 0,1 0 0,-1 1 0,1-1 1,-1 1-1,1 0 0,-1-1 0,1 1 0,-1-1 0,0 1 1,1 0-1,-1-1 0,0 1 0,1 0 0,-2 30 323,-2-23-113,1 1 1,-1-1 0,0 0-1,-1 0 1,-4 8-1,-1-4 160,-1-1 0,1 0 0,-2-1 0,-19 16 0,26-23-323,1 0 1,-1-1-1,0 1 1,0-1-1,0 1 1,0-1-1,-1 0 1,1-1-1,-1 1 1,1-1-1,-1 0 1,1 0-1,-1 0 1,0-1-1,1 1 1,-1-1-1,0 0 1,-6-1-1,10 0-216,-1 0 0,1 1-1,0-1 1,0 0 0,0 0 0,0 0-1,0 0 1,0 0 0,0 0 0,0 0 0,0-1-1,1 1 1,-1 0 0,0 0 0,1-1-1,-1 1 1,1 0 0,-1-1 0,1 1 0,0 0-1,0-1 1,-1 1 0,1-1 0,0-2-1,2-38-7732,-2 39 7073,4-25-7308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0.709"/>
    </inkml:context>
    <inkml:brush xml:id="br0">
      <inkml:brushProperty name="width" value="0.025" units="cm"/>
      <inkml:brushProperty name="height" value="0.025" units="cm"/>
    </inkml:brush>
  </inkml:definitions>
  <inkml:trace contextRef="#ctx0" brushRef="#br0">54 24 4805,'0'0'21433,"2"-4"-21337,3-10 13,-10 10-200,3 5 60,0 0 0,1-1 0,-1 1 1,0 0-1,1 0 0,-1 0 0,1 0 0,-1 0 1,1 1-1,-1-1 0,1 0 0,0 1 0,-1-1 1,1 1-1,-1 1 0,-2 4 15,-1 0 1,2 0-1,-1 0 0,1 0 0,0 0 0,-3 15 1,5-21 21,1 1 0,-1-1 1,1 1-1,0-1 0,0 1 1,-1-1-1,1 1 0,0-1 1,0 1-1,0 0 0,1-1 1,-1 1-1,0-1 0,1 1 1,-1-1-1,0 1 0,1-1 1,0 0-1,-1 1 0,1-1 1,0 0-1,0 1 0,0-1 1,0 0-1,0 0 0,0 0 1,0 1-1,0-1 0,0-1 1,1 1-1,-1 0 0,0 0 1,1 0-1,-1-1 1,0 1-1,1 0 0,-1-1 1,1 1-1,-1-1 0,3 1 1,9 0-26,-1 0 0,1-1 0,-1-1 0,1 0 0,-1 0 0,0-1 1,1 0-1,-1-2 0,0 1 0,15-8 0,9-5-173,64-43 1,-50 28 141,-45 32 145,-7 9 157,-6 10 511,2-10-286,1 0-1,0 1 1,-6 19-1,11-30-454,0 0-1,0 1 1,0-1 0,1 0-1,-1 1 1,0-1-1,1 0 1,-1 1 0,0-1-1,0 0 1,1 0-1,-1 1 1,1-1 0,-1 0-1,0 0 1,1 0-1,-1 0 1,0 1 0,1-1-1,-1 0 1,1 0-1,-1 0 1,0 0 0,1 0-1,-1 0 1,1 0 0,-1 0-1,1 0 1,-1 0-1,0 0 1,1-1 0,-1 1-1,0 0 1,1 0-1,0-1 1,18-2 193,-3-3-149,-1 0 0,0-2 0,0 1 0,14-11 0,-20 11-224,1 1 0,0 0 0,0 0 0,0 1 0,1 1-1,-1 0 1,1 0 0,0 1 0,0 0 0,21-2 0,-30 5 163,0 0 1,0 1-1,-1-1 0,1 0 1,0 1-1,-1 0 0,1-1 1,0 1-1,-1 0 1,1-1-1,-1 1 0,1 0 1,-1 0-1,1 1 1,-1-1-1,0 0 0,1 0 1,-1 1-1,0-1 0,0 0 1,0 1-1,0-1 1,0 1-1,0-1 0,0 3 1,8 26-2279,-8-10-4862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1.510"/>
    </inkml:context>
    <inkml:brush xml:id="br0">
      <inkml:brushProperty name="width" value="0.025" units="cm"/>
      <inkml:brushProperty name="height" value="0.025" units="cm"/>
    </inkml:brush>
  </inkml:definitions>
  <inkml:trace contextRef="#ctx0" brushRef="#br0">190 1 11050,'0'0'7912,"-11"0"-5889,1 0-1864,1 1 0,0 0 0,-1 1-1,1 0 1,0 0 0,0 1 0,0 0 0,1 1 0,-1 0-1,1 0 1,-1 1 0,1 0 0,1 0 0,-1 1-1,-11 11 1,15-13-126,2-3-24,0 1-1,0-1 1,0 1 0,0 0 0,1-1 0,-1 1 0,1 0 0,-1 0 0,1 0-1,0 1 1,0-1 0,0 0 0,0 0 0,0 1 0,0-1 0,1 0 0,-1 1 0,1-1-1,-1 0 1,1 6 0,2-7 8,1 0-1,-1 0 1,1 0 0,-1-1-1,1 1 1,-1 0-1,1-1 1,-1 0-1,1 1 1,-1-1 0,1 0-1,0 0 1,-1-1-1,6 0 1,1 0 44,65-5 53,-58 3-167,-1 1 1,1 1-1,0 0 1,0 1-1,0 1 1,0 0-1,0 1 1,-1 1-1,18 4 1,-30-6 48,-1 0 0,1 0 0,0 0 0,-1 1 0,1-1 0,-1 1 0,1-1 0,-1 1 0,0 0 0,0-1 0,0 1 0,0 1 0,0-1 0,0 0 0,0 0-1,-1 1 1,1-1 0,-1 1 0,0-1 0,1 1 0,-1-1 0,0 1 0,-1 0 0,1 0 0,0 0 0,-1-1 0,0 1 0,1 0 0,-1 0 0,0 0 0,-1 0 0,1-1 0,0 1 0,-1 0 0,0 0 0,1 0 0,-1-1 0,0 1 0,-2 3 0,-2 4 232,0-1 0,0 0 0,-1-1 0,-1 1 0,1-1 0,-1 0 0,0 0 0,-1-1 0,-12 9 0,7-6 31,-1 0-1,0-1 1,-1 0-1,1-1 1,-2-1-1,-21 7 1,37-14-254,0 0 0,-1 0 0,1 0 0,0 0 0,0-1 0,0 1 0,0 0 0,0 0 0,-1 0 0,1-1 0,0 1 0,0 0 0,0 0 0,0-1 0,0 1 0,0 0 0,0 0 0,0 0 0,0-1 0,0 1 0,0 0 0,0 0 0,0-1 0,0 1 0,0 0-1,0 0 1,0-1 0,0 1 0,1 0 0,-1 0 0,0 0 0,0-1 0,0 1 0,0 0 0,0 0 0,0 0 0,1-1 0,-1 1 0,0 0 0,0 0 0,0 0 0,1 0 0,-1 0 0,0 0 0,1-1 0,119-112-3572,-71 70-882,64-74 0,-94 93 3645,1-2 1091,-5 10 3049,-16 36 480,1-7-3372,-15 46 1382,10-41-1407,0 0 0,1 0 0,1 0 0,1 1 0,0 23 0,2-41-421,0 0 1,0 0-1,1 0 1,-1 0-1,0 0 1,0 0-1,1-1 1,-1 1-1,0 0 1,1 0-1,-1 0 1,1 0-1,-1 0 1,1 0-1,-1-1 1,1 1-1,0 0 1,-1 0-1,1-1 1,0 1-1,0-1 1,-1 1-1,1 0 1,0-1-1,0 0 1,0 1-1,0-1 1,0 1-1,0-1 1,0 0-1,0 0 1,0 1-1,0-1 1,0 0-1,0 0 1,0 0-1,-1 0 1,1 0-1,0 0 1,0-1-1,0 1 1,0 0-1,2-1 1,0 0-240,0 0 0,0 0 0,0 0 0,0 0 0,0 0 0,0-1 0,0 0 1,0 1-1,0-1 0,-1 0 0,1 0 0,3-4 0,9-20-3640,-3-6-2503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1.840"/>
    </inkml:context>
    <inkml:brush xml:id="br0">
      <inkml:brushProperty name="width" value="0.025" units="cm"/>
      <inkml:brushProperty name="height" value="0.025" units="cm"/>
    </inkml:brush>
  </inkml:definitions>
  <inkml:trace contextRef="#ctx0" brushRef="#br0">1 0 15791,'0'0'3908,"39"55"-6535,-21-46-3395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2.230"/>
    </inkml:context>
    <inkml:brush xml:id="br0">
      <inkml:brushProperty name="width" value="0.025" units="cm"/>
      <inkml:brushProperty name="height" value="0.025" units="cm"/>
    </inkml:brush>
  </inkml:definitions>
  <inkml:trace contextRef="#ctx0" brushRef="#br0">141 220 15118,'0'0'1458,"-12"10"544,8-7-1911,-15 11 1259,1 1 0,-31 34 1,45-45-1214,0 0 0,1 0 0,0 0 1,0 0-1,0 0 0,0 1 0,1-1 0,-1 1 0,1 0 1,0 0-1,1 0 0,-1 0 0,1 0 0,0 0 1,0 0-1,1 0 0,-1 0 0,1 1 0,0-1 1,1 0-1,-1 0 0,3 8 0,-2-12-129,0 1 0,0-1 0,0 0 0,0 1 0,1-1 0,-1 0 0,1 0 0,-1 0 0,0 0 0,1 0 0,0 0-1,-1 0 1,1-1 0,0 1 0,-1-1 0,1 1 0,0-1 0,-1 1 0,1-1 0,0 0 0,0 0 0,0 0 0,1 0 0,45-4 196,-35 1-233,0-1 0,0 0-1,0-1 1,-1 0 0,0-1 0,0 0-1,0-1 1,-1-1 0,0 0 0,-1 0-1,1-1 1,-2 0 0,1-1-1,-1 0 1,12-17 0,-10 11-22,-1 0 1,-1 0-1,0-1 0,-1 0 1,-1 0-1,0-1 1,-1 1-1,-2-2 0,1 1 1,2-31-1,-7 45 59,0-1-1,0 1 1,0-1-1,0 1 1,-1-1-1,1 1 0,-1 0 1,0-1-1,-1 1 1,1 0-1,-1 0 1,0-1-1,0 1 1,0 1-1,-4-6 1,5 7 1,-1 0 0,0 1 0,-1-1 0,1 1 0,0-1 0,0 1 0,-1-1 0,1 1 0,0 0 0,-1 0 1,1 1-1,-1-1 0,0 0 0,1 1 0,-1-1 0,0 1 0,1 0 0,-1 0 0,1 0 0,-1 0 0,0 1 0,1-1 1,-1 1-1,0-1 0,1 1 0,-1 0 0,-2 1 0,-4 2 2,-1 1 0,1 0 1,0 0-1,0 1 0,1 0 0,0 0 1,0 1-1,-14 15 0,11-8 85,0-1 0,0 1 0,2 1 1,-13 24-1,21-37-96,-1 0 0,1 0 0,1 0 1,-1 1-1,0-1 0,0 0 0,1 0 0,-1 1 1,1-1-1,0 0 0,0 1 0,0-1 1,0 0-1,0 0 0,0 1 0,1-1 0,0 3 1,0-4 2,-1 1 1,1-1-1,0 1 1,0-1 0,1 0-1,-1 1 1,0-1 0,0 0-1,0 0 1,1 0-1,-1 0 1,1 0 0,-1 0-1,1 0 1,-1-1-1,1 1 1,-1-1 0,3 2-1,9 0-169,0 0-1,0-1 1,0 0-1,0-1 1,15-1-1,5 0-1202,-22 1 765,0 1 0,0 0-1,0 0 1,0 1 0,-1 1 0,1 0-1,13 5 1,-21-6 555,1 0-1,-1 0 1,0 0-1,1 0 1,-1 0-1,0 1 1,-1 0 0,1-1-1,0 1 1,-1 0-1,1 0 1,-1 0 0,0 1-1,0-1 1,0 1-1,-1-1 1,1 1-1,-1-1 1,0 1 0,0 0-1,0-1 1,0 1-1,-1 0 1,1 4 0,-1-7 52,1 7-24,-1 0 1,1 0-1,-1-1 1,-1 1-1,0 0 1,0 0-1,0 0 1,-5 12-1,-5-3-3956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2.965"/>
    </inkml:context>
    <inkml:brush xml:id="br0">
      <inkml:brushProperty name="width" value="0.025" units="cm"/>
      <inkml:brushProperty name="height" value="0.025" units="cm"/>
    </inkml:brush>
  </inkml:definitions>
  <inkml:trace contextRef="#ctx0" brushRef="#br0">187 221 12844,'1'-10'1201,"0"3"-1087,0 1 321,-1-1 0,1 0 0,-1 1 0,0-1 0,-1 0 1,-1-7-1,1 12-280,1 0 1,-1 0 0,0 0-1,0 0 1,0 0 0,0 0-1,0 0 1,0 1 0,0-1-1,-1 0 1,1 1-1,-1-1 1,1 0 0,-1 1-1,0 0 1,1-1 0,-1 1-1,0 0 1,0 0-1,0 0 1,0 0 0,0 0-1,0 1 1,0-1 0,0 1-1,-4-1 1,1 0-39,-1 1 1,1 0-1,0 1 0,0-1 1,0 1-1,-1 0 0,1 0 1,0 1-1,0 0 0,1 0 1,-1 0-1,0 0 0,0 1 1,1-1-1,0 1 0,0 0 1,-1 1-1,2-1 0,-1 1 1,0-1-1,1 1 1,-1 0-1,-3 7 0,3-6-112,1 1 1,0-1-1,-1 1 0,2 0 0,-1 0 0,1 0 1,0 0-1,0 0 0,0 0 0,1 0 0,0 1 1,0-1-1,1 1 0,0-1 0,0 1 0,0-1 0,1 0 1,0 1-1,2 6 0,-2-11 12,0 0 0,1-1-1,-1 1 1,0 0 0,1-1 0,-1 1-1,1-1 1,0 1 0,-1-1 0,1 0-1,0 0 1,0 0 0,0 0 0,0 0 0,0 0-1,0 0 1,0-1 0,0 1 0,0-1-1,0 0 1,1 1 0,-1-1 0,0 0-1,0 0 1,0 0 0,0 0 0,5-2-1,2 1 79,0 0-1,1-1 1,-1 0-1,0 0 0,12-6 1,-6 0-47,0 0 0,0-1 0,-1-1 1,-1 0-1,1-1 0,-1 0 0,-1-1 0,21-26 1,-25 28-27,-1-1 0,0 1 0,0-1 0,-1 0 0,-1 0 0,0-1 0,0 0 0,-1 0 0,-1 0 0,0 0 0,-1-1 0,2-21 0,-8 18-119,-6 21-133,-9 24 141,11-9 130,1 1 0,0-1 0,2 1 0,1 0 0,0 1 0,2-1-1,0 0 1,3 40 0,-1-57-30,0 0 0,1-1 0,0 1 0,0 0 0,0-1 0,0 1 0,0-1 0,1 0 0,-1 1 0,1-1 0,0 0 0,0 0 0,0 0 0,1 0 0,-1 0 0,1-1 0,-1 1 0,1-1 0,0 1 0,4 1 0,-1-1 14,-1-1 0,1 1 0,0-1 1,0-1-1,0 1 0,0-1 0,0 0 0,0 0 0,0-1 1,1 0-1,7-1 0,0 0 11,-1-1-1,0 0 1,0-1-1,0 0 1,0-1-1,-1-1 1,1 0-1,-1-1 1,0 0-1,19-14 1,-24 14-22,-1 0 0,0-1-1,0 0 1,0 0 0,0 0 0,5-11 0,-9 14-5,0 0 0,0 1 1,0-1-1,-1 0 0,1 0 1,-1 0-1,0 0 0,0 0 0,-1-1 1,1 1-1,-1 0 0,0 0 1,0-1-1,0 1 0,-2-6 0,2 10-14,0-1 0,0 1 0,0 0 0,-1-1 1,1 1-1,0 0 0,0 0 0,-1-1 0,1 1 0,0 0 0,-1 0 0,1 0 0,0-1 0,0 1 0,-1 0 0,1 0 0,0 0 0,-1 0 0,1 0 0,0 0 0,-1 0 0,1-1 0,0 1 0,-1 0 0,1 0 0,0 0 0,-1 1 0,1-1 0,-1 0 0,1 0 0,0 0 0,-1 0 0,1 0 0,0 0 0,0 0 0,-1 0 0,1 1 0,0-1 0,-1 0 0,1 0 0,0 1 0,0-1 0,-1 0 0,1 0 0,0 1 0,0-1 0,-1 0 0,1 0 0,0 1 0,0-1 0,0 1 0,-13 13-115,7-4 123,2 0 0,0 1-1,0-1 1,1 1 0,0 0-1,-2 12 1,5-20 11,-1-1 0,1 0 0,-1 0 0,1 0 1,0 1-1,0-1 0,0 0 0,0 0 0,0 0 0,1 1 0,-1-1 0,1 0 1,-1 0-1,1 0 0,0 0 0,0 0 0,0 0 0,0 0 0,0 0 0,0 0 0,0 0 1,1 0-1,-1-1 0,1 1 0,-1-1 0,1 1 0,0-1 0,0 1 0,0-1 1,-1 0-1,1 0 0,0 0 0,0 0 0,1 0 0,-1-1 0,0 1 0,2 0 1,5 0 16,-1-1 0,0 0 0,1 0 0,-1-1 0,0 0 0,0-1 0,1 0 0,-1 0 0,0 0 1,-1-1-1,1 0 0,0-1 0,-1 0 0,0 0 0,0-1 0,7-5 0,-5 4-44,-1-1 0,0 0 0,-1 0 0,0-1-1,0 0 1,0-1 0,-1 1 0,-1-1 0,1 0 0,-1 0 0,-1-1-1,6-15 1,-8-2-36,-2 27 45,0 0 0,0-1 1,-1 1-1,1 0 0,0-1 1,0 1-1,0 0 0,0-1 1,-1 1-1,1 0 0,0-1 0,0 1 1,-1 0-1,1 0 0,0-1 1,-1 1-1,1 0 0,0 0 1,-1 0-1,1 0 0,0-1 0,-1 1 1,1 0-1,0 0 0,-1 0 1,1 0-1,0 0 0,-1 0 1,1 0-1,-1 0 0,1 0 1,0 0-1,-1 0 0,0 0 0,-1 1-8,0 0 0,-1 0 0,1 1 0,0-1 0,0 0-1,0 1 1,0 0 0,0-1 0,0 1 0,0 0-1,0 0 1,1 0 0,-1 0 0,1 0 0,-2 3 0,0-1 15,1 0-1,-1 0 1,1 1 0,0-1 0,1 1 0,-1-1 0,1 1 0,0-1 0,0 1 0,0 0 0,0 0 0,1 0 0,0-1 0,0 1 0,0 0 0,1 0 0,0 0 0,2 7 0,-2-9-29,1 0 0,0 0 1,0 0-1,0 0 1,0-1-1,1 1 1,-1-1-1,1 1 1,-1-1-1,1 0 0,0 0 1,0 0-1,0 0 1,0-1-1,0 1 1,0-1-1,0 0 0,1 0 1,-1 0-1,1 0 1,-1 0-1,0-1 1,1 0-1,-1 0 1,7 0-1,-7 0-343,-1 1-1,0-1 1,0 0 0,0 0-1,1 0 1,-1 0 0,0-1 0,0 1-1,0 0 1,1-1 0,-1 0-1,0 1 1,0-1 0,0 0-1,0 0 1,0 0 0,0-1 0,0 1-1,-1 0 1,1-1 0,0 1-1,-1-1 1,1 1 0,-1-1-1,1 0 1,-1 0 0,2-3 0,7-20-9128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3.310"/>
    </inkml:context>
    <inkml:brush xml:id="br0">
      <inkml:brushProperty name="width" value="0.025" units="cm"/>
      <inkml:brushProperty name="height" value="0.025" units="cm"/>
    </inkml:brush>
  </inkml:definitions>
  <inkml:trace contextRef="#ctx0" brushRef="#br0">21 1 18674,'0'0'-128,"-20"52"-11019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4.166"/>
    </inkml:context>
    <inkml:brush xml:id="br0">
      <inkml:brushProperty name="width" value="0.025" units="cm"/>
      <inkml:brushProperty name="height" value="0.025" units="cm"/>
    </inkml:brush>
  </inkml:definitions>
  <inkml:trace contextRef="#ctx0" brushRef="#br0">288 66 13837,'0'0'11579,"-4"9"-10981,-20 30-246,0-2 1,-3 0 0,-61 65-1,29-34-225,-3 9-223,146-198-6610,28-43 1983,-97 140 4337,-7 10 610,0 1-1,0 0 1,1 1 0,1-1 0,0 2 0,1-1-1,0 1 1,19-13 0,-30 24-190,1 0 0,-1-1-1,1 1 1,-1 0 0,1 0 0,-1-1 0,1 1-1,-1 0 1,1 0 0,-1 0 0,1 0 0,-1 0-1,1 0 1,0 0 0,-1 0 0,1 0 0,-1 0-1,1 0 1,-1 0 0,1 0 0,-1 1 0,1-1-1,-1 0 1,1 0 0,-1 1 0,1-1 0,-1 0-1,1 0 1,-1 1 0,1-1 0,-1 1 0,0-1-1,1 0 1,-1 1 0,1-1 0,-1 1 0,0-1-1,0 1 1,1-1 0,-1 1 0,0-1 0,0 1-1,0-1 1,1 1 0,-1-1 0,0 1 0,0 0-1,0-1 1,0 1 0,0-1 0,0 1 0,0-1-1,0 1 1,0-1 0,-1 2 0,-1 39 631,2-36-388,-7 33 329,-1-1-1,-2 0 1,-17 42 0,-15 57 1199,33-89-1111,-1 49 0,8-112-924,0-1 1,-2 0-1,0 1 0,0-1 1,-2 1-1,0 1 1,-11-21-1,2 0-79,-14-11 335,29 45 102,71 4 1,-31-1 238,-1-1-1,68-9 0,-98 7-334,-4 1-41,0 0 0,0 0 0,0 0 0,1 1 1,-1 0-1,0 0 0,8 1 0,-12 0 3,0-1-1,0 1 1,1 0 0,-1-1 0,0 1-1,0 0 1,0 0 0,0 0-1,0 0 1,0 0 0,0 0 0,0 0-1,0 0 1,0 0 0,0 0 0,-1 1-1,1-1 1,-1 0 0,1 0-1,-1 1 1,1-1 0,-1 0 0,0 1-1,1-1 1,-1 1 0,0-1-1,0 0 1,0 1 0,0-1 0,0 1-1,-1 1 1,0 9 144,0 0 1,-1 0-1,0-1 0,-1 1 0,0 0 1,-1-1-1,-7 15 0,2-1 69,10-22 275,8-8-243,7-8 1,5-8-124,48-47-60,-63 63-73,0 0-1,0 1 0,0-1 0,0 2 1,1-1-1,0 1 0,-1-1 0,1 2 1,14-4-1,-20 6 5,0 0-1,1 0 1,-1 0 0,0 0-1,1 0 1,-1 1-1,0-1 1,1 0 0,-1 1-1,0-1 1,0 1 0,1 0-1,-1-1 1,0 1 0,0 0-1,0 0 1,0-1 0,0 1-1,0 0 1,0 0 0,0 0-1,0 0 1,-1 1-1,1-1 1,0 0 0,-1 0-1,1 0 1,-1 1 0,1-1-1,-1 0 1,0 1 0,1-1-1,-1 0 1,0 1 0,0-1-1,0 0 1,0 1 0,0 1-1,-2 65 376,1-58-273,-2 37 200,5-48-725,0 0 1,-1 0 0,1 1 0,0-1-1,-1 0 1,1 0 0,-1 0 0,1-1-1,-1 1 1,0 0 0,1 0-1,0-3 1,10-15-5314,0-7-4090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5.191"/>
    </inkml:context>
    <inkml:brush xml:id="br0">
      <inkml:brushProperty name="width" value="0.025" units="cm"/>
      <inkml:brushProperty name="height" value="0.025" units="cm"/>
    </inkml:brush>
  </inkml:definitions>
  <inkml:trace contextRef="#ctx0" brushRef="#br0">0 1 14862,'0'0'12908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5.066"/>
    </inkml:context>
    <inkml:brush xml:id="br0">
      <inkml:brushProperty name="width" value="0.025" units="cm"/>
      <inkml:brushProperty name="height" value="0.025" units="cm"/>
    </inkml:brush>
  </inkml:definitions>
  <inkml:trace contextRef="#ctx0" brushRef="#br0">157 5 8360,'0'0'13298,"-8"11"-12407,-14 22 104,2 1 0,1 1-1,2 1 1,-15 43 0,23-53-758,1 0 0,2 0 0,0 1 0,2 0 0,0 1 1,2-1-1,2 38 0,1-62-214,0 0 1,0 1-1,0-1 1,0 0-1,1 1 1,-1-1-1,1 0 0,-1 0 1,1 0-1,0 0 1,1-1-1,-1 1 1,0 0-1,1-1 1,-1 1-1,1-1 1,0 0-1,0 0 1,3 2-1,-4-3 2,-1 0 0,1-1 0,-1 1-1,1 0 1,-1-1 0,1 1 0,-1-1 0,1 1 0,0-1-1,-1 1 1,1-1 0,0 0 0,-1 0 0,1 0 0,0 0-1,-1 0 1,1-1 0,0 1 0,-1 0 0,1-1 0,-1 1-1,1-1 1,0 1 0,-1-1 0,1 0 0,-1 0 0,0 0 0,1 0-1,-1 0 1,0 0 0,1 0 0,-1 0 0,0 0 0,0-1-1,0 1 1,0 0 0,0-1 0,0 1 0,1-4 0,3-11-101,0-1 0,-1 0 0,0 0 0,-1 0 1,-2 0-1,1-1 0,-2 1 0,0-1 0,-6-31 0,6 47 53,0 0-1,0 0 0,-1 1 0,1-1 0,-1 0 0,1 1 0,-1-1 1,0 0-1,1 1 0,-1-1 0,0 1 0,0-1 0,0 1 0,-1-1 1,0-1-1,1 3 3,0 0 0,1-1 0,-1 1 0,0 0 0,1-1 0,-1 1 0,0 0 1,0 0-1,1 0 0,-1 0 0,0 0 0,0 0 0,1 0 0,-1 0 0,0 0 0,0 0 0,1 0 1,-1 0-1,0 0 0,0 1 0,1-1 0,-1 0 0,0 0 0,0 1 0,-2 1-12,0 0 0,1 0 0,-1 0 0,1 0 0,-1 1 0,1-1 0,0 1 0,0 0 0,0-1 0,0 1 0,1 0 0,-1 0 0,-1 6 0,2-7 25,-1 1 0,1 0 0,1-1 0,-1 1 0,0 0 0,1 0 0,-1 0 0,1 0 1,0-1-1,0 1 0,0 0 0,0 0 0,1 0 0,-1 0 0,1 0 0,0-1 0,-1 1 0,1 0 0,1 0 0,-1-1 0,0 1 0,3 3 0,-1-3 17,-1-1 0,1 0-1,0 0 1,1 0 0,-1 0-1,0 0 1,0 0 0,1-1-1,-1 1 1,1-1-1,-1 0 1,1 0 0,0-1-1,-1 1 1,6-1 0,4 1 25,0-1 1,1-1-1,-1 0 1,0 0-1,0-2 1,0 0 0,0 0-1,24-11 1,-22 7-13,0-2 1,-1 0-1,25-20 0,-34 25-13,1-1 0,-1 0 0,0 0 0,-1-1 0,1 0 0,-1 1 0,0-1 0,0-1 0,-1 1 0,0-1 0,4-9 0,-7 16-7,0 0 0,0 0-1,0 0 1,0 0 0,0 0 0,0-1-1,0 1 1,0 0 0,0 0-1,0 0 1,0 0 0,0 0-1,0 0 1,0 0 0,0 0 0,0-1-1,0 1 1,0 0 0,0 0-1,0 0 1,0 0 0,0 0 0,0 0-1,0 0 1,0-1 0,0 1-1,0 0 1,0 0 0,0 0 0,0 0-1,0 0 1,0 0 0,0 0-1,0 0 1,0 0 0,0-1-1,-1 1 1,1 0 0,0 0 0,0 0-1,0 0 1,0 0 0,0 0-1,0 0 1,0 0 0,0 0 0,-1 0-1,1 0 1,0 0 0,0 0-1,0 0 1,0 0 0,0 0-1,0 0 1,0 0 0,-1 0 0,1 0-1,0 0 1,0 0 0,0 0-1,0 0 1,0 0 0,0 0 0,0 0-1,0 0 1,-1 0 0,1 0-1,0 0 1,-12 9 35,-11 13-10,16-14 30,1 1 1,0-1 0,1 1-1,0 0 1,0 0 0,1 0-1,0 1 1,1-1 0,0 1-1,0 0 1,1 0 0,1 0-1,-1 0 1,1 12 0,1-21-42,1 1 1,-1-1 0,0 0 0,0 1 0,0-1 0,1 0-1,-1 1 1,1-1 0,-1 0 0,1 1 0,0-1-1,-1 0 1,1 0 0,0 0 0,0 0 0,0 0-1,0 0 1,0 0 0,0 0 0,0 0 0,0 0 0,0 0-1,0 0 1,1-1 0,-1 1 0,2 0 0,1 0 27,0 1 0,1-1 0,-1-1 0,1 1 0,-1-1 0,1 0 0,-1 0 0,8 0 1,-1-2 19,1 0 1,0 0-1,-1-1 1,0-1 0,21-8-1,-17 3-78,0 0 0,-1-1 0,0 0 0,13-15-1,-22 21-31,-1 0-1,0 0 0,0-1 0,-1 1 0,1-1 0,-1 0 0,0 0 0,0 0 0,-1-1 0,0 1 0,0-1 0,0 1 0,0-1 0,-1 0 0,1-10 0,-25 50-513,20-27 576,-1-1 1,1 0 0,0 1-1,1 0 1,-1 0 0,1 0 0,1 0-1,-1 0 1,1 0 0,1 0-1,-1 0 1,1 1 0,0-1 0,2 8-1,-2-14 1,1 0-1,0 0 1,0 0-1,0 0 1,1 0 0,-1 0-1,0 0 1,0 0-1,0 0 1,1 0-1,-1-1 1,0 1-1,1 0 1,-1-1-1,1 1 1,-1-1-1,1 0 1,-1 1-1,1-1 1,-1 0-1,1 0 1,-1 0-1,1 0 1,-1 0-1,3-1 1,42-8 237,-34 3-265,-1 0 1,0-1 0,0-1-1,0 0 1,-1 0 0,0-1-1,0 0 1,-1-1 0,-1 0-1,1 0 1,-2-1 0,1 0-1,8-19 1,-4 7-80,-2-1 0,0 0 0,-2-1 0,0 0 0,-2 0 1,4-26-1,-1-61-658,-9 112 737,0-1 1,-1 1-1,1 0 0,0 0 0,-1 0 0,1 0 0,0-1 1,0 1-1,-1 0 0,1 0 0,0 0 0,-1 0 0,1 0 1,0 0-1,-1 0 0,1 0 0,0 0 0,-1 0 0,1 0 1,0 0-1,-1 0 0,1 0 0,0 0 0,0 0 0,-1 0 1,1 1-1,0-1 0,-1 0 0,1 0 0,0 0 0,0 0 1,-1 1-1,1-1 0,-11 10-17,1 0 1,0 1-1,0 0 1,1 1-1,1-1 1,0 2-1,-8 17 1,12-23 55,-10 17 211,2 0 0,-19 52 0,28-67-189,0 1 0,1 0 0,0 0 0,0 0 1,1 0-1,0 0 0,1 0 0,0 0 0,1 0 0,0 0 0,3 15 0,-2-20-28,1 0-1,0-1 1,0 1-1,0 0 1,0-1 0,0 0-1,1 0 1,0 0-1,0 0 1,0-1-1,1 1 1,-1-1-1,1 0 1,-1 0-1,1-1 1,0 1 0,6 1-1,-5-2-190,0 1 0,0-1 0,1 0 0,-1-1 0,1 1 1,-1-1-1,1-1 0,-1 1 0,1-1 0,-1 0 0,1-1 0,-1 1 0,1-1 0,8-3 0,-13 3-255,0 0 0,0-1 0,0 1-1,1-1 1,-1 0 0,-1 1 0,1-1 0,0 0-1,0 0 1,-1 0 0,1 0 0,-1-1-1,1 1 1,0-3 0,5-17-5955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5.571"/>
    </inkml:context>
    <inkml:brush xml:id="br0">
      <inkml:brushProperty name="width" value="0.025" units="cm"/>
      <inkml:brushProperty name="height" value="0.025" units="cm"/>
    </inkml:brush>
  </inkml:definitions>
  <inkml:trace contextRef="#ctx0" brushRef="#br0">0 146 20147,'25'4'6519,"19"-2"-5436,-27-3-1023,1-1 1,-1-1-1,1-1 1,-1 0-1,0-1 1,-1-1-1,1 0 1,-1-2-1,0 1 1,-1-2-1,0 0 1,0-1-1,-1-1 1,16-14-1,-28 23-51,-1 1 0,0 0-1,0 0 1,1-1 0,-1 1-1,0 0 1,0-1 0,0 1-1,-1-1 1,1 1 0,0-1-1,0 0 1,-1 1 0,1-1-1,-1 0 1,0 1 0,1-1-1,-1-2 1,0 3-15,-1 0 0,1 1 0,-1-1 0,1 0 0,-1 1 0,1-1 0,-1 1 0,1-1-1,-1 0 1,0 1 0,1 0 0,-1-1 0,0 1 0,1-1 0,-1 1 0,0 0 0,0 0 0,1-1 0,-1 1 0,0 0 0,0 0 0,0 0 0,1 0 0,-1 0 0,0 0-1,-1 0 1,-4 0-20,1 0-1,-1 1 0,1 0 0,-1 0 1,1 0-1,0 1 0,0 0 0,0 0 0,0 0 1,-7 4-1,3 0 63,0 0 0,1 1 0,0-1 0,0 2 0,0-1 0,1 1 0,0 1 0,0-1 0,1 1-1,0 0 1,1 1 0,0-1 0,1 1 0,-1 0 0,2 0 0,0 0 0,0 1 0,-1 10 0,3-19-21,1 0-1,0 0 1,1 1 0,-1-1-1,0 0 1,1 0-1,-1 0 1,1 0-1,-1 0 1,1 0 0,0 0-1,0 0 1,0 0-1,0 0 1,0 0 0,1 0-1,-1 0 1,0-1-1,1 1 1,0-1 0,1 2-1,2 0 30,-1 0 0,1 0 0,0 0 0,0-1-1,0 0 1,1 0 0,-1 0 0,7 1 0,10 1-166,0-1 1,1-1-1,23-2 1,-46 0 121,6 1-232,-3-1-137,1 0 0,-1 0-1,1 0 1,-1-1 0,1 1-1,-1-1 1,1 0 0,4-1-1,-7 1 80,0 0-1,0 1 1,0-1-1,0 0 1,0 1-1,-1-1 1,1 0-1,0 0 1,0 0-1,0 0 1,-1 0-1,1 0 1,-1 0-1,1 0 1,-1 0-1,1 0 0,-1 0 1,1-2-1,1-22-8026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5.962"/>
    </inkml:context>
    <inkml:brush xml:id="br0">
      <inkml:brushProperty name="width" value="0.025" units="cm"/>
      <inkml:brushProperty name="height" value="0.025" units="cm"/>
    </inkml:brush>
  </inkml:definitions>
  <inkml:trace contextRef="#ctx0" brushRef="#br0">0 1 18962,'0'0'2498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6.746"/>
    </inkml:context>
    <inkml:brush xml:id="br0">
      <inkml:brushProperty name="width" value="0.025" units="cm"/>
      <inkml:brushProperty name="height" value="0.025" units="cm"/>
    </inkml:brush>
  </inkml:definitions>
  <inkml:trace contextRef="#ctx0" brushRef="#br0">234 71 17969,'0'0'865,"-13"-3"-75,4 1-599,4 0-125,1 1 1,-1 0-1,1 0 1,-1 0-1,0 0 1,1 1-1,-1 0 1,0 0-1,1 0 1,-1 0-1,0 1 1,1 0-1,-1 0 1,0 0-1,1 1 1,0-1-1,-7 4 1,1 3-9,-1 0 0,2 1 0,-1 1 0,1-1 0,1 1 0,0 1 0,-13 21 1,16-24-37,0 0 0,1 0 0,0 1 0,0-1 1,1 1-1,0 0 0,1 0 0,0 1 1,0-1-1,1 0 0,0 18 0,1-26-15,1 1 0,-1-1 0,1 0 0,-1 1 0,1-1 0,0 1 0,-1-1 0,1 0 0,0 0 0,0 1 0,0-1 0,0 0 0,0 0 0,0 0 0,1 0 0,-1 0 0,0 0 0,0-1 0,1 1 0,-1 0 0,1-1 0,-1 1 0,0-1 0,1 1 0,-1-1 0,1 0 0,-1 1 0,1-1 0,-1 0 0,1 0 0,-1 0-1,1 0 1,-1 0 0,1-1 0,-1 1 0,3-1 0,5 0 92,0-1-1,0 0 1,-1 0-1,1-1 1,9-4-1,3-4-40,-1 0 0,0-1-1,-1-1 1,-1-1 0,0-1-1,24-26 1,-29 27 178,-1 1-1,-1-1 1,0-1 0,-1 0-1,-1-1 1,0 0-1,-2 0 1,1-1-1,4-17 1,-12 34-233,0 0-1,1 0 1,-1 0-1,0-1 1,0 1-1,0 0 1,1 0-1,-1 0 1,0-1-1,0 1 1,0 0-1,0 0 1,0-1 0,1 1-1,-1 0 1,0-1-1,0 1 1,0 0-1,0 0 1,0-1-1,0 1 1,0 0-1,0 0 1,0-1 0,0 1-1,0 0 1,0-1-1,0 1 1,0 0-1,0 0 1,-1-1-1,1 1 1,0 0-1,0 0 1,0-1 0,0 1-1,0 0 1,-1 0-1,1-1 1,0 1-1,0 0 1,0 0-1,-1 0 1,1-1-1,0 1 1,0 0 0,-1 0-1,1 0 1,0 0-1,-7 5-95,7-5 91,-9 14-12,0 1 1,1 1-1,0 0 1,2 0-1,0 0 1,1 1-1,0-1 1,1 1-1,1 1 1,1-1-1,1 0 0,0 31 1,1-46 23,1 0 0,-1 1 0,0-1 1,1 0-1,-1 1 0,1-1 0,0 0 0,0 0 0,0 0 1,0 1-1,0-1 0,0 0 0,1 0 0,-1-1 0,0 1 1,1 0-1,0 0 0,-1-1 0,1 1 0,0-1 0,3 3 1,0-2 18,-1 0 1,1 0-1,-1-1 1,1 1-1,0-1 1,0 0-1,0 0 1,0-1-1,10 0 1,-4 0 8,0-1 0,0 0-1,0-1 1,1 0 0,-1-1 0,-1 0 0,1-1 0,16-8-1,-18 7-25,-1 0 0,0-1 0,-1-1 0,0 1 0,0-1 0,9-11 0,-14 15-9,1 0 0,-1 1 0,0-1-1,-1 0 1,1 0 0,0 0 0,-1 0-1,0-1 1,1 1 0,-1 0-1,-1-1 1,1 1 0,0 0 0,-1-1-1,0 1 1,0-1 0,0 1 0,0-1-1,0 1 1,-1-1 0,0-4-1,0 7-2,0 1 0,1-1-1,-1 0 1,0 0 0,0 1-1,0-1 1,1 0 0,-1 1-1,0-1 1,0 1-1,0-1 1,0 1 0,0 0-1,0-1 1,0 1 0,0 0-1,0 0 1,0-1 0,0 1-1,0 0 1,0 0 0,0 0-1,-1 0 1,1 1-1,0-1 1,0 0 0,0 0-1,0 1 1,0-1 0,0 0-1,0 1 1,0-1 0,1 1-1,-1-1 1,0 1-1,-2 1 1,-32 21 3,-10 34 140,42-52-100,0-1 0,0 1 1,1 0-1,0 0 0,0 0 1,0 0-1,0 1 0,1-1 0,0 1 1,-1 9-1,2-14-34,0 0-1,0 0 1,1 0 0,-1 0 0,0 0-1,1 0 1,-1 0 0,1 0-1,-1 0 1,1 0 0,0 0 0,-1 0-1,1-1 1,0 1 0,-1 0-1,1 0 1,0-1 0,0 1-1,0 0 1,0-1 0,0 1 0,0-1-1,0 1 1,0-1 0,0 0-1,0 1 1,0-1 0,0 0 0,0 1-1,0-1 1,2 0 0,41 2 228,-34-2-214,12 1 101,-7 0-218,0 0-1,0-1 0,0-1 1,0 0-1,0-1 1,0-1-1,-1 0 0,1-1 1,14-6-1,-28 9 115,0 0 0,0 1 1,-1-1-1,1 1 0,0-1 0,0 0 1,-1 0-1,1 0 0,-1 1 0,1-1 0,-1 0 1,1 0-1,-1 0 0,1 0 0,-1 0 0,0 0 1,0 0-1,1 0 0,-1 0 0,0 0 0,0 0 1,0 0-1,0 0 0,0 0 0,0 0 0,0 0 1,-1 0-1,1 0 0,0 1 0,0-1 0,-1 0 1,1 0-1,-1 0 0,1 0 0,-1 0 0,0-1 0,-26-37 1190,19 29-983,8 10-210,-8-10 131,1 1-1,0-1 1,1 0 0,0-1 0,1 0-1,0 1 1,0-2 0,1 1-1,-3-15 1,7 25-147,0 0-1,0 0 1,0 1 0,0-1-1,0 0 1,0 0 0,0 0-1,0 0 1,1 0-1,-1 1 1,0-1 0,0 0-1,1 0 1,-1 1-1,1-1 1,-1 0 0,0 0-1,1 1 1,0-1-1,-1 0 1,1 1 0,-1-1-1,1 1 1,0-1-1,-1 0 1,1 1 0,0 0-1,-1-1 1,1 1 0,0-1-1,0 1 1,0 0-1,-1 0 1,1-1 0,1 1-1,37-1-536,-25 1 244,165 8-7400,-103-8-572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7.480"/>
    </inkml:context>
    <inkml:brush xml:id="br0">
      <inkml:brushProperty name="width" value="0.025" units="cm"/>
      <inkml:brushProperty name="height" value="0.025" units="cm"/>
    </inkml:brush>
  </inkml:definitions>
  <inkml:trace contextRef="#ctx0" brushRef="#br0">89 0 13068,'0'0'5638,"-9"56"-3941,4-13-512,3 4-576,-3 0-257,1-2-159,2-7-97,-1-6-96,3-6-64,-4-7-961,-6-4-705,-10-7-1473,-5-8-5349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7.809"/>
    </inkml:context>
    <inkml:brush xml:id="br0">
      <inkml:brushProperty name="width" value="0.025" units="cm"/>
      <inkml:brushProperty name="height" value="0.025" units="cm"/>
    </inkml:brush>
  </inkml:definitions>
  <inkml:trace contextRef="#ctx0" brushRef="#br0">0 172 8040,'1'-8'4217,"0"3"-3946,-1 1-1,1-1 1,1 1 0,-1 0-1,0-1 1,1 1 0,0 0 0,0 0-1,0 0 1,1 0 0,-1 0-1,1 1 1,0-1 0,0 1-1,0 0 1,1 0 0,-1 0 0,1 0-1,-1 0 1,1 1 0,0 0-1,0-1 1,8-1 0,12-9-133,1 1 0,0 2 1,1 1-1,0 0 0,0 2 1,1 1-1,0 2 0,0 0 1,0 2-1,47 1 0,-69 2-144,0 0 0,1 0 0,-1 0-1,0 0 1,0 1 0,0 0 0,0 0-1,0 1 1,0-1 0,-1 1 0,1 0-1,-1 0 1,0 1 0,0-1 0,0 1 0,6 7-1,-5-4 135,-1 0 0,1 1-1,-1 0 1,0 0 0,-1 0-1,0 0 1,0 0 0,-1 1-1,2 13 1,-2-3 362,0 1 0,-2 0-1,0 0 1,-1 0 0,-1 0 0,-1-1-1,-1 1 1,-8 26 0,8-35-287,-1 0 0,0 0 0,0 0 0,-2 0 1,1-1-1,-1 0 0,0 0 0,-1-1 0,0 0 0,-1 0 0,0-1 1,0 0-1,-1-1 0,-18 11 0,12-9-201,-1-2 0,0 0 1,0 0-1,0-2 0,0 0 0,-1-1 1,0-1-1,0-1 0,-22 1 0,38-3-67,-9 0-399,0 0-1,-1 0 0,-17-4 1,28 4 334,-1 0 0,1-1 0,0 1-1,-1-1 1,1 1 0,0-1 0,0 1 0,0-1 0,0 1 0,-1-1 0,1 0 0,0 0 0,0 0 0,0 1-1,0-1 1,1 0 0,-3-2 0,3 1-32,0 1 0,0 0 0,0 0 0,0 0 0,0 0 0,0-1 0,0 1-1,0 0 1,0 0 0,1 0 0,-1 0 0,0-1 0,1 1 0,-1 0 0,1 0 0,-1 0 0,1 0 0,0 0 0,-1 0 0,1 0-1,0 0 1,0 1 0,0-1 0,1-1 0,4-3-1166,1 0 0,0 0 1,-1 1-1,2 0 0,-1 0 0,8-3 0,-13 6 1030,36-15-6455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8.138"/>
    </inkml:context>
    <inkml:brush xml:id="br0">
      <inkml:brushProperty name="width" value="0.025" units="cm"/>
      <inkml:brushProperty name="height" value="0.025" units="cm"/>
    </inkml:brush>
  </inkml:definitions>
  <inkml:trace contextRef="#ctx0" brushRef="#br0">27 1 11435,'0'0'15236,"-1"8"-14932,-10 62 185,7-55-603,0 0 0,2 0 0,-1 1 0,2-1 1,0 1-1,1-1 0,3 19 0,-3-33-79,0-1 1,1 1-1,0 0 1,-1 0-1,1-1 0,-1 1 1,1 0-1,0-1 0,0 1 1,-1 0-1,1-1 0,0 1 1,0-1-1,0 1 0,0-1 1,-1 0-1,1 1 0,0-1 1,0 0-1,0 0 1,0 1-1,0-1 0,0 0 1,0 0-1,0 0 0,0 0 1,0 0-1,0 0 0,0-1 1,0 1-1,0 0 0,0 0 1,-1-1-1,1 1 0,0 0 1,0-1-1,0 1 1,0-1-1,-1 0 0,1 1 1,0-1-1,0 1 0,-1-1 1,1 0-1,0 0 0,7-16-5775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8.513"/>
    </inkml:context>
    <inkml:brush xml:id="br0">
      <inkml:brushProperty name="width" value="0.025" units="cm"/>
      <inkml:brushProperty name="height" value="0.025" units="cm"/>
    </inkml:brush>
  </inkml:definitions>
  <inkml:trace contextRef="#ctx0" brushRef="#br0">0 310 13677,'0'0'2610,"10"1"-1424,0 1-935,10 0 672,0 0 0,1-1 0,36-3 0,-53 2-709,1-1 0,-1 0-1,1 0 1,-1 0 0,0-1 0,1 1 0,-1-1 0,0 0 0,0-1 0,5-3 0,-7 5-124,0-1 1,0 0-1,-1 0 1,1 1-1,-1-1 0,0 0 1,0 0-1,1-1 1,-1 1-1,0 0 0,-1 0 1,1 0-1,0-1 1,-1 1-1,1 0 0,-1-1 1,0 1-1,1 0 0,-1-1 1,-1 1-1,1-4 1,-1 5-70,1 0 0,-1 0 1,0 1-1,0-1 1,1 0-1,-1 0 0,0 1 1,0-1-1,0 0 1,0 1-1,0-1 0,0 1 1,0-1-1,0 1 1,0-1-1,0 1 0,0 0 1,-1 0-1,1-1 1,0 1-1,0 0 0,0 0 1,0 0-1,0 0 1,0 0-1,-1 1 0,1-1 1,0 0-1,0 0 1,-1 1-1,-39 9-129,32-5 100,0 0 0,1 1 0,-1 0-1,1 1 1,1 0 0,-1 0 0,1 1 0,1 0 0,-1 0 0,1 0 0,1 1-1,-1 0 1,2 0 0,-1 0 0,1 1 0,1-1 0,-1 1 0,2 0 0,-1 0-1,1 0 1,1 1 0,-1 16 0,2-25 11,1 0 0,-1-1-1,0 1 1,0 0 0,1 0 0,-1 0 0,1-1 0,0 1-1,0 0 1,-1-1 0,1 1 0,0 0 0,0-1-1,0 1 1,1-1 0,-1 0 0,0 1 0,1-1-1,-1 0 1,0 0 0,1 0 0,2 2 0,0-1 33,0 0-1,1-1 1,-1 1 0,0-1 0,1 0 0,0 0-1,-1 0 1,1-1 0,5 1 0,46-8-1351,-13-9-3638,-19-5-1651</inkml:trace>
  <inkml:trace contextRef="#ctx0" brushRef="#br0" timeOffset="1">57 1 9289,'0'0'7399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9.635"/>
    </inkml:context>
    <inkml:brush xml:id="br0">
      <inkml:brushProperty name="width" value="0.025" units="cm"/>
      <inkml:brushProperty name="height" value="0.025" units="cm"/>
    </inkml:brush>
  </inkml:definitions>
  <inkml:trace contextRef="#ctx0" brushRef="#br0">1 1 12364,'0'0'10388,"2"9"-9635,8 54 233,-7-34-377,13 49 1,-16-76-592,0 0 1,1-1 0,-1 1-1,1-1 1,-1 0 0,1 1-1,0-1 1,0 1 0,0-1-1,0 0 1,0 0 0,0 1-1,0-1 1,0 0 0,0 0 0,1 0-1,-1 0 1,0 0 0,1 0-1,-1-1 1,0 1 0,1 0-1,-1-1 1,3 1 0,-1-1 19,0 1 1,0-1-1,0-1 1,0 1-1,-1 0 1,1-1 0,0 1-1,0-1 1,0 0-1,-1 0 1,1 0-1,3-2 1,6-4 41,0-1-1,-1 0 1,0 0 0,14-15-1,-12 9-59,18-19 65,-30 31-94,0 1 0,1 0 0,-1 0 0,0 0 0,0 0 0,1 0-1,-1 0 1,0 0 0,1 0 0,-1 1 0,1-1 0,-1 0 0,1 1 0,-1-1 0,1 1 0,0 0 0,2-1 0,-2 46-547,-8 50-1264,6-95 1754,0 1 0,1-1 1,-1 0-1,0 0 0,0 0 0,0 1 0,0-1 0,0 0 1,0 0-1,0 0 0,1 0 0,-1 0 0,0 1 1,0-1-1,0 0 0,0 0 0,1 0 0,-1 0 0,0 0 1,0 0-1,0 0 0,1 0 0,-1 1 0,0-1 1,0 0-1,0 0 0,1 0 0,-1 0 0,0 0 0,0 0 1,1 0-1,-1 0 0,0 0 0,0 0 0,0-1 1,1 1-1,-1 0 0,0 0 0,0 0 0,0 0 0,1 0 1,-1 0-1,0 0 0,0 0 0,0-1 0,0 1 1,0 0-1,1 0 0,-1 0 0,0 0 0,0 0 0,0-1 1,11-7-1465,18-34-5869,-13 14 2477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0:59.993"/>
    </inkml:context>
    <inkml:brush xml:id="br0">
      <inkml:brushProperty name="width" value="0.025" units="cm"/>
      <inkml:brushProperty name="height" value="0.025" units="cm"/>
    </inkml:brush>
  </inkml:definitions>
  <inkml:trace contextRef="#ctx0" brushRef="#br0">85 72 3651,'4'-8'2921,"12"-28"-552,-8 17 1212,-5 10 5752,-18 24-8848,-22 24 293,34-37-760,1 0 0,0 1-1,1 0 1,-1-1 0,0 1 0,1 0 0,0 0 0,-1 0 0,1 0-1,0 0 1,0 0 0,0 7 0,1-10-16,0 1 0,1 0 0,-1 0 0,0 0 0,1-1 0,-1 1 0,0 0 0,1 0 0,-1-1 0,1 1 0,-1 0 0,1-1-1,0 1 1,-1-1 0,1 1 0,-1-1 0,1 1 0,0-1 0,0 1 0,-1-1 0,1 0 0,0 1 0,0-1 0,-1 0 0,1 0 0,1 1 0,28 5-174,-21-5 3,40 6-1067,-34-6 859,1 0 1,-1 2-1,1-1 0,-1 2 1,0 0-1,0 1 0,20 10 0,-34-15 398,-1 1 0,1-1-1,0 1 1,0-1-1,-1 1 1,1 0 0,0-1-1,-1 1 1,1 0-1,0-1 1,-1 1 0,1 0-1,-1 0 1,1-1-1,-1 1 1,1 0 0,-1 0-1,0 0 1,0 0-1,1 0 1,-1 0 0,0-1-1,0 1 1,0 0-1,0 0 1,0 0 0,0 0-1,0 2 1,-1-1 91,0 0 1,0 0 0,0 0 0,0 1-1,-1-1 1,1 0 0,0 0-1,-1-1 1,0 1 0,1 0 0,-3 1-1,-55 37 2126,55-38-2208,-97 51 2170,88-47-2157,-1-1-1,0 0 1,0-1-1,0 0 1,-26 2-1,40-6-157,-1 0-1,1 0 1,-1 0-1,1 0 1,-1-1-1,1 1 0,-1 0 1,1 0-1,-1-1 1,1 1-1,-1 0 1,1-1-1,-1 1 1,1 0-1,0-1 0,-1 1 1,1-1-1,-1 1 1,1-1-1,0 1 1,0-1-1,-1 1 0,1-1 1,0 1-1,0-1 1,-1 1-1,1-1 1,0 1-1,0-1 1,0 1-1,0-1 0,0 0 1,0 1-1,0-1 1,0 1-1,0-1 1,0 1-1,0-1 0,1 1 1,-1-1-1,0 0 1,0 1-1,0-1 1,1 1-1,-1-1 1,0 1-1,1-1 0,-1 1 1,0 0-1,1-1 1,16-31-5661,6 1-1378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5.522"/>
    </inkml:context>
    <inkml:brush xml:id="br0">
      <inkml:brushProperty name="width" value="0.025" units="cm"/>
      <inkml:brushProperty name="height" value="0.025" units="cm"/>
    </inkml:brush>
  </inkml:definitions>
  <inkml:trace contextRef="#ctx0" brushRef="#br0">112 1 17072,'0'0'1495,"-3"9"-374,-14 46 438,-67 231 5140,82-278-6562,0-1-1,1 1 1,0 0-1,0 0 1,0 0-1,1 0 0,0 0 1,2 11-1,-1-17-105,0-1 1,0 0-1,-1 0 0,1 0 0,0-1 1,0 1-1,0 0 0,0 0 0,0 0 1,0-1-1,1 1 0,-1 0 0,0-1 0,0 1 1,0-1-1,1 0 0,-1 1 0,0-1 1,0 0-1,1 0 0,-1 0 0,0 1 0,1-2 1,-1 1-1,0 0 0,0 0 0,1 0 1,-1 0-1,0-1 0,0 1 0,2-1 1,41-14 794,-22 1-750,-1-1 0,0 0-1,-1-2 1,-1 0 0,18-22 0,80-105-1055,-113 139 868,-2 2-753,16-21 373,-14 17-3089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0.822"/>
    </inkml:context>
    <inkml:brush xml:id="br0">
      <inkml:brushProperty name="width" value="0.025" units="cm"/>
      <inkml:brushProperty name="height" value="0.025" units="cm"/>
    </inkml:brush>
  </inkml:definitions>
  <inkml:trace contextRef="#ctx0" brushRef="#br0">63 1 6086,'0'0'15844,"-4"13"-15262,-7 28 223,2 0 0,2 0 0,1 0 0,1 62 0,5-87-711,4 108 248,-2-111-313,-1 1-1,2-1 0,0 0 0,1 0 0,0 0 1,1-1-1,6 13 0,-11-25-19,0 0 0,0 0 0,0 0 0,0-1 1,0 1-1,0 0 0,0 0 0,0 0 0,0 0 0,0 0 0,0 0 0,0 0 0,0-1 1,0 1-1,0 0 0,1 0 0,-1 0 0,0 0 0,0 0 0,0 0 0,0 0 0,0 0 0,0 0 1,0-1-1,0 1 0,0 0 0,0 0 0,0 0 0,0 0 0,0 0 0,1 0 0,-1 0 0,0 0 1,0 0-1,0 0 0,0 0 0,0 0 0,0 0 0,0 0 0,0 0 0,1 0 0,-1 0 1,0 0-1,0 0 0,0 0 0,0 0 0,0 0 0,0 0 0,0 0 0,1 0 0,-1 0 0,0 0 1,0 0-1,0 0 0,0 0 0,0 0 0,0 0 0,0 0 0,0 0 0,0 0 0,1 0 0,-1 1 1,0-1-1,0 0 0,2-18 261,-1-22-192,-3 18-323,-2 0 0,0 1 0,-1 0 0,-2 0 0,0 0 0,-1 1 0,-19-35 0,26 53 59,45 20-653,-34-17 830,0 0-1,0-1 0,0 0 1,-1-1-1,1 0 0,0 0 0,0-1 1,-1 0-1,1-1 0,-1 0 1,0-1-1,0 0 0,0 0 0,-1-1 1,1 0-1,-1 0 0,0-1 1,0 0-1,-1 0 0,0-1 0,0 0 1,0-1-1,-1 1 0,0-1 1,-1 0-1,0-1 0,0 1 0,-1-1 1,0 0-1,0 0 0,-1-1 0,0 1 1,-1 0-1,0-1 0,0 0 1,-1 0-1,0 1 0,-1-14 0,0 22 0,0 0 0,0 1-1,0-1 1,0 0-1,-1 1 1,1-1 0,0 0-1,0 1 1,0-1-1,-1 0 1,1 1 0,0-1-1,-1 0 1,1 1-1,0-1 1,-1 1 0,1-1-1,-1 1 1,1-1-1,-1 1 1,1-1 0,-1 1-1,1-1 1,-1 1-1,1 0 1,-1-1 0,0 1-1,1 0 1,-1-1-1,0 1 1,1 0 0,-1 0-1,0 0 1,1 0-1,-1 0 1,0-1 0,0 1-1,1 0 1,-1 1-1,0-1 1,1 0 0,-1 0-1,0 0 1,1 0-1,-1 0 1,0 1 0,1-1-1,-1 0 1,0 1-1,-2 0-25,-1 1 0,1-1 0,0 1 0,0 0 0,1-1 0,-1 1 0,0 1 0,1-1 0,-4 3 0,-4 11 93,0 0 1,1 0 0,1 1-1,1 1 1,0-1 0,1 1 0,1 0-1,1 0 1,0 1 0,2-1 0,0 1-1,1-1 1,0 1 0,2 0-1,3 21 1,-3-37-9,0 1 0,0 0-1,1-1 1,-1 1 0,1-1 0,0 0-1,0 0 1,0 1 0,0-1-1,1 0 1,-1-1 0,1 1 0,0 0-1,0-1 1,0 0 0,0 1 0,0-1-1,0 0 1,1-1 0,-1 1 0,1 0-1,-1-1 1,1 0 0,-1 0 0,1 0-1,0 0 1,0-1 0,-1 0-1,1 1 1,0-1 0,7-1 0,0 0 21,0 0 1,0 0 0,-1-1 0,1 0 0,-1-1-1,1 0 1,-1-1 0,0 0 0,0 0 0,10-7-1,-10 4-78,-1-1 0,1 1 0,-1-1 0,0-1 0,-1 0 0,0 0 0,-1-1 0,0 1 0,0-2 0,-1 1 0,0-1 0,-1 0 0,0 0 0,-1 0 0,4-14 0,-9 25-1,1 0 0,0 1-1,-1-1 1,1 0 0,0 0-1,0 0 1,-1 0 0,1 1-1,0-1 1,-1 0 0,1 0-1,0 0 1,-1 0 0,1 0-1,0 0 1,-1 0 0,1 0-1,0 0 1,-1 0 0,1 0-1,0 0 1,-1 0 0,1 0-1,0 0 1,-1-1 0,1 1-1,0 0 1,-1 0 0,1 0-1,0 0 1,0-1-1,-1 1 1,1 0 0,0 0-1,0-1 1,-1 1 0,1 0-1,0 0 1,0-1 0,0 1-1,-1 0 1,1 0 0,0-1-1,0 1 1,0 0 0,0-1-1,0 1 1,0 0 0,0-1-1,0 1 1,0 0 0,0-1-1,0 1 1,0 0 0,0-1-1,0 1 1,0 0 0,0-1-1,0 1 1,0 0 0,0-1-1,0 1 1,0 0 0,1-1-1,-21 20-221,10-5 283,0 1 1,1 0-1,-9 22 0,15-30 12,1 1 0,-1-1 0,1 0 0,0 1 0,1 0 0,0-1 0,0 1 0,1 0 0,0-1 0,1 10 0,-1-16-49,0 0 0,0 0 0,1 0-1,-1 0 1,0-1 0,1 1 0,-1 0 0,1 0 0,-1 0 0,1 0-1,-1-1 1,1 1 0,0 0 0,-1 0 0,1-1 0,0 1 0,0 0-1,-1-1 1,1 1 0,0-1 0,0 1 0,0-1 0,0 0 0,0 1-1,1-1 1,31 2 254,-25-3-226,1-1 0,-1 1 0,0-2 0,0 1 0,13-7 0,-9 1-132,1 0 0,-2-1 0,1-1 0,-1 0 0,0 0 1,-1-1-1,10-14 0,-14 17-75,0 0 0,-1 0 1,0 0-1,-1-1 0,1 0 0,-2 0 0,1 0 1,-1 0-1,-1 0 0,0-1 0,0 1 1,0-13-1,-3 28 78,0-1 0,0 1 0,0-1 0,-1 1 0,0-1 0,-4 8 0,-6 21 202,9-21 57,2-1-1,0 1 0,0 0 1,2 24-1,0-34-186,-1 0-1,0 0 0,1 0 0,0 0 1,0 0-1,0-1 0,0 1 0,0 0 1,1-1-1,-1 1 0,1-1 0,2 4 1,-3-5-111,0 0 0,1 0 0,-1-1 0,0 1 0,1 0 1,-1 0-1,0-1 0,1 1 0,-1-1 0,1 1 0,0-1 1,-1 1-1,1-1 0,-1 0 0,1 0 0,-1 0 0,1 0 1,0 0-1,-1 0 0,1 0 0,-1-1 0,1 1 0,-1-1 1,3 0-1,1-4-3719,0-8-3373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1.186"/>
    </inkml:context>
    <inkml:brush xml:id="br0">
      <inkml:brushProperty name="width" value="0.025" units="cm"/>
      <inkml:brushProperty name="height" value="0.025" units="cm"/>
    </inkml:brush>
  </inkml:definitions>
  <inkml:trace contextRef="#ctx0" brushRef="#br0">1 0 16720,'0'0'5605,"10"47"-5541,6-34-1377,0 2-2339,-1-2-2433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1.521"/>
    </inkml:context>
    <inkml:brush xml:id="br0">
      <inkml:brushProperty name="width" value="0.025" units="cm"/>
      <inkml:brushProperty name="height" value="0.025" units="cm"/>
    </inkml:brush>
  </inkml:definitions>
  <inkml:trace contextRef="#ctx0" brushRef="#br0">162 1 9577,'0'0'8232,"-8"2"-6599,-3 1-1444,-63 20 2388,68-21-2424,1 0 1,-1 0-1,1 1 1,0 0-1,0 0 1,0 0-1,0 0 1,1 1-1,-1 0 0,1 0 1,-5 6-1,9-9-176,-1-1-1,1 1 1,-1 0 0,1-1-1,0 1 1,-1 0-1,1 0 1,0-1-1,-1 1 1,1 0-1,0 0 1,0 0-1,0-1 1,0 1-1,0 0 1,0 0-1,0-1 1,0 1 0,0 0-1,0 0 1,1 0-1,-1-1 1,0 1-1,0 0 1,1 0-1,-1-1 1,0 1-1,1 0 1,-1-1-1,1 1 1,-1 0-1,1-1 1,-1 1 0,1-1-1,0 1 1,-1-1-1,1 1 1,0-1-1,-1 1 1,1-1-1,0 0 1,-1 1-1,1-1 1,1 0-1,42 11-1596,-31-9 842,88 24-4148,-89-22 4711,0 0 1,0 1 0,-1 0-1,1 1 1,-1 0-1,13 10 1,-23-15 372,0 0 0,0 0 0,0 1 0,0-1 0,0 0 0,0 0 0,0 0 0,0 1 0,0-1 0,0 1 0,-1-1 0,1 0 0,-1 1 0,1-1 0,-1 1 0,1-1 0,-1 1 0,0 0 0,0-1 0,0 1 0,0-1 0,0 1 0,0-1 0,0 1 0,0 0 0,-1-1 0,1 1 0,-1-1 0,1 1 0,-1-1 0,1 1 0,-1-1 0,0 0 0,0 1 0,0-1 0,0 0 0,0 0 0,0 1 0,0-1 0,0 0 0,0 0 0,0 0 0,-3 1 0,-6 6 433,0 0 0,-1-1 1,1-1-1,-14 7 0,13-7-585,-1 1 1,0-2-1,0 1 0,0-2 0,-1 0 0,1 0 1,-1-1-1,0-1 0,0 0 0,-1-1 1,-13 0-1,27-1-140,-1 0 0,0-1 0,0 1 0,0 0-1,0-1 1,0 1 0,0-1 0,0 1 0,1-1 0,-1 1 0,0-1 0,0 0 0,1 1 0,-1-1 0,0 0 0,1 0 0,-1 1-1,1-1 1,-1 0 0,1 0 0,-1 0 0,1 0 0,0 0 0,-1 1 0,1-1 0,0 0 0,0 0 0,0 0 0,0 0 0,0 0-1,0 0 1,0 0 0,0-1 0,0-1-320,-1-26-5295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2.226"/>
    </inkml:context>
    <inkml:brush xml:id="br0">
      <inkml:brushProperty name="width" value="0.025" units="cm"/>
      <inkml:brushProperty name="height" value="0.025" units="cm"/>
    </inkml:brush>
  </inkml:definitions>
  <inkml:trace contextRef="#ctx0" brushRef="#br0">56 0 16784,'0'9'774,"-3"32"1030,-1 0-1,-14 57 1,8-54-988,3 0-1,-3 68 1,8-86-686,1 30-16,1-53-98,0 0 0,0-1 0,0 1 1,1 0-1,-1 0 0,1-1 0,0 1 0,0 0 0,0-1 0,0 1 0,0 0 0,1-1 1,-1 0-1,3 4 0,-4-6-4,0 0 0,0 1-1,1-1 1,-1 0 0,0 0 0,0 0 0,1 1 0,-1-1-1,0 0 1,0 0 0,1 0 0,-1 1 0,0-1 0,1 0 0,-1 0-1,0 0 1,0 0 0,1 0 0,-1 0 0,0 0 0,1 0-1,-1 0 1,0 0 0,1 0 0,-1 0 0,0 0 0,1 0 0,-1 0-1,0 0 1,1 0 0,-1 0 0,0 0 0,0-1 0,1 1-1,-1 0 1,0 0 0,1 0 0,-1 0 0,0-1 0,0 1 0,1 0-1,5-17 191,-3-21-186,-3 20-114,1 10 23,0 0 0,-1-1 0,0 1 0,-1 0 0,1 0 0,-2-1 0,1 1 0,-1 0 0,0 0 0,-1 0 0,0 0 0,0 1 0,-5-9 0,7 16 77,1 0 0,0 0-1,-1 0 1,1 0-1,0 0 1,-1 0 0,1 0-1,0 0 1,0 0-1,-1 0 1,1 1 0,0-1-1,-1 0 1,1 0 0,0 0-1,0 0 1,0 1-1,-1-1 1,1 0 0,0 0-1,0 1 1,0-1-1,-1 0 1,1 0 0,0 1-1,0-1 1,0 0-1,0 0 1,0 1 0,0-1-1,-1 0 1,1 1-1,0-1 1,0 0 0,0 0-1,0 1 1,0-1-1,0 0 1,0 1 0,0-1-1,0 0 1,1 1-1,-1-1 1,0 0 0,0 0-1,0 1 1,0 0 14,0 0 0,0 0 0,0 1 0,0-1 0,1 0 0,-1 0 0,0 0 0,0 0 0,1 0 0,-1 0 0,1 0 0,-1 0 0,1 0 0,-1 0 0,1 0 0,0 0 0,-1 0 0,1 0 0,0 0 0,0-1 0,0 1 0,1 1 0,6 2 52,0 0 1,1-1-1,-1 0 1,1 0 0,0-1-1,0 0 1,0-1-1,0 0 1,0 0 0,0-1-1,0 0 1,15-2 0,-9 0-42,0 0 0,-1-1 1,1-1-1,0 0 0,-1-1 1,27-13-1,-22 6 7,-1-1-1,0 0 0,27-26 1,-45 56-265,-6 10 72,5-22 229,-1 0 0,1-1 1,0 1-1,0 0 0,1 0 0,-1 0 0,1-1 0,0 1 1,1 0-1,0 5 0,0-8-21,-1-1 0,1 1 0,0-1 0,0 1 0,0-1 0,0 1 0,0-1 0,0 0 0,1 0 0,-1 1 0,0-1 0,1 0 0,-1 0 0,0 0 0,1-1 0,0 1 0,-1 0 0,1 0 0,-1-1 0,1 1 0,0-1 0,-1 1 0,1-1 0,0 0 0,-1 0 0,1 0 0,0 0 0,0 0 0,3 0 0,13-2-75,-1 0 0,1-1-1,0-1 1,-1-1 0,0 0 0,0-1 0,0-1-1,-1 0 1,20-13 0,44-18-577,-79 38 591,-1-1 0,1 1-1,0 0 1,0-1 0,-1 1-1,1 0 1,0 0 0,0 0-1,-1-1 1,1 1 0,0 0-1,0 0 1,-1 0-1,1 0 1,0 0 0,0 1-1,0-1 1,-1 0 0,1 0-1,0 0 1,-1 1 0,1-1-1,0 0 1,0 1 0,-1-1-1,1 1 1,-1-1 0,1 1-1,0-1 1,-1 1 0,1-1-1,-1 1 1,1-1 0,-1 1-1,1 0 1,-1-1 0,0 1-1,1 0 1,-1-1 0,0 1-1,0 0 1,1 0 0,-1-1-1,0 1 1,0 0-1,0 0 1,0 0 0,1 51 185,-2-24-74,5-12-92,1 0 0,0 0 0,1-1 0,1 0 0,0 0 0,1-1 0,1 0-1,0 0 1,18 20 0,-12-14-193,-1 0-1,0 1 0,11 25 0,-21-36 158,0 0-1,-1 0 1,1 0 0,-2 1 0,0-1-1,0 1 1,-1-1 0,0 15 0,-1-20 55,-1 0 1,1 0-1,-1 0 1,0 0-1,-1 0 1,1 0-1,-1 0 1,0 0-1,-1-1 1,1 1-1,-1-1 1,1 1-1,-1-1 1,-1 0-1,1 0 1,-1 0-1,1-1 1,-1 1-1,-5 2 1,1 1 127,0-1 0,-1-1 1,0 0-1,-1 0 0,1-1 1,-1 0-1,0 0 0,0-1 0,0-1 1,0 1-1,-15 0 0,20-3-125,0 0 0,0 0 0,0-1-1,0 1 1,0-1 0,0 0 0,0-1 0,0 1-1,1-1 1,-1 0 0,1 0 0,-1 0-1,1-1 1,0 0 0,0 0 0,0 0 0,0 0-1,0 0 1,1-1 0,-1 0 0,1 1 0,0-1-1,0-1 1,1 1 0,-4-7 0,1 2-113,1-1 0,0 0 0,0 0 0,1 0 0,0 0 0,1-1 0,0 1 0,1-1 0,0 0 0,1 1 0,1-14 0,-1 17 36,2-1 0,-1 0 0,1 1 0,0 0-1,0-1 1,1 1 0,0 0 0,1 0 0,-1 0 0,1 1 0,1-1 0,-1 1-1,1 0 1,0 0 0,1 1 0,6-7 0,14-7-1138,2 1 0,0 1 0,57-25 1,-22 12-5523,-18 5-6125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3.322"/>
    </inkml:context>
    <inkml:brush xml:id="br0">
      <inkml:brushProperty name="width" value="0.025" units="cm"/>
      <inkml:brushProperty name="height" value="0.025" units="cm"/>
    </inkml:brush>
  </inkml:definitions>
  <inkml:trace contextRef="#ctx0" brushRef="#br0">1 280 12043,'0'0'1506,"13"5"-364,-8-4-1014,-1 1-16,0 0-1,0-1 0,1 0 1,-1 1-1,1-2 1,-1 1-1,1 0 0,-1-1 1,1 0-1,-1 0 0,1 0 1,-1-1-1,1 0 1,-1 1-1,1-1 0,-1-1 1,0 1-1,1-1 1,-1 0-1,0 0 0,6-4 1,21-15 210,-1-2 1,37-38-1,-59 54-123,0 0 0,-1-1 0,-1-1 0,1 1 0,-1-1 0,-1 0 0,1 0 0,-2-1 0,1 1 0,-1-1 0,-1 0 0,0-1 0,3-14 0,-6 24-134,0-1 0,0 1 0,1 0 0,-1-1 0,0 1 0,0-1 0,-1 1 0,1-1 0,0 1 0,0 0 0,-1-1 0,1 1 0,-1-1-1,1 1 1,-1 0 0,0 0 0,1-1 0,-3-1 0,2 2-56,1 1-1,-1 0 0,0-1 0,0 1 0,0 0 0,1-1 0,-1 1 0,0 0 0,0 0 0,0 0 0,0 0 0,1 0 0,-1 0 0,0 0 0,0 0 1,0 0-1,0 0 0,0 0 0,1 0 0,-1 1 0,0-1 0,-1 1 0,-2 0-28,1 1 1,-1 0-1,1 0 1,-1 1-1,1-1 0,0 1 1,0-1-1,0 1 1,0 0-1,1 0 0,-5 6 1,4-2 15,0 0 0,0 0 0,0 0 1,1 0-1,0 1 0,1-1 0,0 0 1,-1 9-1,2-14 18,-1 0-1,1 0 1,0 0-1,0 1 1,0-1 0,0 0-1,1 0 1,-1 0 0,1 0-1,-1 0 1,1 0 0,0 0-1,-1 0 1,1 0 0,0 0-1,0 0 1,1 0-1,-1 0 1,0-1 0,1 1-1,-1 0 1,1-1 0,-1 1-1,1-1 1,0 0 0,-1 0-1,1 1 1,0-1 0,0 0-1,0 0 1,0-1-1,2 2 1,6-1 74,0 1-1,0-1 1,0-1-1,0 0 1,0-1-1,0 0 1,0 0-1,-1-1 1,1 0 0,0 0-1,-1-2 1,1 1-1,9-6 1,6-3-20,-1-2 1,0-1 0,31-26-1,-55 41-63,0 0 1,0 0-1,0 0 0,1 0 1,-1-1-1,0 1 0,0 0 1,0 0-1,1 0 0,-1 0 1,0 0-1,0-1 0,1 1 0,-1 0 1,0 0-1,0 0 0,1 0 1,-1 0-1,0 0 0,1 0 1,-1 0-1,0 0 0,0 0 1,1 0-1,-1 0 0,0 0 0,0 0 1,1 1-1,-1-1 0,0 0 1,0 0-1,1 0 0,-1 0 1,0 0-1,0 0 0,1 1 1,-1-1-1,0 0 0,0 0 0,0 0 1,0 1-1,1-1 0,-1 0 1,0 0-1,0 1 0,0-1 1,0 0-1,0 0 0,0 1 1,0-1-1,1 0 0,-1 0 0,0 1 1,0-1-1,0 0 0,0 0 1,0 1-1,0-1 0,0 0 1,0 1-1,-1-1 0,1 0 1,0 0-1,0 1 0,0-1 0,0 0 1,-2 35 213,1 3 231,5-36-363,-1-1 0,1-1 0,0 1 0,0 0 0,-1-1 0,1 0 1,0 0-1,-1 0 0,1 0 0,0 0 0,0-1 0,5-1 0,15-5 14,-1 0 1,0-2-1,-1 0 1,25-14-1,-23 10-190,2 1 0,47-15 0,-72 26 78,0 1 0,0-1 0,0 1-1,0-1 1,0 1 0,0 0 0,0 0 0,0-1 0,0 1 0,0 0-1,0 0 1,0 0 0,0 0 0,0 0 0,0 0 0,0 1 0,0-1-1,0 0 1,0 0 0,0 1 0,0-1 0,0 1 0,0-1 0,0 1-1,0-1 1,0 1 0,0-1 0,-1 1 0,1 0 0,0-1 0,0 1-1,-1 0 1,1 0 0,0 0 0,-1 0 0,1 0 0,-1-1-1,1 1 1,-1 0 0,0 0 0,1 0 0,-1 0 0,0 0 0,0 0-1,1 1 1,-1 0 0,0 6 34,-1 1 0,0-1-1,0 1 1,0-1 0,-4 9 0,-1 15-186,6-30-135,0-2 240,0 0 0,0 0 0,0 0 1,0 0-1,0 0 0,0 1 1,0-1-1,0 0 0,0 0 0,0 0 1,0 0-1,0 0 0,0 0 0,0 0 1,0 0-1,0 1 0,0-1 0,0 0 1,0 0-1,0 0 0,0 0 0,0 0 1,0 0-1,0 0 0,0 0 1,0 0-1,0 1 0,0-1 0,0 0 1,0 0-1,0 0 0,0 0 0,0 0 1,0 0-1,0 0 0,1 0 0,-1 0 1,0 0-1,0 0 0,0 0 0,0 0 1,0 1-1,0-1 0,0 0 1,0 0-1,0 0 0,1 0 0,-1 0 1,0 0-1,0 0 0,0 0 0,0 0 1,0 0-1,0 0 0,0 0 0,0 0 1,1 0-1,-1 0 0,0 0 1,0 0-1,0-1 0,0 1 0,0 0 1,0 0-1,0 0 0,0 0 0,0 0 1,0 0-1,1 0 0,8-5-5077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3.961"/>
    </inkml:context>
    <inkml:brush xml:id="br0">
      <inkml:brushProperty name="width" value="0.025" units="cm"/>
      <inkml:brushProperty name="height" value="0.025" units="cm"/>
    </inkml:brush>
  </inkml:definitions>
  <inkml:trace contextRef="#ctx0" brushRef="#br0">11 1 15567,'0'0'5706,"-1"10"-5118,-1 3-360,-1-2 19,1 0 1,1 0 0,0 0-1,0 12 1,1-21-216,0 0 0,0-1 0,0 1 0,1 0 1,-1 0-1,0 0 0,1 0 0,-1-1 0,1 1 0,-1 0 0,1 0 0,0-1 0,0 1 0,0-1 0,0 1 0,0-1 0,0 1 1,0-1-1,1 1 0,-1-1 0,0 0 0,1 0 0,-1 0 0,1 0 0,-1 0 0,1 0 0,0 0 0,-1 0 0,1-1 0,0 1 1,0 0-1,3 0 0,12-1 97,1-1 0,-1 0-1,0-1 1,0-1 0,0 0 0,0-2 0,-1 0 0,1 0 0,-1-2 0,24-13 0,-12 8-90,-26 10-46,0 1-1,0 0 1,0 0 0,0 1-1,0-1 1,0 0-1,0 1 1,0-1 0,0 1-1,1-1 1,-1 1 0,0 0-1,0 0 1,0 0-1,1 0 1,-1 1 0,0-1-1,0 1 1,0-1-1,0 1 1,0 0 0,3 1-1,-3 0-11,1 1-1,-1-1 0,1 1 1,-1 0-1,0 0 1,0 0-1,-1 0 0,1 1 1,-1-1-1,2 5 1,11 21 94,-12-26-77,0-1-1,1 1 0,-1-1 1,1 0-1,0 0 0,-1 0 1,1 0-1,0 0 0,0-1 1,0 0-1,0 1 0,0-1 1,1 0-1,-1 0 0,0 0 1,1-1-1,-1 1 0,0-1 0,1 0 1,-1 0-1,0 0 0,6-1 1,3 0-533,1-1 1,-1 0 0,0-1 0,22-7-1,46-29-6212,-41 16 1296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4.291"/>
    </inkml:context>
    <inkml:brush xml:id="br0">
      <inkml:brushProperty name="width" value="0.025" units="cm"/>
      <inkml:brushProperty name="height" value="0.025" units="cm"/>
    </inkml:brush>
  </inkml:definitions>
  <inkml:trace contextRef="#ctx0" brushRef="#br0">124 127 11563,'0'0'6908,"-8"6"-5739,-4 4-981,-52 46 1942,61-53-1910,-1 0-1,0 1 1,1 0 0,0 0 0,0 0 0,0 0 0,0 1 0,1-1 0,0 1-1,0-1 1,0 1 0,0 0 0,1 0 0,-1 5 0,2-9-192,1 0 1,0 0 0,0 0-1,0 0 1,0 0-1,0 0 1,0 0-1,1 0 1,-1-1-1,0 1 1,0 0-1,0-1 1,1 1 0,-1-1-1,0 1 1,1-1-1,-1 0 1,0 1-1,1-1 1,-1 0-1,1 0 1,-1 0-1,0 0 1,1 0 0,-1-1-1,0 1 1,3-1-1,44-4 166,-30 0-319,-1-1 1,0-1-1,0 0 0,0-2 1,-1 0-1,-1 0 0,1-1 1,-1-1-1,-1-1 0,0 0 1,-1-1-1,0 0 0,-1-1 1,-1-1-1,0 0 0,17-31 0,-26 43 181,-1 0-1,1-1 1,-1 1-1,0 0 1,0-1-1,-1 1 0,1-1 1,-1 1-1,1-1 1,-1 1-1,0-1 0,-1 1 1,0-6-1,1 9-29,0-1-1,0 1 1,0-1 0,-1 1-1,1-1 1,0 1 0,0-1-1,0 1 1,-1 0 0,1-1-1,0 1 1,-1 0 0,1-1-1,0 1 1,-1 0-1,1-1 1,-1 1 0,1 0-1,0 0 1,-1-1 0,1 1-1,-1 0 1,1 0 0,-1 0-1,1 0 1,0-1 0,-1 1-1,1 0 1,-1 0-1,1 0 1,-1 0 0,0 0-1,-1 1-9,0 0 1,0 0-1,0 0 0,0 0 0,0 0 0,0 0 0,0 0 0,1 1 0,-1-1 0,0 1 0,1-1 0,-2 3 1,-6 6 75,1 0 1,1 0-1,0 1 0,0 0 1,1 0-1,0 1 1,-4 14-1,8-22-76,1 0 0,-1-1 0,1 1 0,0 0 0,0 0 0,1 0 0,-1 0 0,1 0 0,0 0-1,0-1 1,0 1 0,1 0 0,-1 0 0,1 0 0,0 0 0,0 0 0,0-1 0,1 1 0,-1 0-1,1-1 1,0 1 0,0-1 0,0 0 0,0 0 0,1 1 0,-1-1 0,5 3 0,-2-2-406,0-1 0,1 1 1,-1-1-1,1 0 0,0 0 0,0-1 1,0 0-1,1 0 0,10 2 1,23 0-5468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4.713"/>
    </inkml:context>
    <inkml:brush xml:id="br0">
      <inkml:brushProperty name="width" value="0.025" units="cm"/>
      <inkml:brushProperty name="height" value="0.025" units="cm"/>
    </inkml:brush>
  </inkml:definitions>
  <inkml:trace contextRef="#ctx0" brushRef="#br0">45 1 13036,'0'0'8616,"-13"68"-7879,3-32 224,-1 2-416,6-3-353,3-1-160,-2-4 32,4-3-32,0-3-288,6-6-1186,-3-2-736,-3-7-1345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5.059"/>
    </inkml:context>
    <inkml:brush xml:id="br0">
      <inkml:brushProperty name="width" value="0.025" units="cm"/>
      <inkml:brushProperty name="height" value="0.025" units="cm"/>
    </inkml:brush>
  </inkml:definitions>
  <inkml:trace contextRef="#ctx0" brushRef="#br0">0 230 14798,'0'0'3940,"72"-30"-2915,-24 15 224,11-2 0,5 3-320,4-2-160,3 1-545,-7-1-160,-1 0-64,-8 2-641,-10-1-608,-15-1-128,-14 1-737,-10 1-2274,-8-3-929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5.391"/>
    </inkml:context>
    <inkml:brush xml:id="br0">
      <inkml:brushProperty name="width" value="0.025" units="cm"/>
      <inkml:brushProperty name="height" value="0.025" units="cm"/>
    </inkml:brush>
  </inkml:definitions>
  <inkml:trace contextRef="#ctx0" brushRef="#br0">0 1 15054,'0'0'3465,"13"5"-3001,24 6-737,0-2-1,0 0 0,65 4 0,131-4-3312,-231-9 3627,-1 1 1,0 0 0,0 0-1,0 0 1,0 0 0,1 0-1,-1 0 1,0 0 0,-1 0-1,1 0 1,0 0 0,0 1-1,0-1 1,-1 0 0,1 1-1,-1-1 1,1 0 0,-1 1-1,1-1 1,-1 1 0,0-1-1,0 1 1,1-1 0,-1 0-1,0 1 1,-1-1 0,1 1-1,0 1 1,-2 57 2271,1-50-1895,-8 40 1605,7-43-1644,-1 1 0,2 0 0,-1-1 0,1 1 0,1 0 1,-1 0-1,1 0 0,2 10 0,-2-16-338,1-1 1,0 0 0,0 1-1,0-1 1,0 0 0,0 0-1,0 1 1,0-1 0,0 0 0,1 0-1,-1 0 1,0 0 0,1-1-1,-1 1 1,0 0 0,1-1-1,-1 1 1,1-1 0,-1 1-1,1-1 1,-1 1 0,1-1-1,0 0 1,-1 0 0,4 0-1,46-1 755,-46 1-689,13-3-127,0-1 0,0 0 1,0-2-1,-1 0 1,0-1-1,0 0 1,28-18-1,0 1-234,-47 58-248,0-20 243,1-11 301,0 1 0,0-1-1,1 1 1,0-1 0,-1 1 0,1-1 0,0 1 0,1 0 0,0 6 0,0-9-279,0 1 1,0-1-1,0 0 0,1 0 1,-1 0-1,0 0 0,0 1 1,1-2-1,-1 1 0,1 0 1,-1 0-1,1 0 0,-1-1 1,1 1-1,-1 0 0,1-1 1,-1 0-1,1 1 0,0-1 1,-1 0-1,1 0 0,0 0 1,-1 0-1,1 0 0,0 0 1,1-1-1,18 1-5790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6.076"/>
    </inkml:context>
    <inkml:brush xml:id="br0">
      <inkml:brushProperty name="width" value="0.025" units="cm"/>
      <inkml:brushProperty name="height" value="0.025" units="cm"/>
    </inkml:brush>
  </inkml:definitions>
  <inkml:trace contextRef="#ctx0" brushRef="#br0">1 58 18033,'0'0'6897,"5"8"-5295,-3-5-1550,1 1 0,-1-1 0,1 0 0,-1 0 0,1 0 0,0 0 0,0-1 1,1 1-1,-1-1 0,0 0 0,1 0 0,0 0 0,-1 0 0,1-1 0,0 1 0,0-1 1,0 0-1,0 0 0,0-1 0,0 1 0,0-1 0,0 0 0,0 0 0,4 0 0,9 0 2743,34 0-5542,-35 0-1283,1-1-1,-1-1 1,19-4-1,2-9-1958,-10-8 5979,-16 2 5029,-7-6 5213,-4 26-10094,0 1 1,0-1-1,0 1 1,0-1-1,0 0 1,-1 1-1,1-1 0,0 1 1,0-1-1,0 1 1,-1-1-1,1 1 1,0-1-1,-1 1 0,1-1 1,0 1-1,-1-1 1,1 1-1,-1 0 1,1-1-1,-1 1 1,1 0-1,-1-1 0,1 1 1,-1 0-1,1-1 1,-1 1-1,1 0 1,-1 0-1,0 0 1,-25-1 998,-21 15-1009,-9 30 988,54-43-1072,0 1 0,0 0 0,0-1 0,0 1 0,0 0 0,1 0 0,-1 1 0,0-1 0,1 0 0,0 0 0,0 1 0,-1-1 0,2 1 0,-1-1 0,0 1 0,0 0 0,1-1 1,-1 1-1,1-1 0,0 1 0,0 0 0,0-1 0,0 5 0,2-6-19,0 1-1,0-1 1,0 0 0,1 0-1,-1 0 1,0 0-1,0 0 1,1 0 0,-1-1-1,0 1 1,1-1 0,-1 1-1,1-1 1,-1 0 0,0 0-1,1 0 1,-1-1 0,5 0-1,1 1 31,7-1-281,0-1-1,0-1 1,0 0 0,-1-1-1,1 0 1,-1-1 0,0-1-1,0-1 1,20-12 0,42-17 1512,-76 38-1203,1 0 0,-1 1 0,1-1 1,0 0-1,0 0 0,0 0 0,1 0 0,-1 0 0,0 0 0,1 0 0,-1 0 1,1 0-1,3 2 0,6-2-32,0 0 0,0 0 0,1-1 0,-1-1 0,1 0 0,-1-1 0,1 0 0,20-5 0,33-8-1076,-41 7 795,1 2 1,0 1-1,39-2 1,-64 6 284,1 0 0,-1 1 0,1-1 1,-1 1-1,1-1 0,-1 0 0,0 1 1,1-1-1,-1 1 0,0-1 0,1 1 1,-1 0-1,0-1 0,0 1 0,1-1 1,-1 1-1,0 0 0,0-1 0,0 1 0,0-1 1,0 1-1,0 0 0,0-1 0,0 1 1,0-1-1,0 2 0,0-1-30,-1 1 0,1-1-1,0 0 1,1 0 0,-1 0-1,0 1 1,0-1 0,0 0 0,1 0-1,-1 0 1,1 1 0,-1-1 0,1 0-1,-1 0 1,1 0 0,-1 0-1,1 0 1,0 0 0,1 1 0,6 1 28,0-1 1,-1 0 0,1 0 0,0-1 0,0 0-1,0 0 1,0-1 0,0 0 0,13-3 0,-14 2-140,-1 0 0,1 1 1,-1-1-1,1 1 0,-1 1 1,1-1-1,-1 1 0,1 0 1,-1 0-1,0 1 0,1 0 1,-1 0-1,0 1 0,0-1 1,0 1-1,5 4 0,-3 0-494,13 7-5651,-8-13-843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5.987"/>
    </inkml:context>
    <inkml:brush xml:id="br0">
      <inkml:brushProperty name="width" value="0.025" units="cm"/>
      <inkml:brushProperty name="height" value="0.025" units="cm"/>
    </inkml:brush>
  </inkml:definitions>
  <inkml:trace contextRef="#ctx0" brushRef="#br0">118 92 13549,'0'0'3806,"-10"5"-2701,5-2-1121,-56 34 1293,58-35-1019,0 0 1,-1 1-1,1 0 0,0-1 1,1 1-1,-1 0 1,0 1-1,1-1 0,-1 0 1,1 1-1,0 0 1,1-1-1,-1 1 0,0 0 1,1 0-1,-2 7 0,3-11-226,0 1-1,0 0 0,0 0 0,1 0 0,-1-1 1,0 1-1,0 0 0,0 0 0,1-1 0,-1 1 0,0 0 1,1 0-1,-1-1 0,1 1 0,-1 0 0,1-1 0,-1 1 1,1-1-1,-1 1 0,1 0 0,-1-1 0,1 1 1,0-1-1,-1 0 0,1 1 0,0-1 0,0 1 0,30 5 376,29-9-128,-49 1-344,-1-1-1,0 0 1,0-1 0,0 0-1,0 0 1,-1-1 0,0 0-1,0-1 1,0 0-1,0-1 1,-1 1 0,0-1-1,-1-1 1,0 0-1,0 0 1,0 0 0,-1-1-1,0 0 1,-1 0-1,0 0 1,0-1 0,-1 0-1,-1 0 1,1 0-1,-2 0 1,1 0 0,1-19-1,-9 29 100,-5 10 44,-9 14 66,12-14-14,0 1 0,0 1 0,1 0 0,0 0 0,1 0 0,0 0 0,1 1 0,1 0 0,0-1-1,0 1 1,0 18 0,3-29-118,0-1 1,0 0-1,0 0 0,1 1 0,-1-1 1,0 0-1,1 0 0,-1 1 0,1-1 0,-1 0 1,1 0-1,-1 0 0,1 0 0,0 1 0,0-1 1,-1 0-1,1 0 0,0-1 0,0 1 0,0 0 1,0 0-1,0 0 0,0-1 0,0 1 0,0 0 1,2 0-1,1 0 21,1 1 0,-1-1 0,0 0 0,0-1 0,1 1-1,-1-1 1,0 0 0,7 0 0,-2-1-97,1 0 0,-1 0 0,1-1-1,-1 0 1,0-1 0,1 0 0,9-5-1,-4-2-55,-1 0 0,0 0 0,-1-2 0,0 1 0,12-15 0,-29 33 240,0 0 0,1 0 1,0 1-1,0 0 0,-3 14 1,5-18-68,1-1 0,-1 1 0,1-1 0,0 0 0,0 1 0,0-1 0,0 1 0,1-1 0,0 4 0,0-5-41,-1-1 1,1 0-1,-1 0 1,1 1-1,0-1 1,-1 0-1,1 0 1,0 0-1,0 0 1,0 0-1,-1 0 1,1 0-1,0-1 1,0 1-1,0 0 1,1 0-1,-1-1 0,0 1 1,0-1-1,0 1 1,0-1-1,1 1 1,-1-1-1,3 1 1,5 0-74,0-1-1,0 0 1,0 0 0,0-1-1,0 0 1,0 0 0,0-1 0,0 0-1,0-1 1,-1 0 0,1 0-1,-1-1 1,0 0 0,0 0 0,0-1-1,0 0 1,-1-1 0,0 0-1,0 0 1,-1 0 0,1-1 0,-1 0-1,-1 0 1,9-13 0,-16 22 34,-1 0 0,1 1 1,0-1-1,0 0 0,1 1 1,-1 0-1,0 0 0,1-1 0,0 1 1,-2 6-1,2-6 30,0 0-1,1 0 1,-1 0-1,1 1 1,0-1-1,0 0 1,0 0-1,0 0 1,0 1-1,1-1 1,-1 0-1,1 0 1,1 3-1,12 10-1567,12-8-3647,-3-7-4696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6.575"/>
    </inkml:context>
    <inkml:brush xml:id="br0">
      <inkml:brushProperty name="width" value="0.025" units="cm"/>
      <inkml:brushProperty name="height" value="0.025" units="cm"/>
    </inkml:brush>
  </inkml:definitions>
  <inkml:trace contextRef="#ctx0" brushRef="#br0">127 62 10218,'0'0'3539,"8"-6"128,1 1-2479,16-12 270,-9-6 2735,-16 23-4156,0-1 0,0 1 0,0-1-1,-1 1 1,1-1 0,0 1 0,0-1 0,0 1 0,0 0-1,-1-1 1,1 1 0,0-1 0,0 1 0,-1 0 0,1-1 0,0 1-1,-1 0 1,1-1 0,0 1 0,-1 0 0,1 0 0,0-1-1,-1 1 1,1 0 0,-1 0 0,1 0 0,0 0 0,-1-1 0,1 1-1,-1 0 1,1 0 0,-1 0 0,1 0 0,0 0 0,-1 0 0,1 0-1,-1 0 1,1 0 0,-1 0 0,0 1 0,-24-2-237,23 1 282,-10 0-82,0 0 0,0 2 0,0-1 0,-19 7 0,26-7 2,1 0 0,0 1 0,-1-1 0,1 1 0,0 1 0,0-1 0,0 0 0,1 1 0,-1 0 0,0 0 0,1 0 0,0 0 0,0 0 0,0 1 0,-4 5 0,7-8-3,0-1-1,0 1 0,0-1 0,0 1 1,0-1-1,0 1 0,0-1 1,0 1-1,1-1 0,-1 1 1,0-1-1,0 0 0,1 1 0,-1-1 1,0 1-1,0-1 0,1 1 1,-1-1-1,0 0 0,1 1 0,-1-1 1,1 0-1,-1 1 0,0-1 1,1 0-1,-1 0 0,1 0 0,-1 1 1,1-1-1,-1 0 0,1 0 1,-1 0-1,1 0 0,-1 0 0,1 0 1,0 0-1,28 8-329,-20-6 58,15 4-583,45 13-1162,-65-17 1873,1 0 1,0 0 0,-1 0-1,0 0 1,1 1-1,-1 0 1,0 0 0,-1 0-1,1 0 1,0 0-1,3 5 1,-6-6 165,0 0 1,0-1-1,0 1 0,-1 0 1,1 0-1,0 0 1,-1 0-1,1 0 0,-1-1 1,0 1-1,0 0 0,1 0 1,-1 0-1,0 0 0,-1 0 1,1 0-1,0 0 1,-1 0-1,1 0 0,-1 0 1,1 0-1,-1-1 0,0 1 1,0 0-1,0 0 0,0-1 1,0 1-1,0-1 0,-1 1 1,1-1-1,0 1 1,-1-1-1,1 0 0,-3 2 1,-7 6 464,0-1 0,-1 0 1,-22 11-1,18-11-387,11-5-39,-2 2-11,0 0 0,-1-1 0,1-1 0,-1 1 0,0-1 0,0-1 1,0 1-1,-16 2 0,24-6-110,-1 1 0,1 0 1,0 0-1,-1 0 1,1-1-1,-1 1 0,1 0 1,0 0-1,-1-1 0,1 1 1,0 0-1,-1-1 0,1 1 1,0 0-1,-1-1 0,1 1 1,0-1-1,0 1 0,-1 0 1,1-1-1,0 1 0,0-1 1,0 1-1,0-1 0,-1 1 1,1-1-1,0 1 1,0-1-1,0 1 0,0-1 1,0 1-1,0 0 0,1-1 1,-1 0-1,3-19-2370,8-7-2245,6-6-2307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7.409"/>
    </inkml:context>
    <inkml:brush xml:id="br0">
      <inkml:brushProperty name="width" value="0.025" units="cm"/>
      <inkml:brushProperty name="height" value="0.025" units="cm"/>
    </inkml:brush>
  </inkml:definitions>
  <inkml:trace contextRef="#ctx0" brushRef="#br0">161 1 13869,'0'0'2114,"-6"8"-1132,-15 19 601,1 2 1,1 1-1,-24 52 0,34-62-1181,0 0 0,2 0 1,0 1-1,2 0 0,0 0 0,1 1 1,-1 31-1,5-51-386,0 1-1,0-1 1,0 0 0,0 0-1,0 1 1,1-1 0,-1 0 0,1 0-1,0 1 1,0-1 0,0 0 0,0 0-1,0 0 1,0 0 0,0 0 0,0-1-1,1 1 1,-1 0 0,1 0 0,0-1-1,-1 1 1,1-1 0,0 0 0,0 1-1,0-1 1,0 0 0,0 0 0,0 0-1,0 0 1,0 0 0,1-1-1,-1 1 1,0-1 0,0 0 0,1 1-1,-1-1 1,0 0 0,4 0 0,10-1-257,0 0 1,0-2 0,0 1 0,23-8-1,-15 4-906,-23 5 1119,0 1 1,1 0 0,-1-1 0,0 1-1,0 0 1,0 0 0,0 0-1,0-1 1,0 1 0,0 0-1,0 1 1,0-1 0,0 0-1,1 0 1,-1 0 0,0 1 0,0-1-1,0 0 1,0 1 0,0-1-1,0 1 1,0 0 0,-1-1-1,1 1 1,0-1 0,0 1-1,0 0 1,0 0 0,-1 0 0,1-1-1,0 1 1,-1 0 0,1 0-1,-1 0 1,1 0 0,-1 0-1,1 0 1,-1 0 0,0 0-1,1 2 1,-1 2 56,0-1-1,0 1 1,0 0 0,0-1 0,-1 1-1,1-1 1,-1 1 0,-1-1-1,-1 6 1,-8 16 246,6-19 179,6-19 93,32-101-707,-32 108 159,8-37 48,-4 28-16,-5 14-31,0-1 0,0 1 0,1 0 1,-1 0-1,0 0 0,0 0 0,0 0 0,0 0 1,0 0-1,0 0 0,0 0 0,1-1 1,-1 1-1,0 0 0,0 0 0,0 0 1,0 0-1,0 0 0,0 0 0,1 0 0,-1 0 1,0 0-1,0 0 0,0 0 0,0 0 1,0 0-1,1 0 0,-1 0 0,0 0 1,0 0-1,0 0 0,0 0 0,0 0 0,1 0 1,-1 1-1,0-1 0,0 0 0,0 0 1,0 0-1,0 0 0,0 0 0,0 0 1,1 0-1,-1 0 0,0 0 0,0 1 0,0-1 1,0 0-1,0 0 0,0 0 0,0 0 1,0 0-1,0 1 0,0-1 0,0 0 1,0 0-1,0 0 0,0 0 0,0 1 0,3 2 20,0 1-1,0 0 1,0-1 0,1 1-1,-1-1 1,1 0-1,-1 0 1,1 0-1,0-1 1,0 1-1,1-1 1,-1 0-1,0 0 1,1-1-1,-1 1 1,1-1-1,0 0 1,-1 0-1,1-1 1,0 1-1,-1-1 1,1 0-1,9-1 1,-9 1-2,-1 0 1,1 0-1,-1-1 0,1 0 1,-1 0-1,1 0 0,-1 0 1,0 0-1,1-1 0,-1 0 0,0 0 1,0 0-1,0-1 0,0 1 1,-1-1-1,1 0 0,-1 0 1,1 0-1,-1 0 0,0-1 1,0 1-1,-1-1 0,1 0 1,-1 0-1,3-5 0,-7 5-213,-5 7 106,-6 7 21,10-6 94,-1 0-1,1 1 1,0-1-1,0 1 1,0-1-1,0 1 1,1 0-1,0 0 1,0 0-1,0 0 1,-2 10-1,4-14-4,0 1-1,0 0 0,0-1 0,0 1 0,0 0 0,0-1 1,0 1-1,1 0 0,-1-1 0,0 1 0,1-1 0,0 1 1,-1-1-1,1 1 0,0-1 0,0 1 0,0-1 0,0 0 0,0 1 1,0-1-1,0 0 0,0 0 0,0 0 0,0 0 0,1 0 1,-1 0-1,1 0 0,-1 0 0,1 0 0,-1-1 0,1 1 1,-1 0-1,1-1 0,-1 0 0,1 1 0,0-1 0,-1 0 0,1 0 1,0 0-1,-1 0 0,3 0 0,6 0-32,0 0-1,0 0 1,1-1 0,-1 0-1,0-1 1,0-1 0,0 1-1,-1-1 1,1-1 0,12-6-1,-17 8-17,-1-1 0,0 1 0,0-1 0,0 0 0,0 0-1,0 0 1,0 0 0,-1-1 0,0 0 0,0 1 0,0-1-1,0 0 1,0-1 0,-1 1 0,0 0 0,0-1 0,0 1 0,0-1-1,-1 0 1,1 1 0,-1-1 0,-1 0 0,1-8 0,-1 13 26,0 0 1,0-1 0,0 1-1,0 0 1,0-1 0,0 1-1,0 0 1,0-1 0,-1 1-1,1 0 1,0-1 0,0 1-1,0 0 1,-1 0-1,1-1 1,0 1 0,0 0-1,-1 0 1,1-1 0,0 1-1,-1 0 1,1 0 0,0 0-1,-1-1 1,1 1 0,0 0-1,-1 0 1,1 0 0,0 0-1,-1 0 1,1 0 0,0 0-1,-1 0 1,1 0 0,0 0-1,-1 0 1,1 0 0,0 0-1,-1 0 1,1 0 0,0 0-1,-1 0 1,1 1 0,0-1-1,-1 0 1,1 0-1,0 0 1,-1 0 0,1 1-1,0-1 1,0 0 0,-1 1-1,-17 11-187,15-9 202,1 0 0,-1 1 0,1-1-1,0 0 1,0 1 0,0 0 0,0 0-1,0-1 1,1 1 0,0 0 0,0 0-1,0 0 1,0 0 0,1 1 0,-1-1 0,1 0-1,0 0 1,0 0 0,1 0 0,-1 0-1,1 1 1,0-1 0,0 0 0,0 0-1,1-1 1,-1 1 0,1 0 0,0 0-1,0-1 1,0 1 0,1-1 0,-1 1 0,1-1-1,3 3 1,-2-3-219,0 0-1,-1-1 1,1 1-1,0-1 1,1 0 0,-1 0-1,0-1 1,0 1-1,1-1 1,-1 0-1,1 0 1,-1-1 0,6 1-1,5-1-3864,-3-5-2685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7.758"/>
    </inkml:context>
    <inkml:brush xml:id="br0">
      <inkml:brushProperty name="width" value="0.025" units="cm"/>
      <inkml:brushProperty name="height" value="0.025" units="cm"/>
    </inkml:brush>
  </inkml:definitions>
  <inkml:trace contextRef="#ctx0" brushRef="#br0">1 0 11915,'0'0'8328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8.198"/>
    </inkml:context>
    <inkml:brush xml:id="br0">
      <inkml:brushProperty name="width" value="0.025" units="cm"/>
      <inkml:brushProperty name="height" value="0.025" units="cm"/>
    </inkml:brush>
  </inkml:definitions>
  <inkml:trace contextRef="#ctx0" brushRef="#br0">53 60 12748,'0'0'7372,"7"8"-6662,-2 0-511,-1-1 0,0 1-1,0-1 1,-1 1-1,0 0 1,0 1-1,-1-1 1,0 0 0,0 1-1,-1-1 1,0 1-1,0 0 1,-1-1 0,-2 15-1,-4 26 183,-2-1 0,-2 0 0,-3 0 0,-24 60 0,20-56-364,134-369-1763,-108 292 1340,35-90-949,-40 107 1304,1-1 0,0 0 1,0 1-1,0 0 0,1 0 1,1 0-1,-1 1 0,1 0 0,15-11 1,-22 17 43,1 0 1,0 0 0,0 0 0,0 0 0,0 1-1,0-1 1,0 0 0,1 1 0,-1-1 0,0 1-1,0-1 1,0 1 0,1-1 0,-1 1 0,0 0-1,0 0 1,1 0 0,-1-1 0,0 1 0,0 0-1,1 1 1,-1-1 0,0 0 0,1 0 0,-1 1 0,0-1-1,0 0 1,0 1 0,1-1 0,-1 1 0,0 0-1,0-1 1,0 1 0,0 0 0,0 0 0,0-1-1,0 1 1,0 0 0,0 0 0,-1 0 0,1 0-1,0 0 1,-1 0 0,1 1 0,0-1 0,-1 0-1,0 0 1,1 0 0,-1 1 0,1-1 0,-1 2 0,1 0-9,-1 1 1,1 0-1,-1 0 1,0-1-1,0 1 1,0 0-1,0 0 1,-1 0 0,1-1-1,-1 1 1,0 0-1,0-1 1,-1 1-1,1-1 1,-1 1 0,0-1-1,-2 4 1,-6 4 104,-1-1 1,-1 0 0,0-1 0,0 0 0,-1-1-1,0 0 1,-19 8 0,-101 36 1094,106-46-1036,27-6-177,0 1 1,0-1-1,-1 0 0,1 0 1,0 0-1,0 0 1,0 0-1,-1 0 0,1 0 1,0 0-1,0 0 0,0 0 1,0 0-1,-1 0 1,1 0-1,0 0 0,0 0 1,0 0-1,-1 0 1,1 0-1,0 0 0,0-1 1,0 1-1,0 0 1,-1 0-1,1 0 0,0 0 1,0 0-1,0 0 1,0 0-1,0-1 0,0 1 1,-1 0-1,1 0 1,0 0-1,0 0 0,0-1 1,0 1-1,0 0 1,0 0-1,0 0 0,0 0 1,0-1-1,0 1 1,0 0-1,0 0 0,0 0 1,0-1-1,0 1 1,2-3-490,0 0 1,1-1 0,0 1 0,0 1-1,0-1 1,0 0 0,0 1-1,5-4 1,27-19-5313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8.542"/>
    </inkml:context>
    <inkml:brush xml:id="br0">
      <inkml:brushProperty name="width" value="0.025" units="cm"/>
      <inkml:brushProperty name="height" value="0.025" units="cm"/>
    </inkml:brush>
  </inkml:definitions>
  <inkml:trace contextRef="#ctx0" brushRef="#br0">78 0 16912,'0'0'-21,"-7"12"811,1 0-639,-34 68 3262,35-70-3034,1 0-1,0 0 1,1 1-1,1-1 1,-1 1-1,0 18 1,3-28-367,0 0 0,0 0 0,1 0 0,-1 0 1,0 0-1,1 0 0,-1 0 0,1-1 1,-1 1-1,1 0 0,-1 0 0,1 0 0,-1-1 1,1 1-1,0 0 0,-1-1 0,1 1 0,0 0 1,0-1-1,-1 1 0,1-1 0,0 1 1,0-1-1,0 0 0,0 1 0,0-1 0,0 0 1,0 0-1,0 1 0,0-1 0,0 0 0,0 0 1,-1 0-1,1 0 0,0 0 0,2-1 1,-1 1-16,0 0 1,0 0 0,0 0-1,0 0 1,0-1 0,0 1 0,0-1-1,0 0 1,0 1 0,0-1 0,-1 0-1,1 0 1,0 0 0,0 0-1,-1 0 1,1-1 0,2-1 0,-1-4-21,1 0 1,-2 0 0,1 0-1,0 0 1,-1 0 0,-1 0-1,1-1 1,-1 1 0,0-9-1,0 11-10,-1 0 0,0 0 0,0 0 0,0 0-1,-1 0 1,1 0 0,-1 0 0,0 0 0,-1 0 0,1 1 0,-1-1-1,0 0 1,0 1 0,-5-8 0,7 12 14,0-1 1,-1 1 0,1-1-1,0 1 1,-1 0-1,1-1 1,-1 1-1,1-1 1,0 1-1,-1 0 1,1-1-1,-1 1 1,1 0-1,-1-1 1,1 1-1,-1 0 1,1 0-1,-1 0 1,1 0-1,-1-1 1,0 1-1,1 0 1,-1 0-1,1 0 1,-1 0-1,1 0 1,-1 0-1,0 0 1,1 0-1,-1 1 1,1-1-1,-1 0 1,0 0-1,-9 19-623,10-16 291,-1 1 1,0-1 0,1 1-1,0 0 1,0-1 0,0 1-1,0 0 1,0-1 0,1 1-1,2 6 1,-1-7-162,1-1-1,-1 0 1,1 0-1,0 0 1,0 0-1,0 0 1,0-1-1,0 1 1,0-1-1,0 0 1,0 0-1,1 0 1,-1 0-1,0-1 1,1 0-1,4 1 1,24 0-3278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9.471"/>
    </inkml:context>
    <inkml:brush xml:id="br0">
      <inkml:brushProperty name="width" value="0.025" units="cm"/>
      <inkml:brushProperty name="height" value="0.025" units="cm"/>
    </inkml:brush>
  </inkml:definitions>
  <inkml:trace contextRef="#ctx0" brushRef="#br0">182 184 13549,'0'0'4932,"-10"-3"-3319,4 2-1486,1-1 0,0 0 0,-1 1 0,1 0 0,-1 1 0,0-1 0,1 1 0,-1 0 0,1 0 0,-1 1 0,0 0 0,1 0 0,-1 0 0,1 0 0,0 1 0,-1 0 0,1 0 0,0 1 0,0-1 0,0 1 0,1 0 0,-1 1 0,-4 3 0,5-3 10,0 0 0,0 0 0,0 0 0,1 0 0,0 1 0,0-1 0,0 1 0,1 0 0,-1 0 0,-2 9 0,5-13-117,0 1 0,-1-1 0,1 0-1,0 1 1,0-1 0,0 0 0,0 1 0,0-1 0,0 1-1,0-1 1,0 0 0,1 1 0,-1-1 0,1 0 0,-1 0-1,1 1 1,-1-1 0,1 0 0,0 0 0,-1 0 0,1 0 0,0 0-1,0 1 1,0-1 0,0-1 0,0 1 0,0 0 0,0 0-1,0 0 1,0-1 0,0 1 0,1 0 0,-1-1 0,0 1-1,0-1 1,1 1 0,-1-1 0,0 0 0,1 0 0,-1 1 0,0-1-1,1 0 1,-1 0 0,0 0 0,1-1 0,1 1 0,2 0 13,0 0 1,0 0-1,1 0 1,-1 0-1,0-1 1,0 0-1,0 0 1,0 0-1,-1-1 1,1 0-1,0 0 1,-1 0-1,9-5 1,-10 4-75,0 0 1,0 0 0,0 0-1,0 0 1,-1-1 0,1 1 0,-1-1-1,0 0 1,0 0 0,-1 1-1,1-1 1,-1 0 0,1 0-1,-1-1 1,-1 1 0,1 0 0,0-5-1,-1 7-145,4-59-3604,-4 58 3154,0 0 0,-1 0-1,1 1 1,0-1 0,-1 0-1,1 1 1,-1-1 0,0 1-1,0-1 1,-3-4 0,11 16-7335,-5-6 7957,0-1-1,0 1 1,0 0-1,0-1 1,1 1-1,-1-1 0,1 0 1,0 0-1,-1 0 1,5 2-1,3 1-152,1-1 0,-1 0 0,1-1 0,-1 0 0,1-1 0,0 0 0,16 1 0,-20-3 398,1 0-1,-1 0 0,0-1 1,1 0-1,9-2 1,-14 2 318,0 0 1,0 0-1,0-1 1,0 1 0,0-1-1,0 1 1,0-1-1,0 0 1,-1 0-1,1 0 1,-1 0-1,3-4 1,-4 6-448,-1 0 0,1-1 0,-1 1 0,1-1 0,-1 1 0,1 0-1,-1-1 1,1 1 0,-1-1 0,1 1 0,-1-1 0,0 0 0,1 1 0,-1-1 0,0 1 0,0-1 0,1 0 0,-1 1-1,0-1 1,0 1 0,0-1 0,0 0 0,0 1 0,0-1 0,0 0 0,0 1 0,0-1 0,0 0 0,0 1 0,0-1 0,-1 0-1,1 1 1,0-1 0,0 1 0,-1-1 0,1 0 0,0 1 0,-1-1 0,1 1 0,0-1 0,-1 1 0,1-1 0,-1 1-1,1 0 1,-1-1 0,1 1 0,-1-1 0,1 1 0,-1 0 0,0-1 0,1 1 0,-1 0 0,1 0 0,-1 0 0,0-1 0,1 1-1,-1 0 1,0 0 0,1 0 0,-1 0 0,1 0 0,-1 0 0,0 0 0,1 0 0,-2 1 0,-4-1-59,1 0 1,-1 0-1,1 0 0,-1 1 1,0 0-1,-6 2 1,6 0 25,0 0 0,1-1 0,0 2 0,0-1 1,0 0-1,0 1 0,0 0 0,-3 5 0,6-7 26,0 0 1,0 0-1,0 1 0,0-1 0,1 1 0,-1-1 0,1 1 0,-1 0 0,1-1 0,0 1 0,0 0 0,1 0 0,-1 0 0,0 0 0,1 0 0,0 0 1,0 0-1,0 3 0,0-5-67,1 0 0,-1 0 0,1 0 0,-1 1 0,1-1 0,0 0 0,-1 0 0,1 0 0,0 0 0,0-1 0,0 1 0,0 0 0,0 0 0,0 0 0,0-1 0,0 1 0,0-1 0,0 1 0,0-1 1,0 1-1,1-1 0,-1 1 0,0-1 0,0 0 0,1 0 0,-1 0 0,0 0 0,3 0 0,40-1 290,-39 1-259,8-2-96,-1-1 0,1 0 0,-1-1 0,0 0-1,0-1 1,-1 0 0,1-1 0,-1 0 0,-1 0 0,1-2 0,11-9 0,-13 10-2,0-1 1,0 0-1,-1-1 1,0 1 0,-1-2-1,0 1 1,0-1-1,-1 0 1,0 0-1,-1-1 1,0 0 0,4-12-1,-9 22 30,1-1 0,-1 0 0,1 1 0,-1-1-1,0 0 1,1 0 0,-1 1 0,0-1 0,0 0-1,0 1 1,-1-1 0,1 0 0,0 1 0,-1-1 0,0-2-1,1 4 4,-1-1-1,1 1 0,-1 0 0,1 0 0,0-1 0,-1 1 1,1 0-1,-1 0 0,1 0 0,-1-1 0,1 1 0,-1 0 0,1 0 1,-1 0-1,1 0 0,-1 0 0,1 0 0,-1 0 0,1 0 1,-1 1-1,1-1 0,-1 0 0,1 0 0,-1 0 0,1 0 1,-1 1-1,1-1 0,-1 0 0,1 0 0,-1 1 0,1-1 1,-6 4-35,1 0 0,0 0 0,0 0 0,1 1 1,-1-1-1,-4 8 0,2-3 144,1 0 1,1 0 0,0 0-1,0 0 1,0 1-1,2 0 1,-1 0-1,1 0 1,1 0 0,-1 1-1,2-1 1,0 1-1,0-1 1,1 18-1,0-26-77,1 0 0,-1 0 0,1 1 0,0-1 0,0 0 0,0 0 0,0 0 0,0 0 0,0 0 0,0 0 0,1 0 0,-1 0 0,1 0 0,-1-1 0,1 1 0,0-1 0,0 1 0,0-1 0,3 2 0,0 0 15,0-1-1,0 0 0,0 0 0,1-1 0,-1 1 0,1-1 0,-1 0 0,7 0 0,0-1 3,-1 0 0,1 0-1,0-1 1,-1-1 0,1 0 0,-1 0-1,18-7 1,-16 3-35,0 0 1,-1-1 0,1-1-1,20-16 1,-29 21-9,0 0 1,-1-1-1,1 1 1,-1-1 0,0 0-1,0 0 1,0 0-1,0 0 1,-1 0 0,1-1-1,-1 1 1,0-1-1,-1 1 1,1-1-1,-1 0 1,0 0 0,1-7-1,-2 12 0,0-1 1,-1 1-1,1 0 0,0-1 0,0 1 0,-1 0 0,1 0 0,0-1 0,0 1 1,-1 0-1,1 0 0,0 0 0,-1 0 0,1-1 0,0 1 0,-1 0 0,1 0 1,0 0-1,-1 0 0,1 0 0,0 0 0,-1 0 0,1 0 0,0 0 0,-1 0 1,1 0-1,-1 0 0,1 0 0,0 0 0,-1 0 0,1 0 0,0 0 0,-1 0 1,1 1-1,0-1 0,-1 0 0,1 0 0,0 0 0,0 1 0,-1-1 0,1 0 1,-15 8 4,11-5 60,0 0 1,1 0-1,-1 1 1,1-1-1,0 1 1,0 0-1,0 0 1,1 0-1,-1 0 1,1 1-1,0-1 1,0 0-1,1 1 0,-1 0 1,1-1-1,0 1 1,0 0-1,0 6 1,2-9-41,0-1 0,0 1 0,0-1 0,0 0 0,0 0 0,0 1 0,0-1 0,1 0 0,-1 0 0,0 0 0,1 0-1,-1 0 1,1-1 0,-1 1 0,1 0 0,-1-1 0,1 1 0,-1-1 0,1 1 0,-1-1 0,1 0 0,0 0 0,-1 0 0,1 0 0,0 0 0,2 0 0,48-2 75,-45 1-213,0-1 1,0 0-1,0-1 0,0 1 1,0-1-1,-1 0 0,1-1 1,-1 0-1,0 0 0,0 0 1,0-1-1,0 0 1,-1 0-1,0 0 0,0-1 1,0 1-1,-1-1 0,0 0 1,4-8-1,-18 23-870,-6 12 978,14-16-42,0-1 0,0 1 0,1-1 0,-1 1 0,1 0 0,1-1 0,-1 1 0,0 6 0,1-9-164,0-1 1,1 1-1,-1-1 0,0 0 1,0 1-1,1-1 1,-1 0-1,1 1 1,-1-1-1,1 0 1,-1 0-1,1 1 0,0-1 1,0 0-1,0 0 1,-1 0-1,1 0 1,0 0-1,0 0 0,0 0 1,1 0-1,-1-1 1,0 1-1,0 0 1,0-1-1,1 1 1,-1 0-1,0-1 0,1 0 1,-1 1-1,0-1 1,2 1-1,21 1-7273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09.994"/>
    </inkml:context>
    <inkml:brush xml:id="br0">
      <inkml:brushProperty name="width" value="0.025" units="cm"/>
      <inkml:brushProperty name="height" value="0.025" units="cm"/>
    </inkml:brush>
  </inkml:definitions>
  <inkml:trace contextRef="#ctx0" brushRef="#br0">1 46 4004,'7'-8'2163,"18"-21"3239,-6 20 1873,-18 9-7179,-1 0 0,1 1-1,0-1 1,-1 0 0,1 0-1,-1 1 1,1-1 0,-1 0-1,1 1 1,-1-1 0,0 1-1,1-1 1,-1 1-1,1-1 1,-1 1 0,0-1-1,1 1 1,-1-1 0,0 1-1,0-1 1,1 1 0,-1-1-1,0 1 1,0 0-1,0-1 1,0 1 0,0-1-1,0 1 1,1 0 0,-2 0-1,2 23 584,-1-19-281,1 36 398,-2 0 1,-2 1 0,-14 67 0,14-98-740,1 0 0,0 1 1,-1 22-1,3-33-48,0-1-1,0 1 1,1-1-1,-1 1 0,0 0 1,1-1-1,-1 1 1,0-1-1,1 1 1,-1-1-1,0 1 1,1-1-1,-1 1 1,1-1-1,-1 1 0,1-1 1,-1 0-1,1 1 1,-1-1-1,1 0 1,0 1-1,-1-1 1,1 0-1,0 0 0,-1 1 1,1-1-1,-1 0 1,1 0-1,0 0 1,-1 0-1,1 0 1,0 0-1,-1 0 1,1 0-1,0 0 0,-1-1 1,1 1-1,0 0 1,-1 0-1,1 0 1,0-1-1,30-11-85,-22 5-89,0-1 1,0 0-1,-1 0 1,0-1-1,-1 0 1,0-1-1,-1 1 1,1-1-1,-2-1 1,0 1-1,0-1 1,-1 0-1,0 0 1,0 0-1,-2-1 1,1 1-1,-1-1 1,0-19 0,-2 31 94,-1 0 1,1 0 0,0 0 0,-1-1 0,1 1-1,0 0 1,-1 0 0,1 0 0,0 0 0,-1 0-1,1 0 1,0 0 0,-1 0 0,1 0 0,0 0 0,-1 0-1,1 0 1,0 0 0,-1 0 0,1 0 0,0 0-1,-1 0 1,1 0 0,0 0 0,-1 0 0,1 1 0,0-1-1,0 0 1,-1 0 0,1 0 0,0 1 0,-1-1-1,1 0 1,-5 6-566,0 0 1,0-1-1,1 1 0,0 1 0,0-1 0,0 1 1,1-1-1,-4 13 0,-18 62-7523,24-76 7504,-5 16-1598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0.613"/>
    </inkml:context>
    <inkml:brush xml:id="br0">
      <inkml:brushProperty name="width" value="0.025" units="cm"/>
      <inkml:brushProperty name="height" value="0.025" units="cm"/>
    </inkml:brush>
  </inkml:definitions>
  <inkml:trace contextRef="#ctx0" brushRef="#br0">147 0 11275,'0'0'4260,"-8"7"-3048,-5 7-688,0 0 1,2 1 0,0 0-1,0 1 1,2 0 0,0 1 0,0 0-1,2 0 1,0 1 0,-5 23-1,4-13-116,2 0-1,1 1 0,1 0 0,2 0 0,0 0 0,5 43 0,6-53-413,-8-19-17,-1 0 0,0 1 1,0-1-1,1 0 1,-1 0-1,0 0 1,1 0-1,-1 1 1,0-1-1,0 0 0,1 0 1,-1 0-1,0 0 1,1 0-1,-1 0 1,0 0-1,1 0 1,-1 0-1,0 0 1,0 0-1,1 0 0,-1 0 1,0 0-1,1 0 1,-1 0-1,0 0 1,1-1-1,-1 1 1,0 0-1,0 0 1,1 0-1,-1 0 0,0-1 1,0 1-1,1 0 1,-1 0-1,0 0 1,0-1-1,0 1 1,1 0-1,-1-1 0,0 1 1,0 0-1,0 0 1,0-1-1,0 1 1,0 0-1,1-1 1,-1 1-1,0 0 1,0 0-1,0-1 0,0 1 1,0 0-1,0-1 1,0 1-1,0 0 1,0-1-1,-1 1 1,1 0-1,0-1 1,0 1-1,0 0 0,0 0 1,0-1-1,1-25-996,-1-1 1,-1 1-1,-1-1 0,-7-33 0,4 27 273,4 20 1580,5 26-191,11 29 261,-10-36-815,0 0 0,1 0-1,-1-1 1,1 0 0,0 0 0,1 0 0,-1-1 0,1 0-1,0 0 1,0-1 0,0 0 0,0 0 0,1 0-1,-1-1 1,1 0 0,0-1 0,-1 0 0,1 0-1,0-1 1,0 1 0,10-3 0,-12 2-5,-1 0 1,1-1-1,0 1 0,-1-2 1,1 1-1,-1 0 0,1-1 1,-1 0-1,0-1 0,0 1 1,0-1-1,0 0 0,0 0 1,0 0-1,-1-1 0,0 0 1,1 1-1,-1-2 0,-1 1 1,1 0-1,-1-1 0,0 0 1,0 1-1,0-1 0,0-1 1,-1 1-1,0 0 1,0 0-1,2-10 0,-4 15-83,0 0-1,0-1 1,0 1 0,0 0-1,0 0 1,1 0-1,-1-1 1,0 1-1,0 0 1,0 0 0,0-1-1,0 1 1,0 0-1,0 0 1,0-1-1,0 1 1,0 0 0,0 0-1,0-1 1,0 1-1,0 0 1,0 0-1,-1-1 1,1 1 0,0 0-1,0 0 1,0 0-1,0-1 1,0 1-1,0 0 1,-1 0 0,1 0-1,0-1 1,0 1-1,0 0 1,-1 0-1,1 0 1,0 0 0,0 0-1,0 0 1,-1-1-1,1 1 1,0 0-1,0 0 1,-1 0 0,-12 7-89,-12 19-86,21-19 182,0 0-1,1 1 1,0-1-1,0 1 0,1 0 1,0 0-1,0 0 0,1 0 1,0 0-1,0 0 1,1 1-1,1 9 0,-1-17-30,0-1 0,0 1 0,1 0-1,-1 0 1,0 0 0,1-1-1,-1 1 1,0 0 0,1-1 0,-1 1-1,1 0 1,-1-1 0,1 1-1,-1-1 1,1 1 0,0-1 0,-1 1-1,1-1 1,0 1 0,-1-1 0,1 0-1,0 1 1,-1-1 0,1 0-1,0 1 1,0-1 0,0 0 0,-1 0-1,3 0 1,14-4-4409,-6-10-2193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1.030"/>
    </inkml:context>
    <inkml:brush xml:id="br0">
      <inkml:brushProperty name="width" value="0.025" units="cm"/>
      <inkml:brushProperty name="height" value="0.025" units="cm"/>
    </inkml:brush>
  </inkml:definitions>
  <inkml:trace contextRef="#ctx0" brushRef="#br0">19 1 13100,'0'0'2856,"-4"9"-2135,2-2-687,-1-1-1,1 0 1,0 1-1,0-1 1,1 1-1,0 0 1,0 0-1,0-1 0,1 1 1,0 0-1,1 0 1,-1 0-1,1-1 1,1 1-1,-1 0 1,1-1-1,0 1 1,1-1-1,-1 1 1,1-1-1,5 7 1,1-3-1260,0 0 1,0-1-1,1 0 1,0-1-1,1 0 1,11 7-1,-26-10 8770,-12 8-5277,5-4-1428,9-8-721,1 1-1,0-1 1,-1 0-1,1 0 1,0 1-1,0-1 1,0 1 0,0-1-1,0 1 1,0-1-1,0 1 1,1 0-1,-1-1 1,1 1-1,-1 0 1,1 0-1,0-1 1,-1 1 0,1 0-1,0 0 1,0 2-1,1-3-31,0 0 0,-1 0 0,1 1-1,0-1 1,0 0 0,0 0 0,0 0-1,0 0 1,0 0 0,0 0 0,0-1-1,0 1 1,1 0 0,-1 0 0,0-1-1,1 1 1,-1-1 0,0 1 0,1-1-1,1 1 1,11 1 293,1 0 1,0-1-1,28 0 0,-32-2-373,17 0-156,0-2 0,0-1 0,45-14 1,25-3-149,-97 21 336,-1 0 1,0 0-1,0 0 1,1 1-1,-1-1 0,0 0 1,1 0-1,-1 0 1,0 0-1,1 0 1,-1 1-1,0-1 0,0 0 1,1 0-1,-1 0 1,0 1-1,0-1 0,1 0 1,-1 0-1,0 1 1,0-1-1,0 0 1,0 1-1,1-1 0,-1 0 1,0 0-1,0 1 1,0-1-1,0 0 1,0 1-1,0-1 0,0 0 1,0 1-1,0-1 1,0 0-1,0 1 1,0-1-1,0 0 0,0 1 1,0-1-1,0 0 1,0 1-1,-1-1 1,1 0-1,0 0 0,0 1 1,0-1-1,0 0 1,-1 1-1,1-1 0,0 0 1,0 0-1,-1 0 1,1 1-1,-15 31 608,2-5-207,12-24-387,0-1 0,1 1 0,-1-1 0,1 1 0,0 0 0,0-1 1,0 1-1,0-1 0,0 1 0,1 0 0,-1-1 0,1 1 1,-1-1-1,1 1 0,1 2 0,-1-4-222,0 1-1,0-1 1,1 0-1,-1 0 1,0 1-1,0-1 1,1 0-1,-1 0 1,1 0 0,-1 0-1,1-1 1,-1 1-1,1 0 1,0-1-1,-1 1 1,1-1-1,0 1 1,-1-1-1,1 0 1,0 0-1,0 1 1,-1-1 0,3-1-1,10 1-6299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6.831"/>
    </inkml:context>
    <inkml:brush xml:id="br0">
      <inkml:brushProperty name="width" value="0.025" units="cm"/>
      <inkml:brushProperty name="height" value="0.025" units="cm"/>
    </inkml:brush>
  </inkml:definitions>
  <inkml:trace contextRef="#ctx0" brushRef="#br0">24 1 12588,'0'0'14654,"-1"11"-14329,-21 77 220,22-88-534,0 1-1,0 0 1,0-1-1,0 1 1,0-1 0,0 1-1,0 0 1,0-1-1,0 1 1,0-1 0,0 1-1,0-1 1,0 1 0,1 0-1,-1-1 1,0 1-1,0-1 1,1 1 0,-1-1-1,0 1 1,1-1-1,-1 1 1,0-1 0,1 0-1,-1 1 1,1-1 0,-1 1-1,1-1 1,-1 0-1,1 1 1,-1-1 0,1 0-1,-1 0 1,1 1-1,-1-1 1,1 0 0,0 0-1,-1 0 1,1 0 0,-1 0-1,1 0 1,-1 0-1,1 0 1,0 0 0,-1 0-1,1 0 1,-1 0-1,1 0 1,0 0 0,-1-1-1,1 1 1,-1 0 0,2-1-1,36-9 271,31-21-167,-54 23-109,0 0 0,1 1 0,0 1 0,30-8 0,-45 14-7,0 0 0,0 0 0,-1 1 0,1-1-1,0 0 1,-1 0 0,1 0 0,-1 0 0,1 1 0,0-1 0,-1 0 0,1 0 0,0 1 0,-1-1 0,1 1-1,-1-1 1,1 0 0,-1 1 0,1-1 0,-1 1 0,1-1 0,-1 1 0,0-1 0,1 1 0,-1 0 0,0-1 0,1 1-1,-1-1 1,0 1 0,0 0 0,0-1 0,1 1 0,-1 0 0,0-1 0,0 1 0,0 0 0,0-1 0,0 1 0,0 0-1,0-1 1,-1 1 0,1 0 0,0-1 0,0 1 0,0 0 0,-1-1 0,1 1 0,-1 0 0,-12 48-141,7-30 110,6-19 36,0 1 1,0-1-1,0 1 0,-1 0 0,1-1 0,0 1 1,0 0-1,0-1 0,0 1 0,0 0 1,1-1-1,-1 1 0,0-1 0,0 1 0,0 0 1,0-1-1,1 1 0,-1-1 0,0 1 0,1-1 1,-1 1-1,0-1 0,1 1 0,-1-1 0,1 1 1,-1-1-1,1 1 0,-1-1 0,1 0 0,-1 1 1,1-1-1,-1 0 0,1 1 0,0-1 1,28-1 238,29-21 73,-57 21-317,63-36-454,-50 28 324,1 0 0,0 1 0,1 0 0,21-7 0,-37 15 129,1 0-1,-1 0 1,1 0 0,-1 0 0,1 0-1,-1 0 1,0 0 0,1 1 0,-1-1 0,1 0-1,-1 0 1,0 0 0,1 1 0,-1-1-1,0 0 1,1 1 0,-1-1 0,0 0-1,0 1 1,1-1 0,-1 0 0,0 1-1,0-1 1,0 0 0,1 1 0,-1-1 0,0 1-1,0-1 1,0 0 0,0 1 0,0-1-1,0 1 1,0-1 0,0 1 0,0-1-1,0 0 1,0 1 0,0-1 0,0 1-1,0-1 1,0 0 0,0 1 0,-1-1 0,1 1-1,0-1 1,0 0 0,0 1 0,-1-1-1,1 0 1,0 1 0,-1-1 0,-9 35-215,6-25 177,4-10-104,0 1 0,-1-1 1,1 0-1,0 1 0,0-1 1,0 1-1,0-1 0,0 1 1,-1-1-1,1 0 0,0 1 0,0-1 1,0 1-1,0-1 0,0 1 1,0-1-1,1 1 0,-1-1 1,0 0-1,0 1 0,0-1 0,0 1 1,0-1-1,1 1 0,-1-1 1,0 0-1,0 1 0,1-1 1,-1 0-1,0 1 0,1-1 1,-1 0-1,0 1 0,1-1 0,-1 0 1,0 0-1,1 1 0,-1-1 1,1 0-1,-1 0 0,0 0 1,1 1-1,-1-1 0,1 0 1,-1 0-1,1 0 0,-1 0 0,0 0 1,1 0-1,-1 0 0,1 0 1,-1 0-1,1 0 0,-1 0 1,1 0-1,-1-1 0,0 1 0,1 0 1,-1 0-1,1 0 0,-1-1 1,0 1-1,1 0 0,-1 0 1,0-1-1,1 1 0,12-8-6133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2.100"/>
    </inkml:context>
    <inkml:brush xml:id="br0">
      <inkml:brushProperty name="width" value="0.025" units="cm"/>
      <inkml:brushProperty name="height" value="0.025" units="cm"/>
    </inkml:brush>
  </inkml:definitions>
  <inkml:trace contextRef="#ctx0" brushRef="#br0">243 38 10346,'0'0'10751,"-11"-6"-9357,3 0-1191,5 4-160,0-1 0,0 1 0,0 0 0,-1 0 0,1 0 0,-1 0 0,1 1 0,-1-1 0,0 1 0,0 0-1,1 0 1,-1 0 0,0 1 0,0-1 0,0 1 0,0 0 0,0 0 0,0 0 0,0 1 0,-6 1 0,-1 2 6,1 1 1,0 0-1,0 1 0,0 0 1,0 1-1,1 0 1,-11 11-1,15-14-33,0 1 0,0 0 0,1 0 0,0 1 0,0-1 0,1 1 0,-1 0 0,1 0 0,0 0 0,1 0 0,0 1 0,0-1 0,-2 13 0,3-18-10,1 0 0,0 0 1,0 0-1,0 0 0,0 0 1,0 0-1,1 0 0,-1-1 0,0 1 1,0 0-1,1 0 0,-1 0 0,0 0 1,1 0-1,-1 0 0,1 0 1,-1-1-1,1 1 0,-1 0 0,1 0 1,0-1-1,-1 1 0,1 0 0,0-1 1,0 1-1,0-1 0,-1 1 1,1-1-1,1 1 0,2 0 20,-1 0 0,0 0 0,1-1 0,-1 1 0,0-1 0,1 0 0,-1 0 1,7 0-1,2-2 44,-1 0 0,1-1 0,-1 0 1,15-6-1,-7 0-218,0-1 0,0-1 0,25-19 0,-39 27 137,-1-1 1,1 1-1,-1-1 0,0 0 1,0 0-1,-1-1 0,1 1 0,-1-1 1,0 0-1,0 0 0,0 0 1,-1 0-1,1 0 0,-1 0 0,-1-1 1,1 1-1,-1-1 0,1-6 1,-2 12 10,0-1 1,0 1 0,0 0 0,0-1-1,0 1 1,0-1 0,0 1 0,0 0-1,0-1 1,0 1 0,0 0 0,-1-1 0,1 1-1,0 0 1,0-1 0,0 1 0,0 0-1,-1 0 1,1-1 0,0 1 0,0 0-1,-1-1 1,1 1 0,0 0 0,-1 0-1,1 0 1,0-1 0,-1 1 0,1 0 0,0 0-1,-1 0 1,1 0 0,0 0 0,-1 0-1,1 0 1,0 0 0,-1 0 0,1 0-1,0 0 1,-1 0 0,1 0 0,0 0-1,-1 0 1,1 0 0,-1 0 0,1 0 0,0 0-1,-1 0 1,1 0 0,0 1 0,0-1-1,-1 0 1,1 0 0,0 0 0,-1 1-1,1-1 1,0 0 0,0 0 0,-1 1-1,1-1 1,0 0 0,0 1 0,-21 17-108,15-8 116,0 0 0,0 1 0,1 0 1,0 0-1,-5 17 0,8-23-48,0 1 1,1 0-1,-1 0 0,1 0 0,1 0 1,-1 0-1,1 0 0,0 0 0,0 1 1,1-1-1,0 0 0,2 9 0,-1-13-103,-1 0 0,0 0 0,0-1 0,1 1 0,-1-1 0,1 0 0,-1 1 0,1-1 0,-1 0 0,1 0 0,0 0 0,0 0 0,0 0 0,-1 0 0,1 0 0,0-1 0,0 1 0,0-1 0,0 1 0,0-1 0,0 0 0,0 0 0,1 0 0,2 0 0,1 0-663,1-1 1,-1 1-1,0-1 1,1-1-1,-1 1 1,12-5-1,16-14-3738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2.479"/>
    </inkml:context>
    <inkml:brush xml:id="br0">
      <inkml:brushProperty name="width" value="0.025" units="cm"/>
      <inkml:brushProperty name="height" value="0.025" units="cm"/>
    </inkml:brush>
  </inkml:definitions>
  <inkml:trace contextRef="#ctx0" brushRef="#br0">122 0 10666,'0'0'9801,"-11"14"-9699,-2 5 0,0 1 0,-16 31 0,25-42 35,0 1 1,0-1-1,0 1 0,2-1 0,-1 1 0,1 0 0,1 0 0,-1 0 1,2 1-1,0 15 0,0-24-119,1-1 1,-1 1-1,0-1 1,1 1-1,-1-1 1,1 1-1,-1-1 1,1 0 0,0 1-1,0-1 1,0 0-1,0 0 1,0 0-1,0 1 1,0-1-1,0 0 1,0 0-1,0 0 1,0-1-1,1 1 1,-1 0-1,3 1 1,0-1-7,0 1 0,0-1 0,1 0 0,-1 0 0,0-1-1,1 1 1,8-1 0,-2 0-430,0-1 1,0-1-1,0 0 0,0 0 0,18-7 0,-24 7 185,-1 0 128,0 0 0,0 1 1,0-1-1,1 1 0,-1 0 0,0 0 1,1 0-1,4 0 0,-8 1 144,0 0 1,-1 0-1,1 0 0,0 1 1,-1-1-1,1 0 0,-1 0 0,1 1 1,0-1-1,-1 0 0,1 1 0,-1-1 1,1 1-1,-1-1 0,1 0 1,-1 1-1,1-1 0,-1 1 0,0-1 1,1 1-1,-1 0 0,1 0 0,2 25 2060,-4-21-1900,0 0 1,0 0 0,-1 0-1,0 0 1,0 0 0,0-1 0,0 1-1,-1-1 1,0 0 0,0 1-1,0-1 1,0 0 0,-1-1-1,1 1 1,-1-1 0,0 1 0,0-1-1,0 0 1,-1 0 0,1-1-1,-1 0 1,-7 4 0,2-2-191,0 0 1,0 0-1,0-1 1,0-1-1,0 0 1,-1 0-1,1-1 1,0 0-1,-1 0 1,-12-2-1,21 0-226,1 1 0,-1-1 0,0 1 0,0-1 0,0 0 0,1 1 0,-1-1 0,0 0 0,1 0 0,-1 0 0,1-1 0,-1 1 0,1 0 0,-1 0 0,1-1 0,0 1 0,0-1 0,0 0 0,-1 1 0,2-1 0,-1 0 0,0 1 0,0-1 0,0 0 0,0-2 0,-3-29-7716,4 11-544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2.890"/>
    </inkml:context>
    <inkml:brush xml:id="br0">
      <inkml:brushProperty name="width" value="0.025" units="cm"/>
      <inkml:brushProperty name="height" value="0.025" units="cm"/>
    </inkml:brush>
  </inkml:definitions>
  <inkml:trace contextRef="#ctx0" brushRef="#br0">60 158 15150,'0'0'8179,"7"-8"-5553,-3 4-2383,0 1-92,0-1 1,-1 0-1,0 1 0,1-1 1,-1 0-1,-1-1 0,1 1 1,-1 0-1,1-1 0,-1 0 1,-1 1-1,1-1 0,-1 0 0,1 0 1,0-10-1,-2 12-98,0-2 9,0-1 1,0 1-1,-1-1 0,1 1 0,-1-1 0,-3-10 1,3 15-80,1 0 1,-1 0 0,0 0 0,0 0 0,1 0-1,-1 1 1,0-1 0,0 0 0,0 0-1,0 0 1,0 1 0,0-1 0,0 1 0,0-1-1,0 1 1,0-1 0,0 1 0,0-1-1,-1 1 1,1 0 0,0 0 0,0-1 0,0 1-1,-1 0 1,1 0 0,0 0 0,0 1 0,0-1-1,-1 0 1,1 0 0,0 1 0,0-1-1,0 0 1,0 1 0,0-1 0,0 1 0,0 0-1,0-1 1,-2 2 0,-2 2-18,0-1 0,1 1 0,-1 0-1,1 0 1,0 1 0,0-1 0,0 1 0,1 0 0,0 0 0,-1 0 0,2 1-1,-1-1 1,1 1 0,0-1 0,0 1 0,0 0 0,1 0 0,0 0 0,0 0 0,0 0-1,1 0 1,1 12 0,-1-16 25,1-1-1,0 1 1,-1 0 0,1-1-1,0 1 1,0-1-1,0 1 1,0-1-1,0 1 1,1-1 0,-1 0-1,0 1 1,1-1-1,-1 0 1,1 0 0,-1 0-1,1 0 1,-1 0-1,1-1 1,0 1-1,-1 0 1,1-1 0,0 1-1,0-1 1,0 0-1,-1 1 1,1-1 0,2 0-1,61 3-346,-52-4 195,225 1-741,-237 0 1601,-3-4-398,0 0 0,-1 0 0,0 1 0,1-1 0,-1 1 0,0-1 0,-5-3 0,-6-10-45,8 8-264,2 5-85,1-1 0,-1-1 0,1 1-1,1 0 1,-1-1 0,1 0 0,0 1 0,0-1 0,-2-12 0,6 17-511,0 0 0,1 0 0,-1 0 0,0 0 0,1 0 1,-1 0-1,1 0 0,-1 1 0,1 0 0,4-1 1,-3 0-907,23-3-6444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3.759"/>
    </inkml:context>
    <inkml:brush xml:id="br0">
      <inkml:brushProperty name="width" value="0.025" units="cm"/>
      <inkml:brushProperty name="height" value="0.025" units="cm"/>
    </inkml:brush>
  </inkml:definitions>
  <inkml:trace contextRef="#ctx0" brushRef="#br0">1 110 10666,'0'0'13298,"2"8"-13245,-2-5-45,1 0 0,0-1-1,-1 1 1,1-1-1,0 1 1,1-1 0,-1 0-1,0 0 1,1 1 0,-1-1-1,1 0 1,0 0-1,-1 0 1,1 0 0,0-1-1,2 3 1,-1-3 9,0 0 1,0 0 0,-1 0-1,1-1 1,0 1-1,0-1 1,0 0-1,0 1 1,0-1-1,0 0 1,-1-1-1,1 1 1,0 0 0,0-1-1,0 0 1,0 1-1,-1-1 1,1 0-1,3-2 1,8-4 4,0-1 0,-1 0-1,1-1 1,-2 0 0,20-18 0,-4 4-57,-28 22 26,0 1-1,0 0 1,0 0 0,0 0 0,1 0 0,-1-1-1,0 1 1,0 0 0,0 0 0,1 0-1,-1 0 1,0 0 0,0 0 0,1 0 0,-1 0-1,0 0 1,0 0 0,0 0 0,1 0-1,-1 0 1,0 0 0,0 0 0,1 0 0,-1 0-1,0 0 1,0 0 0,1 0 0,-1 0-1,0 0 1,0 0 0,0 0 0,1 0-1,-1 1 1,0-1 0,0 0 0,0 0 0,1 0-1,-1 0 1,0 1 0,0-1 0,0 0-1,0 0 1,0 0 0,1 1 0,-1-1 0,0 0-1,0 0 1,0 1 0,4 19-123,-3 35 210,-2-44-117,1-10 39,0 1 1,0-1-1,1 0 0,-1 1 0,0-1 0,0 0 0,1 0 0,-1 1 0,0-1 0,1 0 0,-1 0 0,1 1 0,0-1 0,-1 0 0,1 0 0,0 0 0,0 0 0,0 0 0,-1 0 0,1 0 0,0 0 0,0 0 0,1-1 0,0 2 0,1-1 17,0 0-1,0 0 0,0 0 0,0 0 0,0-1 0,0 1 0,0-1 0,0 0 1,0 0-1,5-1 0,1 0 48,0 0 1,-1-1-1,1 0 1,0-1-1,-1 0 1,15-7-1,-16 6-32,0 0 0,1 0 0,-2-1 0,1 0 1,0 0-1,-1 0 0,0-1 0,0 0 0,-1 0 0,0-1 0,0 0 0,0 0 0,-1 0 0,0 0 0,0 0 0,-1-1 0,0 0 0,0 0 0,-1 0 0,0 0 0,-1 0 0,2-16 0,-4 24-45,0 0 1,0 1-1,-1-1 0,1 1 0,0 0 1,0-1-1,0 1 0,0 0 0,0 0 1,1 0-1,-1-1 0,0 1 0,0 0 0,0 0 1,1 0-1,-1 0 0,0 2 0,-2 5 18,0 0 0,1 1-1,0-1 1,0 0 0,1 1-1,0-1 1,0 1 0,1-1-1,0 1 1,3 15 0,-2-21 25,-1 0 0,1 0 0,0 0 0,0 0 0,1 0 0,-1 0 0,1 0 0,-1-1 0,1 1 0,0 0 0,0-1 0,0 0 0,0 1 0,0-1 0,1 0 0,-1 0 0,1 0 0,-1-1 0,1 1 0,0-1 0,0 1 0,0-1 0,-1 0 0,1 0 0,0 0 0,0 0 0,1-1 0,-1 1-1,0-1 1,0 0 0,0 0 0,3 0 0,-3 0-157,1 0-1,-1 0 0,0 0 0,0 0 0,0-1 0,0 1 0,0-1 0,-1 0 0,1 0 0,0 0 1,0 0-1,5-4 0,-6 4-392,-1-1 1,1 0 0,0 0-1,0-1 1,-1 1 0,1 0-1,-1-1 1,0 1 0,0 0-1,0-1 1,0 1 0,0-1-1,0 0 1,-1 1 0,1-5-1,3-20-7567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4.106"/>
    </inkml:context>
    <inkml:brush xml:id="br0">
      <inkml:brushProperty name="width" value="0.025" units="cm"/>
      <inkml:brushProperty name="height" value="0.025" units="cm"/>
    </inkml:brush>
  </inkml:definitions>
  <inkml:trace contextRef="#ctx0" brushRef="#br0">1 0 12748,'0'0'7847,"57"51"-10345,-32-38-1602,-2 1-1761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4.627"/>
    </inkml:context>
    <inkml:brush xml:id="br0">
      <inkml:brushProperty name="width" value="0.025" units="cm"/>
      <inkml:brushProperty name="height" value="0.025" units="cm"/>
    </inkml:brush>
  </inkml:definitions>
  <inkml:trace contextRef="#ctx0" brushRef="#br0">157 246 13068,'0'0'5424,"-10"-5"-4682,4 3-645,0-1 0,0 1-1,0 0 1,-1 0 0,1 1 0,0 0-1,-9-1 1,12 2-50,-1 1-1,1-1 0,0 1 0,0-1 1,-1 1-1,1 0 0,0 0 0,0 1 1,0-1-1,0 1 0,0-1 0,0 1 1,1 0-1,-1 0 0,1 0 1,-1 1-1,1-1 0,0 0 0,-1 1 1,-1 4-1,0-3 52,1 0 0,1 1 0,-1 0 0,1-1 0,-1 1 1,1 0-1,1 0 0,-1 0 0,1 0 0,0 0 0,0 0 0,0 1 0,1-1 1,-1 0-1,2 11 0,0-13-72,-1-1 0,1 1 0,0 0 0,0 0 0,0 0 1,1-1-1,-1 1 0,1-1 0,-1 1 0,1-1 0,0 1 0,0-1 1,0 0-1,0 0 0,1 0 0,-1 0 0,0 0 0,1-1 0,-1 1 1,1-1-1,0 0 0,-1 1 0,1-1 0,0 0 0,0-1 0,0 1 1,0 0-1,-1-1 0,6 1 0,7 0-79,0-1 0,-1-1 0,1 0 1,0 0-1,-1-2 0,1 0 0,-1 0 0,0-2 0,0 1 0,0-2 0,-1 0 0,0-1 1,0 0-1,0 0 0,15-14 0,-19 14 13,0 0-1,-1 0 1,0-1 0,0 0-1,-1 0 1,0-1 0,0 0 0,-1 0-1,0-1 1,-1 0 0,0 0-1,0 0 1,-1 0 0,0-1 0,-1 1-1,-1-1 1,0 0 0,0 0-1,-1 0 1,0-21 0,-1 31 44,0 0 1,0 0-1,0 0 1,0 0-1,0 0 0,0 0 1,0 0-1,0 0 1,-1 0-1,1 0 1,0 0-1,-1 1 1,1-1-1,-1 0 1,1 0-1,-1 0 0,1 0 1,-1 1-1,1-1 1,-1 0-1,0 1 1,1-1-1,-1 0 1,0 1-1,0-1 0,0 1 1,1-1-1,-1 1 1,0-1-1,0 1 1,0 0-1,0 0 1,0-1-1,0 1 0,0 0 1,0 0-1,0 0 1,0 0-1,0 0 1,0 0-1,0 0 1,0 0-1,1 0 0,-1 1 1,0-1-1,0 0 1,0 0-1,0 1 1,0-1-1,0 1 1,0-1-1,-1 2 1,-3 0 4,0 1 0,0 0 0,1 1 0,-1-1 1,1 1-1,-1 0 0,-5 7 0,4-3 105,0 0 0,0 0 0,1 1 0,0 0 0,1 0 0,0 0 0,0 1 0,1-1 0,0 1 0,1 0 0,0 0 0,0 0 0,1 0 0,1 0 0,0 0 0,1 11 0,-1-19-75,1 0 0,-1 1-1,1-1 1,0 0 0,0 0-1,0 1 1,0-1 0,1 0-1,-1 0 1,0 0-1,1-1 1,0 1 0,-1 0-1,1 0 1,0-1 0,0 1-1,0-1 1,0 0 0,3 3-1,1-2 12,-1 0-1,0-1 0,0 1 0,1-1 0,-1 0 0,1 0 0,-1-1 0,9 1 0,-2-2-8,1 0-1,-1 0 0,1-1 1,-1-1-1,0 0 0,0 0 0,12-6 1,-9 1-58,-1 0 1,0-1 0,0 0 0,-1-1-1,0 0 1,-1-2 0,0 1 0,-1-1-1,0-1 1,-1 0 0,-1 0 0,0-1 0,0 0-1,-2-1 1,1 0 0,-2 0 0,0 0-1,-1-1 1,-1 0 0,0 0 0,-1 0-1,1-27 1,-4 44 13,0-1 0,0 0 0,0 0 0,0 0 0,-1 1 0,1-1 0,0 0 0,0 0 0,0 0 0,-1 0 0,1 0 0,0 1 0,0-1 0,-1 0 0,1 0 0,0 0 0,0 0 0,-1 0 0,1 0 0,0 0 0,0 0 0,-1 0 0,1 0 0,0 0 0,0 0 0,-1 0 0,1 0 0,0 0 0,0 0 1,0 0-1,-1-1 0,1 1 0,0 0 0,0 0 0,-1 0 0,1 0 0,0 0 0,0 0 0,0-1 0,-1 1 0,1 0 0,0 0 0,0 0 0,0-1 0,0 1 0,0 0 0,0 0 0,-1 0 0,1-1 0,0 1 0,0 0 0,0 0 0,0-1 0,0 1 0,0 0 0,0-1 0,-13 23-142,6-6 125,1 0 0,1 1 0,1 0 0,0 0 0,2 1 0,-1-1 0,2 36 0,1-40 17,1-1 0,1 1 1,0 0-1,0 0 0,1-1 1,1 1-1,0-1 1,1 0-1,1 0 0,-1-1 1,12 17-1,-9-17-40,-7-8-7,0-1 0,0 0 0,0 1 0,1-1 1,-1 0-1,1 0 0,-1 0 0,1 0 0,0-1 1,0 1-1,0 0 0,0-1 0,0 1 0,0-1 1,0 0-1,1 0 0,-1 1 0,0-2 0,1 1 1,2 1-1,-26-37-335,-47-40-879,38 44 1539,2 0 1,-27-41 0,46 49 526,9 23-783,0 0 0,1-1 0,-1 1 0,0-1 0,0 1-1,0 0 1,1-1 0,-1 1 0,0 0 0,0-1-1,1 1 1,-1 0 0,0 0 0,1-1 0,-1 1 0,0 0-1,1 0 1,-1-1 0,1 1 0,-1 0 0,0 0-1,1 0 1,-1 0 0,1 0 0,-1 0 0,0 0 0,1 0-1,-1-1 1,1 1 0,-1 1 0,1-1 0,46 10 89,-30-5-660,2 0-1464,0-2-1,31 2 1,-2-4-5986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5.273"/>
    </inkml:context>
    <inkml:brush xml:id="br0">
      <inkml:brushProperty name="width" value="0.025" units="cm"/>
      <inkml:brushProperty name="height" value="0.025" units="cm"/>
    </inkml:brush>
  </inkml:definitions>
  <inkml:trace contextRef="#ctx0" brushRef="#br0">0 1 17392,'0'0'6278,"4"11"-5012,1 9-842,-1 0 0,-1 0 1,1 30-1,-4-48-410,0 0 1,0 0-1,0 0 0,0 0 0,0 0 0,0-1 1,1 1-1,-1 0 0,1 0 0,0 0 0,-1 0 1,1-1-1,0 1 0,0 0 0,0 0 0,0-1 1,0 1-1,1-1 0,-1 1 0,0-1 0,1 0 1,-1 1-1,1-1 0,2 1 0,-1 0 15,0-1-1,1 0 1,-1 0-1,1 0 1,0-1-1,-1 1 1,1-1-1,-1 0 1,1 0 0,0 0-1,-1 0 1,5-2-1,7-1-176,-1-1-1,0 0 0,0-1 1,-1 0-1,20-11 1,-11 2-132,-1-2 1,35-30 0,-61 82 311,-2-22 212,4-10-181,1 0 0,0 1 1,0-1-1,0 0 1,0 1-1,1-1 0,-1 1 1,1-1-1,1 1 1,-1 0-1,0-1 1,1 1-1,1 9 0,1-13-6,1 0 0,0 0-1,0 0 1,0-1-1,0 1 1,0-1-1,0 0 1,0 0 0,0 0-1,0 0 1,1 0-1,-1-1 1,0 1 0,4-2-1,13-5-200,-2 0 0,1-2 0,-1 0 1,0-1-1,32-23 0,-10 6-23,-39 26 149,-1 1 1,0 0-1,1 0 1,-1-1-1,0 1 0,1 0 1,-1-1-1,0 1 1,1 0-1,-1 0 1,1 0-1,-1 0 0,1-1 1,-1 1-1,0 0 1,1 0-1,-1 0 1,1 0-1,-1 0 0,1 0 1,-1 0-1,1 0 1,-1 0-1,1 0 1,-1 0-1,0 1 0,1-1 1,-1 0-1,1 0 1,-1 0-1,0 0 0,1 1 1,-1-1-1,1 0 1,-1 0-1,0 1 1,1-1-1,2 22-114,-15 41 36,8-44-540,4-4-2238,12-11-5570,-1-7 672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5.811"/>
    </inkml:context>
    <inkml:brush xml:id="br0">
      <inkml:brushProperty name="width" value="0.025" units="cm"/>
      <inkml:brushProperty name="height" value="0.025" units="cm"/>
    </inkml:brush>
  </inkml:definitions>
  <inkml:trace contextRef="#ctx0" brushRef="#br0">24 57 17745,'0'0'3811,"10"7"-2609,34 20-343,-43-26-839,0-1 1,1 1-1,-1 0 1,1-1-1,-1 1 1,1-1-1,-1 1 1,1-1-1,-1 0 1,1 0-1,-1 1 1,1-1-1,-1 0 1,1-1-1,-1 1 1,1 0-1,-1 0 1,1-1-1,0 1 1,-1 0-1,0-1 0,1 0 1,-1 1-1,1-1 1,-1 0-1,0 0 1,1 0-1,-1 0 1,0 0-1,0 0 1,0 0-1,0 0 1,0 0-1,0 0 1,0-1-1,0 1 1,0 0-1,-1-1 1,1 1-1,0-2 1,0 1-26,0 1 1,-1-1 0,1 0-1,-1 1 1,0-1 0,1 0-1,-1 1 1,0-1 0,0 0-1,0 1 1,0-1 0,0 0-1,0 1 1,-1-1 0,1 0 0,0 1-1,-1-1 1,1 0 0,-1 1-1,0-1 1,0 1 0,1-1-1,-1 1 1,0-1 0,0 1-1,0 0 1,-1 0 0,1-1 0,0 1-1,0 0 1,-1 0 0,1 0-1,0 0 1,-3-1 0,1 1-15,0 0 0,0 0 0,0 0 0,0 0 0,0 1 1,0-1-1,0 1 0,0 0 0,-1 0 0,1 0 0,0 0 1,0 0-1,0 1 0,0-1 0,0 1 0,0 0 0,0 0 0,0 0 1,0 1-1,0-1 0,0 1 0,1-1 0,-1 1 0,0 0 1,-3 4-1,2-3 16,1 1 1,0 0-1,1 0 1,-1 0 0,0 0-1,1 1 1,0-1-1,0 1 1,1-1 0,-1 1-1,1 0 1,0 0-1,0 0 1,0-1 0,1 11-1,0-14 12,0 1 0,1 0-1,-1 0 1,0 0 0,1 0 0,0-1-1,-1 1 1,1 0 0,0-1 0,0 1-1,0 0 1,0-1 0,0 1 0,1-1-1,-1 1 1,0-1 0,1 0 0,-1 0-1,0 1 1,1-1 0,0 0 0,-1 0-1,1-1 1,0 1 0,-1 0 0,1 0-1,0-1 1,0 1 0,0-1-1,3 1 1,8 1 17,0 0-1,0-1 0,18-1 1,-21 0-57,231-5-1886,-240 5 1967,-1 0-1,1 0 0,-1 0 1,1 0-1,-1 0 0,0 0 1,1 0-1,-1 0 0,1 0 1,-1 1-1,1-1 0,-1 0 1,0 0-1,1 0 0,-1 0 1,1 1-1,-1-1 0,0 0 1,1 0-1,-1 1 0,0-1 1,1 0-1,-1 1 0,0-1 1,0 0-1,1 1 0,-1-1 1,0 0-1,0 1 0,1-1 1,-1 0-1,0 1 0,0-1 1,0 1-1,0-1 0,0 1 1,0-1-1,0 0 0,0 1 1,0-1-1,0 1 0,0-1 1,0 1-1,0-1 0,0 1 1,0-1-1,0 0 0,0 1 1,0-1-1,-1 1 0,1-1 1,0 0-1,0 1 0,-1 0 1,1-1-16,0 0 1,0 1 0,-1-1-1,1 0 1,0 0 0,0 1-1,-1-1 1,1 0 0,0 0-1,0 1 1,-1-1-1,1 0 1,0 0 0,-1 0-1,1 1 1,0-1 0,-1 0-1,1 0 1,0 0 0,-1 0-1,1 0 1,0 0-1,-1 0 1,1 0 0,0 0-1,-1 0 1,1 0 0,0 0-1,-1 0 1,1 0 0,-1 0-1,1 0 1,0 0-1,-1 0 1,1 0 0,0-1-1,-1 1 1,1 0 0,0 0-1,0 0 1,-1-1 0,1 1-1,0 0 1,0 0 0,-1-1-1,1 1 1,0 0-1,0-1 1,-1 1 0,1 0-1,0 0 1,0-1 0,0 1-1,0 0 1,0-1 0,0 1-1,0-1 1,-1 1-1,1 0 1,0-1 0,0 1-1,0 0 1,0-1 0,0 1-1,1 0 1,-1-1 0,0 1-1,0-1 1,-20-61-661,15 50-479,0-1 0,1 0 0,1 0 1,0 0-1,-3-24 0,39 37-64,58 12-4442,-50-12 91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6.995"/>
    </inkml:context>
    <inkml:brush xml:id="br0">
      <inkml:brushProperty name="width" value="0.025" units="cm"/>
      <inkml:brushProperty name="height" value="0.025" units="cm"/>
    </inkml:brush>
  </inkml:definitions>
  <inkml:trace contextRef="#ctx0" brushRef="#br0">65 5 12684,'-1'-1'148,"1"1"1,0 0-1,0 0 1,0-1-1,-1 1 0,1 0 1,0-1-1,-1 1 1,1 0-1,0 0 0,0 0 1,-1-1-1,1 1 1,0 0-1,-1 0 0,1 0 1,0 0-1,-1 0 1,1 0-1,0 0 0,-1-1 1,1 1-1,0 0 1,-1 0-1,1 0 0,-1 0 1,1 1-1,0-1 1,-1 0-1,1 0 0,0 0 1,-1 0-1,1 0 1,0 0-1,-1 1 0,-10 12 985,-3 23-1319,14-35 367,-8 26 432,2 0 1,1 1-1,1 0 0,1 0 0,2 0 1,1 0-1,4 41 0,-3-65-571,0 0 1,0 0-1,0 0 0,1 0 1,-1 0-1,1-1 0,0 1 1,0-1-1,0 1 0,1-1 1,-1 0-1,1 1 0,0-1 1,0-1-1,0 1 0,0 0 0,0-1 1,1 1-1,-1-1 0,1 0 1,-1 0-1,1-1 0,0 1 1,5 1-1,-5-2-14,-1 0 0,1 0 0,-1-1 1,1 0-1,-1 1 0,1-1 0,-1 0 0,1-1 0,-1 1 0,1-1 0,-1 1 1,0-1-1,1 0 0,-1 0 0,0 0 0,1-1 0,-1 1 0,0-1 1,0 0-1,0 0 0,0 0 0,-1 0 0,1-1 0,0 1 0,-1-1 0,0 1 1,1-1-1,2-6 0,-4 9-35,0-1 1,-1 1-1,1-1 1,-1 1 0,1-1-1,0 1 1,0-1-1,-1 1 1,1 0-1,0-1 1,0 1-1,-1 0 1,1 0-1,0-1 1,0 1-1,0 0 1,-1 0 0,1 0-1,0 0 1,0 0-1,0 0 1,0 0-1,-1 1 1,1-1-1,0 0 1,0 0-1,0 1 1,-1-1-1,1 0 1,0 1 0,0-1-1,-1 0 1,1 1-1,0-1 1,0 2-1,29 21-343,-25-19 324,4 4 37,-5-4 12,1-1 0,-1 1 0,1-1 0,0 1 0,0-1 0,6 2 0,-10-4-20,-1-1 1,1 0-1,0 0 1,-1 0-1,1 0 1,0 0-1,-1 0 1,1 0-1,0 0 1,0 0-1,-1 0 1,1 0-1,0 0 0,-1 0 1,1 0-1,0-1 1,-1 1-1,1 0 1,0 0-1,-1-1 1,1 1-1,0-1 1,0 0-2,0-1-1,0 1 1,0 0 0,0-1 0,-1 1 0,1 0 0,0-1 0,-1 1 0,1-1-1,-1 0 1,1 1 0,-1-1 0,0-2 0,2-15 140,-1 0-1,-3-28 1,1 1 570,1 44-703,0 1 1,1-1-1,-1 0 0,1 1 0,-1-1 1,1 1-1,0-1 0,0 1 0,0-1 1,0 1-1,0-1 0,0 1 0,0 0 1,0-1-1,0 1 0,1 0 1,-1 0-1,0 0 0,1 0 0,-1 0 1,1 0-1,-1 0 0,1 1 0,-1-1 1,1 1-1,0-1 0,-1 1 1,1-1-1,0 1 0,-1 0 0,1 0 1,2 0-1,65-1-1878,-58 1 640,12 1-2588,-3 0-1996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8.940"/>
    </inkml:context>
    <inkml:brush xml:id="br0">
      <inkml:brushProperty name="width" value="0.025" units="cm"/>
      <inkml:brushProperty name="height" value="0.025" units="cm"/>
    </inkml:brush>
  </inkml:definitions>
  <inkml:trace contextRef="#ctx0" brushRef="#br0">181 112 11531,'2'-4'558,"0"1"0,-1-1 0,1 0 1,-1 1-1,0-1 0,0 0 0,0 0 0,-1 0 1,1 0-1,-1 0 0,0 0 0,0 0 0,0 0 0,-1 0 1,1 0-1,-1 0 0,0 0 0,0 0 0,-3-6 1,2 7-483,0 1 1,1 0 0,-1 0 0,0 0 0,0 1 0,0-1 0,0 0 0,0 1-1,0-1 1,-1 1 0,1 0 0,0 0 0,-1 0 0,1 0 0,-1 0 0,1 0-1,-1 1 1,0-1 0,1 1 0,-1 0 0,1 0 0,-1 0 0,0 0-1,1 0 1,-1 0 0,0 1 0,1 0 0,-1-1 0,1 1 0,-1 0 0,-3 2-1,-2 0-78,1 1-1,0 0 0,1 1 1,-1-1-1,1 1 0,0 1 1,0-1-1,0 1 0,1 0 1,0 0-1,0 1 0,0-1 1,1 1-1,0 0 0,1 0 1,-1 1-1,1-1 0,1 1 1,-4 14-1,6-21 1,1 0 0,-1 0 0,1-1 0,-1 1 0,1 0 0,-1 0 0,1 0 1,-1-1-1,1 1 0,0 0 0,0-1 0,-1 1 0,1-1 0,0 1 0,0-1 0,0 1 0,-1-1 0,1 0 0,0 1 0,0-1 0,0 0 0,0 1 0,0-1 0,0 0 0,0 0 0,0 0 1,0 0-1,0 0 0,1-1 0,41 1-210,-32 0 66,0-1-19,-1 1 1,1 1 0,0 0 0,-1 0 0,0 1-1,1 0 1,15 6 0,-22-6 138,-1 1 0,1-1 0,0 0 0,-1 1 0,0 0 0,1-1 0,-1 1 0,0 1 0,0-1 0,-1 0 1,1 1-1,-1-1 0,0 1 0,0 0 0,0 0 0,0 0 0,-1 0 0,1 0 0,-1 0 0,0 0 0,1 8 0,-1-3 81,0 1 0,-1 0 0,0-1 0,-1 1 0,0 0 0,0-1 0,-1 1 0,0-1 0,-1 0 0,0 1 0,0-1 0,-1-1 0,0 1 0,-1 0 0,-8 10 0,6-8 58,0-2 0,-1 1 0,0-1 0,-1 0 0,0-1 0,-1 0 1,1 0-1,-1-1 0,-1 0 0,0-1 0,-21 9 0,31-14-96,0 0-1,-1-1 1,1 1-1,-1-1 1,1 1-1,-1-1 1,1 1-1,-1-1 1,1 0-1,-1 0 1,0 1-1,1-1 1,-1 0-1,1-1 1,-1 1-1,1 0 1,-1 0-1,1-1 1,-1 1-1,1-1 1,-3 0 0,3 0-23,0 0 0,1 0 0,-1 0 0,1-1 1,-1 1-1,1 0 0,-1 0 0,1 0 0,0 0 1,0 0-1,0-1 0,-1 1 0,1 0 1,0 0-1,0 0 0,1 0 0,-1-1 0,0 1 1,0 0-1,0 0 0,1-2 0,3-7-171,-1 0 0,2 0-1,-1 1 1,1-1 0,7-8 0,13-17 84,1 2 1,3 1-1,0 2 0,2 0 1,1 2-1,1 2 1,1 0-1,40-20 1,-70 43 108,-1 1-10,0 0 1,-1 1 0,1-1-1,0 1 1,0 0-1,0-1 1,0 1-1,0 1 1,0-1 0,0 0-1,0 1 1,4-1-1,-6 4-30,-1-1-1,0 1 1,0 0 0,-1-1-1,1 1 1,0-1-1,-1 1 1,0 0 0,1-1-1,-1 0 1,0 1-1,0-1 1,-3 5 0,-8 9 49,-1 0 0,0-1 0,-2 0 0,1-1 0,-2 0 1,-19 12-1,92-62 621,-47 27-616,1-2 1,-1 0 0,-1 0 0,10-14-1,-15 19 133,0 0-1,-1 0 0,0 0 0,0-1 0,-1 1 1,0 0-1,0-1 0,0 0 0,-1 0 0,2-13 1,2 20-433,0 0 1,0 1 0,0-1 0,-1 1-1,1 0 1,6 2 0,46 6-8075,-31-9 2381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7.255"/>
    </inkml:context>
    <inkml:brush xml:id="br0">
      <inkml:brushProperty name="width" value="0.025" units="cm"/>
      <inkml:brushProperty name="height" value="0.025" units="cm"/>
    </inkml:brush>
  </inkml:definitions>
  <inkml:trace contextRef="#ctx0" brushRef="#br0">0 0 15631,'0'0'7666,"10"0"-6278,81 6 2957,-95-6-4361,0 1 0,-1 0 0,1 0-1,0 0 1,-1 1 0,1 0 0,0-1 0,0 1-1,0 1 1,1-1 0,-1 0 0,0 1 0,1 0 0,0 0-1,-1 0 1,1 0 0,0 1 0,1-1 0,-1 1-1,1 0 1,-1-1 0,1 1 0,0 0 0,1 0-1,-1 1 1,1-1 0,0 0 0,-1 0 0,2 1 0,-1 4-1,1-8 16,0 0 0,1 1 0,-1-1 0,0 0 0,1 0 0,0 0 0,-1 0 0,1 0-1,0 0 1,-1 0 0,1 0 0,0 0 0,0 0 0,0 0 0,0-1 0,0 1 0,0 0 0,0 0-1,0-1 1,0 1 0,0-1 0,0 1 0,0-1 0,0 0 0,1 1 0,-1-1 0,0 0 0,0 0-1,3 1 1,43 0 35,-37-1-67,17-2-263,0-1-1,-1-1 0,1-2 1,-1 0-1,0-2 0,45-20 1,-70 27 342,-1 1 0,1 0 0,-1 0 0,1-1 0,-1 1 0,0 0 1,1 0-1,-1 0 0,1 0 0,-1 0 0,1 0 0,-1 0 0,1 0 0,-1 0 1,1 0-1,-1 0 0,1 0 0,-1 0 0,1 0 0,-1 0 0,1 0 0,-1 1 1,1-1-1,-1 0 0,1 0 0,-1 0 0,1 1 0,-1-1 0,0 0 0,1 1 1,0 0-1,4 16 674,-5-15-685,0-1 0,1 1 0,-1 0 0,0 0 0,1 0 0,-1-1 0,1 1 0,0 0 0,-1-1 0,1 1 0,0 0 0,0-1-1,0 1 1,0-1 0,0 1 0,1-1 0,-1 0 0,0 0 0,1 1 0,-1-1 0,1 0 0,1 1 0,8 1-70,-1-1 0,0-1 0,1 1 0,-1-1 0,1-1 0,-1 0 0,1-1 0,-1 0 1,16-3-1,36-2-8019,-56 6 2700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19.693"/>
    </inkml:context>
    <inkml:brush xml:id="br0">
      <inkml:brushProperty name="width" value="0.025" units="cm"/>
      <inkml:brushProperty name="height" value="0.025" units="cm"/>
    </inkml:brush>
  </inkml:definitions>
  <inkml:trace contextRef="#ctx0" brushRef="#br0">204 211 5733,'0'0'11030,"-9"0"-8703,-1-1-1899,0 1 0,1 0 0,-1 1 0,0 0 0,0 0 0,1 1 0,-1 0 0,1 1 0,0 0 0,-16 7 1,18-6-184,-35 21 587,40-24-804,0 1-1,1-1 1,-1 0 0,0 1-1,1-1 1,-1 1-1,1-1 1,-1 1 0,1 0-1,0-1 1,-1 1 0,1 0-1,0 0 1,0 0-1,1 0 1,-1 0 0,-1 3-1,8-4-32,-1-1 0,0 0-1,0 0 1,0 0 0,0 0-1,10-3 1,61-24-1589,-62 21 1252,1 0 0,-1 1 0,1 0 0,0 2 0,0-1 0,30-1 0,-44 5 343,0 0 0,0 0 0,0 0 0,1 0 0,-1 1 0,0-1 0,0 0 0,0 1 0,0-1 0,0 1 0,0-1 0,0 1 0,0-1 0,0 1 0,0 0 1,0-1-1,-1 1 0,1 0 0,0 0 0,0 0 0,-1-1 0,1 1 0,0 0 0,0 1 0,7 33 704,-8-24-427,-1 1-1,0 0 1,0 0 0,-4 12 0,-6 6 191,-1 0 0,-1-1 1,-1-1-1,-2 0 0,-29 39 1,12-17-137,31-46-318,7-10 11,20-28 43,35-50 24,45-86-436,75-108-403,-176 273 736,-2 2 3,0-1 0,1 0 0,0 1 0,0 0 0,-1 0 0,2 0 0,-1 0 0,0 0 0,1 1 0,-1-1 0,1 1 0,4-2 0,-10 12-570,-73 73 672,16-19 910,58-61-993,0 0 0,1-1 1,-1 1-1,0 0 1,0 0-1,1 0 0,-1 0 1,1 0-1,-1 0 0,1 0 1,-1-1-1,1 1 0,0 1 1,-1-1-1,1 0 1,0 0-1,0 0 0,0 0 1,-1 0-1,1 0 0,1 0 1,-1 2-1,0-2-3,1-1 0,0 1 0,-1 0 0,1 0 0,0-1 1,-1 1-1,1-1 0,0 1 0,0 0 0,0-1 0,0 0 0,0 1 0,-1-1 0,1 1 0,0-1 0,0 0 0,0 0 0,0 1 0,2-1 1,65-1-319,-46 0-249,-8 1 330,0 1 0,1 1 0,-1 0-1,0 1 1,1 0 0,16 7 0,-27-8 247,0 0 0,0 0 1,0 0-1,0 0 1,0 0-1,-1 1 0,1 0 1,-1 0-1,0 0 0,0 0 1,3 4-1,-4-4 49,-1-1-1,0 1 1,0-1-1,0 1 0,0-1 1,0 1-1,0 0 1,-1-1-1,1 1 1,-1 0-1,0-1 1,0 1-1,0 0 1,0 0-1,0-1 1,-1 1-1,1 0 0,-1-1 1,-1 5-1,0-2 100,-1-1-1,0 0 1,1 1-1,-1-2 0,-1 1 1,1 0-1,-1 0 1,1-1-1,-1 0 0,0 0 1,0 0-1,0 0 0,-1-1 1,1 1-1,0-1 1,-10 3-1,-5 2 418,0-1 0,-35 6 0,51-11-747,-10 1 393,0 0 0,-1 0 0,-25-2 1,36 0-503,0 0-1,0-1 1,1 1 0,-1-1 0,0 0-1,0 0 1,1 0 0,-1 0 0,0 0 0,-3-3-1,5 3-275,0 0-1,-1-1 1,1 1-1,0 0 1,0 0-1,0-1 1,0 1-1,0-1 1,1 1-1,-1-1 0,0 1 1,1-1-1,-1 0 1,1 1-1,-1-1 1,1 0-1,0 1 1,-1-1-1,1-1 1,0-22-14928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20.794"/>
    </inkml:context>
    <inkml:brush xml:id="br0">
      <inkml:brushProperty name="width" value="0.025" units="cm"/>
      <inkml:brushProperty name="height" value="0.025" units="cm"/>
    </inkml:brush>
  </inkml:definitions>
  <inkml:trace contextRef="#ctx0" brushRef="#br0">27 30 16303,'-5'35'6732,"-4"14"-5354,-4 64-1,13-111-1338,0-1 0,0 1 0,0-1 0,0 1 0,1 0 1,-1-1-1,0 1 0,0-1 0,1 1 0,-1-1 0,1 0 0,0 1 1,-1-1-1,1 1 0,0-1 0,0 0 0,0 0 0,0 1 1,0-1-1,0 0 0,0 0 0,0 0 0,3 2 0,-2-2 38,0-1-1,1 1 1,-1 0-1,0-1 0,1 1 1,-1-1-1,1 0 1,-1 0-1,1 0 1,-1 0-1,1 0 1,-1 0-1,4-2 1,3 0 50,0-1 1,0 0 0,0-1 0,0 0-1,-1 0 1,16-10 0,-14 5-86,0 0 1,0 0 0,0-1-1,-1 0 1,11-16 0,-16 20-16,0-1 1,0 1 0,-1-1-1,0 0 1,0 0-1,0 0 1,-1 0 0,0 0-1,0-1 1,-1 1-1,1-11 1,-20 47-359,17-27 332,0-1 0,0 0 0,1 1 1,-1-1-1,1 1 0,-1-1 0,1 1 0,-1-1 0,1 1 0,0-1 0,0 1 1,0-1-1,0 1 0,0-1 0,0 1 0,0 0 0,0-1 0,1 1 1,-1-1-1,0 1 0,1-1 0,0 1 0,-1-1 0,1 0 0,0 1 0,0-1 1,-1 0-1,1 1 0,0-1 0,0 0 0,1 0 0,-1 0 0,0 0 1,0 0-1,0 0 0,1 0 0,-1 0 0,0-1 0,1 1 0,-1 0 0,1-1 1,1 1-1,6 1 28,-1-1 0,0-1 1,1 1-1,-1-1 0,1-1 0,-1 0 1,9-1-1,-7 0-18,1-1 0,0 0 0,-1 0 0,0-1 0,0-1 0,0 1 0,0-2 0,12-8 0,-18 11-3,0 0 0,1 0 0,-2 0 0,1-1 1,0 0-1,-1 1 0,1-1 0,-1 0 0,0-1 0,-1 1 0,1-1 1,-1 1-1,0-1 0,0 0 0,0 1 0,0-1 0,-1 0 0,0 0 0,1-8 1,-3 12-14,1 0 0,0 1 1,-1-1-1,1 0 0,-1 1 0,1-1 1,-1 0-1,1 1 0,-1-1 1,0 1-1,1-1 0,-1 1 1,0-1-1,1 1 0,-1 0 1,0-1-1,0 1 0,1 0 1,-1-1-1,0 1 0,0 0 1,0 0-1,1 0 0,-1 0 0,0 0 1,0 0-1,0 0 0,1 0 1,-1 0-1,0 0 0,0 0 1,0 1-1,1-1 0,-1 0 1,-1 1-1,-33 9-195,20-2 165,2 1 0,-1 0 0,-17 16-1,26-21 43,0 0-1,1 0 0,0 1 1,0-1-1,0 1 0,0 0 1,1 0-1,0 0 0,0 1 1,0-1-1,1 1 0,-3 8 1,5-13-6,0 1 0,0-1 1,0 1-1,0-1 1,0 1-1,0-1 0,1 0 1,-1 1-1,1-1 1,-1 1-1,1-1 0,-1 0 1,1 1-1,0-1 1,0 0-1,0 0 0,0 1 1,0-1-1,0 0 1,0 0-1,0 0 0,0 0 1,0 0-1,0-1 1,1 1-1,-1 0 0,0-1 1,1 1-1,-1 0 1,0-1-1,1 1 0,1-1 1,53 11-16,-45-9-56,52 5-516,-23-3 136,1 2-1,68 19 0,-108-25 532,-1-1 0,1 1-1,0-1 1,-1 0 0,1 1 0,-1-1-1,1 1 1,-1-1 0,1 0 0,-1 1-1,0-1 1,1 0 0,-1 0 0,0 1-1,1-1 1,-1 0 0,0 0-1,0 0 1,0 1 0,0-1 0,0 0-1,0 0 1,0 0 0,0-1 0,2-24 271,-3 16-245,0 0 0,0 1 0,-1-1 1,-1 1-1,1 0 0,-1-1 1,-1 1-1,0 0 0,-8-14 1,-14-32-189,27 55-27,-1-1-1,1 1 1,-1-1-1,1 1 0,0 0 1,-1-1-1,1 1 1,-1-1-1,1 1 0,0 0 1,-1 0-1,1-1 0,0 1 1,0 0-1,-1 0 1,1 0-1,0 0 0,-1 0 1,1 0-1,0 0 1,0 0-1,-1 0 0,1 0 1,0 0-1,-1 0 0,1 0 1,0 0-1,-1 1 1,1-1-1,0 1 0,29 4-1237,-9 2-205,48 12-3355,-21-10-1124,-9-5-1844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21.342"/>
    </inkml:context>
    <inkml:brush xml:id="br0">
      <inkml:brushProperty name="width" value="0.025" units="cm"/>
      <inkml:brushProperty name="height" value="0.025" units="cm"/>
    </inkml:brush>
  </inkml:definitions>
  <inkml:trace contextRef="#ctx0" brushRef="#br0">193 28 13132,'0'0'5734,"-11"-5"-4090,5 2-1523,-47-15 1169,50 17-1237,0 1-1,-1-1 1,1 1 0,0 0 0,-1 0-1,1 0 1,0 1 0,0-1 0,-1 1-1,1-1 1,0 1 0,0 0 0,0 0-1,0 1 1,0-1 0,0 1 0,0-1-1,-4 4 1,2-1 40,0 1-1,0 0 1,1-1 0,-1 1 0,1 1-1,0-1 1,1 1 0,-1-1-1,1 1 1,0 0 0,0 0 0,1 1-1,0-1 1,0 0 0,1 1 0,-1 0-1,2-1 1,-2 10 0,3-14-66,0 0 0,0 0 1,-1 0-1,1 0 0,0 0 1,1-1-1,-1 1 0,0 0 1,0-1-1,1 1 1,-1-1-1,1 1 0,-1-1 1,1 0-1,0 0 0,-1 0 1,1 0-1,0 0 0,0 0 1,0 0-1,0 0 0,-1-1 1,1 1-1,0-1 0,0 1 1,1-1-1,-1 0 1,0 0-1,3 0 0,63-1 274,-59-1-300,-1-1 0,1 1 0,-1-1 0,0 0 0,0-1 0,0 0 0,-1 0 0,1-1-1,-1 0 1,0 0 0,-1-1 0,1 0 0,-1 0 0,0 0 0,0-1 0,-1 0 0,0 0 0,0-1 0,-1 1 0,0-1 0,5-13 0,-14 33 147,1 1 0,0 0 1,-5 27-1,10-39-116,0 0 1,0 0-1,0 0 1,0 0-1,0 0 1,0 0-1,1 0 1,-1-1-1,0 1 1,0 0-1,1 0 1,-1-1-1,0 1 1,1-1-1,-1 0 1,1 1-1,-1-1 1,0 0-1,1 0 1,-1 0-1,1 0 1,-1 0-1,1 0 1,-1 0-1,1 0 1,1-1-1,45-3 356,-35 0-388,0 0 0,0-2 0,0 1 0,15-10 0,-17 8-18,0 1-1,1 0 0,0 1 0,0 1 1,19-5-1,-31 9 18,1 0 1,0 0-1,-1 0 1,1 0 0,0 0-1,-1 0 1,1 0-1,-1 1 1,1-1-1,0 0 1,-1 0 0,1 0-1,-1 1 1,1-1-1,-1 0 1,1 1-1,0-1 1,-1 1 0,0-1-1,1 0 1,-1 1-1,1-1 1,-1 1-1,1-1 1,-1 1 0,0 0-1,0-1 1,1 1-1,-1-1 1,0 1-1,0 0 1,1-1 0,-1 1-1,0-1 1,0 2-1,4 34 556,-4-33-451,0 1 0,0-1 1,0 1-1,1 0 0,-1-1 1,1 1-1,0-1 0,0 1 1,0-1-1,1 0 0,-1 1 1,3 2-1,-2-4-24,0-1-1,1 0 1,-1 0 0,1 0 0,0 0-1,-1 0 1,1 0 0,0-1 0,0 1 0,-1-1-1,6 1 1,10-5-2048,-17 4 1623,-1 0 1,1-1-1,-1 1 1,1 0-1,-1-1 1,1 1-1,-1 0 0,1-1 1,-1 1-1,0-1 1,1 1-1,-1-1 1,0 1-1,1-1 0,-1 1 1,0-1-1,0 1 1,1-1-1,-1 1 1,0-1-1,0 1 0,0-1 1,0 1-1,0-2 1,0-9-9954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22.019"/>
    </inkml:context>
    <inkml:brush xml:id="br0">
      <inkml:brushProperty name="width" value="0.025" units="cm"/>
      <inkml:brushProperty name="height" value="0.025" units="cm"/>
    </inkml:brush>
  </inkml:definitions>
  <inkml:trace contextRef="#ctx0" brushRef="#br0">138 262 8264,'0'0'8082,"2"-9"-5712,4-28-533,-6 36-1749,0 0 0,0 0 0,0-1 0,-1 1 0,1 0 0,0 0 0,-1 0 0,1 0 0,0 0 0,-1 0 0,0 0 0,1 0 0,-1 0 0,1 0 1,-1 0-1,0 0 0,0 1 0,0-1 0,1 0 0,-1 0 0,0 1 0,0-1 0,0 0 0,0 1 0,0-1 0,0 1 0,0 0 0,-1-1 0,1 1 0,0 0 0,0-1 0,0 1 0,0 0 0,0 0 1,0 0-1,-1 0 0,-1 0 0,-41 4 420,40-3-501,0 1 0,0 0 1,0 0-1,0 0 0,0 0 0,1 1 0,-1-1 1,1 1-1,-1 0 0,1 0 0,0 0 0,0 0 0,1 1 1,-1-1-1,1 1 0,-1 0 0,1 0 0,0 0 0,0 0 1,1 0-1,-1 0 0,1 0 0,0 1 0,0-1 1,1 0-1,-1 1 0,1-1 0,0 6 0,0-9 8,1 0 0,0 0 0,-1 0-1,1-1 1,0 1 0,0 0 0,0-1-1,-1 1 1,1 0 0,0-1 0,0 1 0,0-1-1,0 1 1,0-1 0,0 0 0,0 0-1,0 1 1,0-1 0,0 0 0,0 0 0,0 0-1,0 0 1,0 0 0,0 0 0,0 0-1,2-1 1,29-2 254,-20 0-248,-1-1 0,1 0 1,-1-1-1,0 0 0,-1-1 1,1 0-1,-1-1 0,0 0 0,-1 0 1,15-15-1,-7 5-25,-1-1 0,-1-1 0,0 0-1,17-30 1,-30 45 18,24-46 16,-25 47-10,0 0 0,1 0 0,-1 0 0,0 0-1,-1 0 1,1 0 0,0 0 0,-1-1 0,0 1 0,0 0-1,0 0 1,0 0 0,0-1 0,-1-2 0,-14 16 113,4 6 14,0 0 0,1 1 0,1 1-1,1 0 1,0 0 0,2 0 0,0 1 0,1 0-1,-4 23 1,8-36-115,0-1-1,0 0 1,1 1-1,0-1 1,0 0-1,0 1 1,0-1-1,1 1 1,0-1-1,0 0 1,0 0-1,5 10 1,-5-13-135,1 1 0,1-1 0,-1 0 0,0 0 0,0 0 0,1 0 0,-1 0 0,1 0 0,0 0 0,0-1 0,-1 0 0,1 1 0,0-1 0,0 0 0,0 0 0,0-1 0,0 1 0,0-1 0,1 1 0,-1-1 0,0 0 0,5-1 0,24 0-3568,-11-4-1861,5-7-7126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22.807"/>
    </inkml:context>
    <inkml:brush xml:id="br0">
      <inkml:brushProperty name="width" value="0.025" units="cm"/>
      <inkml:brushProperty name="height" value="0.025" units="cm"/>
    </inkml:brush>
  </inkml:definitions>
  <inkml:trace contextRef="#ctx0" brushRef="#br0">16 321 17553,'0'0'8610,"8"-1"-8375,45-12-98,-51 13-130,0-1-1,1 0 1,-1 0-1,0 0 1,0 0-1,0 0 0,0-1 1,0 1-1,-1 0 1,1-1-1,0 0 1,-1 1-1,1-1 0,-1 0 1,1 0-1,-1 0 1,0 0-1,0 0 1,0 0-1,0 0 0,0 0 1,0 0-1,-1 0 1,1-1-1,0-3 1,-2 6-22,1-1 0,-1 1 0,1-1 0,-1 1 0,1-1 0,-1 1 0,0-1 0,1 1 0,-1 0 1,0-1-1,1 1 0,-1 0 0,0 0 0,0-1 0,1 1 0,-1 0 0,0 0 0,0 0 0,1 0 1,-1 0-1,0 0 0,0 0 0,1 0 0,-1 0 0,0 0 0,0 1 0,1-1 0,-1 0 0,0 0 1,-1 1-1,-25 8-367,20-4 329,0 0 0,0 1 0,0 0 0,-9 11 0,14-16 34,0 1 0,0 0 0,0 0 1,1 0-1,-1 0 0,1 0 0,-1 1 1,1-1-1,0 0 0,0 1 0,0-1 1,0 1-1,0-1 0,1 1 0,-1 0 1,1-1-1,-1 1 0,1-1 0,0 5 1,3-6-238,0 1 1,0-1 0,0 0 0,0 0 0,0 0-1,0 0 1,0-1 0,0 1 0,0-1 0,0 0-1,0 0 1,0 0 0,1 0 0,-1-1 0,4 0-1,3 1-1004,2 0 433,-1 0 0,0 1 0,-1 1 1,1 0-1,0 0 0,0 1 0,11 5 1,-17-7 816,0 1 0,0-1 0,1-1 0,-1 1 0,1-1 0,-1 0 0,0 0 0,1-1 0,-1 1 1,1-1-1,-1 0 0,0-1 0,0 1 0,0-1 0,0 0 0,0 0 0,9-6 0,6-5-434,1 0 0,29-28 0,-30 25-240,-3 1 768,0 0-1,-1-1 1,-1 0 0,23-33-1,-30 37 49,-1 1 1,-1-1-1,0 0 0,0-1 0,-1 0 1,-1 0-1,0 0 0,-1 0 1,2-14-1,-5 27-118,1-1 1,-1 0 0,0 0-1,0 0 1,1 0-1,-1 0 1,0 0 0,0 0-1,0 0 1,0 0-1,0 0 1,0 0 0,0 1-1,0-1 1,0 0 0,-1 0-1,1 0 1,0 0-1,-1 0 1,1 0 0,0 0-1,-1 1 1,1-1-1,-1 0 1,1 0 0,-1 1-1,0-1 1,1 0-1,-1 0 1,0 1 0,1-1-1,-1 1 1,0-1-1,0 1 1,0-1 0,0 1-1,1 0 1,-1-1-1,0 1 1,0 0 0,0-1-1,0 1 1,0 0 0,0 0-1,0 0 1,0 0-1,0 0 1,0 0 0,1 0-1,-1 0 1,0 0-1,-2 1 1,0 0 36,-1 1 0,0-1 0,0 1 0,0 0 0,1 0 0,-1 0 0,1 0 0,0 1-1,-1-1 1,-4 6 0,-3 6 119,1 0 0,0 1-1,0 0 1,2 1-1,0 0 1,1 0-1,0 1 1,1 0 0,1 0-1,1 0 1,1 0-1,0 1 1,1 0-1,1-1 1,0 1 0,4 28-1,-3-43-355,1 0 0,-1 0 0,1 0 0,-1 0 0,1 0 0,0 0 0,0 0 0,0-1 1,1 1-1,-1 0 0,1-1 0,-1 1 0,1-1 0,0 0 0,0 1 0,0-1 0,0 0 0,0 0 0,0 0 0,1 0 0,-1-1 0,1 1 0,0-1 0,-1 1 0,1-1 0,0 0 0,0 0 0,-1 0 0,6 0 0,-8-2-171,0-1-1,0 0 0,0 0 1,0 0-1,0 0 0,-1 1 1,1-1-1,-1 0 0,1 0 1,-1 1-1,-1-4 0,-6-7 655,-1 0 0,0 1 0,-17-16 0,-23-30 6195,46 53-5986,0 0-1,0-1 1,1 0-1,0 1 1,0-1-1,0 0 1,1 0 0,-1 0-1,1 0 1,0-1-1,0-8 1,1 12-464,1 1 0,-1 0 0,0-1 1,1 1-1,-1 0 0,1 0 0,0 0 1,-1-1-1,1 1 0,0 0 0,0 0 0,-1 0 1,1 0-1,0 0 0,0 0 0,0 1 1,0-1-1,1 0 0,-1 0 0,0 1 0,0-1 1,0 1-1,1-1 0,-1 1 0,0-1 1,0 1-1,1 0 0,-1 0 0,0-1 0,1 1 1,1 0-1,53-1 1013,-43 2-958,71 5-3851,-6 1-2789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23.150"/>
    </inkml:context>
    <inkml:brush xml:id="br0">
      <inkml:brushProperty name="width" value="0.025" units="cm"/>
      <inkml:brushProperty name="height" value="0.025" units="cm"/>
    </inkml:brush>
  </inkml:definitions>
  <inkml:trace contextRef="#ctx0" brushRef="#br0">0 123 17040,'0'0'3523,"63"-54"-2177,-1 34-353,12 3-449,18 4-256,7 7-223,8 3-386,-5-2-3843,-2 1-7239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23.528"/>
    </inkml:context>
    <inkml:brush xml:id="br0">
      <inkml:brushProperty name="width" value="0.025" units="cm"/>
      <inkml:brushProperty name="height" value="0.025" units="cm"/>
    </inkml:brush>
  </inkml:definitions>
  <inkml:trace contextRef="#ctx0" brushRef="#br0">0 1 14478,'0'0'6085,"0"48"-6213,0-9 160,0 3-32,2 2-800,2-2-2467,-2-7-2851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1:23.861"/>
    </inkml:context>
    <inkml:brush xml:id="br0">
      <inkml:brushProperty name="width" value="0.025" units="cm"/>
      <inkml:brushProperty name="height" value="0.025" units="cm"/>
    </inkml:brush>
  </inkml:definitions>
  <inkml:trace contextRef="#ctx0" brushRef="#br0">0 0 14061,'0'0'5061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49.762"/>
    </inkml:context>
    <inkml:brush xml:id="br0">
      <inkml:brushProperty name="width" value="0.025" units="cm"/>
      <inkml:brushProperty name="height" value="0.025" units="cm"/>
    </inkml:brush>
  </inkml:definitions>
  <inkml:trace contextRef="#ctx0" brushRef="#br0">17 0 8392,'0'0'4490,"-4"8"-4512,1-2 21,-7 21 65,11-26-59,-1 0-1,0 0 1,1 0-1,-1 0 1,0-1-1,1 1 1,-1 0-1,1 0 1,0 0-1,-1 0 1,1 0 0,0-1-1,-1 1 1,1 0-1,0-1 1,0 1-1,0 0 1,0-1-1,0 1 1,-1-1-1,1 0 1,0 1-1,0-1 1,0 0 0,0 1-1,0-1 1,0 0-1,0 0 1,0 0-1,0 0 1,3 0-1,45 5 700,79-3-1,19 0 517,762 26 509,-23 24-863,-113-1-605,439-12 673,353 5-758,-1466-43-173,1435 7 167,-1-52-17,-140 7 28,-981 61-162,21 0-16,-144-5 7,-88-3-106,-181-15-125,-7 0-713,0 0 0,0-1 1,0 0-1,21-4 0,-4-8-4351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2.580"/>
    </inkml:context>
    <inkml:brush xml:id="br0">
      <inkml:brushProperty name="width" value="0.025" units="cm"/>
      <inkml:brushProperty name="height" value="0.025" units="cm"/>
    </inkml:brush>
  </inkml:definitions>
  <inkml:trace contextRef="#ctx0" brushRef="#br0">296 53 10634,'0'0'8194,"2"-8"-6314,5-25-364,-7 33-1463,0 0 0,0-1 0,0 1 0,0-1 0,0 1 0,0 0 0,0-1 0,0 1 0,0 0 0,0-1 1,0 1-1,0 0 0,0-1 0,0 1 0,-1-1 0,1 1 0,0 0 0,0 0 0,0-1 0,-1 1 0,1 0 0,0-1 0,0 1 0,-1 0 1,1 0-1,0-1 0,0 1 0,-1 0 0,1 0 0,0-1 0,-1 1 0,1 0 0,0 0 0,-1 0 0,0 0 0,-18-2 599,-18 10-358,18 2-217,0 1-1,1 0 1,0 2 0,0 0 0,1 1-1,1 0 1,1 2 0,0 0 0,1 0 0,1 1-1,0 1 1,-14 27 0,24-40-56,0 1 0,1 0 0,-1 1 0,1-1 0,0 0 0,1 1-1,0-1 1,0 1 0,0 12 0,1-17-23,0 0 1,0 0-1,1 0 0,-1 0 0,1 0 0,-1 0 0,1-1 0,0 1 1,0 0-1,0 0 0,0 0 0,0-1 0,0 1 0,0 0 0,0-1 1,1 1-1,-1-1 0,1 1 0,-1-1 0,1 0 0,0 0 0,-1 0 0,1 0 1,0 0-1,0 0 0,0 0 0,0 0 0,0-1 0,0 1 0,0-1 1,0 0-1,0 1 0,0-1 0,2 0 0,10 1-494,-1-1 0,1-1 0,0 0 1,-1 0-1,1-1 0,-1-1 0,1 0 0,25-11 0,-19 5-1828,1-1 0,27-18 0,-2-3-3398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7.707"/>
    </inkml:context>
    <inkml:brush xml:id="br0">
      <inkml:brushProperty name="width" value="0.025" units="cm"/>
      <inkml:brushProperty name="height" value="0.025" units="cm"/>
    </inkml:brush>
  </inkml:definitions>
  <inkml:trace contextRef="#ctx0" brushRef="#br0">48 0 18738,'0'0'3683,"8"47"-2786,-13-2 96,-8 3-448,1 5-385,0-2-128,3-7 0,5-6-481,4-9-928,0-4-641,3-11-833,2-12-1313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2.973"/>
    </inkml:context>
    <inkml:brush xml:id="br0">
      <inkml:brushProperty name="width" value="0.025" units="cm"/>
      <inkml:brushProperty name="height" value="0.025" units="cm"/>
    </inkml:brush>
  </inkml:definitions>
  <inkml:trace contextRef="#ctx0" brushRef="#br0">168 0 6758,'0'0'7576,"-10"2"-6349,2 1-876,-1 1-1,1 0 0,-1 0 0,1 0 0,1 1 1,-1 0-1,1 0 0,-1 1 0,1 0 0,1 1 1,-1-1-1,1 1 0,1 0 0,-9 14 0,9-13-52,0 0 0,0 1 0,0-1 0,2 1 0,-1 0 0,1 0 0,0 1 0,1-1 0,0 1 0,-1 15 0,3-25-284,0 1 1,0 0-1,0-1 0,0 1 1,0-1-1,0 1 0,0-1 1,0 1-1,1-1 0,-1 1 1,0-1-1,0 1 0,1-1 1,-1 1-1,0-1 0,1 1 1,-1-1-1,0 1 0,1-1 1,-1 0-1,1 1 0,-1-1 1,1 1-1,-1-1 0,1 0 1,-1 0-1,1 1 0,-1-1 1,1 0-1,-1 0 0,1 0 1,0 1-1,27-3 361,22-18 32,-31 8-496,0-2 0,-1 0 0,-1-1 0,0-1 0,-1-1 0,-1 0 0,-1-1 0,14-21 0,-19 21 132,-18 26 138,-21 28 177,19-23-112,1 2 1,0-1-1,2 1 1,-1 1-1,2 0 0,0 0 1,1 0-1,1 1 1,0 0-1,1 0 1,-2 33-1,6-48-224,0-1 0,0 0 0,0 1 0,1-1 0,-1 0 0,1 1 0,-1-1 0,1 0 0,-1 1 0,1-1 0,0 0 0,0 0 0,0 0 0,-1 0 0,1 0 0,0 0 0,0 0 0,1 0 0,-1 0 0,0 0 0,0 0 0,0-1 0,0 1 0,1 0-1,-1-1 1,0 1 0,1-1 0,-1 0 0,0 1 0,1-1 0,-1 0 0,1 0 0,-1 0 0,0 0 0,1 0 0,-1 0 0,1 0 0,1-1 0,27-9-3170,-28 9 2370,-1 0-1,1 0 0,-1 0 1,0 0-1,0 0 0,0 0 1,0 0-1,1-1 0,-1 1 0,-1 0 1,1-1-1,0 1 0,0-1 1,-1 1-1,2-4 0,-1-7-11755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3.414"/>
    </inkml:context>
    <inkml:brush xml:id="br0">
      <inkml:brushProperty name="width" value="0.025" units="cm"/>
      <inkml:brushProperty name="height" value="0.025" units="cm"/>
    </inkml:brush>
  </inkml:definitions>
  <inkml:trace contextRef="#ctx0" brushRef="#br0">1 1 15951,'0'0'10698,"14"1"-30749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4.022"/>
    </inkml:context>
    <inkml:brush xml:id="br0">
      <inkml:brushProperty name="width" value="0.025" units="cm"/>
      <inkml:brushProperty name="height" value="0.025" units="cm"/>
    </inkml:brush>
  </inkml:definitions>
  <inkml:trace contextRef="#ctx0" brushRef="#br0">181 1 15727,'0'0'2440,"-9"11"-1020,0-1-1295,-2 0 365,2 1 0,-1 1-1,1 0 1,1 0-1,0 1 1,1-1 0,1 2-1,-7 17 1,13-30-484,0 0 1,0 0 0,0 0-1,1 0 1,-1 0 0,0 0-1,1 0 1,-1 0 0,1 0-1,-1 0 1,1 0-1,-1 0 1,1-1 0,0 1-1,-1 0 1,1 0 0,0-1-1,0 1 1,0 0-1,-1-1 1,1 1 0,0-1-1,0 1 1,0-1 0,0 0-1,0 1 1,0-1 0,0 0-1,0 1 1,0-1-1,0 0 1,0 0 0,0 0-1,0 0 1,0 0 0,2-1-1,53 3 283,-40-2-327,-7 0-46,1 1 0,0 1 0,0 0 0,-1 0 0,1 1 0,-1 0 0,12 6 0,-19-8 102,0 0-1,0 0 0,0 0 0,0 0 0,0 1 0,0-1 0,0 0 1,-1 1-1,1 0 0,0-1 0,-1 1 0,1 0 0,-1 0 0,0 0 1,0 0-1,0 0 0,0 0 0,0 0 0,0 0 0,0 0 1,-1 1-1,1-1 0,-1 0 0,1 1 0,-1-1 0,0 0 0,0 0 1,0 1-1,0-1 0,-1 0 0,1 1 0,-1-1 0,1 0 0,-1 0 1,0 1-1,-1 3 0,-2 0 185,0 1 0,0-1 0,-1 0 0,0 0 1,0-1-1,0 1 0,-1-1 0,0 0 0,0-1 0,0 1 0,0-1 0,-1 0 1,0-1-1,1 0 0,-10 3 0,5-1-207,-1-1 1,0-1-1,0 0 0,-1 0 1,1-1-1,0-1 1,-1 0-1,-18-1 0,28-1-380,0 0 1,0 0-1,0 0 0,0 0 0,0 0 1,0 0-1,0-1 0,0 1 0,0-1 0,1 0 1,-1 0-1,1 0 0,-1 0 0,1-1 0,0 1 1,0 0-1,0-1 0,0 0 0,0 1 0,1-1 1,-1 0-1,1 0 0,-1 0 0,0-5 1,-10-28-7101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4.352"/>
    </inkml:context>
    <inkml:brush xml:id="br0">
      <inkml:brushProperty name="width" value="0.025" units="cm"/>
      <inkml:brushProperty name="height" value="0.025" units="cm"/>
    </inkml:brush>
  </inkml:definitions>
  <inkml:trace contextRef="#ctx0" brushRef="#br0">1 14 14382,'0'0'5253,"48"-9"-3492,-25 6-608,8 3 161,-3-1-674,6 1-416,5 0-192,-3 0-480,3 0-1634,2 0-1345,-7 0-2883,0 0-5990</inkml:trace>
  <inkml:trace contextRef="#ctx0" brushRef="#br0" timeOffset="1">569 23 7207,'0'0'9897,"-20"68"-7687,-2-42-96,-1 5-544,0 2-257,-4 1-704,6 0-353,1-4-160,6-6 0,3-5-160,9-7-897,-1-4-1025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4.728"/>
    </inkml:context>
    <inkml:brush xml:id="br0">
      <inkml:brushProperty name="width" value="0.025" units="cm"/>
      <inkml:brushProperty name="height" value="0.025" units="cm"/>
    </inkml:brush>
  </inkml:definitions>
  <inkml:trace contextRef="#ctx0" brushRef="#br0">117 2 17072,'0'0'1650,"-9"0"-11,5-1-1546,0 1 0,0 0 1,-1 0-1,1 0 1,0 1-1,0 0 1,0-1-1,0 1 0,0 1 1,0-1-1,0 0 1,0 1-1,0 0 0,1 0 1,-1 0-1,1 0 1,-1 1-1,1 0 1,0-1-1,0 1 0,0 0 1,1 0-1,-1 1 1,1-1-1,-1 1 1,1-1-1,0 1 0,0-1 1,1 1-1,-1 0 1,1 0-1,0 0 0,0 0 1,0 0-1,0 9 1,1-10-76,0 0 0,1 1 0,0-1 0,0 0 0,0 0 0,0 0 1,0 0-1,1 0 0,-1 0 0,1 0 0,0 0 0,0 0 0,0-1 0,0 1 1,0-1-1,0 1 0,1-1 0,-1 0 0,1 0 0,0 0 0,0 0 0,0-1 1,0 1-1,0-1 0,0 1 0,0-1 0,0 0 0,0 0 0,1-1 0,5 1 0,5 2 36,-1-1 0,1-1 0,-1-1 0,1 0 0,0 0 0,21-4 0,-31 2-34,0 1-1,0-1 0,0 1 0,0-1 1,0 0-1,-1-1 0,1 1 0,-1 0 0,0-1 1,1 0-1,-1 0 0,0 0 0,-1 0 1,1 0-1,-1-1 0,1 1 0,1-6 1,-2 6 1,0 0 1,0 0-1,-1 0 1,0-1 0,1 1-1,-1 0 1,-1-1 0,1 1-1,0-1 1,-1 1 0,0-1-1,0 0 1,0 1-1,0-1 1,0 1 0,-1-1-1,1 1 1,-1-1 0,0 1-1,0-1 1,-2-2-1,1 3-24,0 1 0,0 0 0,0 1-1,0-1 1,0 0 0,0 1-1,0-1 1,-1 1 0,1-1-1,0 1 1,-1 0 0,1 0-1,-1 0 1,0 0 0,1 1 0,-1-1-1,0 1 1,1 0 0,-1-1-1,0 1 1,0 0 0,1 1-1,-1-1 1,0 0 0,1 1-1,-1 0 1,-2 0 0,-2 1-17,1-1 0,-1 1 1,1 1-1,0-1 0,0 1 0,0 0 1,0 0-1,1 1 0,-1-1 1,-6 7-1,7-4-135,0 0 0,1 0 0,-1 1 0,1 0 0,1 0-1,-1 0 1,1 0 0,0 0 0,1 1 0,0-1 0,0 1 0,-1 8 0,3-11-438,-1 0-1,1 0 0,0 1 1,0-1-1,1 0 1,0 0-1,0 0 1,0 0-1,0 0 1,1 0-1,0 0 0,2 5 1,16 18-4761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5.087"/>
    </inkml:context>
    <inkml:brush xml:id="br0">
      <inkml:brushProperty name="width" value="0.025" units="cm"/>
      <inkml:brushProperty name="height" value="0.025" units="cm"/>
    </inkml:brush>
  </inkml:definitions>
  <inkml:trace contextRef="#ctx0" brushRef="#br0">138 29 11755,'0'0'7821,"-9"8"-6220,-26 26-410,33-32-1101,0 0 0,0 0 0,1 0 0,-1 0 0,0 0 0,1 0 0,-1 0 0,1 0 0,0 0 0,0 1 0,0-1 0,0 1 0,0-1 0,0 1 0,1-1 0,-1 1 0,1-1 0,0 1 0,-1-1 0,1 1 0,0 0 1,1-1-1,-1 1 0,0-1 0,1 1 0,0-1 0,-1 1 0,3 4 0,-1-4-41,0-1 0,0 1 1,0-1-1,0 1 1,1-1-1,-1 0 0,1 0 1,-1 0-1,1 0 0,0 0 1,0-1-1,-1 1 0,1-1 1,0 0-1,1 0 0,-1 0 1,0 0-1,0 0 1,6 0-1,-3-1 60,0 1 1,0-1-1,0 0 1,0-1-1,0 1 0,0-1 1,0 0-1,0-1 1,0 1-1,-1-1 1,1 0-1,0-1 0,7-4 1,-10 5-27,-1 0 0,1-1 0,-1 1 0,0-1 0,1 1 0,-1-1 0,0 0-1,-1 0 1,1 0 0,0 0 0,-1 0 0,0 0 0,0-1 0,0 1 0,0 0 0,0-1 0,-1 1 0,1-1 0,-1 1 0,0 0 0,0-1 0,0 1 0,-1-1 0,1 1 0,-2-5 0,1 4-84,-1 0 1,1 0-1,-1 0 1,0 0-1,-1 1 1,1-1 0,-1 0-1,1 1 1,-1 0-1,0-1 1,0 1-1,-1 1 1,1-1-1,-1 0 1,1 1-1,-1-1 1,0 1 0,0 0-1,0 1 1,0-1-1,0 1 1,0-1-1,0 1 1,-6 0-1,4-1-293,0 1 0,0-1 0,0 2 0,0-1-1,-1 1 1,1 0 0,0 0 0,0 0 0,0 1-1,0 0 1,0 0 0,0 1 0,0 0 0,0 0-1,0 0 1,-8 5 0,-27 31-9630,22-17 299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5.479"/>
    </inkml:context>
    <inkml:brush xml:id="br0">
      <inkml:brushProperty name="width" value="0.025" units="cm"/>
      <inkml:brushProperty name="height" value="0.025" units="cm"/>
    </inkml:brush>
  </inkml:definitions>
  <inkml:trace contextRef="#ctx0" brushRef="#br0">1 0 4837,'0'0'16207,"10"47"-14990,-10-23-352,4 2-417,-2 0-320,7-3-96,-2-3-352,0-2-1057,2-6-1282,-7-7-1793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5.840"/>
    </inkml:context>
    <inkml:brush xml:id="br0">
      <inkml:brushProperty name="width" value="0.025" units="cm"/>
      <inkml:brushProperty name="height" value="0.025" units="cm"/>
    </inkml:brush>
  </inkml:definitions>
  <inkml:trace contextRef="#ctx0" brushRef="#br0">1 124 11627,'0'0'5904,"4"-10"-3875,-1 4-1854,0 1 0,0-1-1,1 1 1,-1 0 0,1 0 0,0 0 0,0 0 0,1 1-1,-1 0 1,1 0 0,0 0 0,0 0 0,1 1-1,-1 0 1,1 0 0,-1 0 0,1 1 0,0 0 0,7-2-1,10-3 4,0 0-1,0 2 1,1 0-1,0 2 0,-1 1 1,1 0-1,0 2 0,42 4 1,-64-3-163,-1-1 1,1 0-1,0 0 1,0 1 0,0 0-1,-1-1 1,1 1-1,0 0 1,0 0-1,-1-1 1,1 1-1,-1 1 1,1-1 0,-1 0-1,1 0 1,-1 0-1,0 1 1,0-1-1,0 1 1,1-1 0,-1 1-1,-1-1 1,1 1-1,0 0 1,0 0-1,0-1 1,-1 1 0,1 0-1,-1 0 1,0 0-1,1-1 1,-1 1-1,0 0 1,0 0 0,0 0-1,0 0 1,-1 0-1,1-1 1,0 1-1,-1 0 1,1 0 0,-1 0-1,0-1 1,0 1-1,1 0 1,-1-1-1,-2 3 1,-2 5 109,0 0 1,-1 0-1,0-1 1,0 0-1,-1 0 1,0 0-1,-9 7 1,2-4 80,-1 0 0,0-1 0,0-1 0,-1 0 1,0-1-1,0-1 0,-21 6 0,37-12-232,4-3-88,0 2 1,1-1 0,-1 0-1,1 1 1,-1 0 0,0 0-1,1 0 1,7 2 0,10 0-133,-4-3 21,-2 0-32,-1 1 0,0 0 0,1 1 0,23 5 0,-37-6 259,0 1 0,0-1-1,0 1 1,0-1 0,-1 1 0,1 0-1,0-1 1,0 1 0,-1 0-1,1 0 1,0 0 0,-1 0 0,1 1-1,-1-1 1,0 0 0,1 1 0,-1-1-1,0 1 1,0-1 0,0 1-1,0-1 1,0 1 0,0 0 0,0 0-1,-1-1 1,1 1 0,0 0 0,-1 0-1,0 0 1,1 0 0,-1 0-1,0 0 1,0 0 0,0 0 0,0-1-1,-1 1 1,1 0 0,0 0 0,-1 0-1,1 0 1,-1 0 0,0-1-1,1 1 1,-1 0 0,-2 2 0,-2 4 216,1 0 1,-2-1 0,1 0 0,-1 0-1,-1 0 1,1-1 0,-1 1 0,0-2 0,0 1-1,-15 8 1,-11 5 321,-41 17 0,66-33-531,-1 0 1,0 0 0,0-1-1,0 0 1,0-1 0,-11 1 0,19-2-138,-1 0 0,1 0 0,-1 0 0,1 0 1,-1-1-1,0 1 0,1 0 0,-1-1 1,1 1-1,-1-1 0,1 1 0,-1-1 1,1 0-1,0 1 0,-1-1 0,1 0 0,0 0 1,-2-1-1,2 0-141,1 1 0,-1-1 0,1 1 0,0 0 0,-1-1 0,1 1 0,0-1-1,0 1 1,0-1 0,0 1 0,0-1 0,0 1 0,0-1 0,1 1 0,-1-1 0,0 1 0,1-1 0,-1 1 0,1 0 0,0-1 0,-1 1 0,1 0 0,0-1 0,1 0 0,18-20-5812,10 2-1579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18:56.469"/>
    </inkml:context>
    <inkml:brush xml:id="br0">
      <inkml:brushProperty name="width" value="0.025" units="cm"/>
      <inkml:brushProperty name="height" value="0.025" units="cm"/>
    </inkml:brush>
  </inkml:definitions>
  <inkml:trace contextRef="#ctx0" brushRef="#br0">154 81 12492,'0'0'7484,"-8"-2"-5274,0 0-1874,0 0 0,0 1-1,-1 0 1,1 1-1,0 0 1,-1 0 0,1 1-1,-15 2 1,20-2-298,0-1 1,1 1-1,-1 0 1,0 0-1,0 0 0,1 1 1,-1-1-1,0 1 1,1-1-1,-1 1 0,1 0 1,0 0-1,0 0 1,-1 0-1,1 0 0,1 1 1,-1-1-1,0 1 1,1-1-1,-1 1 0,1-1 1,0 1-1,-1 0 1,1 0-1,1 0 0,-1 0 1,0 0-1,1 0 0,-1 0 1,1 0-1,0 4 1,0-6-26,0 0 1,0 0-1,1 0 0,-1 0 1,0 0-1,0 0 1,1 0-1,-1 0 1,1 0-1,-1 0 0,1 0 1,-1-1-1,1 1 1,-1 0-1,1 0 1,0 0-1,-1-1 0,1 1 1,0 0-1,0-1 1,0 1-1,-1 0 1,1-1-1,0 1 0,0-1 1,2 1-1,35 5 232,-26-6-194,-1-1-1,0-1 0,0 1 1,20-7-1,-21 3-99,0 0 1,1 0-1,-1-1 0,-1 0 0,1-1 1,12-12-1,-19 16 45,1 1 0,-1-1 0,-1 0 0,1 0 0,0-1 1,-1 1-1,1-1 0,-1 1 0,0-1 0,-1 1 0,1-1 0,0 0 0,-1 0 0,0 0 0,0 0 1,0 0-1,0 0 0,-1 0 0,0-1 0,0 1 0,0-5 0,0 8 2,-1 1-1,1 0 1,0 0-1,0-1 1,-1 1-1,1 0 1,0 0-1,-1 0 1,1 0-1,0-1 1,0 1-1,-1 0 1,1 0-1,0 0 1,-1 0-1,1 0 1,0 0-1,-1 0 1,1 0-1,0 0 1,-1 0-1,1 0 1,0 0-1,-1 0 1,1 0-1,0 0 1,-1 0-1,1 1 1,0-1-1,-1 0 1,1 0-1,0 0 1,-1 0-1,1 1 1,0-1-1,0 0 1,-1 0-1,1 1 1,0-1-1,-13 10-105,9-5 183,0 1 1,1 0-1,-1 0 1,1 0-1,0 0 1,1 0-1,-1 1 0,1-1 1,1 1-1,-1 0 1,1 0-1,0-1 1,1 1-1,0 8 1,0-14-68,0 0 0,0 0 0,0 0 0,0-1 1,1 1-1,-1 0 0,0 0 0,1-1 0,-1 1 1,1 0-1,-1-1 0,0 1 0,1 0 0,0-1 1,-1 1-1,1-1 0,-1 1 0,1-1 1,0 1-1,-1-1 0,1 1 0,0-1 0,-1 0 1,1 1-1,0-1 0,0 0 0,0 1 0,32 2 224,-23-4-172,0 0 1,0-1-1,0 0 1,11-4-1,-8 0-183,0-1 0,-1 0 1,0-1-1,0 0 0,-1-1 0,0-1 1,0 1-1,-1-2 0,0 1 0,-1-1 0,-1-1 1,14-22-1,-31 50-309,4-8 593,0-1 0,0 1 0,1 0 0,0 1 0,1-1 1,0 0-1,0 1 0,1 0 0,0 0 0,-1 15 0,3-24-141,1 1-1,0 0 1,-1 0 0,1-1-1,0 1 1,0 0 0,0-1 0,0 1-1,-1 0 1,1-1 0,0 1 0,0-1-1,0 0 1,0 1 0,0-1-1,0 0 1,0 1 0,0-1 0,0 0-1,0 0 1,0 0 0,1 0 0,-1 0-1,0 0 1,0 0 0,0-1-1,0 1 1,0 0 0,0 0 0,0-1-1,1 0 1,37-10 214,-24 2-366,0 0 0,0-1 1,-1 0-1,-1-2 0,0 1 1,0-2-1,-1 1 0,17-25 0,-28 35-188,-2 14-96,-5 14 506,3-18 14,0 1 0,1 0 1,1-1-1,-1 1 0,1 10 0,1-17-99,0-1-1,0 1 1,0 0 0,0-1-1,1 1 1,-1-1 0,1 1 0,-1-1-1,1 1 1,-1-1 0,1 1 0,0-1-1,0 0 1,-1 1 0,1-1 0,0 0-1,0 0 1,1 1 0,-1-1 0,0 0-1,0 0 1,0 0 0,1 0 0,-1-1-1,0 1 1,1 0 0,-1 0-1,1-1 1,-1 1 0,1-1 0,-1 1-1,1-1 1,-1 0 0,4 0 0,3 1-740,1 0 0,0-1 0,-1 0 0,1 0 0,14-3 0,14-11-4881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0:22:25.723"/>
    </inkml:context>
    <inkml:brush xml:id="br0">
      <inkml:brushProperty name="width" value="0.025" units="cm"/>
      <inkml:brushProperty name="height" value="0.025" units="cm"/>
    </inkml:brush>
  </inkml:definitions>
  <inkml:trace contextRef="#ctx0" brushRef="#br0">0 0 5990,'0'0'101,"9"0"75,269 16 1207,-218-10-1371,-17-4 206,0 2 0,0 2-1,0 2 1,-1 2 0,68 25-1,-54-12-83,1-3-1,0-2 1,1-3-1,1-2 1,1-2-1,-1-4 1,121 1-1,212-24-47,-218 6-60,834-55-26,-836 57 68,0 7 0,235 28-1,407 109 547,-693-111-477,1-5 0,228 6 0,759-15-14,-474 30 76,-427-22-137,760 49 542,485-55-201,-820-18-358,-249-16-22,2-1-19,-292 20 32,-40 0 254,0 2 1,72 9-1,-125-9-263,1 0 0,-1 0 0,0 0 0,1 0 0,-1 0 0,0 1 0,1-1 0,-1 0 0,0 1 0,0-1 0,1 1 0,-1-1 0,0 1 0,0-1 0,0 1 0,1 0 0,-1 0 0,0 0 0,0-1 0,0 1 0,0 0 0,-1 0 0,1 1-1,0-1 1,0 0 0,-1 0 0,1 0 0,0 0 0,-1 1 0,1 1 0,-1-2-206,-1 1-1,0 0 1,0-1 0,1 1-1,-1-1 1,0 0-1,0 1 1,0-1 0,-1 0-1,1 1 1,0-1-1,0 0 1,-1 0-1,1 0 1,-1 0 0,1 0-1,-1 0 1,1-1-1,-1 1 1,1 0 0,-1-1-1,0 1 1,-2-1-1,-33 9-5067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21.03.2024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17</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25</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26</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6</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6</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7</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21.03.2024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21.03.2024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881.xml"/><Relationship Id="rId299" Type="http://schemas.openxmlformats.org/officeDocument/2006/relationships/image" Target="../media/image817.png"/><Relationship Id="rId21" Type="http://schemas.openxmlformats.org/officeDocument/2006/relationships/image" Target="../media/image681.png"/><Relationship Id="rId63" Type="http://schemas.openxmlformats.org/officeDocument/2006/relationships/customXml" Target="../ink/ink853.xml"/><Relationship Id="rId159" Type="http://schemas.openxmlformats.org/officeDocument/2006/relationships/image" Target="../media/image748.png"/><Relationship Id="rId324" Type="http://schemas.openxmlformats.org/officeDocument/2006/relationships/customXml" Target="../ink/ink986.xml"/><Relationship Id="rId170" Type="http://schemas.openxmlformats.org/officeDocument/2006/relationships/customXml" Target="../ink/ink908.xml"/><Relationship Id="rId226" Type="http://schemas.openxmlformats.org/officeDocument/2006/relationships/customXml" Target="../ink/ink936.xml"/><Relationship Id="rId268" Type="http://schemas.openxmlformats.org/officeDocument/2006/relationships/image" Target="../media/image802.png"/><Relationship Id="rId32" Type="http://schemas.openxmlformats.org/officeDocument/2006/relationships/image" Target="../media/image686.png"/><Relationship Id="rId74" Type="http://schemas.openxmlformats.org/officeDocument/2006/relationships/customXml" Target="../ink/ink859.xml"/><Relationship Id="rId128" Type="http://schemas.openxmlformats.org/officeDocument/2006/relationships/image" Target="../media/image733.png"/><Relationship Id="rId335" Type="http://schemas.openxmlformats.org/officeDocument/2006/relationships/customXml" Target="../ink/ink992.xml"/><Relationship Id="rId5" Type="http://schemas.openxmlformats.org/officeDocument/2006/relationships/image" Target="../media/image674.png"/><Relationship Id="rId181" Type="http://schemas.openxmlformats.org/officeDocument/2006/relationships/image" Target="../media/image759.png"/><Relationship Id="rId237" Type="http://schemas.openxmlformats.org/officeDocument/2006/relationships/image" Target="../media/image787.png"/><Relationship Id="rId279" Type="http://schemas.openxmlformats.org/officeDocument/2006/relationships/customXml" Target="../ink/ink963.xml"/><Relationship Id="rId43" Type="http://schemas.openxmlformats.org/officeDocument/2006/relationships/customXml" Target="../ink/ink843.xml"/><Relationship Id="rId139" Type="http://schemas.openxmlformats.org/officeDocument/2006/relationships/customXml" Target="../ink/ink892.xml"/><Relationship Id="rId290" Type="http://schemas.openxmlformats.org/officeDocument/2006/relationships/customXml" Target="../ink/ink969.xml"/><Relationship Id="rId304" Type="http://schemas.openxmlformats.org/officeDocument/2006/relationships/customXml" Target="../ink/ink976.xml"/><Relationship Id="rId346" Type="http://schemas.openxmlformats.org/officeDocument/2006/relationships/image" Target="../media/image839.png"/><Relationship Id="rId85" Type="http://schemas.openxmlformats.org/officeDocument/2006/relationships/image" Target="../media/image712.png"/><Relationship Id="rId150" Type="http://schemas.openxmlformats.org/officeDocument/2006/relationships/image" Target="../media/image744.png"/><Relationship Id="rId192" Type="http://schemas.openxmlformats.org/officeDocument/2006/relationships/customXml" Target="../ink/ink919.xml"/><Relationship Id="rId206" Type="http://schemas.openxmlformats.org/officeDocument/2006/relationships/customXml" Target="../ink/ink926.xml"/><Relationship Id="rId248" Type="http://schemas.openxmlformats.org/officeDocument/2006/relationships/image" Target="../media/image792.png"/><Relationship Id="rId12" Type="http://schemas.openxmlformats.org/officeDocument/2006/relationships/customXml" Target="../ink/ink827.xml"/><Relationship Id="rId108" Type="http://schemas.openxmlformats.org/officeDocument/2006/relationships/customXml" Target="../ink/ink876.xml"/><Relationship Id="rId315" Type="http://schemas.openxmlformats.org/officeDocument/2006/relationships/image" Target="../media/image825.png"/><Relationship Id="rId54" Type="http://schemas.openxmlformats.org/officeDocument/2006/relationships/image" Target="../media/image697.png"/><Relationship Id="rId96" Type="http://schemas.openxmlformats.org/officeDocument/2006/relationships/customXml" Target="../ink/ink870.xml"/><Relationship Id="rId161" Type="http://schemas.openxmlformats.org/officeDocument/2006/relationships/image" Target="../media/image749.png"/><Relationship Id="rId217" Type="http://schemas.openxmlformats.org/officeDocument/2006/relationships/image" Target="../media/image777.png"/><Relationship Id="rId259" Type="http://schemas.openxmlformats.org/officeDocument/2006/relationships/customXml" Target="../ink/ink953.xml"/><Relationship Id="rId23" Type="http://schemas.openxmlformats.org/officeDocument/2006/relationships/customXml" Target="../ink/ink833.xml"/><Relationship Id="rId119" Type="http://schemas.openxmlformats.org/officeDocument/2006/relationships/customXml" Target="../ink/ink882.xml"/><Relationship Id="rId270" Type="http://schemas.openxmlformats.org/officeDocument/2006/relationships/image" Target="../media/image803.png"/><Relationship Id="rId326" Type="http://schemas.openxmlformats.org/officeDocument/2006/relationships/customXml" Target="../ink/ink987.xml"/><Relationship Id="rId65" Type="http://schemas.openxmlformats.org/officeDocument/2006/relationships/customXml" Target="../ink/ink854.xml"/><Relationship Id="rId130" Type="http://schemas.openxmlformats.org/officeDocument/2006/relationships/image" Target="../media/image734.png"/><Relationship Id="rId172" Type="http://schemas.openxmlformats.org/officeDocument/2006/relationships/customXml" Target="../ink/ink909.xml"/><Relationship Id="rId228" Type="http://schemas.openxmlformats.org/officeDocument/2006/relationships/customXml" Target="../ink/ink937.xml"/><Relationship Id="rId281" Type="http://schemas.openxmlformats.org/officeDocument/2006/relationships/image" Target="../media/image808.png"/><Relationship Id="rId337" Type="http://schemas.openxmlformats.org/officeDocument/2006/relationships/customXml" Target="../ink/ink993.xml"/><Relationship Id="rId34" Type="http://schemas.openxmlformats.org/officeDocument/2006/relationships/image" Target="../media/image687.png"/><Relationship Id="rId76" Type="http://schemas.openxmlformats.org/officeDocument/2006/relationships/customXml" Target="../ink/ink860.xml"/><Relationship Id="rId141" Type="http://schemas.openxmlformats.org/officeDocument/2006/relationships/customXml" Target="../ink/ink893.xml"/><Relationship Id="rId7" Type="http://schemas.openxmlformats.org/officeDocument/2006/relationships/image" Target="../media/image675.png"/><Relationship Id="rId183" Type="http://schemas.openxmlformats.org/officeDocument/2006/relationships/image" Target="../media/image760.png"/><Relationship Id="rId239" Type="http://schemas.openxmlformats.org/officeDocument/2006/relationships/customXml" Target="../ink/ink943.xml"/><Relationship Id="rId250" Type="http://schemas.openxmlformats.org/officeDocument/2006/relationships/image" Target="../media/image793.png"/><Relationship Id="rId292" Type="http://schemas.openxmlformats.org/officeDocument/2006/relationships/customXml" Target="../ink/ink970.xml"/><Relationship Id="rId306" Type="http://schemas.openxmlformats.org/officeDocument/2006/relationships/customXml" Target="../ink/ink977.xml"/><Relationship Id="rId45" Type="http://schemas.openxmlformats.org/officeDocument/2006/relationships/customXml" Target="../ink/ink844.xml"/><Relationship Id="rId87" Type="http://schemas.openxmlformats.org/officeDocument/2006/relationships/image" Target="../media/image713.png"/><Relationship Id="rId110" Type="http://schemas.openxmlformats.org/officeDocument/2006/relationships/customXml" Target="../ink/ink877.xml"/><Relationship Id="rId348" Type="http://schemas.openxmlformats.org/officeDocument/2006/relationships/image" Target="../media/image840.png"/><Relationship Id="rId152" Type="http://schemas.openxmlformats.org/officeDocument/2006/relationships/customXml" Target="../ink/ink899.xml"/><Relationship Id="rId194" Type="http://schemas.openxmlformats.org/officeDocument/2006/relationships/customXml" Target="../ink/ink920.xml"/><Relationship Id="rId208" Type="http://schemas.openxmlformats.org/officeDocument/2006/relationships/customXml" Target="../ink/ink927.xml"/><Relationship Id="rId261" Type="http://schemas.openxmlformats.org/officeDocument/2006/relationships/customXml" Target="../ink/ink954.xml"/><Relationship Id="rId14" Type="http://schemas.openxmlformats.org/officeDocument/2006/relationships/customXml" Target="../ink/ink828.xml"/><Relationship Id="rId56" Type="http://schemas.openxmlformats.org/officeDocument/2006/relationships/image" Target="../media/image698.png"/><Relationship Id="rId317" Type="http://schemas.openxmlformats.org/officeDocument/2006/relationships/image" Target="../media/image826.png"/><Relationship Id="rId8" Type="http://schemas.openxmlformats.org/officeDocument/2006/relationships/customXml" Target="../ink/ink825.xml"/><Relationship Id="rId98" Type="http://schemas.openxmlformats.org/officeDocument/2006/relationships/customXml" Target="../ink/ink871.xml"/><Relationship Id="rId121" Type="http://schemas.openxmlformats.org/officeDocument/2006/relationships/customXml" Target="../ink/ink883.xml"/><Relationship Id="rId142" Type="http://schemas.openxmlformats.org/officeDocument/2006/relationships/image" Target="../media/image740.png"/><Relationship Id="rId163" Type="http://schemas.openxmlformats.org/officeDocument/2006/relationships/image" Target="../media/image750.png"/><Relationship Id="rId184" Type="http://schemas.openxmlformats.org/officeDocument/2006/relationships/customXml" Target="../ink/ink915.xml"/><Relationship Id="rId219" Type="http://schemas.openxmlformats.org/officeDocument/2006/relationships/image" Target="../media/image778.png"/><Relationship Id="rId230" Type="http://schemas.openxmlformats.org/officeDocument/2006/relationships/customXml" Target="../ink/ink938.xml"/><Relationship Id="rId251" Type="http://schemas.openxmlformats.org/officeDocument/2006/relationships/customXml" Target="../ink/ink949.xml"/><Relationship Id="rId25" Type="http://schemas.openxmlformats.org/officeDocument/2006/relationships/customXml" Target="../ink/ink834.xml"/><Relationship Id="rId46" Type="http://schemas.openxmlformats.org/officeDocument/2006/relationships/image" Target="../media/image693.png"/><Relationship Id="rId67" Type="http://schemas.openxmlformats.org/officeDocument/2006/relationships/image" Target="../media/image703.png"/><Relationship Id="rId272" Type="http://schemas.openxmlformats.org/officeDocument/2006/relationships/image" Target="../media/image804.png"/><Relationship Id="rId293" Type="http://schemas.openxmlformats.org/officeDocument/2006/relationships/image" Target="../media/image814.png"/><Relationship Id="rId307" Type="http://schemas.openxmlformats.org/officeDocument/2006/relationships/image" Target="../media/image821.png"/><Relationship Id="rId328" Type="http://schemas.openxmlformats.org/officeDocument/2006/relationships/image" Target="../media/image831.png"/><Relationship Id="rId349" Type="http://schemas.openxmlformats.org/officeDocument/2006/relationships/customXml" Target="../ink/ink999.xml"/><Relationship Id="rId88" Type="http://schemas.openxmlformats.org/officeDocument/2006/relationships/customXml" Target="../ink/ink866.xml"/><Relationship Id="rId111" Type="http://schemas.openxmlformats.org/officeDocument/2006/relationships/customXml" Target="../ink/ink878.xml"/><Relationship Id="rId132" Type="http://schemas.openxmlformats.org/officeDocument/2006/relationships/image" Target="../media/image735.png"/><Relationship Id="rId153" Type="http://schemas.openxmlformats.org/officeDocument/2006/relationships/image" Target="../media/image745.png"/><Relationship Id="rId174" Type="http://schemas.openxmlformats.org/officeDocument/2006/relationships/customXml" Target="../ink/ink910.xml"/><Relationship Id="rId195" Type="http://schemas.openxmlformats.org/officeDocument/2006/relationships/image" Target="../media/image766.png"/><Relationship Id="rId209" Type="http://schemas.openxmlformats.org/officeDocument/2006/relationships/image" Target="../media/image773.png"/><Relationship Id="rId220" Type="http://schemas.openxmlformats.org/officeDocument/2006/relationships/customXml" Target="../ink/ink933.xml"/><Relationship Id="rId241" Type="http://schemas.openxmlformats.org/officeDocument/2006/relationships/customXml" Target="../ink/ink944.xml"/><Relationship Id="rId15" Type="http://schemas.openxmlformats.org/officeDocument/2006/relationships/image" Target="../media/image678.png"/><Relationship Id="rId36" Type="http://schemas.openxmlformats.org/officeDocument/2006/relationships/image" Target="../media/image688.png"/><Relationship Id="rId57" Type="http://schemas.openxmlformats.org/officeDocument/2006/relationships/customXml" Target="../ink/ink850.xml"/><Relationship Id="rId262" Type="http://schemas.openxmlformats.org/officeDocument/2006/relationships/image" Target="../media/image799.png"/><Relationship Id="rId283" Type="http://schemas.openxmlformats.org/officeDocument/2006/relationships/image" Target="../media/image809.png"/><Relationship Id="rId318" Type="http://schemas.openxmlformats.org/officeDocument/2006/relationships/customXml" Target="../ink/ink983.xml"/><Relationship Id="rId339" Type="http://schemas.openxmlformats.org/officeDocument/2006/relationships/customXml" Target="../ink/ink994.xml"/><Relationship Id="rId78" Type="http://schemas.openxmlformats.org/officeDocument/2006/relationships/customXml" Target="../ink/ink861.xml"/><Relationship Id="rId99" Type="http://schemas.openxmlformats.org/officeDocument/2006/relationships/image" Target="../media/image719.png"/><Relationship Id="rId101" Type="http://schemas.openxmlformats.org/officeDocument/2006/relationships/image" Target="../media/image720.png"/><Relationship Id="rId122" Type="http://schemas.openxmlformats.org/officeDocument/2006/relationships/image" Target="../media/image730.png"/><Relationship Id="rId143" Type="http://schemas.openxmlformats.org/officeDocument/2006/relationships/customXml" Target="../ink/ink894.xml"/><Relationship Id="rId164" Type="http://schemas.openxmlformats.org/officeDocument/2006/relationships/customXml" Target="../ink/ink905.xml"/><Relationship Id="rId185" Type="http://schemas.openxmlformats.org/officeDocument/2006/relationships/image" Target="../media/image761.png"/><Relationship Id="rId350" Type="http://schemas.openxmlformats.org/officeDocument/2006/relationships/image" Target="../media/image841.png"/><Relationship Id="rId9" Type="http://schemas.openxmlformats.org/officeDocument/2006/relationships/image" Target="../media/image676.png"/><Relationship Id="rId210" Type="http://schemas.openxmlformats.org/officeDocument/2006/relationships/customXml" Target="../ink/ink928.xml"/><Relationship Id="rId26" Type="http://schemas.openxmlformats.org/officeDocument/2006/relationships/image" Target="../media/image683.png"/><Relationship Id="rId231" Type="http://schemas.openxmlformats.org/officeDocument/2006/relationships/image" Target="../media/image784.png"/><Relationship Id="rId252" Type="http://schemas.openxmlformats.org/officeDocument/2006/relationships/image" Target="../media/image794.png"/><Relationship Id="rId273" Type="http://schemas.openxmlformats.org/officeDocument/2006/relationships/customXml" Target="../ink/ink960.xml"/><Relationship Id="rId294" Type="http://schemas.openxmlformats.org/officeDocument/2006/relationships/customXml" Target="../ink/ink971.xml"/><Relationship Id="rId308" Type="http://schemas.openxmlformats.org/officeDocument/2006/relationships/customXml" Target="../ink/ink978.xml"/><Relationship Id="rId329" Type="http://schemas.openxmlformats.org/officeDocument/2006/relationships/customXml" Target="../ink/ink989.xml"/><Relationship Id="rId47" Type="http://schemas.openxmlformats.org/officeDocument/2006/relationships/customXml" Target="../ink/ink845.xml"/><Relationship Id="rId68" Type="http://schemas.openxmlformats.org/officeDocument/2006/relationships/customXml" Target="../ink/ink856.xml"/><Relationship Id="rId89" Type="http://schemas.openxmlformats.org/officeDocument/2006/relationships/image" Target="../media/image714.png"/><Relationship Id="rId112" Type="http://schemas.openxmlformats.org/officeDocument/2006/relationships/image" Target="../media/image725.png"/><Relationship Id="rId133" Type="http://schemas.openxmlformats.org/officeDocument/2006/relationships/customXml" Target="../ink/ink889.xml"/><Relationship Id="rId154" Type="http://schemas.openxmlformats.org/officeDocument/2006/relationships/customXml" Target="../ink/ink900.xml"/><Relationship Id="rId175" Type="http://schemas.openxmlformats.org/officeDocument/2006/relationships/image" Target="../media/image756.png"/><Relationship Id="rId340" Type="http://schemas.openxmlformats.org/officeDocument/2006/relationships/image" Target="../media/image836.png"/><Relationship Id="rId196" Type="http://schemas.openxmlformats.org/officeDocument/2006/relationships/customXml" Target="../ink/ink921.xml"/><Relationship Id="rId200" Type="http://schemas.openxmlformats.org/officeDocument/2006/relationships/customXml" Target="../ink/ink923.xml"/><Relationship Id="rId16" Type="http://schemas.openxmlformats.org/officeDocument/2006/relationships/customXml" Target="../ink/ink829.xml"/><Relationship Id="rId221" Type="http://schemas.openxmlformats.org/officeDocument/2006/relationships/image" Target="../media/image779.png"/><Relationship Id="rId242" Type="http://schemas.openxmlformats.org/officeDocument/2006/relationships/image" Target="../media/image789.png"/><Relationship Id="rId263" Type="http://schemas.openxmlformats.org/officeDocument/2006/relationships/customXml" Target="../ink/ink955.xml"/><Relationship Id="rId284" Type="http://schemas.openxmlformats.org/officeDocument/2006/relationships/customXml" Target="../ink/ink966.xml"/><Relationship Id="rId319" Type="http://schemas.openxmlformats.org/officeDocument/2006/relationships/image" Target="../media/image827.png"/><Relationship Id="rId37" Type="http://schemas.openxmlformats.org/officeDocument/2006/relationships/customXml" Target="../ink/ink840.xml"/><Relationship Id="rId58" Type="http://schemas.openxmlformats.org/officeDocument/2006/relationships/image" Target="../media/image699.png"/><Relationship Id="rId79" Type="http://schemas.openxmlformats.org/officeDocument/2006/relationships/image" Target="../media/image709.png"/><Relationship Id="rId102" Type="http://schemas.openxmlformats.org/officeDocument/2006/relationships/customXml" Target="../ink/ink873.xml"/><Relationship Id="rId123" Type="http://schemas.openxmlformats.org/officeDocument/2006/relationships/customXml" Target="../ink/ink884.xml"/><Relationship Id="rId144" Type="http://schemas.openxmlformats.org/officeDocument/2006/relationships/image" Target="../media/image741.png"/><Relationship Id="rId330" Type="http://schemas.openxmlformats.org/officeDocument/2006/relationships/image" Target="../media/image832.png"/><Relationship Id="rId90" Type="http://schemas.openxmlformats.org/officeDocument/2006/relationships/customXml" Target="../ink/ink867.xml"/><Relationship Id="rId165" Type="http://schemas.openxmlformats.org/officeDocument/2006/relationships/image" Target="../media/image751.png"/><Relationship Id="rId186" Type="http://schemas.openxmlformats.org/officeDocument/2006/relationships/customXml" Target="../ink/ink916.xml"/><Relationship Id="rId351" Type="http://schemas.openxmlformats.org/officeDocument/2006/relationships/customXml" Target="../ink/ink1000.xml"/><Relationship Id="rId211" Type="http://schemas.openxmlformats.org/officeDocument/2006/relationships/image" Target="../media/image774.png"/><Relationship Id="rId232" Type="http://schemas.openxmlformats.org/officeDocument/2006/relationships/customXml" Target="../ink/ink939.xml"/><Relationship Id="rId253" Type="http://schemas.openxmlformats.org/officeDocument/2006/relationships/customXml" Target="../ink/ink950.xml"/><Relationship Id="rId274" Type="http://schemas.openxmlformats.org/officeDocument/2006/relationships/image" Target="../media/image805.png"/><Relationship Id="rId295" Type="http://schemas.openxmlformats.org/officeDocument/2006/relationships/image" Target="../media/image815.png"/><Relationship Id="rId309" Type="http://schemas.openxmlformats.org/officeDocument/2006/relationships/image" Target="../media/image822.png"/><Relationship Id="rId27" Type="http://schemas.openxmlformats.org/officeDocument/2006/relationships/customXml" Target="../ink/ink835.xml"/><Relationship Id="rId48" Type="http://schemas.openxmlformats.org/officeDocument/2006/relationships/image" Target="../media/image694.png"/><Relationship Id="rId69" Type="http://schemas.openxmlformats.org/officeDocument/2006/relationships/image" Target="../media/image704.png"/><Relationship Id="rId113" Type="http://schemas.openxmlformats.org/officeDocument/2006/relationships/customXml" Target="../ink/ink879.xml"/><Relationship Id="rId134" Type="http://schemas.openxmlformats.org/officeDocument/2006/relationships/image" Target="../media/image736.png"/><Relationship Id="rId320" Type="http://schemas.openxmlformats.org/officeDocument/2006/relationships/customXml" Target="../ink/ink984.xml"/><Relationship Id="rId80" Type="http://schemas.openxmlformats.org/officeDocument/2006/relationships/customXml" Target="../ink/ink862.xml"/><Relationship Id="rId155" Type="http://schemas.openxmlformats.org/officeDocument/2006/relationships/image" Target="../media/image746.png"/><Relationship Id="rId176" Type="http://schemas.openxmlformats.org/officeDocument/2006/relationships/customXml" Target="../ink/ink911.xml"/><Relationship Id="rId197" Type="http://schemas.openxmlformats.org/officeDocument/2006/relationships/image" Target="../media/image767.png"/><Relationship Id="rId341" Type="http://schemas.openxmlformats.org/officeDocument/2006/relationships/customXml" Target="../ink/ink995.xml"/><Relationship Id="rId201" Type="http://schemas.openxmlformats.org/officeDocument/2006/relationships/image" Target="../media/image769.png"/><Relationship Id="rId222" Type="http://schemas.openxmlformats.org/officeDocument/2006/relationships/customXml" Target="../ink/ink934.xml"/><Relationship Id="rId243" Type="http://schemas.openxmlformats.org/officeDocument/2006/relationships/customXml" Target="../ink/ink945.xml"/><Relationship Id="rId264" Type="http://schemas.openxmlformats.org/officeDocument/2006/relationships/image" Target="../media/image800.png"/><Relationship Id="rId285" Type="http://schemas.openxmlformats.org/officeDocument/2006/relationships/image" Target="../media/image810.png"/><Relationship Id="rId17" Type="http://schemas.openxmlformats.org/officeDocument/2006/relationships/image" Target="../media/image679.png"/><Relationship Id="rId38" Type="http://schemas.openxmlformats.org/officeDocument/2006/relationships/image" Target="../media/image689.png"/><Relationship Id="rId59" Type="http://schemas.openxmlformats.org/officeDocument/2006/relationships/customXml" Target="../ink/ink851.xml"/><Relationship Id="rId103" Type="http://schemas.openxmlformats.org/officeDocument/2006/relationships/image" Target="../media/image721.png"/><Relationship Id="rId124" Type="http://schemas.openxmlformats.org/officeDocument/2006/relationships/image" Target="../media/image731.png"/><Relationship Id="rId310" Type="http://schemas.openxmlformats.org/officeDocument/2006/relationships/customXml" Target="../ink/ink979.xml"/><Relationship Id="rId70" Type="http://schemas.openxmlformats.org/officeDocument/2006/relationships/customXml" Target="../ink/ink857.xml"/><Relationship Id="rId91" Type="http://schemas.openxmlformats.org/officeDocument/2006/relationships/image" Target="../media/image715.png"/><Relationship Id="rId145" Type="http://schemas.openxmlformats.org/officeDocument/2006/relationships/customXml" Target="../ink/ink895.xml"/><Relationship Id="rId166" Type="http://schemas.openxmlformats.org/officeDocument/2006/relationships/customXml" Target="../ink/ink906.xml"/><Relationship Id="rId187" Type="http://schemas.openxmlformats.org/officeDocument/2006/relationships/image" Target="../media/image762.png"/><Relationship Id="rId331" Type="http://schemas.openxmlformats.org/officeDocument/2006/relationships/customXml" Target="../ink/ink990.xml"/><Relationship Id="rId352" Type="http://schemas.openxmlformats.org/officeDocument/2006/relationships/image" Target="../media/image842.png"/><Relationship Id="rId1" Type="http://schemas.openxmlformats.org/officeDocument/2006/relationships/slideLayout" Target="../slideLayouts/slideLayout7.xml"/><Relationship Id="rId212" Type="http://schemas.openxmlformats.org/officeDocument/2006/relationships/customXml" Target="../ink/ink929.xml"/><Relationship Id="rId233" Type="http://schemas.openxmlformats.org/officeDocument/2006/relationships/image" Target="../media/image785.png"/><Relationship Id="rId254" Type="http://schemas.openxmlformats.org/officeDocument/2006/relationships/image" Target="../media/image795.png"/><Relationship Id="rId28" Type="http://schemas.openxmlformats.org/officeDocument/2006/relationships/image" Target="../media/image684.png"/><Relationship Id="rId49" Type="http://schemas.openxmlformats.org/officeDocument/2006/relationships/customXml" Target="../ink/ink846.xml"/><Relationship Id="rId114" Type="http://schemas.openxmlformats.org/officeDocument/2006/relationships/image" Target="../media/image726.png"/><Relationship Id="rId275" Type="http://schemas.openxmlformats.org/officeDocument/2006/relationships/customXml" Target="../ink/ink961.xml"/><Relationship Id="rId296" Type="http://schemas.openxmlformats.org/officeDocument/2006/relationships/customXml" Target="../ink/ink972.xml"/><Relationship Id="rId300" Type="http://schemas.openxmlformats.org/officeDocument/2006/relationships/customXml" Target="../ink/ink974.xml"/><Relationship Id="rId60" Type="http://schemas.openxmlformats.org/officeDocument/2006/relationships/image" Target="../media/image700.png"/><Relationship Id="rId81" Type="http://schemas.openxmlformats.org/officeDocument/2006/relationships/image" Target="../media/image710.png"/><Relationship Id="rId135" Type="http://schemas.openxmlformats.org/officeDocument/2006/relationships/customXml" Target="../ink/ink890.xml"/><Relationship Id="rId156" Type="http://schemas.openxmlformats.org/officeDocument/2006/relationships/customXml" Target="../ink/ink901.xml"/><Relationship Id="rId177" Type="http://schemas.openxmlformats.org/officeDocument/2006/relationships/image" Target="../media/image757.png"/><Relationship Id="rId198" Type="http://schemas.openxmlformats.org/officeDocument/2006/relationships/customXml" Target="../ink/ink922.xml"/><Relationship Id="rId321" Type="http://schemas.openxmlformats.org/officeDocument/2006/relationships/image" Target="../media/image828.png"/><Relationship Id="rId342" Type="http://schemas.openxmlformats.org/officeDocument/2006/relationships/image" Target="../media/image837.png"/><Relationship Id="rId202" Type="http://schemas.openxmlformats.org/officeDocument/2006/relationships/customXml" Target="../ink/ink924.xml"/><Relationship Id="rId223" Type="http://schemas.openxmlformats.org/officeDocument/2006/relationships/image" Target="../media/image780.png"/><Relationship Id="rId244" Type="http://schemas.openxmlformats.org/officeDocument/2006/relationships/image" Target="../media/image790.png"/><Relationship Id="rId18" Type="http://schemas.openxmlformats.org/officeDocument/2006/relationships/customXml" Target="../ink/ink830.xml"/><Relationship Id="rId39" Type="http://schemas.openxmlformats.org/officeDocument/2006/relationships/customXml" Target="../ink/ink841.xml"/><Relationship Id="rId265" Type="http://schemas.openxmlformats.org/officeDocument/2006/relationships/customXml" Target="../ink/ink956.xml"/><Relationship Id="rId286" Type="http://schemas.openxmlformats.org/officeDocument/2006/relationships/customXml" Target="../ink/ink967.xml"/><Relationship Id="rId50" Type="http://schemas.openxmlformats.org/officeDocument/2006/relationships/image" Target="../media/image695.png"/><Relationship Id="rId104" Type="http://schemas.openxmlformats.org/officeDocument/2006/relationships/customXml" Target="../ink/ink874.xml"/><Relationship Id="rId125" Type="http://schemas.openxmlformats.org/officeDocument/2006/relationships/customXml" Target="../ink/ink885.xml"/><Relationship Id="rId146" Type="http://schemas.openxmlformats.org/officeDocument/2006/relationships/image" Target="../media/image742.png"/><Relationship Id="rId167" Type="http://schemas.openxmlformats.org/officeDocument/2006/relationships/image" Target="../media/image752.png"/><Relationship Id="rId188" Type="http://schemas.openxmlformats.org/officeDocument/2006/relationships/customXml" Target="../ink/ink917.xml"/><Relationship Id="rId311" Type="http://schemas.openxmlformats.org/officeDocument/2006/relationships/image" Target="../media/image823.png"/><Relationship Id="rId332" Type="http://schemas.openxmlformats.org/officeDocument/2006/relationships/image" Target="../media/image833.png"/><Relationship Id="rId71" Type="http://schemas.openxmlformats.org/officeDocument/2006/relationships/image" Target="../media/image705.png"/><Relationship Id="rId92" Type="http://schemas.openxmlformats.org/officeDocument/2006/relationships/customXml" Target="../ink/ink868.xml"/><Relationship Id="rId213" Type="http://schemas.openxmlformats.org/officeDocument/2006/relationships/image" Target="../media/image775.png"/><Relationship Id="rId234" Type="http://schemas.openxmlformats.org/officeDocument/2006/relationships/customXml" Target="../ink/ink940.xml"/><Relationship Id="rId2" Type="http://schemas.openxmlformats.org/officeDocument/2006/relationships/notesSlide" Target="../notesSlides/notesSlide10.xml"/><Relationship Id="rId29" Type="http://schemas.openxmlformats.org/officeDocument/2006/relationships/customXml" Target="../ink/ink836.xml"/><Relationship Id="rId255" Type="http://schemas.openxmlformats.org/officeDocument/2006/relationships/customXml" Target="../ink/ink951.xml"/><Relationship Id="rId276" Type="http://schemas.openxmlformats.org/officeDocument/2006/relationships/image" Target="../media/image806.png"/><Relationship Id="rId297" Type="http://schemas.openxmlformats.org/officeDocument/2006/relationships/image" Target="../media/image816.png"/><Relationship Id="rId40" Type="http://schemas.openxmlformats.org/officeDocument/2006/relationships/image" Target="../media/image690.png"/><Relationship Id="rId115" Type="http://schemas.openxmlformats.org/officeDocument/2006/relationships/customXml" Target="../ink/ink880.xml"/><Relationship Id="rId136" Type="http://schemas.openxmlformats.org/officeDocument/2006/relationships/image" Target="../media/image737.png"/><Relationship Id="rId157" Type="http://schemas.openxmlformats.org/officeDocument/2006/relationships/image" Target="../media/image747.png"/><Relationship Id="rId178" Type="http://schemas.openxmlformats.org/officeDocument/2006/relationships/customXml" Target="../ink/ink912.xml"/><Relationship Id="rId301" Type="http://schemas.openxmlformats.org/officeDocument/2006/relationships/image" Target="../media/image818.png"/><Relationship Id="rId322" Type="http://schemas.openxmlformats.org/officeDocument/2006/relationships/customXml" Target="../ink/ink985.xml"/><Relationship Id="rId343" Type="http://schemas.openxmlformats.org/officeDocument/2006/relationships/customXml" Target="../ink/ink996.xml"/><Relationship Id="rId61" Type="http://schemas.openxmlformats.org/officeDocument/2006/relationships/customXml" Target="../ink/ink852.xml"/><Relationship Id="rId82" Type="http://schemas.openxmlformats.org/officeDocument/2006/relationships/customXml" Target="../ink/ink863.xml"/><Relationship Id="rId199" Type="http://schemas.openxmlformats.org/officeDocument/2006/relationships/image" Target="../media/image768.png"/><Relationship Id="rId203" Type="http://schemas.openxmlformats.org/officeDocument/2006/relationships/image" Target="../media/image770.png"/><Relationship Id="rId19" Type="http://schemas.openxmlformats.org/officeDocument/2006/relationships/image" Target="../media/image680.png"/><Relationship Id="rId224" Type="http://schemas.openxmlformats.org/officeDocument/2006/relationships/customXml" Target="../ink/ink935.xml"/><Relationship Id="rId245" Type="http://schemas.openxmlformats.org/officeDocument/2006/relationships/customXml" Target="../ink/ink946.xml"/><Relationship Id="rId266" Type="http://schemas.openxmlformats.org/officeDocument/2006/relationships/image" Target="../media/image801.png"/><Relationship Id="rId287" Type="http://schemas.openxmlformats.org/officeDocument/2006/relationships/image" Target="../media/image811.png"/><Relationship Id="rId30" Type="http://schemas.openxmlformats.org/officeDocument/2006/relationships/image" Target="../media/image685.png"/><Relationship Id="rId105" Type="http://schemas.openxmlformats.org/officeDocument/2006/relationships/image" Target="../media/image722.png"/><Relationship Id="rId126" Type="http://schemas.openxmlformats.org/officeDocument/2006/relationships/image" Target="../media/image732.png"/><Relationship Id="rId147" Type="http://schemas.openxmlformats.org/officeDocument/2006/relationships/customXml" Target="../ink/ink896.xml"/><Relationship Id="rId168" Type="http://schemas.openxmlformats.org/officeDocument/2006/relationships/customXml" Target="../ink/ink907.xml"/><Relationship Id="rId312" Type="http://schemas.openxmlformats.org/officeDocument/2006/relationships/customXml" Target="../ink/ink980.xml"/><Relationship Id="rId333" Type="http://schemas.openxmlformats.org/officeDocument/2006/relationships/customXml" Target="../ink/ink991.xml"/><Relationship Id="rId51" Type="http://schemas.openxmlformats.org/officeDocument/2006/relationships/customXml" Target="../ink/ink847.xml"/><Relationship Id="rId72" Type="http://schemas.openxmlformats.org/officeDocument/2006/relationships/customXml" Target="../ink/ink858.xml"/><Relationship Id="rId93" Type="http://schemas.openxmlformats.org/officeDocument/2006/relationships/image" Target="../media/image716.png"/><Relationship Id="rId189" Type="http://schemas.openxmlformats.org/officeDocument/2006/relationships/image" Target="../media/image763.png"/><Relationship Id="rId3" Type="http://schemas.openxmlformats.org/officeDocument/2006/relationships/image" Target="../media/image673.png"/><Relationship Id="rId214" Type="http://schemas.openxmlformats.org/officeDocument/2006/relationships/customXml" Target="../ink/ink930.xml"/><Relationship Id="rId235" Type="http://schemas.openxmlformats.org/officeDocument/2006/relationships/image" Target="../media/image786.png"/><Relationship Id="rId256" Type="http://schemas.openxmlformats.org/officeDocument/2006/relationships/image" Target="../media/image796.png"/><Relationship Id="rId277" Type="http://schemas.openxmlformats.org/officeDocument/2006/relationships/customXml" Target="../ink/ink962.xml"/><Relationship Id="rId298" Type="http://schemas.openxmlformats.org/officeDocument/2006/relationships/customXml" Target="../ink/ink973.xml"/><Relationship Id="rId116" Type="http://schemas.openxmlformats.org/officeDocument/2006/relationships/image" Target="../media/image727.png"/><Relationship Id="rId137" Type="http://schemas.openxmlformats.org/officeDocument/2006/relationships/customXml" Target="../ink/ink891.xml"/><Relationship Id="rId158" Type="http://schemas.openxmlformats.org/officeDocument/2006/relationships/customXml" Target="../ink/ink902.xml"/><Relationship Id="rId302" Type="http://schemas.openxmlformats.org/officeDocument/2006/relationships/customXml" Target="../ink/ink975.xml"/><Relationship Id="rId323" Type="http://schemas.openxmlformats.org/officeDocument/2006/relationships/image" Target="../media/image829.png"/><Relationship Id="rId344" Type="http://schemas.openxmlformats.org/officeDocument/2006/relationships/image" Target="../media/image838.png"/><Relationship Id="rId20" Type="http://schemas.openxmlformats.org/officeDocument/2006/relationships/customXml" Target="../ink/ink831.xml"/><Relationship Id="rId41" Type="http://schemas.openxmlformats.org/officeDocument/2006/relationships/customXml" Target="../ink/ink842.xml"/><Relationship Id="rId62" Type="http://schemas.openxmlformats.org/officeDocument/2006/relationships/image" Target="../media/image701.png"/><Relationship Id="rId83" Type="http://schemas.openxmlformats.org/officeDocument/2006/relationships/image" Target="../media/image711.png"/><Relationship Id="rId179" Type="http://schemas.openxmlformats.org/officeDocument/2006/relationships/image" Target="../media/image758.png"/><Relationship Id="rId190" Type="http://schemas.openxmlformats.org/officeDocument/2006/relationships/customXml" Target="../ink/ink918.xml"/><Relationship Id="rId204" Type="http://schemas.openxmlformats.org/officeDocument/2006/relationships/customXml" Target="../ink/ink925.xml"/><Relationship Id="rId225" Type="http://schemas.openxmlformats.org/officeDocument/2006/relationships/image" Target="../media/image781.png"/><Relationship Id="rId246" Type="http://schemas.openxmlformats.org/officeDocument/2006/relationships/image" Target="../media/image791.png"/><Relationship Id="rId267" Type="http://schemas.openxmlformats.org/officeDocument/2006/relationships/customXml" Target="../ink/ink957.xml"/><Relationship Id="rId288" Type="http://schemas.openxmlformats.org/officeDocument/2006/relationships/customXml" Target="../ink/ink968.xml"/><Relationship Id="rId106" Type="http://schemas.openxmlformats.org/officeDocument/2006/relationships/customXml" Target="../ink/ink875.xml"/><Relationship Id="rId127" Type="http://schemas.openxmlformats.org/officeDocument/2006/relationships/customXml" Target="../ink/ink886.xml"/><Relationship Id="rId313" Type="http://schemas.openxmlformats.org/officeDocument/2006/relationships/image" Target="../media/image824.png"/><Relationship Id="rId10" Type="http://schemas.openxmlformats.org/officeDocument/2006/relationships/customXml" Target="../ink/ink826.xml"/><Relationship Id="rId31" Type="http://schemas.openxmlformats.org/officeDocument/2006/relationships/customXml" Target="../ink/ink837.xml"/><Relationship Id="rId52" Type="http://schemas.openxmlformats.org/officeDocument/2006/relationships/image" Target="../media/image696.png"/><Relationship Id="rId73" Type="http://schemas.openxmlformats.org/officeDocument/2006/relationships/image" Target="../media/image706.png"/><Relationship Id="rId94" Type="http://schemas.openxmlformats.org/officeDocument/2006/relationships/customXml" Target="../ink/ink869.xml"/><Relationship Id="rId148" Type="http://schemas.openxmlformats.org/officeDocument/2006/relationships/image" Target="../media/image743.png"/><Relationship Id="rId169" Type="http://schemas.openxmlformats.org/officeDocument/2006/relationships/image" Target="../media/image753.png"/><Relationship Id="rId334" Type="http://schemas.openxmlformats.org/officeDocument/2006/relationships/image" Target="../media/image518.png"/><Relationship Id="rId4" Type="http://schemas.openxmlformats.org/officeDocument/2006/relationships/customXml" Target="../ink/ink823.xml"/><Relationship Id="rId180" Type="http://schemas.openxmlformats.org/officeDocument/2006/relationships/customXml" Target="../ink/ink913.xml"/><Relationship Id="rId215" Type="http://schemas.openxmlformats.org/officeDocument/2006/relationships/image" Target="../media/image776.png"/><Relationship Id="rId236" Type="http://schemas.openxmlformats.org/officeDocument/2006/relationships/customXml" Target="../ink/ink941.xml"/><Relationship Id="rId257" Type="http://schemas.openxmlformats.org/officeDocument/2006/relationships/customXml" Target="../ink/ink952.xml"/><Relationship Id="rId278" Type="http://schemas.openxmlformats.org/officeDocument/2006/relationships/image" Target="../media/image807.png"/><Relationship Id="rId303" Type="http://schemas.openxmlformats.org/officeDocument/2006/relationships/image" Target="../media/image819.png"/><Relationship Id="rId42" Type="http://schemas.openxmlformats.org/officeDocument/2006/relationships/image" Target="../media/image691.png"/><Relationship Id="rId84" Type="http://schemas.openxmlformats.org/officeDocument/2006/relationships/customXml" Target="../ink/ink864.xml"/><Relationship Id="rId138" Type="http://schemas.openxmlformats.org/officeDocument/2006/relationships/image" Target="../media/image738.png"/><Relationship Id="rId345" Type="http://schemas.openxmlformats.org/officeDocument/2006/relationships/customXml" Target="../ink/ink997.xml"/><Relationship Id="rId191" Type="http://schemas.openxmlformats.org/officeDocument/2006/relationships/image" Target="../media/image764.png"/><Relationship Id="rId205" Type="http://schemas.openxmlformats.org/officeDocument/2006/relationships/image" Target="../media/image771.png"/><Relationship Id="rId247" Type="http://schemas.openxmlformats.org/officeDocument/2006/relationships/customXml" Target="../ink/ink947.xml"/><Relationship Id="rId107" Type="http://schemas.openxmlformats.org/officeDocument/2006/relationships/image" Target="../media/image723.png"/><Relationship Id="rId289" Type="http://schemas.openxmlformats.org/officeDocument/2006/relationships/image" Target="../media/image812.png"/><Relationship Id="rId11" Type="http://schemas.openxmlformats.org/officeDocument/2006/relationships/image" Target="../media/image35.png"/><Relationship Id="rId53" Type="http://schemas.openxmlformats.org/officeDocument/2006/relationships/customXml" Target="../ink/ink848.xml"/><Relationship Id="rId149" Type="http://schemas.openxmlformats.org/officeDocument/2006/relationships/customXml" Target="../ink/ink897.xml"/><Relationship Id="rId314" Type="http://schemas.openxmlformats.org/officeDocument/2006/relationships/customXml" Target="../ink/ink981.xml"/><Relationship Id="rId95" Type="http://schemas.openxmlformats.org/officeDocument/2006/relationships/image" Target="../media/image717.png"/><Relationship Id="rId160" Type="http://schemas.openxmlformats.org/officeDocument/2006/relationships/customXml" Target="../ink/ink903.xml"/><Relationship Id="rId216" Type="http://schemas.openxmlformats.org/officeDocument/2006/relationships/customXml" Target="../ink/ink931.xml"/><Relationship Id="rId258" Type="http://schemas.openxmlformats.org/officeDocument/2006/relationships/image" Target="../media/image797.png"/><Relationship Id="rId22" Type="http://schemas.openxmlformats.org/officeDocument/2006/relationships/customXml" Target="../ink/ink832.xml"/><Relationship Id="rId64" Type="http://schemas.openxmlformats.org/officeDocument/2006/relationships/image" Target="../media/image702.png"/><Relationship Id="rId118" Type="http://schemas.openxmlformats.org/officeDocument/2006/relationships/image" Target="../media/image728.png"/><Relationship Id="rId325" Type="http://schemas.openxmlformats.org/officeDocument/2006/relationships/image" Target="../media/image830.png"/><Relationship Id="rId171" Type="http://schemas.openxmlformats.org/officeDocument/2006/relationships/image" Target="../media/image754.png"/><Relationship Id="rId227" Type="http://schemas.openxmlformats.org/officeDocument/2006/relationships/image" Target="../media/image782.png"/><Relationship Id="rId269" Type="http://schemas.openxmlformats.org/officeDocument/2006/relationships/customXml" Target="../ink/ink958.xml"/><Relationship Id="rId33" Type="http://schemas.openxmlformats.org/officeDocument/2006/relationships/customXml" Target="../ink/ink838.xml"/><Relationship Id="rId129" Type="http://schemas.openxmlformats.org/officeDocument/2006/relationships/customXml" Target="../ink/ink887.xml"/><Relationship Id="rId280" Type="http://schemas.openxmlformats.org/officeDocument/2006/relationships/customXml" Target="../ink/ink964.xml"/><Relationship Id="rId336" Type="http://schemas.openxmlformats.org/officeDocument/2006/relationships/image" Target="../media/image834.png"/><Relationship Id="rId75" Type="http://schemas.openxmlformats.org/officeDocument/2006/relationships/image" Target="../media/image707.png"/><Relationship Id="rId140" Type="http://schemas.openxmlformats.org/officeDocument/2006/relationships/image" Target="../media/image739.png"/><Relationship Id="rId182" Type="http://schemas.openxmlformats.org/officeDocument/2006/relationships/customXml" Target="../ink/ink914.xml"/><Relationship Id="rId6" Type="http://schemas.openxmlformats.org/officeDocument/2006/relationships/customXml" Target="../ink/ink824.xml"/><Relationship Id="rId238" Type="http://schemas.openxmlformats.org/officeDocument/2006/relationships/customXml" Target="../ink/ink942.xml"/><Relationship Id="rId291" Type="http://schemas.openxmlformats.org/officeDocument/2006/relationships/image" Target="../media/image813.png"/><Relationship Id="rId305" Type="http://schemas.openxmlformats.org/officeDocument/2006/relationships/image" Target="../media/image820.png"/><Relationship Id="rId347" Type="http://schemas.openxmlformats.org/officeDocument/2006/relationships/customXml" Target="../ink/ink998.xml"/><Relationship Id="rId44" Type="http://schemas.openxmlformats.org/officeDocument/2006/relationships/image" Target="../media/image692.png"/><Relationship Id="rId86" Type="http://schemas.openxmlformats.org/officeDocument/2006/relationships/customXml" Target="../ink/ink865.xml"/><Relationship Id="rId151" Type="http://schemas.openxmlformats.org/officeDocument/2006/relationships/customXml" Target="../ink/ink898.xml"/><Relationship Id="rId193" Type="http://schemas.openxmlformats.org/officeDocument/2006/relationships/image" Target="../media/image765.png"/><Relationship Id="rId207" Type="http://schemas.openxmlformats.org/officeDocument/2006/relationships/image" Target="../media/image772.png"/><Relationship Id="rId249" Type="http://schemas.openxmlformats.org/officeDocument/2006/relationships/customXml" Target="../ink/ink948.xml"/><Relationship Id="rId13" Type="http://schemas.openxmlformats.org/officeDocument/2006/relationships/image" Target="../media/image677.png"/><Relationship Id="rId109" Type="http://schemas.openxmlformats.org/officeDocument/2006/relationships/image" Target="../media/image724.png"/><Relationship Id="rId260" Type="http://schemas.openxmlformats.org/officeDocument/2006/relationships/image" Target="../media/image798.png"/><Relationship Id="rId316" Type="http://schemas.openxmlformats.org/officeDocument/2006/relationships/customXml" Target="../ink/ink982.xml"/><Relationship Id="rId55" Type="http://schemas.openxmlformats.org/officeDocument/2006/relationships/customXml" Target="../ink/ink849.xml"/><Relationship Id="rId97" Type="http://schemas.openxmlformats.org/officeDocument/2006/relationships/image" Target="../media/image718.png"/><Relationship Id="rId120" Type="http://schemas.openxmlformats.org/officeDocument/2006/relationships/image" Target="../media/image729.png"/><Relationship Id="rId162" Type="http://schemas.openxmlformats.org/officeDocument/2006/relationships/customXml" Target="../ink/ink904.xml"/><Relationship Id="rId218" Type="http://schemas.openxmlformats.org/officeDocument/2006/relationships/customXml" Target="../ink/ink932.xml"/><Relationship Id="rId271" Type="http://schemas.openxmlformats.org/officeDocument/2006/relationships/customXml" Target="../ink/ink959.xml"/><Relationship Id="rId24" Type="http://schemas.openxmlformats.org/officeDocument/2006/relationships/image" Target="../media/image682.png"/><Relationship Id="rId66" Type="http://schemas.openxmlformats.org/officeDocument/2006/relationships/customXml" Target="../ink/ink855.xml"/><Relationship Id="rId131" Type="http://schemas.openxmlformats.org/officeDocument/2006/relationships/customXml" Target="../ink/ink888.xml"/><Relationship Id="rId327" Type="http://schemas.openxmlformats.org/officeDocument/2006/relationships/customXml" Target="../ink/ink988.xml"/><Relationship Id="rId173" Type="http://schemas.openxmlformats.org/officeDocument/2006/relationships/image" Target="../media/image755.png"/><Relationship Id="rId229" Type="http://schemas.openxmlformats.org/officeDocument/2006/relationships/image" Target="../media/image783.png"/><Relationship Id="rId240" Type="http://schemas.openxmlformats.org/officeDocument/2006/relationships/image" Target="../media/image788.png"/><Relationship Id="rId35" Type="http://schemas.openxmlformats.org/officeDocument/2006/relationships/customXml" Target="../ink/ink839.xml"/><Relationship Id="rId77" Type="http://schemas.openxmlformats.org/officeDocument/2006/relationships/image" Target="../media/image708.png"/><Relationship Id="rId100" Type="http://schemas.openxmlformats.org/officeDocument/2006/relationships/customXml" Target="../ink/ink872.xml"/><Relationship Id="rId282" Type="http://schemas.openxmlformats.org/officeDocument/2006/relationships/customXml" Target="../ink/ink965.xml"/><Relationship Id="rId338" Type="http://schemas.openxmlformats.org/officeDocument/2006/relationships/image" Target="../media/image835.png"/></Relationships>
</file>

<file path=ppt/slides/_rels/slide11.xml.rels><?xml version="1.0" encoding="UTF-8" standalone="yes"?>
<Relationships xmlns="http://schemas.openxmlformats.org/package/2006/relationships"><Relationship Id="rId117" Type="http://schemas.openxmlformats.org/officeDocument/2006/relationships/image" Target="../media/image901.png"/><Relationship Id="rId299" Type="http://schemas.openxmlformats.org/officeDocument/2006/relationships/customXml" Target="../ink/ink1149.xml"/><Relationship Id="rId21" Type="http://schemas.openxmlformats.org/officeDocument/2006/relationships/image" Target="../media/image852.png"/><Relationship Id="rId63" Type="http://schemas.openxmlformats.org/officeDocument/2006/relationships/image" Target="../media/image873.png"/><Relationship Id="rId159" Type="http://schemas.openxmlformats.org/officeDocument/2006/relationships/image" Target="../media/image922.png"/><Relationship Id="rId324" Type="http://schemas.openxmlformats.org/officeDocument/2006/relationships/customXml" Target="../ink/ink1162.xml"/><Relationship Id="rId366" Type="http://schemas.openxmlformats.org/officeDocument/2006/relationships/image" Target="../media/image1022.png"/><Relationship Id="rId170" Type="http://schemas.openxmlformats.org/officeDocument/2006/relationships/customXml" Target="../ink/ink1084.xml"/><Relationship Id="rId226" Type="http://schemas.openxmlformats.org/officeDocument/2006/relationships/customXml" Target="../ink/ink1112.xml"/><Relationship Id="rId268" Type="http://schemas.openxmlformats.org/officeDocument/2006/relationships/image" Target="../media/image975.png"/><Relationship Id="rId32" Type="http://schemas.openxmlformats.org/officeDocument/2006/relationships/customXml" Target="../ink/ink1015.xml"/><Relationship Id="rId74" Type="http://schemas.openxmlformats.org/officeDocument/2006/relationships/customXml" Target="../ink/ink1036.xml"/><Relationship Id="rId128" Type="http://schemas.openxmlformats.org/officeDocument/2006/relationships/customXml" Target="../ink/ink1063.xml"/><Relationship Id="rId335" Type="http://schemas.openxmlformats.org/officeDocument/2006/relationships/image" Target="../media/image1008.png"/><Relationship Id="rId377" Type="http://schemas.openxmlformats.org/officeDocument/2006/relationships/customXml" Target="../ink/ink1189.xml"/><Relationship Id="rId5" Type="http://schemas.openxmlformats.org/officeDocument/2006/relationships/image" Target="../media/image844.png"/><Relationship Id="rId181" Type="http://schemas.openxmlformats.org/officeDocument/2006/relationships/image" Target="../media/image933.png"/><Relationship Id="rId237" Type="http://schemas.openxmlformats.org/officeDocument/2006/relationships/image" Target="../media/image961.png"/><Relationship Id="rId402" Type="http://schemas.openxmlformats.org/officeDocument/2006/relationships/image" Target="../media/image1040.png"/><Relationship Id="rId279" Type="http://schemas.openxmlformats.org/officeDocument/2006/relationships/customXml" Target="../ink/ink1139.xml"/><Relationship Id="rId43" Type="http://schemas.openxmlformats.org/officeDocument/2006/relationships/image" Target="../media/image863.png"/><Relationship Id="rId139" Type="http://schemas.openxmlformats.org/officeDocument/2006/relationships/image" Target="../media/image912.png"/><Relationship Id="rId290" Type="http://schemas.openxmlformats.org/officeDocument/2006/relationships/image" Target="../media/image986.png"/><Relationship Id="rId304" Type="http://schemas.openxmlformats.org/officeDocument/2006/relationships/image" Target="../media/image993.png"/><Relationship Id="rId346" Type="http://schemas.openxmlformats.org/officeDocument/2006/relationships/customXml" Target="../ink/ink1173.xml"/><Relationship Id="rId388" Type="http://schemas.openxmlformats.org/officeDocument/2006/relationships/image" Target="../media/image1033.png"/><Relationship Id="rId85" Type="http://schemas.openxmlformats.org/officeDocument/2006/relationships/image" Target="../media/image885.png"/><Relationship Id="rId150" Type="http://schemas.openxmlformats.org/officeDocument/2006/relationships/customXml" Target="../ink/ink1074.xml"/><Relationship Id="rId192" Type="http://schemas.openxmlformats.org/officeDocument/2006/relationships/customXml" Target="../ink/ink1095.xml"/><Relationship Id="rId206" Type="http://schemas.openxmlformats.org/officeDocument/2006/relationships/customXml" Target="../ink/ink1102.xml"/><Relationship Id="rId413" Type="http://schemas.openxmlformats.org/officeDocument/2006/relationships/customXml" Target="../ink/ink1207.xml"/><Relationship Id="rId248" Type="http://schemas.openxmlformats.org/officeDocument/2006/relationships/customXml" Target="../ink/ink1123.xml"/><Relationship Id="rId12" Type="http://schemas.openxmlformats.org/officeDocument/2006/relationships/customXml" Target="../ink/ink1005.xml"/><Relationship Id="rId108" Type="http://schemas.openxmlformats.org/officeDocument/2006/relationships/customXml" Target="../ink/ink1053.xml"/><Relationship Id="rId315" Type="http://schemas.openxmlformats.org/officeDocument/2006/relationships/customXml" Target="../ink/ink1157.xml"/><Relationship Id="rId357" Type="http://schemas.openxmlformats.org/officeDocument/2006/relationships/image" Target="../media/image1018.png"/><Relationship Id="rId54" Type="http://schemas.openxmlformats.org/officeDocument/2006/relationships/customXml" Target="../ink/ink1026.xml"/><Relationship Id="rId96" Type="http://schemas.openxmlformats.org/officeDocument/2006/relationships/customXml" Target="../ink/ink1047.xml"/><Relationship Id="rId161" Type="http://schemas.openxmlformats.org/officeDocument/2006/relationships/image" Target="../media/image923.png"/><Relationship Id="rId217" Type="http://schemas.openxmlformats.org/officeDocument/2006/relationships/image" Target="../media/image951.png"/><Relationship Id="rId399" Type="http://schemas.openxmlformats.org/officeDocument/2006/relationships/customXml" Target="../ink/ink1200.xml"/><Relationship Id="rId259" Type="http://schemas.openxmlformats.org/officeDocument/2006/relationships/image" Target="../media/image972.png"/><Relationship Id="rId424" Type="http://schemas.openxmlformats.org/officeDocument/2006/relationships/image" Target="../media/image1051.png"/><Relationship Id="rId23" Type="http://schemas.openxmlformats.org/officeDocument/2006/relationships/image" Target="../media/image853.png"/><Relationship Id="rId119" Type="http://schemas.openxmlformats.org/officeDocument/2006/relationships/image" Target="../media/image902.png"/><Relationship Id="rId270" Type="http://schemas.openxmlformats.org/officeDocument/2006/relationships/image" Target="../media/image976.png"/><Relationship Id="rId326" Type="http://schemas.openxmlformats.org/officeDocument/2006/relationships/customXml" Target="../ink/ink1163.xml"/><Relationship Id="rId65" Type="http://schemas.openxmlformats.org/officeDocument/2006/relationships/image" Target="../media/image874.png"/><Relationship Id="rId130" Type="http://schemas.openxmlformats.org/officeDocument/2006/relationships/customXml" Target="../ink/ink1064.xml"/><Relationship Id="rId368" Type="http://schemas.openxmlformats.org/officeDocument/2006/relationships/image" Target="../media/image1023.png"/><Relationship Id="rId172" Type="http://schemas.openxmlformats.org/officeDocument/2006/relationships/customXml" Target="../ink/ink1085.xml"/><Relationship Id="rId228" Type="http://schemas.openxmlformats.org/officeDocument/2006/relationships/customXml" Target="../ink/ink1113.xml"/><Relationship Id="rId281" Type="http://schemas.openxmlformats.org/officeDocument/2006/relationships/customXml" Target="../ink/ink1140.xml"/><Relationship Id="rId337" Type="http://schemas.openxmlformats.org/officeDocument/2006/relationships/image" Target="../media/image1009.png"/><Relationship Id="rId34" Type="http://schemas.openxmlformats.org/officeDocument/2006/relationships/customXml" Target="../ink/ink1016.xml"/><Relationship Id="rId76" Type="http://schemas.openxmlformats.org/officeDocument/2006/relationships/customXml" Target="../ink/ink1037.xml"/><Relationship Id="rId141" Type="http://schemas.openxmlformats.org/officeDocument/2006/relationships/image" Target="../media/image913.png"/><Relationship Id="rId379" Type="http://schemas.openxmlformats.org/officeDocument/2006/relationships/customXml" Target="../ink/ink1190.xml"/><Relationship Id="rId7" Type="http://schemas.openxmlformats.org/officeDocument/2006/relationships/image" Target="../media/image845.png"/><Relationship Id="rId183" Type="http://schemas.openxmlformats.org/officeDocument/2006/relationships/image" Target="../media/image934.png"/><Relationship Id="rId239" Type="http://schemas.openxmlformats.org/officeDocument/2006/relationships/image" Target="../media/image962.png"/><Relationship Id="rId390" Type="http://schemas.openxmlformats.org/officeDocument/2006/relationships/image" Target="../media/image1034.png"/><Relationship Id="rId404" Type="http://schemas.openxmlformats.org/officeDocument/2006/relationships/image" Target="../media/image1041.png"/><Relationship Id="rId250" Type="http://schemas.openxmlformats.org/officeDocument/2006/relationships/customXml" Target="../ink/ink1124.xml"/><Relationship Id="rId292" Type="http://schemas.openxmlformats.org/officeDocument/2006/relationships/image" Target="../media/image987.png"/><Relationship Id="rId306" Type="http://schemas.openxmlformats.org/officeDocument/2006/relationships/image" Target="../media/image994.png"/><Relationship Id="rId45" Type="http://schemas.openxmlformats.org/officeDocument/2006/relationships/image" Target="../media/image864.png"/><Relationship Id="rId87" Type="http://schemas.openxmlformats.org/officeDocument/2006/relationships/image" Target="../media/image886.png"/><Relationship Id="rId110" Type="http://schemas.openxmlformats.org/officeDocument/2006/relationships/customXml" Target="../ink/ink1054.xml"/><Relationship Id="rId348" Type="http://schemas.openxmlformats.org/officeDocument/2006/relationships/customXml" Target="../ink/ink1174.xml"/><Relationship Id="rId152" Type="http://schemas.openxmlformats.org/officeDocument/2006/relationships/customXml" Target="../ink/ink1075.xml"/><Relationship Id="rId194" Type="http://schemas.openxmlformats.org/officeDocument/2006/relationships/customXml" Target="../ink/ink1096.xml"/><Relationship Id="rId208" Type="http://schemas.openxmlformats.org/officeDocument/2006/relationships/customXml" Target="../ink/ink1103.xml"/><Relationship Id="rId415" Type="http://schemas.openxmlformats.org/officeDocument/2006/relationships/customXml" Target="../ink/ink1208.xml"/><Relationship Id="rId261" Type="http://schemas.openxmlformats.org/officeDocument/2006/relationships/image" Target="../media/image35.png"/><Relationship Id="rId14" Type="http://schemas.openxmlformats.org/officeDocument/2006/relationships/customXml" Target="../ink/ink1006.xml"/><Relationship Id="rId56" Type="http://schemas.openxmlformats.org/officeDocument/2006/relationships/customXml" Target="../ink/ink1027.xml"/><Relationship Id="rId317" Type="http://schemas.openxmlformats.org/officeDocument/2006/relationships/customXml" Target="../ink/ink1158.xml"/><Relationship Id="rId359" Type="http://schemas.openxmlformats.org/officeDocument/2006/relationships/customXml" Target="../ink/ink1180.xml"/><Relationship Id="rId98" Type="http://schemas.openxmlformats.org/officeDocument/2006/relationships/customXml" Target="../ink/ink1048.xml"/><Relationship Id="rId121" Type="http://schemas.openxmlformats.org/officeDocument/2006/relationships/image" Target="../media/image903.png"/><Relationship Id="rId163" Type="http://schemas.openxmlformats.org/officeDocument/2006/relationships/image" Target="../media/image924.png"/><Relationship Id="rId219" Type="http://schemas.openxmlformats.org/officeDocument/2006/relationships/image" Target="../media/image952.png"/><Relationship Id="rId370" Type="http://schemas.openxmlformats.org/officeDocument/2006/relationships/image" Target="../media/image1024.png"/><Relationship Id="rId426" Type="http://schemas.openxmlformats.org/officeDocument/2006/relationships/image" Target="../media/image1052.png"/><Relationship Id="rId230" Type="http://schemas.openxmlformats.org/officeDocument/2006/relationships/customXml" Target="../ink/ink1114.xml"/><Relationship Id="rId25" Type="http://schemas.openxmlformats.org/officeDocument/2006/relationships/image" Target="../media/image854.png"/><Relationship Id="rId67" Type="http://schemas.openxmlformats.org/officeDocument/2006/relationships/image" Target="../media/image875.png"/><Relationship Id="rId272" Type="http://schemas.openxmlformats.org/officeDocument/2006/relationships/image" Target="../media/image977.png"/><Relationship Id="rId328" Type="http://schemas.openxmlformats.org/officeDocument/2006/relationships/customXml" Target="../ink/ink1164.xml"/><Relationship Id="rId132" Type="http://schemas.openxmlformats.org/officeDocument/2006/relationships/customXml" Target="../ink/ink1065.xml"/><Relationship Id="rId174" Type="http://schemas.openxmlformats.org/officeDocument/2006/relationships/customXml" Target="../ink/ink1086.xml"/><Relationship Id="rId381" Type="http://schemas.openxmlformats.org/officeDocument/2006/relationships/customXml" Target="../ink/ink1191.xml"/><Relationship Id="rId241" Type="http://schemas.openxmlformats.org/officeDocument/2006/relationships/image" Target="../media/image963.png"/><Relationship Id="rId36" Type="http://schemas.openxmlformats.org/officeDocument/2006/relationships/customXml" Target="../ink/ink1017.xml"/><Relationship Id="rId283" Type="http://schemas.openxmlformats.org/officeDocument/2006/relationships/customXml" Target="../ink/ink1141.xml"/><Relationship Id="rId339" Type="http://schemas.openxmlformats.org/officeDocument/2006/relationships/image" Target="../media/image1010.png"/><Relationship Id="rId78" Type="http://schemas.openxmlformats.org/officeDocument/2006/relationships/customXml" Target="../ink/ink1038.xml"/><Relationship Id="rId101" Type="http://schemas.openxmlformats.org/officeDocument/2006/relationships/image" Target="../media/image893.png"/><Relationship Id="rId143" Type="http://schemas.openxmlformats.org/officeDocument/2006/relationships/image" Target="../media/image914.png"/><Relationship Id="rId185" Type="http://schemas.openxmlformats.org/officeDocument/2006/relationships/image" Target="../media/image935.png"/><Relationship Id="rId350" Type="http://schemas.openxmlformats.org/officeDocument/2006/relationships/customXml" Target="../ink/ink1175.xml"/><Relationship Id="rId406" Type="http://schemas.openxmlformats.org/officeDocument/2006/relationships/image" Target="../media/image1042.png"/><Relationship Id="rId9" Type="http://schemas.openxmlformats.org/officeDocument/2006/relationships/image" Target="../media/image846.png"/><Relationship Id="rId210" Type="http://schemas.openxmlformats.org/officeDocument/2006/relationships/customXml" Target="../ink/ink1104.xml"/><Relationship Id="rId392" Type="http://schemas.openxmlformats.org/officeDocument/2006/relationships/image" Target="../media/image1035.png"/><Relationship Id="rId252" Type="http://schemas.openxmlformats.org/officeDocument/2006/relationships/customXml" Target="../ink/ink1125.xml"/><Relationship Id="rId294" Type="http://schemas.openxmlformats.org/officeDocument/2006/relationships/image" Target="../media/image988.png"/><Relationship Id="rId308" Type="http://schemas.openxmlformats.org/officeDocument/2006/relationships/image" Target="../media/image995.png"/><Relationship Id="rId47" Type="http://schemas.openxmlformats.org/officeDocument/2006/relationships/image" Target="../media/image865.png"/><Relationship Id="rId89" Type="http://schemas.openxmlformats.org/officeDocument/2006/relationships/image" Target="../media/image887.png"/><Relationship Id="rId112" Type="http://schemas.openxmlformats.org/officeDocument/2006/relationships/customXml" Target="../ink/ink1055.xml"/><Relationship Id="rId154" Type="http://schemas.openxmlformats.org/officeDocument/2006/relationships/customXml" Target="../ink/ink1076.xml"/><Relationship Id="rId361" Type="http://schemas.openxmlformats.org/officeDocument/2006/relationships/customXml" Target="../ink/ink1181.xml"/><Relationship Id="rId196" Type="http://schemas.openxmlformats.org/officeDocument/2006/relationships/customXml" Target="../ink/ink1097.xml"/><Relationship Id="rId417" Type="http://schemas.openxmlformats.org/officeDocument/2006/relationships/customXml" Target="../ink/ink1209.xml"/><Relationship Id="rId16" Type="http://schemas.openxmlformats.org/officeDocument/2006/relationships/customXml" Target="../ink/ink1007.xml"/><Relationship Id="rId221" Type="http://schemas.openxmlformats.org/officeDocument/2006/relationships/image" Target="../media/image953.png"/><Relationship Id="rId263" Type="http://schemas.openxmlformats.org/officeDocument/2006/relationships/image" Target="../media/image973.png"/><Relationship Id="rId319" Type="http://schemas.openxmlformats.org/officeDocument/2006/relationships/customXml" Target="../ink/ink1159.xml"/><Relationship Id="rId58" Type="http://schemas.openxmlformats.org/officeDocument/2006/relationships/customXml" Target="../ink/ink1028.xml"/><Relationship Id="rId123" Type="http://schemas.openxmlformats.org/officeDocument/2006/relationships/image" Target="../media/image904.png"/><Relationship Id="rId330" Type="http://schemas.openxmlformats.org/officeDocument/2006/relationships/customXml" Target="../ink/ink1165.xml"/><Relationship Id="rId165" Type="http://schemas.openxmlformats.org/officeDocument/2006/relationships/image" Target="../media/image925.png"/><Relationship Id="rId372" Type="http://schemas.openxmlformats.org/officeDocument/2006/relationships/image" Target="../media/image1025.png"/><Relationship Id="rId428" Type="http://schemas.openxmlformats.org/officeDocument/2006/relationships/image" Target="../media/image1053.png"/><Relationship Id="rId232" Type="http://schemas.openxmlformats.org/officeDocument/2006/relationships/customXml" Target="../ink/ink1115.xml"/><Relationship Id="rId274" Type="http://schemas.openxmlformats.org/officeDocument/2006/relationships/image" Target="../media/image978.png"/><Relationship Id="rId27" Type="http://schemas.openxmlformats.org/officeDocument/2006/relationships/image" Target="../media/image855.png"/><Relationship Id="rId69" Type="http://schemas.openxmlformats.org/officeDocument/2006/relationships/image" Target="../media/image876.png"/><Relationship Id="rId134" Type="http://schemas.openxmlformats.org/officeDocument/2006/relationships/customXml" Target="../ink/ink1066.xml"/><Relationship Id="rId80" Type="http://schemas.openxmlformats.org/officeDocument/2006/relationships/customXml" Target="../ink/ink1039.xml"/><Relationship Id="rId176" Type="http://schemas.openxmlformats.org/officeDocument/2006/relationships/customXml" Target="../ink/ink1087.xml"/><Relationship Id="rId341" Type="http://schemas.openxmlformats.org/officeDocument/2006/relationships/image" Target="../media/image784.png"/><Relationship Id="rId383" Type="http://schemas.openxmlformats.org/officeDocument/2006/relationships/customXml" Target="../ink/ink1192.xml"/><Relationship Id="rId201" Type="http://schemas.openxmlformats.org/officeDocument/2006/relationships/image" Target="../media/image943.png"/><Relationship Id="rId243" Type="http://schemas.openxmlformats.org/officeDocument/2006/relationships/image" Target="../media/image964.png"/><Relationship Id="rId285" Type="http://schemas.openxmlformats.org/officeDocument/2006/relationships/customXml" Target="../ink/ink1142.xml"/><Relationship Id="rId38" Type="http://schemas.openxmlformats.org/officeDocument/2006/relationships/customXml" Target="../ink/ink1018.xml"/><Relationship Id="rId103" Type="http://schemas.openxmlformats.org/officeDocument/2006/relationships/image" Target="../media/image894.png"/><Relationship Id="rId310" Type="http://schemas.openxmlformats.org/officeDocument/2006/relationships/image" Target="../media/image996.png"/><Relationship Id="rId70" Type="http://schemas.openxmlformats.org/officeDocument/2006/relationships/customXml" Target="../ink/ink1034.xml"/><Relationship Id="rId91" Type="http://schemas.openxmlformats.org/officeDocument/2006/relationships/image" Target="../media/image888.png"/><Relationship Id="rId145" Type="http://schemas.openxmlformats.org/officeDocument/2006/relationships/image" Target="../media/image915.png"/><Relationship Id="rId166" Type="http://schemas.openxmlformats.org/officeDocument/2006/relationships/customXml" Target="../ink/ink1082.xml"/><Relationship Id="rId187" Type="http://schemas.openxmlformats.org/officeDocument/2006/relationships/image" Target="../media/image936.png"/><Relationship Id="rId331" Type="http://schemas.openxmlformats.org/officeDocument/2006/relationships/image" Target="../media/image1006.png"/><Relationship Id="rId352" Type="http://schemas.openxmlformats.org/officeDocument/2006/relationships/customXml" Target="../ink/ink1176.xml"/><Relationship Id="rId373" Type="http://schemas.openxmlformats.org/officeDocument/2006/relationships/customXml" Target="../ink/ink1187.xml"/><Relationship Id="rId394" Type="http://schemas.openxmlformats.org/officeDocument/2006/relationships/image" Target="../media/image1036.png"/><Relationship Id="rId408" Type="http://schemas.openxmlformats.org/officeDocument/2006/relationships/image" Target="../media/image1043.png"/><Relationship Id="rId1" Type="http://schemas.openxmlformats.org/officeDocument/2006/relationships/slideLayout" Target="../slideLayouts/slideLayout7.xml"/><Relationship Id="rId212" Type="http://schemas.openxmlformats.org/officeDocument/2006/relationships/customXml" Target="../ink/ink1105.xml"/><Relationship Id="rId233" Type="http://schemas.openxmlformats.org/officeDocument/2006/relationships/image" Target="../media/image959.png"/><Relationship Id="rId254" Type="http://schemas.openxmlformats.org/officeDocument/2006/relationships/customXml" Target="../ink/ink1126.xml"/><Relationship Id="rId28" Type="http://schemas.openxmlformats.org/officeDocument/2006/relationships/customXml" Target="../ink/ink1013.xml"/><Relationship Id="rId49" Type="http://schemas.openxmlformats.org/officeDocument/2006/relationships/image" Target="../media/image866.png"/><Relationship Id="rId114" Type="http://schemas.openxmlformats.org/officeDocument/2006/relationships/customXml" Target="../ink/ink1056.xml"/><Relationship Id="rId275" Type="http://schemas.openxmlformats.org/officeDocument/2006/relationships/customXml" Target="../ink/ink1137.xml"/><Relationship Id="rId296" Type="http://schemas.openxmlformats.org/officeDocument/2006/relationships/image" Target="../media/image989.png"/><Relationship Id="rId300" Type="http://schemas.openxmlformats.org/officeDocument/2006/relationships/image" Target="../media/image991.png"/><Relationship Id="rId60" Type="http://schemas.openxmlformats.org/officeDocument/2006/relationships/customXml" Target="../ink/ink1029.xml"/><Relationship Id="rId81" Type="http://schemas.openxmlformats.org/officeDocument/2006/relationships/image" Target="../media/image883.png"/><Relationship Id="rId135" Type="http://schemas.openxmlformats.org/officeDocument/2006/relationships/image" Target="../media/image910.png"/><Relationship Id="rId156" Type="http://schemas.openxmlformats.org/officeDocument/2006/relationships/customXml" Target="../ink/ink1077.xml"/><Relationship Id="rId177" Type="http://schemas.openxmlformats.org/officeDocument/2006/relationships/image" Target="../media/image931.png"/><Relationship Id="rId198" Type="http://schemas.openxmlformats.org/officeDocument/2006/relationships/customXml" Target="../ink/ink1098.xml"/><Relationship Id="rId321" Type="http://schemas.openxmlformats.org/officeDocument/2006/relationships/image" Target="../media/image1001.png"/><Relationship Id="rId342" Type="http://schemas.openxmlformats.org/officeDocument/2006/relationships/customXml" Target="../ink/ink1171.xml"/><Relationship Id="rId363" Type="http://schemas.openxmlformats.org/officeDocument/2006/relationships/customXml" Target="../ink/ink1182.xml"/><Relationship Id="rId384" Type="http://schemas.openxmlformats.org/officeDocument/2006/relationships/image" Target="../media/image1031.png"/><Relationship Id="rId419" Type="http://schemas.openxmlformats.org/officeDocument/2006/relationships/customXml" Target="../ink/ink1210.xml"/><Relationship Id="rId202" Type="http://schemas.openxmlformats.org/officeDocument/2006/relationships/customXml" Target="../ink/ink1100.xml"/><Relationship Id="rId223" Type="http://schemas.openxmlformats.org/officeDocument/2006/relationships/image" Target="../media/image954.png"/><Relationship Id="rId244" Type="http://schemas.openxmlformats.org/officeDocument/2006/relationships/customXml" Target="../ink/ink1121.xml"/><Relationship Id="rId18" Type="http://schemas.openxmlformats.org/officeDocument/2006/relationships/customXml" Target="../ink/ink1008.xml"/><Relationship Id="rId39" Type="http://schemas.openxmlformats.org/officeDocument/2006/relationships/image" Target="../media/image861.png"/><Relationship Id="rId265" Type="http://schemas.openxmlformats.org/officeDocument/2006/relationships/customXml" Target="../ink/ink1132.xml"/><Relationship Id="rId286" Type="http://schemas.openxmlformats.org/officeDocument/2006/relationships/image" Target="../media/image984.png"/><Relationship Id="rId50" Type="http://schemas.openxmlformats.org/officeDocument/2006/relationships/customXml" Target="../ink/ink1024.xml"/><Relationship Id="rId104" Type="http://schemas.openxmlformats.org/officeDocument/2006/relationships/customXml" Target="../ink/ink1051.xml"/><Relationship Id="rId125" Type="http://schemas.openxmlformats.org/officeDocument/2006/relationships/image" Target="../media/image905.png"/><Relationship Id="rId146" Type="http://schemas.openxmlformats.org/officeDocument/2006/relationships/customXml" Target="../ink/ink1072.xml"/><Relationship Id="rId167" Type="http://schemas.openxmlformats.org/officeDocument/2006/relationships/image" Target="../media/image926.png"/><Relationship Id="rId188" Type="http://schemas.openxmlformats.org/officeDocument/2006/relationships/customXml" Target="../ink/ink1093.xml"/><Relationship Id="rId311" Type="http://schemas.openxmlformats.org/officeDocument/2006/relationships/customXml" Target="../ink/ink1155.xml"/><Relationship Id="rId332" Type="http://schemas.openxmlformats.org/officeDocument/2006/relationships/customXml" Target="../ink/ink1166.xml"/><Relationship Id="rId353" Type="http://schemas.openxmlformats.org/officeDocument/2006/relationships/image" Target="../media/image1016.png"/><Relationship Id="rId374" Type="http://schemas.openxmlformats.org/officeDocument/2006/relationships/image" Target="../media/image1026.png"/><Relationship Id="rId395" Type="http://schemas.openxmlformats.org/officeDocument/2006/relationships/customXml" Target="../ink/ink1198.xml"/><Relationship Id="rId409" Type="http://schemas.openxmlformats.org/officeDocument/2006/relationships/customXml" Target="../ink/ink1205.xml"/><Relationship Id="rId71" Type="http://schemas.openxmlformats.org/officeDocument/2006/relationships/image" Target="../media/image877.png"/><Relationship Id="rId92" Type="http://schemas.openxmlformats.org/officeDocument/2006/relationships/customXml" Target="../ink/ink1045.xml"/><Relationship Id="rId213" Type="http://schemas.openxmlformats.org/officeDocument/2006/relationships/image" Target="../media/image949.png"/><Relationship Id="rId234" Type="http://schemas.openxmlformats.org/officeDocument/2006/relationships/customXml" Target="../ink/ink1116.xml"/><Relationship Id="rId420" Type="http://schemas.openxmlformats.org/officeDocument/2006/relationships/image" Target="../media/image1049.png"/><Relationship Id="rId2" Type="http://schemas.openxmlformats.org/officeDocument/2006/relationships/notesSlide" Target="../notesSlides/notesSlide11.xml"/><Relationship Id="rId29" Type="http://schemas.openxmlformats.org/officeDocument/2006/relationships/image" Target="../media/image856.png"/><Relationship Id="rId255" Type="http://schemas.openxmlformats.org/officeDocument/2006/relationships/image" Target="../media/image970.png"/><Relationship Id="rId276" Type="http://schemas.openxmlformats.org/officeDocument/2006/relationships/image" Target="../media/image979.png"/><Relationship Id="rId297" Type="http://schemas.openxmlformats.org/officeDocument/2006/relationships/customXml" Target="../ink/ink1148.xml"/><Relationship Id="rId40" Type="http://schemas.openxmlformats.org/officeDocument/2006/relationships/customXml" Target="../ink/ink1019.xml"/><Relationship Id="rId115" Type="http://schemas.openxmlformats.org/officeDocument/2006/relationships/image" Target="../media/image900.png"/><Relationship Id="rId136" Type="http://schemas.openxmlformats.org/officeDocument/2006/relationships/customXml" Target="../ink/ink1067.xml"/><Relationship Id="rId157" Type="http://schemas.openxmlformats.org/officeDocument/2006/relationships/image" Target="../media/image921.png"/><Relationship Id="rId178" Type="http://schemas.openxmlformats.org/officeDocument/2006/relationships/customXml" Target="../ink/ink1088.xml"/><Relationship Id="rId301" Type="http://schemas.openxmlformats.org/officeDocument/2006/relationships/customXml" Target="../ink/ink1150.xml"/><Relationship Id="rId322" Type="http://schemas.openxmlformats.org/officeDocument/2006/relationships/customXml" Target="../ink/ink1161.xml"/><Relationship Id="rId343" Type="http://schemas.openxmlformats.org/officeDocument/2006/relationships/image" Target="../media/image1011.png"/><Relationship Id="rId364" Type="http://schemas.openxmlformats.org/officeDocument/2006/relationships/image" Target="../media/image1021.png"/><Relationship Id="rId61" Type="http://schemas.openxmlformats.org/officeDocument/2006/relationships/image" Target="../media/image872.png"/><Relationship Id="rId82" Type="http://schemas.openxmlformats.org/officeDocument/2006/relationships/customXml" Target="../ink/ink1040.xml"/><Relationship Id="rId199" Type="http://schemas.openxmlformats.org/officeDocument/2006/relationships/image" Target="../media/image942.png"/><Relationship Id="rId203" Type="http://schemas.openxmlformats.org/officeDocument/2006/relationships/image" Target="../media/image944.png"/><Relationship Id="rId385" Type="http://schemas.openxmlformats.org/officeDocument/2006/relationships/customXml" Target="../ink/ink1193.xml"/><Relationship Id="rId19" Type="http://schemas.openxmlformats.org/officeDocument/2006/relationships/image" Target="../media/image851.png"/><Relationship Id="rId224" Type="http://schemas.openxmlformats.org/officeDocument/2006/relationships/customXml" Target="../ink/ink1111.xml"/><Relationship Id="rId245" Type="http://schemas.openxmlformats.org/officeDocument/2006/relationships/image" Target="../media/image965.png"/><Relationship Id="rId266" Type="http://schemas.openxmlformats.org/officeDocument/2006/relationships/image" Target="../media/image974.png"/><Relationship Id="rId287" Type="http://schemas.openxmlformats.org/officeDocument/2006/relationships/customXml" Target="../ink/ink1143.xml"/><Relationship Id="rId410" Type="http://schemas.openxmlformats.org/officeDocument/2006/relationships/image" Target="../media/image1044.png"/><Relationship Id="rId30" Type="http://schemas.openxmlformats.org/officeDocument/2006/relationships/customXml" Target="../ink/ink1014.xml"/><Relationship Id="rId105" Type="http://schemas.openxmlformats.org/officeDocument/2006/relationships/image" Target="../media/image895.png"/><Relationship Id="rId126" Type="http://schemas.openxmlformats.org/officeDocument/2006/relationships/customXml" Target="../ink/ink1062.xml"/><Relationship Id="rId147" Type="http://schemas.openxmlformats.org/officeDocument/2006/relationships/image" Target="../media/image916.png"/><Relationship Id="rId168" Type="http://schemas.openxmlformats.org/officeDocument/2006/relationships/customXml" Target="../ink/ink1083.xml"/><Relationship Id="rId312" Type="http://schemas.openxmlformats.org/officeDocument/2006/relationships/image" Target="../media/image997.png"/><Relationship Id="rId333" Type="http://schemas.openxmlformats.org/officeDocument/2006/relationships/image" Target="../media/image1007.png"/><Relationship Id="rId354" Type="http://schemas.openxmlformats.org/officeDocument/2006/relationships/customXml" Target="../ink/ink1177.xml"/><Relationship Id="rId51" Type="http://schemas.openxmlformats.org/officeDocument/2006/relationships/image" Target="../media/image867.png"/><Relationship Id="rId72" Type="http://schemas.openxmlformats.org/officeDocument/2006/relationships/customXml" Target="../ink/ink1035.xml"/><Relationship Id="rId93" Type="http://schemas.openxmlformats.org/officeDocument/2006/relationships/image" Target="../media/image889.png"/><Relationship Id="rId189" Type="http://schemas.openxmlformats.org/officeDocument/2006/relationships/image" Target="../media/image937.png"/><Relationship Id="rId375" Type="http://schemas.openxmlformats.org/officeDocument/2006/relationships/customXml" Target="../ink/ink1188.xml"/><Relationship Id="rId396" Type="http://schemas.openxmlformats.org/officeDocument/2006/relationships/image" Target="../media/image1037.png"/><Relationship Id="rId3" Type="http://schemas.openxmlformats.org/officeDocument/2006/relationships/image" Target="../media/image674.emf"/><Relationship Id="rId214" Type="http://schemas.openxmlformats.org/officeDocument/2006/relationships/customXml" Target="../ink/ink1106.xml"/><Relationship Id="rId235" Type="http://schemas.openxmlformats.org/officeDocument/2006/relationships/image" Target="../media/image960.png"/><Relationship Id="rId256" Type="http://schemas.openxmlformats.org/officeDocument/2006/relationships/customXml" Target="../ink/ink1127.xml"/><Relationship Id="rId277" Type="http://schemas.openxmlformats.org/officeDocument/2006/relationships/customXml" Target="../ink/ink1138.xml"/><Relationship Id="rId298" Type="http://schemas.openxmlformats.org/officeDocument/2006/relationships/image" Target="../media/image990.png"/><Relationship Id="rId400" Type="http://schemas.openxmlformats.org/officeDocument/2006/relationships/image" Target="../media/image1039.png"/><Relationship Id="rId421" Type="http://schemas.openxmlformats.org/officeDocument/2006/relationships/customXml" Target="../ink/ink1211.xml"/><Relationship Id="rId116" Type="http://schemas.openxmlformats.org/officeDocument/2006/relationships/customXml" Target="../ink/ink1057.xml"/><Relationship Id="rId137" Type="http://schemas.openxmlformats.org/officeDocument/2006/relationships/image" Target="../media/image911.png"/><Relationship Id="rId158" Type="http://schemas.openxmlformats.org/officeDocument/2006/relationships/customXml" Target="../ink/ink1078.xml"/><Relationship Id="rId302" Type="http://schemas.openxmlformats.org/officeDocument/2006/relationships/image" Target="../media/image992.png"/><Relationship Id="rId323" Type="http://schemas.openxmlformats.org/officeDocument/2006/relationships/image" Target="../media/image1002.png"/><Relationship Id="rId344" Type="http://schemas.openxmlformats.org/officeDocument/2006/relationships/customXml" Target="../ink/ink1172.xml"/><Relationship Id="rId20" Type="http://schemas.openxmlformats.org/officeDocument/2006/relationships/customXml" Target="../ink/ink1009.xml"/><Relationship Id="rId41" Type="http://schemas.openxmlformats.org/officeDocument/2006/relationships/image" Target="../media/image862.png"/><Relationship Id="rId62" Type="http://schemas.openxmlformats.org/officeDocument/2006/relationships/customXml" Target="../ink/ink1030.xml"/><Relationship Id="rId83" Type="http://schemas.openxmlformats.org/officeDocument/2006/relationships/image" Target="../media/image884.png"/><Relationship Id="rId179" Type="http://schemas.openxmlformats.org/officeDocument/2006/relationships/image" Target="../media/image932.png"/><Relationship Id="rId365" Type="http://schemas.openxmlformats.org/officeDocument/2006/relationships/customXml" Target="../ink/ink1183.xml"/><Relationship Id="rId386" Type="http://schemas.openxmlformats.org/officeDocument/2006/relationships/image" Target="../media/image1032.png"/><Relationship Id="rId190" Type="http://schemas.openxmlformats.org/officeDocument/2006/relationships/customXml" Target="../ink/ink1094.xml"/><Relationship Id="rId204" Type="http://schemas.openxmlformats.org/officeDocument/2006/relationships/customXml" Target="../ink/ink1101.xml"/><Relationship Id="rId225" Type="http://schemas.openxmlformats.org/officeDocument/2006/relationships/image" Target="../media/image955.png"/><Relationship Id="rId246" Type="http://schemas.openxmlformats.org/officeDocument/2006/relationships/customXml" Target="../ink/ink1122.xml"/><Relationship Id="rId267" Type="http://schemas.openxmlformats.org/officeDocument/2006/relationships/customXml" Target="../ink/ink1133.xml"/><Relationship Id="rId288" Type="http://schemas.openxmlformats.org/officeDocument/2006/relationships/image" Target="../media/image985.png"/><Relationship Id="rId411" Type="http://schemas.openxmlformats.org/officeDocument/2006/relationships/customXml" Target="../ink/ink1206.xml"/><Relationship Id="rId106" Type="http://schemas.openxmlformats.org/officeDocument/2006/relationships/customXml" Target="../ink/ink1052.xml"/><Relationship Id="rId127" Type="http://schemas.openxmlformats.org/officeDocument/2006/relationships/image" Target="../media/image906.png"/><Relationship Id="rId313" Type="http://schemas.openxmlformats.org/officeDocument/2006/relationships/customXml" Target="../ink/ink1156.xml"/><Relationship Id="rId10" Type="http://schemas.openxmlformats.org/officeDocument/2006/relationships/customXml" Target="../ink/ink1004.xml"/><Relationship Id="rId31" Type="http://schemas.openxmlformats.org/officeDocument/2006/relationships/image" Target="../media/image857.png"/><Relationship Id="rId52" Type="http://schemas.openxmlformats.org/officeDocument/2006/relationships/customXml" Target="../ink/ink1025.xml"/><Relationship Id="rId73" Type="http://schemas.openxmlformats.org/officeDocument/2006/relationships/image" Target="../media/image878.png"/><Relationship Id="rId94" Type="http://schemas.openxmlformats.org/officeDocument/2006/relationships/customXml" Target="../ink/ink1046.xml"/><Relationship Id="rId148" Type="http://schemas.openxmlformats.org/officeDocument/2006/relationships/customXml" Target="../ink/ink1073.xml"/><Relationship Id="rId169" Type="http://schemas.openxmlformats.org/officeDocument/2006/relationships/image" Target="../media/image927.png"/><Relationship Id="rId334" Type="http://schemas.openxmlformats.org/officeDocument/2006/relationships/customXml" Target="../ink/ink1167.xml"/><Relationship Id="rId355" Type="http://schemas.openxmlformats.org/officeDocument/2006/relationships/image" Target="../media/image1017.png"/><Relationship Id="rId376" Type="http://schemas.openxmlformats.org/officeDocument/2006/relationships/image" Target="../media/image1027.png"/><Relationship Id="rId397" Type="http://schemas.openxmlformats.org/officeDocument/2006/relationships/customXml" Target="../ink/ink1199.xml"/><Relationship Id="rId4" Type="http://schemas.openxmlformats.org/officeDocument/2006/relationships/customXml" Target="../ink/ink1001.xml"/><Relationship Id="rId180" Type="http://schemas.openxmlformats.org/officeDocument/2006/relationships/customXml" Target="../ink/ink1089.xml"/><Relationship Id="rId215" Type="http://schemas.openxmlformats.org/officeDocument/2006/relationships/image" Target="../media/image950.png"/><Relationship Id="rId236" Type="http://schemas.openxmlformats.org/officeDocument/2006/relationships/customXml" Target="../ink/ink1117.xml"/><Relationship Id="rId257" Type="http://schemas.openxmlformats.org/officeDocument/2006/relationships/image" Target="../media/image971.png"/><Relationship Id="rId278" Type="http://schemas.openxmlformats.org/officeDocument/2006/relationships/image" Target="../media/image980.png"/><Relationship Id="rId401" Type="http://schemas.openxmlformats.org/officeDocument/2006/relationships/customXml" Target="../ink/ink1201.xml"/><Relationship Id="rId422" Type="http://schemas.openxmlformats.org/officeDocument/2006/relationships/image" Target="../media/image1050.png"/><Relationship Id="rId303" Type="http://schemas.openxmlformats.org/officeDocument/2006/relationships/customXml" Target="../ink/ink1151.xml"/><Relationship Id="rId42" Type="http://schemas.openxmlformats.org/officeDocument/2006/relationships/customXml" Target="../ink/ink1020.xml"/><Relationship Id="rId84" Type="http://schemas.openxmlformats.org/officeDocument/2006/relationships/customXml" Target="../ink/ink1041.xml"/><Relationship Id="rId138" Type="http://schemas.openxmlformats.org/officeDocument/2006/relationships/customXml" Target="../ink/ink1068.xml"/><Relationship Id="rId345" Type="http://schemas.openxmlformats.org/officeDocument/2006/relationships/image" Target="../media/image1012.png"/><Relationship Id="rId387" Type="http://schemas.openxmlformats.org/officeDocument/2006/relationships/customXml" Target="../ink/ink1194.xml"/><Relationship Id="rId191" Type="http://schemas.openxmlformats.org/officeDocument/2006/relationships/image" Target="../media/image938.png"/><Relationship Id="rId205" Type="http://schemas.openxmlformats.org/officeDocument/2006/relationships/image" Target="../media/image945.png"/><Relationship Id="rId247" Type="http://schemas.openxmlformats.org/officeDocument/2006/relationships/image" Target="../media/image966.png"/><Relationship Id="rId412" Type="http://schemas.openxmlformats.org/officeDocument/2006/relationships/image" Target="../media/image1045.png"/><Relationship Id="rId107" Type="http://schemas.openxmlformats.org/officeDocument/2006/relationships/image" Target="../media/image896.png"/><Relationship Id="rId289" Type="http://schemas.openxmlformats.org/officeDocument/2006/relationships/customXml" Target="../ink/ink1144.xml"/><Relationship Id="rId11" Type="http://schemas.openxmlformats.org/officeDocument/2006/relationships/image" Target="../media/image847.png"/><Relationship Id="rId53" Type="http://schemas.openxmlformats.org/officeDocument/2006/relationships/image" Target="../media/image868.png"/><Relationship Id="rId149" Type="http://schemas.openxmlformats.org/officeDocument/2006/relationships/image" Target="../media/image917.png"/><Relationship Id="rId314" Type="http://schemas.openxmlformats.org/officeDocument/2006/relationships/image" Target="../media/image998.png"/><Relationship Id="rId356" Type="http://schemas.openxmlformats.org/officeDocument/2006/relationships/customXml" Target="../ink/ink1178.xml"/><Relationship Id="rId398" Type="http://schemas.openxmlformats.org/officeDocument/2006/relationships/image" Target="../media/image1038.png"/><Relationship Id="rId95" Type="http://schemas.openxmlformats.org/officeDocument/2006/relationships/image" Target="../media/image890.png"/><Relationship Id="rId160" Type="http://schemas.openxmlformats.org/officeDocument/2006/relationships/customXml" Target="../ink/ink1079.xml"/><Relationship Id="rId216" Type="http://schemas.openxmlformats.org/officeDocument/2006/relationships/customXml" Target="../ink/ink1107.xml"/><Relationship Id="rId423" Type="http://schemas.openxmlformats.org/officeDocument/2006/relationships/customXml" Target="../ink/ink1212.xml"/><Relationship Id="rId258" Type="http://schemas.openxmlformats.org/officeDocument/2006/relationships/customXml" Target="../ink/ink1128.xml"/><Relationship Id="rId22" Type="http://schemas.openxmlformats.org/officeDocument/2006/relationships/customXml" Target="../ink/ink1010.xml"/><Relationship Id="rId64" Type="http://schemas.openxmlformats.org/officeDocument/2006/relationships/customXml" Target="../ink/ink1031.xml"/><Relationship Id="rId118" Type="http://schemas.openxmlformats.org/officeDocument/2006/relationships/customXml" Target="../ink/ink1058.xml"/><Relationship Id="rId325" Type="http://schemas.openxmlformats.org/officeDocument/2006/relationships/image" Target="../media/image1003.png"/><Relationship Id="rId367" Type="http://schemas.openxmlformats.org/officeDocument/2006/relationships/customXml" Target="../ink/ink1184.xml"/><Relationship Id="rId171" Type="http://schemas.openxmlformats.org/officeDocument/2006/relationships/image" Target="../media/image928.png"/><Relationship Id="rId227" Type="http://schemas.openxmlformats.org/officeDocument/2006/relationships/image" Target="../media/image956.png"/><Relationship Id="rId269" Type="http://schemas.openxmlformats.org/officeDocument/2006/relationships/customXml" Target="../ink/ink1134.xml"/><Relationship Id="rId33" Type="http://schemas.openxmlformats.org/officeDocument/2006/relationships/image" Target="../media/image858.png"/><Relationship Id="rId129" Type="http://schemas.openxmlformats.org/officeDocument/2006/relationships/image" Target="../media/image907.png"/><Relationship Id="rId280" Type="http://schemas.openxmlformats.org/officeDocument/2006/relationships/image" Target="../media/image981.png"/><Relationship Id="rId336" Type="http://schemas.openxmlformats.org/officeDocument/2006/relationships/customXml" Target="../ink/ink1168.xml"/><Relationship Id="rId75" Type="http://schemas.openxmlformats.org/officeDocument/2006/relationships/image" Target="../media/image879.png"/><Relationship Id="rId140" Type="http://schemas.openxmlformats.org/officeDocument/2006/relationships/customXml" Target="../ink/ink1069.xml"/><Relationship Id="rId182" Type="http://schemas.openxmlformats.org/officeDocument/2006/relationships/customXml" Target="../ink/ink1090.xml"/><Relationship Id="rId378" Type="http://schemas.openxmlformats.org/officeDocument/2006/relationships/image" Target="../media/image1028.png"/><Relationship Id="rId403" Type="http://schemas.openxmlformats.org/officeDocument/2006/relationships/customXml" Target="../ink/ink1202.xml"/><Relationship Id="rId6" Type="http://schemas.openxmlformats.org/officeDocument/2006/relationships/customXml" Target="../ink/ink1002.xml"/><Relationship Id="rId238" Type="http://schemas.openxmlformats.org/officeDocument/2006/relationships/customXml" Target="../ink/ink1118.xml"/><Relationship Id="rId291" Type="http://schemas.openxmlformats.org/officeDocument/2006/relationships/customXml" Target="../ink/ink1145.xml"/><Relationship Id="rId305" Type="http://schemas.openxmlformats.org/officeDocument/2006/relationships/customXml" Target="../ink/ink1152.xml"/><Relationship Id="rId347" Type="http://schemas.openxmlformats.org/officeDocument/2006/relationships/image" Target="../media/image1013.png"/><Relationship Id="rId44" Type="http://schemas.openxmlformats.org/officeDocument/2006/relationships/customXml" Target="../ink/ink1021.xml"/><Relationship Id="rId86" Type="http://schemas.openxmlformats.org/officeDocument/2006/relationships/customXml" Target="../ink/ink1042.xml"/><Relationship Id="rId151" Type="http://schemas.openxmlformats.org/officeDocument/2006/relationships/image" Target="../media/image918.png"/><Relationship Id="rId389" Type="http://schemas.openxmlformats.org/officeDocument/2006/relationships/customXml" Target="../ink/ink1195.xml"/><Relationship Id="rId193" Type="http://schemas.openxmlformats.org/officeDocument/2006/relationships/image" Target="../media/image939.png"/><Relationship Id="rId207" Type="http://schemas.openxmlformats.org/officeDocument/2006/relationships/image" Target="../media/image946.png"/><Relationship Id="rId249" Type="http://schemas.openxmlformats.org/officeDocument/2006/relationships/image" Target="../media/image967.png"/><Relationship Id="rId414" Type="http://schemas.openxmlformats.org/officeDocument/2006/relationships/image" Target="../media/image1046.png"/><Relationship Id="rId13" Type="http://schemas.openxmlformats.org/officeDocument/2006/relationships/image" Target="../media/image848.png"/><Relationship Id="rId109" Type="http://schemas.openxmlformats.org/officeDocument/2006/relationships/image" Target="../media/image897.png"/><Relationship Id="rId260" Type="http://schemas.openxmlformats.org/officeDocument/2006/relationships/customXml" Target="../ink/ink1129.xml"/><Relationship Id="rId316" Type="http://schemas.openxmlformats.org/officeDocument/2006/relationships/image" Target="../media/image999.png"/><Relationship Id="rId55" Type="http://schemas.openxmlformats.org/officeDocument/2006/relationships/image" Target="../media/image869.png"/><Relationship Id="rId97" Type="http://schemas.openxmlformats.org/officeDocument/2006/relationships/image" Target="../media/image891.png"/><Relationship Id="rId120" Type="http://schemas.openxmlformats.org/officeDocument/2006/relationships/customXml" Target="../ink/ink1059.xml"/><Relationship Id="rId358" Type="http://schemas.openxmlformats.org/officeDocument/2006/relationships/customXml" Target="../ink/ink1179.xml"/><Relationship Id="rId162" Type="http://schemas.openxmlformats.org/officeDocument/2006/relationships/customXml" Target="../ink/ink1080.xml"/><Relationship Id="rId218" Type="http://schemas.openxmlformats.org/officeDocument/2006/relationships/customXml" Target="../ink/ink1108.xml"/><Relationship Id="rId425" Type="http://schemas.openxmlformats.org/officeDocument/2006/relationships/customXml" Target="../ink/ink1213.xml"/><Relationship Id="rId271" Type="http://schemas.openxmlformats.org/officeDocument/2006/relationships/customXml" Target="../ink/ink1135.xml"/><Relationship Id="rId24" Type="http://schemas.openxmlformats.org/officeDocument/2006/relationships/customXml" Target="../ink/ink1011.xml"/><Relationship Id="rId66" Type="http://schemas.openxmlformats.org/officeDocument/2006/relationships/customXml" Target="../ink/ink1032.xml"/><Relationship Id="rId131" Type="http://schemas.openxmlformats.org/officeDocument/2006/relationships/image" Target="../media/image908.png"/><Relationship Id="rId327" Type="http://schemas.openxmlformats.org/officeDocument/2006/relationships/image" Target="../media/image1004.png"/><Relationship Id="rId369" Type="http://schemas.openxmlformats.org/officeDocument/2006/relationships/customXml" Target="../ink/ink1185.xml"/><Relationship Id="rId173" Type="http://schemas.openxmlformats.org/officeDocument/2006/relationships/image" Target="../media/image929.png"/><Relationship Id="rId229" Type="http://schemas.openxmlformats.org/officeDocument/2006/relationships/image" Target="../media/image957.png"/><Relationship Id="rId380" Type="http://schemas.openxmlformats.org/officeDocument/2006/relationships/image" Target="../media/image1029.png"/><Relationship Id="rId240" Type="http://schemas.openxmlformats.org/officeDocument/2006/relationships/customXml" Target="../ink/ink1119.xml"/><Relationship Id="rId35" Type="http://schemas.openxmlformats.org/officeDocument/2006/relationships/image" Target="../media/image859.png"/><Relationship Id="rId77" Type="http://schemas.openxmlformats.org/officeDocument/2006/relationships/image" Target="../media/image880.png"/><Relationship Id="rId100" Type="http://schemas.openxmlformats.org/officeDocument/2006/relationships/customXml" Target="../ink/ink1049.xml"/><Relationship Id="rId282" Type="http://schemas.openxmlformats.org/officeDocument/2006/relationships/image" Target="../media/image982.png"/><Relationship Id="rId338" Type="http://schemas.openxmlformats.org/officeDocument/2006/relationships/customXml" Target="../ink/ink1169.xml"/><Relationship Id="rId8" Type="http://schemas.openxmlformats.org/officeDocument/2006/relationships/customXml" Target="../ink/ink1003.xml"/><Relationship Id="rId142" Type="http://schemas.openxmlformats.org/officeDocument/2006/relationships/customXml" Target="../ink/ink1070.xml"/><Relationship Id="rId184" Type="http://schemas.openxmlformats.org/officeDocument/2006/relationships/customXml" Target="../ink/ink1091.xml"/><Relationship Id="rId391" Type="http://schemas.openxmlformats.org/officeDocument/2006/relationships/customXml" Target="../ink/ink1196.xml"/><Relationship Id="rId405" Type="http://schemas.openxmlformats.org/officeDocument/2006/relationships/customXml" Target="../ink/ink1203.xml"/><Relationship Id="rId251" Type="http://schemas.openxmlformats.org/officeDocument/2006/relationships/image" Target="../media/image968.png"/><Relationship Id="rId46" Type="http://schemas.openxmlformats.org/officeDocument/2006/relationships/customXml" Target="../ink/ink1022.xml"/><Relationship Id="rId293" Type="http://schemas.openxmlformats.org/officeDocument/2006/relationships/customXml" Target="../ink/ink1146.xml"/><Relationship Id="rId307" Type="http://schemas.openxmlformats.org/officeDocument/2006/relationships/customXml" Target="../ink/ink1153.xml"/><Relationship Id="rId349" Type="http://schemas.openxmlformats.org/officeDocument/2006/relationships/image" Target="../media/image1014.png"/><Relationship Id="rId88" Type="http://schemas.openxmlformats.org/officeDocument/2006/relationships/customXml" Target="../ink/ink1043.xml"/><Relationship Id="rId111" Type="http://schemas.openxmlformats.org/officeDocument/2006/relationships/image" Target="../media/image898.png"/><Relationship Id="rId153" Type="http://schemas.openxmlformats.org/officeDocument/2006/relationships/image" Target="../media/image919.png"/><Relationship Id="rId195" Type="http://schemas.openxmlformats.org/officeDocument/2006/relationships/image" Target="../media/image940.png"/><Relationship Id="rId209" Type="http://schemas.openxmlformats.org/officeDocument/2006/relationships/image" Target="../media/image947.png"/><Relationship Id="rId360" Type="http://schemas.openxmlformats.org/officeDocument/2006/relationships/image" Target="../media/image1019.png"/><Relationship Id="rId416" Type="http://schemas.openxmlformats.org/officeDocument/2006/relationships/image" Target="../media/image1047.png"/><Relationship Id="rId220" Type="http://schemas.openxmlformats.org/officeDocument/2006/relationships/customXml" Target="../ink/ink1109.xml"/><Relationship Id="rId15" Type="http://schemas.openxmlformats.org/officeDocument/2006/relationships/image" Target="../media/image849.png"/><Relationship Id="rId57" Type="http://schemas.openxmlformats.org/officeDocument/2006/relationships/image" Target="../media/image870.png"/><Relationship Id="rId262" Type="http://schemas.openxmlformats.org/officeDocument/2006/relationships/customXml" Target="../ink/ink1130.xml"/><Relationship Id="rId318" Type="http://schemas.openxmlformats.org/officeDocument/2006/relationships/image" Target="../media/image1000.png"/><Relationship Id="rId99" Type="http://schemas.openxmlformats.org/officeDocument/2006/relationships/image" Target="../media/image892.png"/><Relationship Id="rId122" Type="http://schemas.openxmlformats.org/officeDocument/2006/relationships/customXml" Target="../ink/ink1060.xml"/><Relationship Id="rId164" Type="http://schemas.openxmlformats.org/officeDocument/2006/relationships/customXml" Target="../ink/ink1081.xml"/><Relationship Id="rId371" Type="http://schemas.openxmlformats.org/officeDocument/2006/relationships/customXml" Target="../ink/ink1186.xml"/><Relationship Id="rId427" Type="http://schemas.openxmlformats.org/officeDocument/2006/relationships/customXml" Target="../ink/ink1214.xml"/><Relationship Id="rId26" Type="http://schemas.openxmlformats.org/officeDocument/2006/relationships/customXml" Target="../ink/ink1012.xml"/><Relationship Id="rId231" Type="http://schemas.openxmlformats.org/officeDocument/2006/relationships/image" Target="../media/image958.png"/><Relationship Id="rId273" Type="http://schemas.openxmlformats.org/officeDocument/2006/relationships/customXml" Target="../ink/ink1136.xml"/><Relationship Id="rId329" Type="http://schemas.openxmlformats.org/officeDocument/2006/relationships/image" Target="../media/image1005.png"/><Relationship Id="rId68" Type="http://schemas.openxmlformats.org/officeDocument/2006/relationships/customXml" Target="../ink/ink1033.xml"/><Relationship Id="rId133" Type="http://schemas.openxmlformats.org/officeDocument/2006/relationships/image" Target="../media/image909.png"/><Relationship Id="rId175" Type="http://schemas.openxmlformats.org/officeDocument/2006/relationships/image" Target="../media/image930.png"/><Relationship Id="rId340" Type="http://schemas.openxmlformats.org/officeDocument/2006/relationships/customXml" Target="../ink/ink1170.xml"/><Relationship Id="rId200" Type="http://schemas.openxmlformats.org/officeDocument/2006/relationships/customXml" Target="../ink/ink1099.xml"/><Relationship Id="rId382" Type="http://schemas.openxmlformats.org/officeDocument/2006/relationships/image" Target="../media/image1030.png"/><Relationship Id="rId242" Type="http://schemas.openxmlformats.org/officeDocument/2006/relationships/customXml" Target="../ink/ink1120.xml"/><Relationship Id="rId284" Type="http://schemas.openxmlformats.org/officeDocument/2006/relationships/image" Target="../media/image983.png"/><Relationship Id="rId37" Type="http://schemas.openxmlformats.org/officeDocument/2006/relationships/image" Target="../media/image860.png"/><Relationship Id="rId79" Type="http://schemas.openxmlformats.org/officeDocument/2006/relationships/image" Target="../media/image882.png"/><Relationship Id="rId102" Type="http://schemas.openxmlformats.org/officeDocument/2006/relationships/customXml" Target="../ink/ink1050.xml"/><Relationship Id="rId144" Type="http://schemas.openxmlformats.org/officeDocument/2006/relationships/customXml" Target="../ink/ink1071.xml"/><Relationship Id="rId90" Type="http://schemas.openxmlformats.org/officeDocument/2006/relationships/customXml" Target="../ink/ink1044.xml"/><Relationship Id="rId186" Type="http://schemas.openxmlformats.org/officeDocument/2006/relationships/customXml" Target="../ink/ink1092.xml"/><Relationship Id="rId351" Type="http://schemas.openxmlformats.org/officeDocument/2006/relationships/image" Target="../media/image1015.png"/><Relationship Id="rId393" Type="http://schemas.openxmlformats.org/officeDocument/2006/relationships/customXml" Target="../ink/ink1197.xml"/><Relationship Id="rId407" Type="http://schemas.openxmlformats.org/officeDocument/2006/relationships/customXml" Target="../ink/ink1204.xml"/><Relationship Id="rId211" Type="http://schemas.openxmlformats.org/officeDocument/2006/relationships/image" Target="../media/image948.png"/><Relationship Id="rId253" Type="http://schemas.openxmlformats.org/officeDocument/2006/relationships/image" Target="../media/image969.png"/><Relationship Id="rId295" Type="http://schemas.openxmlformats.org/officeDocument/2006/relationships/customXml" Target="../ink/ink1147.xml"/><Relationship Id="rId309" Type="http://schemas.openxmlformats.org/officeDocument/2006/relationships/customXml" Target="../ink/ink1154.xml"/><Relationship Id="rId48" Type="http://schemas.openxmlformats.org/officeDocument/2006/relationships/customXml" Target="../ink/ink1023.xml"/><Relationship Id="rId113" Type="http://schemas.openxmlformats.org/officeDocument/2006/relationships/image" Target="../media/image899.png"/><Relationship Id="rId320" Type="http://schemas.openxmlformats.org/officeDocument/2006/relationships/customXml" Target="../ink/ink1160.xml"/><Relationship Id="rId155" Type="http://schemas.openxmlformats.org/officeDocument/2006/relationships/image" Target="../media/image920.png"/><Relationship Id="rId197" Type="http://schemas.openxmlformats.org/officeDocument/2006/relationships/image" Target="../media/image941.png"/><Relationship Id="rId362" Type="http://schemas.openxmlformats.org/officeDocument/2006/relationships/image" Target="../media/image1020.png"/><Relationship Id="rId418" Type="http://schemas.openxmlformats.org/officeDocument/2006/relationships/image" Target="../media/image1048.png"/><Relationship Id="rId222" Type="http://schemas.openxmlformats.org/officeDocument/2006/relationships/customXml" Target="../ink/ink1110.xml"/><Relationship Id="rId264" Type="http://schemas.openxmlformats.org/officeDocument/2006/relationships/customXml" Target="../ink/ink1131.xml"/><Relationship Id="rId17" Type="http://schemas.openxmlformats.org/officeDocument/2006/relationships/image" Target="../media/image850.png"/><Relationship Id="rId59" Type="http://schemas.openxmlformats.org/officeDocument/2006/relationships/image" Target="../media/image871.png"/><Relationship Id="rId124" Type="http://schemas.openxmlformats.org/officeDocument/2006/relationships/customXml" Target="../ink/ink1061.xml"/></Relationships>
</file>

<file path=ppt/slides/_rels/slide12.xml.rels><?xml version="1.0" encoding="UTF-8" standalone="yes"?>
<Relationships xmlns="http://schemas.openxmlformats.org/package/2006/relationships"><Relationship Id="rId117" Type="http://schemas.openxmlformats.org/officeDocument/2006/relationships/image" Target="../media/image1110.png"/><Relationship Id="rId21" Type="http://schemas.openxmlformats.org/officeDocument/2006/relationships/image" Target="../media/image1063.png"/><Relationship Id="rId42" Type="http://schemas.openxmlformats.org/officeDocument/2006/relationships/customXml" Target="../ink/ink1234.xml"/><Relationship Id="rId63" Type="http://schemas.openxmlformats.org/officeDocument/2006/relationships/image" Target="../media/image1084.png"/><Relationship Id="rId84" Type="http://schemas.openxmlformats.org/officeDocument/2006/relationships/customXml" Target="../ink/ink1255.xml"/><Relationship Id="rId138" Type="http://schemas.openxmlformats.org/officeDocument/2006/relationships/customXml" Target="../ink/ink1282.xml"/><Relationship Id="rId159" Type="http://schemas.openxmlformats.org/officeDocument/2006/relationships/image" Target="../media/image1131.png"/><Relationship Id="rId170" Type="http://schemas.openxmlformats.org/officeDocument/2006/relationships/customXml" Target="../ink/ink1298.xml"/><Relationship Id="rId191" Type="http://schemas.openxmlformats.org/officeDocument/2006/relationships/image" Target="../media/image1147.png"/><Relationship Id="rId205" Type="http://schemas.openxmlformats.org/officeDocument/2006/relationships/image" Target="../media/image1154.png"/><Relationship Id="rId226" Type="http://schemas.openxmlformats.org/officeDocument/2006/relationships/customXml" Target="../ink/ink1326.xml"/><Relationship Id="rId107" Type="http://schemas.openxmlformats.org/officeDocument/2006/relationships/image" Target="../media/image1105.png"/><Relationship Id="rId11" Type="http://schemas.openxmlformats.org/officeDocument/2006/relationships/image" Target="../media/image1058.png"/><Relationship Id="rId32" Type="http://schemas.openxmlformats.org/officeDocument/2006/relationships/customXml" Target="../ink/ink1229.xml"/><Relationship Id="rId53" Type="http://schemas.openxmlformats.org/officeDocument/2006/relationships/image" Target="../media/image1079.png"/><Relationship Id="rId74" Type="http://schemas.openxmlformats.org/officeDocument/2006/relationships/customXml" Target="../ink/ink1250.xml"/><Relationship Id="rId128" Type="http://schemas.openxmlformats.org/officeDocument/2006/relationships/customXml" Target="../ink/ink1277.xml"/><Relationship Id="rId149" Type="http://schemas.openxmlformats.org/officeDocument/2006/relationships/image" Target="../media/image1126.png"/><Relationship Id="rId5" Type="http://schemas.openxmlformats.org/officeDocument/2006/relationships/image" Target="../media/image1055.png"/><Relationship Id="rId95" Type="http://schemas.openxmlformats.org/officeDocument/2006/relationships/image" Target="../media/image1100.png"/><Relationship Id="rId160" Type="http://schemas.openxmlformats.org/officeDocument/2006/relationships/customXml" Target="../ink/ink1293.xml"/><Relationship Id="rId181" Type="http://schemas.openxmlformats.org/officeDocument/2006/relationships/image" Target="../media/image1142.png"/><Relationship Id="rId216" Type="http://schemas.openxmlformats.org/officeDocument/2006/relationships/customXml" Target="../ink/ink1321.xml"/><Relationship Id="rId22" Type="http://schemas.openxmlformats.org/officeDocument/2006/relationships/customXml" Target="../ink/ink1224.xml"/><Relationship Id="rId43" Type="http://schemas.openxmlformats.org/officeDocument/2006/relationships/image" Target="../media/image1074.png"/><Relationship Id="rId64" Type="http://schemas.openxmlformats.org/officeDocument/2006/relationships/customXml" Target="../ink/ink1245.xml"/><Relationship Id="rId118" Type="http://schemas.openxmlformats.org/officeDocument/2006/relationships/customXml" Target="../ink/ink1272.xml"/><Relationship Id="rId139" Type="http://schemas.openxmlformats.org/officeDocument/2006/relationships/image" Target="../media/image1121.png"/><Relationship Id="rId85" Type="http://schemas.openxmlformats.org/officeDocument/2006/relationships/image" Target="../media/image1095.png"/><Relationship Id="rId150" Type="http://schemas.openxmlformats.org/officeDocument/2006/relationships/customXml" Target="../ink/ink1288.xml"/><Relationship Id="rId171" Type="http://schemas.openxmlformats.org/officeDocument/2006/relationships/image" Target="../media/image1137.png"/><Relationship Id="rId192" Type="http://schemas.openxmlformats.org/officeDocument/2006/relationships/customXml" Target="../ink/ink1309.xml"/><Relationship Id="rId206" Type="http://schemas.openxmlformats.org/officeDocument/2006/relationships/customXml" Target="../ink/ink1316.xml"/><Relationship Id="rId227" Type="http://schemas.openxmlformats.org/officeDocument/2006/relationships/image" Target="../media/image1165.png"/><Relationship Id="rId12" Type="http://schemas.openxmlformats.org/officeDocument/2006/relationships/customXml" Target="../ink/ink1219.xml"/><Relationship Id="rId33" Type="http://schemas.openxmlformats.org/officeDocument/2006/relationships/image" Target="../media/image1069.png"/><Relationship Id="rId108" Type="http://schemas.openxmlformats.org/officeDocument/2006/relationships/customXml" Target="../ink/ink1267.xml"/><Relationship Id="rId129" Type="http://schemas.openxmlformats.org/officeDocument/2006/relationships/image" Target="../media/image1116.png"/><Relationship Id="rId54" Type="http://schemas.openxmlformats.org/officeDocument/2006/relationships/customXml" Target="../ink/ink1240.xml"/><Relationship Id="rId75" Type="http://schemas.openxmlformats.org/officeDocument/2006/relationships/image" Target="../media/image1090.png"/><Relationship Id="rId96" Type="http://schemas.openxmlformats.org/officeDocument/2006/relationships/customXml" Target="../ink/ink1261.xml"/><Relationship Id="rId140" Type="http://schemas.openxmlformats.org/officeDocument/2006/relationships/customXml" Target="../ink/ink1283.xml"/><Relationship Id="rId161" Type="http://schemas.openxmlformats.org/officeDocument/2006/relationships/image" Target="../media/image1132.png"/><Relationship Id="rId182" Type="http://schemas.openxmlformats.org/officeDocument/2006/relationships/customXml" Target="../ink/ink1304.xml"/><Relationship Id="rId217" Type="http://schemas.openxmlformats.org/officeDocument/2006/relationships/image" Target="../media/image1160.png"/><Relationship Id="rId6" Type="http://schemas.openxmlformats.org/officeDocument/2006/relationships/customXml" Target="../ink/ink1216.xml"/><Relationship Id="rId23" Type="http://schemas.openxmlformats.org/officeDocument/2006/relationships/image" Target="../media/image1064.png"/><Relationship Id="rId119" Type="http://schemas.openxmlformats.org/officeDocument/2006/relationships/image" Target="../media/image1111.png"/><Relationship Id="rId44" Type="http://schemas.openxmlformats.org/officeDocument/2006/relationships/customXml" Target="../ink/ink1235.xml"/><Relationship Id="rId65" Type="http://schemas.openxmlformats.org/officeDocument/2006/relationships/image" Target="../media/image1085.png"/><Relationship Id="rId86" Type="http://schemas.openxmlformats.org/officeDocument/2006/relationships/customXml" Target="../ink/ink1256.xml"/><Relationship Id="rId130" Type="http://schemas.openxmlformats.org/officeDocument/2006/relationships/customXml" Target="../ink/ink1278.xml"/><Relationship Id="rId151" Type="http://schemas.openxmlformats.org/officeDocument/2006/relationships/image" Target="../media/image1127.png"/><Relationship Id="rId172" Type="http://schemas.openxmlformats.org/officeDocument/2006/relationships/customXml" Target="../ink/ink1299.xml"/><Relationship Id="rId193" Type="http://schemas.openxmlformats.org/officeDocument/2006/relationships/image" Target="../media/image1148.png"/><Relationship Id="rId207" Type="http://schemas.openxmlformats.org/officeDocument/2006/relationships/image" Target="../media/image1155.png"/><Relationship Id="rId228" Type="http://schemas.openxmlformats.org/officeDocument/2006/relationships/customXml" Target="../ink/ink1327.xml"/><Relationship Id="rId13" Type="http://schemas.openxmlformats.org/officeDocument/2006/relationships/image" Target="../media/image1059.png"/><Relationship Id="rId109" Type="http://schemas.openxmlformats.org/officeDocument/2006/relationships/image" Target="../media/image1106.png"/><Relationship Id="rId34" Type="http://schemas.openxmlformats.org/officeDocument/2006/relationships/customXml" Target="../ink/ink1230.xml"/><Relationship Id="rId55" Type="http://schemas.openxmlformats.org/officeDocument/2006/relationships/image" Target="../media/image1080.png"/><Relationship Id="rId76" Type="http://schemas.openxmlformats.org/officeDocument/2006/relationships/customXml" Target="../ink/ink1251.xml"/><Relationship Id="rId97" Type="http://schemas.openxmlformats.org/officeDocument/2006/relationships/image" Target="../media/image35.png"/><Relationship Id="rId120" Type="http://schemas.openxmlformats.org/officeDocument/2006/relationships/customXml" Target="../ink/ink1273.xml"/><Relationship Id="rId141" Type="http://schemas.openxmlformats.org/officeDocument/2006/relationships/image" Target="../media/image1122.png"/><Relationship Id="rId7" Type="http://schemas.openxmlformats.org/officeDocument/2006/relationships/image" Target="../media/image1056.png"/><Relationship Id="rId162" Type="http://schemas.openxmlformats.org/officeDocument/2006/relationships/customXml" Target="../ink/ink1294.xml"/><Relationship Id="rId183" Type="http://schemas.openxmlformats.org/officeDocument/2006/relationships/image" Target="../media/image1143.png"/><Relationship Id="rId218" Type="http://schemas.openxmlformats.org/officeDocument/2006/relationships/customXml" Target="../ink/ink1322.xml"/><Relationship Id="rId24" Type="http://schemas.openxmlformats.org/officeDocument/2006/relationships/customXml" Target="../ink/ink1225.xml"/><Relationship Id="rId45" Type="http://schemas.openxmlformats.org/officeDocument/2006/relationships/image" Target="../media/image1075.png"/><Relationship Id="rId66" Type="http://schemas.openxmlformats.org/officeDocument/2006/relationships/customXml" Target="../ink/ink1246.xml"/><Relationship Id="rId87" Type="http://schemas.openxmlformats.org/officeDocument/2006/relationships/image" Target="../media/image1096.png"/><Relationship Id="rId110" Type="http://schemas.openxmlformats.org/officeDocument/2006/relationships/customXml" Target="../ink/ink1268.xml"/><Relationship Id="rId131" Type="http://schemas.openxmlformats.org/officeDocument/2006/relationships/image" Target="../media/image1117.png"/><Relationship Id="rId152" Type="http://schemas.openxmlformats.org/officeDocument/2006/relationships/customXml" Target="../ink/ink1289.xml"/><Relationship Id="rId173" Type="http://schemas.openxmlformats.org/officeDocument/2006/relationships/image" Target="../media/image1138.png"/><Relationship Id="rId194" Type="http://schemas.openxmlformats.org/officeDocument/2006/relationships/customXml" Target="../ink/ink1310.xml"/><Relationship Id="rId208" Type="http://schemas.openxmlformats.org/officeDocument/2006/relationships/customXml" Target="../ink/ink1317.xml"/><Relationship Id="rId229" Type="http://schemas.openxmlformats.org/officeDocument/2006/relationships/image" Target="../media/image1166.png"/><Relationship Id="rId14" Type="http://schemas.openxmlformats.org/officeDocument/2006/relationships/customXml" Target="../ink/ink1220.xml"/><Relationship Id="rId35" Type="http://schemas.openxmlformats.org/officeDocument/2006/relationships/image" Target="../media/image1070.png"/><Relationship Id="rId56" Type="http://schemas.openxmlformats.org/officeDocument/2006/relationships/customXml" Target="../ink/ink1241.xml"/><Relationship Id="rId77" Type="http://schemas.openxmlformats.org/officeDocument/2006/relationships/image" Target="../media/image1091.png"/><Relationship Id="rId100" Type="http://schemas.openxmlformats.org/officeDocument/2006/relationships/customXml" Target="../ink/ink1263.xml"/><Relationship Id="rId8" Type="http://schemas.openxmlformats.org/officeDocument/2006/relationships/customXml" Target="../ink/ink1217.xml"/><Relationship Id="rId98" Type="http://schemas.openxmlformats.org/officeDocument/2006/relationships/customXml" Target="../ink/ink1262.xml"/><Relationship Id="rId121" Type="http://schemas.openxmlformats.org/officeDocument/2006/relationships/image" Target="../media/image1112.png"/><Relationship Id="rId142" Type="http://schemas.openxmlformats.org/officeDocument/2006/relationships/customXml" Target="../ink/ink1284.xml"/><Relationship Id="rId163" Type="http://schemas.openxmlformats.org/officeDocument/2006/relationships/image" Target="../media/image1133.png"/><Relationship Id="rId184" Type="http://schemas.openxmlformats.org/officeDocument/2006/relationships/customXml" Target="../ink/ink1305.xml"/><Relationship Id="rId219" Type="http://schemas.openxmlformats.org/officeDocument/2006/relationships/image" Target="../media/image1161.png"/><Relationship Id="rId230" Type="http://schemas.openxmlformats.org/officeDocument/2006/relationships/customXml" Target="../ink/ink1328.xml"/><Relationship Id="rId25" Type="http://schemas.openxmlformats.org/officeDocument/2006/relationships/image" Target="../media/image1065.png"/><Relationship Id="rId46" Type="http://schemas.openxmlformats.org/officeDocument/2006/relationships/customXml" Target="../ink/ink1236.xml"/><Relationship Id="rId67" Type="http://schemas.openxmlformats.org/officeDocument/2006/relationships/image" Target="../media/image1086.png"/><Relationship Id="rId20" Type="http://schemas.openxmlformats.org/officeDocument/2006/relationships/customXml" Target="../ink/ink1223.xml"/><Relationship Id="rId41" Type="http://schemas.openxmlformats.org/officeDocument/2006/relationships/image" Target="../media/image1073.png"/><Relationship Id="rId62" Type="http://schemas.openxmlformats.org/officeDocument/2006/relationships/customXml" Target="../ink/ink1244.xml"/><Relationship Id="rId83" Type="http://schemas.openxmlformats.org/officeDocument/2006/relationships/image" Target="../media/image1094.png"/><Relationship Id="rId88" Type="http://schemas.openxmlformats.org/officeDocument/2006/relationships/customXml" Target="../ink/ink1257.xml"/><Relationship Id="rId111" Type="http://schemas.openxmlformats.org/officeDocument/2006/relationships/image" Target="../media/image1107.png"/><Relationship Id="rId132" Type="http://schemas.openxmlformats.org/officeDocument/2006/relationships/customXml" Target="../ink/ink1279.xml"/><Relationship Id="rId153" Type="http://schemas.openxmlformats.org/officeDocument/2006/relationships/image" Target="../media/image1128.png"/><Relationship Id="rId174" Type="http://schemas.openxmlformats.org/officeDocument/2006/relationships/customXml" Target="../ink/ink1300.xml"/><Relationship Id="rId179" Type="http://schemas.openxmlformats.org/officeDocument/2006/relationships/image" Target="../media/image1141.png"/><Relationship Id="rId195" Type="http://schemas.openxmlformats.org/officeDocument/2006/relationships/image" Target="../media/image1149.png"/><Relationship Id="rId209" Type="http://schemas.openxmlformats.org/officeDocument/2006/relationships/image" Target="../media/image1156.png"/><Relationship Id="rId190" Type="http://schemas.openxmlformats.org/officeDocument/2006/relationships/customXml" Target="../ink/ink1308.xml"/><Relationship Id="rId204" Type="http://schemas.openxmlformats.org/officeDocument/2006/relationships/customXml" Target="../ink/ink1315.xml"/><Relationship Id="rId220" Type="http://schemas.openxmlformats.org/officeDocument/2006/relationships/customXml" Target="../ink/ink1323.xml"/><Relationship Id="rId225" Type="http://schemas.openxmlformats.org/officeDocument/2006/relationships/image" Target="../media/image1164.png"/><Relationship Id="rId15" Type="http://schemas.openxmlformats.org/officeDocument/2006/relationships/image" Target="../media/image1060.png"/><Relationship Id="rId36" Type="http://schemas.openxmlformats.org/officeDocument/2006/relationships/customXml" Target="../ink/ink1231.xml"/><Relationship Id="rId57" Type="http://schemas.openxmlformats.org/officeDocument/2006/relationships/image" Target="../media/image1081.png"/><Relationship Id="rId106" Type="http://schemas.openxmlformats.org/officeDocument/2006/relationships/customXml" Target="../ink/ink1266.xml"/><Relationship Id="rId127" Type="http://schemas.openxmlformats.org/officeDocument/2006/relationships/image" Target="../media/image1115.png"/><Relationship Id="rId10" Type="http://schemas.openxmlformats.org/officeDocument/2006/relationships/customXml" Target="../ink/ink1218.xml"/><Relationship Id="rId31" Type="http://schemas.openxmlformats.org/officeDocument/2006/relationships/image" Target="../media/image1068.png"/><Relationship Id="rId52" Type="http://schemas.openxmlformats.org/officeDocument/2006/relationships/customXml" Target="../ink/ink1239.xml"/><Relationship Id="rId73" Type="http://schemas.openxmlformats.org/officeDocument/2006/relationships/image" Target="../media/image1089.png"/><Relationship Id="rId78" Type="http://schemas.openxmlformats.org/officeDocument/2006/relationships/customXml" Target="../ink/ink1252.xml"/><Relationship Id="rId94" Type="http://schemas.openxmlformats.org/officeDocument/2006/relationships/customXml" Target="../ink/ink1260.xml"/><Relationship Id="rId99" Type="http://schemas.openxmlformats.org/officeDocument/2006/relationships/image" Target="../media/image1101.png"/><Relationship Id="rId101" Type="http://schemas.openxmlformats.org/officeDocument/2006/relationships/image" Target="../media/image1102.png"/><Relationship Id="rId122" Type="http://schemas.openxmlformats.org/officeDocument/2006/relationships/customXml" Target="../ink/ink1274.xml"/><Relationship Id="rId143" Type="http://schemas.openxmlformats.org/officeDocument/2006/relationships/image" Target="../media/image1123.png"/><Relationship Id="rId148" Type="http://schemas.openxmlformats.org/officeDocument/2006/relationships/customXml" Target="../ink/ink1287.xml"/><Relationship Id="rId164" Type="http://schemas.openxmlformats.org/officeDocument/2006/relationships/customXml" Target="../ink/ink1295.xml"/><Relationship Id="rId169" Type="http://schemas.openxmlformats.org/officeDocument/2006/relationships/image" Target="../media/image1136.png"/><Relationship Id="rId185" Type="http://schemas.openxmlformats.org/officeDocument/2006/relationships/image" Target="../media/image1144.png"/><Relationship Id="rId4" Type="http://schemas.openxmlformats.org/officeDocument/2006/relationships/customXml" Target="../ink/ink1215.xml"/><Relationship Id="rId9" Type="http://schemas.openxmlformats.org/officeDocument/2006/relationships/image" Target="../media/image1057.png"/><Relationship Id="rId180" Type="http://schemas.openxmlformats.org/officeDocument/2006/relationships/customXml" Target="../ink/ink1303.xml"/><Relationship Id="rId210" Type="http://schemas.openxmlformats.org/officeDocument/2006/relationships/customXml" Target="../ink/ink1318.xml"/><Relationship Id="rId215" Type="http://schemas.openxmlformats.org/officeDocument/2006/relationships/image" Target="../media/image1159.png"/><Relationship Id="rId26" Type="http://schemas.openxmlformats.org/officeDocument/2006/relationships/customXml" Target="../ink/ink1226.xml"/><Relationship Id="rId231" Type="http://schemas.openxmlformats.org/officeDocument/2006/relationships/image" Target="../media/image1167.png"/><Relationship Id="rId47" Type="http://schemas.openxmlformats.org/officeDocument/2006/relationships/image" Target="../media/image1076.png"/><Relationship Id="rId68" Type="http://schemas.openxmlformats.org/officeDocument/2006/relationships/customXml" Target="../ink/ink1247.xml"/><Relationship Id="rId89" Type="http://schemas.openxmlformats.org/officeDocument/2006/relationships/image" Target="../media/image1097.png"/><Relationship Id="rId112" Type="http://schemas.openxmlformats.org/officeDocument/2006/relationships/customXml" Target="../ink/ink1269.xml"/><Relationship Id="rId133" Type="http://schemas.openxmlformats.org/officeDocument/2006/relationships/image" Target="../media/image1118.png"/><Relationship Id="rId154" Type="http://schemas.openxmlformats.org/officeDocument/2006/relationships/customXml" Target="../ink/ink1290.xml"/><Relationship Id="rId175" Type="http://schemas.openxmlformats.org/officeDocument/2006/relationships/image" Target="../media/image1139.png"/><Relationship Id="rId196" Type="http://schemas.openxmlformats.org/officeDocument/2006/relationships/customXml" Target="../ink/ink1311.xml"/><Relationship Id="rId200" Type="http://schemas.openxmlformats.org/officeDocument/2006/relationships/customXml" Target="../ink/ink1313.xml"/><Relationship Id="rId16" Type="http://schemas.openxmlformats.org/officeDocument/2006/relationships/customXml" Target="../ink/ink1221.xml"/><Relationship Id="rId221" Type="http://schemas.openxmlformats.org/officeDocument/2006/relationships/image" Target="../media/image1162.png"/><Relationship Id="rId37" Type="http://schemas.openxmlformats.org/officeDocument/2006/relationships/image" Target="../media/image1071.png"/><Relationship Id="rId58" Type="http://schemas.openxmlformats.org/officeDocument/2006/relationships/customXml" Target="../ink/ink1242.xml"/><Relationship Id="rId79" Type="http://schemas.openxmlformats.org/officeDocument/2006/relationships/image" Target="../media/image1092.png"/><Relationship Id="rId102" Type="http://schemas.openxmlformats.org/officeDocument/2006/relationships/customXml" Target="../ink/ink1264.xml"/><Relationship Id="rId123" Type="http://schemas.openxmlformats.org/officeDocument/2006/relationships/image" Target="../media/image1113.png"/><Relationship Id="rId144" Type="http://schemas.openxmlformats.org/officeDocument/2006/relationships/customXml" Target="../ink/ink1285.xml"/><Relationship Id="rId90" Type="http://schemas.openxmlformats.org/officeDocument/2006/relationships/customXml" Target="../ink/ink1258.xml"/><Relationship Id="rId165" Type="http://schemas.openxmlformats.org/officeDocument/2006/relationships/image" Target="../media/image1134.png"/><Relationship Id="rId186" Type="http://schemas.openxmlformats.org/officeDocument/2006/relationships/customXml" Target="../ink/ink1306.xml"/><Relationship Id="rId211" Type="http://schemas.openxmlformats.org/officeDocument/2006/relationships/image" Target="../media/image1157.png"/><Relationship Id="rId232" Type="http://schemas.openxmlformats.org/officeDocument/2006/relationships/customXml" Target="../ink/ink1329.xml"/><Relationship Id="rId27" Type="http://schemas.openxmlformats.org/officeDocument/2006/relationships/image" Target="../media/image1066.png"/><Relationship Id="rId48" Type="http://schemas.openxmlformats.org/officeDocument/2006/relationships/customXml" Target="../ink/ink1237.xml"/><Relationship Id="rId69" Type="http://schemas.openxmlformats.org/officeDocument/2006/relationships/image" Target="../media/image1087.png"/><Relationship Id="rId113" Type="http://schemas.openxmlformats.org/officeDocument/2006/relationships/image" Target="../media/image1108.png"/><Relationship Id="rId134" Type="http://schemas.openxmlformats.org/officeDocument/2006/relationships/customXml" Target="../ink/ink1280.xml"/><Relationship Id="rId80" Type="http://schemas.openxmlformats.org/officeDocument/2006/relationships/customXml" Target="../ink/ink1253.xml"/><Relationship Id="rId155" Type="http://schemas.openxmlformats.org/officeDocument/2006/relationships/image" Target="../media/image1129.png"/><Relationship Id="rId176" Type="http://schemas.openxmlformats.org/officeDocument/2006/relationships/customXml" Target="../ink/ink1301.xml"/><Relationship Id="rId197" Type="http://schemas.openxmlformats.org/officeDocument/2006/relationships/image" Target="../media/image1150.png"/><Relationship Id="rId201" Type="http://schemas.openxmlformats.org/officeDocument/2006/relationships/image" Target="../media/image1152.png"/><Relationship Id="rId222" Type="http://schemas.openxmlformats.org/officeDocument/2006/relationships/customXml" Target="../ink/ink1324.xml"/><Relationship Id="rId17" Type="http://schemas.openxmlformats.org/officeDocument/2006/relationships/image" Target="../media/image1061.png"/><Relationship Id="rId38" Type="http://schemas.openxmlformats.org/officeDocument/2006/relationships/customXml" Target="../ink/ink1232.xml"/><Relationship Id="rId59" Type="http://schemas.openxmlformats.org/officeDocument/2006/relationships/image" Target="../media/image1082.png"/><Relationship Id="rId103" Type="http://schemas.openxmlformats.org/officeDocument/2006/relationships/image" Target="../media/image1103.png"/><Relationship Id="rId124" Type="http://schemas.openxmlformats.org/officeDocument/2006/relationships/customXml" Target="../ink/ink1275.xml"/><Relationship Id="rId70" Type="http://schemas.openxmlformats.org/officeDocument/2006/relationships/customXml" Target="../ink/ink1248.xml"/><Relationship Id="rId91" Type="http://schemas.openxmlformats.org/officeDocument/2006/relationships/image" Target="../media/image1098.png"/><Relationship Id="rId145" Type="http://schemas.openxmlformats.org/officeDocument/2006/relationships/image" Target="../media/image1124.png"/><Relationship Id="rId166" Type="http://schemas.openxmlformats.org/officeDocument/2006/relationships/customXml" Target="../ink/ink1296.xml"/><Relationship Id="rId187" Type="http://schemas.openxmlformats.org/officeDocument/2006/relationships/image" Target="../media/image1145.png"/><Relationship Id="rId1" Type="http://schemas.openxmlformats.org/officeDocument/2006/relationships/slideLayout" Target="../slideLayouts/slideLayout7.xml"/><Relationship Id="rId212" Type="http://schemas.openxmlformats.org/officeDocument/2006/relationships/customXml" Target="../ink/ink1319.xml"/><Relationship Id="rId233" Type="http://schemas.openxmlformats.org/officeDocument/2006/relationships/image" Target="../media/image1168.png"/><Relationship Id="rId28" Type="http://schemas.openxmlformats.org/officeDocument/2006/relationships/customXml" Target="../ink/ink1227.xml"/><Relationship Id="rId49" Type="http://schemas.openxmlformats.org/officeDocument/2006/relationships/image" Target="../media/image1077.png"/><Relationship Id="rId114" Type="http://schemas.openxmlformats.org/officeDocument/2006/relationships/customXml" Target="../ink/ink1270.xml"/><Relationship Id="rId60" Type="http://schemas.openxmlformats.org/officeDocument/2006/relationships/customXml" Target="../ink/ink1243.xml"/><Relationship Id="rId81" Type="http://schemas.openxmlformats.org/officeDocument/2006/relationships/image" Target="../media/image1093.png"/><Relationship Id="rId135" Type="http://schemas.openxmlformats.org/officeDocument/2006/relationships/image" Target="../media/image1119.png"/><Relationship Id="rId156" Type="http://schemas.openxmlformats.org/officeDocument/2006/relationships/customXml" Target="../ink/ink1291.xml"/><Relationship Id="rId177" Type="http://schemas.openxmlformats.org/officeDocument/2006/relationships/image" Target="../media/image1140.png"/><Relationship Id="rId198" Type="http://schemas.openxmlformats.org/officeDocument/2006/relationships/customXml" Target="../ink/ink1312.xml"/><Relationship Id="rId202" Type="http://schemas.openxmlformats.org/officeDocument/2006/relationships/customXml" Target="../ink/ink1314.xml"/><Relationship Id="rId223" Type="http://schemas.openxmlformats.org/officeDocument/2006/relationships/image" Target="../media/image1163.png"/><Relationship Id="rId18" Type="http://schemas.openxmlformats.org/officeDocument/2006/relationships/customXml" Target="../ink/ink1222.xml"/><Relationship Id="rId39" Type="http://schemas.openxmlformats.org/officeDocument/2006/relationships/image" Target="../media/image1072.png"/><Relationship Id="rId50" Type="http://schemas.openxmlformats.org/officeDocument/2006/relationships/customXml" Target="../ink/ink1238.xml"/><Relationship Id="rId104" Type="http://schemas.openxmlformats.org/officeDocument/2006/relationships/customXml" Target="../ink/ink1265.xml"/><Relationship Id="rId125" Type="http://schemas.openxmlformats.org/officeDocument/2006/relationships/image" Target="../media/image1114.png"/><Relationship Id="rId146" Type="http://schemas.openxmlformats.org/officeDocument/2006/relationships/customXml" Target="../ink/ink1286.xml"/><Relationship Id="rId167" Type="http://schemas.openxmlformats.org/officeDocument/2006/relationships/image" Target="../media/image1135.png"/><Relationship Id="rId188" Type="http://schemas.openxmlformats.org/officeDocument/2006/relationships/customXml" Target="../ink/ink1307.xml"/><Relationship Id="rId71" Type="http://schemas.openxmlformats.org/officeDocument/2006/relationships/image" Target="../media/image1088.png"/><Relationship Id="rId92" Type="http://schemas.openxmlformats.org/officeDocument/2006/relationships/customXml" Target="../ink/ink1259.xml"/><Relationship Id="rId213" Type="http://schemas.openxmlformats.org/officeDocument/2006/relationships/image" Target="../media/image1158.png"/><Relationship Id="rId234" Type="http://schemas.openxmlformats.org/officeDocument/2006/relationships/customXml" Target="../ink/ink1330.xml"/><Relationship Id="rId2" Type="http://schemas.openxmlformats.org/officeDocument/2006/relationships/notesSlide" Target="../notesSlides/notesSlide12.xml"/><Relationship Id="rId29" Type="http://schemas.openxmlformats.org/officeDocument/2006/relationships/image" Target="../media/image1067.png"/><Relationship Id="rId40" Type="http://schemas.openxmlformats.org/officeDocument/2006/relationships/customXml" Target="../ink/ink1233.xml"/><Relationship Id="rId115" Type="http://schemas.openxmlformats.org/officeDocument/2006/relationships/image" Target="../media/image1109.png"/><Relationship Id="rId136" Type="http://schemas.openxmlformats.org/officeDocument/2006/relationships/customXml" Target="../ink/ink1281.xml"/><Relationship Id="rId157" Type="http://schemas.openxmlformats.org/officeDocument/2006/relationships/image" Target="../media/image1130.png"/><Relationship Id="rId178" Type="http://schemas.openxmlformats.org/officeDocument/2006/relationships/customXml" Target="../ink/ink1302.xml"/><Relationship Id="rId61" Type="http://schemas.openxmlformats.org/officeDocument/2006/relationships/image" Target="../media/image1083.png"/><Relationship Id="rId82" Type="http://schemas.openxmlformats.org/officeDocument/2006/relationships/customXml" Target="../ink/ink1254.xml"/><Relationship Id="rId199" Type="http://schemas.openxmlformats.org/officeDocument/2006/relationships/image" Target="../media/image1151.png"/><Relationship Id="rId203" Type="http://schemas.openxmlformats.org/officeDocument/2006/relationships/image" Target="../media/image1153.png"/><Relationship Id="rId19" Type="http://schemas.openxmlformats.org/officeDocument/2006/relationships/image" Target="../media/image1062.png"/><Relationship Id="rId224" Type="http://schemas.openxmlformats.org/officeDocument/2006/relationships/customXml" Target="../ink/ink1325.xml"/><Relationship Id="rId30" Type="http://schemas.openxmlformats.org/officeDocument/2006/relationships/customXml" Target="../ink/ink1228.xml"/><Relationship Id="rId105" Type="http://schemas.openxmlformats.org/officeDocument/2006/relationships/image" Target="../media/image1104.png"/><Relationship Id="rId126" Type="http://schemas.openxmlformats.org/officeDocument/2006/relationships/customXml" Target="../ink/ink1276.xml"/><Relationship Id="rId147" Type="http://schemas.openxmlformats.org/officeDocument/2006/relationships/image" Target="../media/image1125.png"/><Relationship Id="rId168" Type="http://schemas.openxmlformats.org/officeDocument/2006/relationships/customXml" Target="../ink/ink1297.xml"/><Relationship Id="rId51" Type="http://schemas.openxmlformats.org/officeDocument/2006/relationships/image" Target="../media/image1078.png"/><Relationship Id="rId72" Type="http://schemas.openxmlformats.org/officeDocument/2006/relationships/customXml" Target="../ink/ink1249.xml"/><Relationship Id="rId93" Type="http://schemas.openxmlformats.org/officeDocument/2006/relationships/image" Target="../media/image1099.png"/><Relationship Id="rId189" Type="http://schemas.openxmlformats.org/officeDocument/2006/relationships/image" Target="../media/image1146.png"/><Relationship Id="rId3" Type="http://schemas.openxmlformats.org/officeDocument/2006/relationships/image" Target="../media/image843.png"/><Relationship Id="rId214" Type="http://schemas.openxmlformats.org/officeDocument/2006/relationships/customXml" Target="../ink/ink1320.xml"/><Relationship Id="rId235" Type="http://schemas.openxmlformats.org/officeDocument/2006/relationships/image" Target="../media/image1169.png"/><Relationship Id="rId116" Type="http://schemas.openxmlformats.org/officeDocument/2006/relationships/customXml" Target="../ink/ink1271.xml"/><Relationship Id="rId137" Type="http://schemas.openxmlformats.org/officeDocument/2006/relationships/image" Target="../media/image1120.png"/><Relationship Id="rId158" Type="http://schemas.openxmlformats.org/officeDocument/2006/relationships/customXml" Target="../ink/ink1292.xml"/></Relationships>
</file>

<file path=ppt/slides/_rels/slide13.xml.rels><?xml version="1.0" encoding="UTF-8" standalone="yes"?>
<Relationships xmlns="http://schemas.openxmlformats.org/package/2006/relationships"><Relationship Id="rId13" Type="http://schemas.openxmlformats.org/officeDocument/2006/relationships/customXml" Target="../ink/ink1336.xml"/><Relationship Id="rId18" Type="http://schemas.openxmlformats.org/officeDocument/2006/relationships/image" Target="../media/image1177.png"/><Relationship Id="rId26" Type="http://schemas.openxmlformats.org/officeDocument/2006/relationships/image" Target="../media/image1181.png"/><Relationship Id="rId39" Type="http://schemas.openxmlformats.org/officeDocument/2006/relationships/customXml" Target="../ink/ink1349.xml"/><Relationship Id="rId21" Type="http://schemas.openxmlformats.org/officeDocument/2006/relationships/customXml" Target="../ink/ink1340.xml"/><Relationship Id="rId34" Type="http://schemas.openxmlformats.org/officeDocument/2006/relationships/image" Target="../media/image1185.png"/><Relationship Id="rId42" Type="http://schemas.openxmlformats.org/officeDocument/2006/relationships/image" Target="../media/image1189.png"/><Relationship Id="rId47" Type="http://schemas.openxmlformats.org/officeDocument/2006/relationships/customXml" Target="../ink/ink1353.xml"/><Relationship Id="rId50" Type="http://schemas.openxmlformats.org/officeDocument/2006/relationships/image" Target="../media/image1193.png"/><Relationship Id="rId7" Type="http://schemas.openxmlformats.org/officeDocument/2006/relationships/customXml" Target="../ink/ink1333.xml"/><Relationship Id="rId2" Type="http://schemas.openxmlformats.org/officeDocument/2006/relationships/notesSlide" Target="../notesSlides/notesSlide13.xml"/><Relationship Id="rId16" Type="http://schemas.openxmlformats.org/officeDocument/2006/relationships/image" Target="../media/image1176.png"/><Relationship Id="rId29" Type="http://schemas.openxmlformats.org/officeDocument/2006/relationships/customXml" Target="../ink/ink1344.xml"/><Relationship Id="rId11" Type="http://schemas.openxmlformats.org/officeDocument/2006/relationships/customXml" Target="../ink/ink1335.xml"/><Relationship Id="rId24" Type="http://schemas.openxmlformats.org/officeDocument/2006/relationships/image" Target="../media/image1180.png"/><Relationship Id="rId32" Type="http://schemas.openxmlformats.org/officeDocument/2006/relationships/image" Target="../media/image1184.png"/><Relationship Id="rId37" Type="http://schemas.openxmlformats.org/officeDocument/2006/relationships/customXml" Target="../ink/ink1348.xml"/><Relationship Id="rId40" Type="http://schemas.openxmlformats.org/officeDocument/2006/relationships/image" Target="../media/image1188.png"/><Relationship Id="rId45" Type="http://schemas.openxmlformats.org/officeDocument/2006/relationships/customXml" Target="../ink/ink1352.xml"/><Relationship Id="rId5" Type="http://schemas.openxmlformats.org/officeDocument/2006/relationships/customXml" Target="../ink/ink1332.xml"/><Relationship Id="rId15" Type="http://schemas.openxmlformats.org/officeDocument/2006/relationships/customXml" Target="../ink/ink1337.xml"/><Relationship Id="rId23" Type="http://schemas.openxmlformats.org/officeDocument/2006/relationships/customXml" Target="../ink/ink1341.xml"/><Relationship Id="rId28" Type="http://schemas.openxmlformats.org/officeDocument/2006/relationships/image" Target="../media/image1182.png"/><Relationship Id="rId36" Type="http://schemas.openxmlformats.org/officeDocument/2006/relationships/image" Target="../media/image1186.png"/><Relationship Id="rId49" Type="http://schemas.openxmlformats.org/officeDocument/2006/relationships/customXml" Target="../ink/ink1354.xml"/><Relationship Id="rId10" Type="http://schemas.openxmlformats.org/officeDocument/2006/relationships/image" Target="../media/image1173.png"/><Relationship Id="rId19" Type="http://schemas.openxmlformats.org/officeDocument/2006/relationships/customXml" Target="../ink/ink1339.xml"/><Relationship Id="rId31" Type="http://schemas.openxmlformats.org/officeDocument/2006/relationships/customXml" Target="../ink/ink1345.xml"/><Relationship Id="rId44" Type="http://schemas.openxmlformats.org/officeDocument/2006/relationships/image" Target="../media/image1190.png"/><Relationship Id="rId52" Type="http://schemas.openxmlformats.org/officeDocument/2006/relationships/image" Target="../media/image1194.png"/><Relationship Id="rId4" Type="http://schemas.openxmlformats.org/officeDocument/2006/relationships/image" Target="../media/image1170.png"/><Relationship Id="rId9" Type="http://schemas.openxmlformats.org/officeDocument/2006/relationships/customXml" Target="../ink/ink1334.xml"/><Relationship Id="rId14" Type="http://schemas.openxmlformats.org/officeDocument/2006/relationships/image" Target="../media/image1175.png"/><Relationship Id="rId22" Type="http://schemas.openxmlformats.org/officeDocument/2006/relationships/image" Target="../media/image1179.png"/><Relationship Id="rId27" Type="http://schemas.openxmlformats.org/officeDocument/2006/relationships/customXml" Target="../ink/ink1343.xml"/><Relationship Id="rId30" Type="http://schemas.openxmlformats.org/officeDocument/2006/relationships/image" Target="../media/image1183.png"/><Relationship Id="rId35" Type="http://schemas.openxmlformats.org/officeDocument/2006/relationships/customXml" Target="../ink/ink1347.xml"/><Relationship Id="rId43" Type="http://schemas.openxmlformats.org/officeDocument/2006/relationships/customXml" Target="../ink/ink1351.xml"/><Relationship Id="rId48" Type="http://schemas.openxmlformats.org/officeDocument/2006/relationships/image" Target="../media/image1192.png"/><Relationship Id="rId8" Type="http://schemas.openxmlformats.org/officeDocument/2006/relationships/image" Target="../media/image1172.png"/><Relationship Id="rId51" Type="http://schemas.openxmlformats.org/officeDocument/2006/relationships/customXml" Target="../ink/ink1355.xml"/><Relationship Id="rId3" Type="http://schemas.openxmlformats.org/officeDocument/2006/relationships/customXml" Target="../ink/ink1331.xml"/><Relationship Id="rId12" Type="http://schemas.openxmlformats.org/officeDocument/2006/relationships/image" Target="../media/image1174.png"/><Relationship Id="rId17" Type="http://schemas.openxmlformats.org/officeDocument/2006/relationships/customXml" Target="../ink/ink1338.xml"/><Relationship Id="rId25" Type="http://schemas.openxmlformats.org/officeDocument/2006/relationships/customXml" Target="../ink/ink1342.xml"/><Relationship Id="rId33" Type="http://schemas.openxmlformats.org/officeDocument/2006/relationships/customXml" Target="../ink/ink1346.xml"/><Relationship Id="rId38" Type="http://schemas.openxmlformats.org/officeDocument/2006/relationships/image" Target="../media/image1187.png"/><Relationship Id="rId46" Type="http://schemas.openxmlformats.org/officeDocument/2006/relationships/image" Target="../media/image1191.png"/><Relationship Id="rId20" Type="http://schemas.openxmlformats.org/officeDocument/2006/relationships/image" Target="../media/image1178.png"/><Relationship Id="rId41" Type="http://schemas.openxmlformats.org/officeDocument/2006/relationships/customXml" Target="../ink/ink1350.xml"/><Relationship Id="rId1" Type="http://schemas.openxmlformats.org/officeDocument/2006/relationships/slideLayout" Target="../slideLayouts/slideLayout7.xml"/><Relationship Id="rId6" Type="http://schemas.openxmlformats.org/officeDocument/2006/relationships/image" Target="../media/image1171.png"/></Relationships>
</file>

<file path=ppt/slides/_rels/slide14.xml.rels><?xml version="1.0" encoding="UTF-8" standalone="yes"?>
<Relationships xmlns="http://schemas.openxmlformats.org/package/2006/relationships"><Relationship Id="rId26" Type="http://schemas.openxmlformats.org/officeDocument/2006/relationships/customXml" Target="../ink/ink1367.xml"/><Relationship Id="rId21" Type="http://schemas.openxmlformats.org/officeDocument/2006/relationships/image" Target="../media/image1204.png"/><Relationship Id="rId42" Type="http://schemas.openxmlformats.org/officeDocument/2006/relationships/customXml" Target="../ink/ink1375.xml"/><Relationship Id="rId47" Type="http://schemas.openxmlformats.org/officeDocument/2006/relationships/image" Target="../media/image1216.png"/><Relationship Id="rId63" Type="http://schemas.openxmlformats.org/officeDocument/2006/relationships/image" Target="../media/image1224.png"/><Relationship Id="rId68" Type="http://schemas.openxmlformats.org/officeDocument/2006/relationships/customXml" Target="../ink/ink1388.xml"/><Relationship Id="rId84" Type="http://schemas.openxmlformats.org/officeDocument/2006/relationships/customXml" Target="../ink/ink1396.xml"/><Relationship Id="rId16" Type="http://schemas.openxmlformats.org/officeDocument/2006/relationships/customXml" Target="../ink/ink1362.xml"/><Relationship Id="rId11" Type="http://schemas.openxmlformats.org/officeDocument/2006/relationships/image" Target="../media/image1199.png"/><Relationship Id="rId32" Type="http://schemas.openxmlformats.org/officeDocument/2006/relationships/customXml" Target="../ink/ink1370.xml"/><Relationship Id="rId37" Type="http://schemas.openxmlformats.org/officeDocument/2006/relationships/image" Target="../media/image1212.png"/><Relationship Id="rId53" Type="http://schemas.openxmlformats.org/officeDocument/2006/relationships/image" Target="../media/image1219.png"/><Relationship Id="rId58" Type="http://schemas.openxmlformats.org/officeDocument/2006/relationships/customXml" Target="../ink/ink1383.xml"/><Relationship Id="rId74" Type="http://schemas.openxmlformats.org/officeDocument/2006/relationships/customXml" Target="../ink/ink1391.xml"/><Relationship Id="rId79" Type="http://schemas.openxmlformats.org/officeDocument/2006/relationships/image" Target="../media/image1232.png"/><Relationship Id="rId5" Type="http://schemas.openxmlformats.org/officeDocument/2006/relationships/image" Target="../media/image1196.png"/><Relationship Id="rId19" Type="http://schemas.openxmlformats.org/officeDocument/2006/relationships/image" Target="../media/image1203.png"/><Relationship Id="rId14" Type="http://schemas.openxmlformats.org/officeDocument/2006/relationships/customXml" Target="../ink/ink1361.xml"/><Relationship Id="rId22" Type="http://schemas.openxmlformats.org/officeDocument/2006/relationships/customXml" Target="../ink/ink1365.xml"/><Relationship Id="rId27" Type="http://schemas.openxmlformats.org/officeDocument/2006/relationships/image" Target="../media/image1207.png"/><Relationship Id="rId30" Type="http://schemas.openxmlformats.org/officeDocument/2006/relationships/customXml" Target="../ink/ink1369.xml"/><Relationship Id="rId35" Type="http://schemas.openxmlformats.org/officeDocument/2006/relationships/image" Target="../media/image1211.png"/><Relationship Id="rId43" Type="http://schemas.openxmlformats.org/officeDocument/2006/relationships/image" Target="../media/image1214.png"/><Relationship Id="rId48" Type="http://schemas.openxmlformats.org/officeDocument/2006/relationships/customXml" Target="../ink/ink1378.xml"/><Relationship Id="rId56" Type="http://schemas.openxmlformats.org/officeDocument/2006/relationships/customXml" Target="../ink/ink1382.xml"/><Relationship Id="rId64" Type="http://schemas.openxmlformats.org/officeDocument/2006/relationships/customXml" Target="../ink/ink1386.xml"/><Relationship Id="rId69" Type="http://schemas.openxmlformats.org/officeDocument/2006/relationships/image" Target="../media/image1227.png"/><Relationship Id="rId77" Type="http://schemas.openxmlformats.org/officeDocument/2006/relationships/image" Target="../media/image1231.png"/><Relationship Id="rId8" Type="http://schemas.openxmlformats.org/officeDocument/2006/relationships/customXml" Target="../ink/ink1358.xml"/><Relationship Id="rId51" Type="http://schemas.openxmlformats.org/officeDocument/2006/relationships/image" Target="../media/image1218.png"/><Relationship Id="rId72" Type="http://schemas.openxmlformats.org/officeDocument/2006/relationships/customXml" Target="../ink/ink1390.xml"/><Relationship Id="rId80" Type="http://schemas.openxmlformats.org/officeDocument/2006/relationships/customXml" Target="../ink/ink1394.xml"/><Relationship Id="rId85" Type="http://schemas.openxmlformats.org/officeDocument/2006/relationships/image" Target="../media/image1235.png"/><Relationship Id="rId3" Type="http://schemas.openxmlformats.org/officeDocument/2006/relationships/image" Target="../media/image1054.png"/><Relationship Id="rId12" Type="http://schemas.openxmlformats.org/officeDocument/2006/relationships/customXml" Target="../ink/ink1360.xml"/><Relationship Id="rId17" Type="http://schemas.openxmlformats.org/officeDocument/2006/relationships/image" Target="../media/image1202.png"/><Relationship Id="rId25" Type="http://schemas.openxmlformats.org/officeDocument/2006/relationships/image" Target="../media/image1206.png"/><Relationship Id="rId33" Type="http://schemas.openxmlformats.org/officeDocument/2006/relationships/image" Target="../media/image1210.png"/><Relationship Id="rId38" Type="http://schemas.openxmlformats.org/officeDocument/2006/relationships/customXml" Target="../ink/ink1373.xml"/><Relationship Id="rId46" Type="http://schemas.openxmlformats.org/officeDocument/2006/relationships/customXml" Target="../ink/ink1377.xml"/><Relationship Id="rId59" Type="http://schemas.openxmlformats.org/officeDocument/2006/relationships/image" Target="../media/image1222.png"/><Relationship Id="rId67" Type="http://schemas.openxmlformats.org/officeDocument/2006/relationships/image" Target="../media/image1226.png"/><Relationship Id="rId20" Type="http://schemas.openxmlformats.org/officeDocument/2006/relationships/customXml" Target="../ink/ink1364.xml"/><Relationship Id="rId41" Type="http://schemas.openxmlformats.org/officeDocument/2006/relationships/image" Target="../media/image1195.png"/><Relationship Id="rId54" Type="http://schemas.openxmlformats.org/officeDocument/2006/relationships/customXml" Target="../ink/ink1381.xml"/><Relationship Id="rId62" Type="http://schemas.openxmlformats.org/officeDocument/2006/relationships/customXml" Target="../ink/ink1385.xml"/><Relationship Id="rId70" Type="http://schemas.openxmlformats.org/officeDocument/2006/relationships/customXml" Target="../ink/ink1389.xml"/><Relationship Id="rId75" Type="http://schemas.openxmlformats.org/officeDocument/2006/relationships/image" Target="../media/image1230.png"/><Relationship Id="rId83" Type="http://schemas.openxmlformats.org/officeDocument/2006/relationships/image" Target="../media/image1234.png"/><Relationship Id="rId1" Type="http://schemas.openxmlformats.org/officeDocument/2006/relationships/slideLayout" Target="../slideLayouts/slideLayout7.xml"/><Relationship Id="rId6" Type="http://schemas.openxmlformats.org/officeDocument/2006/relationships/customXml" Target="../ink/ink1357.xml"/><Relationship Id="rId15" Type="http://schemas.openxmlformats.org/officeDocument/2006/relationships/image" Target="../media/image1201.png"/><Relationship Id="rId23" Type="http://schemas.openxmlformats.org/officeDocument/2006/relationships/image" Target="../media/image1205.png"/><Relationship Id="rId28" Type="http://schemas.openxmlformats.org/officeDocument/2006/relationships/customXml" Target="../ink/ink1368.xml"/><Relationship Id="rId36" Type="http://schemas.openxmlformats.org/officeDocument/2006/relationships/customXml" Target="../ink/ink1372.xml"/><Relationship Id="rId49" Type="http://schemas.openxmlformats.org/officeDocument/2006/relationships/image" Target="../media/image1217.png"/><Relationship Id="rId57" Type="http://schemas.openxmlformats.org/officeDocument/2006/relationships/image" Target="../media/image1221.png"/><Relationship Id="rId10" Type="http://schemas.openxmlformats.org/officeDocument/2006/relationships/customXml" Target="../ink/ink1359.xml"/><Relationship Id="rId31" Type="http://schemas.openxmlformats.org/officeDocument/2006/relationships/image" Target="../media/image1209.png"/><Relationship Id="rId44" Type="http://schemas.openxmlformats.org/officeDocument/2006/relationships/customXml" Target="../ink/ink1376.xml"/><Relationship Id="rId52" Type="http://schemas.openxmlformats.org/officeDocument/2006/relationships/customXml" Target="../ink/ink1380.xml"/><Relationship Id="rId60" Type="http://schemas.openxmlformats.org/officeDocument/2006/relationships/customXml" Target="../ink/ink1384.xml"/><Relationship Id="rId65" Type="http://schemas.openxmlformats.org/officeDocument/2006/relationships/image" Target="../media/image1225.png"/><Relationship Id="rId73" Type="http://schemas.openxmlformats.org/officeDocument/2006/relationships/image" Target="../media/image1229.png"/><Relationship Id="rId78" Type="http://schemas.openxmlformats.org/officeDocument/2006/relationships/customXml" Target="../ink/ink1393.xml"/><Relationship Id="rId81" Type="http://schemas.openxmlformats.org/officeDocument/2006/relationships/image" Target="../media/image1233.png"/><Relationship Id="rId4" Type="http://schemas.openxmlformats.org/officeDocument/2006/relationships/customXml" Target="../ink/ink1356.xml"/><Relationship Id="rId9" Type="http://schemas.openxmlformats.org/officeDocument/2006/relationships/image" Target="../media/image1198.png"/><Relationship Id="rId13" Type="http://schemas.openxmlformats.org/officeDocument/2006/relationships/image" Target="../media/image1200.png"/><Relationship Id="rId18" Type="http://schemas.openxmlformats.org/officeDocument/2006/relationships/customXml" Target="../ink/ink1363.xml"/><Relationship Id="rId39" Type="http://schemas.openxmlformats.org/officeDocument/2006/relationships/image" Target="../media/image1213.png"/><Relationship Id="rId34" Type="http://schemas.openxmlformats.org/officeDocument/2006/relationships/customXml" Target="../ink/ink1371.xml"/><Relationship Id="rId50" Type="http://schemas.openxmlformats.org/officeDocument/2006/relationships/customXml" Target="../ink/ink1379.xml"/><Relationship Id="rId55" Type="http://schemas.openxmlformats.org/officeDocument/2006/relationships/image" Target="../media/image1220.png"/><Relationship Id="rId76" Type="http://schemas.openxmlformats.org/officeDocument/2006/relationships/customXml" Target="../ink/ink1392.xml"/><Relationship Id="rId7" Type="http://schemas.openxmlformats.org/officeDocument/2006/relationships/image" Target="../media/image1197.png"/><Relationship Id="rId71" Type="http://schemas.openxmlformats.org/officeDocument/2006/relationships/image" Target="../media/image1228.png"/><Relationship Id="rId2" Type="http://schemas.openxmlformats.org/officeDocument/2006/relationships/notesSlide" Target="../notesSlides/notesSlide14.xml"/><Relationship Id="rId29" Type="http://schemas.openxmlformats.org/officeDocument/2006/relationships/image" Target="../media/image1208.png"/><Relationship Id="rId24" Type="http://schemas.openxmlformats.org/officeDocument/2006/relationships/customXml" Target="../ink/ink1366.xml"/><Relationship Id="rId40" Type="http://schemas.openxmlformats.org/officeDocument/2006/relationships/customXml" Target="../ink/ink1374.xml"/><Relationship Id="rId45" Type="http://schemas.openxmlformats.org/officeDocument/2006/relationships/image" Target="../media/image1215.png"/><Relationship Id="rId66" Type="http://schemas.openxmlformats.org/officeDocument/2006/relationships/customXml" Target="../ink/ink1387.xml"/><Relationship Id="rId61" Type="http://schemas.openxmlformats.org/officeDocument/2006/relationships/image" Target="../media/image1223.png"/><Relationship Id="rId82" Type="http://schemas.openxmlformats.org/officeDocument/2006/relationships/customXml" Target="../ink/ink1395.xml"/></Relationships>
</file>

<file path=ppt/slides/_rels/slide15.xml.rels><?xml version="1.0" encoding="UTF-8" standalone="yes"?>
<Relationships xmlns="http://schemas.openxmlformats.org/package/2006/relationships"><Relationship Id="rId8" Type="http://schemas.openxmlformats.org/officeDocument/2006/relationships/image" Target="../media/image1238.png"/><Relationship Id="rId13" Type="http://schemas.openxmlformats.org/officeDocument/2006/relationships/customXml" Target="../ink/ink1402.xml"/><Relationship Id="rId18" Type="http://schemas.openxmlformats.org/officeDocument/2006/relationships/image" Target="../media/image1243.png"/><Relationship Id="rId26" Type="http://schemas.openxmlformats.org/officeDocument/2006/relationships/image" Target="../media/image1247.png"/><Relationship Id="rId3" Type="http://schemas.openxmlformats.org/officeDocument/2006/relationships/customXml" Target="../ink/ink1397.xml"/><Relationship Id="rId21" Type="http://schemas.openxmlformats.org/officeDocument/2006/relationships/customXml" Target="../ink/ink1406.xml"/><Relationship Id="rId7" Type="http://schemas.openxmlformats.org/officeDocument/2006/relationships/customXml" Target="../ink/ink1399.xml"/><Relationship Id="rId12" Type="http://schemas.openxmlformats.org/officeDocument/2006/relationships/image" Target="../media/image1240.png"/><Relationship Id="rId17" Type="http://schemas.openxmlformats.org/officeDocument/2006/relationships/customXml" Target="../ink/ink1404.xml"/><Relationship Id="rId25" Type="http://schemas.openxmlformats.org/officeDocument/2006/relationships/customXml" Target="../ink/ink1408.xml"/><Relationship Id="rId2" Type="http://schemas.openxmlformats.org/officeDocument/2006/relationships/notesSlide" Target="../notesSlides/notesSlide15.xml"/><Relationship Id="rId16" Type="http://schemas.openxmlformats.org/officeDocument/2006/relationships/image" Target="../media/image1242.png"/><Relationship Id="rId20" Type="http://schemas.openxmlformats.org/officeDocument/2006/relationships/image" Target="../media/image1244.png"/><Relationship Id="rId29" Type="http://schemas.openxmlformats.org/officeDocument/2006/relationships/customXml" Target="../ink/ink1410.xml"/><Relationship Id="rId1" Type="http://schemas.openxmlformats.org/officeDocument/2006/relationships/slideLayout" Target="../slideLayouts/slideLayout7.xml"/><Relationship Id="rId6" Type="http://schemas.openxmlformats.org/officeDocument/2006/relationships/image" Target="../media/image1237.png"/><Relationship Id="rId11" Type="http://schemas.openxmlformats.org/officeDocument/2006/relationships/customXml" Target="../ink/ink1401.xml"/><Relationship Id="rId24" Type="http://schemas.openxmlformats.org/officeDocument/2006/relationships/image" Target="../media/image1246.png"/><Relationship Id="rId5" Type="http://schemas.openxmlformats.org/officeDocument/2006/relationships/customXml" Target="../ink/ink1398.xml"/><Relationship Id="rId15" Type="http://schemas.openxmlformats.org/officeDocument/2006/relationships/customXml" Target="../ink/ink1403.xml"/><Relationship Id="rId23" Type="http://schemas.openxmlformats.org/officeDocument/2006/relationships/customXml" Target="../ink/ink1407.xml"/><Relationship Id="rId28" Type="http://schemas.openxmlformats.org/officeDocument/2006/relationships/image" Target="../media/image1248.png"/><Relationship Id="rId10" Type="http://schemas.openxmlformats.org/officeDocument/2006/relationships/image" Target="../media/image1239.png"/><Relationship Id="rId19" Type="http://schemas.openxmlformats.org/officeDocument/2006/relationships/customXml" Target="../ink/ink1405.xml"/><Relationship Id="rId4" Type="http://schemas.openxmlformats.org/officeDocument/2006/relationships/image" Target="../media/image1236.png"/><Relationship Id="rId9" Type="http://schemas.openxmlformats.org/officeDocument/2006/relationships/customXml" Target="../ink/ink1400.xml"/><Relationship Id="rId14" Type="http://schemas.openxmlformats.org/officeDocument/2006/relationships/image" Target="../media/image1241.png"/><Relationship Id="rId22" Type="http://schemas.openxmlformats.org/officeDocument/2006/relationships/image" Target="../media/image1245.png"/><Relationship Id="rId27" Type="http://schemas.openxmlformats.org/officeDocument/2006/relationships/customXml" Target="../ink/ink1409.xml"/><Relationship Id="rId30" Type="http://schemas.openxmlformats.org/officeDocument/2006/relationships/image" Target="../media/image1249.png"/></Relationships>
</file>

<file path=ppt/slides/_rels/slide16.xml.rels><?xml version="1.0" encoding="UTF-8" standalone="yes"?>
<Relationships xmlns="http://schemas.openxmlformats.org/package/2006/relationships"><Relationship Id="rId8" Type="http://schemas.openxmlformats.org/officeDocument/2006/relationships/image" Target="../media/image1252.png"/><Relationship Id="rId13" Type="http://schemas.openxmlformats.org/officeDocument/2006/relationships/customXml" Target="../ink/ink1416.xml"/><Relationship Id="rId18" Type="http://schemas.openxmlformats.org/officeDocument/2006/relationships/image" Target="../media/image1257.png"/><Relationship Id="rId3" Type="http://schemas.openxmlformats.org/officeDocument/2006/relationships/customXml" Target="../ink/ink1411.xml"/><Relationship Id="rId21" Type="http://schemas.openxmlformats.org/officeDocument/2006/relationships/customXml" Target="../ink/ink1420.xml"/><Relationship Id="rId7" Type="http://schemas.openxmlformats.org/officeDocument/2006/relationships/customXml" Target="../ink/ink1413.xml"/><Relationship Id="rId12" Type="http://schemas.openxmlformats.org/officeDocument/2006/relationships/image" Target="../media/image1254.png"/><Relationship Id="rId17" Type="http://schemas.openxmlformats.org/officeDocument/2006/relationships/customXml" Target="../ink/ink1418.xml"/><Relationship Id="rId2" Type="http://schemas.openxmlformats.org/officeDocument/2006/relationships/notesSlide" Target="../notesSlides/notesSlide16.xml"/><Relationship Id="rId16" Type="http://schemas.openxmlformats.org/officeDocument/2006/relationships/image" Target="../media/image1256.png"/><Relationship Id="rId20" Type="http://schemas.openxmlformats.org/officeDocument/2006/relationships/image" Target="../media/image1258.png"/><Relationship Id="rId1" Type="http://schemas.openxmlformats.org/officeDocument/2006/relationships/slideLayout" Target="../slideLayouts/slideLayout7.xml"/><Relationship Id="rId6" Type="http://schemas.openxmlformats.org/officeDocument/2006/relationships/image" Target="../media/image1251.png"/><Relationship Id="rId11" Type="http://schemas.openxmlformats.org/officeDocument/2006/relationships/customXml" Target="../ink/ink1415.xml"/><Relationship Id="rId24" Type="http://schemas.openxmlformats.org/officeDocument/2006/relationships/image" Target="../media/image1260.png"/><Relationship Id="rId5" Type="http://schemas.openxmlformats.org/officeDocument/2006/relationships/customXml" Target="../ink/ink1412.xml"/><Relationship Id="rId15" Type="http://schemas.openxmlformats.org/officeDocument/2006/relationships/customXml" Target="../ink/ink1417.xml"/><Relationship Id="rId23" Type="http://schemas.openxmlformats.org/officeDocument/2006/relationships/customXml" Target="../ink/ink1421.xml"/><Relationship Id="rId10" Type="http://schemas.openxmlformats.org/officeDocument/2006/relationships/image" Target="../media/image1253.png"/><Relationship Id="rId19" Type="http://schemas.openxmlformats.org/officeDocument/2006/relationships/customXml" Target="../ink/ink1419.xml"/><Relationship Id="rId4" Type="http://schemas.openxmlformats.org/officeDocument/2006/relationships/image" Target="../media/image1250.png"/><Relationship Id="rId9" Type="http://schemas.openxmlformats.org/officeDocument/2006/relationships/customXml" Target="../ink/ink1414.xml"/><Relationship Id="rId14" Type="http://schemas.openxmlformats.org/officeDocument/2006/relationships/image" Target="../media/image1255.png"/><Relationship Id="rId22" Type="http://schemas.openxmlformats.org/officeDocument/2006/relationships/image" Target="../media/image1259.png"/></Relationships>
</file>

<file path=ppt/slides/_rels/slide17.xml.rels><?xml version="1.0" encoding="UTF-8" standalone="yes"?>
<Relationships xmlns="http://schemas.openxmlformats.org/package/2006/relationships"><Relationship Id="rId117" Type="http://schemas.openxmlformats.org/officeDocument/2006/relationships/image" Target="../media/image1445.png"/><Relationship Id="rId21" Type="http://schemas.openxmlformats.org/officeDocument/2006/relationships/image" Target="../media/image1270.png"/><Relationship Id="rId42" Type="http://schemas.openxmlformats.org/officeDocument/2006/relationships/customXml" Target="../ink/ink1441.xml"/><Relationship Id="rId63" Type="http://schemas.openxmlformats.org/officeDocument/2006/relationships/image" Target="../media/image1418.png"/><Relationship Id="rId84" Type="http://schemas.openxmlformats.org/officeDocument/2006/relationships/customXml" Target="../ink/ink1462.xml"/><Relationship Id="rId138" Type="http://schemas.openxmlformats.org/officeDocument/2006/relationships/customXml" Target="../ink/ink1489.xml"/><Relationship Id="rId107" Type="http://schemas.openxmlformats.org/officeDocument/2006/relationships/image" Target="../media/image1440.png"/><Relationship Id="rId11" Type="http://schemas.openxmlformats.org/officeDocument/2006/relationships/image" Target="../media/image1265.png"/><Relationship Id="rId32" Type="http://schemas.openxmlformats.org/officeDocument/2006/relationships/customXml" Target="../ink/ink1436.xml"/><Relationship Id="rId53" Type="http://schemas.openxmlformats.org/officeDocument/2006/relationships/image" Target="../media/image1413.png"/><Relationship Id="rId74" Type="http://schemas.openxmlformats.org/officeDocument/2006/relationships/customXml" Target="../ink/ink1457.xml"/><Relationship Id="rId128" Type="http://schemas.openxmlformats.org/officeDocument/2006/relationships/customXml" Target="../ink/ink1484.xml"/><Relationship Id="rId5" Type="http://schemas.openxmlformats.org/officeDocument/2006/relationships/image" Target="../media/image1262.png"/><Relationship Id="rId90" Type="http://schemas.openxmlformats.org/officeDocument/2006/relationships/customXml" Target="../ink/ink1465.xml"/><Relationship Id="rId95" Type="http://schemas.openxmlformats.org/officeDocument/2006/relationships/image" Target="../media/image1434.png"/><Relationship Id="rId22" Type="http://schemas.openxmlformats.org/officeDocument/2006/relationships/customXml" Target="../ink/ink1431.xml"/><Relationship Id="rId27" Type="http://schemas.openxmlformats.org/officeDocument/2006/relationships/image" Target="../media/image1400.png"/><Relationship Id="rId43" Type="http://schemas.openxmlformats.org/officeDocument/2006/relationships/image" Target="../media/image1408.png"/><Relationship Id="rId48" Type="http://schemas.openxmlformats.org/officeDocument/2006/relationships/customXml" Target="../ink/ink1444.xml"/><Relationship Id="rId64" Type="http://schemas.openxmlformats.org/officeDocument/2006/relationships/customXml" Target="../ink/ink1452.xml"/><Relationship Id="rId69" Type="http://schemas.openxmlformats.org/officeDocument/2006/relationships/image" Target="../media/image1421.png"/><Relationship Id="rId113" Type="http://schemas.openxmlformats.org/officeDocument/2006/relationships/image" Target="../media/image1443.png"/><Relationship Id="rId118" Type="http://schemas.openxmlformats.org/officeDocument/2006/relationships/customXml" Target="../ink/ink1479.xml"/><Relationship Id="rId134" Type="http://schemas.openxmlformats.org/officeDocument/2006/relationships/customXml" Target="../ink/ink1487.xml"/><Relationship Id="rId139" Type="http://schemas.openxmlformats.org/officeDocument/2006/relationships/image" Target="../media/image1456.png"/><Relationship Id="rId80" Type="http://schemas.openxmlformats.org/officeDocument/2006/relationships/customXml" Target="../ink/ink1460.xml"/><Relationship Id="rId85" Type="http://schemas.openxmlformats.org/officeDocument/2006/relationships/image" Target="../media/image1429.png"/><Relationship Id="rId12" Type="http://schemas.openxmlformats.org/officeDocument/2006/relationships/customXml" Target="../ink/ink1426.xml"/><Relationship Id="rId17" Type="http://schemas.openxmlformats.org/officeDocument/2006/relationships/image" Target="../media/image1268.png"/><Relationship Id="rId33" Type="http://schemas.openxmlformats.org/officeDocument/2006/relationships/image" Target="../media/image1403.png"/><Relationship Id="rId38" Type="http://schemas.openxmlformats.org/officeDocument/2006/relationships/customXml" Target="../ink/ink1439.xml"/><Relationship Id="rId59" Type="http://schemas.openxmlformats.org/officeDocument/2006/relationships/image" Target="../media/image1416.png"/><Relationship Id="rId103" Type="http://schemas.openxmlformats.org/officeDocument/2006/relationships/image" Target="../media/image1438.png"/><Relationship Id="rId108" Type="http://schemas.openxmlformats.org/officeDocument/2006/relationships/customXml" Target="../ink/ink1474.xml"/><Relationship Id="rId124" Type="http://schemas.openxmlformats.org/officeDocument/2006/relationships/customXml" Target="../ink/ink1482.xml"/><Relationship Id="rId129" Type="http://schemas.openxmlformats.org/officeDocument/2006/relationships/image" Target="../media/image1451.png"/><Relationship Id="rId54" Type="http://schemas.openxmlformats.org/officeDocument/2006/relationships/customXml" Target="../ink/ink1447.xml"/><Relationship Id="rId70" Type="http://schemas.openxmlformats.org/officeDocument/2006/relationships/customXml" Target="../ink/ink1455.xml"/><Relationship Id="rId75" Type="http://schemas.openxmlformats.org/officeDocument/2006/relationships/image" Target="../media/image1424.png"/><Relationship Id="rId91" Type="http://schemas.openxmlformats.org/officeDocument/2006/relationships/image" Target="../media/image1432.png"/><Relationship Id="rId96" Type="http://schemas.openxmlformats.org/officeDocument/2006/relationships/customXml" Target="../ink/ink1468.xml"/><Relationship Id="rId140" Type="http://schemas.openxmlformats.org/officeDocument/2006/relationships/customXml" Target="../ink/ink1490.xml"/><Relationship Id="rId145" Type="http://schemas.openxmlformats.org/officeDocument/2006/relationships/image" Target="../media/image1459.png"/><Relationship Id="rId1" Type="http://schemas.openxmlformats.org/officeDocument/2006/relationships/slideLayout" Target="../slideLayouts/slideLayout7.xml"/><Relationship Id="rId6" Type="http://schemas.openxmlformats.org/officeDocument/2006/relationships/customXml" Target="../ink/ink1423.xml"/><Relationship Id="rId23" Type="http://schemas.openxmlformats.org/officeDocument/2006/relationships/image" Target="../media/image1398.png"/><Relationship Id="rId28" Type="http://schemas.openxmlformats.org/officeDocument/2006/relationships/customXml" Target="../ink/ink1434.xml"/><Relationship Id="rId49" Type="http://schemas.openxmlformats.org/officeDocument/2006/relationships/image" Target="../media/image1411.png"/><Relationship Id="rId114" Type="http://schemas.openxmlformats.org/officeDocument/2006/relationships/customXml" Target="../ink/ink1477.xml"/><Relationship Id="rId119" Type="http://schemas.openxmlformats.org/officeDocument/2006/relationships/image" Target="../media/image1446.png"/><Relationship Id="rId44" Type="http://schemas.openxmlformats.org/officeDocument/2006/relationships/customXml" Target="../ink/ink1442.xml"/><Relationship Id="rId60" Type="http://schemas.openxmlformats.org/officeDocument/2006/relationships/customXml" Target="../ink/ink1450.xml"/><Relationship Id="rId65" Type="http://schemas.openxmlformats.org/officeDocument/2006/relationships/image" Target="../media/image1419.png"/><Relationship Id="rId81" Type="http://schemas.openxmlformats.org/officeDocument/2006/relationships/image" Target="../media/image1427.png"/><Relationship Id="rId86" Type="http://schemas.openxmlformats.org/officeDocument/2006/relationships/customXml" Target="../ink/ink1463.xml"/><Relationship Id="rId130" Type="http://schemas.openxmlformats.org/officeDocument/2006/relationships/customXml" Target="../ink/ink1485.xml"/><Relationship Id="rId135" Type="http://schemas.openxmlformats.org/officeDocument/2006/relationships/image" Target="../media/image1454.png"/><Relationship Id="rId13" Type="http://schemas.openxmlformats.org/officeDocument/2006/relationships/image" Target="../media/image1266.png"/><Relationship Id="rId18" Type="http://schemas.openxmlformats.org/officeDocument/2006/relationships/customXml" Target="../ink/ink1429.xml"/><Relationship Id="rId39" Type="http://schemas.openxmlformats.org/officeDocument/2006/relationships/image" Target="../media/image1406.png"/><Relationship Id="rId109" Type="http://schemas.openxmlformats.org/officeDocument/2006/relationships/image" Target="../media/image1441.png"/><Relationship Id="rId34" Type="http://schemas.openxmlformats.org/officeDocument/2006/relationships/customXml" Target="../ink/ink1437.xml"/><Relationship Id="rId50" Type="http://schemas.openxmlformats.org/officeDocument/2006/relationships/customXml" Target="../ink/ink1445.xml"/><Relationship Id="rId55" Type="http://schemas.openxmlformats.org/officeDocument/2006/relationships/image" Target="../media/image1414.png"/><Relationship Id="rId76" Type="http://schemas.openxmlformats.org/officeDocument/2006/relationships/customXml" Target="../ink/ink1458.xml"/><Relationship Id="rId97" Type="http://schemas.openxmlformats.org/officeDocument/2006/relationships/image" Target="../media/image1435.png"/><Relationship Id="rId104" Type="http://schemas.openxmlformats.org/officeDocument/2006/relationships/customXml" Target="../ink/ink1472.xml"/><Relationship Id="rId120" Type="http://schemas.openxmlformats.org/officeDocument/2006/relationships/customXml" Target="../ink/ink1480.xml"/><Relationship Id="rId125" Type="http://schemas.openxmlformats.org/officeDocument/2006/relationships/image" Target="../media/image1449.png"/><Relationship Id="rId141" Type="http://schemas.openxmlformats.org/officeDocument/2006/relationships/image" Target="../media/image1457.png"/><Relationship Id="rId7" Type="http://schemas.openxmlformats.org/officeDocument/2006/relationships/image" Target="../media/image1263.png"/><Relationship Id="rId71" Type="http://schemas.openxmlformats.org/officeDocument/2006/relationships/image" Target="../media/image1422.png"/><Relationship Id="rId92" Type="http://schemas.openxmlformats.org/officeDocument/2006/relationships/customXml" Target="../ink/ink1466.xml"/><Relationship Id="rId2" Type="http://schemas.openxmlformats.org/officeDocument/2006/relationships/notesSlide" Target="../notesSlides/notesSlide17.xml"/><Relationship Id="rId29" Type="http://schemas.openxmlformats.org/officeDocument/2006/relationships/image" Target="../media/image1401.png"/><Relationship Id="rId24" Type="http://schemas.openxmlformats.org/officeDocument/2006/relationships/customXml" Target="../ink/ink1432.xml"/><Relationship Id="rId40" Type="http://schemas.openxmlformats.org/officeDocument/2006/relationships/customXml" Target="../ink/ink1440.xml"/><Relationship Id="rId45" Type="http://schemas.openxmlformats.org/officeDocument/2006/relationships/image" Target="../media/image1409.png"/><Relationship Id="rId66" Type="http://schemas.openxmlformats.org/officeDocument/2006/relationships/customXml" Target="../ink/ink1453.xml"/><Relationship Id="rId87" Type="http://schemas.openxmlformats.org/officeDocument/2006/relationships/image" Target="../media/image1430.png"/><Relationship Id="rId110" Type="http://schemas.openxmlformats.org/officeDocument/2006/relationships/customXml" Target="../ink/ink1475.xml"/><Relationship Id="rId115" Type="http://schemas.openxmlformats.org/officeDocument/2006/relationships/image" Target="../media/image1444.png"/><Relationship Id="rId131" Type="http://schemas.openxmlformats.org/officeDocument/2006/relationships/image" Target="../media/image1452.png"/><Relationship Id="rId136" Type="http://schemas.openxmlformats.org/officeDocument/2006/relationships/customXml" Target="../ink/ink1488.xml"/><Relationship Id="rId61" Type="http://schemas.openxmlformats.org/officeDocument/2006/relationships/image" Target="../media/image1417.png"/><Relationship Id="rId82" Type="http://schemas.openxmlformats.org/officeDocument/2006/relationships/customXml" Target="../ink/ink1461.xml"/><Relationship Id="rId19" Type="http://schemas.openxmlformats.org/officeDocument/2006/relationships/image" Target="../media/image1269.png"/><Relationship Id="rId14" Type="http://schemas.openxmlformats.org/officeDocument/2006/relationships/customXml" Target="../ink/ink1427.xml"/><Relationship Id="rId30" Type="http://schemas.openxmlformats.org/officeDocument/2006/relationships/customXml" Target="../ink/ink1435.xml"/><Relationship Id="rId35" Type="http://schemas.openxmlformats.org/officeDocument/2006/relationships/image" Target="../media/image1404.png"/><Relationship Id="rId56" Type="http://schemas.openxmlformats.org/officeDocument/2006/relationships/customXml" Target="../ink/ink1448.xml"/><Relationship Id="rId77" Type="http://schemas.openxmlformats.org/officeDocument/2006/relationships/image" Target="../media/image1425.png"/><Relationship Id="rId100" Type="http://schemas.openxmlformats.org/officeDocument/2006/relationships/customXml" Target="../ink/ink1470.xml"/><Relationship Id="rId105" Type="http://schemas.openxmlformats.org/officeDocument/2006/relationships/image" Target="../media/image1439.png"/><Relationship Id="rId126" Type="http://schemas.openxmlformats.org/officeDocument/2006/relationships/customXml" Target="../ink/ink1483.xml"/><Relationship Id="rId8" Type="http://schemas.openxmlformats.org/officeDocument/2006/relationships/customXml" Target="../ink/ink1424.xml"/><Relationship Id="rId51" Type="http://schemas.openxmlformats.org/officeDocument/2006/relationships/image" Target="../media/image1412.png"/><Relationship Id="rId72" Type="http://schemas.openxmlformats.org/officeDocument/2006/relationships/customXml" Target="../ink/ink1456.xml"/><Relationship Id="rId93" Type="http://schemas.openxmlformats.org/officeDocument/2006/relationships/image" Target="../media/image1433.png"/><Relationship Id="rId98" Type="http://schemas.openxmlformats.org/officeDocument/2006/relationships/customXml" Target="../ink/ink1469.xml"/><Relationship Id="rId121" Type="http://schemas.openxmlformats.org/officeDocument/2006/relationships/image" Target="../media/image1447.png"/><Relationship Id="rId142" Type="http://schemas.openxmlformats.org/officeDocument/2006/relationships/customXml" Target="../ink/ink1491.xml"/><Relationship Id="rId3" Type="http://schemas.openxmlformats.org/officeDocument/2006/relationships/image" Target="../media/image1261.png"/><Relationship Id="rId25" Type="http://schemas.openxmlformats.org/officeDocument/2006/relationships/image" Target="../media/image1399.png"/><Relationship Id="rId46" Type="http://schemas.openxmlformats.org/officeDocument/2006/relationships/customXml" Target="../ink/ink1443.xml"/><Relationship Id="rId67" Type="http://schemas.openxmlformats.org/officeDocument/2006/relationships/image" Target="../media/image1420.png"/><Relationship Id="rId116" Type="http://schemas.openxmlformats.org/officeDocument/2006/relationships/customXml" Target="../ink/ink1478.xml"/><Relationship Id="rId137" Type="http://schemas.openxmlformats.org/officeDocument/2006/relationships/image" Target="../media/image1455.png"/><Relationship Id="rId20" Type="http://schemas.openxmlformats.org/officeDocument/2006/relationships/customXml" Target="../ink/ink1430.xml"/><Relationship Id="rId41" Type="http://schemas.openxmlformats.org/officeDocument/2006/relationships/image" Target="../media/image1407.png"/><Relationship Id="rId62" Type="http://schemas.openxmlformats.org/officeDocument/2006/relationships/customXml" Target="../ink/ink1451.xml"/><Relationship Id="rId83" Type="http://schemas.openxmlformats.org/officeDocument/2006/relationships/image" Target="../media/image1428.png"/><Relationship Id="rId88" Type="http://schemas.openxmlformats.org/officeDocument/2006/relationships/customXml" Target="../ink/ink1464.xml"/><Relationship Id="rId111" Type="http://schemas.openxmlformats.org/officeDocument/2006/relationships/image" Target="../media/image1442.png"/><Relationship Id="rId132" Type="http://schemas.openxmlformats.org/officeDocument/2006/relationships/customXml" Target="../ink/ink1486.xml"/><Relationship Id="rId15" Type="http://schemas.openxmlformats.org/officeDocument/2006/relationships/image" Target="../media/image1267.png"/><Relationship Id="rId36" Type="http://schemas.openxmlformats.org/officeDocument/2006/relationships/customXml" Target="../ink/ink1438.xml"/><Relationship Id="rId57" Type="http://schemas.openxmlformats.org/officeDocument/2006/relationships/image" Target="../media/image1415.png"/><Relationship Id="rId106" Type="http://schemas.openxmlformats.org/officeDocument/2006/relationships/customXml" Target="../ink/ink1473.xml"/><Relationship Id="rId127" Type="http://schemas.openxmlformats.org/officeDocument/2006/relationships/image" Target="../media/image1450.png"/><Relationship Id="rId10" Type="http://schemas.openxmlformats.org/officeDocument/2006/relationships/customXml" Target="../ink/ink1425.xml"/><Relationship Id="rId31" Type="http://schemas.openxmlformats.org/officeDocument/2006/relationships/image" Target="../media/image1402.png"/><Relationship Id="rId52" Type="http://schemas.openxmlformats.org/officeDocument/2006/relationships/customXml" Target="../ink/ink1446.xml"/><Relationship Id="rId73" Type="http://schemas.openxmlformats.org/officeDocument/2006/relationships/image" Target="../media/image1423.png"/><Relationship Id="rId78" Type="http://schemas.openxmlformats.org/officeDocument/2006/relationships/customXml" Target="../ink/ink1459.xml"/><Relationship Id="rId94" Type="http://schemas.openxmlformats.org/officeDocument/2006/relationships/customXml" Target="../ink/ink1467.xml"/><Relationship Id="rId99" Type="http://schemas.openxmlformats.org/officeDocument/2006/relationships/image" Target="../media/image1436.png"/><Relationship Id="rId101" Type="http://schemas.openxmlformats.org/officeDocument/2006/relationships/image" Target="../media/image1437.png"/><Relationship Id="rId122" Type="http://schemas.openxmlformats.org/officeDocument/2006/relationships/customXml" Target="../ink/ink1481.xml"/><Relationship Id="rId143" Type="http://schemas.openxmlformats.org/officeDocument/2006/relationships/image" Target="../media/image1458.png"/><Relationship Id="rId4" Type="http://schemas.openxmlformats.org/officeDocument/2006/relationships/customXml" Target="../ink/ink1422.xml"/><Relationship Id="rId9" Type="http://schemas.openxmlformats.org/officeDocument/2006/relationships/image" Target="../media/image1264.png"/><Relationship Id="rId26" Type="http://schemas.openxmlformats.org/officeDocument/2006/relationships/customXml" Target="../ink/ink1433.xml"/><Relationship Id="rId47" Type="http://schemas.openxmlformats.org/officeDocument/2006/relationships/image" Target="../media/image1410.png"/><Relationship Id="rId68" Type="http://schemas.openxmlformats.org/officeDocument/2006/relationships/customXml" Target="../ink/ink1454.xml"/><Relationship Id="rId89" Type="http://schemas.openxmlformats.org/officeDocument/2006/relationships/image" Target="../media/image1431.png"/><Relationship Id="rId112" Type="http://schemas.openxmlformats.org/officeDocument/2006/relationships/customXml" Target="../ink/ink1476.xml"/><Relationship Id="rId133" Type="http://schemas.openxmlformats.org/officeDocument/2006/relationships/image" Target="../media/image1453.png"/><Relationship Id="rId16" Type="http://schemas.openxmlformats.org/officeDocument/2006/relationships/customXml" Target="../ink/ink1428.xml"/><Relationship Id="rId37" Type="http://schemas.openxmlformats.org/officeDocument/2006/relationships/image" Target="../media/image1405.png"/><Relationship Id="rId58" Type="http://schemas.openxmlformats.org/officeDocument/2006/relationships/customXml" Target="../ink/ink1449.xml"/><Relationship Id="rId79" Type="http://schemas.openxmlformats.org/officeDocument/2006/relationships/image" Target="../media/image1426.png"/><Relationship Id="rId102" Type="http://schemas.openxmlformats.org/officeDocument/2006/relationships/customXml" Target="../ink/ink1471.xml"/><Relationship Id="rId123" Type="http://schemas.openxmlformats.org/officeDocument/2006/relationships/image" Target="../media/image1448.png"/><Relationship Id="rId144" Type="http://schemas.openxmlformats.org/officeDocument/2006/relationships/customXml" Target="../ink/ink1492.xml"/></Relationships>
</file>

<file path=ppt/slides/_rels/slide18.xml.rels><?xml version="1.0" encoding="UTF-8" standalone="yes"?>
<Relationships xmlns="http://schemas.openxmlformats.org/package/2006/relationships"><Relationship Id="rId117" Type="http://schemas.openxmlformats.org/officeDocument/2006/relationships/customXml" Target="../ink/ink1550.xml"/><Relationship Id="rId21" Type="http://schemas.openxmlformats.org/officeDocument/2006/relationships/customXml" Target="../ink/ink1502.xml"/><Relationship Id="rId42" Type="http://schemas.openxmlformats.org/officeDocument/2006/relationships/image" Target="../media/image1479.png"/><Relationship Id="rId63" Type="http://schemas.openxmlformats.org/officeDocument/2006/relationships/customXml" Target="../ink/ink1523.xml"/><Relationship Id="rId84" Type="http://schemas.openxmlformats.org/officeDocument/2006/relationships/image" Target="../media/image1500.png"/><Relationship Id="rId138" Type="http://schemas.openxmlformats.org/officeDocument/2006/relationships/image" Target="../media/image1527.png"/><Relationship Id="rId159" Type="http://schemas.openxmlformats.org/officeDocument/2006/relationships/customXml" Target="../ink/ink1571.xml"/><Relationship Id="rId170" Type="http://schemas.openxmlformats.org/officeDocument/2006/relationships/image" Target="../media/image1543.png"/><Relationship Id="rId191" Type="http://schemas.openxmlformats.org/officeDocument/2006/relationships/image" Target="../media/image1553.png"/><Relationship Id="rId205" Type="http://schemas.openxmlformats.org/officeDocument/2006/relationships/image" Target="../media/image1560.png"/><Relationship Id="rId226" Type="http://schemas.openxmlformats.org/officeDocument/2006/relationships/customXml" Target="../ink/ink1605.xml"/><Relationship Id="rId247" Type="http://schemas.openxmlformats.org/officeDocument/2006/relationships/image" Target="../media/image1581.png"/><Relationship Id="rId107" Type="http://schemas.openxmlformats.org/officeDocument/2006/relationships/customXml" Target="../ink/ink1545.xml"/><Relationship Id="rId11" Type="http://schemas.openxmlformats.org/officeDocument/2006/relationships/customXml" Target="../ink/ink1497.xml"/><Relationship Id="rId32" Type="http://schemas.openxmlformats.org/officeDocument/2006/relationships/image" Target="../media/image1474.png"/><Relationship Id="rId53" Type="http://schemas.openxmlformats.org/officeDocument/2006/relationships/customXml" Target="../ink/ink1518.xml"/><Relationship Id="rId74" Type="http://schemas.openxmlformats.org/officeDocument/2006/relationships/image" Target="../media/image1495.png"/><Relationship Id="rId128" Type="http://schemas.openxmlformats.org/officeDocument/2006/relationships/image" Target="../media/image1522.png"/><Relationship Id="rId149" Type="http://schemas.openxmlformats.org/officeDocument/2006/relationships/customXml" Target="../ink/ink1566.xml"/><Relationship Id="rId5" Type="http://schemas.openxmlformats.org/officeDocument/2006/relationships/customXml" Target="../ink/ink1494.xml"/><Relationship Id="rId95" Type="http://schemas.openxmlformats.org/officeDocument/2006/relationships/customXml" Target="../ink/ink1539.xml"/><Relationship Id="rId160" Type="http://schemas.openxmlformats.org/officeDocument/2006/relationships/image" Target="../media/image1538.png"/><Relationship Id="rId181" Type="http://schemas.openxmlformats.org/officeDocument/2006/relationships/customXml" Target="../ink/ink1582.xml"/><Relationship Id="rId216" Type="http://schemas.openxmlformats.org/officeDocument/2006/relationships/customXml" Target="../ink/ink1600.xml"/><Relationship Id="rId237" Type="http://schemas.openxmlformats.org/officeDocument/2006/relationships/image" Target="../media/image1576.png"/><Relationship Id="rId22" Type="http://schemas.openxmlformats.org/officeDocument/2006/relationships/image" Target="../media/image1469.png"/><Relationship Id="rId43" Type="http://schemas.openxmlformats.org/officeDocument/2006/relationships/customXml" Target="../ink/ink1513.xml"/><Relationship Id="rId64" Type="http://schemas.openxmlformats.org/officeDocument/2006/relationships/image" Target="../media/image1490.png"/><Relationship Id="rId118" Type="http://schemas.openxmlformats.org/officeDocument/2006/relationships/image" Target="../media/image1517.png"/><Relationship Id="rId139" Type="http://schemas.openxmlformats.org/officeDocument/2006/relationships/customXml" Target="../ink/ink1561.xml"/><Relationship Id="rId85" Type="http://schemas.openxmlformats.org/officeDocument/2006/relationships/customXml" Target="../ink/ink1534.xml"/><Relationship Id="rId150" Type="http://schemas.openxmlformats.org/officeDocument/2006/relationships/image" Target="../media/image1533.png"/><Relationship Id="rId171" Type="http://schemas.openxmlformats.org/officeDocument/2006/relationships/customXml" Target="../ink/ink1577.xml"/><Relationship Id="rId192" Type="http://schemas.openxmlformats.org/officeDocument/2006/relationships/customXml" Target="../ink/ink1588.xml"/><Relationship Id="rId206" Type="http://schemas.openxmlformats.org/officeDocument/2006/relationships/customXml" Target="../ink/ink1595.xml"/><Relationship Id="rId227" Type="http://schemas.openxmlformats.org/officeDocument/2006/relationships/image" Target="../media/image1571.png"/><Relationship Id="rId248" Type="http://schemas.openxmlformats.org/officeDocument/2006/relationships/customXml" Target="../ink/ink1616.xml"/><Relationship Id="rId12" Type="http://schemas.openxmlformats.org/officeDocument/2006/relationships/image" Target="../media/image1464.png"/><Relationship Id="rId33" Type="http://schemas.openxmlformats.org/officeDocument/2006/relationships/customXml" Target="../ink/ink1508.xml"/><Relationship Id="rId108" Type="http://schemas.openxmlformats.org/officeDocument/2006/relationships/image" Target="../media/image1512.png"/><Relationship Id="rId129" Type="http://schemas.openxmlformats.org/officeDocument/2006/relationships/customXml" Target="../ink/ink1556.xml"/><Relationship Id="rId54" Type="http://schemas.openxmlformats.org/officeDocument/2006/relationships/image" Target="../media/image1485.png"/><Relationship Id="rId75" Type="http://schemas.openxmlformats.org/officeDocument/2006/relationships/customXml" Target="../ink/ink1529.xml"/><Relationship Id="rId96" Type="http://schemas.openxmlformats.org/officeDocument/2006/relationships/image" Target="../media/image1506.png"/><Relationship Id="rId140" Type="http://schemas.openxmlformats.org/officeDocument/2006/relationships/image" Target="../media/image1528.png"/><Relationship Id="rId161" Type="http://schemas.openxmlformats.org/officeDocument/2006/relationships/customXml" Target="../ink/ink1572.xml"/><Relationship Id="rId182" Type="http://schemas.openxmlformats.org/officeDocument/2006/relationships/image" Target="../media/image1549.png"/><Relationship Id="rId217" Type="http://schemas.openxmlformats.org/officeDocument/2006/relationships/image" Target="../media/image1566.png"/><Relationship Id="rId6" Type="http://schemas.openxmlformats.org/officeDocument/2006/relationships/image" Target="../media/image1461.png"/><Relationship Id="rId238" Type="http://schemas.openxmlformats.org/officeDocument/2006/relationships/customXml" Target="../ink/ink1611.xml"/><Relationship Id="rId23" Type="http://schemas.openxmlformats.org/officeDocument/2006/relationships/customXml" Target="../ink/ink1503.xml"/><Relationship Id="rId119" Type="http://schemas.openxmlformats.org/officeDocument/2006/relationships/customXml" Target="../ink/ink1551.xml"/><Relationship Id="rId44" Type="http://schemas.openxmlformats.org/officeDocument/2006/relationships/image" Target="../media/image1480.png"/><Relationship Id="rId65" Type="http://schemas.openxmlformats.org/officeDocument/2006/relationships/customXml" Target="../ink/ink1524.xml"/><Relationship Id="rId86" Type="http://schemas.openxmlformats.org/officeDocument/2006/relationships/image" Target="../media/image1501.png"/><Relationship Id="rId130" Type="http://schemas.openxmlformats.org/officeDocument/2006/relationships/image" Target="../media/image1523.png"/><Relationship Id="rId151" Type="http://schemas.openxmlformats.org/officeDocument/2006/relationships/customXml" Target="../ink/ink1567.xml"/><Relationship Id="rId172" Type="http://schemas.openxmlformats.org/officeDocument/2006/relationships/image" Target="../media/image1544.png"/><Relationship Id="rId193" Type="http://schemas.openxmlformats.org/officeDocument/2006/relationships/image" Target="../media/image1554.png"/><Relationship Id="rId207" Type="http://schemas.openxmlformats.org/officeDocument/2006/relationships/image" Target="../media/image1561.png"/><Relationship Id="rId228" Type="http://schemas.openxmlformats.org/officeDocument/2006/relationships/customXml" Target="../ink/ink1606.xml"/><Relationship Id="rId249" Type="http://schemas.openxmlformats.org/officeDocument/2006/relationships/image" Target="../media/image1582.png"/><Relationship Id="rId13" Type="http://schemas.openxmlformats.org/officeDocument/2006/relationships/customXml" Target="../ink/ink1498.xml"/><Relationship Id="rId109" Type="http://schemas.openxmlformats.org/officeDocument/2006/relationships/customXml" Target="../ink/ink1546.xml"/><Relationship Id="rId34" Type="http://schemas.openxmlformats.org/officeDocument/2006/relationships/image" Target="../media/image1475.png"/><Relationship Id="rId55" Type="http://schemas.openxmlformats.org/officeDocument/2006/relationships/customXml" Target="../ink/ink1519.xml"/><Relationship Id="rId76" Type="http://schemas.openxmlformats.org/officeDocument/2006/relationships/image" Target="../media/image1496.png"/><Relationship Id="rId97" Type="http://schemas.openxmlformats.org/officeDocument/2006/relationships/customXml" Target="../ink/ink1540.xml"/><Relationship Id="rId120" Type="http://schemas.openxmlformats.org/officeDocument/2006/relationships/image" Target="../media/image1518.png"/><Relationship Id="rId141" Type="http://schemas.openxmlformats.org/officeDocument/2006/relationships/customXml" Target="../ink/ink1562.xml"/><Relationship Id="rId7" Type="http://schemas.openxmlformats.org/officeDocument/2006/relationships/customXml" Target="../ink/ink1495.xml"/><Relationship Id="rId162" Type="http://schemas.openxmlformats.org/officeDocument/2006/relationships/image" Target="../media/image1539.png"/><Relationship Id="rId183" Type="http://schemas.openxmlformats.org/officeDocument/2006/relationships/customXml" Target="../ink/ink1583.xml"/><Relationship Id="rId218" Type="http://schemas.openxmlformats.org/officeDocument/2006/relationships/customXml" Target="../ink/ink1601.xml"/><Relationship Id="rId239" Type="http://schemas.openxmlformats.org/officeDocument/2006/relationships/image" Target="../media/image1577.png"/><Relationship Id="rId250" Type="http://schemas.openxmlformats.org/officeDocument/2006/relationships/customXml" Target="../ink/ink1617.xml"/><Relationship Id="rId24" Type="http://schemas.openxmlformats.org/officeDocument/2006/relationships/image" Target="../media/image1470.png"/><Relationship Id="rId45" Type="http://schemas.openxmlformats.org/officeDocument/2006/relationships/customXml" Target="../ink/ink1514.xml"/><Relationship Id="rId66" Type="http://schemas.openxmlformats.org/officeDocument/2006/relationships/image" Target="../media/image1491.png"/><Relationship Id="rId87" Type="http://schemas.openxmlformats.org/officeDocument/2006/relationships/customXml" Target="../ink/ink1535.xml"/><Relationship Id="rId110" Type="http://schemas.openxmlformats.org/officeDocument/2006/relationships/image" Target="../media/image1513.png"/><Relationship Id="rId131" Type="http://schemas.openxmlformats.org/officeDocument/2006/relationships/customXml" Target="../ink/ink1557.xml"/><Relationship Id="rId152" Type="http://schemas.openxmlformats.org/officeDocument/2006/relationships/image" Target="../media/image1534.png"/><Relationship Id="rId173" Type="http://schemas.openxmlformats.org/officeDocument/2006/relationships/customXml" Target="../ink/ink1578.xml"/><Relationship Id="rId194" Type="http://schemas.openxmlformats.org/officeDocument/2006/relationships/customXml" Target="../ink/ink1589.xml"/><Relationship Id="rId208" Type="http://schemas.openxmlformats.org/officeDocument/2006/relationships/customXml" Target="../ink/ink1596.xml"/><Relationship Id="rId229" Type="http://schemas.openxmlformats.org/officeDocument/2006/relationships/image" Target="../media/image1572.png"/><Relationship Id="rId240" Type="http://schemas.openxmlformats.org/officeDocument/2006/relationships/customXml" Target="../ink/ink1612.xml"/><Relationship Id="rId14" Type="http://schemas.openxmlformats.org/officeDocument/2006/relationships/image" Target="../media/image1465.png"/><Relationship Id="rId35" Type="http://schemas.openxmlformats.org/officeDocument/2006/relationships/customXml" Target="../ink/ink1509.xml"/><Relationship Id="rId56" Type="http://schemas.openxmlformats.org/officeDocument/2006/relationships/image" Target="../media/image1486.png"/><Relationship Id="rId77" Type="http://schemas.openxmlformats.org/officeDocument/2006/relationships/customXml" Target="../ink/ink1530.xml"/><Relationship Id="rId100" Type="http://schemas.openxmlformats.org/officeDocument/2006/relationships/image" Target="../media/image1508.png"/><Relationship Id="rId8" Type="http://schemas.openxmlformats.org/officeDocument/2006/relationships/image" Target="../media/image1462.png"/><Relationship Id="rId98" Type="http://schemas.openxmlformats.org/officeDocument/2006/relationships/image" Target="../media/image1507.png"/><Relationship Id="rId121" Type="http://schemas.openxmlformats.org/officeDocument/2006/relationships/customXml" Target="../ink/ink1552.xml"/><Relationship Id="rId142" Type="http://schemas.openxmlformats.org/officeDocument/2006/relationships/image" Target="../media/image1529.png"/><Relationship Id="rId163" Type="http://schemas.openxmlformats.org/officeDocument/2006/relationships/customXml" Target="../ink/ink1573.xml"/><Relationship Id="rId184" Type="http://schemas.openxmlformats.org/officeDocument/2006/relationships/customXml" Target="../ink/ink1584.xml"/><Relationship Id="rId219" Type="http://schemas.openxmlformats.org/officeDocument/2006/relationships/image" Target="../media/image1567.png"/><Relationship Id="rId230" Type="http://schemas.openxmlformats.org/officeDocument/2006/relationships/customXml" Target="../ink/ink1607.xml"/><Relationship Id="rId251" Type="http://schemas.openxmlformats.org/officeDocument/2006/relationships/image" Target="../media/image1583.png"/><Relationship Id="rId25" Type="http://schemas.openxmlformats.org/officeDocument/2006/relationships/customXml" Target="../ink/ink1504.xml"/><Relationship Id="rId46" Type="http://schemas.openxmlformats.org/officeDocument/2006/relationships/image" Target="../media/image1481.png"/><Relationship Id="rId67" Type="http://schemas.openxmlformats.org/officeDocument/2006/relationships/customXml" Target="../ink/ink1525.xml"/><Relationship Id="rId88" Type="http://schemas.openxmlformats.org/officeDocument/2006/relationships/image" Target="../media/image1502.png"/><Relationship Id="rId111" Type="http://schemas.openxmlformats.org/officeDocument/2006/relationships/customXml" Target="../ink/ink1547.xml"/><Relationship Id="rId132" Type="http://schemas.openxmlformats.org/officeDocument/2006/relationships/image" Target="../media/image1524.png"/><Relationship Id="rId153" Type="http://schemas.openxmlformats.org/officeDocument/2006/relationships/customXml" Target="../ink/ink1568.xml"/><Relationship Id="rId174" Type="http://schemas.openxmlformats.org/officeDocument/2006/relationships/image" Target="../media/image1545.png"/><Relationship Id="rId195" Type="http://schemas.openxmlformats.org/officeDocument/2006/relationships/image" Target="../media/image1555.png"/><Relationship Id="rId209" Type="http://schemas.openxmlformats.org/officeDocument/2006/relationships/image" Target="../media/image1562.png"/><Relationship Id="rId220" Type="http://schemas.openxmlformats.org/officeDocument/2006/relationships/customXml" Target="../ink/ink1602.xml"/><Relationship Id="rId241" Type="http://schemas.openxmlformats.org/officeDocument/2006/relationships/image" Target="../media/image1578.png"/><Relationship Id="rId15" Type="http://schemas.openxmlformats.org/officeDocument/2006/relationships/customXml" Target="../ink/ink1499.xml"/><Relationship Id="rId36" Type="http://schemas.openxmlformats.org/officeDocument/2006/relationships/image" Target="../media/image1476.png"/><Relationship Id="rId57" Type="http://schemas.openxmlformats.org/officeDocument/2006/relationships/customXml" Target="../ink/ink1520.xml"/><Relationship Id="rId78" Type="http://schemas.openxmlformats.org/officeDocument/2006/relationships/image" Target="../media/image1497.png"/><Relationship Id="rId99" Type="http://schemas.openxmlformats.org/officeDocument/2006/relationships/customXml" Target="../ink/ink1541.xml"/><Relationship Id="rId101" Type="http://schemas.openxmlformats.org/officeDocument/2006/relationships/customXml" Target="../ink/ink1542.xml"/><Relationship Id="rId122" Type="http://schemas.openxmlformats.org/officeDocument/2006/relationships/image" Target="../media/image1519.png"/><Relationship Id="rId143" Type="http://schemas.openxmlformats.org/officeDocument/2006/relationships/customXml" Target="../ink/ink1563.xml"/><Relationship Id="rId164" Type="http://schemas.openxmlformats.org/officeDocument/2006/relationships/image" Target="../media/image1540.png"/><Relationship Id="rId185" Type="http://schemas.openxmlformats.org/officeDocument/2006/relationships/image" Target="../media/image1550.png"/><Relationship Id="rId9" Type="http://schemas.openxmlformats.org/officeDocument/2006/relationships/customXml" Target="../ink/ink1496.xml"/><Relationship Id="rId210" Type="http://schemas.openxmlformats.org/officeDocument/2006/relationships/customXml" Target="../ink/ink1597.xml"/><Relationship Id="rId26" Type="http://schemas.openxmlformats.org/officeDocument/2006/relationships/image" Target="../media/image1471.png"/><Relationship Id="rId231" Type="http://schemas.openxmlformats.org/officeDocument/2006/relationships/image" Target="../media/image1573.png"/><Relationship Id="rId252" Type="http://schemas.openxmlformats.org/officeDocument/2006/relationships/customXml" Target="../ink/ink1618.xml"/><Relationship Id="rId47" Type="http://schemas.openxmlformats.org/officeDocument/2006/relationships/customXml" Target="../ink/ink1515.xml"/><Relationship Id="rId68" Type="http://schemas.openxmlformats.org/officeDocument/2006/relationships/image" Target="../media/image1492.png"/><Relationship Id="rId89" Type="http://schemas.openxmlformats.org/officeDocument/2006/relationships/customXml" Target="../ink/ink1536.xml"/><Relationship Id="rId112" Type="http://schemas.openxmlformats.org/officeDocument/2006/relationships/image" Target="../media/image1514.png"/><Relationship Id="rId133" Type="http://schemas.openxmlformats.org/officeDocument/2006/relationships/customXml" Target="../ink/ink1558.xml"/><Relationship Id="rId154" Type="http://schemas.openxmlformats.org/officeDocument/2006/relationships/image" Target="../media/image1535.png"/><Relationship Id="rId175" Type="http://schemas.openxmlformats.org/officeDocument/2006/relationships/customXml" Target="../ink/ink1579.xml"/><Relationship Id="rId196" Type="http://schemas.openxmlformats.org/officeDocument/2006/relationships/customXml" Target="../ink/ink1590.xml"/><Relationship Id="rId200" Type="http://schemas.openxmlformats.org/officeDocument/2006/relationships/customXml" Target="../ink/ink1592.xml"/><Relationship Id="rId16" Type="http://schemas.openxmlformats.org/officeDocument/2006/relationships/image" Target="../media/image1466.png"/><Relationship Id="rId221" Type="http://schemas.openxmlformats.org/officeDocument/2006/relationships/image" Target="../media/image1568.png"/><Relationship Id="rId242" Type="http://schemas.openxmlformats.org/officeDocument/2006/relationships/customXml" Target="../ink/ink1613.xml"/><Relationship Id="rId37" Type="http://schemas.openxmlformats.org/officeDocument/2006/relationships/customXml" Target="../ink/ink1510.xml"/><Relationship Id="rId58" Type="http://schemas.openxmlformats.org/officeDocument/2006/relationships/image" Target="../media/image1487.png"/><Relationship Id="rId79" Type="http://schemas.openxmlformats.org/officeDocument/2006/relationships/customXml" Target="../ink/ink1531.xml"/><Relationship Id="rId102" Type="http://schemas.openxmlformats.org/officeDocument/2006/relationships/image" Target="../media/image1509.png"/><Relationship Id="rId123" Type="http://schemas.openxmlformats.org/officeDocument/2006/relationships/customXml" Target="../ink/ink1553.xml"/><Relationship Id="rId144" Type="http://schemas.openxmlformats.org/officeDocument/2006/relationships/image" Target="../media/image1530.png"/><Relationship Id="rId90" Type="http://schemas.openxmlformats.org/officeDocument/2006/relationships/image" Target="../media/image1503.png"/><Relationship Id="rId165" Type="http://schemas.openxmlformats.org/officeDocument/2006/relationships/customXml" Target="../ink/ink1574.xml"/><Relationship Id="rId186" Type="http://schemas.openxmlformats.org/officeDocument/2006/relationships/customXml" Target="../ink/ink1585.xml"/><Relationship Id="rId211" Type="http://schemas.openxmlformats.org/officeDocument/2006/relationships/image" Target="../media/image1563.png"/><Relationship Id="rId232" Type="http://schemas.openxmlformats.org/officeDocument/2006/relationships/customXml" Target="../ink/ink1608.xml"/><Relationship Id="rId253" Type="http://schemas.openxmlformats.org/officeDocument/2006/relationships/image" Target="../media/image1584.png"/><Relationship Id="rId27" Type="http://schemas.openxmlformats.org/officeDocument/2006/relationships/customXml" Target="../ink/ink1505.xml"/><Relationship Id="rId48" Type="http://schemas.openxmlformats.org/officeDocument/2006/relationships/image" Target="../media/image1482.png"/><Relationship Id="rId69" Type="http://schemas.openxmlformats.org/officeDocument/2006/relationships/customXml" Target="../ink/ink1526.xml"/><Relationship Id="rId113" Type="http://schemas.openxmlformats.org/officeDocument/2006/relationships/customXml" Target="../ink/ink1548.xml"/><Relationship Id="rId134" Type="http://schemas.openxmlformats.org/officeDocument/2006/relationships/image" Target="../media/image1525.png"/><Relationship Id="rId80" Type="http://schemas.openxmlformats.org/officeDocument/2006/relationships/image" Target="../media/image1498.png"/><Relationship Id="rId155" Type="http://schemas.openxmlformats.org/officeDocument/2006/relationships/customXml" Target="../ink/ink1569.xml"/><Relationship Id="rId176" Type="http://schemas.openxmlformats.org/officeDocument/2006/relationships/image" Target="../media/image1546.png"/><Relationship Id="rId197" Type="http://schemas.openxmlformats.org/officeDocument/2006/relationships/image" Target="../media/image1556.png"/><Relationship Id="rId201" Type="http://schemas.openxmlformats.org/officeDocument/2006/relationships/image" Target="../media/image1558.png"/><Relationship Id="rId222" Type="http://schemas.openxmlformats.org/officeDocument/2006/relationships/customXml" Target="../ink/ink1603.xml"/><Relationship Id="rId243" Type="http://schemas.openxmlformats.org/officeDocument/2006/relationships/image" Target="../media/image1579.png"/><Relationship Id="rId17" Type="http://schemas.openxmlformats.org/officeDocument/2006/relationships/customXml" Target="../ink/ink1500.xml"/><Relationship Id="rId38" Type="http://schemas.openxmlformats.org/officeDocument/2006/relationships/image" Target="../media/image1477.png"/><Relationship Id="rId59" Type="http://schemas.openxmlformats.org/officeDocument/2006/relationships/customXml" Target="../ink/ink1521.xml"/><Relationship Id="rId103" Type="http://schemas.openxmlformats.org/officeDocument/2006/relationships/customXml" Target="../ink/ink1543.xml"/><Relationship Id="rId124" Type="http://schemas.openxmlformats.org/officeDocument/2006/relationships/image" Target="../media/image1520.png"/><Relationship Id="rId70" Type="http://schemas.openxmlformats.org/officeDocument/2006/relationships/image" Target="../media/image1493.png"/><Relationship Id="rId91" Type="http://schemas.openxmlformats.org/officeDocument/2006/relationships/customXml" Target="../ink/ink1537.xml"/><Relationship Id="rId145" Type="http://schemas.openxmlformats.org/officeDocument/2006/relationships/customXml" Target="../ink/ink1564.xml"/><Relationship Id="rId166" Type="http://schemas.openxmlformats.org/officeDocument/2006/relationships/image" Target="../media/image1541.png"/><Relationship Id="rId187" Type="http://schemas.openxmlformats.org/officeDocument/2006/relationships/image" Target="../media/image1551.png"/><Relationship Id="rId1" Type="http://schemas.openxmlformats.org/officeDocument/2006/relationships/slideLayout" Target="../slideLayouts/slideLayout7.xml"/><Relationship Id="rId212" Type="http://schemas.openxmlformats.org/officeDocument/2006/relationships/customXml" Target="../ink/ink1598.xml"/><Relationship Id="rId233" Type="http://schemas.openxmlformats.org/officeDocument/2006/relationships/image" Target="../media/image1574.png"/><Relationship Id="rId28" Type="http://schemas.openxmlformats.org/officeDocument/2006/relationships/image" Target="../media/image1472.png"/><Relationship Id="rId49" Type="http://schemas.openxmlformats.org/officeDocument/2006/relationships/customXml" Target="../ink/ink1516.xml"/><Relationship Id="rId114" Type="http://schemas.openxmlformats.org/officeDocument/2006/relationships/image" Target="../media/image1515.png"/><Relationship Id="rId60" Type="http://schemas.openxmlformats.org/officeDocument/2006/relationships/image" Target="../media/image1488.png"/><Relationship Id="rId81" Type="http://schemas.openxmlformats.org/officeDocument/2006/relationships/customXml" Target="../ink/ink1532.xml"/><Relationship Id="rId135" Type="http://schemas.openxmlformats.org/officeDocument/2006/relationships/customXml" Target="../ink/ink1559.xml"/><Relationship Id="rId156" Type="http://schemas.openxmlformats.org/officeDocument/2006/relationships/image" Target="../media/image1536.png"/><Relationship Id="rId177" Type="http://schemas.openxmlformats.org/officeDocument/2006/relationships/customXml" Target="../ink/ink1580.xml"/><Relationship Id="rId198" Type="http://schemas.openxmlformats.org/officeDocument/2006/relationships/customXml" Target="../ink/ink1591.xml"/><Relationship Id="rId202" Type="http://schemas.openxmlformats.org/officeDocument/2006/relationships/customXml" Target="../ink/ink1593.xml"/><Relationship Id="rId223" Type="http://schemas.openxmlformats.org/officeDocument/2006/relationships/image" Target="../media/image1569.png"/><Relationship Id="rId244" Type="http://schemas.openxmlformats.org/officeDocument/2006/relationships/customXml" Target="../ink/ink1614.xml"/><Relationship Id="rId18" Type="http://schemas.openxmlformats.org/officeDocument/2006/relationships/image" Target="../media/image1467.png"/><Relationship Id="rId39" Type="http://schemas.openxmlformats.org/officeDocument/2006/relationships/customXml" Target="../ink/ink1511.xml"/><Relationship Id="rId50" Type="http://schemas.openxmlformats.org/officeDocument/2006/relationships/image" Target="../media/image1483.png"/><Relationship Id="rId104" Type="http://schemas.openxmlformats.org/officeDocument/2006/relationships/image" Target="../media/image1510.png"/><Relationship Id="rId125" Type="http://schemas.openxmlformats.org/officeDocument/2006/relationships/customXml" Target="../ink/ink1554.xml"/><Relationship Id="rId146" Type="http://schemas.openxmlformats.org/officeDocument/2006/relationships/image" Target="../media/image1531.png"/><Relationship Id="rId167" Type="http://schemas.openxmlformats.org/officeDocument/2006/relationships/customXml" Target="../ink/ink1575.xml"/><Relationship Id="rId188" Type="http://schemas.openxmlformats.org/officeDocument/2006/relationships/customXml" Target="../ink/ink1586.xml"/><Relationship Id="rId71" Type="http://schemas.openxmlformats.org/officeDocument/2006/relationships/customXml" Target="../ink/ink1527.xml"/><Relationship Id="rId92" Type="http://schemas.openxmlformats.org/officeDocument/2006/relationships/image" Target="../media/image1504.png"/><Relationship Id="rId213" Type="http://schemas.openxmlformats.org/officeDocument/2006/relationships/image" Target="../media/image1564.png"/><Relationship Id="rId234" Type="http://schemas.openxmlformats.org/officeDocument/2006/relationships/customXml" Target="../ink/ink1609.xml"/><Relationship Id="rId2" Type="http://schemas.openxmlformats.org/officeDocument/2006/relationships/notesSlide" Target="../notesSlides/notesSlide18.xml"/><Relationship Id="rId29" Type="http://schemas.openxmlformats.org/officeDocument/2006/relationships/customXml" Target="../ink/ink1506.xml"/><Relationship Id="rId40" Type="http://schemas.openxmlformats.org/officeDocument/2006/relationships/image" Target="../media/image1478.png"/><Relationship Id="rId115" Type="http://schemas.openxmlformats.org/officeDocument/2006/relationships/customXml" Target="../ink/ink1549.xml"/><Relationship Id="rId136" Type="http://schemas.openxmlformats.org/officeDocument/2006/relationships/image" Target="../media/image1526.png"/><Relationship Id="rId157" Type="http://schemas.openxmlformats.org/officeDocument/2006/relationships/customXml" Target="../ink/ink1570.xml"/><Relationship Id="rId178" Type="http://schemas.openxmlformats.org/officeDocument/2006/relationships/image" Target="../media/image1547.png"/><Relationship Id="rId61" Type="http://schemas.openxmlformats.org/officeDocument/2006/relationships/customXml" Target="../ink/ink1522.xml"/><Relationship Id="rId82" Type="http://schemas.openxmlformats.org/officeDocument/2006/relationships/image" Target="../media/image1499.png"/><Relationship Id="rId199" Type="http://schemas.openxmlformats.org/officeDocument/2006/relationships/image" Target="../media/image1557.png"/><Relationship Id="rId203" Type="http://schemas.openxmlformats.org/officeDocument/2006/relationships/image" Target="../media/image1559.png"/><Relationship Id="rId19" Type="http://schemas.openxmlformats.org/officeDocument/2006/relationships/customXml" Target="../ink/ink1501.xml"/><Relationship Id="rId224" Type="http://schemas.openxmlformats.org/officeDocument/2006/relationships/customXml" Target="../ink/ink1604.xml"/><Relationship Id="rId245" Type="http://schemas.openxmlformats.org/officeDocument/2006/relationships/image" Target="../media/image1580.png"/><Relationship Id="rId30" Type="http://schemas.openxmlformats.org/officeDocument/2006/relationships/image" Target="../media/image1473.png"/><Relationship Id="rId105" Type="http://schemas.openxmlformats.org/officeDocument/2006/relationships/customXml" Target="../ink/ink1544.xml"/><Relationship Id="rId126" Type="http://schemas.openxmlformats.org/officeDocument/2006/relationships/image" Target="../media/image1521.png"/><Relationship Id="rId147" Type="http://schemas.openxmlformats.org/officeDocument/2006/relationships/customXml" Target="../ink/ink1565.xml"/><Relationship Id="rId168" Type="http://schemas.openxmlformats.org/officeDocument/2006/relationships/image" Target="../media/image1542.png"/><Relationship Id="rId51" Type="http://schemas.openxmlformats.org/officeDocument/2006/relationships/customXml" Target="../ink/ink1517.xml"/><Relationship Id="rId72" Type="http://schemas.openxmlformats.org/officeDocument/2006/relationships/image" Target="../media/image1494.png"/><Relationship Id="rId93" Type="http://schemas.openxmlformats.org/officeDocument/2006/relationships/customXml" Target="../ink/ink1538.xml"/><Relationship Id="rId189" Type="http://schemas.openxmlformats.org/officeDocument/2006/relationships/image" Target="../media/image1552.png"/><Relationship Id="rId3" Type="http://schemas.openxmlformats.org/officeDocument/2006/relationships/customXml" Target="../ink/ink1493.xml"/><Relationship Id="rId214" Type="http://schemas.openxmlformats.org/officeDocument/2006/relationships/customXml" Target="../ink/ink1599.xml"/><Relationship Id="rId235" Type="http://schemas.openxmlformats.org/officeDocument/2006/relationships/image" Target="../media/image1575.png"/><Relationship Id="rId116" Type="http://schemas.openxmlformats.org/officeDocument/2006/relationships/image" Target="../media/image1516.png"/><Relationship Id="rId137" Type="http://schemas.openxmlformats.org/officeDocument/2006/relationships/customXml" Target="../ink/ink1560.xml"/><Relationship Id="rId158" Type="http://schemas.openxmlformats.org/officeDocument/2006/relationships/image" Target="../media/image1537.png"/><Relationship Id="rId20" Type="http://schemas.openxmlformats.org/officeDocument/2006/relationships/image" Target="../media/image1468.png"/><Relationship Id="rId41" Type="http://schemas.openxmlformats.org/officeDocument/2006/relationships/customXml" Target="../ink/ink1512.xml"/><Relationship Id="rId62" Type="http://schemas.openxmlformats.org/officeDocument/2006/relationships/image" Target="../media/image1489.png"/><Relationship Id="rId83" Type="http://schemas.openxmlformats.org/officeDocument/2006/relationships/customXml" Target="../ink/ink1533.xml"/><Relationship Id="rId179" Type="http://schemas.openxmlformats.org/officeDocument/2006/relationships/customXml" Target="../ink/ink1581.xml"/><Relationship Id="rId190" Type="http://schemas.openxmlformats.org/officeDocument/2006/relationships/customXml" Target="../ink/ink1587.xml"/><Relationship Id="rId204" Type="http://schemas.openxmlformats.org/officeDocument/2006/relationships/customXml" Target="../ink/ink1594.xml"/><Relationship Id="rId225" Type="http://schemas.openxmlformats.org/officeDocument/2006/relationships/image" Target="../media/image1570.png"/><Relationship Id="rId246" Type="http://schemas.openxmlformats.org/officeDocument/2006/relationships/customXml" Target="../ink/ink1615.xml"/><Relationship Id="rId106" Type="http://schemas.openxmlformats.org/officeDocument/2006/relationships/image" Target="../media/image1511.png"/><Relationship Id="rId127" Type="http://schemas.openxmlformats.org/officeDocument/2006/relationships/customXml" Target="../ink/ink1555.xml"/><Relationship Id="rId10" Type="http://schemas.openxmlformats.org/officeDocument/2006/relationships/image" Target="../media/image1463.png"/><Relationship Id="rId31" Type="http://schemas.openxmlformats.org/officeDocument/2006/relationships/customXml" Target="../ink/ink1507.xml"/><Relationship Id="rId52" Type="http://schemas.openxmlformats.org/officeDocument/2006/relationships/image" Target="../media/image1484.png"/><Relationship Id="rId73" Type="http://schemas.openxmlformats.org/officeDocument/2006/relationships/customXml" Target="../ink/ink1528.xml"/><Relationship Id="rId94" Type="http://schemas.openxmlformats.org/officeDocument/2006/relationships/image" Target="../media/image1505.png"/><Relationship Id="rId148" Type="http://schemas.openxmlformats.org/officeDocument/2006/relationships/image" Target="../media/image1532.png"/><Relationship Id="rId169" Type="http://schemas.openxmlformats.org/officeDocument/2006/relationships/customXml" Target="../ink/ink1576.xml"/><Relationship Id="rId4" Type="http://schemas.openxmlformats.org/officeDocument/2006/relationships/image" Target="../media/image1460.png"/><Relationship Id="rId180" Type="http://schemas.openxmlformats.org/officeDocument/2006/relationships/image" Target="../media/image1548.png"/><Relationship Id="rId215" Type="http://schemas.openxmlformats.org/officeDocument/2006/relationships/image" Target="../media/image1565.png"/><Relationship Id="rId236" Type="http://schemas.openxmlformats.org/officeDocument/2006/relationships/customXml" Target="../ink/ink1610.xml"/></Relationships>
</file>

<file path=ppt/slides/_rels/slide19.xml.rels><?xml version="1.0" encoding="UTF-8" standalone="yes"?>
<Relationships xmlns="http://schemas.openxmlformats.org/package/2006/relationships"><Relationship Id="rId117" Type="http://schemas.openxmlformats.org/officeDocument/2006/relationships/image" Target="../media/image1639.png"/><Relationship Id="rId21" Type="http://schemas.openxmlformats.org/officeDocument/2006/relationships/customXml" Target="../ink/ink1628.xml"/><Relationship Id="rId63" Type="http://schemas.openxmlformats.org/officeDocument/2006/relationships/customXml" Target="../ink/ink1649.xml"/><Relationship Id="rId159" Type="http://schemas.openxmlformats.org/officeDocument/2006/relationships/image" Target="../media/image1660.png"/><Relationship Id="rId170" Type="http://schemas.openxmlformats.org/officeDocument/2006/relationships/customXml" Target="../ink/ink1703.xml"/><Relationship Id="rId226" Type="http://schemas.openxmlformats.org/officeDocument/2006/relationships/image" Target="../media/image1693.png"/><Relationship Id="rId268" Type="http://schemas.openxmlformats.org/officeDocument/2006/relationships/image" Target="../media/image1713.png"/><Relationship Id="rId11" Type="http://schemas.openxmlformats.org/officeDocument/2006/relationships/customXml" Target="../ink/ink1623.xml"/><Relationship Id="rId32" Type="http://schemas.openxmlformats.org/officeDocument/2006/relationships/image" Target="../media/image1599.png"/><Relationship Id="rId53" Type="http://schemas.openxmlformats.org/officeDocument/2006/relationships/customXml" Target="../ink/ink1644.xml"/><Relationship Id="rId74" Type="http://schemas.openxmlformats.org/officeDocument/2006/relationships/image" Target="../media/image1618.png"/><Relationship Id="rId128" Type="http://schemas.openxmlformats.org/officeDocument/2006/relationships/customXml" Target="../ink/ink1682.xml"/><Relationship Id="rId149" Type="http://schemas.openxmlformats.org/officeDocument/2006/relationships/image" Target="../media/image1655.png"/><Relationship Id="rId5" Type="http://schemas.openxmlformats.org/officeDocument/2006/relationships/customXml" Target="../ink/ink1620.xml"/><Relationship Id="rId95" Type="http://schemas.openxmlformats.org/officeDocument/2006/relationships/image" Target="../media/image1628.png"/><Relationship Id="rId160" Type="http://schemas.openxmlformats.org/officeDocument/2006/relationships/customXml" Target="../ink/ink1698.xml"/><Relationship Id="rId181" Type="http://schemas.openxmlformats.org/officeDocument/2006/relationships/image" Target="../media/image1671.png"/><Relationship Id="rId216" Type="http://schemas.openxmlformats.org/officeDocument/2006/relationships/image" Target="../media/image1688.png"/><Relationship Id="rId237" Type="http://schemas.openxmlformats.org/officeDocument/2006/relationships/image" Target="../media/image1698.png"/><Relationship Id="rId258" Type="http://schemas.openxmlformats.org/officeDocument/2006/relationships/image" Target="../media/image1708.png"/><Relationship Id="rId22" Type="http://schemas.openxmlformats.org/officeDocument/2006/relationships/image" Target="../media/image1594.png"/><Relationship Id="rId43" Type="http://schemas.openxmlformats.org/officeDocument/2006/relationships/customXml" Target="../ink/ink1639.xml"/><Relationship Id="rId64" Type="http://schemas.openxmlformats.org/officeDocument/2006/relationships/image" Target="../media/image1615.png"/><Relationship Id="rId118" Type="http://schemas.openxmlformats.org/officeDocument/2006/relationships/customXml" Target="../ink/ink1677.xml"/><Relationship Id="rId139" Type="http://schemas.openxmlformats.org/officeDocument/2006/relationships/image" Target="../media/image1650.png"/><Relationship Id="rId85" Type="http://schemas.openxmlformats.org/officeDocument/2006/relationships/customXml" Target="../ink/ink1660.xml"/><Relationship Id="rId150" Type="http://schemas.openxmlformats.org/officeDocument/2006/relationships/customXml" Target="../ink/ink1693.xml"/><Relationship Id="rId171" Type="http://schemas.openxmlformats.org/officeDocument/2006/relationships/image" Target="../media/image1666.png"/><Relationship Id="rId192" Type="http://schemas.openxmlformats.org/officeDocument/2006/relationships/customXml" Target="../ink/ink1714.xml"/><Relationship Id="rId206" Type="http://schemas.openxmlformats.org/officeDocument/2006/relationships/customXml" Target="../ink/ink1721.xml"/><Relationship Id="rId227" Type="http://schemas.openxmlformats.org/officeDocument/2006/relationships/customXml" Target="../ink/ink1732.xml"/><Relationship Id="rId248" Type="http://schemas.openxmlformats.org/officeDocument/2006/relationships/customXml" Target="../ink/ink1743.xml"/><Relationship Id="rId269" Type="http://schemas.openxmlformats.org/officeDocument/2006/relationships/customXml" Target="../ink/ink1754.xml"/><Relationship Id="rId12" Type="http://schemas.openxmlformats.org/officeDocument/2006/relationships/image" Target="../media/image1589.png"/><Relationship Id="rId33" Type="http://schemas.openxmlformats.org/officeDocument/2006/relationships/customXml" Target="../ink/ink1634.xml"/><Relationship Id="rId108" Type="http://schemas.openxmlformats.org/officeDocument/2006/relationships/customXml" Target="../ink/ink1672.xml"/><Relationship Id="rId129" Type="http://schemas.openxmlformats.org/officeDocument/2006/relationships/image" Target="../media/image1645.png"/><Relationship Id="rId54" Type="http://schemas.openxmlformats.org/officeDocument/2006/relationships/image" Target="../media/image1610.png"/><Relationship Id="rId75" Type="http://schemas.openxmlformats.org/officeDocument/2006/relationships/customXml" Target="../ink/ink1655.xml"/><Relationship Id="rId96" Type="http://schemas.openxmlformats.org/officeDocument/2006/relationships/customXml" Target="../ink/ink1666.xml"/><Relationship Id="rId140" Type="http://schemas.openxmlformats.org/officeDocument/2006/relationships/customXml" Target="../ink/ink1688.xml"/><Relationship Id="rId161" Type="http://schemas.openxmlformats.org/officeDocument/2006/relationships/image" Target="../media/image1661.png"/><Relationship Id="rId182" Type="http://schemas.openxmlformats.org/officeDocument/2006/relationships/customXml" Target="../ink/ink1709.xml"/><Relationship Id="rId217" Type="http://schemas.openxmlformats.org/officeDocument/2006/relationships/customXml" Target="../ink/ink1727.xml"/><Relationship Id="rId6" Type="http://schemas.openxmlformats.org/officeDocument/2006/relationships/image" Target="../media/image1586.png"/><Relationship Id="rId238" Type="http://schemas.openxmlformats.org/officeDocument/2006/relationships/customXml" Target="../ink/ink1738.xml"/><Relationship Id="rId259" Type="http://schemas.openxmlformats.org/officeDocument/2006/relationships/customXml" Target="../ink/ink1749.xml"/><Relationship Id="rId23" Type="http://schemas.openxmlformats.org/officeDocument/2006/relationships/customXml" Target="../ink/ink1629.xml"/><Relationship Id="rId119" Type="http://schemas.openxmlformats.org/officeDocument/2006/relationships/image" Target="../media/image1640.png"/><Relationship Id="rId270" Type="http://schemas.openxmlformats.org/officeDocument/2006/relationships/image" Target="../media/image1714.png"/><Relationship Id="rId44" Type="http://schemas.openxmlformats.org/officeDocument/2006/relationships/image" Target="../media/image1605.png"/><Relationship Id="rId65" Type="http://schemas.openxmlformats.org/officeDocument/2006/relationships/customXml" Target="../ink/ink1650.xml"/><Relationship Id="rId86" Type="http://schemas.openxmlformats.org/officeDocument/2006/relationships/image" Target="../media/image1624.png"/><Relationship Id="rId130" Type="http://schemas.openxmlformats.org/officeDocument/2006/relationships/customXml" Target="../ink/ink1683.xml"/><Relationship Id="rId151" Type="http://schemas.openxmlformats.org/officeDocument/2006/relationships/image" Target="../media/image1656.png"/><Relationship Id="rId172" Type="http://schemas.openxmlformats.org/officeDocument/2006/relationships/customXml" Target="../ink/ink1704.xml"/><Relationship Id="rId193" Type="http://schemas.openxmlformats.org/officeDocument/2006/relationships/image" Target="../media/image1677.png"/><Relationship Id="rId207" Type="http://schemas.openxmlformats.org/officeDocument/2006/relationships/image" Target="../media/image1684.png"/><Relationship Id="rId228" Type="http://schemas.openxmlformats.org/officeDocument/2006/relationships/image" Target="../media/image1694.png"/><Relationship Id="rId249" Type="http://schemas.openxmlformats.org/officeDocument/2006/relationships/image" Target="../media/image1704.png"/><Relationship Id="rId13" Type="http://schemas.openxmlformats.org/officeDocument/2006/relationships/customXml" Target="../ink/ink1624.xml"/><Relationship Id="rId109" Type="http://schemas.openxmlformats.org/officeDocument/2006/relationships/image" Target="../media/image1635.png"/><Relationship Id="rId260" Type="http://schemas.openxmlformats.org/officeDocument/2006/relationships/image" Target="../media/image1709.png"/><Relationship Id="rId34" Type="http://schemas.openxmlformats.org/officeDocument/2006/relationships/image" Target="../media/image1600.png"/><Relationship Id="rId55" Type="http://schemas.openxmlformats.org/officeDocument/2006/relationships/customXml" Target="../ink/ink1645.xml"/><Relationship Id="rId76" Type="http://schemas.openxmlformats.org/officeDocument/2006/relationships/image" Target="../media/image1619.png"/><Relationship Id="rId97" Type="http://schemas.openxmlformats.org/officeDocument/2006/relationships/image" Target="../media/image1629.png"/><Relationship Id="rId120" Type="http://schemas.openxmlformats.org/officeDocument/2006/relationships/customXml" Target="../ink/ink1678.xml"/><Relationship Id="rId141" Type="http://schemas.openxmlformats.org/officeDocument/2006/relationships/image" Target="../media/image1651.png"/><Relationship Id="rId7" Type="http://schemas.openxmlformats.org/officeDocument/2006/relationships/customXml" Target="../ink/ink1621.xml"/><Relationship Id="rId162" Type="http://schemas.openxmlformats.org/officeDocument/2006/relationships/customXml" Target="../ink/ink1699.xml"/><Relationship Id="rId183" Type="http://schemas.openxmlformats.org/officeDocument/2006/relationships/image" Target="../media/image1672.png"/><Relationship Id="rId218" Type="http://schemas.openxmlformats.org/officeDocument/2006/relationships/image" Target="../media/image1689.png"/><Relationship Id="rId239" Type="http://schemas.openxmlformats.org/officeDocument/2006/relationships/image" Target="../media/image1699.png"/><Relationship Id="rId250" Type="http://schemas.openxmlformats.org/officeDocument/2006/relationships/customXml" Target="../ink/ink1744.xml"/><Relationship Id="rId271" Type="http://schemas.openxmlformats.org/officeDocument/2006/relationships/customXml" Target="../ink/ink1755.xml"/><Relationship Id="rId24" Type="http://schemas.openxmlformats.org/officeDocument/2006/relationships/image" Target="../media/image1595.png"/><Relationship Id="rId45" Type="http://schemas.openxmlformats.org/officeDocument/2006/relationships/customXml" Target="../ink/ink1640.xml"/><Relationship Id="rId66" Type="http://schemas.openxmlformats.org/officeDocument/2006/relationships/image" Target="../media/image1478.png"/><Relationship Id="rId87" Type="http://schemas.openxmlformats.org/officeDocument/2006/relationships/customXml" Target="../ink/ink1661.xml"/><Relationship Id="rId110" Type="http://schemas.openxmlformats.org/officeDocument/2006/relationships/customXml" Target="../ink/ink1673.xml"/><Relationship Id="rId131" Type="http://schemas.openxmlformats.org/officeDocument/2006/relationships/image" Target="../media/image1646.png"/><Relationship Id="rId152" Type="http://schemas.openxmlformats.org/officeDocument/2006/relationships/customXml" Target="../ink/ink1694.xml"/><Relationship Id="rId173" Type="http://schemas.openxmlformats.org/officeDocument/2006/relationships/image" Target="../media/image1667.png"/><Relationship Id="rId194" Type="http://schemas.openxmlformats.org/officeDocument/2006/relationships/customXml" Target="../ink/ink1715.xml"/><Relationship Id="rId208" Type="http://schemas.openxmlformats.org/officeDocument/2006/relationships/customXml" Target="../ink/ink1722.xml"/><Relationship Id="rId229" Type="http://schemas.openxmlformats.org/officeDocument/2006/relationships/customXml" Target="../ink/ink1733.xml"/><Relationship Id="rId240" Type="http://schemas.openxmlformats.org/officeDocument/2006/relationships/customXml" Target="../ink/ink1739.xml"/><Relationship Id="rId261" Type="http://schemas.openxmlformats.org/officeDocument/2006/relationships/customXml" Target="../ink/ink1750.xml"/><Relationship Id="rId14" Type="http://schemas.openxmlformats.org/officeDocument/2006/relationships/image" Target="../media/image1590.png"/><Relationship Id="rId35" Type="http://schemas.openxmlformats.org/officeDocument/2006/relationships/customXml" Target="../ink/ink1635.xml"/><Relationship Id="rId56" Type="http://schemas.openxmlformats.org/officeDocument/2006/relationships/image" Target="../media/image1611.png"/><Relationship Id="rId77" Type="http://schemas.openxmlformats.org/officeDocument/2006/relationships/customXml" Target="../ink/ink1656.xml"/><Relationship Id="rId100" Type="http://schemas.openxmlformats.org/officeDocument/2006/relationships/customXml" Target="../ink/ink1668.xml"/><Relationship Id="rId8" Type="http://schemas.openxmlformats.org/officeDocument/2006/relationships/image" Target="../media/image1587.png"/><Relationship Id="rId98" Type="http://schemas.openxmlformats.org/officeDocument/2006/relationships/customXml" Target="../ink/ink1667.xml"/><Relationship Id="rId121" Type="http://schemas.openxmlformats.org/officeDocument/2006/relationships/image" Target="../media/image1641.png"/><Relationship Id="rId142" Type="http://schemas.openxmlformats.org/officeDocument/2006/relationships/customXml" Target="../ink/ink1689.xml"/><Relationship Id="rId163" Type="http://schemas.openxmlformats.org/officeDocument/2006/relationships/image" Target="../media/image1662.png"/><Relationship Id="rId184" Type="http://schemas.openxmlformats.org/officeDocument/2006/relationships/customXml" Target="../ink/ink1710.xml"/><Relationship Id="rId219" Type="http://schemas.openxmlformats.org/officeDocument/2006/relationships/customXml" Target="../ink/ink1728.xml"/><Relationship Id="rId230" Type="http://schemas.openxmlformats.org/officeDocument/2006/relationships/image" Target="../media/image1695.png"/><Relationship Id="rId251" Type="http://schemas.openxmlformats.org/officeDocument/2006/relationships/customXml" Target="../ink/ink1745.xml"/><Relationship Id="rId25" Type="http://schemas.openxmlformats.org/officeDocument/2006/relationships/customXml" Target="../ink/ink1630.xml"/><Relationship Id="rId46" Type="http://schemas.openxmlformats.org/officeDocument/2006/relationships/image" Target="../media/image1606.png"/><Relationship Id="rId67" Type="http://schemas.openxmlformats.org/officeDocument/2006/relationships/customXml" Target="../ink/ink1651.xml"/><Relationship Id="rId272" Type="http://schemas.openxmlformats.org/officeDocument/2006/relationships/image" Target="../media/image1715.png"/><Relationship Id="rId88" Type="http://schemas.openxmlformats.org/officeDocument/2006/relationships/image" Target="../media/image1625.png"/><Relationship Id="rId111" Type="http://schemas.openxmlformats.org/officeDocument/2006/relationships/image" Target="../media/image1636.png"/><Relationship Id="rId132" Type="http://schemas.openxmlformats.org/officeDocument/2006/relationships/customXml" Target="../ink/ink1684.xml"/><Relationship Id="rId153" Type="http://schemas.openxmlformats.org/officeDocument/2006/relationships/image" Target="../media/image1657.png"/><Relationship Id="rId174" Type="http://schemas.openxmlformats.org/officeDocument/2006/relationships/customXml" Target="../ink/ink1705.xml"/><Relationship Id="rId195" Type="http://schemas.openxmlformats.org/officeDocument/2006/relationships/image" Target="../media/image1678.png"/><Relationship Id="rId209" Type="http://schemas.openxmlformats.org/officeDocument/2006/relationships/image" Target="../media/image1685.png"/><Relationship Id="rId220" Type="http://schemas.openxmlformats.org/officeDocument/2006/relationships/image" Target="../media/image1690.png"/><Relationship Id="rId241" Type="http://schemas.openxmlformats.org/officeDocument/2006/relationships/image" Target="../media/image1700.png"/><Relationship Id="rId15" Type="http://schemas.openxmlformats.org/officeDocument/2006/relationships/customXml" Target="../ink/ink1625.xml"/><Relationship Id="rId36" Type="http://schemas.openxmlformats.org/officeDocument/2006/relationships/image" Target="../media/image1601.png"/><Relationship Id="rId57" Type="http://schemas.openxmlformats.org/officeDocument/2006/relationships/customXml" Target="../ink/ink1646.xml"/><Relationship Id="rId262" Type="http://schemas.openxmlformats.org/officeDocument/2006/relationships/image" Target="../media/image1710.png"/><Relationship Id="rId78" Type="http://schemas.openxmlformats.org/officeDocument/2006/relationships/image" Target="../media/image1620.png"/><Relationship Id="rId99" Type="http://schemas.openxmlformats.org/officeDocument/2006/relationships/image" Target="../media/image1630.png"/><Relationship Id="rId101" Type="http://schemas.openxmlformats.org/officeDocument/2006/relationships/image" Target="../media/image1631.png"/><Relationship Id="rId122" Type="http://schemas.openxmlformats.org/officeDocument/2006/relationships/customXml" Target="../ink/ink1679.xml"/><Relationship Id="rId143" Type="http://schemas.openxmlformats.org/officeDocument/2006/relationships/image" Target="../media/image1652.png"/><Relationship Id="rId164" Type="http://schemas.openxmlformats.org/officeDocument/2006/relationships/customXml" Target="../ink/ink1700.xml"/><Relationship Id="rId185" Type="http://schemas.openxmlformats.org/officeDocument/2006/relationships/image" Target="../media/image1673.png"/><Relationship Id="rId9" Type="http://schemas.openxmlformats.org/officeDocument/2006/relationships/customXml" Target="../ink/ink1622.xml"/><Relationship Id="rId210" Type="http://schemas.openxmlformats.org/officeDocument/2006/relationships/customXml" Target="../ink/ink1723.xml"/><Relationship Id="rId26" Type="http://schemas.openxmlformats.org/officeDocument/2006/relationships/image" Target="../media/image1596.png"/><Relationship Id="rId231" Type="http://schemas.openxmlformats.org/officeDocument/2006/relationships/customXml" Target="../ink/ink1734.xml"/><Relationship Id="rId252" Type="http://schemas.openxmlformats.org/officeDocument/2006/relationships/image" Target="../media/image1705.png"/><Relationship Id="rId47" Type="http://schemas.openxmlformats.org/officeDocument/2006/relationships/customXml" Target="../ink/ink1641.xml"/><Relationship Id="rId68" Type="http://schemas.openxmlformats.org/officeDocument/2006/relationships/image" Target="../media/image1616.png"/><Relationship Id="rId89" Type="http://schemas.openxmlformats.org/officeDocument/2006/relationships/customXml" Target="../ink/ink1662.xml"/><Relationship Id="rId112" Type="http://schemas.openxmlformats.org/officeDocument/2006/relationships/customXml" Target="../ink/ink1674.xml"/><Relationship Id="rId133" Type="http://schemas.openxmlformats.org/officeDocument/2006/relationships/image" Target="../media/image1647.png"/><Relationship Id="rId154" Type="http://schemas.openxmlformats.org/officeDocument/2006/relationships/customXml" Target="../ink/ink1695.xml"/><Relationship Id="rId175" Type="http://schemas.openxmlformats.org/officeDocument/2006/relationships/image" Target="../media/image1668.png"/><Relationship Id="rId196" Type="http://schemas.openxmlformats.org/officeDocument/2006/relationships/customXml" Target="../ink/ink1716.xml"/><Relationship Id="rId200" Type="http://schemas.openxmlformats.org/officeDocument/2006/relationships/customXml" Target="../ink/ink1718.xml"/><Relationship Id="rId16" Type="http://schemas.openxmlformats.org/officeDocument/2006/relationships/image" Target="../media/image1591.png"/><Relationship Id="rId221" Type="http://schemas.openxmlformats.org/officeDocument/2006/relationships/customXml" Target="../ink/ink1729.xml"/><Relationship Id="rId242" Type="http://schemas.openxmlformats.org/officeDocument/2006/relationships/customXml" Target="../ink/ink1740.xml"/><Relationship Id="rId263" Type="http://schemas.openxmlformats.org/officeDocument/2006/relationships/customXml" Target="../ink/ink1751.xml"/><Relationship Id="rId37" Type="http://schemas.openxmlformats.org/officeDocument/2006/relationships/customXml" Target="../ink/ink1636.xml"/><Relationship Id="rId58" Type="http://schemas.openxmlformats.org/officeDocument/2006/relationships/image" Target="../media/image1612.png"/><Relationship Id="rId79" Type="http://schemas.openxmlformats.org/officeDocument/2006/relationships/customXml" Target="../ink/ink1657.xml"/><Relationship Id="rId102" Type="http://schemas.openxmlformats.org/officeDocument/2006/relationships/customXml" Target="../ink/ink1669.xml"/><Relationship Id="rId123" Type="http://schemas.openxmlformats.org/officeDocument/2006/relationships/image" Target="../media/image1642.png"/><Relationship Id="rId144" Type="http://schemas.openxmlformats.org/officeDocument/2006/relationships/customXml" Target="../ink/ink1690.xml"/><Relationship Id="rId90" Type="http://schemas.openxmlformats.org/officeDocument/2006/relationships/image" Target="../media/image1626.png"/><Relationship Id="rId165" Type="http://schemas.openxmlformats.org/officeDocument/2006/relationships/image" Target="../media/image1663.png"/><Relationship Id="rId186" Type="http://schemas.openxmlformats.org/officeDocument/2006/relationships/customXml" Target="../ink/ink1711.xml"/><Relationship Id="rId211" Type="http://schemas.openxmlformats.org/officeDocument/2006/relationships/image" Target="../media/image1686.png"/><Relationship Id="rId232" Type="http://schemas.openxmlformats.org/officeDocument/2006/relationships/image" Target="../media/image1696.png"/><Relationship Id="rId253" Type="http://schemas.openxmlformats.org/officeDocument/2006/relationships/customXml" Target="../ink/ink1746.xml"/><Relationship Id="rId27" Type="http://schemas.openxmlformats.org/officeDocument/2006/relationships/customXml" Target="../ink/ink1631.xml"/><Relationship Id="rId48" Type="http://schemas.openxmlformats.org/officeDocument/2006/relationships/image" Target="../media/image1607.png"/><Relationship Id="rId69" Type="http://schemas.openxmlformats.org/officeDocument/2006/relationships/customXml" Target="../ink/ink1652.xml"/><Relationship Id="rId113" Type="http://schemas.openxmlformats.org/officeDocument/2006/relationships/image" Target="../media/image1637.png"/><Relationship Id="rId134" Type="http://schemas.openxmlformats.org/officeDocument/2006/relationships/customXml" Target="../ink/ink1685.xml"/><Relationship Id="rId80" Type="http://schemas.openxmlformats.org/officeDocument/2006/relationships/image" Target="../media/image1621.png"/><Relationship Id="rId155" Type="http://schemas.openxmlformats.org/officeDocument/2006/relationships/image" Target="../media/image1658.png"/><Relationship Id="rId176" Type="http://schemas.openxmlformats.org/officeDocument/2006/relationships/customXml" Target="../ink/ink1706.xml"/><Relationship Id="rId197" Type="http://schemas.openxmlformats.org/officeDocument/2006/relationships/image" Target="../media/image1679.png"/><Relationship Id="rId201" Type="http://schemas.openxmlformats.org/officeDocument/2006/relationships/image" Target="../media/image1681.png"/><Relationship Id="rId222" Type="http://schemas.openxmlformats.org/officeDocument/2006/relationships/image" Target="../media/image1691.png"/><Relationship Id="rId243" Type="http://schemas.openxmlformats.org/officeDocument/2006/relationships/image" Target="../media/image1701.png"/><Relationship Id="rId264" Type="http://schemas.openxmlformats.org/officeDocument/2006/relationships/image" Target="../media/image1711.png"/><Relationship Id="rId17" Type="http://schemas.openxmlformats.org/officeDocument/2006/relationships/customXml" Target="../ink/ink1626.xml"/><Relationship Id="rId38" Type="http://schemas.openxmlformats.org/officeDocument/2006/relationships/image" Target="../media/image1602.png"/><Relationship Id="rId59" Type="http://schemas.openxmlformats.org/officeDocument/2006/relationships/customXml" Target="../ink/ink1647.xml"/><Relationship Id="rId103" Type="http://schemas.openxmlformats.org/officeDocument/2006/relationships/image" Target="../media/image1632.png"/><Relationship Id="rId124" Type="http://schemas.openxmlformats.org/officeDocument/2006/relationships/customXml" Target="../ink/ink1680.xml"/><Relationship Id="rId70" Type="http://schemas.openxmlformats.org/officeDocument/2006/relationships/image" Target="../media/image1548.png"/><Relationship Id="rId91" Type="http://schemas.openxmlformats.org/officeDocument/2006/relationships/customXml" Target="../ink/ink1663.xml"/><Relationship Id="rId145" Type="http://schemas.openxmlformats.org/officeDocument/2006/relationships/image" Target="../media/image1653.png"/><Relationship Id="rId166" Type="http://schemas.openxmlformats.org/officeDocument/2006/relationships/customXml" Target="../ink/ink1701.xml"/><Relationship Id="rId187" Type="http://schemas.openxmlformats.org/officeDocument/2006/relationships/image" Target="../media/image1674.png"/><Relationship Id="rId1" Type="http://schemas.openxmlformats.org/officeDocument/2006/relationships/slideLayout" Target="../slideLayouts/slideLayout7.xml"/><Relationship Id="rId212" Type="http://schemas.openxmlformats.org/officeDocument/2006/relationships/customXml" Target="../ink/ink1724.xml"/><Relationship Id="rId233" Type="http://schemas.openxmlformats.org/officeDocument/2006/relationships/customXml" Target="../ink/ink1735.xml"/><Relationship Id="rId254" Type="http://schemas.openxmlformats.org/officeDocument/2006/relationships/image" Target="../media/image1706.png"/><Relationship Id="rId28" Type="http://schemas.openxmlformats.org/officeDocument/2006/relationships/image" Target="../media/image1597.png"/><Relationship Id="rId49" Type="http://schemas.openxmlformats.org/officeDocument/2006/relationships/customXml" Target="../ink/ink1642.xml"/><Relationship Id="rId114" Type="http://schemas.openxmlformats.org/officeDocument/2006/relationships/customXml" Target="../ink/ink1675.xml"/><Relationship Id="rId60" Type="http://schemas.openxmlformats.org/officeDocument/2006/relationships/image" Target="../media/image1613.png"/><Relationship Id="rId81" Type="http://schemas.openxmlformats.org/officeDocument/2006/relationships/customXml" Target="../ink/ink1658.xml"/><Relationship Id="rId135" Type="http://schemas.openxmlformats.org/officeDocument/2006/relationships/image" Target="../media/image1648.png"/><Relationship Id="rId156" Type="http://schemas.openxmlformats.org/officeDocument/2006/relationships/customXml" Target="../ink/ink1696.xml"/><Relationship Id="rId177" Type="http://schemas.openxmlformats.org/officeDocument/2006/relationships/image" Target="../media/image1669.png"/><Relationship Id="rId198" Type="http://schemas.openxmlformats.org/officeDocument/2006/relationships/customXml" Target="../ink/ink1717.xml"/><Relationship Id="rId202" Type="http://schemas.openxmlformats.org/officeDocument/2006/relationships/customXml" Target="../ink/ink1719.xml"/><Relationship Id="rId223" Type="http://schemas.openxmlformats.org/officeDocument/2006/relationships/customXml" Target="../ink/ink1730.xml"/><Relationship Id="rId244" Type="http://schemas.openxmlformats.org/officeDocument/2006/relationships/customXml" Target="../ink/ink1741.xml"/><Relationship Id="rId18" Type="http://schemas.openxmlformats.org/officeDocument/2006/relationships/image" Target="../media/image1592.png"/><Relationship Id="rId39" Type="http://schemas.openxmlformats.org/officeDocument/2006/relationships/customXml" Target="../ink/ink1637.xml"/><Relationship Id="rId265" Type="http://schemas.openxmlformats.org/officeDocument/2006/relationships/customXml" Target="../ink/ink1752.xml"/><Relationship Id="rId50" Type="http://schemas.openxmlformats.org/officeDocument/2006/relationships/image" Target="../media/image1608.png"/><Relationship Id="rId104" Type="http://schemas.openxmlformats.org/officeDocument/2006/relationships/customXml" Target="../ink/ink1670.xml"/><Relationship Id="rId125" Type="http://schemas.openxmlformats.org/officeDocument/2006/relationships/image" Target="../media/image1643.png"/><Relationship Id="rId146" Type="http://schemas.openxmlformats.org/officeDocument/2006/relationships/customXml" Target="../ink/ink1691.xml"/><Relationship Id="rId167" Type="http://schemas.openxmlformats.org/officeDocument/2006/relationships/image" Target="../media/image1664.png"/><Relationship Id="rId188" Type="http://schemas.openxmlformats.org/officeDocument/2006/relationships/customXml" Target="../ink/ink1712.xml"/><Relationship Id="rId71" Type="http://schemas.openxmlformats.org/officeDocument/2006/relationships/customXml" Target="../ink/ink1653.xml"/><Relationship Id="rId92" Type="http://schemas.openxmlformats.org/officeDocument/2006/relationships/image" Target="../media/image1627.png"/><Relationship Id="rId213" Type="http://schemas.openxmlformats.org/officeDocument/2006/relationships/image" Target="../media/image1687.png"/><Relationship Id="rId234" Type="http://schemas.openxmlformats.org/officeDocument/2006/relationships/image" Target="../media/image1697.png"/><Relationship Id="rId2" Type="http://schemas.openxmlformats.org/officeDocument/2006/relationships/notesSlide" Target="../notesSlides/notesSlide19.xml"/><Relationship Id="rId29" Type="http://schemas.openxmlformats.org/officeDocument/2006/relationships/customXml" Target="../ink/ink1632.xml"/><Relationship Id="rId255" Type="http://schemas.openxmlformats.org/officeDocument/2006/relationships/customXml" Target="../ink/ink1747.xml"/><Relationship Id="rId40" Type="http://schemas.openxmlformats.org/officeDocument/2006/relationships/image" Target="../media/image1603.png"/><Relationship Id="rId115" Type="http://schemas.openxmlformats.org/officeDocument/2006/relationships/image" Target="../media/image1638.png"/><Relationship Id="rId136" Type="http://schemas.openxmlformats.org/officeDocument/2006/relationships/customXml" Target="../ink/ink1686.xml"/><Relationship Id="rId157" Type="http://schemas.openxmlformats.org/officeDocument/2006/relationships/image" Target="../media/image1659.png"/><Relationship Id="rId178" Type="http://schemas.openxmlformats.org/officeDocument/2006/relationships/customXml" Target="../ink/ink1707.xml"/><Relationship Id="rId61" Type="http://schemas.openxmlformats.org/officeDocument/2006/relationships/customXml" Target="../ink/ink1648.xml"/><Relationship Id="rId82" Type="http://schemas.openxmlformats.org/officeDocument/2006/relationships/image" Target="../media/image1622.png"/><Relationship Id="rId199" Type="http://schemas.openxmlformats.org/officeDocument/2006/relationships/image" Target="../media/image1680.png"/><Relationship Id="rId203" Type="http://schemas.openxmlformats.org/officeDocument/2006/relationships/image" Target="../media/image1682.png"/><Relationship Id="rId19" Type="http://schemas.openxmlformats.org/officeDocument/2006/relationships/customXml" Target="../ink/ink1627.xml"/><Relationship Id="rId224" Type="http://schemas.openxmlformats.org/officeDocument/2006/relationships/image" Target="../media/image1692.png"/><Relationship Id="rId245" Type="http://schemas.openxmlformats.org/officeDocument/2006/relationships/image" Target="../media/image1702.png"/><Relationship Id="rId266" Type="http://schemas.openxmlformats.org/officeDocument/2006/relationships/image" Target="../media/image1712.png"/><Relationship Id="rId30" Type="http://schemas.openxmlformats.org/officeDocument/2006/relationships/image" Target="../media/image1598.png"/><Relationship Id="rId105" Type="http://schemas.openxmlformats.org/officeDocument/2006/relationships/image" Target="../media/image1633.png"/><Relationship Id="rId126" Type="http://schemas.openxmlformats.org/officeDocument/2006/relationships/customXml" Target="../ink/ink1681.xml"/><Relationship Id="rId147" Type="http://schemas.openxmlformats.org/officeDocument/2006/relationships/image" Target="../media/image1654.png"/><Relationship Id="rId168" Type="http://schemas.openxmlformats.org/officeDocument/2006/relationships/customXml" Target="../ink/ink1702.xml"/><Relationship Id="rId51" Type="http://schemas.openxmlformats.org/officeDocument/2006/relationships/customXml" Target="../ink/ink1643.xml"/><Relationship Id="rId72" Type="http://schemas.openxmlformats.org/officeDocument/2006/relationships/image" Target="../media/image1617.png"/><Relationship Id="rId93" Type="http://schemas.openxmlformats.org/officeDocument/2006/relationships/customXml" Target="../ink/ink1664.xml"/><Relationship Id="rId189" Type="http://schemas.openxmlformats.org/officeDocument/2006/relationships/image" Target="../media/image1675.png"/><Relationship Id="rId3" Type="http://schemas.openxmlformats.org/officeDocument/2006/relationships/customXml" Target="../ink/ink1619.xml"/><Relationship Id="rId214" Type="http://schemas.openxmlformats.org/officeDocument/2006/relationships/customXml" Target="../ink/ink1725.xml"/><Relationship Id="rId235" Type="http://schemas.openxmlformats.org/officeDocument/2006/relationships/customXml" Target="../ink/ink1736.xml"/><Relationship Id="rId256" Type="http://schemas.openxmlformats.org/officeDocument/2006/relationships/image" Target="../media/image1707.png"/><Relationship Id="rId116" Type="http://schemas.openxmlformats.org/officeDocument/2006/relationships/customXml" Target="../ink/ink1676.xml"/><Relationship Id="rId137" Type="http://schemas.openxmlformats.org/officeDocument/2006/relationships/image" Target="../media/image1649.png"/><Relationship Id="rId158" Type="http://schemas.openxmlformats.org/officeDocument/2006/relationships/customXml" Target="../ink/ink1697.xml"/><Relationship Id="rId20" Type="http://schemas.openxmlformats.org/officeDocument/2006/relationships/image" Target="../media/image1593.png"/><Relationship Id="rId41" Type="http://schemas.openxmlformats.org/officeDocument/2006/relationships/customXml" Target="../ink/ink1638.xml"/><Relationship Id="rId62" Type="http://schemas.openxmlformats.org/officeDocument/2006/relationships/image" Target="../media/image1614.png"/><Relationship Id="rId83" Type="http://schemas.openxmlformats.org/officeDocument/2006/relationships/customXml" Target="../ink/ink1659.xml"/><Relationship Id="rId179" Type="http://schemas.openxmlformats.org/officeDocument/2006/relationships/image" Target="../media/image1670.png"/><Relationship Id="rId190" Type="http://schemas.openxmlformats.org/officeDocument/2006/relationships/customXml" Target="../ink/ink1713.xml"/><Relationship Id="rId204" Type="http://schemas.openxmlformats.org/officeDocument/2006/relationships/customXml" Target="../ink/ink1720.xml"/><Relationship Id="rId225" Type="http://schemas.openxmlformats.org/officeDocument/2006/relationships/customXml" Target="../ink/ink1731.xml"/><Relationship Id="rId246" Type="http://schemas.openxmlformats.org/officeDocument/2006/relationships/customXml" Target="../ink/ink1742.xml"/><Relationship Id="rId267" Type="http://schemas.openxmlformats.org/officeDocument/2006/relationships/customXml" Target="../ink/ink1753.xml"/><Relationship Id="rId106" Type="http://schemas.openxmlformats.org/officeDocument/2006/relationships/customXml" Target="../ink/ink1671.xml"/><Relationship Id="rId127" Type="http://schemas.openxmlformats.org/officeDocument/2006/relationships/image" Target="../media/image1644.png"/><Relationship Id="rId10" Type="http://schemas.openxmlformats.org/officeDocument/2006/relationships/image" Target="../media/image1588.png"/><Relationship Id="rId31" Type="http://schemas.openxmlformats.org/officeDocument/2006/relationships/customXml" Target="../ink/ink1633.xml"/><Relationship Id="rId52" Type="http://schemas.openxmlformats.org/officeDocument/2006/relationships/image" Target="../media/image1609.png"/><Relationship Id="rId73" Type="http://schemas.openxmlformats.org/officeDocument/2006/relationships/customXml" Target="../ink/ink1654.xml"/><Relationship Id="rId94" Type="http://schemas.openxmlformats.org/officeDocument/2006/relationships/customXml" Target="../ink/ink1665.xml"/><Relationship Id="rId148" Type="http://schemas.openxmlformats.org/officeDocument/2006/relationships/customXml" Target="../ink/ink1692.xml"/><Relationship Id="rId169" Type="http://schemas.openxmlformats.org/officeDocument/2006/relationships/image" Target="../media/image1665.png"/><Relationship Id="rId4" Type="http://schemas.openxmlformats.org/officeDocument/2006/relationships/image" Target="../media/image1585.png"/><Relationship Id="rId180" Type="http://schemas.openxmlformats.org/officeDocument/2006/relationships/customXml" Target="../ink/ink1708.xml"/><Relationship Id="rId215" Type="http://schemas.openxmlformats.org/officeDocument/2006/relationships/customXml" Target="../ink/ink1726.xml"/><Relationship Id="rId236" Type="http://schemas.openxmlformats.org/officeDocument/2006/relationships/customXml" Target="../ink/ink1737.xml"/><Relationship Id="rId257" Type="http://schemas.openxmlformats.org/officeDocument/2006/relationships/customXml" Target="../ink/ink1748.xml"/><Relationship Id="rId42" Type="http://schemas.openxmlformats.org/officeDocument/2006/relationships/image" Target="../media/image1604.png"/><Relationship Id="rId84" Type="http://schemas.openxmlformats.org/officeDocument/2006/relationships/image" Target="../media/image1623.png"/><Relationship Id="rId138" Type="http://schemas.openxmlformats.org/officeDocument/2006/relationships/customXml" Target="../ink/ink1687.xml"/><Relationship Id="rId191" Type="http://schemas.openxmlformats.org/officeDocument/2006/relationships/image" Target="../media/image1676.png"/><Relationship Id="rId205" Type="http://schemas.openxmlformats.org/officeDocument/2006/relationships/image" Target="../media/image1683.png"/><Relationship Id="rId247" Type="http://schemas.openxmlformats.org/officeDocument/2006/relationships/image" Target="../media/image1703.png"/><Relationship Id="rId107" Type="http://schemas.openxmlformats.org/officeDocument/2006/relationships/image" Target="../media/image1634.png"/></Relationships>
</file>

<file path=ppt/slides/_rels/slide2.xml.rels><?xml version="1.0" encoding="UTF-8" standalone="yes"?>
<Relationships xmlns="http://schemas.openxmlformats.org/package/2006/relationships"><Relationship Id="rId26" Type="http://schemas.openxmlformats.org/officeDocument/2006/relationships/image" Target="../media/image1282.png"/><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1290.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1302.png"/><Relationship Id="rId84" Type="http://schemas.openxmlformats.org/officeDocument/2006/relationships/image" Target="../media/image1310.png"/><Relationship Id="rId89" Type="http://schemas.openxmlformats.org/officeDocument/2006/relationships/customXml" Target="../ink/ink44.xml"/><Relationship Id="rId112" Type="http://schemas.openxmlformats.org/officeDocument/2006/relationships/image" Target="../media/image9.png"/><Relationship Id="rId16" Type="http://schemas.openxmlformats.org/officeDocument/2006/relationships/image" Target="../media/image1277.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285.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1297.png"/><Relationship Id="rId74" Type="http://schemas.openxmlformats.org/officeDocument/2006/relationships/image" Target="../media/image1305.png"/><Relationship Id="rId79" Type="http://schemas.openxmlformats.org/officeDocument/2006/relationships/customXml" Target="../ink/ink39.xml"/><Relationship Id="rId102" Type="http://schemas.openxmlformats.org/officeDocument/2006/relationships/image" Target="../media/image4.png"/><Relationship Id="rId123" Type="http://schemas.openxmlformats.org/officeDocument/2006/relationships/customXml" Target="../ink/ink61.xml"/><Relationship Id="rId128" Type="http://schemas.openxmlformats.org/officeDocument/2006/relationships/image" Target="../media/image17.png"/><Relationship Id="rId5" Type="http://schemas.openxmlformats.org/officeDocument/2006/relationships/customXml" Target="../ink/ink2.xml"/><Relationship Id="rId90" Type="http://schemas.openxmlformats.org/officeDocument/2006/relationships/image" Target="../media/image1313.png"/><Relationship Id="rId95" Type="http://schemas.openxmlformats.org/officeDocument/2006/relationships/customXml" Target="../ink/ink47.xml"/><Relationship Id="rId22" Type="http://schemas.openxmlformats.org/officeDocument/2006/relationships/image" Target="../media/image1280.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293.png"/><Relationship Id="rId64" Type="http://schemas.openxmlformats.org/officeDocument/2006/relationships/image" Target="../media/image1300.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12.png"/><Relationship Id="rId80" Type="http://schemas.openxmlformats.org/officeDocument/2006/relationships/image" Target="../media/image1308.png"/><Relationship Id="rId85" Type="http://schemas.openxmlformats.org/officeDocument/2006/relationships/customXml" Target="../ink/ink42.xml"/><Relationship Id="rId12" Type="http://schemas.openxmlformats.org/officeDocument/2006/relationships/image" Target="../media/image1275.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1288.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7.png"/><Relationship Id="rId124" Type="http://schemas.openxmlformats.org/officeDocument/2006/relationships/image" Target="../media/image15.png"/><Relationship Id="rId54" Type="http://schemas.openxmlformats.org/officeDocument/2006/relationships/image" Target="../media/image881.png"/><Relationship Id="rId70" Type="http://schemas.openxmlformats.org/officeDocument/2006/relationships/image" Target="../media/image1303.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1316.png"/><Relationship Id="rId1" Type="http://schemas.openxmlformats.org/officeDocument/2006/relationships/slideLayout" Target="../slideLayouts/slideLayout7.xml"/><Relationship Id="rId6" Type="http://schemas.openxmlformats.org/officeDocument/2006/relationships/image" Target="../media/image1272.png"/><Relationship Id="rId23" Type="http://schemas.openxmlformats.org/officeDocument/2006/relationships/customXml" Target="../ink/ink11.xml"/><Relationship Id="rId28" Type="http://schemas.openxmlformats.org/officeDocument/2006/relationships/image" Target="../media/image1283.png"/><Relationship Id="rId49" Type="http://schemas.openxmlformats.org/officeDocument/2006/relationships/customXml" Target="../ink/ink24.xml"/><Relationship Id="rId114" Type="http://schemas.openxmlformats.org/officeDocument/2006/relationships/image" Target="../media/image10.png"/><Relationship Id="rId119" Type="http://schemas.openxmlformats.org/officeDocument/2006/relationships/customXml" Target="../ink/ink59.xml"/><Relationship Id="rId44" Type="http://schemas.openxmlformats.org/officeDocument/2006/relationships/image" Target="../media/image1291.png"/><Relationship Id="rId60" Type="http://schemas.openxmlformats.org/officeDocument/2006/relationships/image" Target="../media/image1298.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1311.png"/><Relationship Id="rId13" Type="http://schemas.openxmlformats.org/officeDocument/2006/relationships/customXml" Target="../ink/ink6.xml"/><Relationship Id="rId18" Type="http://schemas.openxmlformats.org/officeDocument/2006/relationships/image" Target="../media/image1278.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286.png"/><Relationship Id="rId50" Type="http://schemas.openxmlformats.org/officeDocument/2006/relationships/image" Target="../media/image1294.png"/><Relationship Id="rId55" Type="http://schemas.openxmlformats.org/officeDocument/2006/relationships/customXml" Target="../ink/ink27.xml"/><Relationship Id="rId76" Type="http://schemas.openxmlformats.org/officeDocument/2006/relationships/image" Target="../media/image1306.png"/><Relationship Id="rId97" Type="http://schemas.openxmlformats.org/officeDocument/2006/relationships/customXml" Target="../ink/ink48.xml"/><Relationship Id="rId104" Type="http://schemas.openxmlformats.org/officeDocument/2006/relationships/image" Target="../media/image5.png"/><Relationship Id="rId120" Type="http://schemas.openxmlformats.org/officeDocument/2006/relationships/image" Target="../media/image13.png"/><Relationship Id="rId125" Type="http://schemas.openxmlformats.org/officeDocument/2006/relationships/customXml" Target="../ink/ink62.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314.png"/><Relationship Id="rId2" Type="http://schemas.openxmlformats.org/officeDocument/2006/relationships/notesSlide" Target="../notesSlides/notesSlide2.xml"/><Relationship Id="rId29" Type="http://schemas.openxmlformats.org/officeDocument/2006/relationships/customXml" Target="../ink/ink14.xml"/><Relationship Id="rId24" Type="http://schemas.openxmlformats.org/officeDocument/2006/relationships/image" Target="../media/image1281.png"/><Relationship Id="rId40" Type="http://schemas.openxmlformats.org/officeDocument/2006/relationships/image" Target="../media/image1289.png"/><Relationship Id="rId45" Type="http://schemas.openxmlformats.org/officeDocument/2006/relationships/customXml" Target="../ink/ink22.xml"/><Relationship Id="rId66" Type="http://schemas.openxmlformats.org/officeDocument/2006/relationships/image" Target="../media/image1301.png"/><Relationship Id="rId87" Type="http://schemas.openxmlformats.org/officeDocument/2006/relationships/customXml" Target="../ink/ink43.xml"/><Relationship Id="rId110" Type="http://schemas.openxmlformats.org/officeDocument/2006/relationships/image" Target="../media/image8.png"/><Relationship Id="rId115" Type="http://schemas.openxmlformats.org/officeDocument/2006/relationships/customXml" Target="../ink/ink57.xml"/><Relationship Id="rId61" Type="http://schemas.openxmlformats.org/officeDocument/2006/relationships/customXml" Target="../ink/ink30.xml"/><Relationship Id="rId82" Type="http://schemas.openxmlformats.org/officeDocument/2006/relationships/image" Target="../media/image1309.png"/><Relationship Id="rId19" Type="http://schemas.openxmlformats.org/officeDocument/2006/relationships/customXml" Target="../ink/ink9.xml"/><Relationship Id="rId14" Type="http://schemas.openxmlformats.org/officeDocument/2006/relationships/image" Target="../media/image1276.png"/><Relationship Id="rId30" Type="http://schemas.openxmlformats.org/officeDocument/2006/relationships/image" Target="../media/image1284.png"/><Relationship Id="rId35" Type="http://schemas.openxmlformats.org/officeDocument/2006/relationships/customXml" Target="../ink/ink17.xml"/><Relationship Id="rId56" Type="http://schemas.openxmlformats.org/officeDocument/2006/relationships/image" Target="../media/image1296.png"/><Relationship Id="rId77" Type="http://schemas.openxmlformats.org/officeDocument/2006/relationships/customXml" Target="../ink/ink38.xml"/><Relationship Id="rId100" Type="http://schemas.openxmlformats.org/officeDocument/2006/relationships/image" Target="../media/image3.png"/><Relationship Id="rId105" Type="http://schemas.openxmlformats.org/officeDocument/2006/relationships/customXml" Target="../ink/ink52.xml"/><Relationship Id="rId126" Type="http://schemas.openxmlformats.org/officeDocument/2006/relationships/image" Target="../media/image16.png"/><Relationship Id="rId8" Type="http://schemas.openxmlformats.org/officeDocument/2006/relationships/image" Target="../media/image1273.png"/><Relationship Id="rId51" Type="http://schemas.openxmlformats.org/officeDocument/2006/relationships/customXml" Target="../ink/ink25.xml"/><Relationship Id="rId72" Type="http://schemas.openxmlformats.org/officeDocument/2006/relationships/image" Target="../media/image1304.png"/><Relationship Id="rId93" Type="http://schemas.openxmlformats.org/officeDocument/2006/relationships/customXml" Target="../ink/ink46.xml"/><Relationship Id="rId98" Type="http://schemas.openxmlformats.org/officeDocument/2006/relationships/image" Target="../media/image2.png"/><Relationship Id="rId121" Type="http://schemas.openxmlformats.org/officeDocument/2006/relationships/customXml" Target="../ink/ink60.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1292.png"/><Relationship Id="rId67" Type="http://schemas.openxmlformats.org/officeDocument/2006/relationships/customXml" Target="../ink/ink33.xml"/><Relationship Id="rId116" Type="http://schemas.openxmlformats.org/officeDocument/2006/relationships/image" Target="../media/image11.png"/><Relationship Id="rId20" Type="http://schemas.openxmlformats.org/officeDocument/2006/relationships/image" Target="../media/image1279.png"/><Relationship Id="rId41" Type="http://schemas.openxmlformats.org/officeDocument/2006/relationships/customXml" Target="../ink/ink20.xml"/><Relationship Id="rId62" Type="http://schemas.openxmlformats.org/officeDocument/2006/relationships/image" Target="../media/image1299.png"/><Relationship Id="rId83" Type="http://schemas.openxmlformats.org/officeDocument/2006/relationships/customXml" Target="../ink/ink41.xml"/><Relationship Id="rId88" Type="http://schemas.openxmlformats.org/officeDocument/2006/relationships/image" Target="../media/image1312.png"/><Relationship Id="rId111" Type="http://schemas.openxmlformats.org/officeDocument/2006/relationships/customXml" Target="../ink/ink55.xml"/><Relationship Id="rId15" Type="http://schemas.openxmlformats.org/officeDocument/2006/relationships/customXml" Target="../ink/ink7.xml"/><Relationship Id="rId36" Type="http://schemas.openxmlformats.org/officeDocument/2006/relationships/image" Target="../media/image1287.png"/><Relationship Id="rId57" Type="http://schemas.openxmlformats.org/officeDocument/2006/relationships/customXml" Target="../ink/ink28.xml"/><Relationship Id="rId106" Type="http://schemas.openxmlformats.org/officeDocument/2006/relationships/image" Target="../media/image6.png"/><Relationship Id="rId127" Type="http://schemas.openxmlformats.org/officeDocument/2006/relationships/customXml" Target="../ink/ink63.xml"/><Relationship Id="rId10" Type="http://schemas.openxmlformats.org/officeDocument/2006/relationships/image" Target="../media/image1274.png"/><Relationship Id="rId31" Type="http://schemas.openxmlformats.org/officeDocument/2006/relationships/customXml" Target="../ink/ink15.xml"/><Relationship Id="rId52" Type="http://schemas.openxmlformats.org/officeDocument/2006/relationships/image" Target="../media/image1295.png"/><Relationship Id="rId73" Type="http://schemas.openxmlformats.org/officeDocument/2006/relationships/customXml" Target="../ink/ink36.xml"/><Relationship Id="rId78" Type="http://schemas.openxmlformats.org/officeDocument/2006/relationships/image" Target="../media/image1307.png"/><Relationship Id="rId94" Type="http://schemas.openxmlformats.org/officeDocument/2006/relationships/image" Target="../media/image1315.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14.png"/><Relationship Id="rId4" Type="http://schemas.openxmlformats.org/officeDocument/2006/relationships/image" Target="../media/image1271.png"/><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117" Type="http://schemas.openxmlformats.org/officeDocument/2006/relationships/customXml" Target="../ink/ink1813.xml"/><Relationship Id="rId21" Type="http://schemas.openxmlformats.org/officeDocument/2006/relationships/customXml" Target="../ink/ink1765.xml"/><Relationship Id="rId42" Type="http://schemas.openxmlformats.org/officeDocument/2006/relationships/image" Target="../media/image1735.png"/><Relationship Id="rId63" Type="http://schemas.openxmlformats.org/officeDocument/2006/relationships/customXml" Target="../ink/ink1786.xml"/><Relationship Id="rId84" Type="http://schemas.openxmlformats.org/officeDocument/2006/relationships/image" Target="../media/image1756.png"/><Relationship Id="rId138" Type="http://schemas.openxmlformats.org/officeDocument/2006/relationships/image" Target="../media/image1783.png"/><Relationship Id="rId159" Type="http://schemas.openxmlformats.org/officeDocument/2006/relationships/customXml" Target="../ink/ink1834.xml"/><Relationship Id="rId170" Type="http://schemas.openxmlformats.org/officeDocument/2006/relationships/image" Target="../media/image1798.png"/><Relationship Id="rId191" Type="http://schemas.openxmlformats.org/officeDocument/2006/relationships/image" Target="../media/image1808.png"/><Relationship Id="rId205" Type="http://schemas.openxmlformats.org/officeDocument/2006/relationships/image" Target="../media/image1815.png"/><Relationship Id="rId107" Type="http://schemas.openxmlformats.org/officeDocument/2006/relationships/customXml" Target="../ink/ink1808.xml"/><Relationship Id="rId11" Type="http://schemas.openxmlformats.org/officeDocument/2006/relationships/customXml" Target="../ink/ink1760.xml"/><Relationship Id="rId32" Type="http://schemas.openxmlformats.org/officeDocument/2006/relationships/image" Target="../media/image1730.png"/><Relationship Id="rId53" Type="http://schemas.openxmlformats.org/officeDocument/2006/relationships/customXml" Target="../ink/ink1781.xml"/><Relationship Id="rId74" Type="http://schemas.openxmlformats.org/officeDocument/2006/relationships/image" Target="../media/image1751.png"/><Relationship Id="rId128" Type="http://schemas.openxmlformats.org/officeDocument/2006/relationships/image" Target="../media/image1778.png"/><Relationship Id="rId149" Type="http://schemas.openxmlformats.org/officeDocument/2006/relationships/customXml" Target="../ink/ink1829.xml"/><Relationship Id="rId5" Type="http://schemas.openxmlformats.org/officeDocument/2006/relationships/customXml" Target="../ink/ink1757.xml"/><Relationship Id="rId95" Type="http://schemas.openxmlformats.org/officeDocument/2006/relationships/customXml" Target="../ink/ink1802.xml"/><Relationship Id="rId160" Type="http://schemas.openxmlformats.org/officeDocument/2006/relationships/image" Target="../media/image1793.png"/><Relationship Id="rId181" Type="http://schemas.openxmlformats.org/officeDocument/2006/relationships/customXml" Target="../ink/ink1845.xml"/><Relationship Id="rId216" Type="http://schemas.openxmlformats.org/officeDocument/2006/relationships/customXml" Target="../ink/ink1863.xml"/><Relationship Id="rId22" Type="http://schemas.openxmlformats.org/officeDocument/2006/relationships/image" Target="../media/image1725.png"/><Relationship Id="rId43" Type="http://schemas.openxmlformats.org/officeDocument/2006/relationships/customXml" Target="../ink/ink1776.xml"/><Relationship Id="rId64" Type="http://schemas.openxmlformats.org/officeDocument/2006/relationships/image" Target="../media/image1746.png"/><Relationship Id="rId118" Type="http://schemas.openxmlformats.org/officeDocument/2006/relationships/image" Target="../media/image1773.png"/><Relationship Id="rId139" Type="http://schemas.openxmlformats.org/officeDocument/2006/relationships/customXml" Target="../ink/ink1824.xml"/><Relationship Id="rId85" Type="http://schemas.openxmlformats.org/officeDocument/2006/relationships/customXml" Target="../ink/ink1797.xml"/><Relationship Id="rId150" Type="http://schemas.openxmlformats.org/officeDocument/2006/relationships/image" Target="../media/image1789.png"/><Relationship Id="rId171" Type="http://schemas.openxmlformats.org/officeDocument/2006/relationships/customXml" Target="../ink/ink1840.xml"/><Relationship Id="rId192" Type="http://schemas.openxmlformats.org/officeDocument/2006/relationships/customXml" Target="../ink/ink1851.xml"/><Relationship Id="rId206" Type="http://schemas.openxmlformats.org/officeDocument/2006/relationships/customXml" Target="../ink/ink1858.xml"/><Relationship Id="rId12" Type="http://schemas.openxmlformats.org/officeDocument/2006/relationships/image" Target="../media/image1720.png"/><Relationship Id="rId33" Type="http://schemas.openxmlformats.org/officeDocument/2006/relationships/customXml" Target="../ink/ink1771.xml"/><Relationship Id="rId108" Type="http://schemas.openxmlformats.org/officeDocument/2006/relationships/image" Target="../media/image1768.png"/><Relationship Id="rId129" Type="http://schemas.openxmlformats.org/officeDocument/2006/relationships/customXml" Target="../ink/ink1819.xml"/><Relationship Id="rId54" Type="http://schemas.openxmlformats.org/officeDocument/2006/relationships/image" Target="../media/image1741.png"/><Relationship Id="rId75" Type="http://schemas.openxmlformats.org/officeDocument/2006/relationships/customXml" Target="../ink/ink1792.xml"/><Relationship Id="rId96" Type="http://schemas.openxmlformats.org/officeDocument/2006/relationships/image" Target="../media/image1762.png"/><Relationship Id="rId140" Type="http://schemas.openxmlformats.org/officeDocument/2006/relationships/image" Target="../media/image1784.png"/><Relationship Id="rId161" Type="http://schemas.openxmlformats.org/officeDocument/2006/relationships/customXml" Target="../ink/ink1835.xml"/><Relationship Id="rId182" Type="http://schemas.openxmlformats.org/officeDocument/2006/relationships/image" Target="../media/image1804.png"/><Relationship Id="rId217" Type="http://schemas.openxmlformats.org/officeDocument/2006/relationships/image" Target="../media/image1821.png"/><Relationship Id="rId6" Type="http://schemas.openxmlformats.org/officeDocument/2006/relationships/image" Target="../media/image1717.png"/><Relationship Id="rId23" Type="http://schemas.openxmlformats.org/officeDocument/2006/relationships/customXml" Target="../ink/ink1766.xml"/><Relationship Id="rId119" Type="http://schemas.openxmlformats.org/officeDocument/2006/relationships/customXml" Target="../ink/ink1814.xml"/><Relationship Id="rId44" Type="http://schemas.openxmlformats.org/officeDocument/2006/relationships/image" Target="../media/image1736.png"/><Relationship Id="rId65" Type="http://schemas.openxmlformats.org/officeDocument/2006/relationships/customXml" Target="../ink/ink1787.xml"/><Relationship Id="rId86" Type="http://schemas.openxmlformats.org/officeDocument/2006/relationships/image" Target="../media/image1757.png"/><Relationship Id="rId130" Type="http://schemas.openxmlformats.org/officeDocument/2006/relationships/image" Target="../media/image1779.png"/><Relationship Id="rId151" Type="http://schemas.openxmlformats.org/officeDocument/2006/relationships/customXml" Target="../ink/ink1830.xml"/><Relationship Id="rId172" Type="http://schemas.openxmlformats.org/officeDocument/2006/relationships/image" Target="../media/image1799.png"/><Relationship Id="rId193" Type="http://schemas.openxmlformats.org/officeDocument/2006/relationships/image" Target="../media/image1809.png"/><Relationship Id="rId207" Type="http://schemas.openxmlformats.org/officeDocument/2006/relationships/image" Target="../media/image1816.png"/><Relationship Id="rId13" Type="http://schemas.openxmlformats.org/officeDocument/2006/relationships/customXml" Target="../ink/ink1761.xml"/><Relationship Id="rId109" Type="http://schemas.openxmlformats.org/officeDocument/2006/relationships/customXml" Target="../ink/ink1809.xml"/><Relationship Id="rId34" Type="http://schemas.openxmlformats.org/officeDocument/2006/relationships/image" Target="../media/image1731.png"/><Relationship Id="rId55" Type="http://schemas.openxmlformats.org/officeDocument/2006/relationships/customXml" Target="../ink/ink1782.xml"/><Relationship Id="rId76" Type="http://schemas.openxmlformats.org/officeDocument/2006/relationships/image" Target="../media/image1752.png"/><Relationship Id="rId97" Type="http://schemas.openxmlformats.org/officeDocument/2006/relationships/customXml" Target="../ink/ink1803.xml"/><Relationship Id="rId120" Type="http://schemas.openxmlformats.org/officeDocument/2006/relationships/image" Target="../media/image1774.png"/><Relationship Id="rId141" Type="http://schemas.openxmlformats.org/officeDocument/2006/relationships/customXml" Target="../ink/ink1825.xml"/><Relationship Id="rId7" Type="http://schemas.openxmlformats.org/officeDocument/2006/relationships/customXml" Target="../ink/ink1758.xml"/><Relationship Id="rId162" Type="http://schemas.openxmlformats.org/officeDocument/2006/relationships/image" Target="../media/image1794.png"/><Relationship Id="rId183" Type="http://schemas.openxmlformats.org/officeDocument/2006/relationships/customXml" Target="../ink/ink1846.xml"/><Relationship Id="rId218" Type="http://schemas.openxmlformats.org/officeDocument/2006/relationships/customXml" Target="../ink/ink1864.xml"/><Relationship Id="rId24" Type="http://schemas.openxmlformats.org/officeDocument/2006/relationships/image" Target="../media/image1726.png"/><Relationship Id="rId45" Type="http://schemas.openxmlformats.org/officeDocument/2006/relationships/customXml" Target="../ink/ink1777.xml"/><Relationship Id="rId66" Type="http://schemas.openxmlformats.org/officeDocument/2006/relationships/image" Target="../media/image1747.png"/><Relationship Id="rId87" Type="http://schemas.openxmlformats.org/officeDocument/2006/relationships/customXml" Target="../ink/ink1798.xml"/><Relationship Id="rId110" Type="http://schemas.openxmlformats.org/officeDocument/2006/relationships/image" Target="../media/image1769.png"/><Relationship Id="rId131" Type="http://schemas.openxmlformats.org/officeDocument/2006/relationships/customXml" Target="../ink/ink1820.xml"/><Relationship Id="rId152" Type="http://schemas.openxmlformats.org/officeDocument/2006/relationships/image" Target="../media/image1790.png"/><Relationship Id="rId173" Type="http://schemas.openxmlformats.org/officeDocument/2006/relationships/customXml" Target="../ink/ink1841.xml"/><Relationship Id="rId194" Type="http://schemas.openxmlformats.org/officeDocument/2006/relationships/customXml" Target="../ink/ink1852.xml"/><Relationship Id="rId208" Type="http://schemas.openxmlformats.org/officeDocument/2006/relationships/customXml" Target="../ink/ink1859.xml"/><Relationship Id="rId14" Type="http://schemas.openxmlformats.org/officeDocument/2006/relationships/image" Target="../media/image1721.png"/><Relationship Id="rId30" Type="http://schemas.openxmlformats.org/officeDocument/2006/relationships/image" Target="../media/image1729.png"/><Relationship Id="rId35" Type="http://schemas.openxmlformats.org/officeDocument/2006/relationships/customXml" Target="../ink/ink1772.xml"/><Relationship Id="rId56" Type="http://schemas.openxmlformats.org/officeDocument/2006/relationships/image" Target="../media/image1742.png"/><Relationship Id="rId77" Type="http://schemas.openxmlformats.org/officeDocument/2006/relationships/customXml" Target="../ink/ink1793.xml"/><Relationship Id="rId100" Type="http://schemas.openxmlformats.org/officeDocument/2006/relationships/image" Target="../media/image1764.png"/><Relationship Id="rId105" Type="http://schemas.openxmlformats.org/officeDocument/2006/relationships/customXml" Target="../ink/ink1807.xml"/><Relationship Id="rId126" Type="http://schemas.openxmlformats.org/officeDocument/2006/relationships/image" Target="../media/image1777.png"/><Relationship Id="rId147" Type="http://schemas.openxmlformats.org/officeDocument/2006/relationships/customXml" Target="../ink/ink1828.xml"/><Relationship Id="rId168" Type="http://schemas.openxmlformats.org/officeDocument/2006/relationships/image" Target="../media/image1797.png"/><Relationship Id="rId8" Type="http://schemas.openxmlformats.org/officeDocument/2006/relationships/image" Target="../media/image1718.png"/><Relationship Id="rId51" Type="http://schemas.openxmlformats.org/officeDocument/2006/relationships/customXml" Target="../ink/ink1780.xml"/><Relationship Id="rId72" Type="http://schemas.openxmlformats.org/officeDocument/2006/relationships/image" Target="../media/image1750.png"/><Relationship Id="rId93" Type="http://schemas.openxmlformats.org/officeDocument/2006/relationships/customXml" Target="../ink/ink1801.xml"/><Relationship Id="rId98" Type="http://schemas.openxmlformats.org/officeDocument/2006/relationships/image" Target="../media/image1763.png"/><Relationship Id="rId121" Type="http://schemas.openxmlformats.org/officeDocument/2006/relationships/customXml" Target="../ink/ink1815.xml"/><Relationship Id="rId142" Type="http://schemas.openxmlformats.org/officeDocument/2006/relationships/image" Target="../media/image1785.png"/><Relationship Id="rId163" Type="http://schemas.openxmlformats.org/officeDocument/2006/relationships/customXml" Target="../ink/ink1836.xml"/><Relationship Id="rId184" Type="http://schemas.openxmlformats.org/officeDocument/2006/relationships/image" Target="../media/image1805.png"/><Relationship Id="rId189" Type="http://schemas.openxmlformats.org/officeDocument/2006/relationships/customXml" Target="../ink/ink1849.xml"/><Relationship Id="rId219" Type="http://schemas.openxmlformats.org/officeDocument/2006/relationships/image" Target="../media/image1822.png"/><Relationship Id="rId3" Type="http://schemas.openxmlformats.org/officeDocument/2006/relationships/customXml" Target="../ink/ink1756.xml"/><Relationship Id="rId214" Type="http://schemas.openxmlformats.org/officeDocument/2006/relationships/customXml" Target="../ink/ink1862.xml"/><Relationship Id="rId25" Type="http://schemas.openxmlformats.org/officeDocument/2006/relationships/customXml" Target="../ink/ink1767.xml"/><Relationship Id="rId46" Type="http://schemas.openxmlformats.org/officeDocument/2006/relationships/image" Target="../media/image1737.png"/><Relationship Id="rId67" Type="http://schemas.openxmlformats.org/officeDocument/2006/relationships/customXml" Target="../ink/ink1788.xml"/><Relationship Id="rId116" Type="http://schemas.openxmlformats.org/officeDocument/2006/relationships/image" Target="../media/image1772.png"/><Relationship Id="rId137" Type="http://schemas.openxmlformats.org/officeDocument/2006/relationships/customXml" Target="../ink/ink1823.xml"/><Relationship Id="rId158" Type="http://schemas.openxmlformats.org/officeDocument/2006/relationships/image" Target="../media/image1792.png"/><Relationship Id="rId20" Type="http://schemas.openxmlformats.org/officeDocument/2006/relationships/image" Target="../media/image1724.png"/><Relationship Id="rId41" Type="http://schemas.openxmlformats.org/officeDocument/2006/relationships/customXml" Target="../ink/ink1775.xml"/><Relationship Id="rId62" Type="http://schemas.openxmlformats.org/officeDocument/2006/relationships/image" Target="../media/image1745.png"/><Relationship Id="rId83" Type="http://schemas.openxmlformats.org/officeDocument/2006/relationships/customXml" Target="../ink/ink1796.xml"/><Relationship Id="rId88" Type="http://schemas.openxmlformats.org/officeDocument/2006/relationships/image" Target="../media/image1758.png"/><Relationship Id="rId111" Type="http://schemas.openxmlformats.org/officeDocument/2006/relationships/customXml" Target="../ink/ink1810.xml"/><Relationship Id="rId132" Type="http://schemas.openxmlformats.org/officeDocument/2006/relationships/image" Target="../media/image1780.png"/><Relationship Id="rId153" Type="http://schemas.openxmlformats.org/officeDocument/2006/relationships/customXml" Target="../ink/ink1831.xml"/><Relationship Id="rId174" Type="http://schemas.openxmlformats.org/officeDocument/2006/relationships/image" Target="../media/image1800.png"/><Relationship Id="rId179" Type="http://schemas.openxmlformats.org/officeDocument/2006/relationships/customXml" Target="../ink/ink1844.xml"/><Relationship Id="rId195" Type="http://schemas.openxmlformats.org/officeDocument/2006/relationships/image" Target="../media/image1810.png"/><Relationship Id="rId209" Type="http://schemas.openxmlformats.org/officeDocument/2006/relationships/image" Target="../media/image1817.png"/><Relationship Id="rId190" Type="http://schemas.openxmlformats.org/officeDocument/2006/relationships/customXml" Target="../ink/ink1850.xml"/><Relationship Id="rId204" Type="http://schemas.openxmlformats.org/officeDocument/2006/relationships/customXml" Target="../ink/ink1857.xml"/><Relationship Id="rId15" Type="http://schemas.openxmlformats.org/officeDocument/2006/relationships/customXml" Target="../ink/ink1762.xml"/><Relationship Id="rId36" Type="http://schemas.openxmlformats.org/officeDocument/2006/relationships/image" Target="../media/image1732.png"/><Relationship Id="rId57" Type="http://schemas.openxmlformats.org/officeDocument/2006/relationships/customXml" Target="../ink/ink1783.xml"/><Relationship Id="rId106" Type="http://schemas.openxmlformats.org/officeDocument/2006/relationships/image" Target="../media/image1767.png"/><Relationship Id="rId127" Type="http://schemas.openxmlformats.org/officeDocument/2006/relationships/customXml" Target="../ink/ink1818.xml"/><Relationship Id="rId10" Type="http://schemas.openxmlformats.org/officeDocument/2006/relationships/image" Target="../media/image1719.png"/><Relationship Id="rId31" Type="http://schemas.openxmlformats.org/officeDocument/2006/relationships/customXml" Target="../ink/ink1770.xml"/><Relationship Id="rId52" Type="http://schemas.openxmlformats.org/officeDocument/2006/relationships/image" Target="../media/image1740.png"/><Relationship Id="rId73" Type="http://schemas.openxmlformats.org/officeDocument/2006/relationships/customXml" Target="../ink/ink1791.xml"/><Relationship Id="rId78" Type="http://schemas.openxmlformats.org/officeDocument/2006/relationships/image" Target="../media/image1753.png"/><Relationship Id="rId94" Type="http://schemas.openxmlformats.org/officeDocument/2006/relationships/image" Target="../media/image1761.png"/><Relationship Id="rId99" Type="http://schemas.openxmlformats.org/officeDocument/2006/relationships/customXml" Target="../ink/ink1804.xml"/><Relationship Id="rId101" Type="http://schemas.openxmlformats.org/officeDocument/2006/relationships/customXml" Target="../ink/ink1805.xml"/><Relationship Id="rId122" Type="http://schemas.openxmlformats.org/officeDocument/2006/relationships/image" Target="../media/image1775.png"/><Relationship Id="rId143" Type="http://schemas.openxmlformats.org/officeDocument/2006/relationships/customXml" Target="../ink/ink1826.xml"/><Relationship Id="rId148" Type="http://schemas.openxmlformats.org/officeDocument/2006/relationships/image" Target="../media/image1788.png"/><Relationship Id="rId164" Type="http://schemas.openxmlformats.org/officeDocument/2006/relationships/image" Target="../media/image1795.png"/><Relationship Id="rId169" Type="http://schemas.openxmlformats.org/officeDocument/2006/relationships/customXml" Target="../ink/ink1839.xml"/><Relationship Id="rId185" Type="http://schemas.openxmlformats.org/officeDocument/2006/relationships/customXml" Target="../ink/ink1847.xml"/><Relationship Id="rId4" Type="http://schemas.openxmlformats.org/officeDocument/2006/relationships/image" Target="../media/image1716.png"/><Relationship Id="rId9" Type="http://schemas.openxmlformats.org/officeDocument/2006/relationships/customXml" Target="../ink/ink1759.xml"/><Relationship Id="rId180" Type="http://schemas.openxmlformats.org/officeDocument/2006/relationships/image" Target="../media/image1803.png"/><Relationship Id="rId210" Type="http://schemas.openxmlformats.org/officeDocument/2006/relationships/customXml" Target="../ink/ink1860.xml"/><Relationship Id="rId215" Type="http://schemas.openxmlformats.org/officeDocument/2006/relationships/image" Target="../media/image1820.png"/><Relationship Id="rId26" Type="http://schemas.openxmlformats.org/officeDocument/2006/relationships/image" Target="../media/image1727.png"/><Relationship Id="rId47" Type="http://schemas.openxmlformats.org/officeDocument/2006/relationships/customXml" Target="../ink/ink1778.xml"/><Relationship Id="rId68" Type="http://schemas.openxmlformats.org/officeDocument/2006/relationships/image" Target="../media/image1748.png"/><Relationship Id="rId89" Type="http://schemas.openxmlformats.org/officeDocument/2006/relationships/customXml" Target="../ink/ink1799.xml"/><Relationship Id="rId112" Type="http://schemas.openxmlformats.org/officeDocument/2006/relationships/image" Target="../media/image1770.png"/><Relationship Id="rId133" Type="http://schemas.openxmlformats.org/officeDocument/2006/relationships/customXml" Target="../ink/ink1821.xml"/><Relationship Id="rId154" Type="http://schemas.openxmlformats.org/officeDocument/2006/relationships/image" Target="../media/image1478.png"/><Relationship Id="rId175" Type="http://schemas.openxmlformats.org/officeDocument/2006/relationships/customXml" Target="../ink/ink1842.xml"/><Relationship Id="rId196" Type="http://schemas.openxmlformats.org/officeDocument/2006/relationships/customXml" Target="../ink/ink1853.xml"/><Relationship Id="rId200" Type="http://schemas.openxmlformats.org/officeDocument/2006/relationships/customXml" Target="../ink/ink1855.xml"/><Relationship Id="rId16" Type="http://schemas.openxmlformats.org/officeDocument/2006/relationships/image" Target="../media/image1722.png"/><Relationship Id="rId37" Type="http://schemas.openxmlformats.org/officeDocument/2006/relationships/customXml" Target="../ink/ink1773.xml"/><Relationship Id="rId58" Type="http://schemas.openxmlformats.org/officeDocument/2006/relationships/image" Target="../media/image1743.png"/><Relationship Id="rId79" Type="http://schemas.openxmlformats.org/officeDocument/2006/relationships/customXml" Target="../ink/ink1794.xml"/><Relationship Id="rId102" Type="http://schemas.openxmlformats.org/officeDocument/2006/relationships/image" Target="../media/image1765.png"/><Relationship Id="rId123" Type="http://schemas.openxmlformats.org/officeDocument/2006/relationships/customXml" Target="../ink/ink1816.xml"/><Relationship Id="rId144" Type="http://schemas.openxmlformats.org/officeDocument/2006/relationships/image" Target="../media/image1786.png"/><Relationship Id="rId90" Type="http://schemas.openxmlformats.org/officeDocument/2006/relationships/image" Target="../media/image1759.png"/><Relationship Id="rId165" Type="http://schemas.openxmlformats.org/officeDocument/2006/relationships/customXml" Target="../ink/ink1837.xml"/><Relationship Id="rId186" Type="http://schemas.openxmlformats.org/officeDocument/2006/relationships/image" Target="../media/image1806.png"/><Relationship Id="rId211" Type="http://schemas.openxmlformats.org/officeDocument/2006/relationships/image" Target="../media/image1818.png"/><Relationship Id="rId27" Type="http://schemas.openxmlformats.org/officeDocument/2006/relationships/customXml" Target="../ink/ink1768.xml"/><Relationship Id="rId48" Type="http://schemas.openxmlformats.org/officeDocument/2006/relationships/image" Target="../media/image1738.png"/><Relationship Id="rId69" Type="http://schemas.openxmlformats.org/officeDocument/2006/relationships/customXml" Target="../ink/ink1789.xml"/><Relationship Id="rId113" Type="http://schemas.openxmlformats.org/officeDocument/2006/relationships/customXml" Target="../ink/ink1811.xml"/><Relationship Id="rId134" Type="http://schemas.openxmlformats.org/officeDocument/2006/relationships/image" Target="../media/image1781.png"/><Relationship Id="rId80" Type="http://schemas.openxmlformats.org/officeDocument/2006/relationships/image" Target="../media/image1754.png"/><Relationship Id="rId155" Type="http://schemas.openxmlformats.org/officeDocument/2006/relationships/customXml" Target="../ink/ink1832.xml"/><Relationship Id="rId176" Type="http://schemas.openxmlformats.org/officeDocument/2006/relationships/image" Target="../media/image1801.png"/><Relationship Id="rId197" Type="http://schemas.openxmlformats.org/officeDocument/2006/relationships/image" Target="../media/image1811.png"/><Relationship Id="rId201" Type="http://schemas.openxmlformats.org/officeDocument/2006/relationships/image" Target="../media/image1813.png"/><Relationship Id="rId17" Type="http://schemas.openxmlformats.org/officeDocument/2006/relationships/customXml" Target="../ink/ink1763.xml"/><Relationship Id="rId38" Type="http://schemas.openxmlformats.org/officeDocument/2006/relationships/image" Target="../media/image1733.png"/><Relationship Id="rId59" Type="http://schemas.openxmlformats.org/officeDocument/2006/relationships/customXml" Target="../ink/ink1784.xml"/><Relationship Id="rId103" Type="http://schemas.openxmlformats.org/officeDocument/2006/relationships/customXml" Target="../ink/ink1806.xml"/><Relationship Id="rId124" Type="http://schemas.openxmlformats.org/officeDocument/2006/relationships/image" Target="../media/image1776.png"/><Relationship Id="rId70" Type="http://schemas.openxmlformats.org/officeDocument/2006/relationships/image" Target="../media/image1749.png"/><Relationship Id="rId91" Type="http://schemas.openxmlformats.org/officeDocument/2006/relationships/customXml" Target="../ink/ink1800.xml"/><Relationship Id="rId145" Type="http://schemas.openxmlformats.org/officeDocument/2006/relationships/customXml" Target="../ink/ink1827.xml"/><Relationship Id="rId166" Type="http://schemas.openxmlformats.org/officeDocument/2006/relationships/image" Target="../media/image1796.png"/><Relationship Id="rId187" Type="http://schemas.openxmlformats.org/officeDocument/2006/relationships/customXml" Target="../ink/ink1848.xml"/><Relationship Id="rId1" Type="http://schemas.openxmlformats.org/officeDocument/2006/relationships/slideLayout" Target="../slideLayouts/slideLayout7.xml"/><Relationship Id="rId212" Type="http://schemas.openxmlformats.org/officeDocument/2006/relationships/customXml" Target="../ink/ink1861.xml"/><Relationship Id="rId28" Type="http://schemas.openxmlformats.org/officeDocument/2006/relationships/image" Target="../media/image1728.png"/><Relationship Id="rId49" Type="http://schemas.openxmlformats.org/officeDocument/2006/relationships/customXml" Target="../ink/ink1779.xml"/><Relationship Id="rId114" Type="http://schemas.openxmlformats.org/officeDocument/2006/relationships/image" Target="../media/image1771.png"/><Relationship Id="rId60" Type="http://schemas.openxmlformats.org/officeDocument/2006/relationships/image" Target="../media/image1744.png"/><Relationship Id="rId81" Type="http://schemas.openxmlformats.org/officeDocument/2006/relationships/customXml" Target="../ink/ink1795.xml"/><Relationship Id="rId135" Type="http://schemas.openxmlformats.org/officeDocument/2006/relationships/customXml" Target="../ink/ink1822.xml"/><Relationship Id="rId156" Type="http://schemas.openxmlformats.org/officeDocument/2006/relationships/image" Target="../media/image1791.png"/><Relationship Id="rId177" Type="http://schemas.openxmlformats.org/officeDocument/2006/relationships/customXml" Target="../ink/ink1843.xml"/><Relationship Id="rId198" Type="http://schemas.openxmlformats.org/officeDocument/2006/relationships/customXml" Target="../ink/ink1854.xml"/><Relationship Id="rId202" Type="http://schemas.openxmlformats.org/officeDocument/2006/relationships/customXml" Target="../ink/ink1856.xml"/><Relationship Id="rId18" Type="http://schemas.openxmlformats.org/officeDocument/2006/relationships/image" Target="../media/image1723.png"/><Relationship Id="rId39" Type="http://schemas.openxmlformats.org/officeDocument/2006/relationships/customXml" Target="../ink/ink1774.xml"/><Relationship Id="rId50" Type="http://schemas.openxmlformats.org/officeDocument/2006/relationships/image" Target="../media/image1739.png"/><Relationship Id="rId104" Type="http://schemas.openxmlformats.org/officeDocument/2006/relationships/image" Target="../media/image1766.png"/><Relationship Id="rId125" Type="http://schemas.openxmlformats.org/officeDocument/2006/relationships/customXml" Target="../ink/ink1817.xml"/><Relationship Id="rId146" Type="http://schemas.openxmlformats.org/officeDocument/2006/relationships/image" Target="../media/image1787.png"/><Relationship Id="rId167" Type="http://schemas.openxmlformats.org/officeDocument/2006/relationships/customXml" Target="../ink/ink1838.xml"/><Relationship Id="rId188" Type="http://schemas.openxmlformats.org/officeDocument/2006/relationships/image" Target="../media/image1807.png"/><Relationship Id="rId71" Type="http://schemas.openxmlformats.org/officeDocument/2006/relationships/customXml" Target="../ink/ink1790.xml"/><Relationship Id="rId92" Type="http://schemas.openxmlformats.org/officeDocument/2006/relationships/image" Target="../media/image1760.png"/><Relationship Id="rId213" Type="http://schemas.openxmlformats.org/officeDocument/2006/relationships/image" Target="../media/image1819.png"/><Relationship Id="rId2" Type="http://schemas.openxmlformats.org/officeDocument/2006/relationships/notesSlide" Target="../notesSlides/notesSlide20.xml"/><Relationship Id="rId29" Type="http://schemas.openxmlformats.org/officeDocument/2006/relationships/customXml" Target="../ink/ink1769.xml"/><Relationship Id="rId40" Type="http://schemas.openxmlformats.org/officeDocument/2006/relationships/image" Target="../media/image1734.png"/><Relationship Id="rId115" Type="http://schemas.openxmlformats.org/officeDocument/2006/relationships/customXml" Target="../ink/ink1812.xml"/><Relationship Id="rId136" Type="http://schemas.openxmlformats.org/officeDocument/2006/relationships/image" Target="../media/image1782.png"/><Relationship Id="rId157" Type="http://schemas.openxmlformats.org/officeDocument/2006/relationships/customXml" Target="../ink/ink1833.xml"/><Relationship Id="rId178" Type="http://schemas.openxmlformats.org/officeDocument/2006/relationships/image" Target="../media/image1802.png"/><Relationship Id="rId61" Type="http://schemas.openxmlformats.org/officeDocument/2006/relationships/customXml" Target="../ink/ink1785.xml"/><Relationship Id="rId82" Type="http://schemas.openxmlformats.org/officeDocument/2006/relationships/image" Target="../media/image1755.png"/><Relationship Id="rId199" Type="http://schemas.openxmlformats.org/officeDocument/2006/relationships/image" Target="../media/image1812.png"/><Relationship Id="rId203" Type="http://schemas.openxmlformats.org/officeDocument/2006/relationships/image" Target="../media/image1814.png"/><Relationship Id="rId19" Type="http://schemas.openxmlformats.org/officeDocument/2006/relationships/customXml" Target="../ink/ink1764.xml"/></Relationships>
</file>

<file path=ppt/slides/_rels/slide21.xml.rels><?xml version="1.0" encoding="UTF-8" standalone="yes"?>
<Relationships xmlns="http://schemas.openxmlformats.org/package/2006/relationships"><Relationship Id="rId21" Type="http://schemas.openxmlformats.org/officeDocument/2006/relationships/image" Target="../media/image1831.png"/><Relationship Id="rId170" Type="http://schemas.openxmlformats.org/officeDocument/2006/relationships/customXml" Target="../ink/ink1947.xml"/><Relationship Id="rId268" Type="http://schemas.openxmlformats.org/officeDocument/2006/relationships/customXml" Target="../ink/ink1996.xml"/><Relationship Id="rId475" Type="http://schemas.openxmlformats.org/officeDocument/2006/relationships/customXml" Target="../ink/ink2100.xml"/><Relationship Id="rId682" Type="http://schemas.openxmlformats.org/officeDocument/2006/relationships/customXml" Target="../ink/ink2204.xml"/><Relationship Id="rId128" Type="http://schemas.openxmlformats.org/officeDocument/2006/relationships/customXml" Target="../ink/ink1926.xml"/><Relationship Id="rId335" Type="http://schemas.openxmlformats.org/officeDocument/2006/relationships/customXml" Target="../ink/ink2030.xml"/><Relationship Id="rId542" Type="http://schemas.openxmlformats.org/officeDocument/2006/relationships/image" Target="../media/image2091.png"/><Relationship Id="rId987" Type="http://schemas.openxmlformats.org/officeDocument/2006/relationships/image" Target="../media/image2311.png"/><Relationship Id="rId1172" Type="http://schemas.openxmlformats.org/officeDocument/2006/relationships/customXml" Target="../ink/ink2450.xml"/><Relationship Id="rId402" Type="http://schemas.openxmlformats.org/officeDocument/2006/relationships/image" Target="../media/image2021.png"/><Relationship Id="rId847" Type="http://schemas.openxmlformats.org/officeDocument/2006/relationships/image" Target="../media/image2243.png"/><Relationship Id="rId1032" Type="http://schemas.openxmlformats.org/officeDocument/2006/relationships/customXml" Target="../ink/ink2380.xml"/><Relationship Id="rId707" Type="http://schemas.openxmlformats.org/officeDocument/2006/relationships/image" Target="../media/image2173.png"/><Relationship Id="rId914" Type="http://schemas.openxmlformats.org/officeDocument/2006/relationships/image" Target="../media/image2276.png"/><Relationship Id="rId43" Type="http://schemas.openxmlformats.org/officeDocument/2006/relationships/image" Target="../media/image1842.png"/><Relationship Id="rId192" Type="http://schemas.openxmlformats.org/officeDocument/2006/relationships/customXml" Target="../ink/ink1958.xml"/><Relationship Id="rId497" Type="http://schemas.openxmlformats.org/officeDocument/2006/relationships/customXml" Target="../ink/ink2111.xml"/><Relationship Id="rId357" Type="http://schemas.openxmlformats.org/officeDocument/2006/relationships/customXml" Target="../ink/ink2041.xml"/><Relationship Id="rId1194" Type="http://schemas.openxmlformats.org/officeDocument/2006/relationships/customXml" Target="../ink/ink2461.xml"/><Relationship Id="rId217" Type="http://schemas.openxmlformats.org/officeDocument/2006/relationships/image" Target="../media/image1929.png"/><Relationship Id="rId564" Type="http://schemas.openxmlformats.org/officeDocument/2006/relationships/customXml" Target="../ink/ink2145.xml"/><Relationship Id="rId771" Type="http://schemas.openxmlformats.org/officeDocument/2006/relationships/image" Target="../media/image2205.png"/><Relationship Id="rId869" Type="http://schemas.openxmlformats.org/officeDocument/2006/relationships/image" Target="../media/image2254.png"/><Relationship Id="rId424" Type="http://schemas.openxmlformats.org/officeDocument/2006/relationships/image" Target="../media/image2032.png"/><Relationship Id="rId631" Type="http://schemas.openxmlformats.org/officeDocument/2006/relationships/image" Target="../media/image2135.png"/><Relationship Id="rId729" Type="http://schemas.openxmlformats.org/officeDocument/2006/relationships/image" Target="../media/image2184.png"/><Relationship Id="rId1054" Type="http://schemas.openxmlformats.org/officeDocument/2006/relationships/customXml" Target="../ink/ink2391.xml"/><Relationship Id="rId1261" Type="http://schemas.openxmlformats.org/officeDocument/2006/relationships/image" Target="../media/image2448.png"/><Relationship Id="rId936" Type="http://schemas.openxmlformats.org/officeDocument/2006/relationships/customXml" Target="../ink/ink2332.xml"/><Relationship Id="rId1121" Type="http://schemas.openxmlformats.org/officeDocument/2006/relationships/image" Target="../media/image2378.png"/><Relationship Id="rId1219" Type="http://schemas.openxmlformats.org/officeDocument/2006/relationships/image" Target="../media/image2427.png"/><Relationship Id="rId65" Type="http://schemas.openxmlformats.org/officeDocument/2006/relationships/image" Target="../media/image1853.png"/><Relationship Id="rId281" Type="http://schemas.openxmlformats.org/officeDocument/2006/relationships/image" Target="../media/image1961.png"/><Relationship Id="rId141" Type="http://schemas.openxmlformats.org/officeDocument/2006/relationships/image" Target="../media/image1891.png"/><Relationship Id="rId379" Type="http://schemas.openxmlformats.org/officeDocument/2006/relationships/customXml" Target="../ink/ink2052.xml"/><Relationship Id="rId586" Type="http://schemas.openxmlformats.org/officeDocument/2006/relationships/customXml" Target="../ink/ink2156.xml"/><Relationship Id="rId793" Type="http://schemas.openxmlformats.org/officeDocument/2006/relationships/image" Target="../media/image2216.png"/><Relationship Id="rId7" Type="http://schemas.openxmlformats.org/officeDocument/2006/relationships/image" Target="../media/image1824.png"/><Relationship Id="rId239" Type="http://schemas.openxmlformats.org/officeDocument/2006/relationships/image" Target="../media/image1940.png"/><Relationship Id="rId446" Type="http://schemas.openxmlformats.org/officeDocument/2006/relationships/image" Target="../media/image2043.png"/><Relationship Id="rId653" Type="http://schemas.openxmlformats.org/officeDocument/2006/relationships/image" Target="../media/image2146.png"/><Relationship Id="rId1076" Type="http://schemas.openxmlformats.org/officeDocument/2006/relationships/customXml" Target="../ink/ink2402.xml"/><Relationship Id="rId1283" Type="http://schemas.openxmlformats.org/officeDocument/2006/relationships/customXml" Target="../ink/ink2506.xml"/><Relationship Id="rId306" Type="http://schemas.openxmlformats.org/officeDocument/2006/relationships/customXml" Target="../ink/ink2015.xml"/><Relationship Id="rId860" Type="http://schemas.openxmlformats.org/officeDocument/2006/relationships/customXml" Target="../ink/ink2293.xml"/><Relationship Id="rId958" Type="http://schemas.openxmlformats.org/officeDocument/2006/relationships/customXml" Target="../ink/ink2343.xml"/><Relationship Id="rId1143" Type="http://schemas.openxmlformats.org/officeDocument/2006/relationships/image" Target="../media/image2389.png"/><Relationship Id="rId87" Type="http://schemas.openxmlformats.org/officeDocument/2006/relationships/image" Target="../media/image1864.png"/><Relationship Id="rId513" Type="http://schemas.openxmlformats.org/officeDocument/2006/relationships/customXml" Target="../ink/ink2119.xml"/><Relationship Id="rId720" Type="http://schemas.openxmlformats.org/officeDocument/2006/relationships/customXml" Target="../ink/ink2223.xml"/><Relationship Id="rId818" Type="http://schemas.openxmlformats.org/officeDocument/2006/relationships/customXml" Target="../ink/ink2272.xml"/><Relationship Id="rId1003" Type="http://schemas.openxmlformats.org/officeDocument/2006/relationships/image" Target="../media/image2319.png"/><Relationship Id="rId1210" Type="http://schemas.openxmlformats.org/officeDocument/2006/relationships/customXml" Target="../ink/ink2469.xml"/><Relationship Id="rId1308" Type="http://schemas.openxmlformats.org/officeDocument/2006/relationships/image" Target="../media/image2471.png"/><Relationship Id="rId14" Type="http://schemas.openxmlformats.org/officeDocument/2006/relationships/customXml" Target="../ink/ink1869.xml"/><Relationship Id="rId163" Type="http://schemas.openxmlformats.org/officeDocument/2006/relationships/image" Target="../media/image1902.png"/><Relationship Id="rId370" Type="http://schemas.openxmlformats.org/officeDocument/2006/relationships/image" Target="../media/image2005.png"/><Relationship Id="rId230" Type="http://schemas.openxmlformats.org/officeDocument/2006/relationships/customXml" Target="../ink/ink1977.xml"/><Relationship Id="rId468" Type="http://schemas.openxmlformats.org/officeDocument/2006/relationships/image" Target="../media/image2054.png"/><Relationship Id="rId675" Type="http://schemas.openxmlformats.org/officeDocument/2006/relationships/image" Target="../media/image2157.png"/><Relationship Id="rId882" Type="http://schemas.openxmlformats.org/officeDocument/2006/relationships/customXml" Target="../ink/ink2304.xml"/><Relationship Id="rId1098" Type="http://schemas.openxmlformats.org/officeDocument/2006/relationships/customXml" Target="../ink/ink2413.xml"/><Relationship Id="rId328" Type="http://schemas.openxmlformats.org/officeDocument/2006/relationships/image" Target="../media/image1984.png"/><Relationship Id="rId535" Type="http://schemas.openxmlformats.org/officeDocument/2006/relationships/customXml" Target="../ink/ink2130.xml"/><Relationship Id="rId742" Type="http://schemas.openxmlformats.org/officeDocument/2006/relationships/customXml" Target="../ink/ink2234.xml"/><Relationship Id="rId1165" Type="http://schemas.openxmlformats.org/officeDocument/2006/relationships/image" Target="../media/image2400.png"/><Relationship Id="rId602" Type="http://schemas.openxmlformats.org/officeDocument/2006/relationships/customXml" Target="../ink/ink2164.xml"/><Relationship Id="rId1025" Type="http://schemas.openxmlformats.org/officeDocument/2006/relationships/image" Target="../media/image2330.png"/><Relationship Id="rId1232" Type="http://schemas.openxmlformats.org/officeDocument/2006/relationships/customXml" Target="../ink/ink2480.xml"/><Relationship Id="rId907" Type="http://schemas.openxmlformats.org/officeDocument/2006/relationships/customXml" Target="../ink/ink2317.xml"/><Relationship Id="rId36" Type="http://schemas.openxmlformats.org/officeDocument/2006/relationships/customXml" Target="../ink/ink1880.xml"/><Relationship Id="rId185" Type="http://schemas.openxmlformats.org/officeDocument/2006/relationships/image" Target="../media/image1913.png"/><Relationship Id="rId392" Type="http://schemas.openxmlformats.org/officeDocument/2006/relationships/image" Target="../media/image2016.png"/><Relationship Id="rId697" Type="http://schemas.openxmlformats.org/officeDocument/2006/relationships/image" Target="../media/image2168.png"/><Relationship Id="rId252" Type="http://schemas.openxmlformats.org/officeDocument/2006/relationships/customXml" Target="../ink/ink1988.xml"/><Relationship Id="rId1187" Type="http://schemas.openxmlformats.org/officeDocument/2006/relationships/image" Target="../media/image2411.png"/><Relationship Id="rId112" Type="http://schemas.openxmlformats.org/officeDocument/2006/relationships/customXml" Target="../ink/ink1918.xml"/><Relationship Id="rId557" Type="http://schemas.openxmlformats.org/officeDocument/2006/relationships/image" Target="../media/image2098.png"/><Relationship Id="rId764" Type="http://schemas.openxmlformats.org/officeDocument/2006/relationships/customXml" Target="../ink/ink2245.xml"/><Relationship Id="rId971" Type="http://schemas.openxmlformats.org/officeDocument/2006/relationships/image" Target="../media/image2304.png"/><Relationship Id="rId417" Type="http://schemas.openxmlformats.org/officeDocument/2006/relationships/customXml" Target="../ink/ink2071.xml"/><Relationship Id="rId624" Type="http://schemas.openxmlformats.org/officeDocument/2006/relationships/customXml" Target="../ink/ink2175.xml"/><Relationship Id="rId831" Type="http://schemas.openxmlformats.org/officeDocument/2006/relationships/image" Target="../media/image2235.png"/><Relationship Id="rId1047" Type="http://schemas.openxmlformats.org/officeDocument/2006/relationships/image" Target="../media/image2341.png"/><Relationship Id="rId1254" Type="http://schemas.openxmlformats.org/officeDocument/2006/relationships/customXml" Target="../ink/ink2491.xml"/><Relationship Id="rId929" Type="http://schemas.openxmlformats.org/officeDocument/2006/relationships/image" Target="../media/image2283.png"/><Relationship Id="rId1114" Type="http://schemas.openxmlformats.org/officeDocument/2006/relationships/customXml" Target="../ink/ink2421.xml"/><Relationship Id="rId58" Type="http://schemas.openxmlformats.org/officeDocument/2006/relationships/customXml" Target="../ink/ink1891.xml"/><Relationship Id="rId274" Type="http://schemas.openxmlformats.org/officeDocument/2006/relationships/customXml" Target="../ink/ink1999.xml"/><Relationship Id="rId481" Type="http://schemas.openxmlformats.org/officeDocument/2006/relationships/customXml" Target="../ink/ink2103.xml"/><Relationship Id="rId134" Type="http://schemas.openxmlformats.org/officeDocument/2006/relationships/customXml" Target="../ink/ink1929.xml"/><Relationship Id="rId579" Type="http://schemas.openxmlformats.org/officeDocument/2006/relationships/image" Target="../media/image2109.png"/><Relationship Id="rId786" Type="http://schemas.openxmlformats.org/officeDocument/2006/relationships/customXml" Target="../ink/ink2256.xml"/><Relationship Id="rId993" Type="http://schemas.openxmlformats.org/officeDocument/2006/relationships/image" Target="../media/image2314.png"/><Relationship Id="rId341" Type="http://schemas.openxmlformats.org/officeDocument/2006/relationships/customXml" Target="../ink/ink2033.xml"/><Relationship Id="rId439" Type="http://schemas.openxmlformats.org/officeDocument/2006/relationships/customXml" Target="../ink/ink2082.xml"/><Relationship Id="rId646" Type="http://schemas.openxmlformats.org/officeDocument/2006/relationships/customXml" Target="../ink/ink2186.xml"/><Relationship Id="rId1069" Type="http://schemas.openxmlformats.org/officeDocument/2006/relationships/image" Target="../media/image2352.png"/><Relationship Id="rId1276" Type="http://schemas.openxmlformats.org/officeDocument/2006/relationships/customXml" Target="../ink/ink2502.xml"/><Relationship Id="rId201" Type="http://schemas.openxmlformats.org/officeDocument/2006/relationships/image" Target="../media/image1921.png"/><Relationship Id="rId506" Type="http://schemas.openxmlformats.org/officeDocument/2006/relationships/image" Target="../media/image2073.png"/><Relationship Id="rId853" Type="http://schemas.openxmlformats.org/officeDocument/2006/relationships/image" Target="../media/image2246.png"/><Relationship Id="rId1136" Type="http://schemas.openxmlformats.org/officeDocument/2006/relationships/customXml" Target="../ink/ink2432.xml"/><Relationship Id="rId713" Type="http://schemas.openxmlformats.org/officeDocument/2006/relationships/image" Target="../media/image2176.png"/><Relationship Id="rId920" Type="http://schemas.openxmlformats.org/officeDocument/2006/relationships/customXml" Target="../ink/ink2324.xml"/><Relationship Id="rId1203" Type="http://schemas.openxmlformats.org/officeDocument/2006/relationships/image" Target="../media/image2419.png"/><Relationship Id="rId296" Type="http://schemas.openxmlformats.org/officeDocument/2006/relationships/customXml" Target="../ink/ink2010.xml"/><Relationship Id="rId156" Type="http://schemas.openxmlformats.org/officeDocument/2006/relationships/customXml" Target="../ink/ink1940.xml"/><Relationship Id="rId363" Type="http://schemas.openxmlformats.org/officeDocument/2006/relationships/customXml" Target="../ink/ink2044.xml"/><Relationship Id="rId570" Type="http://schemas.openxmlformats.org/officeDocument/2006/relationships/customXml" Target="../ink/ink2148.xml"/><Relationship Id="rId223" Type="http://schemas.openxmlformats.org/officeDocument/2006/relationships/image" Target="../media/image1932.png"/><Relationship Id="rId430" Type="http://schemas.openxmlformats.org/officeDocument/2006/relationships/image" Target="../media/image2035.png"/><Relationship Id="rId668" Type="http://schemas.openxmlformats.org/officeDocument/2006/relationships/customXml" Target="../ink/ink2197.xml"/><Relationship Id="rId875" Type="http://schemas.openxmlformats.org/officeDocument/2006/relationships/image" Target="../media/image2257.png"/><Relationship Id="rId1060" Type="http://schemas.openxmlformats.org/officeDocument/2006/relationships/customXml" Target="../ink/ink2394.xml"/><Relationship Id="rId1298" Type="http://schemas.openxmlformats.org/officeDocument/2006/relationships/image" Target="../media/image2466.png"/><Relationship Id="rId528" Type="http://schemas.openxmlformats.org/officeDocument/2006/relationships/image" Target="../media/image2084.png"/><Relationship Id="rId735" Type="http://schemas.openxmlformats.org/officeDocument/2006/relationships/image" Target="../media/image2187.png"/><Relationship Id="rId942" Type="http://schemas.openxmlformats.org/officeDocument/2006/relationships/customXml" Target="../ink/ink2335.xml"/><Relationship Id="rId1158" Type="http://schemas.openxmlformats.org/officeDocument/2006/relationships/customXml" Target="../ink/ink2443.xml"/><Relationship Id="rId1018" Type="http://schemas.openxmlformats.org/officeDocument/2006/relationships/customXml" Target="../ink/ink2373.xml"/><Relationship Id="rId1225" Type="http://schemas.openxmlformats.org/officeDocument/2006/relationships/image" Target="../media/image2430.png"/><Relationship Id="rId71" Type="http://schemas.openxmlformats.org/officeDocument/2006/relationships/image" Target="../media/image1856.png"/><Relationship Id="rId802" Type="http://schemas.openxmlformats.org/officeDocument/2006/relationships/customXml" Target="../ink/ink2264.xml"/><Relationship Id="rId29" Type="http://schemas.openxmlformats.org/officeDocument/2006/relationships/image" Target="../media/image1835.png"/><Relationship Id="rId178" Type="http://schemas.openxmlformats.org/officeDocument/2006/relationships/customXml" Target="../ink/ink1951.xml"/><Relationship Id="rId385" Type="http://schemas.openxmlformats.org/officeDocument/2006/relationships/customXml" Target="../ink/ink2055.xml"/><Relationship Id="rId592" Type="http://schemas.openxmlformats.org/officeDocument/2006/relationships/customXml" Target="../ink/ink2159.xml"/><Relationship Id="rId245" Type="http://schemas.openxmlformats.org/officeDocument/2006/relationships/image" Target="../media/image1943.png"/><Relationship Id="rId452" Type="http://schemas.openxmlformats.org/officeDocument/2006/relationships/image" Target="../media/image2046.png"/><Relationship Id="rId897" Type="http://schemas.openxmlformats.org/officeDocument/2006/relationships/image" Target="../media/image2268.png"/><Relationship Id="rId1082" Type="http://schemas.openxmlformats.org/officeDocument/2006/relationships/customXml" Target="../ink/ink2405.xml"/><Relationship Id="rId105" Type="http://schemas.openxmlformats.org/officeDocument/2006/relationships/image" Target="../media/image1873.png"/><Relationship Id="rId312" Type="http://schemas.openxmlformats.org/officeDocument/2006/relationships/image" Target="../media/image1976.png"/><Relationship Id="rId757" Type="http://schemas.openxmlformats.org/officeDocument/2006/relationships/image" Target="../media/image2198.png"/><Relationship Id="rId964" Type="http://schemas.openxmlformats.org/officeDocument/2006/relationships/customXml" Target="../ink/ink2346.xml"/><Relationship Id="rId93" Type="http://schemas.openxmlformats.org/officeDocument/2006/relationships/image" Target="../media/image1867.png"/><Relationship Id="rId617" Type="http://schemas.openxmlformats.org/officeDocument/2006/relationships/image" Target="../media/image2128.png"/><Relationship Id="rId824" Type="http://schemas.openxmlformats.org/officeDocument/2006/relationships/customXml" Target="../ink/ink2275.xml"/><Relationship Id="rId1247" Type="http://schemas.openxmlformats.org/officeDocument/2006/relationships/image" Target="../media/image2441.png"/><Relationship Id="rId1107" Type="http://schemas.openxmlformats.org/officeDocument/2006/relationships/image" Target="../media/image2371.png"/><Relationship Id="rId1314" Type="http://schemas.openxmlformats.org/officeDocument/2006/relationships/image" Target="../media/image2474.png"/><Relationship Id="rId20" Type="http://schemas.openxmlformats.org/officeDocument/2006/relationships/customXml" Target="../ink/ink1872.xml"/><Relationship Id="rId267" Type="http://schemas.openxmlformats.org/officeDocument/2006/relationships/image" Target="../media/image1954.png"/><Relationship Id="rId474" Type="http://schemas.openxmlformats.org/officeDocument/2006/relationships/image" Target="../media/image2057.png"/><Relationship Id="rId127" Type="http://schemas.openxmlformats.org/officeDocument/2006/relationships/image" Target="../media/image1884.png"/><Relationship Id="rId681" Type="http://schemas.openxmlformats.org/officeDocument/2006/relationships/image" Target="../media/image2160.png"/><Relationship Id="rId779" Type="http://schemas.openxmlformats.org/officeDocument/2006/relationships/image" Target="../media/image2209.png"/><Relationship Id="rId986" Type="http://schemas.openxmlformats.org/officeDocument/2006/relationships/customXml" Target="../ink/ink2357.xml"/><Relationship Id="rId334" Type="http://schemas.openxmlformats.org/officeDocument/2006/relationships/image" Target="../media/image1987.png"/><Relationship Id="rId541" Type="http://schemas.openxmlformats.org/officeDocument/2006/relationships/customXml" Target="../ink/ink2133.xml"/><Relationship Id="rId639" Type="http://schemas.openxmlformats.org/officeDocument/2006/relationships/image" Target="../media/image2139.png"/><Relationship Id="rId1171" Type="http://schemas.openxmlformats.org/officeDocument/2006/relationships/image" Target="../media/image2403.png"/><Relationship Id="rId1269" Type="http://schemas.openxmlformats.org/officeDocument/2006/relationships/image" Target="../media/image2452.png"/><Relationship Id="rId401" Type="http://schemas.openxmlformats.org/officeDocument/2006/relationships/customXml" Target="../ink/ink2063.xml"/><Relationship Id="rId846" Type="http://schemas.openxmlformats.org/officeDocument/2006/relationships/customXml" Target="../ink/ink2286.xml"/><Relationship Id="rId1031" Type="http://schemas.openxmlformats.org/officeDocument/2006/relationships/image" Target="../media/image2333.png"/><Relationship Id="rId1129" Type="http://schemas.openxmlformats.org/officeDocument/2006/relationships/image" Target="../media/image2382.png"/><Relationship Id="rId706" Type="http://schemas.openxmlformats.org/officeDocument/2006/relationships/customXml" Target="../ink/ink2216.xml"/><Relationship Id="rId913" Type="http://schemas.openxmlformats.org/officeDocument/2006/relationships/customXml" Target="../ink/ink2320.xml"/><Relationship Id="rId42" Type="http://schemas.openxmlformats.org/officeDocument/2006/relationships/customXml" Target="../ink/ink1883.xml"/><Relationship Id="rId191" Type="http://schemas.openxmlformats.org/officeDocument/2006/relationships/image" Target="../media/image1916.png"/><Relationship Id="rId289" Type="http://schemas.openxmlformats.org/officeDocument/2006/relationships/image" Target="../media/image1965.png"/><Relationship Id="rId496" Type="http://schemas.openxmlformats.org/officeDocument/2006/relationships/image" Target="../media/image2068.png"/><Relationship Id="rId149" Type="http://schemas.openxmlformats.org/officeDocument/2006/relationships/image" Target="../media/image1895.png"/><Relationship Id="rId356" Type="http://schemas.openxmlformats.org/officeDocument/2006/relationships/image" Target="../media/image1998.png"/><Relationship Id="rId563" Type="http://schemas.openxmlformats.org/officeDocument/2006/relationships/image" Target="../media/image2101.png"/><Relationship Id="rId770" Type="http://schemas.openxmlformats.org/officeDocument/2006/relationships/customXml" Target="../ink/ink2248.xml"/><Relationship Id="rId1193" Type="http://schemas.openxmlformats.org/officeDocument/2006/relationships/image" Target="../media/image2414.png"/><Relationship Id="rId216" Type="http://schemas.openxmlformats.org/officeDocument/2006/relationships/customXml" Target="../ink/ink1970.xml"/><Relationship Id="rId423" Type="http://schemas.openxmlformats.org/officeDocument/2006/relationships/customXml" Target="../ink/ink2074.xml"/><Relationship Id="rId868" Type="http://schemas.openxmlformats.org/officeDocument/2006/relationships/customXml" Target="../ink/ink2297.xml"/><Relationship Id="rId1053" Type="http://schemas.openxmlformats.org/officeDocument/2006/relationships/image" Target="../media/image2344.png"/><Relationship Id="rId1260" Type="http://schemas.openxmlformats.org/officeDocument/2006/relationships/customXml" Target="../ink/ink2494.xml"/><Relationship Id="rId630" Type="http://schemas.openxmlformats.org/officeDocument/2006/relationships/customXml" Target="../ink/ink2178.xml"/><Relationship Id="rId728" Type="http://schemas.openxmlformats.org/officeDocument/2006/relationships/customXml" Target="../ink/ink2227.xml"/><Relationship Id="rId935" Type="http://schemas.openxmlformats.org/officeDocument/2006/relationships/image" Target="../media/image2286.png"/><Relationship Id="rId64" Type="http://schemas.openxmlformats.org/officeDocument/2006/relationships/customXml" Target="../ink/ink1894.xml"/><Relationship Id="rId1120" Type="http://schemas.openxmlformats.org/officeDocument/2006/relationships/customXml" Target="../ink/ink2424.xml"/><Relationship Id="rId1218" Type="http://schemas.openxmlformats.org/officeDocument/2006/relationships/customXml" Target="../ink/ink2473.xml"/><Relationship Id="rId280" Type="http://schemas.openxmlformats.org/officeDocument/2006/relationships/customXml" Target="../ink/ink2002.xml"/><Relationship Id="rId501" Type="http://schemas.openxmlformats.org/officeDocument/2006/relationships/customXml" Target="../ink/ink2113.xml"/><Relationship Id="rId946" Type="http://schemas.openxmlformats.org/officeDocument/2006/relationships/customXml" Target="../ink/ink2337.xml"/><Relationship Id="rId1131" Type="http://schemas.openxmlformats.org/officeDocument/2006/relationships/image" Target="../media/image2383.png"/><Relationship Id="rId1229" Type="http://schemas.openxmlformats.org/officeDocument/2006/relationships/image" Target="../media/image2432.png"/><Relationship Id="rId75" Type="http://schemas.openxmlformats.org/officeDocument/2006/relationships/image" Target="../media/image1858.png"/><Relationship Id="rId140" Type="http://schemas.openxmlformats.org/officeDocument/2006/relationships/customXml" Target="../ink/ink1932.xml"/><Relationship Id="rId378" Type="http://schemas.openxmlformats.org/officeDocument/2006/relationships/image" Target="../media/image2009.png"/><Relationship Id="rId585" Type="http://schemas.openxmlformats.org/officeDocument/2006/relationships/image" Target="../media/image2112.png"/><Relationship Id="rId792" Type="http://schemas.openxmlformats.org/officeDocument/2006/relationships/customXml" Target="../ink/ink2259.xml"/><Relationship Id="rId806" Type="http://schemas.openxmlformats.org/officeDocument/2006/relationships/customXml" Target="../ink/ink2266.xml"/><Relationship Id="rId6" Type="http://schemas.openxmlformats.org/officeDocument/2006/relationships/customXml" Target="../ink/ink1865.xml"/><Relationship Id="rId238" Type="http://schemas.openxmlformats.org/officeDocument/2006/relationships/customXml" Target="../ink/ink1981.xml"/><Relationship Id="rId445" Type="http://schemas.openxmlformats.org/officeDocument/2006/relationships/customXml" Target="../ink/ink2085.xml"/><Relationship Id="rId652" Type="http://schemas.openxmlformats.org/officeDocument/2006/relationships/customXml" Target="../ink/ink2189.xml"/><Relationship Id="rId1075" Type="http://schemas.openxmlformats.org/officeDocument/2006/relationships/image" Target="../media/image2355.png"/><Relationship Id="rId1282" Type="http://schemas.openxmlformats.org/officeDocument/2006/relationships/image" Target="../media/image2458.png"/><Relationship Id="rId291" Type="http://schemas.openxmlformats.org/officeDocument/2006/relationships/image" Target="../media/image1966.png"/><Relationship Id="rId305" Type="http://schemas.openxmlformats.org/officeDocument/2006/relationships/image" Target="../media/image1973.png"/><Relationship Id="rId512" Type="http://schemas.openxmlformats.org/officeDocument/2006/relationships/image" Target="../media/image2076.png"/><Relationship Id="rId957" Type="http://schemas.openxmlformats.org/officeDocument/2006/relationships/image" Target="../media/image2297.png"/><Relationship Id="rId1142" Type="http://schemas.openxmlformats.org/officeDocument/2006/relationships/customXml" Target="../ink/ink2435.xml"/><Relationship Id="rId86" Type="http://schemas.openxmlformats.org/officeDocument/2006/relationships/customXml" Target="../ink/ink1905.xml"/><Relationship Id="rId151" Type="http://schemas.openxmlformats.org/officeDocument/2006/relationships/image" Target="../media/image1896.png"/><Relationship Id="rId389" Type="http://schemas.openxmlformats.org/officeDocument/2006/relationships/customXml" Target="../ink/ink2057.xml"/><Relationship Id="rId596" Type="http://schemas.openxmlformats.org/officeDocument/2006/relationships/customXml" Target="../ink/ink2161.xml"/><Relationship Id="rId817" Type="http://schemas.openxmlformats.org/officeDocument/2006/relationships/image" Target="../media/image2228.png"/><Relationship Id="rId1002" Type="http://schemas.openxmlformats.org/officeDocument/2006/relationships/customXml" Target="../ink/ink2365.xml"/><Relationship Id="rId249" Type="http://schemas.openxmlformats.org/officeDocument/2006/relationships/image" Target="../media/image1945.png"/><Relationship Id="rId456" Type="http://schemas.openxmlformats.org/officeDocument/2006/relationships/image" Target="../media/image2048.png"/><Relationship Id="rId663" Type="http://schemas.openxmlformats.org/officeDocument/2006/relationships/image" Target="../media/image2151.png"/><Relationship Id="rId870" Type="http://schemas.openxmlformats.org/officeDocument/2006/relationships/customXml" Target="../ink/ink2298.xml"/><Relationship Id="rId1086" Type="http://schemas.openxmlformats.org/officeDocument/2006/relationships/customXml" Target="../ink/ink2407.xml"/><Relationship Id="rId1293" Type="http://schemas.openxmlformats.org/officeDocument/2006/relationships/customXml" Target="../ink/ink2511.xml"/><Relationship Id="rId1307" Type="http://schemas.openxmlformats.org/officeDocument/2006/relationships/customXml" Target="../ink/ink2518.xml"/><Relationship Id="rId13" Type="http://schemas.openxmlformats.org/officeDocument/2006/relationships/image" Target="../media/image1827.png"/><Relationship Id="rId109" Type="http://schemas.openxmlformats.org/officeDocument/2006/relationships/image" Target="../media/image1875.png"/><Relationship Id="rId316" Type="http://schemas.openxmlformats.org/officeDocument/2006/relationships/image" Target="../media/image1978.png"/><Relationship Id="rId523" Type="http://schemas.openxmlformats.org/officeDocument/2006/relationships/customXml" Target="../ink/ink2124.xml"/><Relationship Id="rId968" Type="http://schemas.openxmlformats.org/officeDocument/2006/relationships/customXml" Target="../ink/ink2348.xml"/><Relationship Id="rId1153" Type="http://schemas.openxmlformats.org/officeDocument/2006/relationships/image" Target="../media/image2394.png"/><Relationship Id="rId97" Type="http://schemas.openxmlformats.org/officeDocument/2006/relationships/image" Target="../media/image1869.png"/><Relationship Id="rId730" Type="http://schemas.openxmlformats.org/officeDocument/2006/relationships/customXml" Target="../ink/ink2228.xml"/><Relationship Id="rId828" Type="http://schemas.openxmlformats.org/officeDocument/2006/relationships/customXml" Target="../ink/ink2277.xml"/><Relationship Id="rId1013" Type="http://schemas.openxmlformats.org/officeDocument/2006/relationships/image" Target="../media/image2324.png"/><Relationship Id="rId162" Type="http://schemas.openxmlformats.org/officeDocument/2006/relationships/customXml" Target="../ink/ink1943.xml"/><Relationship Id="rId467" Type="http://schemas.openxmlformats.org/officeDocument/2006/relationships/customXml" Target="../ink/ink2096.xml"/><Relationship Id="rId1097" Type="http://schemas.openxmlformats.org/officeDocument/2006/relationships/image" Target="../media/image2366.png"/><Relationship Id="rId1220" Type="http://schemas.openxmlformats.org/officeDocument/2006/relationships/customXml" Target="../ink/ink2474.xml"/><Relationship Id="rId1318" Type="http://schemas.openxmlformats.org/officeDocument/2006/relationships/image" Target="../media/image2476.png"/><Relationship Id="rId674" Type="http://schemas.openxmlformats.org/officeDocument/2006/relationships/customXml" Target="../ink/ink2200.xml"/><Relationship Id="rId881" Type="http://schemas.openxmlformats.org/officeDocument/2006/relationships/image" Target="../media/image2260.png"/><Relationship Id="rId979" Type="http://schemas.openxmlformats.org/officeDocument/2006/relationships/image" Target="../media/image1823.png"/><Relationship Id="rId24" Type="http://schemas.openxmlformats.org/officeDocument/2006/relationships/customXml" Target="../ink/ink1874.xml"/><Relationship Id="rId327" Type="http://schemas.openxmlformats.org/officeDocument/2006/relationships/customXml" Target="../ink/ink2026.xml"/><Relationship Id="rId534" Type="http://schemas.openxmlformats.org/officeDocument/2006/relationships/image" Target="../media/image2087.png"/><Relationship Id="rId741" Type="http://schemas.openxmlformats.org/officeDocument/2006/relationships/image" Target="../media/image2190.png"/><Relationship Id="rId839" Type="http://schemas.openxmlformats.org/officeDocument/2006/relationships/image" Target="../media/image2239.png"/><Relationship Id="rId1164" Type="http://schemas.openxmlformats.org/officeDocument/2006/relationships/customXml" Target="../ink/ink2446.xml"/><Relationship Id="rId173" Type="http://schemas.openxmlformats.org/officeDocument/2006/relationships/image" Target="../media/image1907.png"/><Relationship Id="rId380" Type="http://schemas.openxmlformats.org/officeDocument/2006/relationships/image" Target="../media/image2010.png"/><Relationship Id="rId601" Type="http://schemas.openxmlformats.org/officeDocument/2006/relationships/image" Target="../media/image2120.png"/><Relationship Id="rId1024" Type="http://schemas.openxmlformats.org/officeDocument/2006/relationships/customXml" Target="../ink/ink2376.xml"/><Relationship Id="rId1231" Type="http://schemas.openxmlformats.org/officeDocument/2006/relationships/image" Target="../media/image2433.png"/><Relationship Id="rId240" Type="http://schemas.openxmlformats.org/officeDocument/2006/relationships/customXml" Target="../ink/ink1982.xml"/><Relationship Id="rId478" Type="http://schemas.openxmlformats.org/officeDocument/2006/relationships/image" Target="../media/image2059.png"/><Relationship Id="rId685" Type="http://schemas.openxmlformats.org/officeDocument/2006/relationships/image" Target="../media/image2162.png"/><Relationship Id="rId892" Type="http://schemas.openxmlformats.org/officeDocument/2006/relationships/customXml" Target="../ink/ink2309.xml"/><Relationship Id="rId906" Type="http://schemas.openxmlformats.org/officeDocument/2006/relationships/image" Target="../media/image2272.png"/><Relationship Id="rId35" Type="http://schemas.openxmlformats.org/officeDocument/2006/relationships/image" Target="../media/image1838.png"/><Relationship Id="rId100" Type="http://schemas.openxmlformats.org/officeDocument/2006/relationships/customXml" Target="../ink/ink1912.xml"/><Relationship Id="rId338" Type="http://schemas.openxmlformats.org/officeDocument/2006/relationships/image" Target="../media/image1989.png"/><Relationship Id="rId545" Type="http://schemas.openxmlformats.org/officeDocument/2006/relationships/customXml" Target="../ink/ink2135.xml"/><Relationship Id="rId752" Type="http://schemas.openxmlformats.org/officeDocument/2006/relationships/customXml" Target="../ink/ink2239.xml"/><Relationship Id="rId1175" Type="http://schemas.openxmlformats.org/officeDocument/2006/relationships/image" Target="../media/image2405.png"/><Relationship Id="rId184" Type="http://schemas.openxmlformats.org/officeDocument/2006/relationships/customXml" Target="../ink/ink1954.xml"/><Relationship Id="rId391" Type="http://schemas.openxmlformats.org/officeDocument/2006/relationships/customXml" Target="../ink/ink2058.xml"/><Relationship Id="rId405" Type="http://schemas.openxmlformats.org/officeDocument/2006/relationships/customXml" Target="../ink/ink2065.xml"/><Relationship Id="rId612" Type="http://schemas.openxmlformats.org/officeDocument/2006/relationships/customXml" Target="../ink/ink2169.xml"/><Relationship Id="rId1035" Type="http://schemas.openxmlformats.org/officeDocument/2006/relationships/image" Target="../media/image2335.png"/><Relationship Id="rId1242" Type="http://schemas.openxmlformats.org/officeDocument/2006/relationships/customXml" Target="../ink/ink2485.xml"/><Relationship Id="rId251" Type="http://schemas.openxmlformats.org/officeDocument/2006/relationships/image" Target="../media/image1946.png"/><Relationship Id="rId489" Type="http://schemas.openxmlformats.org/officeDocument/2006/relationships/customXml" Target="../ink/ink2107.xml"/><Relationship Id="rId696" Type="http://schemas.openxmlformats.org/officeDocument/2006/relationships/customXml" Target="../ink/ink2211.xml"/><Relationship Id="rId917" Type="http://schemas.openxmlformats.org/officeDocument/2006/relationships/customXml" Target="../ink/ink2322.xml"/><Relationship Id="rId1102" Type="http://schemas.openxmlformats.org/officeDocument/2006/relationships/customXml" Target="../ink/ink2415.xml"/><Relationship Id="rId46" Type="http://schemas.openxmlformats.org/officeDocument/2006/relationships/customXml" Target="../ink/ink1885.xml"/><Relationship Id="rId349" Type="http://schemas.openxmlformats.org/officeDocument/2006/relationships/customXml" Target="../ink/ink2037.xml"/><Relationship Id="rId556" Type="http://schemas.openxmlformats.org/officeDocument/2006/relationships/customXml" Target="../ink/ink2141.xml"/><Relationship Id="rId763" Type="http://schemas.openxmlformats.org/officeDocument/2006/relationships/image" Target="../media/image2201.png"/><Relationship Id="rId1186" Type="http://schemas.openxmlformats.org/officeDocument/2006/relationships/customXml" Target="../ink/ink2457.xml"/><Relationship Id="rId111" Type="http://schemas.openxmlformats.org/officeDocument/2006/relationships/image" Target="../media/image1876.png"/><Relationship Id="rId195" Type="http://schemas.openxmlformats.org/officeDocument/2006/relationships/image" Target="../media/image1918.png"/><Relationship Id="rId209" Type="http://schemas.openxmlformats.org/officeDocument/2006/relationships/image" Target="../media/image1925.png"/><Relationship Id="rId416" Type="http://schemas.openxmlformats.org/officeDocument/2006/relationships/image" Target="../media/image2028.png"/><Relationship Id="rId970" Type="http://schemas.openxmlformats.org/officeDocument/2006/relationships/customXml" Target="../ink/ink2349.xml"/><Relationship Id="rId1046" Type="http://schemas.openxmlformats.org/officeDocument/2006/relationships/customXml" Target="../ink/ink2387.xml"/><Relationship Id="rId1253" Type="http://schemas.openxmlformats.org/officeDocument/2006/relationships/image" Target="../media/image2444.png"/><Relationship Id="rId623" Type="http://schemas.openxmlformats.org/officeDocument/2006/relationships/image" Target="../media/image2131.png"/><Relationship Id="rId830" Type="http://schemas.openxmlformats.org/officeDocument/2006/relationships/customXml" Target="../ink/ink2278.xml"/><Relationship Id="rId928" Type="http://schemas.openxmlformats.org/officeDocument/2006/relationships/customXml" Target="../ink/ink2328.xml"/><Relationship Id="rId57" Type="http://schemas.openxmlformats.org/officeDocument/2006/relationships/image" Target="../media/image1849.png"/><Relationship Id="rId262" Type="http://schemas.openxmlformats.org/officeDocument/2006/relationships/customXml" Target="../ink/ink1993.xml"/><Relationship Id="rId567" Type="http://schemas.openxmlformats.org/officeDocument/2006/relationships/image" Target="../media/image2103.png"/><Relationship Id="rId1113" Type="http://schemas.openxmlformats.org/officeDocument/2006/relationships/image" Target="../media/image2374.png"/><Relationship Id="rId1197" Type="http://schemas.openxmlformats.org/officeDocument/2006/relationships/image" Target="../media/image2416.png"/><Relationship Id="rId1320" Type="http://schemas.openxmlformats.org/officeDocument/2006/relationships/image" Target="../media/image2477.png"/><Relationship Id="rId122" Type="http://schemas.openxmlformats.org/officeDocument/2006/relationships/customXml" Target="../ink/ink1923.xml"/><Relationship Id="rId774" Type="http://schemas.openxmlformats.org/officeDocument/2006/relationships/customXml" Target="../ink/ink2250.xml"/><Relationship Id="rId981" Type="http://schemas.openxmlformats.org/officeDocument/2006/relationships/image" Target="../media/image2308.png"/><Relationship Id="rId1057" Type="http://schemas.openxmlformats.org/officeDocument/2006/relationships/image" Target="../media/image2346.png"/><Relationship Id="rId427" Type="http://schemas.openxmlformats.org/officeDocument/2006/relationships/customXml" Target="../ink/ink2076.xml"/><Relationship Id="rId634" Type="http://schemas.openxmlformats.org/officeDocument/2006/relationships/customXml" Target="../ink/ink2180.xml"/><Relationship Id="rId841" Type="http://schemas.openxmlformats.org/officeDocument/2006/relationships/image" Target="../media/image2240.png"/><Relationship Id="rId1264" Type="http://schemas.openxmlformats.org/officeDocument/2006/relationships/customXml" Target="../ink/ink2496.xml"/><Relationship Id="rId273" Type="http://schemas.openxmlformats.org/officeDocument/2006/relationships/image" Target="../media/image1957.png"/><Relationship Id="rId480" Type="http://schemas.openxmlformats.org/officeDocument/2006/relationships/image" Target="../media/image2060.png"/><Relationship Id="rId701" Type="http://schemas.openxmlformats.org/officeDocument/2006/relationships/image" Target="../media/image2170.png"/><Relationship Id="rId939" Type="http://schemas.openxmlformats.org/officeDocument/2006/relationships/image" Target="../media/image2288.png"/><Relationship Id="rId1124" Type="http://schemas.openxmlformats.org/officeDocument/2006/relationships/customXml" Target="../ink/ink2426.xml"/><Relationship Id="rId68" Type="http://schemas.openxmlformats.org/officeDocument/2006/relationships/customXml" Target="../ink/ink1896.xml"/><Relationship Id="rId133" Type="http://schemas.openxmlformats.org/officeDocument/2006/relationships/image" Target="../media/image1887.png"/><Relationship Id="rId340" Type="http://schemas.openxmlformats.org/officeDocument/2006/relationships/image" Target="../media/image1990.png"/><Relationship Id="rId578" Type="http://schemas.openxmlformats.org/officeDocument/2006/relationships/customXml" Target="../ink/ink2152.xml"/><Relationship Id="rId785" Type="http://schemas.openxmlformats.org/officeDocument/2006/relationships/image" Target="../media/image2212.png"/><Relationship Id="rId992" Type="http://schemas.openxmlformats.org/officeDocument/2006/relationships/customXml" Target="../ink/ink2360.xml"/><Relationship Id="rId200" Type="http://schemas.openxmlformats.org/officeDocument/2006/relationships/customXml" Target="../ink/ink1962.xml"/><Relationship Id="rId438" Type="http://schemas.openxmlformats.org/officeDocument/2006/relationships/image" Target="../media/image2039.png"/><Relationship Id="rId645" Type="http://schemas.openxmlformats.org/officeDocument/2006/relationships/image" Target="../media/image2142.png"/><Relationship Id="rId852" Type="http://schemas.openxmlformats.org/officeDocument/2006/relationships/customXml" Target="../ink/ink2289.xml"/><Relationship Id="rId1068" Type="http://schemas.openxmlformats.org/officeDocument/2006/relationships/customXml" Target="../ink/ink2398.xml"/><Relationship Id="rId1275" Type="http://schemas.openxmlformats.org/officeDocument/2006/relationships/image" Target="../media/image2455.png"/><Relationship Id="rId284" Type="http://schemas.openxmlformats.org/officeDocument/2006/relationships/customXml" Target="../ink/ink2004.xml"/><Relationship Id="rId491" Type="http://schemas.openxmlformats.org/officeDocument/2006/relationships/customXml" Target="../ink/ink2108.xml"/><Relationship Id="rId505" Type="http://schemas.openxmlformats.org/officeDocument/2006/relationships/customXml" Target="../ink/ink2115.xml"/><Relationship Id="rId712" Type="http://schemas.openxmlformats.org/officeDocument/2006/relationships/customXml" Target="../ink/ink2219.xml"/><Relationship Id="rId1135" Type="http://schemas.openxmlformats.org/officeDocument/2006/relationships/image" Target="../media/image2385.png"/><Relationship Id="rId79" Type="http://schemas.openxmlformats.org/officeDocument/2006/relationships/image" Target="../media/image1860.png"/><Relationship Id="rId144" Type="http://schemas.openxmlformats.org/officeDocument/2006/relationships/customXml" Target="../ink/ink1934.xml"/><Relationship Id="rId589" Type="http://schemas.openxmlformats.org/officeDocument/2006/relationships/image" Target="../media/image2114.png"/><Relationship Id="rId796" Type="http://schemas.openxmlformats.org/officeDocument/2006/relationships/customXml" Target="../ink/ink2261.xml"/><Relationship Id="rId1202" Type="http://schemas.openxmlformats.org/officeDocument/2006/relationships/customXml" Target="../ink/ink2465.xml"/><Relationship Id="rId351" Type="http://schemas.openxmlformats.org/officeDocument/2006/relationships/customXml" Target="../ink/ink2038.xml"/><Relationship Id="rId449" Type="http://schemas.openxmlformats.org/officeDocument/2006/relationships/customXml" Target="../ink/ink2087.xml"/><Relationship Id="rId656" Type="http://schemas.openxmlformats.org/officeDocument/2006/relationships/customXml" Target="../ink/ink2191.xml"/><Relationship Id="rId863" Type="http://schemas.openxmlformats.org/officeDocument/2006/relationships/image" Target="../media/image2251.png"/><Relationship Id="rId1079" Type="http://schemas.openxmlformats.org/officeDocument/2006/relationships/image" Target="../media/image2357.png"/><Relationship Id="rId1286" Type="http://schemas.openxmlformats.org/officeDocument/2006/relationships/image" Target="../media/image2460.png"/><Relationship Id="rId211" Type="http://schemas.openxmlformats.org/officeDocument/2006/relationships/image" Target="../media/image1926.png"/><Relationship Id="rId295" Type="http://schemas.openxmlformats.org/officeDocument/2006/relationships/image" Target="../media/image1968.png"/><Relationship Id="rId309" Type="http://schemas.openxmlformats.org/officeDocument/2006/relationships/customXml" Target="../ink/ink2017.xml"/><Relationship Id="rId516" Type="http://schemas.openxmlformats.org/officeDocument/2006/relationships/image" Target="../media/image2078.png"/><Relationship Id="rId1146" Type="http://schemas.openxmlformats.org/officeDocument/2006/relationships/customXml" Target="../ink/ink2437.xml"/><Relationship Id="rId723" Type="http://schemas.openxmlformats.org/officeDocument/2006/relationships/image" Target="../media/image2181.png"/><Relationship Id="rId930" Type="http://schemas.openxmlformats.org/officeDocument/2006/relationships/customXml" Target="../ink/ink2329.xml"/><Relationship Id="rId1006" Type="http://schemas.openxmlformats.org/officeDocument/2006/relationships/customXml" Target="../ink/ink2367.xml"/><Relationship Id="rId155" Type="http://schemas.openxmlformats.org/officeDocument/2006/relationships/image" Target="../media/image1898.png"/><Relationship Id="rId362" Type="http://schemas.openxmlformats.org/officeDocument/2006/relationships/image" Target="../media/image2001.png"/><Relationship Id="rId1213" Type="http://schemas.openxmlformats.org/officeDocument/2006/relationships/image" Target="../media/image2424.png"/><Relationship Id="rId1297" Type="http://schemas.openxmlformats.org/officeDocument/2006/relationships/customXml" Target="../ink/ink2513.xml"/><Relationship Id="rId222" Type="http://schemas.openxmlformats.org/officeDocument/2006/relationships/customXml" Target="../ink/ink1973.xml"/><Relationship Id="rId667" Type="http://schemas.openxmlformats.org/officeDocument/2006/relationships/image" Target="../media/image2153.png"/><Relationship Id="rId874" Type="http://schemas.openxmlformats.org/officeDocument/2006/relationships/customXml" Target="../ink/ink2300.xml"/><Relationship Id="rId17" Type="http://schemas.openxmlformats.org/officeDocument/2006/relationships/image" Target="../media/image1829.png"/><Relationship Id="rId527" Type="http://schemas.openxmlformats.org/officeDocument/2006/relationships/customXml" Target="../ink/ink2126.xml"/><Relationship Id="rId734" Type="http://schemas.openxmlformats.org/officeDocument/2006/relationships/customXml" Target="../ink/ink2230.xml"/><Relationship Id="rId941" Type="http://schemas.openxmlformats.org/officeDocument/2006/relationships/image" Target="../media/image2289.png"/><Relationship Id="rId1157" Type="http://schemas.openxmlformats.org/officeDocument/2006/relationships/image" Target="../media/image2396.png"/><Relationship Id="rId70" Type="http://schemas.openxmlformats.org/officeDocument/2006/relationships/customXml" Target="../ink/ink1897.xml"/><Relationship Id="rId166" Type="http://schemas.openxmlformats.org/officeDocument/2006/relationships/customXml" Target="../ink/ink1945.xml"/><Relationship Id="rId373" Type="http://schemas.openxmlformats.org/officeDocument/2006/relationships/customXml" Target="../ink/ink2049.xml"/><Relationship Id="rId580" Type="http://schemas.openxmlformats.org/officeDocument/2006/relationships/customXml" Target="../ink/ink2153.xml"/><Relationship Id="rId801" Type="http://schemas.openxmlformats.org/officeDocument/2006/relationships/image" Target="../media/image2220.png"/><Relationship Id="rId1017" Type="http://schemas.openxmlformats.org/officeDocument/2006/relationships/image" Target="../media/image2326.png"/><Relationship Id="rId1224" Type="http://schemas.openxmlformats.org/officeDocument/2006/relationships/customXml" Target="../ink/ink2476.xml"/><Relationship Id="rId1" Type="http://schemas.openxmlformats.org/officeDocument/2006/relationships/vmlDrawing" Target="../drawings/vmlDrawing1.vml"/><Relationship Id="rId233" Type="http://schemas.openxmlformats.org/officeDocument/2006/relationships/image" Target="../media/image1937.png"/><Relationship Id="rId440" Type="http://schemas.openxmlformats.org/officeDocument/2006/relationships/image" Target="../media/image2040.png"/><Relationship Id="rId678" Type="http://schemas.openxmlformats.org/officeDocument/2006/relationships/customXml" Target="../ink/ink2202.xml"/><Relationship Id="rId885" Type="http://schemas.openxmlformats.org/officeDocument/2006/relationships/image" Target="../media/image2262.png"/><Relationship Id="rId1070" Type="http://schemas.openxmlformats.org/officeDocument/2006/relationships/customXml" Target="../ink/ink2399.xml"/><Relationship Id="rId28" Type="http://schemas.openxmlformats.org/officeDocument/2006/relationships/customXml" Target="../ink/ink1876.xml"/><Relationship Id="rId300" Type="http://schemas.openxmlformats.org/officeDocument/2006/relationships/customXml" Target="../ink/ink2012.xml"/><Relationship Id="rId538" Type="http://schemas.openxmlformats.org/officeDocument/2006/relationships/image" Target="../media/image2089.png"/><Relationship Id="rId745" Type="http://schemas.openxmlformats.org/officeDocument/2006/relationships/image" Target="../media/image2192.png"/><Relationship Id="rId952" Type="http://schemas.openxmlformats.org/officeDocument/2006/relationships/customXml" Target="../ink/ink2340.xml"/><Relationship Id="rId1168" Type="http://schemas.openxmlformats.org/officeDocument/2006/relationships/customXml" Target="../ink/ink2448.xml"/><Relationship Id="rId81" Type="http://schemas.openxmlformats.org/officeDocument/2006/relationships/image" Target="../media/image1861.png"/><Relationship Id="rId177" Type="http://schemas.openxmlformats.org/officeDocument/2006/relationships/image" Target="../media/image1909.png"/><Relationship Id="rId384" Type="http://schemas.openxmlformats.org/officeDocument/2006/relationships/image" Target="../media/image2012.png"/><Relationship Id="rId591" Type="http://schemas.openxmlformats.org/officeDocument/2006/relationships/image" Target="../media/image2115.png"/><Relationship Id="rId605" Type="http://schemas.openxmlformats.org/officeDocument/2006/relationships/image" Target="../media/image2122.png"/><Relationship Id="rId812" Type="http://schemas.openxmlformats.org/officeDocument/2006/relationships/customXml" Target="../ink/ink2269.xml"/><Relationship Id="rId1028" Type="http://schemas.openxmlformats.org/officeDocument/2006/relationships/customXml" Target="../ink/ink2378.xml"/><Relationship Id="rId1235" Type="http://schemas.openxmlformats.org/officeDocument/2006/relationships/image" Target="../media/image2435.png"/><Relationship Id="rId244" Type="http://schemas.openxmlformats.org/officeDocument/2006/relationships/customXml" Target="../ink/ink1984.xml"/><Relationship Id="rId689" Type="http://schemas.openxmlformats.org/officeDocument/2006/relationships/image" Target="../media/image2164.png"/><Relationship Id="rId896" Type="http://schemas.openxmlformats.org/officeDocument/2006/relationships/customXml" Target="../ink/ink2311.xml"/><Relationship Id="rId1081" Type="http://schemas.openxmlformats.org/officeDocument/2006/relationships/image" Target="../media/image2358.png"/><Relationship Id="rId1302" Type="http://schemas.openxmlformats.org/officeDocument/2006/relationships/image" Target="../media/image2468.png"/><Relationship Id="rId39" Type="http://schemas.openxmlformats.org/officeDocument/2006/relationships/image" Target="../media/image1840.png"/><Relationship Id="rId451" Type="http://schemas.openxmlformats.org/officeDocument/2006/relationships/customXml" Target="../ink/ink2088.xml"/><Relationship Id="rId549" Type="http://schemas.openxmlformats.org/officeDocument/2006/relationships/customXml" Target="../ink/ink2137.xml"/><Relationship Id="rId756" Type="http://schemas.openxmlformats.org/officeDocument/2006/relationships/customXml" Target="../ink/ink2241.xml"/><Relationship Id="rId1179" Type="http://schemas.openxmlformats.org/officeDocument/2006/relationships/image" Target="../media/image2407.png"/><Relationship Id="rId104" Type="http://schemas.openxmlformats.org/officeDocument/2006/relationships/customXml" Target="../ink/ink1914.xml"/><Relationship Id="rId188" Type="http://schemas.openxmlformats.org/officeDocument/2006/relationships/customXml" Target="../ink/ink1956.xml"/><Relationship Id="rId311" Type="http://schemas.openxmlformats.org/officeDocument/2006/relationships/customXml" Target="../ink/ink2018.xml"/><Relationship Id="rId395" Type="http://schemas.openxmlformats.org/officeDocument/2006/relationships/customXml" Target="../ink/ink2060.xml"/><Relationship Id="rId409" Type="http://schemas.openxmlformats.org/officeDocument/2006/relationships/customXml" Target="../ink/ink2067.xml"/><Relationship Id="rId963" Type="http://schemas.openxmlformats.org/officeDocument/2006/relationships/image" Target="../media/image2300.png"/><Relationship Id="rId1039" Type="http://schemas.openxmlformats.org/officeDocument/2006/relationships/image" Target="../media/image2337.png"/><Relationship Id="rId1246" Type="http://schemas.openxmlformats.org/officeDocument/2006/relationships/customXml" Target="../ink/ink2487.xml"/><Relationship Id="rId92" Type="http://schemas.openxmlformats.org/officeDocument/2006/relationships/customXml" Target="../ink/ink1908.xml"/><Relationship Id="rId616" Type="http://schemas.openxmlformats.org/officeDocument/2006/relationships/customXml" Target="../ink/ink2171.xml"/><Relationship Id="rId823" Type="http://schemas.openxmlformats.org/officeDocument/2006/relationships/image" Target="../media/image2231.png"/><Relationship Id="rId255" Type="http://schemas.openxmlformats.org/officeDocument/2006/relationships/image" Target="../media/image1948.png"/><Relationship Id="rId462" Type="http://schemas.openxmlformats.org/officeDocument/2006/relationships/image" Target="../media/image2051.png"/><Relationship Id="rId1092" Type="http://schemas.openxmlformats.org/officeDocument/2006/relationships/customXml" Target="../ink/ink2410.xml"/><Relationship Id="rId1106" Type="http://schemas.openxmlformats.org/officeDocument/2006/relationships/customXml" Target="../ink/ink2417.xml"/><Relationship Id="rId1313" Type="http://schemas.openxmlformats.org/officeDocument/2006/relationships/customXml" Target="../ink/ink2521.xml"/><Relationship Id="rId115" Type="http://schemas.openxmlformats.org/officeDocument/2006/relationships/image" Target="../media/image1878.png"/><Relationship Id="rId322" Type="http://schemas.openxmlformats.org/officeDocument/2006/relationships/image" Target="../media/image1981.png"/><Relationship Id="rId767" Type="http://schemas.openxmlformats.org/officeDocument/2006/relationships/image" Target="../media/image2203.png"/><Relationship Id="rId974" Type="http://schemas.openxmlformats.org/officeDocument/2006/relationships/customXml" Target="../ink/ink2351.xml"/><Relationship Id="rId199" Type="http://schemas.openxmlformats.org/officeDocument/2006/relationships/image" Target="../media/image1920.png"/><Relationship Id="rId627" Type="http://schemas.openxmlformats.org/officeDocument/2006/relationships/image" Target="../media/image2133.png"/><Relationship Id="rId834" Type="http://schemas.openxmlformats.org/officeDocument/2006/relationships/customXml" Target="../ink/ink2280.xml"/><Relationship Id="rId1257" Type="http://schemas.openxmlformats.org/officeDocument/2006/relationships/image" Target="../media/image2446.png"/><Relationship Id="rId266" Type="http://schemas.openxmlformats.org/officeDocument/2006/relationships/customXml" Target="../ink/ink1995.xml"/><Relationship Id="rId473" Type="http://schemas.openxmlformats.org/officeDocument/2006/relationships/customXml" Target="../ink/ink2099.xml"/><Relationship Id="rId680" Type="http://schemas.openxmlformats.org/officeDocument/2006/relationships/customXml" Target="../ink/ink2203.xml"/><Relationship Id="rId901" Type="http://schemas.openxmlformats.org/officeDocument/2006/relationships/customXml" Target="../ink/ink2314.xml"/><Relationship Id="rId1117" Type="http://schemas.openxmlformats.org/officeDocument/2006/relationships/image" Target="../media/image2376.png"/><Relationship Id="rId30" Type="http://schemas.openxmlformats.org/officeDocument/2006/relationships/customXml" Target="../ink/ink1877.xml"/><Relationship Id="rId126" Type="http://schemas.openxmlformats.org/officeDocument/2006/relationships/customXml" Target="../ink/ink1925.xml"/><Relationship Id="rId333" Type="http://schemas.openxmlformats.org/officeDocument/2006/relationships/customXml" Target="../ink/ink2029.xml"/><Relationship Id="rId540" Type="http://schemas.openxmlformats.org/officeDocument/2006/relationships/image" Target="../media/image2090.png"/><Relationship Id="rId778" Type="http://schemas.openxmlformats.org/officeDocument/2006/relationships/customXml" Target="../ink/ink2252.xml"/><Relationship Id="rId985" Type="http://schemas.openxmlformats.org/officeDocument/2006/relationships/image" Target="../media/image2310.png"/><Relationship Id="rId1170" Type="http://schemas.openxmlformats.org/officeDocument/2006/relationships/customXml" Target="../ink/ink2449.xml"/><Relationship Id="rId638" Type="http://schemas.openxmlformats.org/officeDocument/2006/relationships/customXml" Target="../ink/ink2182.xml"/><Relationship Id="rId845" Type="http://schemas.openxmlformats.org/officeDocument/2006/relationships/image" Target="../media/image2242.png"/><Relationship Id="rId1030" Type="http://schemas.openxmlformats.org/officeDocument/2006/relationships/customXml" Target="../ink/ink2379.xml"/><Relationship Id="rId1268" Type="http://schemas.openxmlformats.org/officeDocument/2006/relationships/customXml" Target="../ink/ink2498.xml"/><Relationship Id="rId277" Type="http://schemas.openxmlformats.org/officeDocument/2006/relationships/image" Target="../media/image1959.png"/><Relationship Id="rId400" Type="http://schemas.openxmlformats.org/officeDocument/2006/relationships/image" Target="../media/image2020.png"/><Relationship Id="rId484" Type="http://schemas.openxmlformats.org/officeDocument/2006/relationships/image" Target="../media/image2062.png"/><Relationship Id="rId705" Type="http://schemas.openxmlformats.org/officeDocument/2006/relationships/image" Target="../media/image2172.png"/><Relationship Id="rId1128" Type="http://schemas.openxmlformats.org/officeDocument/2006/relationships/customXml" Target="../ink/ink2428.xml"/><Relationship Id="rId137" Type="http://schemas.openxmlformats.org/officeDocument/2006/relationships/image" Target="../media/image1889.png"/><Relationship Id="rId344" Type="http://schemas.openxmlformats.org/officeDocument/2006/relationships/image" Target="../media/image1992.png"/><Relationship Id="rId691" Type="http://schemas.openxmlformats.org/officeDocument/2006/relationships/image" Target="../media/image2165.png"/><Relationship Id="rId789" Type="http://schemas.openxmlformats.org/officeDocument/2006/relationships/image" Target="../media/image2214.png"/><Relationship Id="rId912" Type="http://schemas.openxmlformats.org/officeDocument/2006/relationships/image" Target="../media/image2275.png"/><Relationship Id="rId996" Type="http://schemas.openxmlformats.org/officeDocument/2006/relationships/customXml" Target="../ink/ink2362.xml"/><Relationship Id="rId41" Type="http://schemas.openxmlformats.org/officeDocument/2006/relationships/image" Target="../media/image1841.png"/><Relationship Id="rId551" Type="http://schemas.openxmlformats.org/officeDocument/2006/relationships/customXml" Target="../ink/ink2138.xml"/><Relationship Id="rId649" Type="http://schemas.openxmlformats.org/officeDocument/2006/relationships/image" Target="../media/image2144.png"/><Relationship Id="rId856" Type="http://schemas.openxmlformats.org/officeDocument/2006/relationships/customXml" Target="../ink/ink2291.xml"/><Relationship Id="rId1181" Type="http://schemas.openxmlformats.org/officeDocument/2006/relationships/image" Target="../media/image2408.png"/><Relationship Id="rId1279" Type="http://schemas.openxmlformats.org/officeDocument/2006/relationships/image" Target="../media/image2457.png"/><Relationship Id="rId190" Type="http://schemas.openxmlformats.org/officeDocument/2006/relationships/customXml" Target="../ink/ink1957.xml"/><Relationship Id="rId204" Type="http://schemas.openxmlformats.org/officeDocument/2006/relationships/customXml" Target="../ink/ink1964.xml"/><Relationship Id="rId288" Type="http://schemas.openxmlformats.org/officeDocument/2006/relationships/customXml" Target="../ink/ink2006.xml"/><Relationship Id="rId411" Type="http://schemas.openxmlformats.org/officeDocument/2006/relationships/customXml" Target="../ink/ink2068.xml"/><Relationship Id="rId509" Type="http://schemas.openxmlformats.org/officeDocument/2006/relationships/customXml" Target="../ink/ink2117.xml"/><Relationship Id="rId1041" Type="http://schemas.openxmlformats.org/officeDocument/2006/relationships/image" Target="../media/image2338.png"/><Relationship Id="rId1139" Type="http://schemas.openxmlformats.org/officeDocument/2006/relationships/image" Target="../media/image2387.png"/><Relationship Id="rId495" Type="http://schemas.openxmlformats.org/officeDocument/2006/relationships/customXml" Target="../ink/ink2110.xml"/><Relationship Id="rId716" Type="http://schemas.openxmlformats.org/officeDocument/2006/relationships/customXml" Target="../ink/ink2221.xml"/><Relationship Id="rId923" Type="http://schemas.openxmlformats.org/officeDocument/2006/relationships/image" Target="../media/image2280.png"/><Relationship Id="rId52" Type="http://schemas.openxmlformats.org/officeDocument/2006/relationships/customXml" Target="../ink/ink1888.xml"/><Relationship Id="rId148" Type="http://schemas.openxmlformats.org/officeDocument/2006/relationships/customXml" Target="../ink/ink1936.xml"/><Relationship Id="rId355" Type="http://schemas.openxmlformats.org/officeDocument/2006/relationships/customXml" Target="../ink/ink2040.xml"/><Relationship Id="rId562" Type="http://schemas.openxmlformats.org/officeDocument/2006/relationships/customXml" Target="../ink/ink2144.xml"/><Relationship Id="rId1192" Type="http://schemas.openxmlformats.org/officeDocument/2006/relationships/customXml" Target="../ink/ink2460.xml"/><Relationship Id="rId1206" Type="http://schemas.openxmlformats.org/officeDocument/2006/relationships/customXml" Target="../ink/ink2467.xml"/><Relationship Id="rId215" Type="http://schemas.openxmlformats.org/officeDocument/2006/relationships/image" Target="../media/image1928.png"/><Relationship Id="rId422" Type="http://schemas.openxmlformats.org/officeDocument/2006/relationships/image" Target="../media/image2031.png"/><Relationship Id="rId867" Type="http://schemas.openxmlformats.org/officeDocument/2006/relationships/image" Target="../media/image2253.png"/><Relationship Id="rId1052" Type="http://schemas.openxmlformats.org/officeDocument/2006/relationships/customXml" Target="../ink/ink2390.xml"/><Relationship Id="rId299" Type="http://schemas.openxmlformats.org/officeDocument/2006/relationships/image" Target="../media/image1970.png"/><Relationship Id="rId727" Type="http://schemas.openxmlformats.org/officeDocument/2006/relationships/image" Target="../media/image2183.png"/><Relationship Id="rId934" Type="http://schemas.openxmlformats.org/officeDocument/2006/relationships/customXml" Target="../ink/ink2331.xml"/><Relationship Id="rId63" Type="http://schemas.openxmlformats.org/officeDocument/2006/relationships/image" Target="../media/image1852.png"/><Relationship Id="rId159" Type="http://schemas.openxmlformats.org/officeDocument/2006/relationships/image" Target="../media/image1900.png"/><Relationship Id="rId366" Type="http://schemas.openxmlformats.org/officeDocument/2006/relationships/image" Target="../media/image2003.png"/><Relationship Id="rId573" Type="http://schemas.openxmlformats.org/officeDocument/2006/relationships/image" Target="../media/image2106.png"/><Relationship Id="rId780" Type="http://schemas.openxmlformats.org/officeDocument/2006/relationships/customXml" Target="../ink/ink2253.xml"/><Relationship Id="rId1217" Type="http://schemas.openxmlformats.org/officeDocument/2006/relationships/image" Target="../media/image2426.png"/><Relationship Id="rId226" Type="http://schemas.openxmlformats.org/officeDocument/2006/relationships/customXml" Target="../ink/ink1975.xml"/><Relationship Id="rId433" Type="http://schemas.openxmlformats.org/officeDocument/2006/relationships/customXml" Target="../ink/ink2079.xml"/><Relationship Id="rId878" Type="http://schemas.openxmlformats.org/officeDocument/2006/relationships/customXml" Target="../ink/ink2302.xml"/><Relationship Id="rId1063" Type="http://schemas.openxmlformats.org/officeDocument/2006/relationships/image" Target="../media/image2349.png"/><Relationship Id="rId1270" Type="http://schemas.openxmlformats.org/officeDocument/2006/relationships/customXml" Target="../ink/ink2499.xml"/><Relationship Id="rId640" Type="http://schemas.openxmlformats.org/officeDocument/2006/relationships/customXml" Target="../ink/ink2183.xml"/><Relationship Id="rId738" Type="http://schemas.openxmlformats.org/officeDocument/2006/relationships/customXml" Target="../ink/ink2232.xml"/><Relationship Id="rId945" Type="http://schemas.openxmlformats.org/officeDocument/2006/relationships/image" Target="../media/image2291.png"/><Relationship Id="rId74" Type="http://schemas.openxmlformats.org/officeDocument/2006/relationships/customXml" Target="../ink/ink1899.xml"/><Relationship Id="rId377" Type="http://schemas.openxmlformats.org/officeDocument/2006/relationships/customXml" Target="../ink/ink2051.xml"/><Relationship Id="rId500" Type="http://schemas.openxmlformats.org/officeDocument/2006/relationships/image" Target="../media/image2070.png"/><Relationship Id="rId584" Type="http://schemas.openxmlformats.org/officeDocument/2006/relationships/customXml" Target="../ink/ink2155.xml"/><Relationship Id="rId805" Type="http://schemas.openxmlformats.org/officeDocument/2006/relationships/image" Target="../media/image2222.png"/><Relationship Id="rId1130" Type="http://schemas.openxmlformats.org/officeDocument/2006/relationships/customXml" Target="../ink/ink2429.xml"/><Relationship Id="rId1228" Type="http://schemas.openxmlformats.org/officeDocument/2006/relationships/customXml" Target="../ink/ink2478.xml"/><Relationship Id="rId5" Type="http://schemas.openxmlformats.org/officeDocument/2006/relationships/image" Target="../media/image1262.emf"/><Relationship Id="rId237" Type="http://schemas.openxmlformats.org/officeDocument/2006/relationships/image" Target="../media/image1939.png"/><Relationship Id="rId791" Type="http://schemas.openxmlformats.org/officeDocument/2006/relationships/image" Target="../media/image2215.png"/><Relationship Id="rId889" Type="http://schemas.openxmlformats.org/officeDocument/2006/relationships/image" Target="../media/image2264.png"/><Relationship Id="rId1074" Type="http://schemas.openxmlformats.org/officeDocument/2006/relationships/customXml" Target="../ink/ink2401.xml"/><Relationship Id="rId444" Type="http://schemas.openxmlformats.org/officeDocument/2006/relationships/image" Target="../media/image2042.png"/><Relationship Id="rId651" Type="http://schemas.openxmlformats.org/officeDocument/2006/relationships/image" Target="../media/image2145.png"/><Relationship Id="rId749" Type="http://schemas.openxmlformats.org/officeDocument/2006/relationships/image" Target="../media/image2194.png"/><Relationship Id="rId1281" Type="http://schemas.openxmlformats.org/officeDocument/2006/relationships/customXml" Target="../ink/ink2505.xml"/><Relationship Id="rId290" Type="http://schemas.openxmlformats.org/officeDocument/2006/relationships/customXml" Target="../ink/ink2007.xml"/><Relationship Id="rId304" Type="http://schemas.openxmlformats.org/officeDocument/2006/relationships/customXml" Target="../ink/ink2014.xml"/><Relationship Id="rId388" Type="http://schemas.openxmlformats.org/officeDocument/2006/relationships/image" Target="../media/image2014.png"/><Relationship Id="rId511" Type="http://schemas.openxmlformats.org/officeDocument/2006/relationships/customXml" Target="../ink/ink2118.xml"/><Relationship Id="rId609" Type="http://schemas.openxmlformats.org/officeDocument/2006/relationships/image" Target="../media/image2124.png"/><Relationship Id="rId956" Type="http://schemas.openxmlformats.org/officeDocument/2006/relationships/customXml" Target="../ink/ink2342.xml"/><Relationship Id="rId1141" Type="http://schemas.openxmlformats.org/officeDocument/2006/relationships/image" Target="../media/image2388.png"/><Relationship Id="rId1239" Type="http://schemas.openxmlformats.org/officeDocument/2006/relationships/image" Target="../media/image2437.png"/><Relationship Id="rId85" Type="http://schemas.openxmlformats.org/officeDocument/2006/relationships/image" Target="../media/image1863.png"/><Relationship Id="rId150" Type="http://schemas.openxmlformats.org/officeDocument/2006/relationships/customXml" Target="../ink/ink1937.xml"/><Relationship Id="rId595" Type="http://schemas.openxmlformats.org/officeDocument/2006/relationships/image" Target="../media/image2117.png"/><Relationship Id="rId816" Type="http://schemas.openxmlformats.org/officeDocument/2006/relationships/customXml" Target="../ink/ink2271.xml"/><Relationship Id="rId1001" Type="http://schemas.openxmlformats.org/officeDocument/2006/relationships/image" Target="../media/image2318.png"/><Relationship Id="rId248" Type="http://schemas.openxmlformats.org/officeDocument/2006/relationships/customXml" Target="../ink/ink1986.xml"/><Relationship Id="rId455" Type="http://schemas.openxmlformats.org/officeDocument/2006/relationships/customXml" Target="../ink/ink2090.xml"/><Relationship Id="rId662" Type="http://schemas.openxmlformats.org/officeDocument/2006/relationships/customXml" Target="../ink/ink2194.xml"/><Relationship Id="rId1085" Type="http://schemas.openxmlformats.org/officeDocument/2006/relationships/image" Target="../media/image2360.png"/><Relationship Id="rId1292" Type="http://schemas.openxmlformats.org/officeDocument/2006/relationships/image" Target="../media/image2463.png"/><Relationship Id="rId1306" Type="http://schemas.openxmlformats.org/officeDocument/2006/relationships/image" Target="../media/image2470.png"/><Relationship Id="rId12" Type="http://schemas.openxmlformats.org/officeDocument/2006/relationships/customXml" Target="../ink/ink1868.xml"/><Relationship Id="rId108" Type="http://schemas.openxmlformats.org/officeDocument/2006/relationships/customXml" Target="../ink/ink1916.xml"/><Relationship Id="rId315" Type="http://schemas.openxmlformats.org/officeDocument/2006/relationships/customXml" Target="../ink/ink2020.xml"/><Relationship Id="rId522" Type="http://schemas.openxmlformats.org/officeDocument/2006/relationships/image" Target="../media/image2081.png"/><Relationship Id="rId967" Type="http://schemas.openxmlformats.org/officeDocument/2006/relationships/image" Target="../media/image2302.png"/><Relationship Id="rId1152" Type="http://schemas.openxmlformats.org/officeDocument/2006/relationships/customXml" Target="../ink/ink2440.xml"/><Relationship Id="rId96" Type="http://schemas.openxmlformats.org/officeDocument/2006/relationships/customXml" Target="../ink/ink1910.xml"/><Relationship Id="rId161" Type="http://schemas.openxmlformats.org/officeDocument/2006/relationships/image" Target="../media/image1901.png"/><Relationship Id="rId399" Type="http://schemas.openxmlformats.org/officeDocument/2006/relationships/customXml" Target="../ink/ink2062.xml"/><Relationship Id="rId827" Type="http://schemas.openxmlformats.org/officeDocument/2006/relationships/image" Target="../media/image2233.png"/><Relationship Id="rId1012" Type="http://schemas.openxmlformats.org/officeDocument/2006/relationships/customXml" Target="../ink/ink2370.xml"/><Relationship Id="rId259" Type="http://schemas.openxmlformats.org/officeDocument/2006/relationships/image" Target="../media/image1950.png"/><Relationship Id="rId466" Type="http://schemas.openxmlformats.org/officeDocument/2006/relationships/image" Target="../media/image2053.png"/><Relationship Id="rId673" Type="http://schemas.openxmlformats.org/officeDocument/2006/relationships/image" Target="../media/image2156.png"/><Relationship Id="rId880" Type="http://schemas.openxmlformats.org/officeDocument/2006/relationships/customXml" Target="../ink/ink2303.xml"/><Relationship Id="rId1096" Type="http://schemas.openxmlformats.org/officeDocument/2006/relationships/customXml" Target="../ink/ink2412.xml"/><Relationship Id="rId1317" Type="http://schemas.openxmlformats.org/officeDocument/2006/relationships/customXml" Target="../ink/ink2523.xml"/><Relationship Id="rId23" Type="http://schemas.openxmlformats.org/officeDocument/2006/relationships/image" Target="../media/image1832.png"/><Relationship Id="rId119" Type="http://schemas.openxmlformats.org/officeDocument/2006/relationships/image" Target="../media/image1880.png"/><Relationship Id="rId326" Type="http://schemas.openxmlformats.org/officeDocument/2006/relationships/image" Target="../media/image1983.png"/><Relationship Id="rId533" Type="http://schemas.openxmlformats.org/officeDocument/2006/relationships/customXml" Target="../ink/ink2129.xml"/><Relationship Id="rId978" Type="http://schemas.openxmlformats.org/officeDocument/2006/relationships/customXml" Target="../ink/ink2353.xml"/><Relationship Id="rId1163" Type="http://schemas.openxmlformats.org/officeDocument/2006/relationships/image" Target="../media/image2399.png"/><Relationship Id="rId740" Type="http://schemas.openxmlformats.org/officeDocument/2006/relationships/customXml" Target="../ink/ink2233.xml"/><Relationship Id="rId838" Type="http://schemas.openxmlformats.org/officeDocument/2006/relationships/customXml" Target="../ink/ink2282.xml"/><Relationship Id="rId1023" Type="http://schemas.openxmlformats.org/officeDocument/2006/relationships/image" Target="../media/image2329.png"/><Relationship Id="rId172" Type="http://schemas.openxmlformats.org/officeDocument/2006/relationships/customXml" Target="../ink/ink1948.xml"/><Relationship Id="rId477" Type="http://schemas.openxmlformats.org/officeDocument/2006/relationships/customXml" Target="../ink/ink2101.xml"/><Relationship Id="rId600" Type="http://schemas.openxmlformats.org/officeDocument/2006/relationships/customXml" Target="../ink/ink2163.xml"/><Relationship Id="rId684" Type="http://schemas.openxmlformats.org/officeDocument/2006/relationships/customXml" Target="../ink/ink2205.xml"/><Relationship Id="rId1230" Type="http://schemas.openxmlformats.org/officeDocument/2006/relationships/customXml" Target="../ink/ink2479.xml"/><Relationship Id="rId337" Type="http://schemas.openxmlformats.org/officeDocument/2006/relationships/customXml" Target="../ink/ink2031.xml"/><Relationship Id="rId891" Type="http://schemas.openxmlformats.org/officeDocument/2006/relationships/image" Target="../media/image2265.png"/><Relationship Id="rId905" Type="http://schemas.openxmlformats.org/officeDocument/2006/relationships/customXml" Target="../ink/ink2316.xml"/><Relationship Id="rId989" Type="http://schemas.openxmlformats.org/officeDocument/2006/relationships/image" Target="../media/image2312.png"/><Relationship Id="rId34" Type="http://schemas.openxmlformats.org/officeDocument/2006/relationships/customXml" Target="../ink/ink1879.xml"/><Relationship Id="rId544" Type="http://schemas.openxmlformats.org/officeDocument/2006/relationships/image" Target="../media/image2092.png"/><Relationship Id="rId751" Type="http://schemas.openxmlformats.org/officeDocument/2006/relationships/image" Target="../media/image2195.png"/><Relationship Id="rId849" Type="http://schemas.openxmlformats.org/officeDocument/2006/relationships/image" Target="../media/image2244.png"/><Relationship Id="rId1174" Type="http://schemas.openxmlformats.org/officeDocument/2006/relationships/customXml" Target="../ink/ink2451.xml"/><Relationship Id="rId183" Type="http://schemas.openxmlformats.org/officeDocument/2006/relationships/image" Target="../media/image1912.png"/><Relationship Id="rId390" Type="http://schemas.openxmlformats.org/officeDocument/2006/relationships/image" Target="../media/image2015.png"/><Relationship Id="rId404" Type="http://schemas.openxmlformats.org/officeDocument/2006/relationships/image" Target="../media/image2022.png"/><Relationship Id="rId611" Type="http://schemas.openxmlformats.org/officeDocument/2006/relationships/image" Target="../media/image2125.png"/><Relationship Id="rId1034" Type="http://schemas.openxmlformats.org/officeDocument/2006/relationships/customXml" Target="../ink/ink2381.xml"/><Relationship Id="rId1241" Type="http://schemas.openxmlformats.org/officeDocument/2006/relationships/image" Target="../media/image2438.png"/><Relationship Id="rId250" Type="http://schemas.openxmlformats.org/officeDocument/2006/relationships/customXml" Target="../ink/ink1987.xml"/><Relationship Id="rId488" Type="http://schemas.openxmlformats.org/officeDocument/2006/relationships/image" Target="../media/image2064.png"/><Relationship Id="rId695" Type="http://schemas.openxmlformats.org/officeDocument/2006/relationships/image" Target="../media/image2167.png"/><Relationship Id="rId709" Type="http://schemas.openxmlformats.org/officeDocument/2006/relationships/image" Target="../media/image2174.png"/><Relationship Id="rId916" Type="http://schemas.openxmlformats.org/officeDocument/2006/relationships/image" Target="../media/image2277.png"/><Relationship Id="rId1101" Type="http://schemas.openxmlformats.org/officeDocument/2006/relationships/image" Target="../media/image2368.png"/><Relationship Id="rId45" Type="http://schemas.openxmlformats.org/officeDocument/2006/relationships/image" Target="../media/image1843.png"/><Relationship Id="rId110" Type="http://schemas.openxmlformats.org/officeDocument/2006/relationships/customXml" Target="../ink/ink1917.xml"/><Relationship Id="rId348" Type="http://schemas.openxmlformats.org/officeDocument/2006/relationships/image" Target="../media/image1994.png"/><Relationship Id="rId555" Type="http://schemas.openxmlformats.org/officeDocument/2006/relationships/image" Target="../media/image2097.png"/><Relationship Id="rId762" Type="http://schemas.openxmlformats.org/officeDocument/2006/relationships/customXml" Target="../ink/ink2244.xml"/><Relationship Id="rId1185" Type="http://schemas.openxmlformats.org/officeDocument/2006/relationships/image" Target="../media/image2410.png"/><Relationship Id="rId194" Type="http://schemas.openxmlformats.org/officeDocument/2006/relationships/customXml" Target="../ink/ink1959.xml"/><Relationship Id="rId208" Type="http://schemas.openxmlformats.org/officeDocument/2006/relationships/customXml" Target="../ink/ink1966.xml"/><Relationship Id="rId415" Type="http://schemas.openxmlformats.org/officeDocument/2006/relationships/customXml" Target="../ink/ink2070.xml"/><Relationship Id="rId622" Type="http://schemas.openxmlformats.org/officeDocument/2006/relationships/customXml" Target="../ink/ink2174.xml"/><Relationship Id="rId1045" Type="http://schemas.openxmlformats.org/officeDocument/2006/relationships/image" Target="../media/image2340.png"/><Relationship Id="rId1252" Type="http://schemas.openxmlformats.org/officeDocument/2006/relationships/customXml" Target="../ink/ink2490.xml"/><Relationship Id="rId261" Type="http://schemas.openxmlformats.org/officeDocument/2006/relationships/image" Target="../media/image1951.png"/><Relationship Id="rId499" Type="http://schemas.openxmlformats.org/officeDocument/2006/relationships/customXml" Target="../ink/ink2112.xml"/><Relationship Id="rId927" Type="http://schemas.openxmlformats.org/officeDocument/2006/relationships/image" Target="../media/image2282.png"/><Relationship Id="rId1112" Type="http://schemas.openxmlformats.org/officeDocument/2006/relationships/customXml" Target="../ink/ink2420.xml"/><Relationship Id="rId56" Type="http://schemas.openxmlformats.org/officeDocument/2006/relationships/customXml" Target="../ink/ink1890.xml"/><Relationship Id="rId359" Type="http://schemas.openxmlformats.org/officeDocument/2006/relationships/customXml" Target="../ink/ink2042.xml"/><Relationship Id="rId566" Type="http://schemas.openxmlformats.org/officeDocument/2006/relationships/customXml" Target="../ink/ink2146.xml"/><Relationship Id="rId773" Type="http://schemas.openxmlformats.org/officeDocument/2006/relationships/image" Target="../media/image2206.png"/><Relationship Id="rId1196" Type="http://schemas.openxmlformats.org/officeDocument/2006/relationships/customXml" Target="../ink/ink2462.xml"/><Relationship Id="rId121" Type="http://schemas.openxmlformats.org/officeDocument/2006/relationships/image" Target="../media/image1881.png"/><Relationship Id="rId219" Type="http://schemas.openxmlformats.org/officeDocument/2006/relationships/image" Target="../media/image1930.png"/><Relationship Id="rId426" Type="http://schemas.openxmlformats.org/officeDocument/2006/relationships/image" Target="../media/image2033.png"/><Relationship Id="rId633" Type="http://schemas.openxmlformats.org/officeDocument/2006/relationships/image" Target="../media/image2136.png"/><Relationship Id="rId980" Type="http://schemas.openxmlformats.org/officeDocument/2006/relationships/customXml" Target="../ink/ink2354.xml"/><Relationship Id="rId1056" Type="http://schemas.openxmlformats.org/officeDocument/2006/relationships/customXml" Target="../ink/ink2392.xml"/><Relationship Id="rId1263" Type="http://schemas.openxmlformats.org/officeDocument/2006/relationships/image" Target="../media/image2449.png"/><Relationship Id="rId840" Type="http://schemas.openxmlformats.org/officeDocument/2006/relationships/customXml" Target="../ink/ink2283.xml"/><Relationship Id="rId938" Type="http://schemas.openxmlformats.org/officeDocument/2006/relationships/customXml" Target="../ink/ink2333.xml"/><Relationship Id="rId67" Type="http://schemas.openxmlformats.org/officeDocument/2006/relationships/image" Target="../media/image1854.png"/><Relationship Id="rId272" Type="http://schemas.openxmlformats.org/officeDocument/2006/relationships/customXml" Target="../ink/ink1998.xml"/><Relationship Id="rId577" Type="http://schemas.openxmlformats.org/officeDocument/2006/relationships/image" Target="../media/image2108.png"/><Relationship Id="rId700" Type="http://schemas.openxmlformats.org/officeDocument/2006/relationships/customXml" Target="../ink/ink2213.xml"/><Relationship Id="rId1123" Type="http://schemas.openxmlformats.org/officeDocument/2006/relationships/image" Target="../media/image2379.png"/><Relationship Id="rId132" Type="http://schemas.openxmlformats.org/officeDocument/2006/relationships/customXml" Target="../ink/ink1928.xml"/><Relationship Id="rId784" Type="http://schemas.openxmlformats.org/officeDocument/2006/relationships/customXml" Target="../ink/ink2255.xml"/><Relationship Id="rId991" Type="http://schemas.openxmlformats.org/officeDocument/2006/relationships/image" Target="../media/image2313.png"/><Relationship Id="rId1067" Type="http://schemas.openxmlformats.org/officeDocument/2006/relationships/image" Target="../media/image2351.png"/><Relationship Id="rId437" Type="http://schemas.openxmlformats.org/officeDocument/2006/relationships/customXml" Target="../ink/ink2081.xml"/><Relationship Id="rId644" Type="http://schemas.openxmlformats.org/officeDocument/2006/relationships/customXml" Target="../ink/ink2185.xml"/><Relationship Id="rId851" Type="http://schemas.openxmlformats.org/officeDocument/2006/relationships/image" Target="../media/image2245.png"/><Relationship Id="rId1274" Type="http://schemas.openxmlformats.org/officeDocument/2006/relationships/customXml" Target="../ink/ink2501.xml"/><Relationship Id="rId283" Type="http://schemas.openxmlformats.org/officeDocument/2006/relationships/image" Target="../media/image1962.png"/><Relationship Id="rId490" Type="http://schemas.openxmlformats.org/officeDocument/2006/relationships/image" Target="../media/image2065.png"/><Relationship Id="rId504" Type="http://schemas.openxmlformats.org/officeDocument/2006/relationships/image" Target="../media/image2072.png"/><Relationship Id="rId711" Type="http://schemas.openxmlformats.org/officeDocument/2006/relationships/image" Target="../media/image2175.png"/><Relationship Id="rId949" Type="http://schemas.openxmlformats.org/officeDocument/2006/relationships/image" Target="../media/image2293.png"/><Relationship Id="rId1134" Type="http://schemas.openxmlformats.org/officeDocument/2006/relationships/customXml" Target="../ink/ink2431.xml"/><Relationship Id="rId78" Type="http://schemas.openxmlformats.org/officeDocument/2006/relationships/customXml" Target="../ink/ink1901.xml"/><Relationship Id="rId143" Type="http://schemas.openxmlformats.org/officeDocument/2006/relationships/image" Target="../media/image1892.png"/><Relationship Id="rId350" Type="http://schemas.openxmlformats.org/officeDocument/2006/relationships/image" Target="../media/image1995.png"/><Relationship Id="rId588" Type="http://schemas.openxmlformats.org/officeDocument/2006/relationships/customXml" Target="../ink/ink2157.xml"/><Relationship Id="rId795" Type="http://schemas.openxmlformats.org/officeDocument/2006/relationships/image" Target="../media/image2217.png"/><Relationship Id="rId809" Type="http://schemas.openxmlformats.org/officeDocument/2006/relationships/image" Target="../media/image2224.png"/><Relationship Id="rId1201" Type="http://schemas.openxmlformats.org/officeDocument/2006/relationships/image" Target="../media/image2418.png"/><Relationship Id="rId9" Type="http://schemas.openxmlformats.org/officeDocument/2006/relationships/image" Target="../media/image1825.png"/><Relationship Id="rId210" Type="http://schemas.openxmlformats.org/officeDocument/2006/relationships/customXml" Target="../ink/ink1967.xml"/><Relationship Id="rId448" Type="http://schemas.openxmlformats.org/officeDocument/2006/relationships/image" Target="../media/image2044.png"/><Relationship Id="rId655" Type="http://schemas.openxmlformats.org/officeDocument/2006/relationships/image" Target="../media/image2147.png"/><Relationship Id="rId862" Type="http://schemas.openxmlformats.org/officeDocument/2006/relationships/customXml" Target="../ink/ink2294.xml"/><Relationship Id="rId1078" Type="http://schemas.openxmlformats.org/officeDocument/2006/relationships/customXml" Target="../ink/ink2403.xml"/><Relationship Id="rId1285" Type="http://schemas.openxmlformats.org/officeDocument/2006/relationships/customXml" Target="../ink/ink2507.xml"/><Relationship Id="rId294" Type="http://schemas.openxmlformats.org/officeDocument/2006/relationships/customXml" Target="../ink/ink2009.xml"/><Relationship Id="rId308" Type="http://schemas.openxmlformats.org/officeDocument/2006/relationships/customXml" Target="../ink/ink2016.xml"/><Relationship Id="rId515" Type="http://schemas.openxmlformats.org/officeDocument/2006/relationships/customXml" Target="../ink/ink2120.xml"/><Relationship Id="rId722" Type="http://schemas.openxmlformats.org/officeDocument/2006/relationships/customXml" Target="../ink/ink2224.xml"/><Relationship Id="rId1145" Type="http://schemas.openxmlformats.org/officeDocument/2006/relationships/image" Target="../media/image2390.png"/><Relationship Id="rId89" Type="http://schemas.openxmlformats.org/officeDocument/2006/relationships/image" Target="../media/image1865.png"/><Relationship Id="rId154" Type="http://schemas.openxmlformats.org/officeDocument/2006/relationships/customXml" Target="../ink/ink1939.xml"/><Relationship Id="rId361" Type="http://schemas.openxmlformats.org/officeDocument/2006/relationships/customXml" Target="../ink/ink2043.xml"/><Relationship Id="rId599" Type="http://schemas.openxmlformats.org/officeDocument/2006/relationships/image" Target="../media/image2119.png"/><Relationship Id="rId1005" Type="http://schemas.openxmlformats.org/officeDocument/2006/relationships/image" Target="../media/image2320.png"/><Relationship Id="rId1212" Type="http://schemas.openxmlformats.org/officeDocument/2006/relationships/customXml" Target="../ink/ink2470.xml"/><Relationship Id="rId459" Type="http://schemas.openxmlformats.org/officeDocument/2006/relationships/customXml" Target="../ink/ink2092.xml"/><Relationship Id="rId666" Type="http://schemas.openxmlformats.org/officeDocument/2006/relationships/customXml" Target="../ink/ink2196.xml"/><Relationship Id="rId873" Type="http://schemas.openxmlformats.org/officeDocument/2006/relationships/image" Target="../media/image2256.png"/><Relationship Id="rId1089" Type="http://schemas.openxmlformats.org/officeDocument/2006/relationships/image" Target="../media/image2362.png"/><Relationship Id="rId1296" Type="http://schemas.openxmlformats.org/officeDocument/2006/relationships/image" Target="../media/image2465.png"/><Relationship Id="rId16" Type="http://schemas.openxmlformats.org/officeDocument/2006/relationships/customXml" Target="../ink/ink1870.xml"/><Relationship Id="rId221" Type="http://schemas.openxmlformats.org/officeDocument/2006/relationships/image" Target="../media/image1931.png"/><Relationship Id="rId319" Type="http://schemas.openxmlformats.org/officeDocument/2006/relationships/customXml" Target="../ink/ink2022.xml"/><Relationship Id="rId526" Type="http://schemas.openxmlformats.org/officeDocument/2006/relationships/image" Target="../media/image2083.png"/><Relationship Id="rId1156" Type="http://schemas.openxmlformats.org/officeDocument/2006/relationships/customXml" Target="../ink/ink2442.xml"/><Relationship Id="rId733" Type="http://schemas.openxmlformats.org/officeDocument/2006/relationships/image" Target="../media/image2186.png"/><Relationship Id="rId940" Type="http://schemas.openxmlformats.org/officeDocument/2006/relationships/customXml" Target="../ink/ink2334.xml"/><Relationship Id="rId1016" Type="http://schemas.openxmlformats.org/officeDocument/2006/relationships/customXml" Target="../ink/ink2372.xml"/><Relationship Id="rId165" Type="http://schemas.openxmlformats.org/officeDocument/2006/relationships/image" Target="../media/image1903.png"/><Relationship Id="rId372" Type="http://schemas.openxmlformats.org/officeDocument/2006/relationships/image" Target="../media/image2006.png"/><Relationship Id="rId677" Type="http://schemas.openxmlformats.org/officeDocument/2006/relationships/image" Target="../media/image2158.png"/><Relationship Id="rId800" Type="http://schemas.openxmlformats.org/officeDocument/2006/relationships/customXml" Target="../ink/ink2263.xml"/><Relationship Id="rId1223" Type="http://schemas.openxmlformats.org/officeDocument/2006/relationships/image" Target="../media/image2429.png"/><Relationship Id="rId232" Type="http://schemas.openxmlformats.org/officeDocument/2006/relationships/customXml" Target="../ink/ink1978.xml"/><Relationship Id="rId884" Type="http://schemas.openxmlformats.org/officeDocument/2006/relationships/customXml" Target="../ink/ink2305.xml"/><Relationship Id="rId27" Type="http://schemas.openxmlformats.org/officeDocument/2006/relationships/image" Target="../media/image1834.png"/><Relationship Id="rId537" Type="http://schemas.openxmlformats.org/officeDocument/2006/relationships/customXml" Target="../ink/ink2131.xml"/><Relationship Id="rId744" Type="http://schemas.openxmlformats.org/officeDocument/2006/relationships/customXml" Target="../ink/ink2235.xml"/><Relationship Id="rId951" Type="http://schemas.openxmlformats.org/officeDocument/2006/relationships/image" Target="../media/image2294.png"/><Relationship Id="rId1167" Type="http://schemas.openxmlformats.org/officeDocument/2006/relationships/image" Target="../media/image2401.png"/><Relationship Id="rId80" Type="http://schemas.openxmlformats.org/officeDocument/2006/relationships/customXml" Target="../ink/ink1902.xml"/><Relationship Id="rId176" Type="http://schemas.openxmlformats.org/officeDocument/2006/relationships/customXml" Target="../ink/ink1950.xml"/><Relationship Id="rId383" Type="http://schemas.openxmlformats.org/officeDocument/2006/relationships/customXml" Target="../ink/ink2054.xml"/><Relationship Id="rId590" Type="http://schemas.openxmlformats.org/officeDocument/2006/relationships/customXml" Target="../ink/ink2158.xml"/><Relationship Id="rId604" Type="http://schemas.openxmlformats.org/officeDocument/2006/relationships/customXml" Target="../ink/ink2165.xml"/><Relationship Id="rId811" Type="http://schemas.openxmlformats.org/officeDocument/2006/relationships/image" Target="../media/image2225.png"/><Relationship Id="rId1027" Type="http://schemas.openxmlformats.org/officeDocument/2006/relationships/image" Target="../media/image2331.png"/><Relationship Id="rId1234" Type="http://schemas.openxmlformats.org/officeDocument/2006/relationships/customXml" Target="../ink/ink2481.xml"/><Relationship Id="rId243" Type="http://schemas.openxmlformats.org/officeDocument/2006/relationships/image" Target="../media/image1942.png"/><Relationship Id="rId450" Type="http://schemas.openxmlformats.org/officeDocument/2006/relationships/image" Target="../media/image2045.png"/><Relationship Id="rId688" Type="http://schemas.openxmlformats.org/officeDocument/2006/relationships/customXml" Target="../ink/ink2207.xml"/><Relationship Id="rId895" Type="http://schemas.openxmlformats.org/officeDocument/2006/relationships/image" Target="../media/image2267.png"/><Relationship Id="rId909" Type="http://schemas.openxmlformats.org/officeDocument/2006/relationships/customXml" Target="../ink/ink2318.xml"/><Relationship Id="rId1080" Type="http://schemas.openxmlformats.org/officeDocument/2006/relationships/customXml" Target="../ink/ink2404.xml"/><Relationship Id="rId1301" Type="http://schemas.openxmlformats.org/officeDocument/2006/relationships/customXml" Target="../ink/ink2515.xml"/><Relationship Id="rId38" Type="http://schemas.openxmlformats.org/officeDocument/2006/relationships/customXml" Target="../ink/ink1881.xml"/><Relationship Id="rId103" Type="http://schemas.openxmlformats.org/officeDocument/2006/relationships/image" Target="../media/image1872.png"/><Relationship Id="rId310" Type="http://schemas.openxmlformats.org/officeDocument/2006/relationships/image" Target="../media/image1975.png"/><Relationship Id="rId548" Type="http://schemas.openxmlformats.org/officeDocument/2006/relationships/image" Target="../media/image2094.png"/><Relationship Id="rId755" Type="http://schemas.openxmlformats.org/officeDocument/2006/relationships/image" Target="../media/image2197.png"/><Relationship Id="rId962" Type="http://schemas.openxmlformats.org/officeDocument/2006/relationships/customXml" Target="../ink/ink2345.xml"/><Relationship Id="rId1178" Type="http://schemas.openxmlformats.org/officeDocument/2006/relationships/customXml" Target="../ink/ink2453.xml"/><Relationship Id="rId91" Type="http://schemas.openxmlformats.org/officeDocument/2006/relationships/image" Target="../media/image1866.png"/><Relationship Id="rId187" Type="http://schemas.openxmlformats.org/officeDocument/2006/relationships/image" Target="../media/image1914.png"/><Relationship Id="rId394" Type="http://schemas.openxmlformats.org/officeDocument/2006/relationships/image" Target="../media/image2017.png"/><Relationship Id="rId408" Type="http://schemas.openxmlformats.org/officeDocument/2006/relationships/image" Target="../media/image2024.png"/><Relationship Id="rId615" Type="http://schemas.openxmlformats.org/officeDocument/2006/relationships/image" Target="../media/image2127.png"/><Relationship Id="rId822" Type="http://schemas.openxmlformats.org/officeDocument/2006/relationships/customXml" Target="../ink/ink2274.xml"/><Relationship Id="rId1038" Type="http://schemas.openxmlformats.org/officeDocument/2006/relationships/customXml" Target="../ink/ink2383.xml"/><Relationship Id="rId1245" Type="http://schemas.openxmlformats.org/officeDocument/2006/relationships/image" Target="../media/image2440.png"/><Relationship Id="rId254" Type="http://schemas.openxmlformats.org/officeDocument/2006/relationships/customXml" Target="../ink/ink1989.xml"/><Relationship Id="rId699" Type="http://schemas.openxmlformats.org/officeDocument/2006/relationships/image" Target="../media/image2169.png"/><Relationship Id="rId1091" Type="http://schemas.openxmlformats.org/officeDocument/2006/relationships/image" Target="../media/image2363.png"/><Relationship Id="rId1105" Type="http://schemas.openxmlformats.org/officeDocument/2006/relationships/image" Target="../media/image2370.png"/><Relationship Id="rId1312" Type="http://schemas.openxmlformats.org/officeDocument/2006/relationships/image" Target="../media/image2473.png"/><Relationship Id="rId49" Type="http://schemas.openxmlformats.org/officeDocument/2006/relationships/image" Target="../media/image1845.png"/><Relationship Id="rId114" Type="http://schemas.openxmlformats.org/officeDocument/2006/relationships/customXml" Target="../ink/ink1919.xml"/><Relationship Id="rId461" Type="http://schemas.openxmlformats.org/officeDocument/2006/relationships/customXml" Target="../ink/ink2093.xml"/><Relationship Id="rId559" Type="http://schemas.openxmlformats.org/officeDocument/2006/relationships/image" Target="../media/image2099.png"/><Relationship Id="rId766" Type="http://schemas.openxmlformats.org/officeDocument/2006/relationships/customXml" Target="../ink/ink2246.xml"/><Relationship Id="rId1189" Type="http://schemas.openxmlformats.org/officeDocument/2006/relationships/image" Target="../media/image2412.png"/><Relationship Id="rId198" Type="http://schemas.openxmlformats.org/officeDocument/2006/relationships/customXml" Target="../ink/ink1961.xml"/><Relationship Id="rId321" Type="http://schemas.openxmlformats.org/officeDocument/2006/relationships/customXml" Target="../ink/ink2023.xml"/><Relationship Id="rId419" Type="http://schemas.openxmlformats.org/officeDocument/2006/relationships/customXml" Target="../ink/ink2072.xml"/><Relationship Id="rId626" Type="http://schemas.openxmlformats.org/officeDocument/2006/relationships/customXml" Target="../ink/ink2176.xml"/><Relationship Id="rId973" Type="http://schemas.openxmlformats.org/officeDocument/2006/relationships/image" Target="../media/image2305.png"/><Relationship Id="rId1049" Type="http://schemas.openxmlformats.org/officeDocument/2006/relationships/image" Target="../media/image2342.png"/><Relationship Id="rId1256" Type="http://schemas.openxmlformats.org/officeDocument/2006/relationships/customXml" Target="../ink/ink2492.xml"/><Relationship Id="rId833" Type="http://schemas.openxmlformats.org/officeDocument/2006/relationships/image" Target="../media/image2236.png"/><Relationship Id="rId1116" Type="http://schemas.openxmlformats.org/officeDocument/2006/relationships/customXml" Target="../ink/ink2422.xml"/><Relationship Id="rId265" Type="http://schemas.openxmlformats.org/officeDocument/2006/relationships/image" Target="../media/image1953.png"/><Relationship Id="rId472" Type="http://schemas.openxmlformats.org/officeDocument/2006/relationships/image" Target="../media/image2056.png"/><Relationship Id="rId900" Type="http://schemas.openxmlformats.org/officeDocument/2006/relationships/customXml" Target="../ink/ink2313.xml"/><Relationship Id="rId125" Type="http://schemas.openxmlformats.org/officeDocument/2006/relationships/image" Target="../media/image1883.png"/><Relationship Id="rId332" Type="http://schemas.openxmlformats.org/officeDocument/2006/relationships/image" Target="../media/image1986.png"/><Relationship Id="rId777" Type="http://schemas.openxmlformats.org/officeDocument/2006/relationships/image" Target="../media/image2208.png"/><Relationship Id="rId984" Type="http://schemas.openxmlformats.org/officeDocument/2006/relationships/customXml" Target="../ink/ink2356.xml"/><Relationship Id="rId637" Type="http://schemas.openxmlformats.org/officeDocument/2006/relationships/image" Target="../media/image2138.png"/><Relationship Id="rId844" Type="http://schemas.openxmlformats.org/officeDocument/2006/relationships/customXml" Target="../ink/ink2285.xml"/><Relationship Id="rId1267" Type="http://schemas.openxmlformats.org/officeDocument/2006/relationships/image" Target="../media/image2451.png"/><Relationship Id="rId276" Type="http://schemas.openxmlformats.org/officeDocument/2006/relationships/customXml" Target="../ink/ink2000.xml"/><Relationship Id="rId483" Type="http://schemas.openxmlformats.org/officeDocument/2006/relationships/customXml" Target="../ink/ink2104.xml"/><Relationship Id="rId690" Type="http://schemas.openxmlformats.org/officeDocument/2006/relationships/customXml" Target="../ink/ink2208.xml"/><Relationship Id="rId704" Type="http://schemas.openxmlformats.org/officeDocument/2006/relationships/customXml" Target="../ink/ink2215.xml"/><Relationship Id="rId911" Type="http://schemas.openxmlformats.org/officeDocument/2006/relationships/customXml" Target="../ink/ink2319.xml"/><Relationship Id="rId1127" Type="http://schemas.openxmlformats.org/officeDocument/2006/relationships/image" Target="../media/image2381.png"/><Relationship Id="rId40" Type="http://schemas.openxmlformats.org/officeDocument/2006/relationships/customXml" Target="../ink/ink1882.xml"/><Relationship Id="rId136" Type="http://schemas.openxmlformats.org/officeDocument/2006/relationships/customXml" Target="../ink/ink1930.xml"/><Relationship Id="rId343" Type="http://schemas.openxmlformats.org/officeDocument/2006/relationships/customXml" Target="../ink/ink2034.xml"/><Relationship Id="rId550" Type="http://schemas.openxmlformats.org/officeDocument/2006/relationships/image" Target="../media/image2095.png"/><Relationship Id="rId788" Type="http://schemas.openxmlformats.org/officeDocument/2006/relationships/customXml" Target="../ink/ink2257.xml"/><Relationship Id="rId995" Type="http://schemas.openxmlformats.org/officeDocument/2006/relationships/image" Target="../media/image2315.png"/><Relationship Id="rId1180" Type="http://schemas.openxmlformats.org/officeDocument/2006/relationships/customXml" Target="../ink/ink2454.xml"/><Relationship Id="rId203" Type="http://schemas.openxmlformats.org/officeDocument/2006/relationships/image" Target="../media/image1922.png"/><Relationship Id="rId648" Type="http://schemas.openxmlformats.org/officeDocument/2006/relationships/customXml" Target="../ink/ink2187.xml"/><Relationship Id="rId855" Type="http://schemas.openxmlformats.org/officeDocument/2006/relationships/image" Target="../media/image2247.png"/><Relationship Id="rId1040" Type="http://schemas.openxmlformats.org/officeDocument/2006/relationships/customXml" Target="../ink/ink2384.xml"/><Relationship Id="rId1278" Type="http://schemas.openxmlformats.org/officeDocument/2006/relationships/customXml" Target="../ink/ink2503.xml"/><Relationship Id="rId287" Type="http://schemas.openxmlformats.org/officeDocument/2006/relationships/image" Target="../media/image1964.png"/><Relationship Id="rId410" Type="http://schemas.openxmlformats.org/officeDocument/2006/relationships/image" Target="../media/image2025.png"/><Relationship Id="rId494" Type="http://schemas.openxmlformats.org/officeDocument/2006/relationships/image" Target="../media/image2067.png"/><Relationship Id="rId508" Type="http://schemas.openxmlformats.org/officeDocument/2006/relationships/image" Target="../media/image2074.png"/><Relationship Id="rId715" Type="http://schemas.openxmlformats.org/officeDocument/2006/relationships/image" Target="../media/image2177.png"/><Relationship Id="rId922" Type="http://schemas.openxmlformats.org/officeDocument/2006/relationships/customXml" Target="../ink/ink2325.xml"/><Relationship Id="rId1138" Type="http://schemas.openxmlformats.org/officeDocument/2006/relationships/customXml" Target="../ink/ink2433.xml"/><Relationship Id="rId147" Type="http://schemas.openxmlformats.org/officeDocument/2006/relationships/image" Target="../media/image1894.png"/><Relationship Id="rId354" Type="http://schemas.openxmlformats.org/officeDocument/2006/relationships/image" Target="../media/image1997.png"/><Relationship Id="rId799" Type="http://schemas.openxmlformats.org/officeDocument/2006/relationships/image" Target="../media/image2219.png"/><Relationship Id="rId1191" Type="http://schemas.openxmlformats.org/officeDocument/2006/relationships/image" Target="../media/image2413.png"/><Relationship Id="rId1205" Type="http://schemas.openxmlformats.org/officeDocument/2006/relationships/image" Target="../media/image2420.png"/><Relationship Id="rId51" Type="http://schemas.openxmlformats.org/officeDocument/2006/relationships/image" Target="../media/image1846.png"/><Relationship Id="rId561" Type="http://schemas.openxmlformats.org/officeDocument/2006/relationships/image" Target="../media/image2100.png"/><Relationship Id="rId659" Type="http://schemas.openxmlformats.org/officeDocument/2006/relationships/image" Target="../media/image2149.png"/><Relationship Id="rId866" Type="http://schemas.openxmlformats.org/officeDocument/2006/relationships/customXml" Target="../ink/ink2296.xml"/><Relationship Id="rId1289" Type="http://schemas.openxmlformats.org/officeDocument/2006/relationships/customXml" Target="../ink/ink2509.xml"/><Relationship Id="rId214" Type="http://schemas.openxmlformats.org/officeDocument/2006/relationships/customXml" Target="../ink/ink1969.xml"/><Relationship Id="rId298" Type="http://schemas.openxmlformats.org/officeDocument/2006/relationships/customXml" Target="../ink/ink2011.xml"/><Relationship Id="rId421" Type="http://schemas.openxmlformats.org/officeDocument/2006/relationships/customXml" Target="../ink/ink2073.xml"/><Relationship Id="rId519" Type="http://schemas.openxmlformats.org/officeDocument/2006/relationships/customXml" Target="../ink/ink2122.xml"/><Relationship Id="rId1051" Type="http://schemas.openxmlformats.org/officeDocument/2006/relationships/image" Target="../media/image2343.png"/><Relationship Id="rId1149" Type="http://schemas.openxmlformats.org/officeDocument/2006/relationships/image" Target="../media/image2392.png"/><Relationship Id="rId158" Type="http://schemas.openxmlformats.org/officeDocument/2006/relationships/customXml" Target="../ink/ink1941.xml"/><Relationship Id="rId726" Type="http://schemas.openxmlformats.org/officeDocument/2006/relationships/customXml" Target="../ink/ink2226.xml"/><Relationship Id="rId933" Type="http://schemas.openxmlformats.org/officeDocument/2006/relationships/image" Target="../media/image2285.png"/><Relationship Id="rId1009" Type="http://schemas.openxmlformats.org/officeDocument/2006/relationships/image" Target="../media/image2322.png"/><Relationship Id="rId62" Type="http://schemas.openxmlformats.org/officeDocument/2006/relationships/customXml" Target="../ink/ink1893.xml"/><Relationship Id="rId365" Type="http://schemas.openxmlformats.org/officeDocument/2006/relationships/customXml" Target="../ink/ink2045.xml"/><Relationship Id="rId572" Type="http://schemas.openxmlformats.org/officeDocument/2006/relationships/customXml" Target="../ink/ink2149.xml"/><Relationship Id="rId1216" Type="http://schemas.openxmlformats.org/officeDocument/2006/relationships/customXml" Target="../ink/ink2472.xml"/><Relationship Id="rId225" Type="http://schemas.openxmlformats.org/officeDocument/2006/relationships/image" Target="../media/image1933.png"/><Relationship Id="rId432" Type="http://schemas.openxmlformats.org/officeDocument/2006/relationships/image" Target="../media/image2036.png"/><Relationship Id="rId877" Type="http://schemas.openxmlformats.org/officeDocument/2006/relationships/image" Target="../media/image2258.png"/><Relationship Id="rId1062" Type="http://schemas.openxmlformats.org/officeDocument/2006/relationships/customXml" Target="../ink/ink2395.xml"/><Relationship Id="rId737" Type="http://schemas.openxmlformats.org/officeDocument/2006/relationships/image" Target="../media/image2188.png"/><Relationship Id="rId944" Type="http://schemas.openxmlformats.org/officeDocument/2006/relationships/customXml" Target="../ink/ink2336.xml"/><Relationship Id="rId73" Type="http://schemas.openxmlformats.org/officeDocument/2006/relationships/image" Target="../media/image1857.png"/><Relationship Id="rId169" Type="http://schemas.openxmlformats.org/officeDocument/2006/relationships/image" Target="../media/image1905.png"/><Relationship Id="rId376" Type="http://schemas.openxmlformats.org/officeDocument/2006/relationships/image" Target="../media/image2008.png"/><Relationship Id="rId583" Type="http://schemas.openxmlformats.org/officeDocument/2006/relationships/image" Target="../media/image2111.png"/><Relationship Id="rId790" Type="http://schemas.openxmlformats.org/officeDocument/2006/relationships/customXml" Target="../ink/ink2258.xml"/><Relationship Id="rId804" Type="http://schemas.openxmlformats.org/officeDocument/2006/relationships/customXml" Target="../ink/ink2265.xml"/><Relationship Id="rId1227" Type="http://schemas.openxmlformats.org/officeDocument/2006/relationships/image" Target="../media/image2431.png"/><Relationship Id="rId4" Type="http://schemas.openxmlformats.org/officeDocument/2006/relationships/package" Target="../embeddings/Microsoft_Excel_Worksheet.xlsx"/><Relationship Id="rId236" Type="http://schemas.openxmlformats.org/officeDocument/2006/relationships/customXml" Target="../ink/ink1980.xml"/><Relationship Id="rId443" Type="http://schemas.openxmlformats.org/officeDocument/2006/relationships/customXml" Target="../ink/ink2084.xml"/><Relationship Id="rId650" Type="http://schemas.openxmlformats.org/officeDocument/2006/relationships/customXml" Target="../ink/ink2188.xml"/><Relationship Id="rId888" Type="http://schemas.openxmlformats.org/officeDocument/2006/relationships/customXml" Target="../ink/ink2307.xml"/><Relationship Id="rId1073" Type="http://schemas.openxmlformats.org/officeDocument/2006/relationships/image" Target="../media/image2354.png"/><Relationship Id="rId1280" Type="http://schemas.openxmlformats.org/officeDocument/2006/relationships/customXml" Target="../ink/ink2504.xml"/><Relationship Id="rId303" Type="http://schemas.openxmlformats.org/officeDocument/2006/relationships/image" Target="../media/image1972.png"/><Relationship Id="rId748" Type="http://schemas.openxmlformats.org/officeDocument/2006/relationships/customXml" Target="../ink/ink2237.xml"/><Relationship Id="rId955" Type="http://schemas.openxmlformats.org/officeDocument/2006/relationships/image" Target="../media/image2296.png"/><Relationship Id="rId1140" Type="http://schemas.openxmlformats.org/officeDocument/2006/relationships/customXml" Target="../ink/ink2434.xml"/><Relationship Id="rId84" Type="http://schemas.openxmlformats.org/officeDocument/2006/relationships/customXml" Target="../ink/ink1904.xml"/><Relationship Id="rId387" Type="http://schemas.openxmlformats.org/officeDocument/2006/relationships/customXml" Target="../ink/ink2056.xml"/><Relationship Id="rId510" Type="http://schemas.openxmlformats.org/officeDocument/2006/relationships/image" Target="../media/image2075.png"/><Relationship Id="rId594" Type="http://schemas.openxmlformats.org/officeDocument/2006/relationships/customXml" Target="../ink/ink2160.xml"/><Relationship Id="rId608" Type="http://schemas.openxmlformats.org/officeDocument/2006/relationships/customXml" Target="../ink/ink2167.xml"/><Relationship Id="rId815" Type="http://schemas.openxmlformats.org/officeDocument/2006/relationships/image" Target="../media/image2227.png"/><Relationship Id="rId1238" Type="http://schemas.openxmlformats.org/officeDocument/2006/relationships/customXml" Target="../ink/ink2483.xml"/><Relationship Id="rId247" Type="http://schemas.openxmlformats.org/officeDocument/2006/relationships/image" Target="../media/image1944.png"/><Relationship Id="rId899" Type="http://schemas.openxmlformats.org/officeDocument/2006/relationships/image" Target="../media/image2269.png"/><Relationship Id="rId1000" Type="http://schemas.openxmlformats.org/officeDocument/2006/relationships/customXml" Target="../ink/ink2364.xml"/><Relationship Id="rId1084" Type="http://schemas.openxmlformats.org/officeDocument/2006/relationships/customXml" Target="../ink/ink2406.xml"/><Relationship Id="rId1305" Type="http://schemas.openxmlformats.org/officeDocument/2006/relationships/customXml" Target="../ink/ink2517.xml"/><Relationship Id="rId107" Type="http://schemas.openxmlformats.org/officeDocument/2006/relationships/image" Target="../media/image1874.png"/><Relationship Id="rId454" Type="http://schemas.openxmlformats.org/officeDocument/2006/relationships/image" Target="../media/image2047.png"/><Relationship Id="rId661" Type="http://schemas.openxmlformats.org/officeDocument/2006/relationships/image" Target="../media/image2150.png"/><Relationship Id="rId759" Type="http://schemas.openxmlformats.org/officeDocument/2006/relationships/image" Target="../media/image2199.png"/><Relationship Id="rId966" Type="http://schemas.openxmlformats.org/officeDocument/2006/relationships/customXml" Target="../ink/ink2347.xml"/><Relationship Id="rId1291" Type="http://schemas.openxmlformats.org/officeDocument/2006/relationships/customXml" Target="../ink/ink2510.xml"/><Relationship Id="rId11" Type="http://schemas.openxmlformats.org/officeDocument/2006/relationships/image" Target="../media/image1826.png"/><Relationship Id="rId314" Type="http://schemas.openxmlformats.org/officeDocument/2006/relationships/image" Target="../media/image1977.png"/><Relationship Id="rId398" Type="http://schemas.openxmlformats.org/officeDocument/2006/relationships/image" Target="../media/image2019.png"/><Relationship Id="rId521" Type="http://schemas.openxmlformats.org/officeDocument/2006/relationships/customXml" Target="../ink/ink2123.xml"/><Relationship Id="rId619" Type="http://schemas.openxmlformats.org/officeDocument/2006/relationships/image" Target="../media/image2129.png"/><Relationship Id="rId1151" Type="http://schemas.openxmlformats.org/officeDocument/2006/relationships/image" Target="../media/image2393.png"/><Relationship Id="rId1249" Type="http://schemas.openxmlformats.org/officeDocument/2006/relationships/image" Target="../media/image2442.png"/><Relationship Id="rId95" Type="http://schemas.openxmlformats.org/officeDocument/2006/relationships/image" Target="../media/image1868.png"/><Relationship Id="rId160" Type="http://schemas.openxmlformats.org/officeDocument/2006/relationships/customXml" Target="../ink/ink1942.xml"/><Relationship Id="rId826" Type="http://schemas.openxmlformats.org/officeDocument/2006/relationships/customXml" Target="../ink/ink2276.xml"/><Relationship Id="rId1011" Type="http://schemas.openxmlformats.org/officeDocument/2006/relationships/image" Target="../media/image2323.png"/><Relationship Id="rId1109" Type="http://schemas.openxmlformats.org/officeDocument/2006/relationships/image" Target="../media/image2372.png"/><Relationship Id="rId258" Type="http://schemas.openxmlformats.org/officeDocument/2006/relationships/customXml" Target="../ink/ink1991.xml"/><Relationship Id="rId465" Type="http://schemas.openxmlformats.org/officeDocument/2006/relationships/customXml" Target="../ink/ink2095.xml"/><Relationship Id="rId672" Type="http://schemas.openxmlformats.org/officeDocument/2006/relationships/customXml" Target="../ink/ink2199.xml"/><Relationship Id="rId1095" Type="http://schemas.openxmlformats.org/officeDocument/2006/relationships/image" Target="../media/image2365.png"/><Relationship Id="rId1316" Type="http://schemas.openxmlformats.org/officeDocument/2006/relationships/image" Target="../media/image2475.png"/><Relationship Id="rId22" Type="http://schemas.openxmlformats.org/officeDocument/2006/relationships/customXml" Target="../ink/ink1873.xml"/><Relationship Id="rId118" Type="http://schemas.openxmlformats.org/officeDocument/2006/relationships/customXml" Target="../ink/ink1921.xml"/><Relationship Id="rId325" Type="http://schemas.openxmlformats.org/officeDocument/2006/relationships/customXml" Target="../ink/ink2025.xml"/><Relationship Id="rId532" Type="http://schemas.openxmlformats.org/officeDocument/2006/relationships/image" Target="../media/image2086.png"/><Relationship Id="rId977" Type="http://schemas.openxmlformats.org/officeDocument/2006/relationships/image" Target="../media/image2307.png"/><Relationship Id="rId1162" Type="http://schemas.openxmlformats.org/officeDocument/2006/relationships/customXml" Target="../ink/ink2445.xml"/><Relationship Id="rId171" Type="http://schemas.openxmlformats.org/officeDocument/2006/relationships/image" Target="../media/image1906.png"/><Relationship Id="rId837" Type="http://schemas.openxmlformats.org/officeDocument/2006/relationships/image" Target="../media/image2238.png"/><Relationship Id="rId1022" Type="http://schemas.openxmlformats.org/officeDocument/2006/relationships/customXml" Target="../ink/ink2375.xml"/><Relationship Id="rId269" Type="http://schemas.openxmlformats.org/officeDocument/2006/relationships/image" Target="../media/image1955.png"/><Relationship Id="rId476" Type="http://schemas.openxmlformats.org/officeDocument/2006/relationships/image" Target="../media/image2058.png"/><Relationship Id="rId683" Type="http://schemas.openxmlformats.org/officeDocument/2006/relationships/image" Target="../media/image2161.png"/><Relationship Id="rId890" Type="http://schemas.openxmlformats.org/officeDocument/2006/relationships/customXml" Target="../ink/ink2308.xml"/><Relationship Id="rId904" Type="http://schemas.openxmlformats.org/officeDocument/2006/relationships/image" Target="../media/image2271.png"/><Relationship Id="rId33" Type="http://schemas.openxmlformats.org/officeDocument/2006/relationships/image" Target="../media/image1837.png"/><Relationship Id="rId129" Type="http://schemas.openxmlformats.org/officeDocument/2006/relationships/image" Target="../media/image1885.png"/><Relationship Id="rId336" Type="http://schemas.openxmlformats.org/officeDocument/2006/relationships/image" Target="../media/image1988.png"/><Relationship Id="rId543" Type="http://schemas.openxmlformats.org/officeDocument/2006/relationships/customXml" Target="../ink/ink2134.xml"/><Relationship Id="rId988" Type="http://schemas.openxmlformats.org/officeDocument/2006/relationships/customXml" Target="../ink/ink2358.xml"/><Relationship Id="rId1173" Type="http://schemas.openxmlformats.org/officeDocument/2006/relationships/image" Target="../media/image2404.png"/><Relationship Id="rId182" Type="http://schemas.openxmlformats.org/officeDocument/2006/relationships/customXml" Target="../ink/ink1953.xml"/><Relationship Id="rId403" Type="http://schemas.openxmlformats.org/officeDocument/2006/relationships/customXml" Target="../ink/ink2064.xml"/><Relationship Id="rId750" Type="http://schemas.openxmlformats.org/officeDocument/2006/relationships/customXml" Target="../ink/ink2238.xml"/><Relationship Id="rId848" Type="http://schemas.openxmlformats.org/officeDocument/2006/relationships/customXml" Target="../ink/ink2287.xml"/><Relationship Id="rId1033" Type="http://schemas.openxmlformats.org/officeDocument/2006/relationships/image" Target="../media/image2334.png"/><Relationship Id="rId487" Type="http://schemas.openxmlformats.org/officeDocument/2006/relationships/customXml" Target="../ink/ink2106.xml"/><Relationship Id="rId610" Type="http://schemas.openxmlformats.org/officeDocument/2006/relationships/customXml" Target="../ink/ink2168.xml"/><Relationship Id="rId694" Type="http://schemas.openxmlformats.org/officeDocument/2006/relationships/customXml" Target="../ink/ink2210.xml"/><Relationship Id="rId708" Type="http://schemas.openxmlformats.org/officeDocument/2006/relationships/customXml" Target="../ink/ink2217.xml"/><Relationship Id="rId915" Type="http://schemas.openxmlformats.org/officeDocument/2006/relationships/customXml" Target="../ink/ink2321.xml"/><Relationship Id="rId1240" Type="http://schemas.openxmlformats.org/officeDocument/2006/relationships/customXml" Target="../ink/ink2484.xml"/><Relationship Id="rId347" Type="http://schemas.openxmlformats.org/officeDocument/2006/relationships/customXml" Target="../ink/ink2036.xml"/><Relationship Id="rId999" Type="http://schemas.openxmlformats.org/officeDocument/2006/relationships/image" Target="../media/image2317.png"/><Relationship Id="rId1100" Type="http://schemas.openxmlformats.org/officeDocument/2006/relationships/customXml" Target="../ink/ink2414.xml"/><Relationship Id="rId1184" Type="http://schemas.openxmlformats.org/officeDocument/2006/relationships/customXml" Target="../ink/ink2456.xml"/><Relationship Id="rId44" Type="http://schemas.openxmlformats.org/officeDocument/2006/relationships/customXml" Target="../ink/ink1884.xml"/><Relationship Id="rId554" Type="http://schemas.openxmlformats.org/officeDocument/2006/relationships/customXml" Target="../ink/ink2140.xml"/><Relationship Id="rId761" Type="http://schemas.openxmlformats.org/officeDocument/2006/relationships/image" Target="../media/image2200.png"/><Relationship Id="rId859" Type="http://schemas.openxmlformats.org/officeDocument/2006/relationships/image" Target="../media/image2249.png"/><Relationship Id="rId193" Type="http://schemas.openxmlformats.org/officeDocument/2006/relationships/image" Target="../media/image1917.png"/><Relationship Id="rId207" Type="http://schemas.openxmlformats.org/officeDocument/2006/relationships/image" Target="../media/image1924.png"/><Relationship Id="rId414" Type="http://schemas.openxmlformats.org/officeDocument/2006/relationships/image" Target="../media/image2027.png"/><Relationship Id="rId498" Type="http://schemas.openxmlformats.org/officeDocument/2006/relationships/image" Target="../media/image2069.png"/><Relationship Id="rId621" Type="http://schemas.openxmlformats.org/officeDocument/2006/relationships/image" Target="../media/image2130.png"/><Relationship Id="rId1044" Type="http://schemas.openxmlformats.org/officeDocument/2006/relationships/customXml" Target="../ink/ink2386.xml"/><Relationship Id="rId1251" Type="http://schemas.openxmlformats.org/officeDocument/2006/relationships/image" Target="../media/image2443.png"/><Relationship Id="rId260" Type="http://schemas.openxmlformats.org/officeDocument/2006/relationships/customXml" Target="../ink/ink1992.xml"/><Relationship Id="rId719" Type="http://schemas.openxmlformats.org/officeDocument/2006/relationships/image" Target="../media/image2179.png"/><Relationship Id="rId926" Type="http://schemas.openxmlformats.org/officeDocument/2006/relationships/customXml" Target="../ink/ink2327.xml"/><Relationship Id="rId1111" Type="http://schemas.openxmlformats.org/officeDocument/2006/relationships/image" Target="../media/image2373.png"/><Relationship Id="rId55" Type="http://schemas.openxmlformats.org/officeDocument/2006/relationships/image" Target="../media/image1848.png"/><Relationship Id="rId120" Type="http://schemas.openxmlformats.org/officeDocument/2006/relationships/customXml" Target="../ink/ink1922.xml"/><Relationship Id="rId358" Type="http://schemas.openxmlformats.org/officeDocument/2006/relationships/image" Target="../media/image1999.png"/><Relationship Id="rId565" Type="http://schemas.openxmlformats.org/officeDocument/2006/relationships/image" Target="../media/image2102.png"/><Relationship Id="rId772" Type="http://schemas.openxmlformats.org/officeDocument/2006/relationships/customXml" Target="../ink/ink2249.xml"/><Relationship Id="rId1195" Type="http://schemas.openxmlformats.org/officeDocument/2006/relationships/image" Target="../media/image2415.png"/><Relationship Id="rId1209" Type="http://schemas.openxmlformats.org/officeDocument/2006/relationships/image" Target="../media/image2422.png"/><Relationship Id="rId218" Type="http://schemas.openxmlformats.org/officeDocument/2006/relationships/customXml" Target="../ink/ink1971.xml"/><Relationship Id="rId425" Type="http://schemas.openxmlformats.org/officeDocument/2006/relationships/customXml" Target="../ink/ink2075.xml"/><Relationship Id="rId632" Type="http://schemas.openxmlformats.org/officeDocument/2006/relationships/customXml" Target="../ink/ink2179.xml"/><Relationship Id="rId1055" Type="http://schemas.openxmlformats.org/officeDocument/2006/relationships/image" Target="../media/image2345.png"/><Relationship Id="rId1262" Type="http://schemas.openxmlformats.org/officeDocument/2006/relationships/customXml" Target="../ink/ink2495.xml"/><Relationship Id="rId271" Type="http://schemas.openxmlformats.org/officeDocument/2006/relationships/image" Target="../media/image1956.png"/><Relationship Id="rId937" Type="http://schemas.openxmlformats.org/officeDocument/2006/relationships/image" Target="../media/image2287.png"/><Relationship Id="rId1122" Type="http://schemas.openxmlformats.org/officeDocument/2006/relationships/customXml" Target="../ink/ink2425.xml"/><Relationship Id="rId66" Type="http://schemas.openxmlformats.org/officeDocument/2006/relationships/customXml" Target="../ink/ink1895.xml"/><Relationship Id="rId131" Type="http://schemas.openxmlformats.org/officeDocument/2006/relationships/image" Target="../media/image1886.png"/><Relationship Id="rId369" Type="http://schemas.openxmlformats.org/officeDocument/2006/relationships/customXml" Target="../ink/ink2047.xml"/><Relationship Id="rId576" Type="http://schemas.openxmlformats.org/officeDocument/2006/relationships/customXml" Target="../ink/ink2151.xml"/><Relationship Id="rId783" Type="http://schemas.openxmlformats.org/officeDocument/2006/relationships/image" Target="../media/image2211.png"/><Relationship Id="rId990" Type="http://schemas.openxmlformats.org/officeDocument/2006/relationships/customXml" Target="../ink/ink2359.xml"/><Relationship Id="rId229" Type="http://schemas.openxmlformats.org/officeDocument/2006/relationships/image" Target="../media/image1935.png"/><Relationship Id="rId436" Type="http://schemas.openxmlformats.org/officeDocument/2006/relationships/image" Target="../media/image2038.png"/><Relationship Id="rId643" Type="http://schemas.openxmlformats.org/officeDocument/2006/relationships/image" Target="../media/image2141.png"/><Relationship Id="rId1066" Type="http://schemas.openxmlformats.org/officeDocument/2006/relationships/customXml" Target="../ink/ink2397.xml"/><Relationship Id="rId1273" Type="http://schemas.openxmlformats.org/officeDocument/2006/relationships/image" Target="../media/image2454.png"/><Relationship Id="rId850" Type="http://schemas.openxmlformats.org/officeDocument/2006/relationships/customXml" Target="../ink/ink2288.xml"/><Relationship Id="rId948" Type="http://schemas.openxmlformats.org/officeDocument/2006/relationships/customXml" Target="../ink/ink2338.xml"/><Relationship Id="rId1133" Type="http://schemas.openxmlformats.org/officeDocument/2006/relationships/image" Target="../media/image2384.png"/><Relationship Id="rId77" Type="http://schemas.openxmlformats.org/officeDocument/2006/relationships/image" Target="../media/image1859.png"/><Relationship Id="rId282" Type="http://schemas.openxmlformats.org/officeDocument/2006/relationships/customXml" Target="../ink/ink2003.xml"/><Relationship Id="rId503" Type="http://schemas.openxmlformats.org/officeDocument/2006/relationships/customXml" Target="../ink/ink2114.xml"/><Relationship Id="rId587" Type="http://schemas.openxmlformats.org/officeDocument/2006/relationships/image" Target="../media/image2113.png"/><Relationship Id="rId710" Type="http://schemas.openxmlformats.org/officeDocument/2006/relationships/customXml" Target="../ink/ink2218.xml"/><Relationship Id="rId808" Type="http://schemas.openxmlformats.org/officeDocument/2006/relationships/customXml" Target="../ink/ink2267.xml"/><Relationship Id="rId8" Type="http://schemas.openxmlformats.org/officeDocument/2006/relationships/customXml" Target="../ink/ink1866.xml"/><Relationship Id="rId142" Type="http://schemas.openxmlformats.org/officeDocument/2006/relationships/customXml" Target="../ink/ink1933.xml"/><Relationship Id="rId447" Type="http://schemas.openxmlformats.org/officeDocument/2006/relationships/customXml" Target="../ink/ink2086.xml"/><Relationship Id="rId794" Type="http://schemas.openxmlformats.org/officeDocument/2006/relationships/customXml" Target="../ink/ink2260.xml"/><Relationship Id="rId1077" Type="http://schemas.openxmlformats.org/officeDocument/2006/relationships/image" Target="../media/image2356.png"/><Relationship Id="rId1200" Type="http://schemas.openxmlformats.org/officeDocument/2006/relationships/customXml" Target="../ink/ink2464.xml"/><Relationship Id="rId654" Type="http://schemas.openxmlformats.org/officeDocument/2006/relationships/customXml" Target="../ink/ink2190.xml"/><Relationship Id="rId861" Type="http://schemas.openxmlformats.org/officeDocument/2006/relationships/image" Target="../media/image2250.png"/><Relationship Id="rId959" Type="http://schemas.openxmlformats.org/officeDocument/2006/relationships/image" Target="../media/image2298.png"/><Relationship Id="rId1284" Type="http://schemas.openxmlformats.org/officeDocument/2006/relationships/image" Target="../media/image2459.png"/><Relationship Id="rId293" Type="http://schemas.openxmlformats.org/officeDocument/2006/relationships/image" Target="../media/image1967.png"/><Relationship Id="rId307" Type="http://schemas.openxmlformats.org/officeDocument/2006/relationships/image" Target="../media/image1974.png"/><Relationship Id="rId514" Type="http://schemas.openxmlformats.org/officeDocument/2006/relationships/image" Target="../media/image2077.png"/><Relationship Id="rId721" Type="http://schemas.openxmlformats.org/officeDocument/2006/relationships/image" Target="../media/image2180.png"/><Relationship Id="rId1144" Type="http://schemas.openxmlformats.org/officeDocument/2006/relationships/customXml" Target="../ink/ink2436.xml"/><Relationship Id="rId88" Type="http://schemas.openxmlformats.org/officeDocument/2006/relationships/customXml" Target="../ink/ink1906.xml"/><Relationship Id="rId153" Type="http://schemas.openxmlformats.org/officeDocument/2006/relationships/image" Target="../media/image1897.png"/><Relationship Id="rId360" Type="http://schemas.openxmlformats.org/officeDocument/2006/relationships/image" Target="../media/image2000.png"/><Relationship Id="rId598" Type="http://schemas.openxmlformats.org/officeDocument/2006/relationships/customXml" Target="../ink/ink2162.xml"/><Relationship Id="rId819" Type="http://schemas.openxmlformats.org/officeDocument/2006/relationships/image" Target="../media/image2229.png"/><Relationship Id="rId1004" Type="http://schemas.openxmlformats.org/officeDocument/2006/relationships/customXml" Target="../ink/ink2366.xml"/><Relationship Id="rId1211" Type="http://schemas.openxmlformats.org/officeDocument/2006/relationships/image" Target="../media/image2423.png"/><Relationship Id="rId220" Type="http://schemas.openxmlformats.org/officeDocument/2006/relationships/customXml" Target="../ink/ink1972.xml"/><Relationship Id="rId458" Type="http://schemas.openxmlformats.org/officeDocument/2006/relationships/image" Target="../media/image2049.png"/><Relationship Id="rId665" Type="http://schemas.openxmlformats.org/officeDocument/2006/relationships/image" Target="../media/image2152.png"/><Relationship Id="rId872" Type="http://schemas.openxmlformats.org/officeDocument/2006/relationships/customXml" Target="../ink/ink2299.xml"/><Relationship Id="rId1088" Type="http://schemas.openxmlformats.org/officeDocument/2006/relationships/customXml" Target="../ink/ink2408.xml"/><Relationship Id="rId1295" Type="http://schemas.openxmlformats.org/officeDocument/2006/relationships/customXml" Target="../ink/ink2512.xml"/><Relationship Id="rId1309" Type="http://schemas.openxmlformats.org/officeDocument/2006/relationships/customXml" Target="../ink/ink2519.xml"/><Relationship Id="rId15" Type="http://schemas.openxmlformats.org/officeDocument/2006/relationships/image" Target="../media/image1828.png"/><Relationship Id="rId318" Type="http://schemas.openxmlformats.org/officeDocument/2006/relationships/image" Target="../media/image1979.png"/><Relationship Id="rId525" Type="http://schemas.openxmlformats.org/officeDocument/2006/relationships/customXml" Target="../ink/ink2125.xml"/><Relationship Id="rId732" Type="http://schemas.openxmlformats.org/officeDocument/2006/relationships/customXml" Target="../ink/ink2229.xml"/><Relationship Id="rId1155" Type="http://schemas.openxmlformats.org/officeDocument/2006/relationships/image" Target="../media/image2395.png"/><Relationship Id="rId99" Type="http://schemas.openxmlformats.org/officeDocument/2006/relationships/image" Target="../media/image1870.png"/><Relationship Id="rId164" Type="http://schemas.openxmlformats.org/officeDocument/2006/relationships/customXml" Target="../ink/ink1944.xml"/><Relationship Id="rId371" Type="http://schemas.openxmlformats.org/officeDocument/2006/relationships/customXml" Target="../ink/ink2048.xml"/><Relationship Id="rId1015" Type="http://schemas.openxmlformats.org/officeDocument/2006/relationships/image" Target="../media/image2325.png"/><Relationship Id="rId1222" Type="http://schemas.openxmlformats.org/officeDocument/2006/relationships/customXml" Target="../ink/ink2475.xml"/><Relationship Id="rId469" Type="http://schemas.openxmlformats.org/officeDocument/2006/relationships/customXml" Target="../ink/ink2097.xml"/><Relationship Id="rId676" Type="http://schemas.openxmlformats.org/officeDocument/2006/relationships/customXml" Target="../ink/ink2201.xml"/><Relationship Id="rId883" Type="http://schemas.openxmlformats.org/officeDocument/2006/relationships/image" Target="../media/image2261.png"/><Relationship Id="rId1099" Type="http://schemas.openxmlformats.org/officeDocument/2006/relationships/image" Target="../media/image2367.png"/><Relationship Id="rId26" Type="http://schemas.openxmlformats.org/officeDocument/2006/relationships/customXml" Target="../ink/ink1875.xml"/><Relationship Id="rId231" Type="http://schemas.openxmlformats.org/officeDocument/2006/relationships/image" Target="../media/image1936.png"/><Relationship Id="rId329" Type="http://schemas.openxmlformats.org/officeDocument/2006/relationships/customXml" Target="../ink/ink2027.xml"/><Relationship Id="rId536" Type="http://schemas.openxmlformats.org/officeDocument/2006/relationships/image" Target="../media/image2088.png"/><Relationship Id="rId1166" Type="http://schemas.openxmlformats.org/officeDocument/2006/relationships/customXml" Target="../ink/ink2447.xml"/><Relationship Id="rId175" Type="http://schemas.openxmlformats.org/officeDocument/2006/relationships/image" Target="../media/image1908.png"/><Relationship Id="rId743" Type="http://schemas.openxmlformats.org/officeDocument/2006/relationships/image" Target="../media/image2191.png"/><Relationship Id="rId950" Type="http://schemas.openxmlformats.org/officeDocument/2006/relationships/customXml" Target="../ink/ink2339.xml"/><Relationship Id="rId1026" Type="http://schemas.openxmlformats.org/officeDocument/2006/relationships/customXml" Target="../ink/ink2377.xml"/><Relationship Id="rId382" Type="http://schemas.openxmlformats.org/officeDocument/2006/relationships/image" Target="../media/image2011.png"/><Relationship Id="rId603" Type="http://schemas.openxmlformats.org/officeDocument/2006/relationships/image" Target="../media/image2121.png"/><Relationship Id="rId687" Type="http://schemas.openxmlformats.org/officeDocument/2006/relationships/image" Target="../media/image2163.png"/><Relationship Id="rId810" Type="http://schemas.openxmlformats.org/officeDocument/2006/relationships/customXml" Target="../ink/ink2268.xml"/><Relationship Id="rId908" Type="http://schemas.openxmlformats.org/officeDocument/2006/relationships/image" Target="../media/image2273.png"/><Relationship Id="rId1233" Type="http://schemas.openxmlformats.org/officeDocument/2006/relationships/image" Target="../media/image2434.png"/><Relationship Id="rId242" Type="http://schemas.openxmlformats.org/officeDocument/2006/relationships/customXml" Target="../ink/ink1983.xml"/><Relationship Id="rId894" Type="http://schemas.openxmlformats.org/officeDocument/2006/relationships/customXml" Target="../ink/ink2310.xml"/><Relationship Id="rId1177" Type="http://schemas.openxmlformats.org/officeDocument/2006/relationships/image" Target="../media/image2406.png"/><Relationship Id="rId1300" Type="http://schemas.openxmlformats.org/officeDocument/2006/relationships/image" Target="../media/image2467.png"/><Relationship Id="rId37" Type="http://schemas.openxmlformats.org/officeDocument/2006/relationships/image" Target="../media/image1839.png"/><Relationship Id="rId102" Type="http://schemas.openxmlformats.org/officeDocument/2006/relationships/customXml" Target="../ink/ink1913.xml"/><Relationship Id="rId547" Type="http://schemas.openxmlformats.org/officeDocument/2006/relationships/customXml" Target="../ink/ink2136.xml"/><Relationship Id="rId754" Type="http://schemas.openxmlformats.org/officeDocument/2006/relationships/customXml" Target="../ink/ink2240.xml"/><Relationship Id="rId961" Type="http://schemas.openxmlformats.org/officeDocument/2006/relationships/image" Target="../media/image2299.png"/><Relationship Id="rId90" Type="http://schemas.openxmlformats.org/officeDocument/2006/relationships/customXml" Target="../ink/ink1907.xml"/><Relationship Id="rId186" Type="http://schemas.openxmlformats.org/officeDocument/2006/relationships/customXml" Target="../ink/ink1955.xml"/><Relationship Id="rId393" Type="http://schemas.openxmlformats.org/officeDocument/2006/relationships/customXml" Target="../ink/ink2059.xml"/><Relationship Id="rId407" Type="http://schemas.openxmlformats.org/officeDocument/2006/relationships/customXml" Target="../ink/ink2066.xml"/><Relationship Id="rId614" Type="http://schemas.openxmlformats.org/officeDocument/2006/relationships/customXml" Target="../ink/ink2170.xml"/><Relationship Id="rId821" Type="http://schemas.openxmlformats.org/officeDocument/2006/relationships/image" Target="../media/image2230.png"/><Relationship Id="rId1037" Type="http://schemas.openxmlformats.org/officeDocument/2006/relationships/image" Target="../media/image2336.png"/><Relationship Id="rId1244" Type="http://schemas.openxmlformats.org/officeDocument/2006/relationships/customXml" Target="../ink/ink2486.xml"/><Relationship Id="rId253" Type="http://schemas.openxmlformats.org/officeDocument/2006/relationships/image" Target="../media/image1947.png"/><Relationship Id="rId460" Type="http://schemas.openxmlformats.org/officeDocument/2006/relationships/image" Target="../media/image2050.png"/><Relationship Id="rId698" Type="http://schemas.openxmlformats.org/officeDocument/2006/relationships/customXml" Target="../ink/ink2212.xml"/><Relationship Id="rId919" Type="http://schemas.openxmlformats.org/officeDocument/2006/relationships/customXml" Target="../ink/ink2323.xml"/><Relationship Id="rId1090" Type="http://schemas.openxmlformats.org/officeDocument/2006/relationships/customXml" Target="../ink/ink2409.xml"/><Relationship Id="rId1104" Type="http://schemas.openxmlformats.org/officeDocument/2006/relationships/customXml" Target="../ink/ink2416.xml"/><Relationship Id="rId1311" Type="http://schemas.openxmlformats.org/officeDocument/2006/relationships/customXml" Target="../ink/ink2520.xml"/><Relationship Id="rId48" Type="http://schemas.openxmlformats.org/officeDocument/2006/relationships/customXml" Target="../ink/ink1886.xml"/><Relationship Id="rId113" Type="http://schemas.openxmlformats.org/officeDocument/2006/relationships/image" Target="../media/image1877.png"/><Relationship Id="rId320" Type="http://schemas.openxmlformats.org/officeDocument/2006/relationships/image" Target="../media/image1980.png"/><Relationship Id="rId558" Type="http://schemas.openxmlformats.org/officeDocument/2006/relationships/customXml" Target="../ink/ink2142.xml"/><Relationship Id="rId765" Type="http://schemas.openxmlformats.org/officeDocument/2006/relationships/image" Target="../media/image2202.png"/><Relationship Id="rId972" Type="http://schemas.openxmlformats.org/officeDocument/2006/relationships/customXml" Target="../ink/ink2350.xml"/><Relationship Id="rId1188" Type="http://schemas.openxmlformats.org/officeDocument/2006/relationships/customXml" Target="../ink/ink2458.xml"/><Relationship Id="rId197" Type="http://schemas.openxmlformats.org/officeDocument/2006/relationships/image" Target="../media/image1919.png"/><Relationship Id="rId418" Type="http://schemas.openxmlformats.org/officeDocument/2006/relationships/image" Target="../media/image2029.png"/><Relationship Id="rId625" Type="http://schemas.openxmlformats.org/officeDocument/2006/relationships/image" Target="../media/image2132.png"/><Relationship Id="rId832" Type="http://schemas.openxmlformats.org/officeDocument/2006/relationships/customXml" Target="../ink/ink2279.xml"/><Relationship Id="rId1048" Type="http://schemas.openxmlformats.org/officeDocument/2006/relationships/customXml" Target="../ink/ink2388.xml"/><Relationship Id="rId1255" Type="http://schemas.openxmlformats.org/officeDocument/2006/relationships/image" Target="../media/image2445.png"/><Relationship Id="rId264" Type="http://schemas.openxmlformats.org/officeDocument/2006/relationships/customXml" Target="../ink/ink1994.xml"/><Relationship Id="rId471" Type="http://schemas.openxmlformats.org/officeDocument/2006/relationships/customXml" Target="../ink/ink2098.xml"/><Relationship Id="rId1115" Type="http://schemas.openxmlformats.org/officeDocument/2006/relationships/image" Target="../media/image2375.png"/><Relationship Id="rId59" Type="http://schemas.openxmlformats.org/officeDocument/2006/relationships/image" Target="../media/image1850.png"/><Relationship Id="rId124" Type="http://schemas.openxmlformats.org/officeDocument/2006/relationships/customXml" Target="../ink/ink1924.xml"/><Relationship Id="rId569" Type="http://schemas.openxmlformats.org/officeDocument/2006/relationships/image" Target="../media/image2104.png"/><Relationship Id="rId776" Type="http://schemas.openxmlformats.org/officeDocument/2006/relationships/customXml" Target="../ink/ink2251.xml"/><Relationship Id="rId983" Type="http://schemas.openxmlformats.org/officeDocument/2006/relationships/image" Target="../media/image2309.png"/><Relationship Id="rId1199" Type="http://schemas.openxmlformats.org/officeDocument/2006/relationships/image" Target="../media/image2417.png"/><Relationship Id="rId331" Type="http://schemas.openxmlformats.org/officeDocument/2006/relationships/customXml" Target="../ink/ink2028.xml"/><Relationship Id="rId429" Type="http://schemas.openxmlformats.org/officeDocument/2006/relationships/customXml" Target="../ink/ink2077.xml"/><Relationship Id="rId636" Type="http://schemas.openxmlformats.org/officeDocument/2006/relationships/customXml" Target="../ink/ink2181.xml"/><Relationship Id="rId1059" Type="http://schemas.openxmlformats.org/officeDocument/2006/relationships/image" Target="../media/image2347.png"/><Relationship Id="rId1266" Type="http://schemas.openxmlformats.org/officeDocument/2006/relationships/customXml" Target="../ink/ink2497.xml"/><Relationship Id="rId843" Type="http://schemas.openxmlformats.org/officeDocument/2006/relationships/image" Target="../media/image2241.png"/><Relationship Id="rId1126" Type="http://schemas.openxmlformats.org/officeDocument/2006/relationships/customXml" Target="../ink/ink2427.xml"/><Relationship Id="rId275" Type="http://schemas.openxmlformats.org/officeDocument/2006/relationships/image" Target="../media/image1958.png"/><Relationship Id="rId482" Type="http://schemas.openxmlformats.org/officeDocument/2006/relationships/image" Target="../media/image2061.png"/><Relationship Id="rId703" Type="http://schemas.openxmlformats.org/officeDocument/2006/relationships/image" Target="../media/image2171.png"/><Relationship Id="rId910" Type="http://schemas.openxmlformats.org/officeDocument/2006/relationships/image" Target="../media/image2274.png"/><Relationship Id="rId135" Type="http://schemas.openxmlformats.org/officeDocument/2006/relationships/image" Target="../media/image1888.png"/><Relationship Id="rId342" Type="http://schemas.openxmlformats.org/officeDocument/2006/relationships/image" Target="../media/image1991.png"/><Relationship Id="rId787" Type="http://schemas.openxmlformats.org/officeDocument/2006/relationships/image" Target="../media/image2213.png"/><Relationship Id="rId994" Type="http://schemas.openxmlformats.org/officeDocument/2006/relationships/customXml" Target="../ink/ink2361.xml"/><Relationship Id="rId202" Type="http://schemas.openxmlformats.org/officeDocument/2006/relationships/customXml" Target="../ink/ink1963.xml"/><Relationship Id="rId647" Type="http://schemas.openxmlformats.org/officeDocument/2006/relationships/image" Target="../media/image2143.png"/><Relationship Id="rId854" Type="http://schemas.openxmlformats.org/officeDocument/2006/relationships/customXml" Target="../ink/ink2290.xml"/><Relationship Id="rId1277" Type="http://schemas.openxmlformats.org/officeDocument/2006/relationships/image" Target="../media/image2456.png"/><Relationship Id="rId286" Type="http://schemas.openxmlformats.org/officeDocument/2006/relationships/customXml" Target="../ink/ink2005.xml"/><Relationship Id="rId493" Type="http://schemas.openxmlformats.org/officeDocument/2006/relationships/customXml" Target="../ink/ink2109.xml"/><Relationship Id="rId507" Type="http://schemas.openxmlformats.org/officeDocument/2006/relationships/customXml" Target="../ink/ink2116.xml"/><Relationship Id="rId714" Type="http://schemas.openxmlformats.org/officeDocument/2006/relationships/customXml" Target="../ink/ink2220.xml"/><Relationship Id="rId921" Type="http://schemas.openxmlformats.org/officeDocument/2006/relationships/image" Target="../media/image2279.png"/><Relationship Id="rId1137" Type="http://schemas.openxmlformats.org/officeDocument/2006/relationships/image" Target="../media/image2386.png"/><Relationship Id="rId50" Type="http://schemas.openxmlformats.org/officeDocument/2006/relationships/customXml" Target="../ink/ink1887.xml"/><Relationship Id="rId146" Type="http://schemas.openxmlformats.org/officeDocument/2006/relationships/customXml" Target="../ink/ink1935.xml"/><Relationship Id="rId353" Type="http://schemas.openxmlformats.org/officeDocument/2006/relationships/customXml" Target="../ink/ink2039.xml"/><Relationship Id="rId560" Type="http://schemas.openxmlformats.org/officeDocument/2006/relationships/customXml" Target="../ink/ink2143.xml"/><Relationship Id="rId798" Type="http://schemas.openxmlformats.org/officeDocument/2006/relationships/customXml" Target="../ink/ink2262.xml"/><Relationship Id="rId1190" Type="http://schemas.openxmlformats.org/officeDocument/2006/relationships/customXml" Target="../ink/ink2459.xml"/><Relationship Id="rId1204" Type="http://schemas.openxmlformats.org/officeDocument/2006/relationships/customXml" Target="../ink/ink2466.xml"/><Relationship Id="rId213" Type="http://schemas.openxmlformats.org/officeDocument/2006/relationships/image" Target="../media/image1927.png"/><Relationship Id="rId420" Type="http://schemas.openxmlformats.org/officeDocument/2006/relationships/image" Target="../media/image2030.png"/><Relationship Id="rId658" Type="http://schemas.openxmlformats.org/officeDocument/2006/relationships/customXml" Target="../ink/ink2192.xml"/><Relationship Id="rId865" Type="http://schemas.openxmlformats.org/officeDocument/2006/relationships/image" Target="../media/image2252.png"/><Relationship Id="rId1050" Type="http://schemas.openxmlformats.org/officeDocument/2006/relationships/customXml" Target="../ink/ink2389.xml"/><Relationship Id="rId1288" Type="http://schemas.openxmlformats.org/officeDocument/2006/relationships/image" Target="../media/image2461.png"/><Relationship Id="rId297" Type="http://schemas.openxmlformats.org/officeDocument/2006/relationships/image" Target="../media/image1969.png"/><Relationship Id="rId518" Type="http://schemas.openxmlformats.org/officeDocument/2006/relationships/image" Target="../media/image2079.png"/><Relationship Id="rId725" Type="http://schemas.openxmlformats.org/officeDocument/2006/relationships/image" Target="../media/image2182.png"/><Relationship Id="rId932" Type="http://schemas.openxmlformats.org/officeDocument/2006/relationships/customXml" Target="../ink/ink2330.xml"/><Relationship Id="rId1148" Type="http://schemas.openxmlformats.org/officeDocument/2006/relationships/customXml" Target="../ink/ink2438.xml"/><Relationship Id="rId157" Type="http://schemas.openxmlformats.org/officeDocument/2006/relationships/image" Target="../media/image1899.png"/><Relationship Id="rId364" Type="http://schemas.openxmlformats.org/officeDocument/2006/relationships/image" Target="../media/image2002.png"/><Relationship Id="rId1008" Type="http://schemas.openxmlformats.org/officeDocument/2006/relationships/customXml" Target="../ink/ink2368.xml"/><Relationship Id="rId1215" Type="http://schemas.openxmlformats.org/officeDocument/2006/relationships/image" Target="../media/image2425.png"/><Relationship Id="rId61" Type="http://schemas.openxmlformats.org/officeDocument/2006/relationships/image" Target="../media/image1851.png"/><Relationship Id="rId571" Type="http://schemas.openxmlformats.org/officeDocument/2006/relationships/image" Target="../media/image2105.png"/><Relationship Id="rId669" Type="http://schemas.openxmlformats.org/officeDocument/2006/relationships/image" Target="../media/image2154.png"/><Relationship Id="rId876" Type="http://schemas.openxmlformats.org/officeDocument/2006/relationships/customXml" Target="../ink/ink2301.xml"/><Relationship Id="rId1299" Type="http://schemas.openxmlformats.org/officeDocument/2006/relationships/customXml" Target="../ink/ink2514.xml"/><Relationship Id="rId19" Type="http://schemas.openxmlformats.org/officeDocument/2006/relationships/image" Target="../media/image1830.png"/><Relationship Id="rId224" Type="http://schemas.openxmlformats.org/officeDocument/2006/relationships/customXml" Target="../ink/ink1974.xml"/><Relationship Id="rId431" Type="http://schemas.openxmlformats.org/officeDocument/2006/relationships/customXml" Target="../ink/ink2078.xml"/><Relationship Id="rId529" Type="http://schemas.openxmlformats.org/officeDocument/2006/relationships/customXml" Target="../ink/ink2127.xml"/><Relationship Id="rId736" Type="http://schemas.openxmlformats.org/officeDocument/2006/relationships/customXml" Target="../ink/ink2231.xml"/><Relationship Id="rId1061" Type="http://schemas.openxmlformats.org/officeDocument/2006/relationships/image" Target="../media/image2348.png"/><Relationship Id="rId1159" Type="http://schemas.openxmlformats.org/officeDocument/2006/relationships/image" Target="../media/image2397.png"/><Relationship Id="rId168" Type="http://schemas.openxmlformats.org/officeDocument/2006/relationships/customXml" Target="../ink/ink1946.xml"/><Relationship Id="rId943" Type="http://schemas.openxmlformats.org/officeDocument/2006/relationships/image" Target="../media/image2290.png"/><Relationship Id="rId1019" Type="http://schemas.openxmlformats.org/officeDocument/2006/relationships/image" Target="../media/image2327.png"/><Relationship Id="rId72" Type="http://schemas.openxmlformats.org/officeDocument/2006/relationships/customXml" Target="../ink/ink1898.xml"/><Relationship Id="rId375" Type="http://schemas.openxmlformats.org/officeDocument/2006/relationships/customXml" Target="../ink/ink2050.xml"/><Relationship Id="rId582" Type="http://schemas.openxmlformats.org/officeDocument/2006/relationships/customXml" Target="../ink/ink2154.xml"/><Relationship Id="rId803" Type="http://schemas.openxmlformats.org/officeDocument/2006/relationships/image" Target="../media/image2221.png"/><Relationship Id="rId1226" Type="http://schemas.openxmlformats.org/officeDocument/2006/relationships/customXml" Target="../ink/ink2477.xml"/><Relationship Id="rId3" Type="http://schemas.openxmlformats.org/officeDocument/2006/relationships/notesSlide" Target="../notesSlides/notesSlide21.xml"/><Relationship Id="rId235" Type="http://schemas.openxmlformats.org/officeDocument/2006/relationships/image" Target="../media/image1938.png"/><Relationship Id="rId442" Type="http://schemas.openxmlformats.org/officeDocument/2006/relationships/image" Target="../media/image2041.png"/><Relationship Id="rId887" Type="http://schemas.openxmlformats.org/officeDocument/2006/relationships/image" Target="../media/image2263.png"/><Relationship Id="rId1072" Type="http://schemas.openxmlformats.org/officeDocument/2006/relationships/customXml" Target="../ink/ink2400.xml"/><Relationship Id="rId302" Type="http://schemas.openxmlformats.org/officeDocument/2006/relationships/customXml" Target="../ink/ink2013.xml"/><Relationship Id="rId747" Type="http://schemas.openxmlformats.org/officeDocument/2006/relationships/image" Target="../media/image2193.png"/><Relationship Id="rId954" Type="http://schemas.openxmlformats.org/officeDocument/2006/relationships/customXml" Target="../ink/ink2341.xml"/><Relationship Id="rId83" Type="http://schemas.openxmlformats.org/officeDocument/2006/relationships/image" Target="../media/image1862.png"/><Relationship Id="rId179" Type="http://schemas.openxmlformats.org/officeDocument/2006/relationships/image" Target="../media/image1910.png"/><Relationship Id="rId386" Type="http://schemas.openxmlformats.org/officeDocument/2006/relationships/image" Target="../media/image2013.png"/><Relationship Id="rId593" Type="http://schemas.openxmlformats.org/officeDocument/2006/relationships/image" Target="../media/image2116.png"/><Relationship Id="rId607" Type="http://schemas.openxmlformats.org/officeDocument/2006/relationships/image" Target="../media/image2123.png"/><Relationship Id="rId814" Type="http://schemas.openxmlformats.org/officeDocument/2006/relationships/customXml" Target="../ink/ink2270.xml"/><Relationship Id="rId1237" Type="http://schemas.openxmlformats.org/officeDocument/2006/relationships/image" Target="../media/image2436.png"/><Relationship Id="rId246" Type="http://schemas.openxmlformats.org/officeDocument/2006/relationships/customXml" Target="../ink/ink1985.xml"/><Relationship Id="rId453" Type="http://schemas.openxmlformats.org/officeDocument/2006/relationships/customXml" Target="../ink/ink2089.xml"/><Relationship Id="rId660" Type="http://schemas.openxmlformats.org/officeDocument/2006/relationships/customXml" Target="../ink/ink2193.xml"/><Relationship Id="rId898" Type="http://schemas.openxmlformats.org/officeDocument/2006/relationships/customXml" Target="../ink/ink2312.xml"/><Relationship Id="rId1083" Type="http://schemas.openxmlformats.org/officeDocument/2006/relationships/image" Target="../media/image2359.png"/><Relationship Id="rId1290" Type="http://schemas.openxmlformats.org/officeDocument/2006/relationships/image" Target="../media/image2462.png"/><Relationship Id="rId1304" Type="http://schemas.openxmlformats.org/officeDocument/2006/relationships/image" Target="../media/image2469.png"/><Relationship Id="rId106" Type="http://schemas.openxmlformats.org/officeDocument/2006/relationships/customXml" Target="../ink/ink1915.xml"/><Relationship Id="rId313" Type="http://schemas.openxmlformats.org/officeDocument/2006/relationships/customXml" Target="../ink/ink2019.xml"/><Relationship Id="rId758" Type="http://schemas.openxmlformats.org/officeDocument/2006/relationships/customXml" Target="../ink/ink2242.xml"/><Relationship Id="rId965" Type="http://schemas.openxmlformats.org/officeDocument/2006/relationships/image" Target="../media/image2301.png"/><Relationship Id="rId1150" Type="http://schemas.openxmlformats.org/officeDocument/2006/relationships/customXml" Target="../ink/ink2439.xml"/><Relationship Id="rId10" Type="http://schemas.openxmlformats.org/officeDocument/2006/relationships/customXml" Target="../ink/ink1867.xml"/><Relationship Id="rId94" Type="http://schemas.openxmlformats.org/officeDocument/2006/relationships/customXml" Target="../ink/ink1909.xml"/><Relationship Id="rId397" Type="http://schemas.openxmlformats.org/officeDocument/2006/relationships/customXml" Target="../ink/ink2061.xml"/><Relationship Id="rId520" Type="http://schemas.openxmlformats.org/officeDocument/2006/relationships/image" Target="../media/image2080.png"/><Relationship Id="rId618" Type="http://schemas.openxmlformats.org/officeDocument/2006/relationships/customXml" Target="../ink/ink2172.xml"/><Relationship Id="rId825" Type="http://schemas.openxmlformats.org/officeDocument/2006/relationships/image" Target="../media/image2232.png"/><Relationship Id="rId1248" Type="http://schemas.openxmlformats.org/officeDocument/2006/relationships/customXml" Target="../ink/ink2488.xml"/><Relationship Id="rId257" Type="http://schemas.openxmlformats.org/officeDocument/2006/relationships/image" Target="../media/image1949.png"/><Relationship Id="rId464" Type="http://schemas.openxmlformats.org/officeDocument/2006/relationships/image" Target="../media/image2052.png"/><Relationship Id="rId1010" Type="http://schemas.openxmlformats.org/officeDocument/2006/relationships/customXml" Target="../ink/ink2369.xml"/><Relationship Id="rId1094" Type="http://schemas.openxmlformats.org/officeDocument/2006/relationships/customXml" Target="../ink/ink2411.xml"/><Relationship Id="rId1108" Type="http://schemas.openxmlformats.org/officeDocument/2006/relationships/customXml" Target="../ink/ink2418.xml"/><Relationship Id="rId1315" Type="http://schemas.openxmlformats.org/officeDocument/2006/relationships/customXml" Target="../ink/ink2522.xml"/><Relationship Id="rId117" Type="http://schemas.openxmlformats.org/officeDocument/2006/relationships/image" Target="../media/image1879.png"/><Relationship Id="rId671" Type="http://schemas.openxmlformats.org/officeDocument/2006/relationships/image" Target="../media/image2155.png"/><Relationship Id="rId769" Type="http://schemas.openxmlformats.org/officeDocument/2006/relationships/image" Target="../media/image2204.png"/><Relationship Id="rId976" Type="http://schemas.openxmlformats.org/officeDocument/2006/relationships/customXml" Target="../ink/ink2352.xml"/><Relationship Id="rId324" Type="http://schemas.openxmlformats.org/officeDocument/2006/relationships/image" Target="../media/image1982.png"/><Relationship Id="rId531" Type="http://schemas.openxmlformats.org/officeDocument/2006/relationships/customXml" Target="../ink/ink2128.xml"/><Relationship Id="rId629" Type="http://schemas.openxmlformats.org/officeDocument/2006/relationships/image" Target="../media/image2134.png"/><Relationship Id="rId1161" Type="http://schemas.openxmlformats.org/officeDocument/2006/relationships/image" Target="../media/image2398.png"/><Relationship Id="rId1259" Type="http://schemas.openxmlformats.org/officeDocument/2006/relationships/image" Target="../media/image2447.png"/><Relationship Id="rId836" Type="http://schemas.openxmlformats.org/officeDocument/2006/relationships/customXml" Target="../ink/ink2281.xml"/><Relationship Id="rId1021" Type="http://schemas.openxmlformats.org/officeDocument/2006/relationships/image" Target="../media/image2328.png"/><Relationship Id="rId1119" Type="http://schemas.openxmlformats.org/officeDocument/2006/relationships/image" Target="../media/image2377.png"/><Relationship Id="rId903" Type="http://schemas.openxmlformats.org/officeDocument/2006/relationships/customXml" Target="../ink/ink2315.xml"/><Relationship Id="rId32" Type="http://schemas.openxmlformats.org/officeDocument/2006/relationships/customXml" Target="../ink/ink1878.xml"/><Relationship Id="rId181" Type="http://schemas.openxmlformats.org/officeDocument/2006/relationships/image" Target="../media/image1911.png"/><Relationship Id="rId279" Type="http://schemas.openxmlformats.org/officeDocument/2006/relationships/image" Target="../media/image1960.png"/><Relationship Id="rId486" Type="http://schemas.openxmlformats.org/officeDocument/2006/relationships/image" Target="../media/image2063.png"/><Relationship Id="rId693" Type="http://schemas.openxmlformats.org/officeDocument/2006/relationships/image" Target="../media/image2166.png"/><Relationship Id="rId139" Type="http://schemas.openxmlformats.org/officeDocument/2006/relationships/image" Target="../media/image1890.png"/><Relationship Id="rId346" Type="http://schemas.openxmlformats.org/officeDocument/2006/relationships/image" Target="../media/image1993.png"/><Relationship Id="rId553" Type="http://schemas.openxmlformats.org/officeDocument/2006/relationships/customXml" Target="../ink/ink2139.xml"/><Relationship Id="rId760" Type="http://schemas.openxmlformats.org/officeDocument/2006/relationships/customXml" Target="../ink/ink2243.xml"/><Relationship Id="rId998" Type="http://schemas.openxmlformats.org/officeDocument/2006/relationships/customXml" Target="../ink/ink2363.xml"/><Relationship Id="rId1183" Type="http://schemas.openxmlformats.org/officeDocument/2006/relationships/image" Target="../media/image2409.png"/><Relationship Id="rId206" Type="http://schemas.openxmlformats.org/officeDocument/2006/relationships/customXml" Target="../ink/ink1965.xml"/><Relationship Id="rId413" Type="http://schemas.openxmlformats.org/officeDocument/2006/relationships/customXml" Target="../ink/ink2069.xml"/><Relationship Id="rId858" Type="http://schemas.openxmlformats.org/officeDocument/2006/relationships/customXml" Target="../ink/ink2292.xml"/><Relationship Id="rId1043" Type="http://schemas.openxmlformats.org/officeDocument/2006/relationships/image" Target="../media/image2339.png"/><Relationship Id="rId620" Type="http://schemas.openxmlformats.org/officeDocument/2006/relationships/customXml" Target="../ink/ink2173.xml"/><Relationship Id="rId718" Type="http://schemas.openxmlformats.org/officeDocument/2006/relationships/customXml" Target="../ink/ink2222.xml"/><Relationship Id="rId925" Type="http://schemas.openxmlformats.org/officeDocument/2006/relationships/image" Target="../media/image2281.png"/><Relationship Id="rId1250" Type="http://schemas.openxmlformats.org/officeDocument/2006/relationships/customXml" Target="../ink/ink2489.xml"/><Relationship Id="rId1110" Type="http://schemas.openxmlformats.org/officeDocument/2006/relationships/customXml" Target="../ink/ink2419.xml"/><Relationship Id="rId1208" Type="http://schemas.openxmlformats.org/officeDocument/2006/relationships/customXml" Target="../ink/ink2468.xml"/><Relationship Id="rId54" Type="http://schemas.openxmlformats.org/officeDocument/2006/relationships/customXml" Target="../ink/ink1889.xml"/><Relationship Id="rId270" Type="http://schemas.openxmlformats.org/officeDocument/2006/relationships/customXml" Target="../ink/ink1997.xml"/><Relationship Id="rId130" Type="http://schemas.openxmlformats.org/officeDocument/2006/relationships/customXml" Target="../ink/ink1927.xml"/><Relationship Id="rId368" Type="http://schemas.openxmlformats.org/officeDocument/2006/relationships/image" Target="../media/image2004.png"/><Relationship Id="rId575" Type="http://schemas.openxmlformats.org/officeDocument/2006/relationships/image" Target="../media/image2107.png"/><Relationship Id="rId782" Type="http://schemas.openxmlformats.org/officeDocument/2006/relationships/customXml" Target="../ink/ink2254.xml"/><Relationship Id="rId228" Type="http://schemas.openxmlformats.org/officeDocument/2006/relationships/customXml" Target="../ink/ink1976.xml"/><Relationship Id="rId435" Type="http://schemas.openxmlformats.org/officeDocument/2006/relationships/customXml" Target="../ink/ink2080.xml"/><Relationship Id="rId642" Type="http://schemas.openxmlformats.org/officeDocument/2006/relationships/customXml" Target="../ink/ink2184.xml"/><Relationship Id="rId1065" Type="http://schemas.openxmlformats.org/officeDocument/2006/relationships/image" Target="../media/image2350.png"/><Relationship Id="rId1272" Type="http://schemas.openxmlformats.org/officeDocument/2006/relationships/customXml" Target="../ink/ink2500.xml"/><Relationship Id="rId502" Type="http://schemas.openxmlformats.org/officeDocument/2006/relationships/image" Target="../media/image2071.png"/><Relationship Id="rId947" Type="http://schemas.openxmlformats.org/officeDocument/2006/relationships/image" Target="../media/image2292.png"/><Relationship Id="rId1132" Type="http://schemas.openxmlformats.org/officeDocument/2006/relationships/customXml" Target="../ink/ink2430.xml"/><Relationship Id="rId76" Type="http://schemas.openxmlformats.org/officeDocument/2006/relationships/customXml" Target="../ink/ink1900.xml"/><Relationship Id="rId807" Type="http://schemas.openxmlformats.org/officeDocument/2006/relationships/image" Target="../media/image2223.png"/><Relationship Id="rId292" Type="http://schemas.openxmlformats.org/officeDocument/2006/relationships/customXml" Target="../ink/ink2008.xml"/><Relationship Id="rId597" Type="http://schemas.openxmlformats.org/officeDocument/2006/relationships/image" Target="../media/image2118.png"/><Relationship Id="rId152" Type="http://schemas.openxmlformats.org/officeDocument/2006/relationships/customXml" Target="../ink/ink1938.xml"/><Relationship Id="rId457" Type="http://schemas.openxmlformats.org/officeDocument/2006/relationships/customXml" Target="../ink/ink2091.xml"/><Relationship Id="rId1087" Type="http://schemas.openxmlformats.org/officeDocument/2006/relationships/image" Target="../media/image2361.png"/><Relationship Id="rId1294" Type="http://schemas.openxmlformats.org/officeDocument/2006/relationships/image" Target="../media/image2464.png"/><Relationship Id="rId664" Type="http://schemas.openxmlformats.org/officeDocument/2006/relationships/customXml" Target="../ink/ink2195.xml"/><Relationship Id="rId871" Type="http://schemas.openxmlformats.org/officeDocument/2006/relationships/image" Target="../media/image2255.png"/><Relationship Id="rId969" Type="http://schemas.openxmlformats.org/officeDocument/2006/relationships/image" Target="../media/image2303.png"/><Relationship Id="rId317" Type="http://schemas.openxmlformats.org/officeDocument/2006/relationships/customXml" Target="../ink/ink2021.xml"/><Relationship Id="rId524" Type="http://schemas.openxmlformats.org/officeDocument/2006/relationships/image" Target="../media/image2082.png"/><Relationship Id="rId731" Type="http://schemas.openxmlformats.org/officeDocument/2006/relationships/image" Target="../media/image2185.png"/><Relationship Id="rId1154" Type="http://schemas.openxmlformats.org/officeDocument/2006/relationships/customXml" Target="../ink/ink2441.xml"/><Relationship Id="rId98" Type="http://schemas.openxmlformats.org/officeDocument/2006/relationships/customXml" Target="../ink/ink1911.xml"/><Relationship Id="rId829" Type="http://schemas.openxmlformats.org/officeDocument/2006/relationships/image" Target="../media/image2234.png"/><Relationship Id="rId1014" Type="http://schemas.openxmlformats.org/officeDocument/2006/relationships/customXml" Target="../ink/ink2371.xml"/><Relationship Id="rId1221" Type="http://schemas.openxmlformats.org/officeDocument/2006/relationships/image" Target="../media/image2428.png"/><Relationship Id="rId1319" Type="http://schemas.openxmlformats.org/officeDocument/2006/relationships/customXml" Target="../ink/ink2524.xml"/><Relationship Id="rId25" Type="http://schemas.openxmlformats.org/officeDocument/2006/relationships/image" Target="../media/image1833.png"/><Relationship Id="rId174" Type="http://schemas.openxmlformats.org/officeDocument/2006/relationships/customXml" Target="../ink/ink1949.xml"/><Relationship Id="rId381" Type="http://schemas.openxmlformats.org/officeDocument/2006/relationships/customXml" Target="../ink/ink2053.xml"/><Relationship Id="rId241" Type="http://schemas.openxmlformats.org/officeDocument/2006/relationships/image" Target="../media/image1941.png"/><Relationship Id="rId479" Type="http://schemas.openxmlformats.org/officeDocument/2006/relationships/customXml" Target="../ink/ink2102.xml"/><Relationship Id="rId686" Type="http://schemas.openxmlformats.org/officeDocument/2006/relationships/customXml" Target="../ink/ink2206.xml"/><Relationship Id="rId893" Type="http://schemas.openxmlformats.org/officeDocument/2006/relationships/image" Target="../media/image2266.png"/><Relationship Id="rId339" Type="http://schemas.openxmlformats.org/officeDocument/2006/relationships/customXml" Target="../ink/ink2032.xml"/><Relationship Id="rId546" Type="http://schemas.openxmlformats.org/officeDocument/2006/relationships/image" Target="../media/image2093.png"/><Relationship Id="rId753" Type="http://schemas.openxmlformats.org/officeDocument/2006/relationships/image" Target="../media/image2196.png"/><Relationship Id="rId1176" Type="http://schemas.openxmlformats.org/officeDocument/2006/relationships/customXml" Target="../ink/ink2452.xml"/><Relationship Id="rId101" Type="http://schemas.openxmlformats.org/officeDocument/2006/relationships/image" Target="../media/image1871.png"/><Relationship Id="rId406" Type="http://schemas.openxmlformats.org/officeDocument/2006/relationships/image" Target="../media/image2023.png"/><Relationship Id="rId960" Type="http://schemas.openxmlformats.org/officeDocument/2006/relationships/customXml" Target="../ink/ink2344.xml"/><Relationship Id="rId1036" Type="http://schemas.openxmlformats.org/officeDocument/2006/relationships/customXml" Target="../ink/ink2382.xml"/><Relationship Id="rId1243" Type="http://schemas.openxmlformats.org/officeDocument/2006/relationships/image" Target="../media/image2439.png"/><Relationship Id="rId613" Type="http://schemas.openxmlformats.org/officeDocument/2006/relationships/image" Target="../media/image2126.png"/><Relationship Id="rId820" Type="http://schemas.openxmlformats.org/officeDocument/2006/relationships/customXml" Target="../ink/ink2273.xml"/><Relationship Id="rId918" Type="http://schemas.openxmlformats.org/officeDocument/2006/relationships/image" Target="../media/image2278.png"/><Relationship Id="rId1103" Type="http://schemas.openxmlformats.org/officeDocument/2006/relationships/image" Target="../media/image2369.png"/><Relationship Id="rId1310" Type="http://schemas.openxmlformats.org/officeDocument/2006/relationships/image" Target="../media/image2472.png"/><Relationship Id="rId47" Type="http://schemas.openxmlformats.org/officeDocument/2006/relationships/image" Target="../media/image1844.png"/><Relationship Id="rId196" Type="http://schemas.openxmlformats.org/officeDocument/2006/relationships/customXml" Target="../ink/ink1960.xml"/><Relationship Id="rId263" Type="http://schemas.openxmlformats.org/officeDocument/2006/relationships/image" Target="../media/image1952.png"/><Relationship Id="rId470" Type="http://schemas.openxmlformats.org/officeDocument/2006/relationships/image" Target="../media/image2055.png"/><Relationship Id="rId123" Type="http://schemas.openxmlformats.org/officeDocument/2006/relationships/image" Target="../media/image1882.png"/><Relationship Id="rId330" Type="http://schemas.openxmlformats.org/officeDocument/2006/relationships/image" Target="../media/image1985.png"/><Relationship Id="rId568" Type="http://schemas.openxmlformats.org/officeDocument/2006/relationships/customXml" Target="../ink/ink2147.xml"/><Relationship Id="rId775" Type="http://schemas.openxmlformats.org/officeDocument/2006/relationships/image" Target="../media/image2207.png"/><Relationship Id="rId982" Type="http://schemas.openxmlformats.org/officeDocument/2006/relationships/customXml" Target="../ink/ink2355.xml"/><Relationship Id="rId1198" Type="http://schemas.openxmlformats.org/officeDocument/2006/relationships/customXml" Target="../ink/ink2463.xml"/><Relationship Id="rId428" Type="http://schemas.openxmlformats.org/officeDocument/2006/relationships/image" Target="../media/image2034.png"/><Relationship Id="rId635" Type="http://schemas.openxmlformats.org/officeDocument/2006/relationships/image" Target="../media/image2137.png"/><Relationship Id="rId842" Type="http://schemas.openxmlformats.org/officeDocument/2006/relationships/customXml" Target="../ink/ink2284.xml"/><Relationship Id="rId1058" Type="http://schemas.openxmlformats.org/officeDocument/2006/relationships/customXml" Target="../ink/ink2393.xml"/><Relationship Id="rId1265" Type="http://schemas.openxmlformats.org/officeDocument/2006/relationships/image" Target="../media/image2450.png"/><Relationship Id="rId702" Type="http://schemas.openxmlformats.org/officeDocument/2006/relationships/customXml" Target="../ink/ink2214.xml"/><Relationship Id="rId1125" Type="http://schemas.openxmlformats.org/officeDocument/2006/relationships/image" Target="../media/image2380.png"/><Relationship Id="rId69" Type="http://schemas.openxmlformats.org/officeDocument/2006/relationships/image" Target="../media/image1855.png"/><Relationship Id="rId285" Type="http://schemas.openxmlformats.org/officeDocument/2006/relationships/image" Target="../media/image1963.png"/><Relationship Id="rId492" Type="http://schemas.openxmlformats.org/officeDocument/2006/relationships/image" Target="../media/image2066.png"/><Relationship Id="rId797" Type="http://schemas.openxmlformats.org/officeDocument/2006/relationships/image" Target="../media/image2218.png"/><Relationship Id="rId145" Type="http://schemas.openxmlformats.org/officeDocument/2006/relationships/image" Target="../media/image1893.png"/><Relationship Id="rId352" Type="http://schemas.openxmlformats.org/officeDocument/2006/relationships/image" Target="../media/image1996.png"/><Relationship Id="rId1287" Type="http://schemas.openxmlformats.org/officeDocument/2006/relationships/customXml" Target="../ink/ink2508.xml"/><Relationship Id="rId212" Type="http://schemas.openxmlformats.org/officeDocument/2006/relationships/customXml" Target="../ink/ink1968.xml"/><Relationship Id="rId657" Type="http://schemas.openxmlformats.org/officeDocument/2006/relationships/image" Target="../media/image2148.png"/><Relationship Id="rId864" Type="http://schemas.openxmlformats.org/officeDocument/2006/relationships/customXml" Target="../ink/ink2295.xml"/><Relationship Id="rId517" Type="http://schemas.openxmlformats.org/officeDocument/2006/relationships/customXml" Target="../ink/ink2121.xml"/><Relationship Id="rId724" Type="http://schemas.openxmlformats.org/officeDocument/2006/relationships/customXml" Target="../ink/ink2225.xml"/><Relationship Id="rId931" Type="http://schemas.openxmlformats.org/officeDocument/2006/relationships/image" Target="../media/image2284.png"/><Relationship Id="rId1147" Type="http://schemas.openxmlformats.org/officeDocument/2006/relationships/image" Target="../media/image2391.png"/><Relationship Id="rId60" Type="http://schemas.openxmlformats.org/officeDocument/2006/relationships/customXml" Target="../ink/ink1892.xml"/><Relationship Id="rId1007" Type="http://schemas.openxmlformats.org/officeDocument/2006/relationships/image" Target="../media/image2321.png"/><Relationship Id="rId1214" Type="http://schemas.openxmlformats.org/officeDocument/2006/relationships/customXml" Target="../ink/ink2471.xml"/><Relationship Id="rId18" Type="http://schemas.openxmlformats.org/officeDocument/2006/relationships/customXml" Target="../ink/ink1871.xml"/><Relationship Id="rId167" Type="http://schemas.openxmlformats.org/officeDocument/2006/relationships/image" Target="../media/image1904.png"/><Relationship Id="rId374" Type="http://schemas.openxmlformats.org/officeDocument/2006/relationships/image" Target="../media/image2007.png"/><Relationship Id="rId581" Type="http://schemas.openxmlformats.org/officeDocument/2006/relationships/image" Target="../media/image2110.png"/><Relationship Id="rId234" Type="http://schemas.openxmlformats.org/officeDocument/2006/relationships/customXml" Target="../ink/ink1979.xml"/><Relationship Id="rId679" Type="http://schemas.openxmlformats.org/officeDocument/2006/relationships/image" Target="../media/image2159.png"/><Relationship Id="rId886" Type="http://schemas.openxmlformats.org/officeDocument/2006/relationships/customXml" Target="../ink/ink2306.xml"/><Relationship Id="rId2" Type="http://schemas.openxmlformats.org/officeDocument/2006/relationships/slideLayout" Target="../slideLayouts/slideLayout7.xml"/><Relationship Id="rId441" Type="http://schemas.openxmlformats.org/officeDocument/2006/relationships/customXml" Target="../ink/ink2083.xml"/><Relationship Id="rId539" Type="http://schemas.openxmlformats.org/officeDocument/2006/relationships/customXml" Target="../ink/ink2132.xml"/><Relationship Id="rId746" Type="http://schemas.openxmlformats.org/officeDocument/2006/relationships/customXml" Target="../ink/ink2236.xml"/><Relationship Id="rId1071" Type="http://schemas.openxmlformats.org/officeDocument/2006/relationships/image" Target="../media/image2353.png"/><Relationship Id="rId1169" Type="http://schemas.openxmlformats.org/officeDocument/2006/relationships/image" Target="../media/image2402.png"/><Relationship Id="rId301" Type="http://schemas.openxmlformats.org/officeDocument/2006/relationships/image" Target="../media/image1971.png"/><Relationship Id="rId953" Type="http://schemas.openxmlformats.org/officeDocument/2006/relationships/image" Target="../media/image2295.png"/><Relationship Id="rId1029" Type="http://schemas.openxmlformats.org/officeDocument/2006/relationships/image" Target="../media/image2332.png"/><Relationship Id="rId1236" Type="http://schemas.openxmlformats.org/officeDocument/2006/relationships/customXml" Target="../ink/ink2482.xml"/><Relationship Id="rId82" Type="http://schemas.openxmlformats.org/officeDocument/2006/relationships/customXml" Target="../ink/ink1903.xml"/><Relationship Id="rId606" Type="http://schemas.openxmlformats.org/officeDocument/2006/relationships/customXml" Target="../ink/ink2166.xml"/><Relationship Id="rId813" Type="http://schemas.openxmlformats.org/officeDocument/2006/relationships/image" Target="../media/image2226.png"/><Relationship Id="rId1303" Type="http://schemas.openxmlformats.org/officeDocument/2006/relationships/customXml" Target="../ink/ink2516.xml"/><Relationship Id="rId189" Type="http://schemas.openxmlformats.org/officeDocument/2006/relationships/image" Target="../media/image1915.png"/><Relationship Id="rId396" Type="http://schemas.openxmlformats.org/officeDocument/2006/relationships/image" Target="../media/image2018.png"/><Relationship Id="rId256" Type="http://schemas.openxmlformats.org/officeDocument/2006/relationships/customXml" Target="../ink/ink1990.xml"/><Relationship Id="rId463" Type="http://schemas.openxmlformats.org/officeDocument/2006/relationships/customXml" Target="../ink/ink2094.xml"/><Relationship Id="rId670" Type="http://schemas.openxmlformats.org/officeDocument/2006/relationships/customXml" Target="../ink/ink2198.xml"/><Relationship Id="rId1093" Type="http://schemas.openxmlformats.org/officeDocument/2006/relationships/image" Target="../media/image2364.png"/><Relationship Id="rId116" Type="http://schemas.openxmlformats.org/officeDocument/2006/relationships/customXml" Target="../ink/ink1920.xml"/><Relationship Id="rId323" Type="http://schemas.openxmlformats.org/officeDocument/2006/relationships/customXml" Target="../ink/ink2024.xml"/><Relationship Id="rId530" Type="http://schemas.openxmlformats.org/officeDocument/2006/relationships/image" Target="../media/image2085.png"/><Relationship Id="rId768" Type="http://schemas.openxmlformats.org/officeDocument/2006/relationships/customXml" Target="../ink/ink2247.xml"/><Relationship Id="rId975" Type="http://schemas.openxmlformats.org/officeDocument/2006/relationships/image" Target="../media/image2306.png"/><Relationship Id="rId1160" Type="http://schemas.openxmlformats.org/officeDocument/2006/relationships/customXml" Target="../ink/ink2444.xml"/><Relationship Id="rId628" Type="http://schemas.openxmlformats.org/officeDocument/2006/relationships/customXml" Target="../ink/ink2177.xml"/><Relationship Id="rId835" Type="http://schemas.openxmlformats.org/officeDocument/2006/relationships/image" Target="../media/image2237.png"/><Relationship Id="rId1258" Type="http://schemas.openxmlformats.org/officeDocument/2006/relationships/customXml" Target="../ink/ink2493.xml"/><Relationship Id="rId1020" Type="http://schemas.openxmlformats.org/officeDocument/2006/relationships/customXml" Target="../ink/ink2374.xml"/><Relationship Id="rId1118" Type="http://schemas.openxmlformats.org/officeDocument/2006/relationships/customXml" Target="../ink/ink2423.xml"/><Relationship Id="rId902" Type="http://schemas.openxmlformats.org/officeDocument/2006/relationships/image" Target="../media/image2270.png"/><Relationship Id="rId31" Type="http://schemas.openxmlformats.org/officeDocument/2006/relationships/image" Target="../media/image1836.png"/><Relationship Id="rId180" Type="http://schemas.openxmlformats.org/officeDocument/2006/relationships/customXml" Target="../ink/ink1952.xml"/><Relationship Id="rId278" Type="http://schemas.openxmlformats.org/officeDocument/2006/relationships/customXml" Target="../ink/ink2001.xml"/><Relationship Id="rId485" Type="http://schemas.openxmlformats.org/officeDocument/2006/relationships/customXml" Target="../ink/ink2105.xml"/><Relationship Id="rId692" Type="http://schemas.openxmlformats.org/officeDocument/2006/relationships/customXml" Target="../ink/ink2209.xml"/><Relationship Id="rId138" Type="http://schemas.openxmlformats.org/officeDocument/2006/relationships/customXml" Target="../ink/ink1931.xml"/><Relationship Id="rId345" Type="http://schemas.openxmlformats.org/officeDocument/2006/relationships/customXml" Target="../ink/ink2035.xml"/><Relationship Id="rId552" Type="http://schemas.openxmlformats.org/officeDocument/2006/relationships/image" Target="../media/image2096.png"/><Relationship Id="rId997" Type="http://schemas.openxmlformats.org/officeDocument/2006/relationships/image" Target="../media/image2316.png"/><Relationship Id="rId1182" Type="http://schemas.openxmlformats.org/officeDocument/2006/relationships/customXml" Target="../ink/ink2455.xml"/><Relationship Id="rId205" Type="http://schemas.openxmlformats.org/officeDocument/2006/relationships/image" Target="../media/image1923.png"/><Relationship Id="rId412" Type="http://schemas.openxmlformats.org/officeDocument/2006/relationships/image" Target="../media/image2026.png"/><Relationship Id="rId857" Type="http://schemas.openxmlformats.org/officeDocument/2006/relationships/image" Target="../media/image2248.png"/><Relationship Id="rId1042" Type="http://schemas.openxmlformats.org/officeDocument/2006/relationships/customXml" Target="../ink/ink2385.xml"/><Relationship Id="rId717" Type="http://schemas.openxmlformats.org/officeDocument/2006/relationships/image" Target="../media/image2178.png"/><Relationship Id="rId924" Type="http://schemas.openxmlformats.org/officeDocument/2006/relationships/customXml" Target="../ink/ink2326.xml"/><Relationship Id="rId53" Type="http://schemas.openxmlformats.org/officeDocument/2006/relationships/image" Target="../media/image1847.png"/><Relationship Id="rId1207" Type="http://schemas.openxmlformats.org/officeDocument/2006/relationships/image" Target="../media/image2421.png"/><Relationship Id="rId367" Type="http://schemas.openxmlformats.org/officeDocument/2006/relationships/customXml" Target="../ink/ink2046.xml"/><Relationship Id="rId574" Type="http://schemas.openxmlformats.org/officeDocument/2006/relationships/customXml" Target="../ink/ink2150.xml"/><Relationship Id="rId227" Type="http://schemas.openxmlformats.org/officeDocument/2006/relationships/image" Target="../media/image1934.png"/><Relationship Id="rId781" Type="http://schemas.openxmlformats.org/officeDocument/2006/relationships/image" Target="../media/image2210.png"/><Relationship Id="rId879" Type="http://schemas.openxmlformats.org/officeDocument/2006/relationships/image" Target="../media/image2259.png"/><Relationship Id="rId434" Type="http://schemas.openxmlformats.org/officeDocument/2006/relationships/image" Target="../media/image2037.png"/><Relationship Id="rId641" Type="http://schemas.openxmlformats.org/officeDocument/2006/relationships/image" Target="../media/image2140.png"/><Relationship Id="rId739" Type="http://schemas.openxmlformats.org/officeDocument/2006/relationships/image" Target="../media/image2189.png"/><Relationship Id="rId1064" Type="http://schemas.openxmlformats.org/officeDocument/2006/relationships/customXml" Target="../ink/ink2396.xml"/><Relationship Id="rId1271" Type="http://schemas.openxmlformats.org/officeDocument/2006/relationships/image" Target="../media/image2453.png"/></Relationships>
</file>

<file path=ppt/slides/_rels/slide22.xml.rels><?xml version="1.0" encoding="UTF-8" standalone="yes"?>
<Relationships xmlns="http://schemas.openxmlformats.org/package/2006/relationships"><Relationship Id="rId117" Type="http://schemas.openxmlformats.org/officeDocument/2006/relationships/image" Target="../media/image2535.png"/><Relationship Id="rId21" Type="http://schemas.openxmlformats.org/officeDocument/2006/relationships/image" Target="../media/image2487.png"/><Relationship Id="rId42" Type="http://schemas.openxmlformats.org/officeDocument/2006/relationships/customXml" Target="../ink/ink2544.xml"/><Relationship Id="rId63" Type="http://schemas.openxmlformats.org/officeDocument/2006/relationships/image" Target="../media/image2508.png"/><Relationship Id="rId84" Type="http://schemas.openxmlformats.org/officeDocument/2006/relationships/customXml" Target="../ink/ink2565.xml"/><Relationship Id="rId138" Type="http://schemas.openxmlformats.org/officeDocument/2006/relationships/customXml" Target="../ink/ink2592.xml"/><Relationship Id="rId159" Type="http://schemas.openxmlformats.org/officeDocument/2006/relationships/image" Target="../media/image2556.png"/><Relationship Id="rId170" Type="http://schemas.openxmlformats.org/officeDocument/2006/relationships/customXml" Target="../ink/ink2608.xml"/><Relationship Id="rId191" Type="http://schemas.openxmlformats.org/officeDocument/2006/relationships/customXml" Target="../ink/ink2619.xml"/><Relationship Id="rId205" Type="http://schemas.openxmlformats.org/officeDocument/2006/relationships/customXml" Target="../ink/ink2626.xml"/><Relationship Id="rId226" Type="http://schemas.openxmlformats.org/officeDocument/2006/relationships/image" Target="../media/image2589.png"/><Relationship Id="rId247" Type="http://schemas.openxmlformats.org/officeDocument/2006/relationships/customXml" Target="../ink/ink2647.xml"/><Relationship Id="rId107" Type="http://schemas.openxmlformats.org/officeDocument/2006/relationships/image" Target="../media/image2530.png"/><Relationship Id="rId11" Type="http://schemas.openxmlformats.org/officeDocument/2006/relationships/image" Target="../media/image2482.png"/><Relationship Id="rId32" Type="http://schemas.openxmlformats.org/officeDocument/2006/relationships/customXml" Target="../ink/ink2539.xml"/><Relationship Id="rId53" Type="http://schemas.openxmlformats.org/officeDocument/2006/relationships/image" Target="../media/image2503.png"/><Relationship Id="rId74" Type="http://schemas.openxmlformats.org/officeDocument/2006/relationships/customXml" Target="../ink/ink2560.xml"/><Relationship Id="rId128" Type="http://schemas.openxmlformats.org/officeDocument/2006/relationships/customXml" Target="../ink/ink2587.xml"/><Relationship Id="rId149" Type="http://schemas.openxmlformats.org/officeDocument/2006/relationships/image" Target="../media/image2551.png"/><Relationship Id="rId5" Type="http://schemas.openxmlformats.org/officeDocument/2006/relationships/image" Target="../media/image2479.png"/><Relationship Id="rId95" Type="http://schemas.openxmlformats.org/officeDocument/2006/relationships/image" Target="../media/image2524.png"/><Relationship Id="rId160" Type="http://schemas.openxmlformats.org/officeDocument/2006/relationships/customXml" Target="../ink/ink2603.xml"/><Relationship Id="rId181" Type="http://schemas.openxmlformats.org/officeDocument/2006/relationships/image" Target="../media/image2567.png"/><Relationship Id="rId216" Type="http://schemas.openxmlformats.org/officeDocument/2006/relationships/image" Target="../media/image2584.png"/><Relationship Id="rId237" Type="http://schemas.openxmlformats.org/officeDocument/2006/relationships/customXml" Target="../ink/ink2642.xml"/><Relationship Id="rId22" Type="http://schemas.openxmlformats.org/officeDocument/2006/relationships/customXml" Target="../ink/ink2534.xml"/><Relationship Id="rId43" Type="http://schemas.openxmlformats.org/officeDocument/2006/relationships/image" Target="../media/image2498.png"/><Relationship Id="rId64" Type="http://schemas.openxmlformats.org/officeDocument/2006/relationships/customXml" Target="../ink/ink2555.xml"/><Relationship Id="rId118" Type="http://schemas.openxmlformats.org/officeDocument/2006/relationships/customXml" Target="../ink/ink2582.xml"/><Relationship Id="rId139" Type="http://schemas.openxmlformats.org/officeDocument/2006/relationships/image" Target="../media/image2546.png"/><Relationship Id="rId85" Type="http://schemas.openxmlformats.org/officeDocument/2006/relationships/image" Target="../media/image2519.png"/><Relationship Id="rId150" Type="http://schemas.openxmlformats.org/officeDocument/2006/relationships/customXml" Target="../ink/ink2598.xml"/><Relationship Id="rId171" Type="http://schemas.openxmlformats.org/officeDocument/2006/relationships/image" Target="../media/image2562.png"/><Relationship Id="rId192" Type="http://schemas.openxmlformats.org/officeDocument/2006/relationships/image" Target="../media/image2572.png"/><Relationship Id="rId206" Type="http://schemas.openxmlformats.org/officeDocument/2006/relationships/image" Target="../media/image2579.png"/><Relationship Id="rId227" Type="http://schemas.openxmlformats.org/officeDocument/2006/relationships/customXml" Target="../ink/ink2637.xml"/><Relationship Id="rId248" Type="http://schemas.openxmlformats.org/officeDocument/2006/relationships/image" Target="../media/image2600.png"/><Relationship Id="rId12" Type="http://schemas.openxmlformats.org/officeDocument/2006/relationships/customXml" Target="../ink/ink2529.xml"/><Relationship Id="rId33" Type="http://schemas.openxmlformats.org/officeDocument/2006/relationships/image" Target="../media/image2493.png"/><Relationship Id="rId108" Type="http://schemas.openxmlformats.org/officeDocument/2006/relationships/customXml" Target="../ink/ink2577.xml"/><Relationship Id="rId129" Type="http://schemas.openxmlformats.org/officeDocument/2006/relationships/image" Target="../media/image2541.png"/><Relationship Id="rId54" Type="http://schemas.openxmlformats.org/officeDocument/2006/relationships/customXml" Target="../ink/ink2550.xml"/><Relationship Id="rId75" Type="http://schemas.openxmlformats.org/officeDocument/2006/relationships/image" Target="../media/image2514.png"/><Relationship Id="rId96" Type="http://schemas.openxmlformats.org/officeDocument/2006/relationships/customXml" Target="../ink/ink2571.xml"/><Relationship Id="rId140" Type="http://schemas.openxmlformats.org/officeDocument/2006/relationships/customXml" Target="../ink/ink2593.xml"/><Relationship Id="rId161" Type="http://schemas.openxmlformats.org/officeDocument/2006/relationships/image" Target="../media/image2557.png"/><Relationship Id="rId182" Type="http://schemas.openxmlformats.org/officeDocument/2006/relationships/customXml" Target="../ink/ink2614.xml"/><Relationship Id="rId217" Type="http://schemas.openxmlformats.org/officeDocument/2006/relationships/customXml" Target="../ink/ink2632.xml"/><Relationship Id="rId6" Type="http://schemas.openxmlformats.org/officeDocument/2006/relationships/customXml" Target="../ink/ink2526.xml"/><Relationship Id="rId238" Type="http://schemas.openxmlformats.org/officeDocument/2006/relationships/image" Target="../media/image2595.png"/><Relationship Id="rId23" Type="http://schemas.openxmlformats.org/officeDocument/2006/relationships/image" Target="../media/image2488.png"/><Relationship Id="rId119" Type="http://schemas.openxmlformats.org/officeDocument/2006/relationships/image" Target="../media/image2536.png"/><Relationship Id="rId44" Type="http://schemas.openxmlformats.org/officeDocument/2006/relationships/customXml" Target="../ink/ink2545.xml"/><Relationship Id="rId65" Type="http://schemas.openxmlformats.org/officeDocument/2006/relationships/image" Target="../media/image2509.png"/><Relationship Id="rId86" Type="http://schemas.openxmlformats.org/officeDocument/2006/relationships/customXml" Target="../ink/ink2566.xml"/><Relationship Id="rId130" Type="http://schemas.openxmlformats.org/officeDocument/2006/relationships/customXml" Target="../ink/ink2588.xml"/><Relationship Id="rId151" Type="http://schemas.openxmlformats.org/officeDocument/2006/relationships/image" Target="../media/image2552.png"/><Relationship Id="rId172" Type="http://schemas.openxmlformats.org/officeDocument/2006/relationships/customXml" Target="../ink/ink2609.xml"/><Relationship Id="rId193" Type="http://schemas.openxmlformats.org/officeDocument/2006/relationships/customXml" Target="../ink/ink2620.xml"/><Relationship Id="rId207" Type="http://schemas.openxmlformats.org/officeDocument/2006/relationships/customXml" Target="../ink/ink2627.xml"/><Relationship Id="rId228" Type="http://schemas.openxmlformats.org/officeDocument/2006/relationships/image" Target="../media/image2590.png"/><Relationship Id="rId249" Type="http://schemas.openxmlformats.org/officeDocument/2006/relationships/customXml" Target="../ink/ink2648.xml"/><Relationship Id="rId13" Type="http://schemas.openxmlformats.org/officeDocument/2006/relationships/image" Target="../media/image2483.png"/><Relationship Id="rId109" Type="http://schemas.openxmlformats.org/officeDocument/2006/relationships/image" Target="../media/image2531.png"/><Relationship Id="rId34" Type="http://schemas.openxmlformats.org/officeDocument/2006/relationships/customXml" Target="../ink/ink2540.xml"/><Relationship Id="rId55" Type="http://schemas.openxmlformats.org/officeDocument/2006/relationships/image" Target="../media/image2504.png"/><Relationship Id="rId76" Type="http://schemas.openxmlformats.org/officeDocument/2006/relationships/customXml" Target="../ink/ink2561.xml"/><Relationship Id="rId97" Type="http://schemas.openxmlformats.org/officeDocument/2006/relationships/image" Target="../media/image2525.png"/><Relationship Id="rId120" Type="http://schemas.openxmlformats.org/officeDocument/2006/relationships/customXml" Target="../ink/ink2583.xml"/><Relationship Id="rId141" Type="http://schemas.openxmlformats.org/officeDocument/2006/relationships/image" Target="../media/image2547.png"/><Relationship Id="rId7" Type="http://schemas.openxmlformats.org/officeDocument/2006/relationships/image" Target="../media/image2480.png"/><Relationship Id="rId162" Type="http://schemas.openxmlformats.org/officeDocument/2006/relationships/customXml" Target="../ink/ink2604.xml"/><Relationship Id="rId183" Type="http://schemas.openxmlformats.org/officeDocument/2006/relationships/image" Target="../media/image2568.png"/><Relationship Id="rId218" Type="http://schemas.openxmlformats.org/officeDocument/2006/relationships/image" Target="../media/image2585.png"/><Relationship Id="rId239" Type="http://schemas.openxmlformats.org/officeDocument/2006/relationships/customXml" Target="../ink/ink2643.xml"/><Relationship Id="rId250" Type="http://schemas.openxmlformats.org/officeDocument/2006/relationships/image" Target="../media/image2601.png"/><Relationship Id="rId24" Type="http://schemas.openxmlformats.org/officeDocument/2006/relationships/customXml" Target="../ink/ink2535.xml"/><Relationship Id="rId45" Type="http://schemas.openxmlformats.org/officeDocument/2006/relationships/image" Target="../media/image2499.png"/><Relationship Id="rId66" Type="http://schemas.openxmlformats.org/officeDocument/2006/relationships/customXml" Target="../ink/ink2556.xml"/><Relationship Id="rId87" Type="http://schemas.openxmlformats.org/officeDocument/2006/relationships/image" Target="../media/image2520.png"/><Relationship Id="rId110" Type="http://schemas.openxmlformats.org/officeDocument/2006/relationships/customXml" Target="../ink/ink2578.xml"/><Relationship Id="rId131" Type="http://schemas.openxmlformats.org/officeDocument/2006/relationships/image" Target="../media/image2542.png"/><Relationship Id="rId152" Type="http://schemas.openxmlformats.org/officeDocument/2006/relationships/customXml" Target="../ink/ink2599.xml"/><Relationship Id="rId173" Type="http://schemas.openxmlformats.org/officeDocument/2006/relationships/image" Target="../media/image2563.png"/><Relationship Id="rId194" Type="http://schemas.openxmlformats.org/officeDocument/2006/relationships/image" Target="../media/image2573.png"/><Relationship Id="rId208" Type="http://schemas.openxmlformats.org/officeDocument/2006/relationships/image" Target="../media/image2580.png"/><Relationship Id="rId229" Type="http://schemas.openxmlformats.org/officeDocument/2006/relationships/customXml" Target="../ink/ink2638.xml"/><Relationship Id="rId240" Type="http://schemas.openxmlformats.org/officeDocument/2006/relationships/image" Target="../media/image2596.png"/><Relationship Id="rId14" Type="http://schemas.openxmlformats.org/officeDocument/2006/relationships/customXml" Target="../ink/ink2530.xml"/><Relationship Id="rId35" Type="http://schemas.openxmlformats.org/officeDocument/2006/relationships/image" Target="../media/image2494.png"/><Relationship Id="rId56" Type="http://schemas.openxmlformats.org/officeDocument/2006/relationships/customXml" Target="../ink/ink2551.xml"/><Relationship Id="rId77" Type="http://schemas.openxmlformats.org/officeDocument/2006/relationships/image" Target="../media/image2515.png"/><Relationship Id="rId100" Type="http://schemas.openxmlformats.org/officeDocument/2006/relationships/customXml" Target="../ink/ink2573.xml"/><Relationship Id="rId8" Type="http://schemas.openxmlformats.org/officeDocument/2006/relationships/customXml" Target="../ink/ink2527.xml"/><Relationship Id="rId98" Type="http://schemas.openxmlformats.org/officeDocument/2006/relationships/customXml" Target="../ink/ink2572.xml"/><Relationship Id="rId121" Type="http://schemas.openxmlformats.org/officeDocument/2006/relationships/image" Target="../media/image2537.png"/><Relationship Id="rId142" Type="http://schemas.openxmlformats.org/officeDocument/2006/relationships/customXml" Target="../ink/ink2594.xml"/><Relationship Id="rId163" Type="http://schemas.openxmlformats.org/officeDocument/2006/relationships/image" Target="../media/image2558.png"/><Relationship Id="rId184" Type="http://schemas.openxmlformats.org/officeDocument/2006/relationships/customXml" Target="../ink/ink2615.xml"/><Relationship Id="rId219" Type="http://schemas.openxmlformats.org/officeDocument/2006/relationships/customXml" Target="../ink/ink2633.xml"/><Relationship Id="rId230" Type="http://schemas.openxmlformats.org/officeDocument/2006/relationships/image" Target="../media/image2591.png"/><Relationship Id="rId25" Type="http://schemas.openxmlformats.org/officeDocument/2006/relationships/image" Target="../media/image2489.png"/><Relationship Id="rId46" Type="http://schemas.openxmlformats.org/officeDocument/2006/relationships/customXml" Target="../ink/ink2546.xml"/><Relationship Id="rId67" Type="http://schemas.openxmlformats.org/officeDocument/2006/relationships/image" Target="../media/image2510.png"/><Relationship Id="rId88" Type="http://schemas.openxmlformats.org/officeDocument/2006/relationships/customXml" Target="../ink/ink2567.xml"/><Relationship Id="rId111" Type="http://schemas.openxmlformats.org/officeDocument/2006/relationships/image" Target="../media/image2532.png"/><Relationship Id="rId132" Type="http://schemas.openxmlformats.org/officeDocument/2006/relationships/customXml" Target="../ink/ink2589.xml"/><Relationship Id="rId153" Type="http://schemas.openxmlformats.org/officeDocument/2006/relationships/image" Target="../media/image2553.png"/><Relationship Id="rId174" Type="http://schemas.openxmlformats.org/officeDocument/2006/relationships/customXml" Target="../ink/ink2610.xml"/><Relationship Id="rId195" Type="http://schemas.openxmlformats.org/officeDocument/2006/relationships/customXml" Target="../ink/ink2621.xml"/><Relationship Id="rId209" Type="http://schemas.openxmlformats.org/officeDocument/2006/relationships/customXml" Target="../ink/ink2628.xml"/><Relationship Id="rId220" Type="http://schemas.openxmlformats.org/officeDocument/2006/relationships/image" Target="../media/image2586.png"/><Relationship Id="rId241" Type="http://schemas.openxmlformats.org/officeDocument/2006/relationships/customXml" Target="../ink/ink2644.xml"/><Relationship Id="rId15" Type="http://schemas.openxmlformats.org/officeDocument/2006/relationships/image" Target="../media/image2484.png"/><Relationship Id="rId36" Type="http://schemas.openxmlformats.org/officeDocument/2006/relationships/customXml" Target="../ink/ink2541.xml"/><Relationship Id="rId57" Type="http://schemas.openxmlformats.org/officeDocument/2006/relationships/image" Target="../media/image2505.png"/><Relationship Id="rId78" Type="http://schemas.openxmlformats.org/officeDocument/2006/relationships/customXml" Target="../ink/ink2562.xml"/><Relationship Id="rId99" Type="http://schemas.openxmlformats.org/officeDocument/2006/relationships/image" Target="../media/image2526.png"/><Relationship Id="rId101" Type="http://schemas.openxmlformats.org/officeDocument/2006/relationships/image" Target="../media/image2527.png"/><Relationship Id="rId122" Type="http://schemas.openxmlformats.org/officeDocument/2006/relationships/customXml" Target="../ink/ink2584.xml"/><Relationship Id="rId143" Type="http://schemas.openxmlformats.org/officeDocument/2006/relationships/image" Target="../media/image2548.png"/><Relationship Id="rId164" Type="http://schemas.openxmlformats.org/officeDocument/2006/relationships/customXml" Target="../ink/ink2605.xml"/><Relationship Id="rId185" Type="http://schemas.openxmlformats.org/officeDocument/2006/relationships/image" Target="../media/image2569.png"/><Relationship Id="rId4" Type="http://schemas.openxmlformats.org/officeDocument/2006/relationships/customXml" Target="../ink/ink2525.xml"/><Relationship Id="rId9" Type="http://schemas.openxmlformats.org/officeDocument/2006/relationships/image" Target="../media/image2481.png"/><Relationship Id="rId180" Type="http://schemas.openxmlformats.org/officeDocument/2006/relationships/customXml" Target="../ink/ink2613.xml"/><Relationship Id="rId210" Type="http://schemas.openxmlformats.org/officeDocument/2006/relationships/image" Target="../media/image2581.png"/><Relationship Id="rId215" Type="http://schemas.openxmlformats.org/officeDocument/2006/relationships/customXml" Target="../ink/ink2631.xml"/><Relationship Id="rId236" Type="http://schemas.openxmlformats.org/officeDocument/2006/relationships/image" Target="../media/image2594.png"/><Relationship Id="rId26" Type="http://schemas.openxmlformats.org/officeDocument/2006/relationships/customXml" Target="../ink/ink2536.xml"/><Relationship Id="rId231" Type="http://schemas.openxmlformats.org/officeDocument/2006/relationships/customXml" Target="../ink/ink2639.xml"/><Relationship Id="rId47" Type="http://schemas.openxmlformats.org/officeDocument/2006/relationships/image" Target="../media/image2500.png"/><Relationship Id="rId68" Type="http://schemas.openxmlformats.org/officeDocument/2006/relationships/customXml" Target="../ink/ink2557.xml"/><Relationship Id="rId89" Type="http://schemas.openxmlformats.org/officeDocument/2006/relationships/image" Target="../media/image2521.png"/><Relationship Id="rId112" Type="http://schemas.openxmlformats.org/officeDocument/2006/relationships/customXml" Target="../ink/ink2579.xml"/><Relationship Id="rId133" Type="http://schemas.openxmlformats.org/officeDocument/2006/relationships/image" Target="../media/image2543.png"/><Relationship Id="rId154" Type="http://schemas.openxmlformats.org/officeDocument/2006/relationships/customXml" Target="../ink/ink2600.xml"/><Relationship Id="rId175" Type="http://schemas.openxmlformats.org/officeDocument/2006/relationships/image" Target="../media/image2564.png"/><Relationship Id="rId196" Type="http://schemas.openxmlformats.org/officeDocument/2006/relationships/image" Target="../media/image2574.png"/><Relationship Id="rId200" Type="http://schemas.openxmlformats.org/officeDocument/2006/relationships/image" Target="../media/image2576.png"/><Relationship Id="rId16" Type="http://schemas.openxmlformats.org/officeDocument/2006/relationships/customXml" Target="../ink/ink2531.xml"/><Relationship Id="rId221" Type="http://schemas.openxmlformats.org/officeDocument/2006/relationships/customXml" Target="../ink/ink2634.xml"/><Relationship Id="rId242" Type="http://schemas.openxmlformats.org/officeDocument/2006/relationships/image" Target="../media/image2597.png"/><Relationship Id="rId37" Type="http://schemas.openxmlformats.org/officeDocument/2006/relationships/image" Target="../media/image2495.png"/><Relationship Id="rId58" Type="http://schemas.openxmlformats.org/officeDocument/2006/relationships/customXml" Target="../ink/ink2552.xml"/><Relationship Id="rId79" Type="http://schemas.openxmlformats.org/officeDocument/2006/relationships/image" Target="../media/image2516.png"/><Relationship Id="rId102" Type="http://schemas.openxmlformats.org/officeDocument/2006/relationships/customXml" Target="../ink/ink2574.xml"/><Relationship Id="rId123" Type="http://schemas.openxmlformats.org/officeDocument/2006/relationships/image" Target="../media/image2538.png"/><Relationship Id="rId144" Type="http://schemas.openxmlformats.org/officeDocument/2006/relationships/customXml" Target="../ink/ink2595.xml"/><Relationship Id="rId90" Type="http://schemas.openxmlformats.org/officeDocument/2006/relationships/customXml" Target="../ink/ink2568.xml"/><Relationship Id="rId165" Type="http://schemas.openxmlformats.org/officeDocument/2006/relationships/image" Target="../media/image2559.png"/><Relationship Id="rId186" Type="http://schemas.openxmlformats.org/officeDocument/2006/relationships/customXml" Target="../ink/ink2616.xml"/><Relationship Id="rId211" Type="http://schemas.openxmlformats.org/officeDocument/2006/relationships/customXml" Target="../ink/ink2629.xml"/><Relationship Id="rId232" Type="http://schemas.openxmlformats.org/officeDocument/2006/relationships/image" Target="../media/image2592.png"/><Relationship Id="rId27" Type="http://schemas.openxmlformats.org/officeDocument/2006/relationships/image" Target="../media/image2490.png"/><Relationship Id="rId48" Type="http://schemas.openxmlformats.org/officeDocument/2006/relationships/customXml" Target="../ink/ink2547.xml"/><Relationship Id="rId69" Type="http://schemas.openxmlformats.org/officeDocument/2006/relationships/image" Target="../media/image2511.png"/><Relationship Id="rId113" Type="http://schemas.openxmlformats.org/officeDocument/2006/relationships/image" Target="../media/image2533.png"/><Relationship Id="rId134" Type="http://schemas.openxmlformats.org/officeDocument/2006/relationships/customXml" Target="../ink/ink2590.xml"/><Relationship Id="rId80" Type="http://schemas.openxmlformats.org/officeDocument/2006/relationships/customXml" Target="../ink/ink2563.xml"/><Relationship Id="rId155" Type="http://schemas.openxmlformats.org/officeDocument/2006/relationships/image" Target="../media/image2554.png"/><Relationship Id="rId176" Type="http://schemas.openxmlformats.org/officeDocument/2006/relationships/customXml" Target="../ink/ink2611.xml"/><Relationship Id="rId197" Type="http://schemas.openxmlformats.org/officeDocument/2006/relationships/customXml" Target="../ink/ink2622.xml"/><Relationship Id="rId201" Type="http://schemas.openxmlformats.org/officeDocument/2006/relationships/customXml" Target="../ink/ink2624.xml"/><Relationship Id="rId222" Type="http://schemas.openxmlformats.org/officeDocument/2006/relationships/image" Target="../media/image2587.png"/><Relationship Id="rId243" Type="http://schemas.openxmlformats.org/officeDocument/2006/relationships/customXml" Target="../ink/ink2645.xml"/><Relationship Id="rId17" Type="http://schemas.openxmlformats.org/officeDocument/2006/relationships/image" Target="../media/image2485.png"/><Relationship Id="rId38" Type="http://schemas.openxmlformats.org/officeDocument/2006/relationships/customXml" Target="../ink/ink2542.xml"/><Relationship Id="rId59" Type="http://schemas.openxmlformats.org/officeDocument/2006/relationships/image" Target="../media/image2506.png"/><Relationship Id="rId103" Type="http://schemas.openxmlformats.org/officeDocument/2006/relationships/image" Target="../media/image2528.png"/><Relationship Id="rId124" Type="http://schemas.openxmlformats.org/officeDocument/2006/relationships/customXml" Target="../ink/ink2585.xml"/><Relationship Id="rId70" Type="http://schemas.openxmlformats.org/officeDocument/2006/relationships/customXml" Target="../ink/ink2558.xml"/><Relationship Id="rId91" Type="http://schemas.openxmlformats.org/officeDocument/2006/relationships/image" Target="../media/image2522.png"/><Relationship Id="rId145" Type="http://schemas.openxmlformats.org/officeDocument/2006/relationships/image" Target="../media/image2549.png"/><Relationship Id="rId166" Type="http://schemas.openxmlformats.org/officeDocument/2006/relationships/customXml" Target="../ink/ink2606.xml"/><Relationship Id="rId187" Type="http://schemas.openxmlformats.org/officeDocument/2006/relationships/customXml" Target="../ink/ink2617.xml"/><Relationship Id="rId1" Type="http://schemas.openxmlformats.org/officeDocument/2006/relationships/slideLayout" Target="../slideLayouts/slideLayout7.xml"/><Relationship Id="rId212" Type="http://schemas.openxmlformats.org/officeDocument/2006/relationships/image" Target="../media/image2582.png"/><Relationship Id="rId233" Type="http://schemas.openxmlformats.org/officeDocument/2006/relationships/customXml" Target="../ink/ink2640.xml"/><Relationship Id="rId28" Type="http://schemas.openxmlformats.org/officeDocument/2006/relationships/customXml" Target="../ink/ink2537.xml"/><Relationship Id="rId49" Type="http://schemas.openxmlformats.org/officeDocument/2006/relationships/image" Target="../media/image2501.png"/><Relationship Id="rId114" Type="http://schemas.openxmlformats.org/officeDocument/2006/relationships/customXml" Target="../ink/ink2580.xml"/><Relationship Id="rId60" Type="http://schemas.openxmlformats.org/officeDocument/2006/relationships/customXml" Target="../ink/ink2553.xml"/><Relationship Id="rId81" Type="http://schemas.openxmlformats.org/officeDocument/2006/relationships/image" Target="../media/image2517.png"/><Relationship Id="rId135" Type="http://schemas.openxmlformats.org/officeDocument/2006/relationships/image" Target="../media/image2544.png"/><Relationship Id="rId156" Type="http://schemas.openxmlformats.org/officeDocument/2006/relationships/customXml" Target="../ink/ink2601.xml"/><Relationship Id="rId177" Type="http://schemas.openxmlformats.org/officeDocument/2006/relationships/image" Target="../media/image2565.png"/><Relationship Id="rId198" Type="http://schemas.openxmlformats.org/officeDocument/2006/relationships/image" Target="../media/image2575.png"/><Relationship Id="rId202" Type="http://schemas.openxmlformats.org/officeDocument/2006/relationships/image" Target="../media/image2577.png"/><Relationship Id="rId223" Type="http://schemas.openxmlformats.org/officeDocument/2006/relationships/customXml" Target="../ink/ink2635.xml"/><Relationship Id="rId244" Type="http://schemas.openxmlformats.org/officeDocument/2006/relationships/image" Target="../media/image2598.png"/><Relationship Id="rId18" Type="http://schemas.openxmlformats.org/officeDocument/2006/relationships/customXml" Target="../ink/ink2532.xml"/><Relationship Id="rId39" Type="http://schemas.openxmlformats.org/officeDocument/2006/relationships/image" Target="../media/image2496.png"/><Relationship Id="rId50" Type="http://schemas.openxmlformats.org/officeDocument/2006/relationships/customXml" Target="../ink/ink2548.xml"/><Relationship Id="rId104" Type="http://schemas.openxmlformats.org/officeDocument/2006/relationships/customXml" Target="../ink/ink2575.xml"/><Relationship Id="rId125" Type="http://schemas.openxmlformats.org/officeDocument/2006/relationships/image" Target="../media/image2539.png"/><Relationship Id="rId146" Type="http://schemas.openxmlformats.org/officeDocument/2006/relationships/customXml" Target="../ink/ink2596.xml"/><Relationship Id="rId167" Type="http://schemas.openxmlformats.org/officeDocument/2006/relationships/image" Target="../media/image2560.png"/><Relationship Id="rId188" Type="http://schemas.openxmlformats.org/officeDocument/2006/relationships/image" Target="../media/image2570.png"/><Relationship Id="rId71" Type="http://schemas.openxmlformats.org/officeDocument/2006/relationships/image" Target="../media/image2512.png"/><Relationship Id="rId92" Type="http://schemas.openxmlformats.org/officeDocument/2006/relationships/customXml" Target="../ink/ink2569.xml"/><Relationship Id="rId213" Type="http://schemas.openxmlformats.org/officeDocument/2006/relationships/customXml" Target="../ink/ink2630.xml"/><Relationship Id="rId234" Type="http://schemas.openxmlformats.org/officeDocument/2006/relationships/image" Target="../media/image2593.png"/><Relationship Id="rId2" Type="http://schemas.openxmlformats.org/officeDocument/2006/relationships/notesSlide" Target="../notesSlides/notesSlide22.xml"/><Relationship Id="rId29" Type="http://schemas.openxmlformats.org/officeDocument/2006/relationships/image" Target="../media/image2491.png"/><Relationship Id="rId40" Type="http://schemas.openxmlformats.org/officeDocument/2006/relationships/customXml" Target="../ink/ink2543.xml"/><Relationship Id="rId115" Type="http://schemas.openxmlformats.org/officeDocument/2006/relationships/image" Target="../media/image2534.png"/><Relationship Id="rId136" Type="http://schemas.openxmlformats.org/officeDocument/2006/relationships/customXml" Target="../ink/ink2591.xml"/><Relationship Id="rId157" Type="http://schemas.openxmlformats.org/officeDocument/2006/relationships/image" Target="../media/image2555.png"/><Relationship Id="rId178" Type="http://schemas.openxmlformats.org/officeDocument/2006/relationships/customXml" Target="../ink/ink2612.xml"/><Relationship Id="rId61" Type="http://schemas.openxmlformats.org/officeDocument/2006/relationships/image" Target="../media/image2507.png"/><Relationship Id="rId82" Type="http://schemas.openxmlformats.org/officeDocument/2006/relationships/customXml" Target="../ink/ink2564.xml"/><Relationship Id="rId199" Type="http://schemas.openxmlformats.org/officeDocument/2006/relationships/customXml" Target="../ink/ink2623.xml"/><Relationship Id="rId203" Type="http://schemas.openxmlformats.org/officeDocument/2006/relationships/customXml" Target="../ink/ink2625.xml"/><Relationship Id="rId19" Type="http://schemas.openxmlformats.org/officeDocument/2006/relationships/image" Target="../media/image2486.png"/><Relationship Id="rId224" Type="http://schemas.openxmlformats.org/officeDocument/2006/relationships/image" Target="../media/image2588.png"/><Relationship Id="rId245" Type="http://schemas.openxmlformats.org/officeDocument/2006/relationships/customXml" Target="../ink/ink2646.xml"/><Relationship Id="rId30" Type="http://schemas.openxmlformats.org/officeDocument/2006/relationships/customXml" Target="../ink/ink2538.xml"/><Relationship Id="rId105" Type="http://schemas.openxmlformats.org/officeDocument/2006/relationships/image" Target="../media/image2529.png"/><Relationship Id="rId126" Type="http://schemas.openxmlformats.org/officeDocument/2006/relationships/customXml" Target="../ink/ink2586.xml"/><Relationship Id="rId147" Type="http://schemas.openxmlformats.org/officeDocument/2006/relationships/image" Target="../media/image2550.png"/><Relationship Id="rId168" Type="http://schemas.openxmlformats.org/officeDocument/2006/relationships/customXml" Target="../ink/ink2607.xml"/><Relationship Id="rId51" Type="http://schemas.openxmlformats.org/officeDocument/2006/relationships/image" Target="../media/image2502.png"/><Relationship Id="rId72" Type="http://schemas.openxmlformats.org/officeDocument/2006/relationships/customXml" Target="../ink/ink2559.xml"/><Relationship Id="rId93" Type="http://schemas.openxmlformats.org/officeDocument/2006/relationships/image" Target="../media/image2523.png"/><Relationship Id="rId189" Type="http://schemas.openxmlformats.org/officeDocument/2006/relationships/customXml" Target="../ink/ink2618.xml"/><Relationship Id="rId3" Type="http://schemas.openxmlformats.org/officeDocument/2006/relationships/image" Target="../media/image2478.png"/><Relationship Id="rId214" Type="http://schemas.openxmlformats.org/officeDocument/2006/relationships/image" Target="../media/image2583.png"/><Relationship Id="rId235" Type="http://schemas.openxmlformats.org/officeDocument/2006/relationships/customXml" Target="../ink/ink2641.xml"/><Relationship Id="rId116" Type="http://schemas.openxmlformats.org/officeDocument/2006/relationships/customXml" Target="../ink/ink2581.xml"/><Relationship Id="rId137" Type="http://schemas.openxmlformats.org/officeDocument/2006/relationships/image" Target="../media/image2545.png"/><Relationship Id="rId158" Type="http://schemas.openxmlformats.org/officeDocument/2006/relationships/customXml" Target="../ink/ink2602.xml"/><Relationship Id="rId20" Type="http://schemas.openxmlformats.org/officeDocument/2006/relationships/customXml" Target="../ink/ink2533.xml"/><Relationship Id="rId41" Type="http://schemas.openxmlformats.org/officeDocument/2006/relationships/image" Target="../media/image2497.png"/><Relationship Id="rId62" Type="http://schemas.openxmlformats.org/officeDocument/2006/relationships/customXml" Target="../ink/ink2554.xml"/><Relationship Id="rId83" Type="http://schemas.openxmlformats.org/officeDocument/2006/relationships/image" Target="../media/image2518.png"/><Relationship Id="rId179" Type="http://schemas.openxmlformats.org/officeDocument/2006/relationships/image" Target="../media/image2566.png"/><Relationship Id="rId190" Type="http://schemas.openxmlformats.org/officeDocument/2006/relationships/image" Target="../media/image2571.png"/><Relationship Id="rId204" Type="http://schemas.openxmlformats.org/officeDocument/2006/relationships/image" Target="../media/image2578.png"/><Relationship Id="rId225" Type="http://schemas.openxmlformats.org/officeDocument/2006/relationships/customXml" Target="../ink/ink2636.xml"/><Relationship Id="rId246" Type="http://schemas.openxmlformats.org/officeDocument/2006/relationships/image" Target="../media/image2599.png"/><Relationship Id="rId106" Type="http://schemas.openxmlformats.org/officeDocument/2006/relationships/customXml" Target="../ink/ink2576.xml"/><Relationship Id="rId127" Type="http://schemas.openxmlformats.org/officeDocument/2006/relationships/image" Target="../media/image2540.png"/><Relationship Id="rId10" Type="http://schemas.openxmlformats.org/officeDocument/2006/relationships/customXml" Target="../ink/ink2528.xml"/><Relationship Id="rId31" Type="http://schemas.openxmlformats.org/officeDocument/2006/relationships/image" Target="../media/image2492.png"/><Relationship Id="rId52" Type="http://schemas.openxmlformats.org/officeDocument/2006/relationships/customXml" Target="../ink/ink2549.xml"/><Relationship Id="rId73" Type="http://schemas.openxmlformats.org/officeDocument/2006/relationships/image" Target="../media/image2513.png"/><Relationship Id="rId94" Type="http://schemas.openxmlformats.org/officeDocument/2006/relationships/customXml" Target="../ink/ink2570.xml"/><Relationship Id="rId148" Type="http://schemas.openxmlformats.org/officeDocument/2006/relationships/customXml" Target="../ink/ink2597.xml"/><Relationship Id="rId169" Type="http://schemas.openxmlformats.org/officeDocument/2006/relationships/image" Target="../media/image2561.png"/></Relationships>
</file>

<file path=ppt/slides/_rels/slide23.xml.rels><?xml version="1.0" encoding="UTF-8" standalone="yes"?>
<Relationships xmlns="http://schemas.openxmlformats.org/package/2006/relationships"><Relationship Id="rId3" Type="http://schemas.openxmlformats.org/officeDocument/2006/relationships/image" Target="../media/image2602.png"/><Relationship Id="rId7" Type="http://schemas.openxmlformats.org/officeDocument/2006/relationships/image" Target="../media/image260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2650.xml"/><Relationship Id="rId5" Type="http://schemas.openxmlformats.org/officeDocument/2006/relationships/image" Target="../media/image2603.png"/><Relationship Id="rId4" Type="http://schemas.openxmlformats.org/officeDocument/2006/relationships/customXml" Target="../ink/ink2649.xml"/></Relationships>
</file>

<file path=ppt/slides/_rels/slide24.xml.rels><?xml version="1.0" encoding="UTF-8" standalone="yes"?>
<Relationships xmlns="http://schemas.openxmlformats.org/package/2006/relationships"><Relationship Id="rId8" Type="http://schemas.openxmlformats.org/officeDocument/2006/relationships/image" Target="../media/image2607.png"/><Relationship Id="rId13" Type="http://schemas.openxmlformats.org/officeDocument/2006/relationships/customXml" Target="../ink/ink2656.xml"/><Relationship Id="rId18" Type="http://schemas.openxmlformats.org/officeDocument/2006/relationships/image" Target="../media/image2612.png"/><Relationship Id="rId3" Type="http://schemas.openxmlformats.org/officeDocument/2006/relationships/customXml" Target="../ink/ink2651.xml"/><Relationship Id="rId7" Type="http://schemas.openxmlformats.org/officeDocument/2006/relationships/customXml" Target="../ink/ink2653.xml"/><Relationship Id="rId12" Type="http://schemas.openxmlformats.org/officeDocument/2006/relationships/image" Target="../media/image2609.png"/><Relationship Id="rId17" Type="http://schemas.openxmlformats.org/officeDocument/2006/relationships/customXml" Target="../ink/ink2658.xml"/><Relationship Id="rId2" Type="http://schemas.openxmlformats.org/officeDocument/2006/relationships/notesSlide" Target="../notesSlides/notesSlide24.xml"/><Relationship Id="rId16" Type="http://schemas.openxmlformats.org/officeDocument/2006/relationships/image" Target="../media/image2611.png"/><Relationship Id="rId1" Type="http://schemas.openxmlformats.org/officeDocument/2006/relationships/slideLayout" Target="../slideLayouts/slideLayout7.xml"/><Relationship Id="rId6" Type="http://schemas.openxmlformats.org/officeDocument/2006/relationships/image" Target="../media/image2606.png"/><Relationship Id="rId11" Type="http://schemas.openxmlformats.org/officeDocument/2006/relationships/customXml" Target="../ink/ink2655.xml"/><Relationship Id="rId5" Type="http://schemas.openxmlformats.org/officeDocument/2006/relationships/customXml" Target="../ink/ink2652.xml"/><Relationship Id="rId15" Type="http://schemas.openxmlformats.org/officeDocument/2006/relationships/customXml" Target="../ink/ink2657.xml"/><Relationship Id="rId10" Type="http://schemas.openxmlformats.org/officeDocument/2006/relationships/image" Target="../media/image2608.png"/><Relationship Id="rId4" Type="http://schemas.openxmlformats.org/officeDocument/2006/relationships/image" Target="../media/image2605.png"/><Relationship Id="rId9" Type="http://schemas.openxmlformats.org/officeDocument/2006/relationships/customXml" Target="../ink/ink2654.xml"/><Relationship Id="rId14" Type="http://schemas.openxmlformats.org/officeDocument/2006/relationships/image" Target="../media/image2610.png"/></Relationships>
</file>

<file path=ppt/slides/_rels/slide25.xml.rels><?xml version="1.0" encoding="UTF-8" standalone="yes"?>
<Relationships xmlns="http://schemas.openxmlformats.org/package/2006/relationships"><Relationship Id="rId26" Type="http://schemas.openxmlformats.org/officeDocument/2006/relationships/customXml" Target="../ink/ink2670.xml"/><Relationship Id="rId21" Type="http://schemas.openxmlformats.org/officeDocument/2006/relationships/image" Target="../media/image2622.png"/><Relationship Id="rId42" Type="http://schemas.openxmlformats.org/officeDocument/2006/relationships/customXml" Target="../ink/ink2678.xml"/><Relationship Id="rId47" Type="http://schemas.openxmlformats.org/officeDocument/2006/relationships/image" Target="../media/image2635.png"/><Relationship Id="rId63" Type="http://schemas.openxmlformats.org/officeDocument/2006/relationships/image" Target="../media/image2642.png"/><Relationship Id="rId68" Type="http://schemas.openxmlformats.org/officeDocument/2006/relationships/customXml" Target="../ink/ink2691.xml"/><Relationship Id="rId16" Type="http://schemas.openxmlformats.org/officeDocument/2006/relationships/customXml" Target="../ink/ink2665.xml"/><Relationship Id="rId11" Type="http://schemas.openxmlformats.org/officeDocument/2006/relationships/image" Target="../media/image2617.png"/><Relationship Id="rId24" Type="http://schemas.openxmlformats.org/officeDocument/2006/relationships/customXml" Target="../ink/ink2669.xml"/><Relationship Id="rId32" Type="http://schemas.openxmlformats.org/officeDocument/2006/relationships/customXml" Target="../ink/ink2673.xml"/><Relationship Id="rId37" Type="http://schemas.openxmlformats.org/officeDocument/2006/relationships/image" Target="../media/image2630.png"/><Relationship Id="rId40" Type="http://schemas.openxmlformats.org/officeDocument/2006/relationships/customXml" Target="../ink/ink2677.xml"/><Relationship Id="rId45" Type="http://schemas.openxmlformats.org/officeDocument/2006/relationships/image" Target="../media/image2634.png"/><Relationship Id="rId53" Type="http://schemas.openxmlformats.org/officeDocument/2006/relationships/image" Target="../media/image2638.png"/><Relationship Id="rId58" Type="http://schemas.openxmlformats.org/officeDocument/2006/relationships/customXml" Target="../ink/ink2686.xml"/><Relationship Id="rId66" Type="http://schemas.openxmlformats.org/officeDocument/2006/relationships/customXml" Target="../ink/ink2690.xml"/><Relationship Id="rId74" Type="http://schemas.openxmlformats.org/officeDocument/2006/relationships/customXml" Target="../ink/ink2694.xml"/><Relationship Id="rId5" Type="http://schemas.openxmlformats.org/officeDocument/2006/relationships/image" Target="../media/image2614.png"/><Relationship Id="rId61" Type="http://schemas.openxmlformats.org/officeDocument/2006/relationships/image" Target="../media/image2641.png"/><Relationship Id="rId19" Type="http://schemas.openxmlformats.org/officeDocument/2006/relationships/image" Target="../media/image2621.png"/><Relationship Id="rId14" Type="http://schemas.openxmlformats.org/officeDocument/2006/relationships/customXml" Target="../ink/ink2664.xml"/><Relationship Id="rId22" Type="http://schemas.openxmlformats.org/officeDocument/2006/relationships/customXml" Target="../ink/ink2668.xml"/><Relationship Id="rId27" Type="http://schemas.openxmlformats.org/officeDocument/2006/relationships/image" Target="../media/image2625.png"/><Relationship Id="rId30" Type="http://schemas.openxmlformats.org/officeDocument/2006/relationships/customXml" Target="../ink/ink2672.xml"/><Relationship Id="rId35" Type="http://schemas.openxmlformats.org/officeDocument/2006/relationships/image" Target="../media/image2629.png"/><Relationship Id="rId43" Type="http://schemas.openxmlformats.org/officeDocument/2006/relationships/image" Target="../media/image2633.png"/><Relationship Id="rId48" Type="http://schemas.openxmlformats.org/officeDocument/2006/relationships/customXml" Target="../ink/ink2681.xml"/><Relationship Id="rId56" Type="http://schemas.openxmlformats.org/officeDocument/2006/relationships/customXml" Target="../ink/ink2685.xml"/><Relationship Id="rId64" Type="http://schemas.openxmlformats.org/officeDocument/2006/relationships/customXml" Target="../ink/ink2689.xml"/><Relationship Id="rId69" Type="http://schemas.openxmlformats.org/officeDocument/2006/relationships/image" Target="../media/image2645.png"/><Relationship Id="rId77" Type="http://schemas.openxmlformats.org/officeDocument/2006/relationships/image" Target="../media/image2649.png"/><Relationship Id="rId8" Type="http://schemas.openxmlformats.org/officeDocument/2006/relationships/customXml" Target="../ink/ink2661.xml"/><Relationship Id="rId51" Type="http://schemas.openxmlformats.org/officeDocument/2006/relationships/image" Target="../media/image2637.png"/><Relationship Id="rId72" Type="http://schemas.openxmlformats.org/officeDocument/2006/relationships/customXml" Target="../ink/ink2693.xml"/><Relationship Id="rId3" Type="http://schemas.openxmlformats.org/officeDocument/2006/relationships/image" Target="../media/image2613.png"/><Relationship Id="rId12" Type="http://schemas.openxmlformats.org/officeDocument/2006/relationships/customXml" Target="../ink/ink2663.xml"/><Relationship Id="rId17" Type="http://schemas.openxmlformats.org/officeDocument/2006/relationships/image" Target="../media/image2620.png"/><Relationship Id="rId25" Type="http://schemas.openxmlformats.org/officeDocument/2006/relationships/image" Target="../media/image2624.png"/><Relationship Id="rId33" Type="http://schemas.openxmlformats.org/officeDocument/2006/relationships/image" Target="../media/image2628.png"/><Relationship Id="rId38" Type="http://schemas.openxmlformats.org/officeDocument/2006/relationships/customXml" Target="../ink/ink2676.xml"/><Relationship Id="rId46" Type="http://schemas.openxmlformats.org/officeDocument/2006/relationships/customXml" Target="../ink/ink2680.xml"/><Relationship Id="rId59" Type="http://schemas.openxmlformats.org/officeDocument/2006/relationships/image" Target="../media/image2559.png"/><Relationship Id="rId67" Type="http://schemas.openxmlformats.org/officeDocument/2006/relationships/image" Target="../media/image2644.png"/><Relationship Id="rId20" Type="http://schemas.openxmlformats.org/officeDocument/2006/relationships/customXml" Target="../ink/ink2667.xml"/><Relationship Id="rId41" Type="http://schemas.openxmlformats.org/officeDocument/2006/relationships/image" Target="../media/image2632.png"/><Relationship Id="rId54" Type="http://schemas.openxmlformats.org/officeDocument/2006/relationships/customXml" Target="../ink/ink2684.xml"/><Relationship Id="rId62" Type="http://schemas.openxmlformats.org/officeDocument/2006/relationships/customXml" Target="../ink/ink2688.xml"/><Relationship Id="rId70" Type="http://schemas.openxmlformats.org/officeDocument/2006/relationships/customXml" Target="../ink/ink2692.xml"/><Relationship Id="rId75" Type="http://schemas.openxmlformats.org/officeDocument/2006/relationships/image" Target="../media/image2648.png"/><Relationship Id="rId1" Type="http://schemas.openxmlformats.org/officeDocument/2006/relationships/slideLayout" Target="../slideLayouts/slideLayout7.xml"/><Relationship Id="rId6" Type="http://schemas.openxmlformats.org/officeDocument/2006/relationships/customXml" Target="../ink/ink2660.xml"/><Relationship Id="rId15" Type="http://schemas.openxmlformats.org/officeDocument/2006/relationships/image" Target="../media/image2619.png"/><Relationship Id="rId23" Type="http://schemas.openxmlformats.org/officeDocument/2006/relationships/image" Target="../media/image2623.png"/><Relationship Id="rId28" Type="http://schemas.openxmlformats.org/officeDocument/2006/relationships/customXml" Target="../ink/ink2671.xml"/><Relationship Id="rId36" Type="http://schemas.openxmlformats.org/officeDocument/2006/relationships/customXml" Target="../ink/ink2675.xml"/><Relationship Id="rId49" Type="http://schemas.openxmlformats.org/officeDocument/2006/relationships/image" Target="../media/image2636.png"/><Relationship Id="rId57" Type="http://schemas.openxmlformats.org/officeDocument/2006/relationships/image" Target="../media/image2640.png"/><Relationship Id="rId10" Type="http://schemas.openxmlformats.org/officeDocument/2006/relationships/customXml" Target="../ink/ink2662.xml"/><Relationship Id="rId31" Type="http://schemas.openxmlformats.org/officeDocument/2006/relationships/image" Target="../media/image2627.png"/><Relationship Id="rId44" Type="http://schemas.openxmlformats.org/officeDocument/2006/relationships/customXml" Target="../ink/ink2679.xml"/><Relationship Id="rId52" Type="http://schemas.openxmlformats.org/officeDocument/2006/relationships/customXml" Target="../ink/ink2683.xml"/><Relationship Id="rId60" Type="http://schemas.openxmlformats.org/officeDocument/2006/relationships/customXml" Target="../ink/ink2687.xml"/><Relationship Id="rId65" Type="http://schemas.openxmlformats.org/officeDocument/2006/relationships/image" Target="../media/image2643.png"/><Relationship Id="rId73" Type="http://schemas.openxmlformats.org/officeDocument/2006/relationships/image" Target="../media/image2647.png"/><Relationship Id="rId4" Type="http://schemas.openxmlformats.org/officeDocument/2006/relationships/customXml" Target="../ink/ink2659.xml"/><Relationship Id="rId9" Type="http://schemas.openxmlformats.org/officeDocument/2006/relationships/image" Target="../media/image2616.png"/><Relationship Id="rId13" Type="http://schemas.openxmlformats.org/officeDocument/2006/relationships/image" Target="../media/image2618.png"/><Relationship Id="rId18" Type="http://schemas.openxmlformats.org/officeDocument/2006/relationships/customXml" Target="../ink/ink2666.xml"/><Relationship Id="rId39" Type="http://schemas.openxmlformats.org/officeDocument/2006/relationships/image" Target="../media/image2631.png"/><Relationship Id="rId34" Type="http://schemas.openxmlformats.org/officeDocument/2006/relationships/customXml" Target="../ink/ink2674.xml"/><Relationship Id="rId50" Type="http://schemas.openxmlformats.org/officeDocument/2006/relationships/customXml" Target="../ink/ink2682.xml"/><Relationship Id="rId55" Type="http://schemas.openxmlformats.org/officeDocument/2006/relationships/image" Target="../media/image2639.png"/><Relationship Id="rId76" Type="http://schemas.openxmlformats.org/officeDocument/2006/relationships/customXml" Target="../ink/ink2695.xml"/><Relationship Id="rId7" Type="http://schemas.openxmlformats.org/officeDocument/2006/relationships/image" Target="../media/image2615.png"/><Relationship Id="rId71" Type="http://schemas.openxmlformats.org/officeDocument/2006/relationships/image" Target="../media/image2646.png"/><Relationship Id="rId2" Type="http://schemas.openxmlformats.org/officeDocument/2006/relationships/notesSlide" Target="../notesSlides/notesSlide25.xml"/><Relationship Id="rId29" Type="http://schemas.openxmlformats.org/officeDocument/2006/relationships/image" Target="../media/image26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21.xml"/><Relationship Id="rId21" Type="http://schemas.openxmlformats.org/officeDocument/2006/relationships/customXml" Target="../ink/ink73.xml"/><Relationship Id="rId42" Type="http://schemas.openxmlformats.org/officeDocument/2006/relationships/image" Target="../media/image1336.png"/><Relationship Id="rId63" Type="http://schemas.openxmlformats.org/officeDocument/2006/relationships/customXml" Target="../ink/ink94.xml"/><Relationship Id="rId84" Type="http://schemas.openxmlformats.org/officeDocument/2006/relationships/image" Target="../media/image1356.png"/><Relationship Id="rId138" Type="http://schemas.openxmlformats.org/officeDocument/2006/relationships/image" Target="../media/image1383.png"/><Relationship Id="rId159" Type="http://schemas.openxmlformats.org/officeDocument/2006/relationships/customXml" Target="../ink/ink142.xml"/><Relationship Id="rId107" Type="http://schemas.openxmlformats.org/officeDocument/2006/relationships/customXml" Target="../ink/ink116.xml"/><Relationship Id="rId11" Type="http://schemas.openxmlformats.org/officeDocument/2006/relationships/customXml" Target="../ink/ink68.xml"/><Relationship Id="rId32" Type="http://schemas.openxmlformats.org/officeDocument/2006/relationships/image" Target="../media/image1331.png"/><Relationship Id="rId53" Type="http://schemas.openxmlformats.org/officeDocument/2006/relationships/customXml" Target="../ink/ink89.xml"/><Relationship Id="rId74" Type="http://schemas.openxmlformats.org/officeDocument/2006/relationships/image" Target="../media/image1351.png"/><Relationship Id="rId128" Type="http://schemas.openxmlformats.org/officeDocument/2006/relationships/image" Target="../media/image1378.png"/><Relationship Id="rId149" Type="http://schemas.openxmlformats.org/officeDocument/2006/relationships/customXml" Target="../ink/ink137.xml"/><Relationship Id="rId5" Type="http://schemas.openxmlformats.org/officeDocument/2006/relationships/customXml" Target="../ink/ink65.xml"/><Relationship Id="rId95" Type="http://schemas.openxmlformats.org/officeDocument/2006/relationships/customXml" Target="../ink/ink110.xml"/><Relationship Id="rId160" Type="http://schemas.openxmlformats.org/officeDocument/2006/relationships/image" Target="../media/image1394.png"/><Relationship Id="rId22" Type="http://schemas.openxmlformats.org/officeDocument/2006/relationships/image" Target="../media/image1326.png"/><Relationship Id="rId43" Type="http://schemas.openxmlformats.org/officeDocument/2006/relationships/customXml" Target="../ink/ink84.xml"/><Relationship Id="rId64" Type="http://schemas.openxmlformats.org/officeDocument/2006/relationships/image" Target="../media/image881.png"/><Relationship Id="rId118" Type="http://schemas.openxmlformats.org/officeDocument/2006/relationships/image" Target="../media/image1373.png"/><Relationship Id="rId139" Type="http://schemas.openxmlformats.org/officeDocument/2006/relationships/customXml" Target="../ink/ink132.xml"/><Relationship Id="rId85" Type="http://schemas.openxmlformats.org/officeDocument/2006/relationships/customXml" Target="../ink/ink105.xml"/><Relationship Id="rId150" Type="http://schemas.openxmlformats.org/officeDocument/2006/relationships/image" Target="../media/image1389.png"/><Relationship Id="rId12" Type="http://schemas.openxmlformats.org/officeDocument/2006/relationships/image" Target="../media/image1321.png"/><Relationship Id="rId17" Type="http://schemas.openxmlformats.org/officeDocument/2006/relationships/customXml" Target="../ink/ink71.xml"/><Relationship Id="rId33" Type="http://schemas.openxmlformats.org/officeDocument/2006/relationships/customXml" Target="../ink/ink79.xml"/><Relationship Id="rId38" Type="http://schemas.openxmlformats.org/officeDocument/2006/relationships/image" Target="../media/image1334.png"/><Relationship Id="rId59" Type="http://schemas.openxmlformats.org/officeDocument/2006/relationships/customXml" Target="../ink/ink92.xml"/><Relationship Id="rId103" Type="http://schemas.openxmlformats.org/officeDocument/2006/relationships/customXml" Target="../ink/ink114.xml"/><Relationship Id="rId108" Type="http://schemas.openxmlformats.org/officeDocument/2006/relationships/image" Target="../media/image1368.png"/><Relationship Id="rId124" Type="http://schemas.openxmlformats.org/officeDocument/2006/relationships/image" Target="../media/image1376.png"/><Relationship Id="rId129" Type="http://schemas.openxmlformats.org/officeDocument/2006/relationships/customXml" Target="../ink/ink127.xml"/><Relationship Id="rId54" Type="http://schemas.openxmlformats.org/officeDocument/2006/relationships/image" Target="../media/image1342.png"/><Relationship Id="rId70" Type="http://schemas.openxmlformats.org/officeDocument/2006/relationships/image" Target="../media/image1349.png"/><Relationship Id="rId75" Type="http://schemas.openxmlformats.org/officeDocument/2006/relationships/customXml" Target="../ink/ink100.xml"/><Relationship Id="rId91" Type="http://schemas.openxmlformats.org/officeDocument/2006/relationships/customXml" Target="../ink/ink108.xml"/><Relationship Id="rId96" Type="http://schemas.openxmlformats.org/officeDocument/2006/relationships/image" Target="../media/image1362.png"/><Relationship Id="rId140" Type="http://schemas.openxmlformats.org/officeDocument/2006/relationships/image" Target="../media/image1384.png"/><Relationship Id="rId145" Type="http://schemas.openxmlformats.org/officeDocument/2006/relationships/customXml" Target="../ink/ink135.xml"/><Relationship Id="rId161" Type="http://schemas.openxmlformats.org/officeDocument/2006/relationships/customXml" Target="../ink/ink143.xml"/><Relationship Id="rId166" Type="http://schemas.openxmlformats.org/officeDocument/2006/relationships/image" Target="../media/image1397.png"/><Relationship Id="rId1" Type="http://schemas.openxmlformats.org/officeDocument/2006/relationships/slideLayout" Target="../slideLayouts/slideLayout7.xml"/><Relationship Id="rId6" Type="http://schemas.openxmlformats.org/officeDocument/2006/relationships/image" Target="../media/image1318.png"/><Relationship Id="rId23" Type="http://schemas.openxmlformats.org/officeDocument/2006/relationships/customXml" Target="../ink/ink74.xml"/><Relationship Id="rId28" Type="http://schemas.openxmlformats.org/officeDocument/2006/relationships/image" Target="../media/image1329.png"/><Relationship Id="rId49" Type="http://schemas.openxmlformats.org/officeDocument/2006/relationships/customXml" Target="../ink/ink87.xml"/><Relationship Id="rId114" Type="http://schemas.openxmlformats.org/officeDocument/2006/relationships/image" Target="../media/image1371.png"/><Relationship Id="rId119" Type="http://schemas.openxmlformats.org/officeDocument/2006/relationships/customXml" Target="../ink/ink122.xml"/><Relationship Id="rId44" Type="http://schemas.openxmlformats.org/officeDocument/2006/relationships/image" Target="../media/image1337.png"/><Relationship Id="rId60" Type="http://schemas.openxmlformats.org/officeDocument/2006/relationships/image" Target="../media/image1345.png"/><Relationship Id="rId65" Type="http://schemas.openxmlformats.org/officeDocument/2006/relationships/customXml" Target="../ink/ink95.xml"/><Relationship Id="rId81" Type="http://schemas.openxmlformats.org/officeDocument/2006/relationships/customXml" Target="../ink/ink103.xml"/><Relationship Id="rId86" Type="http://schemas.openxmlformats.org/officeDocument/2006/relationships/image" Target="../media/image1357.png"/><Relationship Id="rId130" Type="http://schemas.openxmlformats.org/officeDocument/2006/relationships/image" Target="../media/image1379.png"/><Relationship Id="rId135" Type="http://schemas.openxmlformats.org/officeDocument/2006/relationships/customXml" Target="../ink/ink130.xml"/><Relationship Id="rId151" Type="http://schemas.openxmlformats.org/officeDocument/2006/relationships/customXml" Target="../ink/ink138.xml"/><Relationship Id="rId156" Type="http://schemas.openxmlformats.org/officeDocument/2006/relationships/image" Target="../media/image1392.png"/><Relationship Id="rId13" Type="http://schemas.openxmlformats.org/officeDocument/2006/relationships/customXml" Target="../ink/ink69.xml"/><Relationship Id="rId18" Type="http://schemas.openxmlformats.org/officeDocument/2006/relationships/image" Target="../media/image1324.png"/><Relationship Id="rId39" Type="http://schemas.openxmlformats.org/officeDocument/2006/relationships/customXml" Target="../ink/ink82.xml"/><Relationship Id="rId109" Type="http://schemas.openxmlformats.org/officeDocument/2006/relationships/customXml" Target="../ink/ink117.xml"/><Relationship Id="rId34" Type="http://schemas.openxmlformats.org/officeDocument/2006/relationships/image" Target="../media/image1332.png"/><Relationship Id="rId50" Type="http://schemas.openxmlformats.org/officeDocument/2006/relationships/image" Target="../media/image1340.png"/><Relationship Id="rId55" Type="http://schemas.openxmlformats.org/officeDocument/2006/relationships/customXml" Target="../ink/ink90.xml"/><Relationship Id="rId76" Type="http://schemas.openxmlformats.org/officeDocument/2006/relationships/image" Target="../media/image1352.png"/><Relationship Id="rId97" Type="http://schemas.openxmlformats.org/officeDocument/2006/relationships/customXml" Target="../ink/ink111.xml"/><Relationship Id="rId104" Type="http://schemas.openxmlformats.org/officeDocument/2006/relationships/image" Target="../media/image1366.png"/><Relationship Id="rId120" Type="http://schemas.openxmlformats.org/officeDocument/2006/relationships/image" Target="../media/image1374.png"/><Relationship Id="rId125" Type="http://schemas.openxmlformats.org/officeDocument/2006/relationships/customXml" Target="../ink/ink125.xml"/><Relationship Id="rId141" Type="http://schemas.openxmlformats.org/officeDocument/2006/relationships/customXml" Target="../ink/ink133.xml"/><Relationship Id="rId146" Type="http://schemas.openxmlformats.org/officeDocument/2006/relationships/image" Target="../media/image1387.png"/><Relationship Id="rId167" Type="http://schemas.openxmlformats.org/officeDocument/2006/relationships/customXml" Target="../ink/ink146.xml"/><Relationship Id="rId7" Type="http://schemas.openxmlformats.org/officeDocument/2006/relationships/customXml" Target="../ink/ink66.xml"/><Relationship Id="rId71" Type="http://schemas.openxmlformats.org/officeDocument/2006/relationships/customXml" Target="../ink/ink98.xml"/><Relationship Id="rId92" Type="http://schemas.openxmlformats.org/officeDocument/2006/relationships/image" Target="../media/image1360.png"/><Relationship Id="rId162" Type="http://schemas.openxmlformats.org/officeDocument/2006/relationships/image" Target="../media/image1395.png"/><Relationship Id="rId2" Type="http://schemas.openxmlformats.org/officeDocument/2006/relationships/notesSlide" Target="../notesSlides/notesSlide3.xml"/><Relationship Id="rId29" Type="http://schemas.openxmlformats.org/officeDocument/2006/relationships/customXml" Target="../ink/ink77.xml"/><Relationship Id="rId24" Type="http://schemas.openxmlformats.org/officeDocument/2006/relationships/image" Target="../media/image1327.png"/><Relationship Id="rId40" Type="http://schemas.openxmlformats.org/officeDocument/2006/relationships/image" Target="../media/image1335.png"/><Relationship Id="rId45" Type="http://schemas.openxmlformats.org/officeDocument/2006/relationships/customXml" Target="../ink/ink85.xml"/><Relationship Id="rId66" Type="http://schemas.openxmlformats.org/officeDocument/2006/relationships/image" Target="../media/image1347.png"/><Relationship Id="rId87" Type="http://schemas.openxmlformats.org/officeDocument/2006/relationships/customXml" Target="../ink/ink106.xml"/><Relationship Id="rId110" Type="http://schemas.openxmlformats.org/officeDocument/2006/relationships/image" Target="../media/image1369.png"/><Relationship Id="rId115" Type="http://schemas.openxmlformats.org/officeDocument/2006/relationships/customXml" Target="../ink/ink120.xml"/><Relationship Id="rId131" Type="http://schemas.openxmlformats.org/officeDocument/2006/relationships/customXml" Target="../ink/ink128.xml"/><Relationship Id="rId136" Type="http://schemas.openxmlformats.org/officeDocument/2006/relationships/image" Target="../media/image1382.png"/><Relationship Id="rId157" Type="http://schemas.openxmlformats.org/officeDocument/2006/relationships/customXml" Target="../ink/ink141.xml"/><Relationship Id="rId61" Type="http://schemas.openxmlformats.org/officeDocument/2006/relationships/customXml" Target="../ink/ink93.xml"/><Relationship Id="rId82" Type="http://schemas.openxmlformats.org/officeDocument/2006/relationships/image" Target="../media/image1355.png"/><Relationship Id="rId152" Type="http://schemas.openxmlformats.org/officeDocument/2006/relationships/image" Target="../media/image1390.png"/><Relationship Id="rId19" Type="http://schemas.openxmlformats.org/officeDocument/2006/relationships/customXml" Target="../ink/ink72.xml"/><Relationship Id="rId14" Type="http://schemas.openxmlformats.org/officeDocument/2006/relationships/image" Target="../media/image1322.png"/><Relationship Id="rId30" Type="http://schemas.openxmlformats.org/officeDocument/2006/relationships/image" Target="../media/image1330.png"/><Relationship Id="rId35" Type="http://schemas.openxmlformats.org/officeDocument/2006/relationships/customXml" Target="../ink/ink80.xml"/><Relationship Id="rId56" Type="http://schemas.openxmlformats.org/officeDocument/2006/relationships/image" Target="../media/image1343.png"/><Relationship Id="rId77" Type="http://schemas.openxmlformats.org/officeDocument/2006/relationships/customXml" Target="../ink/ink101.xml"/><Relationship Id="rId100" Type="http://schemas.openxmlformats.org/officeDocument/2006/relationships/image" Target="../media/image1364.png"/><Relationship Id="rId105" Type="http://schemas.openxmlformats.org/officeDocument/2006/relationships/customXml" Target="../ink/ink115.xml"/><Relationship Id="rId126" Type="http://schemas.openxmlformats.org/officeDocument/2006/relationships/image" Target="../media/image1377.png"/><Relationship Id="rId147" Type="http://schemas.openxmlformats.org/officeDocument/2006/relationships/customXml" Target="../ink/ink136.xml"/><Relationship Id="rId168" Type="http://schemas.openxmlformats.org/officeDocument/2006/relationships/image" Target="../media/image17100.png"/><Relationship Id="rId8" Type="http://schemas.openxmlformats.org/officeDocument/2006/relationships/image" Target="../media/image1319.png"/><Relationship Id="rId51" Type="http://schemas.openxmlformats.org/officeDocument/2006/relationships/customXml" Target="../ink/ink88.xml"/><Relationship Id="rId72" Type="http://schemas.openxmlformats.org/officeDocument/2006/relationships/image" Target="../media/image1350.png"/><Relationship Id="rId93" Type="http://schemas.openxmlformats.org/officeDocument/2006/relationships/customXml" Target="../ink/ink109.xml"/><Relationship Id="rId98" Type="http://schemas.openxmlformats.org/officeDocument/2006/relationships/image" Target="../media/image1363.png"/><Relationship Id="rId121" Type="http://schemas.openxmlformats.org/officeDocument/2006/relationships/customXml" Target="../ink/ink123.xml"/><Relationship Id="rId142" Type="http://schemas.openxmlformats.org/officeDocument/2006/relationships/image" Target="../media/image1385.png"/><Relationship Id="rId163" Type="http://schemas.openxmlformats.org/officeDocument/2006/relationships/customXml" Target="../ink/ink144.xml"/><Relationship Id="rId3" Type="http://schemas.openxmlformats.org/officeDocument/2006/relationships/customXml" Target="../ink/ink64.xml"/><Relationship Id="rId25" Type="http://schemas.openxmlformats.org/officeDocument/2006/relationships/customXml" Target="../ink/ink75.xml"/><Relationship Id="rId46" Type="http://schemas.openxmlformats.org/officeDocument/2006/relationships/image" Target="../media/image1338.png"/><Relationship Id="rId67" Type="http://schemas.openxmlformats.org/officeDocument/2006/relationships/customXml" Target="../ink/ink96.xml"/><Relationship Id="rId116" Type="http://schemas.openxmlformats.org/officeDocument/2006/relationships/image" Target="../media/image1372.png"/><Relationship Id="rId137" Type="http://schemas.openxmlformats.org/officeDocument/2006/relationships/customXml" Target="../ink/ink131.xml"/><Relationship Id="rId158" Type="http://schemas.openxmlformats.org/officeDocument/2006/relationships/image" Target="../media/image1393.png"/><Relationship Id="rId20" Type="http://schemas.openxmlformats.org/officeDocument/2006/relationships/image" Target="../media/image1325.png"/><Relationship Id="rId41" Type="http://schemas.openxmlformats.org/officeDocument/2006/relationships/customXml" Target="../ink/ink83.xml"/><Relationship Id="rId62" Type="http://schemas.openxmlformats.org/officeDocument/2006/relationships/image" Target="../media/image1346.png"/><Relationship Id="rId83" Type="http://schemas.openxmlformats.org/officeDocument/2006/relationships/customXml" Target="../ink/ink104.xml"/><Relationship Id="rId88" Type="http://schemas.openxmlformats.org/officeDocument/2006/relationships/image" Target="../media/image1358.png"/><Relationship Id="rId111" Type="http://schemas.openxmlformats.org/officeDocument/2006/relationships/customXml" Target="../ink/ink118.xml"/><Relationship Id="rId132" Type="http://schemas.openxmlformats.org/officeDocument/2006/relationships/image" Target="../media/image1380.png"/><Relationship Id="rId153" Type="http://schemas.openxmlformats.org/officeDocument/2006/relationships/customXml" Target="../ink/ink139.xml"/><Relationship Id="rId15" Type="http://schemas.openxmlformats.org/officeDocument/2006/relationships/customXml" Target="../ink/ink70.xml"/><Relationship Id="rId36" Type="http://schemas.openxmlformats.org/officeDocument/2006/relationships/image" Target="../media/image1333.png"/><Relationship Id="rId57" Type="http://schemas.openxmlformats.org/officeDocument/2006/relationships/customXml" Target="../ink/ink91.xml"/><Relationship Id="rId106" Type="http://schemas.openxmlformats.org/officeDocument/2006/relationships/image" Target="../media/image1367.png"/><Relationship Id="rId127" Type="http://schemas.openxmlformats.org/officeDocument/2006/relationships/customXml" Target="../ink/ink126.xml"/><Relationship Id="rId10" Type="http://schemas.openxmlformats.org/officeDocument/2006/relationships/image" Target="../media/image1320.png"/><Relationship Id="rId31" Type="http://schemas.openxmlformats.org/officeDocument/2006/relationships/customXml" Target="../ink/ink78.xml"/><Relationship Id="rId52" Type="http://schemas.openxmlformats.org/officeDocument/2006/relationships/image" Target="../media/image1341.png"/><Relationship Id="rId73" Type="http://schemas.openxmlformats.org/officeDocument/2006/relationships/customXml" Target="../ink/ink99.xml"/><Relationship Id="rId78" Type="http://schemas.openxmlformats.org/officeDocument/2006/relationships/image" Target="../media/image1353.png"/><Relationship Id="rId94" Type="http://schemas.openxmlformats.org/officeDocument/2006/relationships/image" Target="../media/image1361.png"/><Relationship Id="rId99" Type="http://schemas.openxmlformats.org/officeDocument/2006/relationships/customXml" Target="../ink/ink112.xml"/><Relationship Id="rId101" Type="http://schemas.openxmlformats.org/officeDocument/2006/relationships/customXml" Target="../ink/ink113.xml"/><Relationship Id="rId122" Type="http://schemas.openxmlformats.org/officeDocument/2006/relationships/image" Target="../media/image1375.png"/><Relationship Id="rId143" Type="http://schemas.openxmlformats.org/officeDocument/2006/relationships/customXml" Target="../ink/ink134.xml"/><Relationship Id="rId148" Type="http://schemas.openxmlformats.org/officeDocument/2006/relationships/image" Target="../media/image1388.png"/><Relationship Id="rId164" Type="http://schemas.openxmlformats.org/officeDocument/2006/relationships/image" Target="../media/image1396.png"/><Relationship Id="rId4" Type="http://schemas.openxmlformats.org/officeDocument/2006/relationships/image" Target="../media/image1317.png"/><Relationship Id="rId9" Type="http://schemas.openxmlformats.org/officeDocument/2006/relationships/customXml" Target="../ink/ink67.xml"/><Relationship Id="rId26" Type="http://schemas.openxmlformats.org/officeDocument/2006/relationships/image" Target="../media/image1328.png"/><Relationship Id="rId47" Type="http://schemas.openxmlformats.org/officeDocument/2006/relationships/customXml" Target="../ink/ink86.xml"/><Relationship Id="rId68" Type="http://schemas.openxmlformats.org/officeDocument/2006/relationships/image" Target="../media/image1348.png"/><Relationship Id="rId89" Type="http://schemas.openxmlformats.org/officeDocument/2006/relationships/customXml" Target="../ink/ink107.xml"/><Relationship Id="rId112" Type="http://schemas.openxmlformats.org/officeDocument/2006/relationships/image" Target="../media/image1370.png"/><Relationship Id="rId133" Type="http://schemas.openxmlformats.org/officeDocument/2006/relationships/customXml" Target="../ink/ink129.xml"/><Relationship Id="rId154" Type="http://schemas.openxmlformats.org/officeDocument/2006/relationships/image" Target="../media/image1391.png"/><Relationship Id="rId16" Type="http://schemas.openxmlformats.org/officeDocument/2006/relationships/image" Target="../media/image1323.png"/><Relationship Id="rId37" Type="http://schemas.openxmlformats.org/officeDocument/2006/relationships/customXml" Target="../ink/ink81.xml"/><Relationship Id="rId58" Type="http://schemas.openxmlformats.org/officeDocument/2006/relationships/image" Target="../media/image1344.png"/><Relationship Id="rId79" Type="http://schemas.openxmlformats.org/officeDocument/2006/relationships/customXml" Target="../ink/ink102.xml"/><Relationship Id="rId102" Type="http://schemas.openxmlformats.org/officeDocument/2006/relationships/image" Target="../media/image1365.png"/><Relationship Id="rId123" Type="http://schemas.openxmlformats.org/officeDocument/2006/relationships/customXml" Target="../ink/ink124.xml"/><Relationship Id="rId144" Type="http://schemas.openxmlformats.org/officeDocument/2006/relationships/image" Target="../media/image1386.png"/><Relationship Id="rId90" Type="http://schemas.openxmlformats.org/officeDocument/2006/relationships/image" Target="../media/image1359.png"/><Relationship Id="rId165" Type="http://schemas.openxmlformats.org/officeDocument/2006/relationships/customXml" Target="../ink/ink145.xml"/><Relationship Id="rId27" Type="http://schemas.openxmlformats.org/officeDocument/2006/relationships/customXml" Target="../ink/ink76.xml"/><Relationship Id="rId48" Type="http://schemas.openxmlformats.org/officeDocument/2006/relationships/image" Target="../media/image1339.png"/><Relationship Id="rId69" Type="http://schemas.openxmlformats.org/officeDocument/2006/relationships/customXml" Target="../ink/ink97.xml"/><Relationship Id="rId113" Type="http://schemas.openxmlformats.org/officeDocument/2006/relationships/customXml" Target="../ink/ink119.xml"/><Relationship Id="rId134" Type="http://schemas.openxmlformats.org/officeDocument/2006/relationships/image" Target="../media/image1381.png"/><Relationship Id="rId80" Type="http://schemas.openxmlformats.org/officeDocument/2006/relationships/image" Target="../media/image1354.png"/><Relationship Id="rId155" Type="http://schemas.openxmlformats.org/officeDocument/2006/relationships/customXml" Target="../ink/ink1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650.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5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5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653.png"/></Relationships>
</file>

<file path=ppt/slides/_rels/slide37.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654.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5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205.xml"/><Relationship Id="rId299" Type="http://schemas.openxmlformats.org/officeDocument/2006/relationships/customXml" Target="../ink/ink297.xml"/><Relationship Id="rId21" Type="http://schemas.openxmlformats.org/officeDocument/2006/relationships/customXml" Target="../ink/ink156.xml"/><Relationship Id="rId63" Type="http://schemas.openxmlformats.org/officeDocument/2006/relationships/customXml" Target="../ink/ink177.xml"/><Relationship Id="rId159" Type="http://schemas.openxmlformats.org/officeDocument/2006/relationships/customXml" Target="../ink/ink226.xml"/><Relationship Id="rId324" Type="http://schemas.openxmlformats.org/officeDocument/2006/relationships/image" Target="../media/image176.png"/><Relationship Id="rId366" Type="http://schemas.openxmlformats.org/officeDocument/2006/relationships/image" Target="../media/image197.png"/><Relationship Id="rId170" Type="http://schemas.openxmlformats.org/officeDocument/2006/relationships/image" Target="../media/image100.png"/><Relationship Id="rId226" Type="http://schemas.openxmlformats.org/officeDocument/2006/relationships/customXml" Target="../ink/ink260.xml"/><Relationship Id="rId433" Type="http://schemas.openxmlformats.org/officeDocument/2006/relationships/customXml" Target="../ink/ink364.xml"/><Relationship Id="rId268" Type="http://schemas.openxmlformats.org/officeDocument/2006/relationships/image" Target="../media/image148.png"/><Relationship Id="rId32" Type="http://schemas.openxmlformats.org/officeDocument/2006/relationships/image" Target="../media/image32.png"/><Relationship Id="rId74" Type="http://schemas.openxmlformats.org/officeDocument/2006/relationships/customXml" Target="../ink/ink183.xml"/><Relationship Id="rId128" Type="http://schemas.openxmlformats.org/officeDocument/2006/relationships/image" Target="../media/image79.png"/><Relationship Id="rId335" Type="http://schemas.openxmlformats.org/officeDocument/2006/relationships/customXml" Target="../ink/ink315.xml"/><Relationship Id="rId377" Type="http://schemas.openxmlformats.org/officeDocument/2006/relationships/customXml" Target="../ink/ink336.xml"/><Relationship Id="rId5" Type="http://schemas.openxmlformats.org/officeDocument/2006/relationships/customXml" Target="../ink/ink148.xml"/><Relationship Id="rId181" Type="http://schemas.openxmlformats.org/officeDocument/2006/relationships/customXml" Target="../ink/ink237.xml"/><Relationship Id="rId237" Type="http://schemas.openxmlformats.org/officeDocument/2006/relationships/image" Target="../media/image133.png"/><Relationship Id="rId402" Type="http://schemas.openxmlformats.org/officeDocument/2006/relationships/image" Target="../media/image215.png"/><Relationship Id="rId279" Type="http://schemas.openxmlformats.org/officeDocument/2006/relationships/customXml" Target="../ink/ink287.xml"/><Relationship Id="rId43" Type="http://schemas.openxmlformats.org/officeDocument/2006/relationships/customXml" Target="../ink/ink167.xml"/><Relationship Id="rId139" Type="http://schemas.openxmlformats.org/officeDocument/2006/relationships/customXml" Target="../ink/ink216.xml"/><Relationship Id="rId290" Type="http://schemas.openxmlformats.org/officeDocument/2006/relationships/image" Target="../media/image159.png"/><Relationship Id="rId304" Type="http://schemas.openxmlformats.org/officeDocument/2006/relationships/image" Target="../media/image166.png"/><Relationship Id="rId346" Type="http://schemas.openxmlformats.org/officeDocument/2006/relationships/image" Target="../media/image187.png"/><Relationship Id="rId388" Type="http://schemas.openxmlformats.org/officeDocument/2006/relationships/image" Target="../media/image208.png"/><Relationship Id="rId85" Type="http://schemas.openxmlformats.org/officeDocument/2006/relationships/image" Target="../media/image58.png"/><Relationship Id="rId150" Type="http://schemas.openxmlformats.org/officeDocument/2006/relationships/image" Target="../media/image90.png"/><Relationship Id="rId192" Type="http://schemas.openxmlformats.org/officeDocument/2006/relationships/image" Target="../media/image111.png"/><Relationship Id="rId206" Type="http://schemas.openxmlformats.org/officeDocument/2006/relationships/image" Target="../media/image118.png"/><Relationship Id="rId413" Type="http://schemas.openxmlformats.org/officeDocument/2006/relationships/customXml" Target="../ink/ink354.xml"/><Relationship Id="rId248" Type="http://schemas.openxmlformats.org/officeDocument/2006/relationships/customXml" Target="../ink/ink271.xml"/><Relationship Id="rId12" Type="http://schemas.openxmlformats.org/officeDocument/2006/relationships/image" Target="../media/image22.png"/><Relationship Id="rId108" Type="http://schemas.openxmlformats.org/officeDocument/2006/relationships/image" Target="../media/image69.png"/><Relationship Id="rId315" Type="http://schemas.openxmlformats.org/officeDocument/2006/relationships/customXml" Target="../ink/ink305.xml"/><Relationship Id="rId357" Type="http://schemas.openxmlformats.org/officeDocument/2006/relationships/customXml" Target="../ink/ink326.xml"/><Relationship Id="rId54" Type="http://schemas.openxmlformats.org/officeDocument/2006/relationships/image" Target="../media/image43.png"/><Relationship Id="rId96" Type="http://schemas.openxmlformats.org/officeDocument/2006/relationships/customXml" Target="../ink/ink194.xml"/><Relationship Id="rId161" Type="http://schemas.openxmlformats.org/officeDocument/2006/relationships/customXml" Target="../ink/ink227.xml"/><Relationship Id="rId217" Type="http://schemas.openxmlformats.org/officeDocument/2006/relationships/image" Target="../media/image123.png"/><Relationship Id="rId399" Type="http://schemas.openxmlformats.org/officeDocument/2006/relationships/customXml" Target="../ink/ink347.xml"/><Relationship Id="rId259" Type="http://schemas.openxmlformats.org/officeDocument/2006/relationships/image" Target="../media/image144.png"/><Relationship Id="rId424" Type="http://schemas.openxmlformats.org/officeDocument/2006/relationships/image" Target="../media/image226.png"/><Relationship Id="rId23" Type="http://schemas.openxmlformats.org/officeDocument/2006/relationships/customXml" Target="../ink/ink157.xml"/><Relationship Id="rId119" Type="http://schemas.openxmlformats.org/officeDocument/2006/relationships/customXml" Target="../ink/ink206.xml"/><Relationship Id="rId270" Type="http://schemas.openxmlformats.org/officeDocument/2006/relationships/image" Target="../media/image149.png"/><Relationship Id="rId326" Type="http://schemas.openxmlformats.org/officeDocument/2006/relationships/image" Target="../media/image177.png"/><Relationship Id="rId65" Type="http://schemas.openxmlformats.org/officeDocument/2006/relationships/customXml" Target="../ink/ink178.xml"/><Relationship Id="rId130" Type="http://schemas.openxmlformats.org/officeDocument/2006/relationships/image" Target="../media/image80.png"/><Relationship Id="rId368" Type="http://schemas.openxmlformats.org/officeDocument/2006/relationships/image" Target="../media/image198.png"/><Relationship Id="rId172" Type="http://schemas.openxmlformats.org/officeDocument/2006/relationships/image" Target="../media/image101.png"/><Relationship Id="rId228" Type="http://schemas.openxmlformats.org/officeDocument/2006/relationships/customXml" Target="../ink/ink261.xml"/><Relationship Id="rId435" Type="http://schemas.openxmlformats.org/officeDocument/2006/relationships/customXml" Target="../ink/ink365.xml"/><Relationship Id="rId281" Type="http://schemas.openxmlformats.org/officeDocument/2006/relationships/customXml" Target="../ink/ink288.xml"/><Relationship Id="rId337" Type="http://schemas.openxmlformats.org/officeDocument/2006/relationships/customXml" Target="../ink/ink316.xml"/><Relationship Id="rId34" Type="http://schemas.openxmlformats.org/officeDocument/2006/relationships/image" Target="../media/image33.png"/><Relationship Id="rId76" Type="http://schemas.openxmlformats.org/officeDocument/2006/relationships/customXml" Target="../ink/ink184.xml"/><Relationship Id="rId141" Type="http://schemas.openxmlformats.org/officeDocument/2006/relationships/customXml" Target="../ink/ink217.xml"/><Relationship Id="rId379" Type="http://schemas.openxmlformats.org/officeDocument/2006/relationships/customXml" Target="../ink/ink337.xml"/><Relationship Id="rId7" Type="http://schemas.openxmlformats.org/officeDocument/2006/relationships/customXml" Target="../ink/ink149.xml"/><Relationship Id="rId183" Type="http://schemas.openxmlformats.org/officeDocument/2006/relationships/customXml" Target="../ink/ink238.xml"/><Relationship Id="rId239" Type="http://schemas.openxmlformats.org/officeDocument/2006/relationships/image" Target="../media/image134.png"/><Relationship Id="rId390" Type="http://schemas.openxmlformats.org/officeDocument/2006/relationships/image" Target="../media/image209.png"/><Relationship Id="rId404" Type="http://schemas.openxmlformats.org/officeDocument/2006/relationships/image" Target="../media/image216.png"/><Relationship Id="rId250" Type="http://schemas.openxmlformats.org/officeDocument/2006/relationships/customXml" Target="../ink/ink272.xml"/><Relationship Id="rId292" Type="http://schemas.openxmlformats.org/officeDocument/2006/relationships/image" Target="../media/image160.png"/><Relationship Id="rId306" Type="http://schemas.openxmlformats.org/officeDocument/2006/relationships/image" Target="../media/image167.png"/><Relationship Id="rId45" Type="http://schemas.openxmlformats.org/officeDocument/2006/relationships/customXml" Target="../ink/ink168.xml"/><Relationship Id="rId87" Type="http://schemas.openxmlformats.org/officeDocument/2006/relationships/image" Target="../media/image59.png"/><Relationship Id="rId110" Type="http://schemas.openxmlformats.org/officeDocument/2006/relationships/image" Target="../media/image70.png"/><Relationship Id="rId348" Type="http://schemas.openxmlformats.org/officeDocument/2006/relationships/image" Target="../media/image188.png"/><Relationship Id="rId152" Type="http://schemas.openxmlformats.org/officeDocument/2006/relationships/image" Target="../media/image91.png"/><Relationship Id="rId194" Type="http://schemas.openxmlformats.org/officeDocument/2006/relationships/image" Target="../media/image112.png"/><Relationship Id="rId208" Type="http://schemas.openxmlformats.org/officeDocument/2006/relationships/image" Target="../media/image119.png"/><Relationship Id="rId415" Type="http://schemas.openxmlformats.org/officeDocument/2006/relationships/customXml" Target="../ink/ink355.xml"/><Relationship Id="rId261" Type="http://schemas.openxmlformats.org/officeDocument/2006/relationships/image" Target="../media/image145.png"/><Relationship Id="rId14" Type="http://schemas.openxmlformats.org/officeDocument/2006/relationships/image" Target="../media/image23.png"/><Relationship Id="rId56" Type="http://schemas.openxmlformats.org/officeDocument/2006/relationships/image" Target="../media/image44.png"/><Relationship Id="rId317" Type="http://schemas.openxmlformats.org/officeDocument/2006/relationships/customXml" Target="../ink/ink306.xml"/><Relationship Id="rId359" Type="http://schemas.openxmlformats.org/officeDocument/2006/relationships/customXml" Target="../ink/ink327.xml"/><Relationship Id="rId98" Type="http://schemas.openxmlformats.org/officeDocument/2006/relationships/customXml" Target="../ink/ink195.xml"/><Relationship Id="rId121" Type="http://schemas.openxmlformats.org/officeDocument/2006/relationships/customXml" Target="../ink/ink207.xml"/><Relationship Id="rId163" Type="http://schemas.openxmlformats.org/officeDocument/2006/relationships/customXml" Target="../ink/ink228.xml"/><Relationship Id="rId219" Type="http://schemas.openxmlformats.org/officeDocument/2006/relationships/image" Target="../media/image124.png"/><Relationship Id="rId370" Type="http://schemas.openxmlformats.org/officeDocument/2006/relationships/image" Target="../media/image199.png"/><Relationship Id="rId426" Type="http://schemas.openxmlformats.org/officeDocument/2006/relationships/image" Target="../media/image227.png"/><Relationship Id="rId230" Type="http://schemas.openxmlformats.org/officeDocument/2006/relationships/customXml" Target="../ink/ink262.xml"/><Relationship Id="rId25" Type="http://schemas.openxmlformats.org/officeDocument/2006/relationships/customXml" Target="../ink/ink158.xml"/><Relationship Id="rId67" Type="http://schemas.openxmlformats.org/officeDocument/2006/relationships/customXml" Target="../ink/ink179.xml"/><Relationship Id="rId272" Type="http://schemas.openxmlformats.org/officeDocument/2006/relationships/image" Target="../media/image150.png"/><Relationship Id="rId328" Type="http://schemas.openxmlformats.org/officeDocument/2006/relationships/image" Target="../media/image178.png"/><Relationship Id="rId132" Type="http://schemas.openxmlformats.org/officeDocument/2006/relationships/image" Target="../media/image81.png"/><Relationship Id="rId174" Type="http://schemas.openxmlformats.org/officeDocument/2006/relationships/image" Target="../media/image102.png"/><Relationship Id="rId381" Type="http://schemas.openxmlformats.org/officeDocument/2006/relationships/customXml" Target="../ink/ink338.xml"/><Relationship Id="rId241" Type="http://schemas.openxmlformats.org/officeDocument/2006/relationships/image" Target="../media/image135.png"/><Relationship Id="rId437" Type="http://schemas.openxmlformats.org/officeDocument/2006/relationships/customXml" Target="../ink/ink366.xml"/><Relationship Id="rId36" Type="http://schemas.openxmlformats.org/officeDocument/2006/relationships/image" Target="../media/image34.png"/><Relationship Id="rId283" Type="http://schemas.openxmlformats.org/officeDocument/2006/relationships/customXml" Target="../ink/ink289.xml"/><Relationship Id="rId339" Type="http://schemas.openxmlformats.org/officeDocument/2006/relationships/customXml" Target="../ink/ink317.xml"/><Relationship Id="rId78" Type="http://schemas.openxmlformats.org/officeDocument/2006/relationships/customXml" Target="../ink/ink185.xml"/><Relationship Id="rId101" Type="http://schemas.openxmlformats.org/officeDocument/2006/relationships/customXml" Target="../ink/ink197.xml"/><Relationship Id="rId143" Type="http://schemas.openxmlformats.org/officeDocument/2006/relationships/customXml" Target="../ink/ink218.xml"/><Relationship Id="rId185" Type="http://schemas.openxmlformats.org/officeDocument/2006/relationships/customXml" Target="../ink/ink239.xml"/><Relationship Id="rId350" Type="http://schemas.openxmlformats.org/officeDocument/2006/relationships/image" Target="../media/image189.png"/><Relationship Id="rId406" Type="http://schemas.openxmlformats.org/officeDocument/2006/relationships/image" Target="../media/image217.png"/><Relationship Id="rId9" Type="http://schemas.openxmlformats.org/officeDocument/2006/relationships/customXml" Target="../ink/ink150.xml"/><Relationship Id="rId210" Type="http://schemas.openxmlformats.org/officeDocument/2006/relationships/image" Target="../media/image120.png"/><Relationship Id="rId392" Type="http://schemas.openxmlformats.org/officeDocument/2006/relationships/image" Target="../media/image210.png"/><Relationship Id="rId252" Type="http://schemas.openxmlformats.org/officeDocument/2006/relationships/customXml" Target="../ink/ink273.xml"/><Relationship Id="rId294" Type="http://schemas.openxmlformats.org/officeDocument/2006/relationships/image" Target="../media/image161.png"/><Relationship Id="rId308" Type="http://schemas.openxmlformats.org/officeDocument/2006/relationships/image" Target="../media/image168.png"/><Relationship Id="rId47" Type="http://schemas.openxmlformats.org/officeDocument/2006/relationships/customXml" Target="../ink/ink169.xml"/><Relationship Id="rId89" Type="http://schemas.openxmlformats.org/officeDocument/2006/relationships/image" Target="../media/image60.png"/><Relationship Id="rId112" Type="http://schemas.openxmlformats.org/officeDocument/2006/relationships/image" Target="../media/image71.png"/><Relationship Id="rId154" Type="http://schemas.openxmlformats.org/officeDocument/2006/relationships/image" Target="../media/image92.png"/><Relationship Id="rId361" Type="http://schemas.openxmlformats.org/officeDocument/2006/relationships/customXml" Target="../ink/ink328.xml"/><Relationship Id="rId196" Type="http://schemas.openxmlformats.org/officeDocument/2006/relationships/image" Target="../media/image113.png"/><Relationship Id="rId417" Type="http://schemas.openxmlformats.org/officeDocument/2006/relationships/customXml" Target="../ink/ink356.xml"/><Relationship Id="rId16" Type="http://schemas.openxmlformats.org/officeDocument/2006/relationships/image" Target="../media/image24.png"/><Relationship Id="rId221" Type="http://schemas.openxmlformats.org/officeDocument/2006/relationships/image" Target="../media/image125.png"/><Relationship Id="rId263" Type="http://schemas.openxmlformats.org/officeDocument/2006/relationships/image" Target="../media/image146.png"/><Relationship Id="rId319" Type="http://schemas.openxmlformats.org/officeDocument/2006/relationships/customXml" Target="../ink/ink307.xml"/><Relationship Id="rId58" Type="http://schemas.openxmlformats.org/officeDocument/2006/relationships/image" Target="../media/image45.png"/><Relationship Id="rId123" Type="http://schemas.openxmlformats.org/officeDocument/2006/relationships/customXml" Target="../ink/ink208.xml"/><Relationship Id="rId330" Type="http://schemas.openxmlformats.org/officeDocument/2006/relationships/image" Target="../media/image179.png"/><Relationship Id="rId165" Type="http://schemas.openxmlformats.org/officeDocument/2006/relationships/customXml" Target="../ink/ink229.xml"/><Relationship Id="rId372" Type="http://schemas.openxmlformats.org/officeDocument/2006/relationships/image" Target="../media/image200.png"/><Relationship Id="rId428" Type="http://schemas.openxmlformats.org/officeDocument/2006/relationships/image" Target="../media/image228.png"/><Relationship Id="rId232" Type="http://schemas.openxmlformats.org/officeDocument/2006/relationships/customXml" Target="../ink/ink263.xml"/><Relationship Id="rId274" Type="http://schemas.openxmlformats.org/officeDocument/2006/relationships/image" Target="../media/image151.png"/><Relationship Id="rId27" Type="http://schemas.openxmlformats.org/officeDocument/2006/relationships/customXml" Target="../ink/ink159.xml"/><Relationship Id="rId69" Type="http://schemas.openxmlformats.org/officeDocument/2006/relationships/customXml" Target="../ink/ink180.xml"/><Relationship Id="rId134" Type="http://schemas.openxmlformats.org/officeDocument/2006/relationships/image" Target="../media/image82.png"/><Relationship Id="rId80" Type="http://schemas.openxmlformats.org/officeDocument/2006/relationships/customXml" Target="../ink/ink186.xml"/><Relationship Id="rId176" Type="http://schemas.openxmlformats.org/officeDocument/2006/relationships/image" Target="../media/image103.png"/><Relationship Id="rId341" Type="http://schemas.openxmlformats.org/officeDocument/2006/relationships/customXml" Target="../ink/ink318.xml"/><Relationship Id="rId383" Type="http://schemas.openxmlformats.org/officeDocument/2006/relationships/customXml" Target="../ink/ink339.xml"/><Relationship Id="rId439" Type="http://schemas.openxmlformats.org/officeDocument/2006/relationships/customXml" Target="../ink/ink367.xml"/><Relationship Id="rId201" Type="http://schemas.openxmlformats.org/officeDocument/2006/relationships/customXml" Target="../ink/ink247.xml"/><Relationship Id="rId243" Type="http://schemas.openxmlformats.org/officeDocument/2006/relationships/image" Target="../media/image136.png"/><Relationship Id="rId285" Type="http://schemas.openxmlformats.org/officeDocument/2006/relationships/customXml" Target="../ink/ink290.xml"/><Relationship Id="rId38" Type="http://schemas.openxmlformats.org/officeDocument/2006/relationships/image" Target="../media/image35.png"/><Relationship Id="rId103" Type="http://schemas.openxmlformats.org/officeDocument/2006/relationships/customXml" Target="../ink/ink198.xml"/><Relationship Id="rId310" Type="http://schemas.openxmlformats.org/officeDocument/2006/relationships/image" Target="../media/image169.png"/><Relationship Id="rId91" Type="http://schemas.openxmlformats.org/officeDocument/2006/relationships/image" Target="../media/image61.png"/><Relationship Id="rId145" Type="http://schemas.openxmlformats.org/officeDocument/2006/relationships/customXml" Target="../ink/ink219.xml"/><Relationship Id="rId187" Type="http://schemas.openxmlformats.org/officeDocument/2006/relationships/customXml" Target="../ink/ink240.xml"/><Relationship Id="rId352" Type="http://schemas.openxmlformats.org/officeDocument/2006/relationships/image" Target="../media/image190.png"/><Relationship Id="rId394" Type="http://schemas.openxmlformats.org/officeDocument/2006/relationships/image" Target="../media/image211.png"/><Relationship Id="rId408" Type="http://schemas.openxmlformats.org/officeDocument/2006/relationships/image" Target="../media/image218.png"/><Relationship Id="rId212" Type="http://schemas.openxmlformats.org/officeDocument/2006/relationships/image" Target="../media/image121.png"/><Relationship Id="rId254" Type="http://schemas.openxmlformats.org/officeDocument/2006/relationships/customXml" Target="../ink/ink274.xml"/><Relationship Id="rId49" Type="http://schemas.openxmlformats.org/officeDocument/2006/relationships/customXml" Target="../ink/ink170.xml"/><Relationship Id="rId114" Type="http://schemas.openxmlformats.org/officeDocument/2006/relationships/image" Target="../media/image72.png"/><Relationship Id="rId296" Type="http://schemas.openxmlformats.org/officeDocument/2006/relationships/image" Target="../media/image162.png"/><Relationship Id="rId60" Type="http://schemas.openxmlformats.org/officeDocument/2006/relationships/image" Target="../media/image46.png"/><Relationship Id="rId156" Type="http://schemas.openxmlformats.org/officeDocument/2006/relationships/image" Target="../media/image93.png"/><Relationship Id="rId198" Type="http://schemas.openxmlformats.org/officeDocument/2006/relationships/image" Target="../media/image114.png"/><Relationship Id="rId321" Type="http://schemas.openxmlformats.org/officeDocument/2006/relationships/customXml" Target="../ink/ink308.xml"/><Relationship Id="rId363" Type="http://schemas.openxmlformats.org/officeDocument/2006/relationships/customXml" Target="../ink/ink329.xml"/><Relationship Id="rId419" Type="http://schemas.openxmlformats.org/officeDocument/2006/relationships/customXml" Target="../ink/ink357.xml"/><Relationship Id="rId202" Type="http://schemas.openxmlformats.org/officeDocument/2006/relationships/image" Target="../media/image116.png"/><Relationship Id="rId223" Type="http://schemas.openxmlformats.org/officeDocument/2006/relationships/image" Target="../media/image126.png"/><Relationship Id="rId244" Type="http://schemas.openxmlformats.org/officeDocument/2006/relationships/customXml" Target="../ink/ink269.xml"/><Relationship Id="rId430" Type="http://schemas.openxmlformats.org/officeDocument/2006/relationships/image" Target="../media/image229.png"/><Relationship Id="rId18" Type="http://schemas.openxmlformats.org/officeDocument/2006/relationships/image" Target="../media/image25.png"/><Relationship Id="rId39" Type="http://schemas.openxmlformats.org/officeDocument/2006/relationships/customXml" Target="../ink/ink165.xml"/><Relationship Id="rId265" Type="http://schemas.openxmlformats.org/officeDocument/2006/relationships/customXml" Target="../ink/ink280.xml"/><Relationship Id="rId286" Type="http://schemas.openxmlformats.org/officeDocument/2006/relationships/image" Target="../media/image157.png"/><Relationship Id="rId50" Type="http://schemas.openxmlformats.org/officeDocument/2006/relationships/image" Target="../media/image41.png"/><Relationship Id="rId104" Type="http://schemas.openxmlformats.org/officeDocument/2006/relationships/image" Target="../media/image67.png"/><Relationship Id="rId125" Type="http://schemas.openxmlformats.org/officeDocument/2006/relationships/customXml" Target="../ink/ink209.xml"/><Relationship Id="rId146" Type="http://schemas.openxmlformats.org/officeDocument/2006/relationships/image" Target="../media/image88.png"/><Relationship Id="rId167" Type="http://schemas.openxmlformats.org/officeDocument/2006/relationships/customXml" Target="../ink/ink230.xml"/><Relationship Id="rId188" Type="http://schemas.openxmlformats.org/officeDocument/2006/relationships/image" Target="../media/image109.png"/><Relationship Id="rId311" Type="http://schemas.openxmlformats.org/officeDocument/2006/relationships/customXml" Target="../ink/ink303.xml"/><Relationship Id="rId332" Type="http://schemas.openxmlformats.org/officeDocument/2006/relationships/image" Target="../media/image180.png"/><Relationship Id="rId353" Type="http://schemas.openxmlformats.org/officeDocument/2006/relationships/customXml" Target="../ink/ink324.xml"/><Relationship Id="rId374" Type="http://schemas.openxmlformats.org/officeDocument/2006/relationships/image" Target="../media/image201.png"/><Relationship Id="rId395" Type="http://schemas.openxmlformats.org/officeDocument/2006/relationships/customXml" Target="../ink/ink345.xml"/><Relationship Id="rId409" Type="http://schemas.openxmlformats.org/officeDocument/2006/relationships/customXml" Target="../ink/ink352.xml"/><Relationship Id="rId71" Type="http://schemas.openxmlformats.org/officeDocument/2006/relationships/image" Target="../media/image51.png"/><Relationship Id="rId92" Type="http://schemas.openxmlformats.org/officeDocument/2006/relationships/customXml" Target="../ink/ink192.xml"/><Relationship Id="rId213" Type="http://schemas.openxmlformats.org/officeDocument/2006/relationships/customXml" Target="../ink/ink253.xml"/><Relationship Id="rId234" Type="http://schemas.openxmlformats.org/officeDocument/2006/relationships/customXml" Target="../ink/ink264.xml"/><Relationship Id="rId420" Type="http://schemas.openxmlformats.org/officeDocument/2006/relationships/image" Target="../media/image224.png"/><Relationship Id="rId2" Type="http://schemas.openxmlformats.org/officeDocument/2006/relationships/notesSlide" Target="../notesSlides/notesSlide4.xml"/><Relationship Id="rId29" Type="http://schemas.openxmlformats.org/officeDocument/2006/relationships/customXml" Target="../ink/ink160.xml"/><Relationship Id="rId255" Type="http://schemas.openxmlformats.org/officeDocument/2006/relationships/image" Target="../media/image142.png"/><Relationship Id="rId276" Type="http://schemas.openxmlformats.org/officeDocument/2006/relationships/image" Target="../media/image152.png"/><Relationship Id="rId297" Type="http://schemas.openxmlformats.org/officeDocument/2006/relationships/customXml" Target="../ink/ink296.xml"/><Relationship Id="rId441" Type="http://schemas.openxmlformats.org/officeDocument/2006/relationships/customXml" Target="../ink/ink368.xml"/><Relationship Id="rId40" Type="http://schemas.openxmlformats.org/officeDocument/2006/relationships/image" Target="../media/image36.png"/><Relationship Id="rId115" Type="http://schemas.openxmlformats.org/officeDocument/2006/relationships/customXml" Target="../ink/ink204.xml"/><Relationship Id="rId136" Type="http://schemas.openxmlformats.org/officeDocument/2006/relationships/image" Target="../media/image83.png"/><Relationship Id="rId157" Type="http://schemas.openxmlformats.org/officeDocument/2006/relationships/customXml" Target="../ink/ink225.xml"/><Relationship Id="rId178" Type="http://schemas.openxmlformats.org/officeDocument/2006/relationships/image" Target="../media/image104.png"/><Relationship Id="rId301" Type="http://schemas.openxmlformats.org/officeDocument/2006/relationships/customXml" Target="../ink/ink298.xml"/><Relationship Id="rId322" Type="http://schemas.openxmlformats.org/officeDocument/2006/relationships/image" Target="../media/image175.png"/><Relationship Id="rId343" Type="http://schemas.openxmlformats.org/officeDocument/2006/relationships/customXml" Target="../ink/ink319.xml"/><Relationship Id="rId364" Type="http://schemas.openxmlformats.org/officeDocument/2006/relationships/image" Target="../media/image196.png"/><Relationship Id="rId61" Type="http://schemas.openxmlformats.org/officeDocument/2006/relationships/customXml" Target="../ink/ink176.xml"/><Relationship Id="rId82" Type="http://schemas.openxmlformats.org/officeDocument/2006/relationships/customXml" Target="../ink/ink187.xml"/><Relationship Id="rId199" Type="http://schemas.openxmlformats.org/officeDocument/2006/relationships/customXml" Target="../ink/ink246.xml"/><Relationship Id="rId203" Type="http://schemas.openxmlformats.org/officeDocument/2006/relationships/customXml" Target="../ink/ink248.xml"/><Relationship Id="rId385" Type="http://schemas.openxmlformats.org/officeDocument/2006/relationships/customXml" Target="../ink/ink340.xml"/><Relationship Id="rId19" Type="http://schemas.openxmlformats.org/officeDocument/2006/relationships/customXml" Target="../ink/ink155.xml"/><Relationship Id="rId224" Type="http://schemas.openxmlformats.org/officeDocument/2006/relationships/customXml" Target="../ink/ink259.xml"/><Relationship Id="rId245" Type="http://schemas.openxmlformats.org/officeDocument/2006/relationships/image" Target="../media/image137.png"/><Relationship Id="rId266" Type="http://schemas.openxmlformats.org/officeDocument/2006/relationships/image" Target="../media/image147.png"/><Relationship Id="rId287" Type="http://schemas.openxmlformats.org/officeDocument/2006/relationships/customXml" Target="../ink/ink291.xml"/><Relationship Id="rId410" Type="http://schemas.openxmlformats.org/officeDocument/2006/relationships/image" Target="../media/image219.png"/><Relationship Id="rId431" Type="http://schemas.openxmlformats.org/officeDocument/2006/relationships/customXml" Target="../ink/ink363.xml"/><Relationship Id="rId30" Type="http://schemas.openxmlformats.org/officeDocument/2006/relationships/image" Target="../media/image31.png"/><Relationship Id="rId105" Type="http://schemas.openxmlformats.org/officeDocument/2006/relationships/customXml" Target="../ink/ink199.xml"/><Relationship Id="rId126" Type="http://schemas.openxmlformats.org/officeDocument/2006/relationships/image" Target="../media/image78.png"/><Relationship Id="rId147" Type="http://schemas.openxmlformats.org/officeDocument/2006/relationships/customXml" Target="../ink/ink220.xml"/><Relationship Id="rId168" Type="http://schemas.openxmlformats.org/officeDocument/2006/relationships/image" Target="../media/image99.png"/><Relationship Id="rId312" Type="http://schemas.openxmlformats.org/officeDocument/2006/relationships/image" Target="../media/image170.png"/><Relationship Id="rId333" Type="http://schemas.openxmlformats.org/officeDocument/2006/relationships/customXml" Target="../ink/ink314.xml"/><Relationship Id="rId354" Type="http://schemas.openxmlformats.org/officeDocument/2006/relationships/image" Target="../media/image191.png"/><Relationship Id="rId51" Type="http://schemas.openxmlformats.org/officeDocument/2006/relationships/customXml" Target="../ink/ink171.xml"/><Relationship Id="rId72" Type="http://schemas.openxmlformats.org/officeDocument/2006/relationships/customXml" Target="../ink/ink182.xml"/><Relationship Id="rId93" Type="http://schemas.openxmlformats.org/officeDocument/2006/relationships/image" Target="../media/image62.png"/><Relationship Id="rId189" Type="http://schemas.openxmlformats.org/officeDocument/2006/relationships/customXml" Target="../ink/ink241.xml"/><Relationship Id="rId375" Type="http://schemas.openxmlformats.org/officeDocument/2006/relationships/customXml" Target="../ink/ink335.xml"/><Relationship Id="rId396" Type="http://schemas.openxmlformats.org/officeDocument/2006/relationships/image" Target="../media/image212.png"/><Relationship Id="rId3" Type="http://schemas.openxmlformats.org/officeDocument/2006/relationships/customXml" Target="../ink/ink147.xml"/><Relationship Id="rId214" Type="http://schemas.openxmlformats.org/officeDocument/2006/relationships/customXml" Target="../ink/ink254.xml"/><Relationship Id="rId235" Type="http://schemas.openxmlformats.org/officeDocument/2006/relationships/image" Target="../media/image132.png"/><Relationship Id="rId256" Type="http://schemas.openxmlformats.org/officeDocument/2006/relationships/customXml" Target="../ink/ink275.xml"/><Relationship Id="rId277" Type="http://schemas.openxmlformats.org/officeDocument/2006/relationships/customXml" Target="../ink/ink286.xml"/><Relationship Id="rId298" Type="http://schemas.openxmlformats.org/officeDocument/2006/relationships/image" Target="../media/image163.png"/><Relationship Id="rId400" Type="http://schemas.openxmlformats.org/officeDocument/2006/relationships/image" Target="../media/image214.png"/><Relationship Id="rId421" Type="http://schemas.openxmlformats.org/officeDocument/2006/relationships/customXml" Target="../ink/ink358.xml"/><Relationship Id="rId442" Type="http://schemas.openxmlformats.org/officeDocument/2006/relationships/image" Target="../media/image235.png"/><Relationship Id="rId116" Type="http://schemas.openxmlformats.org/officeDocument/2006/relationships/image" Target="../media/image73.png"/><Relationship Id="rId137" Type="http://schemas.openxmlformats.org/officeDocument/2006/relationships/customXml" Target="../ink/ink215.xml"/><Relationship Id="rId158" Type="http://schemas.openxmlformats.org/officeDocument/2006/relationships/image" Target="../media/image94.png"/><Relationship Id="rId302" Type="http://schemas.openxmlformats.org/officeDocument/2006/relationships/image" Target="../media/image165.png"/><Relationship Id="rId323" Type="http://schemas.openxmlformats.org/officeDocument/2006/relationships/customXml" Target="../ink/ink309.xml"/><Relationship Id="rId344" Type="http://schemas.openxmlformats.org/officeDocument/2006/relationships/image" Target="../media/image186.png"/><Relationship Id="rId20" Type="http://schemas.openxmlformats.org/officeDocument/2006/relationships/image" Target="../media/image26.png"/><Relationship Id="rId41" Type="http://schemas.openxmlformats.org/officeDocument/2006/relationships/customXml" Target="../ink/ink166.xml"/><Relationship Id="rId62" Type="http://schemas.openxmlformats.org/officeDocument/2006/relationships/image" Target="../media/image47.png"/><Relationship Id="rId83" Type="http://schemas.openxmlformats.org/officeDocument/2006/relationships/image" Target="../media/image57.png"/><Relationship Id="rId179" Type="http://schemas.openxmlformats.org/officeDocument/2006/relationships/customXml" Target="../ink/ink236.xml"/><Relationship Id="rId365" Type="http://schemas.openxmlformats.org/officeDocument/2006/relationships/customXml" Target="../ink/ink330.xml"/><Relationship Id="rId386" Type="http://schemas.openxmlformats.org/officeDocument/2006/relationships/image" Target="../media/image207.png"/><Relationship Id="rId190" Type="http://schemas.openxmlformats.org/officeDocument/2006/relationships/image" Target="../media/image110.png"/><Relationship Id="rId204" Type="http://schemas.openxmlformats.org/officeDocument/2006/relationships/image" Target="../media/image117.png"/><Relationship Id="rId225" Type="http://schemas.openxmlformats.org/officeDocument/2006/relationships/image" Target="../media/image127.png"/><Relationship Id="rId246" Type="http://schemas.openxmlformats.org/officeDocument/2006/relationships/customXml" Target="../ink/ink270.xml"/><Relationship Id="rId267" Type="http://schemas.openxmlformats.org/officeDocument/2006/relationships/customXml" Target="../ink/ink281.xml"/><Relationship Id="rId288" Type="http://schemas.openxmlformats.org/officeDocument/2006/relationships/image" Target="../media/image158.png"/><Relationship Id="rId411" Type="http://schemas.openxmlformats.org/officeDocument/2006/relationships/customXml" Target="../ink/ink353.xml"/><Relationship Id="rId432" Type="http://schemas.openxmlformats.org/officeDocument/2006/relationships/image" Target="../media/image230.png"/><Relationship Id="rId106" Type="http://schemas.openxmlformats.org/officeDocument/2006/relationships/image" Target="../media/image68.png"/><Relationship Id="rId127" Type="http://schemas.openxmlformats.org/officeDocument/2006/relationships/customXml" Target="../ink/ink210.xml"/><Relationship Id="rId313" Type="http://schemas.openxmlformats.org/officeDocument/2006/relationships/customXml" Target="../ink/ink304.xml"/><Relationship Id="rId10" Type="http://schemas.openxmlformats.org/officeDocument/2006/relationships/image" Target="../media/image21.png"/><Relationship Id="rId31" Type="http://schemas.openxmlformats.org/officeDocument/2006/relationships/customXml" Target="../ink/ink161.xml"/><Relationship Id="rId52" Type="http://schemas.openxmlformats.org/officeDocument/2006/relationships/image" Target="../media/image42.png"/><Relationship Id="rId73" Type="http://schemas.openxmlformats.org/officeDocument/2006/relationships/image" Target="../media/image52.png"/><Relationship Id="rId94" Type="http://schemas.openxmlformats.org/officeDocument/2006/relationships/customXml" Target="../ink/ink193.xml"/><Relationship Id="rId148" Type="http://schemas.openxmlformats.org/officeDocument/2006/relationships/image" Target="../media/image89.png"/><Relationship Id="rId169" Type="http://schemas.openxmlformats.org/officeDocument/2006/relationships/customXml" Target="../ink/ink231.xml"/><Relationship Id="rId334" Type="http://schemas.openxmlformats.org/officeDocument/2006/relationships/image" Target="../media/image181.png"/><Relationship Id="rId355" Type="http://schemas.openxmlformats.org/officeDocument/2006/relationships/customXml" Target="../ink/ink325.xml"/><Relationship Id="rId376" Type="http://schemas.openxmlformats.org/officeDocument/2006/relationships/image" Target="../media/image202.png"/><Relationship Id="rId397" Type="http://schemas.openxmlformats.org/officeDocument/2006/relationships/customXml" Target="../ink/ink346.xml"/><Relationship Id="rId4" Type="http://schemas.openxmlformats.org/officeDocument/2006/relationships/image" Target="../media/image18.png"/><Relationship Id="rId180" Type="http://schemas.openxmlformats.org/officeDocument/2006/relationships/image" Target="../media/image105.png"/><Relationship Id="rId215" Type="http://schemas.openxmlformats.org/officeDocument/2006/relationships/image" Target="../media/image122.png"/><Relationship Id="rId236" Type="http://schemas.openxmlformats.org/officeDocument/2006/relationships/customXml" Target="../ink/ink265.xml"/><Relationship Id="rId257" Type="http://schemas.openxmlformats.org/officeDocument/2006/relationships/image" Target="../media/image143.png"/><Relationship Id="rId278" Type="http://schemas.openxmlformats.org/officeDocument/2006/relationships/image" Target="../media/image153.png"/><Relationship Id="rId401" Type="http://schemas.openxmlformats.org/officeDocument/2006/relationships/customXml" Target="../ink/ink348.xml"/><Relationship Id="rId422" Type="http://schemas.openxmlformats.org/officeDocument/2006/relationships/image" Target="../media/image225.png"/><Relationship Id="rId303" Type="http://schemas.openxmlformats.org/officeDocument/2006/relationships/customXml" Target="../ink/ink299.xml"/><Relationship Id="rId42" Type="http://schemas.openxmlformats.org/officeDocument/2006/relationships/image" Target="../media/image37.png"/><Relationship Id="rId84" Type="http://schemas.openxmlformats.org/officeDocument/2006/relationships/customXml" Target="../ink/ink188.xml"/><Relationship Id="rId138" Type="http://schemas.openxmlformats.org/officeDocument/2006/relationships/image" Target="../media/image84.png"/><Relationship Id="rId345" Type="http://schemas.openxmlformats.org/officeDocument/2006/relationships/customXml" Target="../ink/ink320.xml"/><Relationship Id="rId387" Type="http://schemas.openxmlformats.org/officeDocument/2006/relationships/customXml" Target="../ink/ink341.xml"/><Relationship Id="rId191" Type="http://schemas.openxmlformats.org/officeDocument/2006/relationships/customXml" Target="../ink/ink242.xml"/><Relationship Id="rId205" Type="http://schemas.openxmlformats.org/officeDocument/2006/relationships/customXml" Target="../ink/ink249.xml"/><Relationship Id="rId247" Type="http://schemas.openxmlformats.org/officeDocument/2006/relationships/image" Target="../media/image138.png"/><Relationship Id="rId412" Type="http://schemas.openxmlformats.org/officeDocument/2006/relationships/image" Target="../media/image220.png"/><Relationship Id="rId107" Type="http://schemas.openxmlformats.org/officeDocument/2006/relationships/customXml" Target="../ink/ink200.xml"/><Relationship Id="rId289" Type="http://schemas.openxmlformats.org/officeDocument/2006/relationships/customXml" Target="../ink/ink292.xml"/><Relationship Id="rId11" Type="http://schemas.openxmlformats.org/officeDocument/2006/relationships/customXml" Target="../ink/ink151.xml"/><Relationship Id="rId53" Type="http://schemas.openxmlformats.org/officeDocument/2006/relationships/customXml" Target="../ink/ink172.xml"/><Relationship Id="rId149" Type="http://schemas.openxmlformats.org/officeDocument/2006/relationships/customXml" Target="../ink/ink221.xml"/><Relationship Id="rId314" Type="http://schemas.openxmlformats.org/officeDocument/2006/relationships/image" Target="../media/image171.png"/><Relationship Id="rId356" Type="http://schemas.openxmlformats.org/officeDocument/2006/relationships/image" Target="../media/image192.png"/><Relationship Id="rId398" Type="http://schemas.openxmlformats.org/officeDocument/2006/relationships/image" Target="../media/image213.png"/><Relationship Id="rId95" Type="http://schemas.openxmlformats.org/officeDocument/2006/relationships/image" Target="../media/image63.png"/><Relationship Id="rId160" Type="http://schemas.openxmlformats.org/officeDocument/2006/relationships/image" Target="../media/image95.png"/><Relationship Id="rId216" Type="http://schemas.openxmlformats.org/officeDocument/2006/relationships/customXml" Target="../ink/ink255.xml"/><Relationship Id="rId423" Type="http://schemas.openxmlformats.org/officeDocument/2006/relationships/customXml" Target="../ink/ink359.xml"/><Relationship Id="rId258" Type="http://schemas.openxmlformats.org/officeDocument/2006/relationships/customXml" Target="../ink/ink276.xml"/><Relationship Id="rId22" Type="http://schemas.openxmlformats.org/officeDocument/2006/relationships/image" Target="../media/image27.png"/><Relationship Id="rId64" Type="http://schemas.openxmlformats.org/officeDocument/2006/relationships/image" Target="../media/image48.png"/><Relationship Id="rId118" Type="http://schemas.openxmlformats.org/officeDocument/2006/relationships/image" Target="../media/image74.png"/><Relationship Id="rId325" Type="http://schemas.openxmlformats.org/officeDocument/2006/relationships/customXml" Target="../ink/ink310.xml"/><Relationship Id="rId367" Type="http://schemas.openxmlformats.org/officeDocument/2006/relationships/customXml" Target="../ink/ink331.xml"/><Relationship Id="rId171" Type="http://schemas.openxmlformats.org/officeDocument/2006/relationships/customXml" Target="../ink/ink232.xml"/><Relationship Id="rId227" Type="http://schemas.openxmlformats.org/officeDocument/2006/relationships/image" Target="../media/image128.png"/><Relationship Id="rId269" Type="http://schemas.openxmlformats.org/officeDocument/2006/relationships/customXml" Target="../ink/ink282.xml"/><Relationship Id="rId434" Type="http://schemas.openxmlformats.org/officeDocument/2006/relationships/image" Target="../media/image231.png"/><Relationship Id="rId33" Type="http://schemas.openxmlformats.org/officeDocument/2006/relationships/customXml" Target="../ink/ink162.xml"/><Relationship Id="rId129" Type="http://schemas.openxmlformats.org/officeDocument/2006/relationships/customXml" Target="../ink/ink211.xml"/><Relationship Id="rId280" Type="http://schemas.openxmlformats.org/officeDocument/2006/relationships/image" Target="../media/image154.png"/><Relationship Id="rId336" Type="http://schemas.openxmlformats.org/officeDocument/2006/relationships/image" Target="../media/image182.png"/><Relationship Id="rId75" Type="http://schemas.openxmlformats.org/officeDocument/2006/relationships/image" Target="../media/image53.png"/><Relationship Id="rId140" Type="http://schemas.openxmlformats.org/officeDocument/2006/relationships/image" Target="../media/image85.png"/><Relationship Id="rId182" Type="http://schemas.openxmlformats.org/officeDocument/2006/relationships/image" Target="../media/image106.png"/><Relationship Id="rId378" Type="http://schemas.openxmlformats.org/officeDocument/2006/relationships/image" Target="../media/image203.png"/><Relationship Id="rId403" Type="http://schemas.openxmlformats.org/officeDocument/2006/relationships/customXml" Target="../ink/ink349.xml"/><Relationship Id="rId6" Type="http://schemas.openxmlformats.org/officeDocument/2006/relationships/image" Target="../media/image19.png"/><Relationship Id="rId238" Type="http://schemas.openxmlformats.org/officeDocument/2006/relationships/customXml" Target="../ink/ink266.xml"/><Relationship Id="rId291" Type="http://schemas.openxmlformats.org/officeDocument/2006/relationships/customXml" Target="../ink/ink293.xml"/><Relationship Id="rId305" Type="http://schemas.openxmlformats.org/officeDocument/2006/relationships/customXml" Target="../ink/ink300.xml"/><Relationship Id="rId347" Type="http://schemas.openxmlformats.org/officeDocument/2006/relationships/customXml" Target="../ink/ink321.xml"/><Relationship Id="rId44" Type="http://schemas.openxmlformats.org/officeDocument/2006/relationships/image" Target="../media/image38.png"/><Relationship Id="rId86" Type="http://schemas.openxmlformats.org/officeDocument/2006/relationships/customXml" Target="../ink/ink189.xml"/><Relationship Id="rId151" Type="http://schemas.openxmlformats.org/officeDocument/2006/relationships/customXml" Target="../ink/ink222.xml"/><Relationship Id="rId389" Type="http://schemas.openxmlformats.org/officeDocument/2006/relationships/customXml" Target="../ink/ink342.xml"/><Relationship Id="rId193" Type="http://schemas.openxmlformats.org/officeDocument/2006/relationships/customXml" Target="../ink/ink243.xml"/><Relationship Id="rId207" Type="http://schemas.openxmlformats.org/officeDocument/2006/relationships/customXml" Target="../ink/ink250.xml"/><Relationship Id="rId249" Type="http://schemas.openxmlformats.org/officeDocument/2006/relationships/image" Target="../media/image139.png"/><Relationship Id="rId414" Type="http://schemas.openxmlformats.org/officeDocument/2006/relationships/image" Target="../media/image221.png"/><Relationship Id="rId13" Type="http://schemas.openxmlformats.org/officeDocument/2006/relationships/customXml" Target="../ink/ink152.xml"/><Relationship Id="rId109" Type="http://schemas.openxmlformats.org/officeDocument/2006/relationships/customXml" Target="../ink/ink201.xml"/><Relationship Id="rId260" Type="http://schemas.openxmlformats.org/officeDocument/2006/relationships/customXml" Target="../ink/ink277.xml"/><Relationship Id="rId316" Type="http://schemas.openxmlformats.org/officeDocument/2006/relationships/image" Target="../media/image172.png"/><Relationship Id="rId55" Type="http://schemas.openxmlformats.org/officeDocument/2006/relationships/customXml" Target="../ink/ink173.xml"/><Relationship Id="rId97" Type="http://schemas.openxmlformats.org/officeDocument/2006/relationships/image" Target="../media/image64.png"/><Relationship Id="rId120" Type="http://schemas.openxmlformats.org/officeDocument/2006/relationships/image" Target="../media/image75.png"/><Relationship Id="rId358" Type="http://schemas.openxmlformats.org/officeDocument/2006/relationships/image" Target="../media/image193.png"/><Relationship Id="rId162" Type="http://schemas.openxmlformats.org/officeDocument/2006/relationships/image" Target="../media/image96.png"/><Relationship Id="rId218" Type="http://schemas.openxmlformats.org/officeDocument/2006/relationships/customXml" Target="../ink/ink256.xml"/><Relationship Id="rId425" Type="http://schemas.openxmlformats.org/officeDocument/2006/relationships/customXml" Target="../ink/ink360.xml"/><Relationship Id="rId271" Type="http://schemas.openxmlformats.org/officeDocument/2006/relationships/customXml" Target="../ink/ink283.xml"/><Relationship Id="rId24" Type="http://schemas.openxmlformats.org/officeDocument/2006/relationships/image" Target="../media/image28.png"/><Relationship Id="rId66" Type="http://schemas.openxmlformats.org/officeDocument/2006/relationships/image" Target="../media/image49.png"/><Relationship Id="rId131" Type="http://schemas.openxmlformats.org/officeDocument/2006/relationships/customXml" Target="../ink/ink212.xml"/><Relationship Id="rId327" Type="http://schemas.openxmlformats.org/officeDocument/2006/relationships/customXml" Target="../ink/ink311.xml"/><Relationship Id="rId369" Type="http://schemas.openxmlformats.org/officeDocument/2006/relationships/customXml" Target="../ink/ink332.xml"/><Relationship Id="rId173" Type="http://schemas.openxmlformats.org/officeDocument/2006/relationships/customXml" Target="../ink/ink233.xml"/><Relationship Id="rId229" Type="http://schemas.openxmlformats.org/officeDocument/2006/relationships/image" Target="../media/image129.png"/><Relationship Id="rId380" Type="http://schemas.openxmlformats.org/officeDocument/2006/relationships/image" Target="../media/image204.png"/><Relationship Id="rId436" Type="http://schemas.openxmlformats.org/officeDocument/2006/relationships/image" Target="../media/image232.png"/><Relationship Id="rId240" Type="http://schemas.openxmlformats.org/officeDocument/2006/relationships/customXml" Target="../ink/ink267.xml"/><Relationship Id="rId35" Type="http://schemas.openxmlformats.org/officeDocument/2006/relationships/customXml" Target="../ink/ink163.xml"/><Relationship Id="rId77" Type="http://schemas.openxmlformats.org/officeDocument/2006/relationships/image" Target="../media/image54.png"/><Relationship Id="rId100" Type="http://schemas.openxmlformats.org/officeDocument/2006/relationships/customXml" Target="../ink/ink196.xml"/><Relationship Id="rId282" Type="http://schemas.openxmlformats.org/officeDocument/2006/relationships/image" Target="../media/image155.png"/><Relationship Id="rId338" Type="http://schemas.openxmlformats.org/officeDocument/2006/relationships/image" Target="../media/image183.png"/><Relationship Id="rId8" Type="http://schemas.openxmlformats.org/officeDocument/2006/relationships/image" Target="../media/image20.png"/><Relationship Id="rId142" Type="http://schemas.openxmlformats.org/officeDocument/2006/relationships/image" Target="../media/image86.png"/><Relationship Id="rId184" Type="http://schemas.openxmlformats.org/officeDocument/2006/relationships/image" Target="../media/image107.png"/><Relationship Id="rId391" Type="http://schemas.openxmlformats.org/officeDocument/2006/relationships/customXml" Target="../ink/ink343.xml"/><Relationship Id="rId405" Type="http://schemas.openxmlformats.org/officeDocument/2006/relationships/customXml" Target="../ink/ink350.xml"/><Relationship Id="rId251" Type="http://schemas.openxmlformats.org/officeDocument/2006/relationships/image" Target="../media/image140.png"/><Relationship Id="rId46" Type="http://schemas.openxmlformats.org/officeDocument/2006/relationships/image" Target="../media/image39.png"/><Relationship Id="rId293" Type="http://schemas.openxmlformats.org/officeDocument/2006/relationships/customXml" Target="../ink/ink294.xml"/><Relationship Id="rId307" Type="http://schemas.openxmlformats.org/officeDocument/2006/relationships/customXml" Target="../ink/ink301.xml"/><Relationship Id="rId349" Type="http://schemas.openxmlformats.org/officeDocument/2006/relationships/customXml" Target="../ink/ink322.xml"/><Relationship Id="rId88" Type="http://schemas.openxmlformats.org/officeDocument/2006/relationships/customXml" Target="../ink/ink190.xml"/><Relationship Id="rId111" Type="http://schemas.openxmlformats.org/officeDocument/2006/relationships/customXml" Target="../ink/ink202.xml"/><Relationship Id="rId153" Type="http://schemas.openxmlformats.org/officeDocument/2006/relationships/customXml" Target="../ink/ink223.xml"/><Relationship Id="rId195" Type="http://schemas.openxmlformats.org/officeDocument/2006/relationships/customXml" Target="../ink/ink244.xml"/><Relationship Id="rId209" Type="http://schemas.openxmlformats.org/officeDocument/2006/relationships/customXml" Target="../ink/ink251.xml"/><Relationship Id="rId360" Type="http://schemas.openxmlformats.org/officeDocument/2006/relationships/image" Target="../media/image194.png"/><Relationship Id="rId416" Type="http://schemas.openxmlformats.org/officeDocument/2006/relationships/image" Target="../media/image222.png"/><Relationship Id="rId220" Type="http://schemas.openxmlformats.org/officeDocument/2006/relationships/customXml" Target="../ink/ink257.xml"/><Relationship Id="rId15" Type="http://schemas.openxmlformats.org/officeDocument/2006/relationships/customXml" Target="../ink/ink153.xml"/><Relationship Id="rId57" Type="http://schemas.openxmlformats.org/officeDocument/2006/relationships/customXml" Target="../ink/ink174.xml"/><Relationship Id="rId262" Type="http://schemas.openxmlformats.org/officeDocument/2006/relationships/customXml" Target="../ink/ink278.xml"/><Relationship Id="rId318" Type="http://schemas.openxmlformats.org/officeDocument/2006/relationships/image" Target="../media/image173.png"/><Relationship Id="rId99" Type="http://schemas.openxmlformats.org/officeDocument/2006/relationships/image" Target="../media/image65.png"/><Relationship Id="rId122" Type="http://schemas.openxmlformats.org/officeDocument/2006/relationships/image" Target="../media/image76.png"/><Relationship Id="rId164" Type="http://schemas.openxmlformats.org/officeDocument/2006/relationships/image" Target="../media/image97.png"/><Relationship Id="rId371" Type="http://schemas.openxmlformats.org/officeDocument/2006/relationships/customXml" Target="../ink/ink333.xml"/><Relationship Id="rId427" Type="http://schemas.openxmlformats.org/officeDocument/2006/relationships/customXml" Target="../ink/ink361.xml"/><Relationship Id="rId26" Type="http://schemas.openxmlformats.org/officeDocument/2006/relationships/image" Target="../media/image29.png"/><Relationship Id="rId231" Type="http://schemas.openxmlformats.org/officeDocument/2006/relationships/image" Target="../media/image130.png"/><Relationship Id="rId273" Type="http://schemas.openxmlformats.org/officeDocument/2006/relationships/customXml" Target="../ink/ink284.xml"/><Relationship Id="rId329" Type="http://schemas.openxmlformats.org/officeDocument/2006/relationships/customXml" Target="../ink/ink312.xml"/><Relationship Id="rId68" Type="http://schemas.openxmlformats.org/officeDocument/2006/relationships/image" Target="../media/image50.png"/><Relationship Id="rId133" Type="http://schemas.openxmlformats.org/officeDocument/2006/relationships/customXml" Target="../ink/ink213.xml"/><Relationship Id="rId175" Type="http://schemas.openxmlformats.org/officeDocument/2006/relationships/customXml" Target="../ink/ink234.xml"/><Relationship Id="rId340" Type="http://schemas.openxmlformats.org/officeDocument/2006/relationships/image" Target="../media/image184.png"/><Relationship Id="rId200" Type="http://schemas.openxmlformats.org/officeDocument/2006/relationships/image" Target="../media/image115.png"/><Relationship Id="rId382" Type="http://schemas.openxmlformats.org/officeDocument/2006/relationships/image" Target="../media/image205.png"/><Relationship Id="rId438" Type="http://schemas.openxmlformats.org/officeDocument/2006/relationships/image" Target="../media/image233.png"/><Relationship Id="rId242" Type="http://schemas.openxmlformats.org/officeDocument/2006/relationships/customXml" Target="../ink/ink268.xml"/><Relationship Id="rId284" Type="http://schemas.openxmlformats.org/officeDocument/2006/relationships/image" Target="../media/image156.png"/><Relationship Id="rId37" Type="http://schemas.openxmlformats.org/officeDocument/2006/relationships/customXml" Target="../ink/ink164.xml"/><Relationship Id="rId79" Type="http://schemas.openxmlformats.org/officeDocument/2006/relationships/image" Target="../media/image55.png"/><Relationship Id="rId102" Type="http://schemas.openxmlformats.org/officeDocument/2006/relationships/image" Target="../media/image66.png"/><Relationship Id="rId144" Type="http://schemas.openxmlformats.org/officeDocument/2006/relationships/image" Target="../media/image87.png"/><Relationship Id="rId90" Type="http://schemas.openxmlformats.org/officeDocument/2006/relationships/customXml" Target="../ink/ink191.xml"/><Relationship Id="rId186" Type="http://schemas.openxmlformats.org/officeDocument/2006/relationships/image" Target="../media/image108.png"/><Relationship Id="rId351" Type="http://schemas.openxmlformats.org/officeDocument/2006/relationships/customXml" Target="../ink/ink323.xml"/><Relationship Id="rId393" Type="http://schemas.openxmlformats.org/officeDocument/2006/relationships/customXml" Target="../ink/ink344.xml"/><Relationship Id="rId407" Type="http://schemas.openxmlformats.org/officeDocument/2006/relationships/customXml" Target="../ink/ink351.xml"/><Relationship Id="rId211" Type="http://schemas.openxmlformats.org/officeDocument/2006/relationships/customXml" Target="../ink/ink252.xml"/><Relationship Id="rId253" Type="http://schemas.openxmlformats.org/officeDocument/2006/relationships/image" Target="../media/image141.png"/><Relationship Id="rId295" Type="http://schemas.openxmlformats.org/officeDocument/2006/relationships/customXml" Target="../ink/ink295.xml"/><Relationship Id="rId309" Type="http://schemas.openxmlformats.org/officeDocument/2006/relationships/customXml" Target="../ink/ink302.xml"/><Relationship Id="rId48" Type="http://schemas.openxmlformats.org/officeDocument/2006/relationships/image" Target="../media/image40.png"/><Relationship Id="rId113" Type="http://schemas.openxmlformats.org/officeDocument/2006/relationships/customXml" Target="../ink/ink203.xml"/><Relationship Id="rId320" Type="http://schemas.openxmlformats.org/officeDocument/2006/relationships/image" Target="../media/image174.png"/><Relationship Id="rId155" Type="http://schemas.openxmlformats.org/officeDocument/2006/relationships/customXml" Target="../ink/ink224.xml"/><Relationship Id="rId197" Type="http://schemas.openxmlformats.org/officeDocument/2006/relationships/customXml" Target="../ink/ink245.xml"/><Relationship Id="rId362" Type="http://schemas.openxmlformats.org/officeDocument/2006/relationships/image" Target="../media/image195.png"/><Relationship Id="rId418" Type="http://schemas.openxmlformats.org/officeDocument/2006/relationships/image" Target="../media/image223.png"/><Relationship Id="rId222" Type="http://schemas.openxmlformats.org/officeDocument/2006/relationships/customXml" Target="../ink/ink258.xml"/><Relationship Id="rId264" Type="http://schemas.openxmlformats.org/officeDocument/2006/relationships/customXml" Target="../ink/ink279.xml"/><Relationship Id="rId17" Type="http://schemas.openxmlformats.org/officeDocument/2006/relationships/customXml" Target="../ink/ink154.xml"/><Relationship Id="rId59" Type="http://schemas.openxmlformats.org/officeDocument/2006/relationships/customXml" Target="../ink/ink175.xml"/><Relationship Id="rId124" Type="http://schemas.openxmlformats.org/officeDocument/2006/relationships/image" Target="../media/image77.png"/><Relationship Id="rId70" Type="http://schemas.openxmlformats.org/officeDocument/2006/relationships/customXml" Target="../ink/ink181.xml"/><Relationship Id="rId166" Type="http://schemas.openxmlformats.org/officeDocument/2006/relationships/image" Target="../media/image98.png"/><Relationship Id="rId331" Type="http://schemas.openxmlformats.org/officeDocument/2006/relationships/customXml" Target="../ink/ink313.xml"/><Relationship Id="rId373" Type="http://schemas.openxmlformats.org/officeDocument/2006/relationships/customXml" Target="../ink/ink334.xml"/><Relationship Id="rId429" Type="http://schemas.openxmlformats.org/officeDocument/2006/relationships/customXml" Target="../ink/ink362.xml"/><Relationship Id="rId1" Type="http://schemas.openxmlformats.org/officeDocument/2006/relationships/slideLayout" Target="../slideLayouts/slideLayout7.xml"/><Relationship Id="rId233" Type="http://schemas.openxmlformats.org/officeDocument/2006/relationships/image" Target="../media/image131.png"/><Relationship Id="rId440" Type="http://schemas.openxmlformats.org/officeDocument/2006/relationships/image" Target="../media/image234.png"/><Relationship Id="rId28" Type="http://schemas.openxmlformats.org/officeDocument/2006/relationships/image" Target="../media/image30.png"/><Relationship Id="rId275" Type="http://schemas.openxmlformats.org/officeDocument/2006/relationships/customXml" Target="../ink/ink285.xml"/><Relationship Id="rId300" Type="http://schemas.openxmlformats.org/officeDocument/2006/relationships/image" Target="../media/image164.png"/><Relationship Id="rId81" Type="http://schemas.openxmlformats.org/officeDocument/2006/relationships/image" Target="../media/image56.png"/><Relationship Id="rId135" Type="http://schemas.openxmlformats.org/officeDocument/2006/relationships/customXml" Target="../ink/ink214.xml"/><Relationship Id="rId177" Type="http://schemas.openxmlformats.org/officeDocument/2006/relationships/customXml" Target="../ink/ink235.xml"/><Relationship Id="rId342" Type="http://schemas.openxmlformats.org/officeDocument/2006/relationships/image" Target="../media/image185.png"/><Relationship Id="rId384" Type="http://schemas.openxmlformats.org/officeDocument/2006/relationships/image" Target="../media/image20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6" Type="http://schemas.openxmlformats.org/officeDocument/2006/relationships/image" Target="../media/image247.png"/><Relationship Id="rId117" Type="http://schemas.openxmlformats.org/officeDocument/2006/relationships/customXml" Target="../ink/ink426.xml"/><Relationship Id="rId21" Type="http://schemas.openxmlformats.org/officeDocument/2006/relationships/customXml" Target="../ink/ink378.xml"/><Relationship Id="rId42" Type="http://schemas.openxmlformats.org/officeDocument/2006/relationships/image" Target="../media/image255.png"/><Relationship Id="rId47" Type="http://schemas.openxmlformats.org/officeDocument/2006/relationships/customXml" Target="../ink/ink391.xml"/><Relationship Id="rId63" Type="http://schemas.openxmlformats.org/officeDocument/2006/relationships/customXml" Target="../ink/ink399.xml"/><Relationship Id="rId68" Type="http://schemas.openxmlformats.org/officeDocument/2006/relationships/image" Target="../media/image268.png"/><Relationship Id="rId84" Type="http://schemas.openxmlformats.org/officeDocument/2006/relationships/image" Target="../media/image275.png"/><Relationship Id="rId89" Type="http://schemas.openxmlformats.org/officeDocument/2006/relationships/customXml" Target="../ink/ink412.xml"/><Relationship Id="rId112" Type="http://schemas.openxmlformats.org/officeDocument/2006/relationships/image" Target="../media/image289.png"/><Relationship Id="rId16" Type="http://schemas.openxmlformats.org/officeDocument/2006/relationships/image" Target="../media/image242.png"/><Relationship Id="rId107" Type="http://schemas.openxmlformats.org/officeDocument/2006/relationships/customXml" Target="../ink/ink421.xml"/><Relationship Id="rId11" Type="http://schemas.openxmlformats.org/officeDocument/2006/relationships/customXml" Target="../ink/ink373.xml"/><Relationship Id="rId32" Type="http://schemas.openxmlformats.org/officeDocument/2006/relationships/image" Target="../media/image250.png"/><Relationship Id="rId37" Type="http://schemas.openxmlformats.org/officeDocument/2006/relationships/customXml" Target="../ink/ink386.xml"/><Relationship Id="rId53" Type="http://schemas.openxmlformats.org/officeDocument/2006/relationships/customXml" Target="../ink/ink394.xml"/><Relationship Id="rId58" Type="http://schemas.openxmlformats.org/officeDocument/2006/relationships/image" Target="../media/image263.png"/><Relationship Id="rId74" Type="http://schemas.openxmlformats.org/officeDocument/2006/relationships/image" Target="../media/image270.png"/><Relationship Id="rId79" Type="http://schemas.openxmlformats.org/officeDocument/2006/relationships/customXml" Target="../ink/ink407.xml"/><Relationship Id="rId102" Type="http://schemas.openxmlformats.org/officeDocument/2006/relationships/image" Target="../media/image284.png"/><Relationship Id="rId123" Type="http://schemas.openxmlformats.org/officeDocument/2006/relationships/customXml" Target="../ink/ink429.xml"/><Relationship Id="rId5" Type="http://schemas.openxmlformats.org/officeDocument/2006/relationships/customXml" Target="../ink/ink370.xml"/><Relationship Id="rId90" Type="http://schemas.openxmlformats.org/officeDocument/2006/relationships/image" Target="../media/image278.png"/><Relationship Id="rId95" Type="http://schemas.openxmlformats.org/officeDocument/2006/relationships/customXml" Target="../ink/ink415.xml"/><Relationship Id="rId22" Type="http://schemas.openxmlformats.org/officeDocument/2006/relationships/image" Target="../media/image245.png"/><Relationship Id="rId27" Type="http://schemas.openxmlformats.org/officeDocument/2006/relationships/customXml" Target="../ink/ink381.xml"/><Relationship Id="rId43" Type="http://schemas.openxmlformats.org/officeDocument/2006/relationships/customXml" Target="../ink/ink389.xml"/><Relationship Id="rId48" Type="http://schemas.openxmlformats.org/officeDocument/2006/relationships/image" Target="../media/image258.png"/><Relationship Id="rId64" Type="http://schemas.openxmlformats.org/officeDocument/2006/relationships/image" Target="../media/image266.png"/><Relationship Id="rId69" Type="http://schemas.openxmlformats.org/officeDocument/2006/relationships/customXml" Target="../ink/ink402.xml"/><Relationship Id="rId113" Type="http://schemas.openxmlformats.org/officeDocument/2006/relationships/customXml" Target="../ink/ink424.xml"/><Relationship Id="rId118" Type="http://schemas.openxmlformats.org/officeDocument/2006/relationships/image" Target="../media/image292.png"/><Relationship Id="rId80" Type="http://schemas.openxmlformats.org/officeDocument/2006/relationships/image" Target="../media/image273.png"/><Relationship Id="rId85" Type="http://schemas.openxmlformats.org/officeDocument/2006/relationships/customXml" Target="../ink/ink410.xml"/><Relationship Id="rId12" Type="http://schemas.openxmlformats.org/officeDocument/2006/relationships/image" Target="../media/image240.png"/><Relationship Id="rId17" Type="http://schemas.openxmlformats.org/officeDocument/2006/relationships/customXml" Target="../ink/ink376.xml"/><Relationship Id="rId33" Type="http://schemas.openxmlformats.org/officeDocument/2006/relationships/customXml" Target="../ink/ink384.xml"/><Relationship Id="rId38" Type="http://schemas.openxmlformats.org/officeDocument/2006/relationships/image" Target="../media/image253.png"/><Relationship Id="rId59" Type="http://schemas.openxmlformats.org/officeDocument/2006/relationships/customXml" Target="../ink/ink397.xml"/><Relationship Id="rId103" Type="http://schemas.openxmlformats.org/officeDocument/2006/relationships/customXml" Target="../ink/ink419.xml"/><Relationship Id="rId108" Type="http://schemas.openxmlformats.org/officeDocument/2006/relationships/image" Target="../media/image287.png"/><Relationship Id="rId124" Type="http://schemas.openxmlformats.org/officeDocument/2006/relationships/image" Target="../media/image295.png"/><Relationship Id="rId54" Type="http://schemas.openxmlformats.org/officeDocument/2006/relationships/image" Target="../media/image261.png"/><Relationship Id="rId70" Type="http://schemas.openxmlformats.org/officeDocument/2006/relationships/image" Target="../media/image35.png"/><Relationship Id="rId75" Type="http://schemas.openxmlformats.org/officeDocument/2006/relationships/customXml" Target="../ink/ink405.xml"/><Relationship Id="rId91" Type="http://schemas.openxmlformats.org/officeDocument/2006/relationships/customXml" Target="../ink/ink413.xml"/><Relationship Id="rId96" Type="http://schemas.openxmlformats.org/officeDocument/2006/relationships/image" Target="../media/image281.png"/><Relationship Id="rId1" Type="http://schemas.openxmlformats.org/officeDocument/2006/relationships/slideLayout" Target="../slideLayouts/slideLayout7.xml"/><Relationship Id="rId6" Type="http://schemas.openxmlformats.org/officeDocument/2006/relationships/image" Target="../media/image237.png"/><Relationship Id="rId23" Type="http://schemas.openxmlformats.org/officeDocument/2006/relationships/customXml" Target="../ink/ink379.xml"/><Relationship Id="rId28" Type="http://schemas.openxmlformats.org/officeDocument/2006/relationships/image" Target="../media/image248.png"/><Relationship Id="rId49" Type="http://schemas.openxmlformats.org/officeDocument/2006/relationships/customXml" Target="../ink/ink392.xml"/><Relationship Id="rId114" Type="http://schemas.openxmlformats.org/officeDocument/2006/relationships/image" Target="../media/image290.png"/><Relationship Id="rId119" Type="http://schemas.openxmlformats.org/officeDocument/2006/relationships/customXml" Target="../ink/ink427.xml"/><Relationship Id="rId44" Type="http://schemas.openxmlformats.org/officeDocument/2006/relationships/image" Target="../media/image256.png"/><Relationship Id="rId60" Type="http://schemas.openxmlformats.org/officeDocument/2006/relationships/image" Target="../media/image264.png"/><Relationship Id="rId65" Type="http://schemas.openxmlformats.org/officeDocument/2006/relationships/customXml" Target="../ink/ink400.xml"/><Relationship Id="rId81" Type="http://schemas.openxmlformats.org/officeDocument/2006/relationships/customXml" Target="../ink/ink408.xml"/><Relationship Id="rId86" Type="http://schemas.openxmlformats.org/officeDocument/2006/relationships/image" Target="../media/image276.png"/><Relationship Id="rId4" Type="http://schemas.openxmlformats.org/officeDocument/2006/relationships/image" Target="../media/image236.png"/><Relationship Id="rId9" Type="http://schemas.openxmlformats.org/officeDocument/2006/relationships/customXml" Target="../ink/ink372.xml"/><Relationship Id="rId13" Type="http://schemas.openxmlformats.org/officeDocument/2006/relationships/customXml" Target="../ink/ink374.xml"/><Relationship Id="rId18" Type="http://schemas.openxmlformats.org/officeDocument/2006/relationships/image" Target="../media/image243.png"/><Relationship Id="rId39" Type="http://schemas.openxmlformats.org/officeDocument/2006/relationships/customXml" Target="../ink/ink387.xml"/><Relationship Id="rId109" Type="http://schemas.openxmlformats.org/officeDocument/2006/relationships/customXml" Target="../ink/ink422.xml"/><Relationship Id="rId34" Type="http://schemas.openxmlformats.org/officeDocument/2006/relationships/image" Target="../media/image251.png"/><Relationship Id="rId50" Type="http://schemas.openxmlformats.org/officeDocument/2006/relationships/image" Target="../media/image259.png"/><Relationship Id="rId55" Type="http://schemas.openxmlformats.org/officeDocument/2006/relationships/customXml" Target="../ink/ink395.xml"/><Relationship Id="rId76" Type="http://schemas.openxmlformats.org/officeDocument/2006/relationships/image" Target="../media/image271.png"/><Relationship Id="rId97" Type="http://schemas.openxmlformats.org/officeDocument/2006/relationships/customXml" Target="../ink/ink416.xml"/><Relationship Id="rId104" Type="http://schemas.openxmlformats.org/officeDocument/2006/relationships/image" Target="../media/image285.png"/><Relationship Id="rId120" Type="http://schemas.openxmlformats.org/officeDocument/2006/relationships/image" Target="../media/image293.png"/><Relationship Id="rId7" Type="http://schemas.openxmlformats.org/officeDocument/2006/relationships/customXml" Target="../ink/ink371.xml"/><Relationship Id="rId71" Type="http://schemas.openxmlformats.org/officeDocument/2006/relationships/customXml" Target="../ink/ink403.xml"/><Relationship Id="rId92" Type="http://schemas.openxmlformats.org/officeDocument/2006/relationships/image" Target="../media/image279.png"/><Relationship Id="rId2" Type="http://schemas.openxmlformats.org/officeDocument/2006/relationships/notesSlide" Target="../notesSlides/notesSlide5.xml"/><Relationship Id="rId29" Type="http://schemas.openxmlformats.org/officeDocument/2006/relationships/customXml" Target="../ink/ink382.xml"/><Relationship Id="rId24" Type="http://schemas.openxmlformats.org/officeDocument/2006/relationships/image" Target="../media/image246.png"/><Relationship Id="rId40" Type="http://schemas.openxmlformats.org/officeDocument/2006/relationships/image" Target="../media/image254.png"/><Relationship Id="rId45" Type="http://schemas.openxmlformats.org/officeDocument/2006/relationships/customXml" Target="../ink/ink390.xml"/><Relationship Id="rId66" Type="http://schemas.openxmlformats.org/officeDocument/2006/relationships/image" Target="../media/image267.png"/><Relationship Id="rId87" Type="http://schemas.openxmlformats.org/officeDocument/2006/relationships/customXml" Target="../ink/ink411.xml"/><Relationship Id="rId110" Type="http://schemas.openxmlformats.org/officeDocument/2006/relationships/image" Target="../media/image288.png"/><Relationship Id="rId115" Type="http://schemas.openxmlformats.org/officeDocument/2006/relationships/customXml" Target="../ink/ink425.xml"/><Relationship Id="rId61" Type="http://schemas.openxmlformats.org/officeDocument/2006/relationships/customXml" Target="../ink/ink398.xml"/><Relationship Id="rId82" Type="http://schemas.openxmlformats.org/officeDocument/2006/relationships/image" Target="../media/image274.png"/><Relationship Id="rId19" Type="http://schemas.openxmlformats.org/officeDocument/2006/relationships/customXml" Target="../ink/ink377.xml"/><Relationship Id="rId14" Type="http://schemas.openxmlformats.org/officeDocument/2006/relationships/image" Target="../media/image241.png"/><Relationship Id="rId30" Type="http://schemas.openxmlformats.org/officeDocument/2006/relationships/image" Target="../media/image249.png"/><Relationship Id="rId35" Type="http://schemas.openxmlformats.org/officeDocument/2006/relationships/customXml" Target="../ink/ink385.xml"/><Relationship Id="rId56" Type="http://schemas.openxmlformats.org/officeDocument/2006/relationships/image" Target="../media/image262.png"/><Relationship Id="rId77" Type="http://schemas.openxmlformats.org/officeDocument/2006/relationships/customXml" Target="../ink/ink406.xml"/><Relationship Id="rId100" Type="http://schemas.openxmlformats.org/officeDocument/2006/relationships/image" Target="../media/image283.png"/><Relationship Id="rId105" Type="http://schemas.openxmlformats.org/officeDocument/2006/relationships/customXml" Target="../ink/ink420.xml"/><Relationship Id="rId8" Type="http://schemas.openxmlformats.org/officeDocument/2006/relationships/image" Target="../media/image238.png"/><Relationship Id="rId51" Type="http://schemas.openxmlformats.org/officeDocument/2006/relationships/customXml" Target="../ink/ink393.xml"/><Relationship Id="rId72" Type="http://schemas.openxmlformats.org/officeDocument/2006/relationships/image" Target="../media/image269.png"/><Relationship Id="rId93" Type="http://schemas.openxmlformats.org/officeDocument/2006/relationships/customXml" Target="../ink/ink414.xml"/><Relationship Id="rId98" Type="http://schemas.openxmlformats.org/officeDocument/2006/relationships/image" Target="../media/image282.png"/><Relationship Id="rId121" Type="http://schemas.openxmlformats.org/officeDocument/2006/relationships/customXml" Target="../ink/ink428.xml"/><Relationship Id="rId3" Type="http://schemas.openxmlformats.org/officeDocument/2006/relationships/customXml" Target="../ink/ink369.xml"/><Relationship Id="rId25" Type="http://schemas.openxmlformats.org/officeDocument/2006/relationships/customXml" Target="../ink/ink380.xml"/><Relationship Id="rId46" Type="http://schemas.openxmlformats.org/officeDocument/2006/relationships/image" Target="../media/image257.png"/><Relationship Id="rId67" Type="http://schemas.openxmlformats.org/officeDocument/2006/relationships/customXml" Target="../ink/ink401.xml"/><Relationship Id="rId116" Type="http://schemas.openxmlformats.org/officeDocument/2006/relationships/image" Target="../media/image291.png"/><Relationship Id="rId20" Type="http://schemas.openxmlformats.org/officeDocument/2006/relationships/image" Target="../media/image244.png"/><Relationship Id="rId41" Type="http://schemas.openxmlformats.org/officeDocument/2006/relationships/customXml" Target="../ink/ink388.xml"/><Relationship Id="rId62" Type="http://schemas.openxmlformats.org/officeDocument/2006/relationships/image" Target="../media/image265.png"/><Relationship Id="rId83" Type="http://schemas.openxmlformats.org/officeDocument/2006/relationships/customXml" Target="../ink/ink409.xml"/><Relationship Id="rId88" Type="http://schemas.openxmlformats.org/officeDocument/2006/relationships/image" Target="../media/image277.png"/><Relationship Id="rId111" Type="http://schemas.openxmlformats.org/officeDocument/2006/relationships/customXml" Target="../ink/ink423.xml"/><Relationship Id="rId15" Type="http://schemas.openxmlformats.org/officeDocument/2006/relationships/customXml" Target="../ink/ink375.xml"/><Relationship Id="rId36" Type="http://schemas.openxmlformats.org/officeDocument/2006/relationships/image" Target="../media/image252.png"/><Relationship Id="rId57" Type="http://schemas.openxmlformats.org/officeDocument/2006/relationships/customXml" Target="../ink/ink396.xml"/><Relationship Id="rId106" Type="http://schemas.openxmlformats.org/officeDocument/2006/relationships/image" Target="../media/image286.png"/><Relationship Id="rId10" Type="http://schemas.openxmlformats.org/officeDocument/2006/relationships/image" Target="../media/image239.png"/><Relationship Id="rId31" Type="http://schemas.openxmlformats.org/officeDocument/2006/relationships/customXml" Target="../ink/ink383.xml"/><Relationship Id="rId52" Type="http://schemas.openxmlformats.org/officeDocument/2006/relationships/image" Target="../media/image260.png"/><Relationship Id="rId73" Type="http://schemas.openxmlformats.org/officeDocument/2006/relationships/customXml" Target="../ink/ink404.xml"/><Relationship Id="rId78" Type="http://schemas.openxmlformats.org/officeDocument/2006/relationships/image" Target="../media/image272.png"/><Relationship Id="rId94" Type="http://schemas.openxmlformats.org/officeDocument/2006/relationships/image" Target="../media/image280.png"/><Relationship Id="rId99" Type="http://schemas.openxmlformats.org/officeDocument/2006/relationships/customXml" Target="../ink/ink417.xml"/><Relationship Id="rId101" Type="http://schemas.openxmlformats.org/officeDocument/2006/relationships/customXml" Target="../ink/ink418.xml"/><Relationship Id="rId122" Type="http://schemas.openxmlformats.org/officeDocument/2006/relationships/image" Target="../media/image294.png"/></Relationships>
</file>

<file path=ppt/slides/_rels/slide6.xml.rels><?xml version="1.0" encoding="UTF-8" standalone="yes"?>
<Relationships xmlns="http://schemas.openxmlformats.org/package/2006/relationships"><Relationship Id="rId117" Type="http://schemas.openxmlformats.org/officeDocument/2006/relationships/customXml" Target="../ink/ink487.xml"/><Relationship Id="rId299" Type="http://schemas.openxmlformats.org/officeDocument/2006/relationships/image" Target="../media/image441.png"/><Relationship Id="rId21" Type="http://schemas.openxmlformats.org/officeDocument/2006/relationships/customXml" Target="../ink/ink439.xml"/><Relationship Id="rId63" Type="http://schemas.openxmlformats.org/officeDocument/2006/relationships/customXml" Target="../ink/ink460.xml"/><Relationship Id="rId159" Type="http://schemas.openxmlformats.org/officeDocument/2006/relationships/image" Target="../media/image372.png"/><Relationship Id="rId170" Type="http://schemas.openxmlformats.org/officeDocument/2006/relationships/customXml" Target="../ink/ink514.xml"/><Relationship Id="rId226" Type="http://schemas.openxmlformats.org/officeDocument/2006/relationships/customXml" Target="../ink/ink542.xml"/><Relationship Id="rId268" Type="http://schemas.openxmlformats.org/officeDocument/2006/relationships/image" Target="../media/image426.png"/><Relationship Id="rId32" Type="http://schemas.openxmlformats.org/officeDocument/2006/relationships/image" Target="../media/image309.png"/><Relationship Id="rId74" Type="http://schemas.openxmlformats.org/officeDocument/2006/relationships/image" Target="../media/image330.png"/><Relationship Id="rId128" Type="http://schemas.openxmlformats.org/officeDocument/2006/relationships/customXml" Target="../ink/ink493.xml"/><Relationship Id="rId5" Type="http://schemas.openxmlformats.org/officeDocument/2006/relationships/customXml" Target="../ink/ink431.xml"/><Relationship Id="rId181" Type="http://schemas.openxmlformats.org/officeDocument/2006/relationships/image" Target="../media/image383.png"/><Relationship Id="rId237" Type="http://schemas.openxmlformats.org/officeDocument/2006/relationships/image" Target="../media/image411.png"/><Relationship Id="rId279" Type="http://schemas.openxmlformats.org/officeDocument/2006/relationships/customXml" Target="../ink/ink569.xml"/><Relationship Id="rId43" Type="http://schemas.openxmlformats.org/officeDocument/2006/relationships/customXml" Target="../ink/ink450.xml"/><Relationship Id="rId139" Type="http://schemas.openxmlformats.org/officeDocument/2006/relationships/image" Target="../media/image362.png"/><Relationship Id="rId290" Type="http://schemas.openxmlformats.org/officeDocument/2006/relationships/customXml" Target="../ink/ink575.xml"/><Relationship Id="rId304" Type="http://schemas.openxmlformats.org/officeDocument/2006/relationships/customXml" Target="../ink/ink582.xml"/><Relationship Id="rId85" Type="http://schemas.openxmlformats.org/officeDocument/2006/relationships/customXml" Target="../ink/ink471.xml"/><Relationship Id="rId150" Type="http://schemas.openxmlformats.org/officeDocument/2006/relationships/customXml" Target="../ink/ink504.xml"/><Relationship Id="rId192" Type="http://schemas.openxmlformats.org/officeDocument/2006/relationships/customXml" Target="../ink/ink525.xml"/><Relationship Id="rId206" Type="http://schemas.openxmlformats.org/officeDocument/2006/relationships/customXml" Target="../ink/ink532.xml"/><Relationship Id="rId248" Type="http://schemas.openxmlformats.org/officeDocument/2006/relationships/customXml" Target="../ink/ink553.xml"/><Relationship Id="rId12" Type="http://schemas.openxmlformats.org/officeDocument/2006/relationships/image" Target="../media/image299.png"/><Relationship Id="rId108" Type="http://schemas.openxmlformats.org/officeDocument/2006/relationships/image" Target="../media/image347.png"/><Relationship Id="rId54" Type="http://schemas.openxmlformats.org/officeDocument/2006/relationships/image" Target="../media/image320.png"/><Relationship Id="rId96" Type="http://schemas.openxmlformats.org/officeDocument/2006/relationships/image" Target="../media/image341.png"/><Relationship Id="rId161" Type="http://schemas.openxmlformats.org/officeDocument/2006/relationships/image" Target="../media/image373.png"/><Relationship Id="rId217" Type="http://schemas.openxmlformats.org/officeDocument/2006/relationships/image" Target="../media/image401.png"/><Relationship Id="rId259" Type="http://schemas.openxmlformats.org/officeDocument/2006/relationships/customXml" Target="../ink/ink559.xml"/><Relationship Id="rId23" Type="http://schemas.openxmlformats.org/officeDocument/2006/relationships/customXml" Target="../ink/ink440.xml"/><Relationship Id="rId119" Type="http://schemas.openxmlformats.org/officeDocument/2006/relationships/customXml" Target="../ink/ink488.xml"/><Relationship Id="rId270" Type="http://schemas.openxmlformats.org/officeDocument/2006/relationships/image" Target="../media/image427.png"/><Relationship Id="rId65" Type="http://schemas.openxmlformats.org/officeDocument/2006/relationships/customXml" Target="../ink/ink461.xml"/><Relationship Id="rId130" Type="http://schemas.openxmlformats.org/officeDocument/2006/relationships/customXml" Target="../ink/ink494.xml"/><Relationship Id="rId172" Type="http://schemas.openxmlformats.org/officeDocument/2006/relationships/customXml" Target="../ink/ink515.xml"/><Relationship Id="rId193" Type="http://schemas.openxmlformats.org/officeDocument/2006/relationships/image" Target="../media/image389.png"/><Relationship Id="rId207" Type="http://schemas.openxmlformats.org/officeDocument/2006/relationships/image" Target="../media/image396.png"/><Relationship Id="rId228" Type="http://schemas.openxmlformats.org/officeDocument/2006/relationships/customXml" Target="../ink/ink543.xml"/><Relationship Id="rId249" Type="http://schemas.openxmlformats.org/officeDocument/2006/relationships/image" Target="../media/image417.png"/><Relationship Id="rId13" Type="http://schemas.openxmlformats.org/officeDocument/2006/relationships/customXml" Target="../ink/ink435.xml"/><Relationship Id="rId109" Type="http://schemas.openxmlformats.org/officeDocument/2006/relationships/customXml" Target="../ink/ink483.xml"/><Relationship Id="rId260" Type="http://schemas.openxmlformats.org/officeDocument/2006/relationships/image" Target="../media/image422.png"/><Relationship Id="rId281" Type="http://schemas.openxmlformats.org/officeDocument/2006/relationships/image" Target="../media/image432.png"/><Relationship Id="rId34" Type="http://schemas.openxmlformats.org/officeDocument/2006/relationships/image" Target="../media/image310.png"/><Relationship Id="rId55" Type="http://schemas.openxmlformats.org/officeDocument/2006/relationships/customXml" Target="../ink/ink456.xml"/><Relationship Id="rId76" Type="http://schemas.openxmlformats.org/officeDocument/2006/relationships/image" Target="../media/image331.png"/><Relationship Id="rId97" Type="http://schemas.openxmlformats.org/officeDocument/2006/relationships/customXml" Target="../ink/ink477.xml"/><Relationship Id="rId120" Type="http://schemas.openxmlformats.org/officeDocument/2006/relationships/image" Target="../media/image353.png"/><Relationship Id="rId141" Type="http://schemas.openxmlformats.org/officeDocument/2006/relationships/image" Target="../media/image363.png"/><Relationship Id="rId7" Type="http://schemas.openxmlformats.org/officeDocument/2006/relationships/customXml" Target="../ink/ink432.xml"/><Relationship Id="rId162" Type="http://schemas.openxmlformats.org/officeDocument/2006/relationships/customXml" Target="../ink/ink510.xml"/><Relationship Id="rId183" Type="http://schemas.openxmlformats.org/officeDocument/2006/relationships/image" Target="../media/image384.png"/><Relationship Id="rId218" Type="http://schemas.openxmlformats.org/officeDocument/2006/relationships/customXml" Target="../ink/ink538.xml"/><Relationship Id="rId239" Type="http://schemas.openxmlformats.org/officeDocument/2006/relationships/image" Target="../media/image412.png"/><Relationship Id="rId250" Type="http://schemas.openxmlformats.org/officeDocument/2006/relationships/customXml" Target="../ink/ink554.xml"/><Relationship Id="rId271" Type="http://schemas.openxmlformats.org/officeDocument/2006/relationships/customXml" Target="../ink/ink565.xml"/><Relationship Id="rId292" Type="http://schemas.openxmlformats.org/officeDocument/2006/relationships/customXml" Target="../ink/ink576.xml"/><Relationship Id="rId306" Type="http://schemas.openxmlformats.org/officeDocument/2006/relationships/image" Target="../media/image444.png"/><Relationship Id="rId24" Type="http://schemas.openxmlformats.org/officeDocument/2006/relationships/image" Target="../media/image305.png"/><Relationship Id="rId45" Type="http://schemas.openxmlformats.org/officeDocument/2006/relationships/customXml" Target="../ink/ink451.xml"/><Relationship Id="rId66" Type="http://schemas.openxmlformats.org/officeDocument/2006/relationships/image" Target="../media/image326.png"/><Relationship Id="rId87" Type="http://schemas.openxmlformats.org/officeDocument/2006/relationships/customXml" Target="../ink/ink472.xml"/><Relationship Id="rId110" Type="http://schemas.openxmlformats.org/officeDocument/2006/relationships/image" Target="../media/image348.png"/><Relationship Id="rId131" Type="http://schemas.openxmlformats.org/officeDocument/2006/relationships/image" Target="../media/image358.png"/><Relationship Id="rId152" Type="http://schemas.openxmlformats.org/officeDocument/2006/relationships/customXml" Target="../ink/ink505.xml"/><Relationship Id="rId173" Type="http://schemas.openxmlformats.org/officeDocument/2006/relationships/image" Target="../media/image379.png"/><Relationship Id="rId194" Type="http://schemas.openxmlformats.org/officeDocument/2006/relationships/customXml" Target="../ink/ink526.xml"/><Relationship Id="rId208" Type="http://schemas.openxmlformats.org/officeDocument/2006/relationships/customXml" Target="../ink/ink533.xml"/><Relationship Id="rId229" Type="http://schemas.openxmlformats.org/officeDocument/2006/relationships/image" Target="../media/image407.png"/><Relationship Id="rId240" Type="http://schemas.openxmlformats.org/officeDocument/2006/relationships/customXml" Target="../ink/ink549.xml"/><Relationship Id="rId261" Type="http://schemas.openxmlformats.org/officeDocument/2006/relationships/customXml" Target="../ink/ink560.xml"/><Relationship Id="rId14" Type="http://schemas.openxmlformats.org/officeDocument/2006/relationships/image" Target="../media/image300.png"/><Relationship Id="rId35" Type="http://schemas.openxmlformats.org/officeDocument/2006/relationships/customXml" Target="../ink/ink446.xml"/><Relationship Id="rId56" Type="http://schemas.openxmlformats.org/officeDocument/2006/relationships/image" Target="../media/image321.png"/><Relationship Id="rId77" Type="http://schemas.openxmlformats.org/officeDocument/2006/relationships/customXml" Target="../ink/ink467.xml"/><Relationship Id="rId100" Type="http://schemas.openxmlformats.org/officeDocument/2006/relationships/image" Target="../media/image343.png"/><Relationship Id="rId282" Type="http://schemas.openxmlformats.org/officeDocument/2006/relationships/customXml" Target="../ink/ink571.xml"/><Relationship Id="rId8" Type="http://schemas.openxmlformats.org/officeDocument/2006/relationships/image" Target="../media/image297.png"/><Relationship Id="rId98" Type="http://schemas.openxmlformats.org/officeDocument/2006/relationships/image" Target="../media/image342.png"/><Relationship Id="rId121" Type="http://schemas.openxmlformats.org/officeDocument/2006/relationships/customXml" Target="../ink/ink489.xml"/><Relationship Id="rId142" Type="http://schemas.openxmlformats.org/officeDocument/2006/relationships/customXml" Target="../ink/ink500.xml"/><Relationship Id="rId163" Type="http://schemas.openxmlformats.org/officeDocument/2006/relationships/image" Target="../media/image374.png"/><Relationship Id="rId184" Type="http://schemas.openxmlformats.org/officeDocument/2006/relationships/customXml" Target="../ink/ink521.xml"/><Relationship Id="rId219" Type="http://schemas.openxmlformats.org/officeDocument/2006/relationships/image" Target="../media/image402.png"/><Relationship Id="rId230" Type="http://schemas.openxmlformats.org/officeDocument/2006/relationships/customXml" Target="../ink/ink544.xml"/><Relationship Id="rId251" Type="http://schemas.openxmlformats.org/officeDocument/2006/relationships/image" Target="../media/image418.png"/><Relationship Id="rId25" Type="http://schemas.openxmlformats.org/officeDocument/2006/relationships/customXml" Target="../ink/ink441.xml"/><Relationship Id="rId46" Type="http://schemas.openxmlformats.org/officeDocument/2006/relationships/image" Target="../media/image316.png"/><Relationship Id="rId67" Type="http://schemas.openxmlformats.org/officeDocument/2006/relationships/customXml" Target="../ink/ink462.xml"/><Relationship Id="rId272" Type="http://schemas.openxmlformats.org/officeDocument/2006/relationships/image" Target="../media/image428.png"/><Relationship Id="rId293" Type="http://schemas.openxmlformats.org/officeDocument/2006/relationships/image" Target="../media/image438.png"/><Relationship Id="rId307" Type="http://schemas.openxmlformats.org/officeDocument/2006/relationships/customXml" Target="../ink/ink584.xml"/><Relationship Id="rId88" Type="http://schemas.openxmlformats.org/officeDocument/2006/relationships/image" Target="../media/image337.png"/><Relationship Id="rId111" Type="http://schemas.openxmlformats.org/officeDocument/2006/relationships/customXml" Target="../ink/ink484.xml"/><Relationship Id="rId132" Type="http://schemas.openxmlformats.org/officeDocument/2006/relationships/customXml" Target="../ink/ink495.xml"/><Relationship Id="rId153" Type="http://schemas.openxmlformats.org/officeDocument/2006/relationships/image" Target="../media/image369.png"/><Relationship Id="rId174" Type="http://schemas.openxmlformats.org/officeDocument/2006/relationships/customXml" Target="../ink/ink516.xml"/><Relationship Id="rId195" Type="http://schemas.openxmlformats.org/officeDocument/2006/relationships/image" Target="../media/image390.png"/><Relationship Id="rId209" Type="http://schemas.openxmlformats.org/officeDocument/2006/relationships/image" Target="../media/image397.png"/><Relationship Id="rId220" Type="http://schemas.openxmlformats.org/officeDocument/2006/relationships/customXml" Target="../ink/ink539.xml"/><Relationship Id="rId241" Type="http://schemas.openxmlformats.org/officeDocument/2006/relationships/image" Target="../media/image413.png"/><Relationship Id="rId15" Type="http://schemas.openxmlformats.org/officeDocument/2006/relationships/customXml" Target="../ink/ink436.xml"/><Relationship Id="rId36" Type="http://schemas.openxmlformats.org/officeDocument/2006/relationships/image" Target="../media/image311.png"/><Relationship Id="rId57" Type="http://schemas.openxmlformats.org/officeDocument/2006/relationships/customXml" Target="../ink/ink457.xml"/><Relationship Id="rId262" Type="http://schemas.openxmlformats.org/officeDocument/2006/relationships/image" Target="../media/image423.png"/><Relationship Id="rId283" Type="http://schemas.openxmlformats.org/officeDocument/2006/relationships/image" Target="../media/image433.png"/><Relationship Id="rId78" Type="http://schemas.openxmlformats.org/officeDocument/2006/relationships/image" Target="../media/image332.png"/><Relationship Id="rId99" Type="http://schemas.openxmlformats.org/officeDocument/2006/relationships/customXml" Target="../ink/ink478.xml"/><Relationship Id="rId101" Type="http://schemas.openxmlformats.org/officeDocument/2006/relationships/customXml" Target="../ink/ink479.xml"/><Relationship Id="rId122" Type="http://schemas.openxmlformats.org/officeDocument/2006/relationships/image" Target="../media/image354.png"/><Relationship Id="rId143" Type="http://schemas.openxmlformats.org/officeDocument/2006/relationships/image" Target="../media/image364.png"/><Relationship Id="rId164" Type="http://schemas.openxmlformats.org/officeDocument/2006/relationships/customXml" Target="../ink/ink511.xml"/><Relationship Id="rId185" Type="http://schemas.openxmlformats.org/officeDocument/2006/relationships/image" Target="../media/image385.png"/><Relationship Id="rId9" Type="http://schemas.openxmlformats.org/officeDocument/2006/relationships/customXml" Target="../ink/ink433.xml"/><Relationship Id="rId210" Type="http://schemas.openxmlformats.org/officeDocument/2006/relationships/customXml" Target="../ink/ink534.xml"/><Relationship Id="rId26" Type="http://schemas.openxmlformats.org/officeDocument/2006/relationships/image" Target="../media/image306.png"/><Relationship Id="rId231" Type="http://schemas.openxmlformats.org/officeDocument/2006/relationships/image" Target="../media/image408.png"/><Relationship Id="rId252" Type="http://schemas.openxmlformats.org/officeDocument/2006/relationships/customXml" Target="../ink/ink555.xml"/><Relationship Id="rId273" Type="http://schemas.openxmlformats.org/officeDocument/2006/relationships/customXml" Target="../ink/ink566.xml"/><Relationship Id="rId294" Type="http://schemas.openxmlformats.org/officeDocument/2006/relationships/customXml" Target="../ink/ink577.xml"/><Relationship Id="rId308" Type="http://schemas.openxmlformats.org/officeDocument/2006/relationships/image" Target="../media/image445.png"/><Relationship Id="rId47" Type="http://schemas.openxmlformats.org/officeDocument/2006/relationships/customXml" Target="../ink/ink452.xml"/><Relationship Id="rId68" Type="http://schemas.openxmlformats.org/officeDocument/2006/relationships/image" Target="../media/image327.png"/><Relationship Id="rId89" Type="http://schemas.openxmlformats.org/officeDocument/2006/relationships/customXml" Target="../ink/ink473.xml"/><Relationship Id="rId112" Type="http://schemas.openxmlformats.org/officeDocument/2006/relationships/image" Target="../media/image349.png"/><Relationship Id="rId133" Type="http://schemas.openxmlformats.org/officeDocument/2006/relationships/image" Target="../media/image359.png"/><Relationship Id="rId154" Type="http://schemas.openxmlformats.org/officeDocument/2006/relationships/customXml" Target="../ink/ink506.xml"/><Relationship Id="rId175" Type="http://schemas.openxmlformats.org/officeDocument/2006/relationships/image" Target="../media/image380.png"/><Relationship Id="rId196" Type="http://schemas.openxmlformats.org/officeDocument/2006/relationships/customXml" Target="../ink/ink527.xml"/><Relationship Id="rId200" Type="http://schemas.openxmlformats.org/officeDocument/2006/relationships/customXml" Target="../ink/ink529.xml"/><Relationship Id="rId16" Type="http://schemas.openxmlformats.org/officeDocument/2006/relationships/image" Target="../media/image301.png"/><Relationship Id="rId221" Type="http://schemas.openxmlformats.org/officeDocument/2006/relationships/image" Target="../media/image403.png"/><Relationship Id="rId242" Type="http://schemas.openxmlformats.org/officeDocument/2006/relationships/customXml" Target="../ink/ink550.xml"/><Relationship Id="rId263" Type="http://schemas.openxmlformats.org/officeDocument/2006/relationships/customXml" Target="../ink/ink561.xml"/><Relationship Id="rId284" Type="http://schemas.openxmlformats.org/officeDocument/2006/relationships/customXml" Target="../ink/ink572.xml"/><Relationship Id="rId37" Type="http://schemas.openxmlformats.org/officeDocument/2006/relationships/customXml" Target="../ink/ink447.xml"/><Relationship Id="rId58" Type="http://schemas.openxmlformats.org/officeDocument/2006/relationships/image" Target="../media/image322.png"/><Relationship Id="rId79" Type="http://schemas.openxmlformats.org/officeDocument/2006/relationships/customXml" Target="../ink/ink468.xml"/><Relationship Id="rId102" Type="http://schemas.openxmlformats.org/officeDocument/2006/relationships/image" Target="../media/image344.png"/><Relationship Id="rId123" Type="http://schemas.openxmlformats.org/officeDocument/2006/relationships/customXml" Target="../ink/ink490.xml"/><Relationship Id="rId144" Type="http://schemas.openxmlformats.org/officeDocument/2006/relationships/customXml" Target="../ink/ink501.xml"/><Relationship Id="rId90" Type="http://schemas.openxmlformats.org/officeDocument/2006/relationships/image" Target="../media/image338.png"/><Relationship Id="rId165" Type="http://schemas.openxmlformats.org/officeDocument/2006/relationships/image" Target="../media/image375.png"/><Relationship Id="rId186" Type="http://schemas.openxmlformats.org/officeDocument/2006/relationships/customXml" Target="../ink/ink522.xml"/><Relationship Id="rId211" Type="http://schemas.openxmlformats.org/officeDocument/2006/relationships/image" Target="../media/image398.png"/><Relationship Id="rId232" Type="http://schemas.openxmlformats.org/officeDocument/2006/relationships/customXml" Target="../ink/ink545.xml"/><Relationship Id="rId253" Type="http://schemas.openxmlformats.org/officeDocument/2006/relationships/image" Target="../media/image419.png"/><Relationship Id="rId274" Type="http://schemas.openxmlformats.org/officeDocument/2006/relationships/image" Target="../media/image429.png"/><Relationship Id="rId295" Type="http://schemas.openxmlformats.org/officeDocument/2006/relationships/image" Target="../media/image439.png"/><Relationship Id="rId309" Type="http://schemas.openxmlformats.org/officeDocument/2006/relationships/customXml" Target="../ink/ink585.xml"/><Relationship Id="rId27" Type="http://schemas.openxmlformats.org/officeDocument/2006/relationships/customXml" Target="../ink/ink442.xml"/><Relationship Id="rId48" Type="http://schemas.openxmlformats.org/officeDocument/2006/relationships/image" Target="../media/image317.png"/><Relationship Id="rId69" Type="http://schemas.openxmlformats.org/officeDocument/2006/relationships/customXml" Target="../ink/ink463.xml"/><Relationship Id="rId113" Type="http://schemas.openxmlformats.org/officeDocument/2006/relationships/customXml" Target="../ink/ink485.xml"/><Relationship Id="rId134" Type="http://schemas.openxmlformats.org/officeDocument/2006/relationships/customXml" Target="../ink/ink496.xml"/><Relationship Id="rId80" Type="http://schemas.openxmlformats.org/officeDocument/2006/relationships/image" Target="../media/image333.png"/><Relationship Id="rId155" Type="http://schemas.openxmlformats.org/officeDocument/2006/relationships/image" Target="../media/image370.png"/><Relationship Id="rId176" Type="http://schemas.openxmlformats.org/officeDocument/2006/relationships/customXml" Target="../ink/ink517.xml"/><Relationship Id="rId197" Type="http://schemas.openxmlformats.org/officeDocument/2006/relationships/image" Target="../media/image391.png"/><Relationship Id="rId201" Type="http://schemas.openxmlformats.org/officeDocument/2006/relationships/image" Target="../media/image393.png"/><Relationship Id="rId222" Type="http://schemas.openxmlformats.org/officeDocument/2006/relationships/customXml" Target="../ink/ink540.xml"/><Relationship Id="rId243" Type="http://schemas.openxmlformats.org/officeDocument/2006/relationships/image" Target="../media/image414.png"/><Relationship Id="rId264" Type="http://schemas.openxmlformats.org/officeDocument/2006/relationships/image" Target="../media/image424.png"/><Relationship Id="rId285" Type="http://schemas.openxmlformats.org/officeDocument/2006/relationships/image" Target="../media/image434.png"/><Relationship Id="rId17" Type="http://schemas.openxmlformats.org/officeDocument/2006/relationships/customXml" Target="../ink/ink437.xml"/><Relationship Id="rId38" Type="http://schemas.openxmlformats.org/officeDocument/2006/relationships/image" Target="../media/image312.png"/><Relationship Id="rId59" Type="http://schemas.openxmlformats.org/officeDocument/2006/relationships/customXml" Target="../ink/ink458.xml"/><Relationship Id="rId103" Type="http://schemas.openxmlformats.org/officeDocument/2006/relationships/customXml" Target="../ink/ink480.xml"/><Relationship Id="rId124" Type="http://schemas.openxmlformats.org/officeDocument/2006/relationships/image" Target="../media/image355.png"/><Relationship Id="rId310" Type="http://schemas.openxmlformats.org/officeDocument/2006/relationships/image" Target="../media/image446.png"/><Relationship Id="rId70" Type="http://schemas.openxmlformats.org/officeDocument/2006/relationships/image" Target="../media/image328.png"/><Relationship Id="rId91" Type="http://schemas.openxmlformats.org/officeDocument/2006/relationships/customXml" Target="../ink/ink474.xml"/><Relationship Id="rId145" Type="http://schemas.openxmlformats.org/officeDocument/2006/relationships/image" Target="../media/image365.png"/><Relationship Id="rId166" Type="http://schemas.openxmlformats.org/officeDocument/2006/relationships/customXml" Target="../ink/ink512.xml"/><Relationship Id="rId187" Type="http://schemas.openxmlformats.org/officeDocument/2006/relationships/image" Target="../media/image386.png"/><Relationship Id="rId1" Type="http://schemas.openxmlformats.org/officeDocument/2006/relationships/slideLayout" Target="../slideLayouts/slideLayout7.xml"/><Relationship Id="rId212" Type="http://schemas.openxmlformats.org/officeDocument/2006/relationships/customXml" Target="../ink/ink535.xml"/><Relationship Id="rId233" Type="http://schemas.openxmlformats.org/officeDocument/2006/relationships/image" Target="../media/image409.png"/><Relationship Id="rId254" Type="http://schemas.openxmlformats.org/officeDocument/2006/relationships/customXml" Target="../ink/ink556.xml"/><Relationship Id="rId28" Type="http://schemas.openxmlformats.org/officeDocument/2006/relationships/image" Target="../media/image307.png"/><Relationship Id="rId49" Type="http://schemas.openxmlformats.org/officeDocument/2006/relationships/customXml" Target="../ink/ink453.xml"/><Relationship Id="rId114" Type="http://schemas.openxmlformats.org/officeDocument/2006/relationships/image" Target="../media/image350.png"/><Relationship Id="rId275" Type="http://schemas.openxmlformats.org/officeDocument/2006/relationships/customXml" Target="../ink/ink567.xml"/><Relationship Id="rId296" Type="http://schemas.openxmlformats.org/officeDocument/2006/relationships/customXml" Target="../ink/ink578.xml"/><Relationship Id="rId300" Type="http://schemas.openxmlformats.org/officeDocument/2006/relationships/customXml" Target="../ink/ink580.xml"/><Relationship Id="rId60" Type="http://schemas.openxmlformats.org/officeDocument/2006/relationships/image" Target="../media/image323.png"/><Relationship Id="rId81" Type="http://schemas.openxmlformats.org/officeDocument/2006/relationships/customXml" Target="../ink/ink469.xml"/><Relationship Id="rId135" Type="http://schemas.openxmlformats.org/officeDocument/2006/relationships/image" Target="../media/image360.png"/><Relationship Id="rId156" Type="http://schemas.openxmlformats.org/officeDocument/2006/relationships/customXml" Target="../ink/ink507.xml"/><Relationship Id="rId177" Type="http://schemas.openxmlformats.org/officeDocument/2006/relationships/image" Target="../media/image381.png"/><Relationship Id="rId198" Type="http://schemas.openxmlformats.org/officeDocument/2006/relationships/customXml" Target="../ink/ink528.xml"/><Relationship Id="rId202" Type="http://schemas.openxmlformats.org/officeDocument/2006/relationships/customXml" Target="../ink/ink530.xml"/><Relationship Id="rId223" Type="http://schemas.openxmlformats.org/officeDocument/2006/relationships/image" Target="../media/image404.png"/><Relationship Id="rId244" Type="http://schemas.openxmlformats.org/officeDocument/2006/relationships/customXml" Target="../ink/ink551.xml"/><Relationship Id="rId18" Type="http://schemas.openxmlformats.org/officeDocument/2006/relationships/image" Target="../media/image302.png"/><Relationship Id="rId39" Type="http://schemas.openxmlformats.org/officeDocument/2006/relationships/customXml" Target="../ink/ink448.xml"/><Relationship Id="rId265" Type="http://schemas.openxmlformats.org/officeDocument/2006/relationships/customXml" Target="../ink/ink562.xml"/><Relationship Id="rId286" Type="http://schemas.openxmlformats.org/officeDocument/2006/relationships/customXml" Target="../ink/ink573.xml"/><Relationship Id="rId50" Type="http://schemas.openxmlformats.org/officeDocument/2006/relationships/image" Target="../media/image318.png"/><Relationship Id="rId104" Type="http://schemas.openxmlformats.org/officeDocument/2006/relationships/image" Target="../media/image345.png"/><Relationship Id="rId125" Type="http://schemas.openxmlformats.org/officeDocument/2006/relationships/customXml" Target="../ink/ink491.xml"/><Relationship Id="rId146" Type="http://schemas.openxmlformats.org/officeDocument/2006/relationships/customXml" Target="../ink/ink502.xml"/><Relationship Id="rId167" Type="http://schemas.openxmlformats.org/officeDocument/2006/relationships/image" Target="../media/image376.png"/><Relationship Id="rId188" Type="http://schemas.openxmlformats.org/officeDocument/2006/relationships/customXml" Target="../ink/ink523.xml"/><Relationship Id="rId311" Type="http://schemas.openxmlformats.org/officeDocument/2006/relationships/customXml" Target="../ink/ink586.xml"/><Relationship Id="rId71" Type="http://schemas.openxmlformats.org/officeDocument/2006/relationships/customXml" Target="../ink/ink464.xml"/><Relationship Id="rId92" Type="http://schemas.openxmlformats.org/officeDocument/2006/relationships/image" Target="../media/image339.png"/><Relationship Id="rId213" Type="http://schemas.openxmlformats.org/officeDocument/2006/relationships/image" Target="../media/image399.png"/><Relationship Id="rId234" Type="http://schemas.openxmlformats.org/officeDocument/2006/relationships/customXml" Target="../ink/ink546.xml"/><Relationship Id="rId2" Type="http://schemas.openxmlformats.org/officeDocument/2006/relationships/notesSlide" Target="../notesSlides/notesSlide6.xml"/><Relationship Id="rId29" Type="http://schemas.openxmlformats.org/officeDocument/2006/relationships/customXml" Target="../ink/ink443.xml"/><Relationship Id="rId255" Type="http://schemas.openxmlformats.org/officeDocument/2006/relationships/customXml" Target="../ink/ink557.xml"/><Relationship Id="rId276" Type="http://schemas.openxmlformats.org/officeDocument/2006/relationships/image" Target="../media/image430.png"/><Relationship Id="rId297" Type="http://schemas.openxmlformats.org/officeDocument/2006/relationships/image" Target="../media/image440.png"/><Relationship Id="rId40" Type="http://schemas.openxmlformats.org/officeDocument/2006/relationships/image" Target="../media/image313.png"/><Relationship Id="rId115" Type="http://schemas.openxmlformats.org/officeDocument/2006/relationships/customXml" Target="../ink/ink486.xml"/><Relationship Id="rId136" Type="http://schemas.openxmlformats.org/officeDocument/2006/relationships/customXml" Target="../ink/ink497.xml"/><Relationship Id="rId157" Type="http://schemas.openxmlformats.org/officeDocument/2006/relationships/image" Target="../media/image371.png"/><Relationship Id="rId178" Type="http://schemas.openxmlformats.org/officeDocument/2006/relationships/customXml" Target="../ink/ink518.xml"/><Relationship Id="rId301" Type="http://schemas.openxmlformats.org/officeDocument/2006/relationships/image" Target="../media/image442.png"/><Relationship Id="rId61" Type="http://schemas.openxmlformats.org/officeDocument/2006/relationships/customXml" Target="../ink/ink459.xml"/><Relationship Id="rId82" Type="http://schemas.openxmlformats.org/officeDocument/2006/relationships/image" Target="../media/image334.png"/><Relationship Id="rId199" Type="http://schemas.openxmlformats.org/officeDocument/2006/relationships/image" Target="../media/image392.png"/><Relationship Id="rId203" Type="http://schemas.openxmlformats.org/officeDocument/2006/relationships/image" Target="../media/image394.png"/><Relationship Id="rId19" Type="http://schemas.openxmlformats.org/officeDocument/2006/relationships/customXml" Target="../ink/ink438.xml"/><Relationship Id="rId224" Type="http://schemas.openxmlformats.org/officeDocument/2006/relationships/customXml" Target="../ink/ink541.xml"/><Relationship Id="rId245" Type="http://schemas.openxmlformats.org/officeDocument/2006/relationships/image" Target="../media/image415.png"/><Relationship Id="rId266" Type="http://schemas.openxmlformats.org/officeDocument/2006/relationships/image" Target="../media/image425.png"/><Relationship Id="rId287" Type="http://schemas.openxmlformats.org/officeDocument/2006/relationships/image" Target="../media/image435.png"/><Relationship Id="rId30" Type="http://schemas.openxmlformats.org/officeDocument/2006/relationships/image" Target="../media/image308.png"/><Relationship Id="rId105" Type="http://schemas.openxmlformats.org/officeDocument/2006/relationships/customXml" Target="../ink/ink481.xml"/><Relationship Id="rId126" Type="http://schemas.openxmlformats.org/officeDocument/2006/relationships/customXml" Target="../ink/ink492.xml"/><Relationship Id="rId147" Type="http://schemas.openxmlformats.org/officeDocument/2006/relationships/image" Target="../media/image366.png"/><Relationship Id="rId168" Type="http://schemas.openxmlformats.org/officeDocument/2006/relationships/customXml" Target="../ink/ink513.xml"/><Relationship Id="rId312" Type="http://schemas.openxmlformats.org/officeDocument/2006/relationships/image" Target="../media/image447.png"/><Relationship Id="rId51" Type="http://schemas.openxmlformats.org/officeDocument/2006/relationships/customXml" Target="../ink/ink454.xml"/><Relationship Id="rId72" Type="http://schemas.openxmlformats.org/officeDocument/2006/relationships/image" Target="../media/image329.png"/><Relationship Id="rId93" Type="http://schemas.openxmlformats.org/officeDocument/2006/relationships/customXml" Target="../ink/ink475.xml"/><Relationship Id="rId189" Type="http://schemas.openxmlformats.org/officeDocument/2006/relationships/image" Target="../media/image387.png"/><Relationship Id="rId3" Type="http://schemas.openxmlformats.org/officeDocument/2006/relationships/customXml" Target="../ink/ink430.xml"/><Relationship Id="rId214" Type="http://schemas.openxmlformats.org/officeDocument/2006/relationships/customXml" Target="../ink/ink536.xml"/><Relationship Id="rId235" Type="http://schemas.openxmlformats.org/officeDocument/2006/relationships/image" Target="../media/image410.png"/><Relationship Id="rId256" Type="http://schemas.openxmlformats.org/officeDocument/2006/relationships/image" Target="../media/image420.png"/><Relationship Id="rId277" Type="http://schemas.openxmlformats.org/officeDocument/2006/relationships/customXml" Target="../ink/ink568.xml"/><Relationship Id="rId298" Type="http://schemas.openxmlformats.org/officeDocument/2006/relationships/customXml" Target="../ink/ink579.xml"/><Relationship Id="rId116" Type="http://schemas.openxmlformats.org/officeDocument/2006/relationships/image" Target="../media/image351.png"/><Relationship Id="rId137" Type="http://schemas.openxmlformats.org/officeDocument/2006/relationships/image" Target="../media/image361.png"/><Relationship Id="rId158" Type="http://schemas.openxmlformats.org/officeDocument/2006/relationships/customXml" Target="../ink/ink508.xml"/><Relationship Id="rId302" Type="http://schemas.openxmlformats.org/officeDocument/2006/relationships/customXml" Target="../ink/ink581.xml"/><Relationship Id="rId20" Type="http://schemas.openxmlformats.org/officeDocument/2006/relationships/image" Target="../media/image303.png"/><Relationship Id="rId41" Type="http://schemas.openxmlformats.org/officeDocument/2006/relationships/customXml" Target="../ink/ink449.xml"/><Relationship Id="rId62" Type="http://schemas.openxmlformats.org/officeDocument/2006/relationships/image" Target="../media/image324.png"/><Relationship Id="rId83" Type="http://schemas.openxmlformats.org/officeDocument/2006/relationships/customXml" Target="../ink/ink470.xml"/><Relationship Id="rId179" Type="http://schemas.openxmlformats.org/officeDocument/2006/relationships/image" Target="../media/image382.png"/><Relationship Id="rId190" Type="http://schemas.openxmlformats.org/officeDocument/2006/relationships/customXml" Target="../ink/ink524.xml"/><Relationship Id="rId204" Type="http://schemas.openxmlformats.org/officeDocument/2006/relationships/customXml" Target="../ink/ink531.xml"/><Relationship Id="rId225" Type="http://schemas.openxmlformats.org/officeDocument/2006/relationships/image" Target="../media/image405.png"/><Relationship Id="rId246" Type="http://schemas.openxmlformats.org/officeDocument/2006/relationships/customXml" Target="../ink/ink552.xml"/><Relationship Id="rId267" Type="http://schemas.openxmlformats.org/officeDocument/2006/relationships/customXml" Target="../ink/ink563.xml"/><Relationship Id="rId288" Type="http://schemas.openxmlformats.org/officeDocument/2006/relationships/customXml" Target="../ink/ink574.xml"/><Relationship Id="rId106" Type="http://schemas.openxmlformats.org/officeDocument/2006/relationships/image" Target="../media/image346.png"/><Relationship Id="rId127" Type="http://schemas.openxmlformats.org/officeDocument/2006/relationships/image" Target="../media/image356.png"/><Relationship Id="rId313" Type="http://schemas.openxmlformats.org/officeDocument/2006/relationships/customXml" Target="../ink/ink587.xml"/><Relationship Id="rId10" Type="http://schemas.openxmlformats.org/officeDocument/2006/relationships/image" Target="../media/image298.png"/><Relationship Id="rId31" Type="http://schemas.openxmlformats.org/officeDocument/2006/relationships/customXml" Target="../ink/ink444.xml"/><Relationship Id="rId52" Type="http://schemas.openxmlformats.org/officeDocument/2006/relationships/image" Target="../media/image319.png"/><Relationship Id="rId73" Type="http://schemas.openxmlformats.org/officeDocument/2006/relationships/customXml" Target="../ink/ink465.xml"/><Relationship Id="rId94" Type="http://schemas.openxmlformats.org/officeDocument/2006/relationships/image" Target="../media/image340.png"/><Relationship Id="rId148" Type="http://schemas.openxmlformats.org/officeDocument/2006/relationships/customXml" Target="../ink/ink503.xml"/><Relationship Id="rId169" Type="http://schemas.openxmlformats.org/officeDocument/2006/relationships/image" Target="../media/image377.png"/><Relationship Id="rId4" Type="http://schemas.openxmlformats.org/officeDocument/2006/relationships/image" Target="../media/image35.png"/><Relationship Id="rId180" Type="http://schemas.openxmlformats.org/officeDocument/2006/relationships/customXml" Target="../ink/ink519.xml"/><Relationship Id="rId215" Type="http://schemas.openxmlformats.org/officeDocument/2006/relationships/image" Target="../media/image400.png"/><Relationship Id="rId236" Type="http://schemas.openxmlformats.org/officeDocument/2006/relationships/customXml" Target="../ink/ink547.xml"/><Relationship Id="rId257" Type="http://schemas.openxmlformats.org/officeDocument/2006/relationships/customXml" Target="../ink/ink558.xml"/><Relationship Id="rId278" Type="http://schemas.openxmlformats.org/officeDocument/2006/relationships/image" Target="../media/image431.png"/><Relationship Id="rId303" Type="http://schemas.openxmlformats.org/officeDocument/2006/relationships/image" Target="../media/image443.png"/><Relationship Id="rId42" Type="http://schemas.openxmlformats.org/officeDocument/2006/relationships/image" Target="../media/image314.png"/><Relationship Id="rId84" Type="http://schemas.openxmlformats.org/officeDocument/2006/relationships/image" Target="../media/image335.png"/><Relationship Id="rId138" Type="http://schemas.openxmlformats.org/officeDocument/2006/relationships/customXml" Target="../ink/ink498.xml"/><Relationship Id="rId191" Type="http://schemas.openxmlformats.org/officeDocument/2006/relationships/image" Target="../media/image388.png"/><Relationship Id="rId205" Type="http://schemas.openxmlformats.org/officeDocument/2006/relationships/image" Target="../media/image395.png"/><Relationship Id="rId247" Type="http://schemas.openxmlformats.org/officeDocument/2006/relationships/image" Target="../media/image416.png"/><Relationship Id="rId107" Type="http://schemas.openxmlformats.org/officeDocument/2006/relationships/customXml" Target="../ink/ink482.xml"/><Relationship Id="rId289" Type="http://schemas.openxmlformats.org/officeDocument/2006/relationships/image" Target="../media/image436.png"/><Relationship Id="rId11" Type="http://schemas.openxmlformats.org/officeDocument/2006/relationships/customXml" Target="../ink/ink434.xml"/><Relationship Id="rId53" Type="http://schemas.openxmlformats.org/officeDocument/2006/relationships/customXml" Target="../ink/ink455.xml"/><Relationship Id="rId149" Type="http://schemas.openxmlformats.org/officeDocument/2006/relationships/image" Target="../media/image367.png"/><Relationship Id="rId314" Type="http://schemas.openxmlformats.org/officeDocument/2006/relationships/image" Target="../media/image448.png"/><Relationship Id="rId95" Type="http://schemas.openxmlformats.org/officeDocument/2006/relationships/customXml" Target="../ink/ink476.xml"/><Relationship Id="rId160" Type="http://schemas.openxmlformats.org/officeDocument/2006/relationships/customXml" Target="../ink/ink509.xml"/><Relationship Id="rId216" Type="http://schemas.openxmlformats.org/officeDocument/2006/relationships/customXml" Target="../ink/ink537.xml"/><Relationship Id="rId258" Type="http://schemas.openxmlformats.org/officeDocument/2006/relationships/image" Target="../media/image421.png"/><Relationship Id="rId22" Type="http://schemas.openxmlformats.org/officeDocument/2006/relationships/image" Target="../media/image304.png"/><Relationship Id="rId64" Type="http://schemas.openxmlformats.org/officeDocument/2006/relationships/image" Target="../media/image325.png"/><Relationship Id="rId118" Type="http://schemas.openxmlformats.org/officeDocument/2006/relationships/image" Target="../media/image352.png"/><Relationship Id="rId171" Type="http://schemas.openxmlformats.org/officeDocument/2006/relationships/image" Target="../media/image378.png"/><Relationship Id="rId227" Type="http://schemas.openxmlformats.org/officeDocument/2006/relationships/image" Target="../media/image406.png"/><Relationship Id="rId269" Type="http://schemas.openxmlformats.org/officeDocument/2006/relationships/customXml" Target="../ink/ink564.xml"/><Relationship Id="rId33" Type="http://schemas.openxmlformats.org/officeDocument/2006/relationships/customXml" Target="../ink/ink445.xml"/><Relationship Id="rId129" Type="http://schemas.openxmlformats.org/officeDocument/2006/relationships/image" Target="../media/image357.png"/><Relationship Id="rId280" Type="http://schemas.openxmlformats.org/officeDocument/2006/relationships/customXml" Target="../ink/ink570.xml"/><Relationship Id="rId75" Type="http://schemas.openxmlformats.org/officeDocument/2006/relationships/customXml" Target="../ink/ink466.xml"/><Relationship Id="rId140" Type="http://schemas.openxmlformats.org/officeDocument/2006/relationships/customXml" Target="../ink/ink499.xml"/><Relationship Id="rId182" Type="http://schemas.openxmlformats.org/officeDocument/2006/relationships/customXml" Target="../ink/ink520.xml"/><Relationship Id="rId6" Type="http://schemas.openxmlformats.org/officeDocument/2006/relationships/image" Target="../media/image296.png"/><Relationship Id="rId238" Type="http://schemas.openxmlformats.org/officeDocument/2006/relationships/customXml" Target="../ink/ink548.xml"/><Relationship Id="rId291" Type="http://schemas.openxmlformats.org/officeDocument/2006/relationships/image" Target="../media/image437.png"/><Relationship Id="rId305" Type="http://schemas.openxmlformats.org/officeDocument/2006/relationships/customXml" Target="../ink/ink583.xml"/><Relationship Id="rId44" Type="http://schemas.openxmlformats.org/officeDocument/2006/relationships/image" Target="../media/image315.png"/><Relationship Id="rId86" Type="http://schemas.openxmlformats.org/officeDocument/2006/relationships/image" Target="../media/image336.png"/><Relationship Id="rId151" Type="http://schemas.openxmlformats.org/officeDocument/2006/relationships/image" Target="../media/image368.png"/></Relationships>
</file>

<file path=ppt/slides/_rels/slide7.xml.rels><?xml version="1.0" encoding="UTF-8" standalone="yes"?>
<Relationships xmlns="http://schemas.openxmlformats.org/package/2006/relationships"><Relationship Id="rId117" Type="http://schemas.openxmlformats.org/officeDocument/2006/relationships/image" Target="../media/image503.png"/><Relationship Id="rId299" Type="http://schemas.openxmlformats.org/officeDocument/2006/relationships/customXml" Target="../ink/ink739.xml"/><Relationship Id="rId21" Type="http://schemas.openxmlformats.org/officeDocument/2006/relationships/image" Target="../media/image457.png"/><Relationship Id="rId63" Type="http://schemas.openxmlformats.org/officeDocument/2006/relationships/customXml" Target="../ink/ink618.xml"/><Relationship Id="rId159" Type="http://schemas.openxmlformats.org/officeDocument/2006/relationships/customXml" Target="../ink/ink668.xml"/><Relationship Id="rId324" Type="http://schemas.openxmlformats.org/officeDocument/2006/relationships/customXml" Target="../ink/ink752.xml"/><Relationship Id="rId366" Type="http://schemas.openxmlformats.org/officeDocument/2006/relationships/image" Target="../media/image624.png"/><Relationship Id="rId170" Type="http://schemas.openxmlformats.org/officeDocument/2006/relationships/image" Target="../media/image528.png"/><Relationship Id="rId226" Type="http://schemas.openxmlformats.org/officeDocument/2006/relationships/image" Target="../media/image556.png"/><Relationship Id="rId268" Type="http://schemas.openxmlformats.org/officeDocument/2006/relationships/customXml" Target="../ink/ink723.xml"/><Relationship Id="rId32" Type="http://schemas.openxmlformats.org/officeDocument/2006/relationships/image" Target="../media/image462.png"/><Relationship Id="rId74" Type="http://schemas.openxmlformats.org/officeDocument/2006/relationships/customXml" Target="../ink/ink624.xml"/><Relationship Id="rId128" Type="http://schemas.openxmlformats.org/officeDocument/2006/relationships/image" Target="../media/image508.png"/><Relationship Id="rId335" Type="http://schemas.openxmlformats.org/officeDocument/2006/relationships/image" Target="../media/image609.png"/><Relationship Id="rId377" Type="http://schemas.openxmlformats.org/officeDocument/2006/relationships/customXml" Target="../ink/ink779.xml"/><Relationship Id="rId5" Type="http://schemas.openxmlformats.org/officeDocument/2006/relationships/image" Target="../media/image450.png"/><Relationship Id="rId181" Type="http://schemas.openxmlformats.org/officeDocument/2006/relationships/customXml" Target="../ink/ink679.xml"/><Relationship Id="rId237" Type="http://schemas.openxmlformats.org/officeDocument/2006/relationships/customXml" Target="../ink/ink707.xml"/><Relationship Id="rId402" Type="http://schemas.openxmlformats.org/officeDocument/2006/relationships/image" Target="../media/image642.png"/><Relationship Id="rId279" Type="http://schemas.openxmlformats.org/officeDocument/2006/relationships/customXml" Target="../ink/ink729.xml"/><Relationship Id="rId43" Type="http://schemas.openxmlformats.org/officeDocument/2006/relationships/customXml" Target="../ink/ink608.xml"/><Relationship Id="rId139" Type="http://schemas.openxmlformats.org/officeDocument/2006/relationships/customXml" Target="../ink/ink657.xml"/><Relationship Id="rId290" Type="http://schemas.openxmlformats.org/officeDocument/2006/relationships/image" Target="../media/image587.png"/><Relationship Id="rId304" Type="http://schemas.openxmlformats.org/officeDocument/2006/relationships/image" Target="../media/image594.png"/><Relationship Id="rId346" Type="http://schemas.openxmlformats.org/officeDocument/2006/relationships/customXml" Target="../ink/ink763.xml"/><Relationship Id="rId388" Type="http://schemas.openxmlformats.org/officeDocument/2006/relationships/image" Target="../media/image635.png"/><Relationship Id="rId85" Type="http://schemas.openxmlformats.org/officeDocument/2006/relationships/image" Target="../media/image488.png"/><Relationship Id="rId150" Type="http://schemas.openxmlformats.org/officeDocument/2006/relationships/customXml" Target="../ink/ink663.xml"/><Relationship Id="rId192" Type="http://schemas.openxmlformats.org/officeDocument/2006/relationships/image" Target="../media/image539.png"/><Relationship Id="rId206" Type="http://schemas.openxmlformats.org/officeDocument/2006/relationships/image" Target="../media/image546.png"/><Relationship Id="rId248" Type="http://schemas.openxmlformats.org/officeDocument/2006/relationships/customXml" Target="../ink/ink713.xml"/><Relationship Id="rId12" Type="http://schemas.openxmlformats.org/officeDocument/2006/relationships/customXml" Target="../ink/ink592.xml"/><Relationship Id="rId108" Type="http://schemas.openxmlformats.org/officeDocument/2006/relationships/customXml" Target="../ink/ink641.xml"/><Relationship Id="rId315" Type="http://schemas.openxmlformats.org/officeDocument/2006/relationships/image" Target="../media/image599.png"/><Relationship Id="rId357" Type="http://schemas.openxmlformats.org/officeDocument/2006/relationships/image" Target="../media/image620.png"/><Relationship Id="rId54" Type="http://schemas.openxmlformats.org/officeDocument/2006/relationships/image" Target="../media/image473.png"/><Relationship Id="rId96" Type="http://schemas.openxmlformats.org/officeDocument/2006/relationships/customXml" Target="../ink/ink635.xml"/><Relationship Id="rId161" Type="http://schemas.openxmlformats.org/officeDocument/2006/relationships/customXml" Target="../ink/ink669.xml"/><Relationship Id="rId217" Type="http://schemas.openxmlformats.org/officeDocument/2006/relationships/customXml" Target="../ink/ink697.xml"/><Relationship Id="rId399" Type="http://schemas.openxmlformats.org/officeDocument/2006/relationships/customXml" Target="../ink/ink790.xml"/><Relationship Id="rId259" Type="http://schemas.openxmlformats.org/officeDocument/2006/relationships/image" Target="../media/image572.png"/><Relationship Id="rId23" Type="http://schemas.openxmlformats.org/officeDocument/2006/relationships/image" Target="../media/image458.png"/><Relationship Id="rId119" Type="http://schemas.openxmlformats.org/officeDocument/2006/relationships/image" Target="../media/image504.png"/><Relationship Id="rId270" Type="http://schemas.openxmlformats.org/officeDocument/2006/relationships/customXml" Target="../ink/ink724.xml"/><Relationship Id="rId326" Type="http://schemas.openxmlformats.org/officeDocument/2006/relationships/customXml" Target="../ink/ink753.xml"/><Relationship Id="rId65" Type="http://schemas.openxmlformats.org/officeDocument/2006/relationships/customXml" Target="../ink/ink619.xml"/><Relationship Id="rId130" Type="http://schemas.openxmlformats.org/officeDocument/2006/relationships/image" Target="../media/image509.png"/><Relationship Id="rId368" Type="http://schemas.openxmlformats.org/officeDocument/2006/relationships/image" Target="../media/image625.png"/><Relationship Id="rId172" Type="http://schemas.openxmlformats.org/officeDocument/2006/relationships/image" Target="../media/image529.png"/><Relationship Id="rId228" Type="http://schemas.openxmlformats.org/officeDocument/2006/relationships/image" Target="../media/image557.png"/><Relationship Id="rId281" Type="http://schemas.openxmlformats.org/officeDocument/2006/relationships/customXml" Target="../ink/ink730.xml"/><Relationship Id="rId337" Type="http://schemas.openxmlformats.org/officeDocument/2006/relationships/image" Target="../media/image610.png"/><Relationship Id="rId34" Type="http://schemas.openxmlformats.org/officeDocument/2006/relationships/image" Target="../media/image463.png"/><Relationship Id="rId76" Type="http://schemas.openxmlformats.org/officeDocument/2006/relationships/customXml" Target="../ink/ink625.xml"/><Relationship Id="rId141" Type="http://schemas.openxmlformats.org/officeDocument/2006/relationships/customXml" Target="../ink/ink658.xml"/><Relationship Id="rId379" Type="http://schemas.openxmlformats.org/officeDocument/2006/relationships/customXml" Target="../ink/ink780.xml"/><Relationship Id="rId7" Type="http://schemas.openxmlformats.org/officeDocument/2006/relationships/image" Target="../media/image451.png"/><Relationship Id="rId183" Type="http://schemas.openxmlformats.org/officeDocument/2006/relationships/customXml" Target="../ink/ink680.xml"/><Relationship Id="rId239" Type="http://schemas.openxmlformats.org/officeDocument/2006/relationships/image" Target="../media/image562.png"/><Relationship Id="rId390" Type="http://schemas.openxmlformats.org/officeDocument/2006/relationships/image" Target="../media/image636.png"/><Relationship Id="rId404" Type="http://schemas.openxmlformats.org/officeDocument/2006/relationships/image" Target="../media/image643.png"/><Relationship Id="rId250" Type="http://schemas.openxmlformats.org/officeDocument/2006/relationships/customXml" Target="../ink/ink714.xml"/><Relationship Id="rId292" Type="http://schemas.openxmlformats.org/officeDocument/2006/relationships/image" Target="../media/image588.png"/><Relationship Id="rId306" Type="http://schemas.openxmlformats.org/officeDocument/2006/relationships/customXml" Target="../ink/ink743.xml"/><Relationship Id="rId45" Type="http://schemas.openxmlformats.org/officeDocument/2006/relationships/customXml" Target="../ink/ink609.xml"/><Relationship Id="rId87" Type="http://schemas.openxmlformats.org/officeDocument/2006/relationships/image" Target="../media/image489.png"/><Relationship Id="rId110" Type="http://schemas.openxmlformats.org/officeDocument/2006/relationships/customXml" Target="../ink/ink642.xml"/><Relationship Id="rId348" Type="http://schemas.openxmlformats.org/officeDocument/2006/relationships/customXml" Target="../ink/ink764.xml"/><Relationship Id="rId152" Type="http://schemas.openxmlformats.org/officeDocument/2006/relationships/customXml" Target="../ink/ink664.xml"/><Relationship Id="rId194" Type="http://schemas.openxmlformats.org/officeDocument/2006/relationships/image" Target="../media/image540.png"/><Relationship Id="rId208" Type="http://schemas.openxmlformats.org/officeDocument/2006/relationships/image" Target="../media/image547.png"/><Relationship Id="rId261" Type="http://schemas.openxmlformats.org/officeDocument/2006/relationships/image" Target="../media/image573.png"/><Relationship Id="rId14" Type="http://schemas.openxmlformats.org/officeDocument/2006/relationships/customXml" Target="../ink/ink593.xml"/><Relationship Id="rId56" Type="http://schemas.openxmlformats.org/officeDocument/2006/relationships/image" Target="../media/image474.png"/><Relationship Id="rId317" Type="http://schemas.openxmlformats.org/officeDocument/2006/relationships/image" Target="../media/image600.png"/><Relationship Id="rId359" Type="http://schemas.openxmlformats.org/officeDocument/2006/relationships/image" Target="../media/image621.png"/><Relationship Id="rId98" Type="http://schemas.openxmlformats.org/officeDocument/2006/relationships/customXml" Target="../ink/ink636.xml"/><Relationship Id="rId121" Type="http://schemas.openxmlformats.org/officeDocument/2006/relationships/customXml" Target="../ink/ink648.xml"/><Relationship Id="rId163" Type="http://schemas.openxmlformats.org/officeDocument/2006/relationships/customXml" Target="../ink/ink670.xml"/><Relationship Id="rId219" Type="http://schemas.openxmlformats.org/officeDocument/2006/relationships/customXml" Target="../ink/ink698.xml"/><Relationship Id="rId370" Type="http://schemas.openxmlformats.org/officeDocument/2006/relationships/image" Target="../media/image626.png"/><Relationship Id="rId230" Type="http://schemas.openxmlformats.org/officeDocument/2006/relationships/image" Target="../media/image558.png"/><Relationship Id="rId25" Type="http://schemas.openxmlformats.org/officeDocument/2006/relationships/image" Target="../media/image459.png"/><Relationship Id="rId67" Type="http://schemas.openxmlformats.org/officeDocument/2006/relationships/image" Target="../media/image479.png"/><Relationship Id="rId272" Type="http://schemas.openxmlformats.org/officeDocument/2006/relationships/customXml" Target="../ink/ink725.xml"/><Relationship Id="rId328" Type="http://schemas.openxmlformats.org/officeDocument/2006/relationships/customXml" Target="../ink/ink754.xml"/><Relationship Id="rId132" Type="http://schemas.openxmlformats.org/officeDocument/2006/relationships/image" Target="../media/image510.png"/><Relationship Id="rId174" Type="http://schemas.openxmlformats.org/officeDocument/2006/relationships/image" Target="../media/image530.png"/><Relationship Id="rId381" Type="http://schemas.openxmlformats.org/officeDocument/2006/relationships/customXml" Target="../ink/ink781.xml"/><Relationship Id="rId241" Type="http://schemas.openxmlformats.org/officeDocument/2006/relationships/image" Target="../media/image563.png"/><Relationship Id="rId36" Type="http://schemas.openxmlformats.org/officeDocument/2006/relationships/image" Target="../media/image464.png"/><Relationship Id="rId283" Type="http://schemas.openxmlformats.org/officeDocument/2006/relationships/customXml" Target="../ink/ink731.xml"/><Relationship Id="rId339" Type="http://schemas.openxmlformats.org/officeDocument/2006/relationships/image" Target="../media/image611.png"/><Relationship Id="rId78" Type="http://schemas.openxmlformats.org/officeDocument/2006/relationships/customXml" Target="../ink/ink626.xml"/><Relationship Id="rId101" Type="http://schemas.openxmlformats.org/officeDocument/2006/relationships/image" Target="../media/image495.png"/><Relationship Id="rId143" Type="http://schemas.openxmlformats.org/officeDocument/2006/relationships/customXml" Target="../ink/ink659.xml"/><Relationship Id="rId185" Type="http://schemas.openxmlformats.org/officeDocument/2006/relationships/customXml" Target="../ink/ink681.xml"/><Relationship Id="rId350" Type="http://schemas.openxmlformats.org/officeDocument/2006/relationships/customXml" Target="../ink/ink765.xml"/><Relationship Id="rId406" Type="http://schemas.openxmlformats.org/officeDocument/2006/relationships/image" Target="../media/image449.png"/><Relationship Id="rId9" Type="http://schemas.openxmlformats.org/officeDocument/2006/relationships/image" Target="../media/image452.png"/><Relationship Id="rId210" Type="http://schemas.openxmlformats.org/officeDocument/2006/relationships/image" Target="../media/image548.png"/><Relationship Id="rId392" Type="http://schemas.openxmlformats.org/officeDocument/2006/relationships/image" Target="../media/image637.png"/><Relationship Id="rId252" Type="http://schemas.openxmlformats.org/officeDocument/2006/relationships/customXml" Target="../ink/ink715.xml"/><Relationship Id="rId294" Type="http://schemas.openxmlformats.org/officeDocument/2006/relationships/image" Target="../media/image589.png"/><Relationship Id="rId308" Type="http://schemas.openxmlformats.org/officeDocument/2006/relationships/customXml" Target="../ink/ink744.xml"/><Relationship Id="rId47" Type="http://schemas.openxmlformats.org/officeDocument/2006/relationships/customXml" Target="../ink/ink610.xml"/><Relationship Id="rId89" Type="http://schemas.openxmlformats.org/officeDocument/2006/relationships/image" Target="../media/image490.png"/><Relationship Id="rId112" Type="http://schemas.openxmlformats.org/officeDocument/2006/relationships/customXml" Target="../ink/ink643.xml"/><Relationship Id="rId154" Type="http://schemas.openxmlformats.org/officeDocument/2006/relationships/customXml" Target="../ink/ink665.xml"/><Relationship Id="rId361" Type="http://schemas.openxmlformats.org/officeDocument/2006/relationships/image" Target="../media/image622.png"/><Relationship Id="rId196" Type="http://schemas.openxmlformats.org/officeDocument/2006/relationships/image" Target="../media/image541.png"/><Relationship Id="rId16" Type="http://schemas.openxmlformats.org/officeDocument/2006/relationships/customXml" Target="../ink/ink594.xml"/><Relationship Id="rId221" Type="http://schemas.openxmlformats.org/officeDocument/2006/relationships/customXml" Target="../ink/ink699.xml"/><Relationship Id="rId263" Type="http://schemas.openxmlformats.org/officeDocument/2006/relationships/image" Target="../media/image574.png"/><Relationship Id="rId319" Type="http://schemas.openxmlformats.org/officeDocument/2006/relationships/image" Target="../media/image601.png"/><Relationship Id="rId58" Type="http://schemas.openxmlformats.org/officeDocument/2006/relationships/image" Target="../media/image475.png"/><Relationship Id="rId123" Type="http://schemas.openxmlformats.org/officeDocument/2006/relationships/customXml" Target="../ink/ink649.xml"/><Relationship Id="rId330" Type="http://schemas.openxmlformats.org/officeDocument/2006/relationships/customXml" Target="../ink/ink755.xml"/><Relationship Id="rId165" Type="http://schemas.openxmlformats.org/officeDocument/2006/relationships/customXml" Target="../ink/ink671.xml"/><Relationship Id="rId372" Type="http://schemas.openxmlformats.org/officeDocument/2006/relationships/image" Target="../media/image627.png"/><Relationship Id="rId232" Type="http://schemas.openxmlformats.org/officeDocument/2006/relationships/image" Target="../media/image559.png"/><Relationship Id="rId274" Type="http://schemas.openxmlformats.org/officeDocument/2006/relationships/customXml" Target="../ink/ink726.xml"/><Relationship Id="rId27" Type="http://schemas.openxmlformats.org/officeDocument/2006/relationships/image" Target="../media/image460.png"/><Relationship Id="rId48" Type="http://schemas.openxmlformats.org/officeDocument/2006/relationships/image" Target="../media/image470.png"/><Relationship Id="rId69" Type="http://schemas.openxmlformats.org/officeDocument/2006/relationships/image" Target="../media/image480.png"/><Relationship Id="rId113" Type="http://schemas.openxmlformats.org/officeDocument/2006/relationships/image" Target="../media/image501.png"/><Relationship Id="rId134" Type="http://schemas.openxmlformats.org/officeDocument/2006/relationships/image" Target="../media/image511.png"/><Relationship Id="rId320" Type="http://schemas.openxmlformats.org/officeDocument/2006/relationships/customXml" Target="../ink/ink750.xml"/><Relationship Id="rId80" Type="http://schemas.openxmlformats.org/officeDocument/2006/relationships/customXml" Target="../ink/ink627.xml"/><Relationship Id="rId155" Type="http://schemas.openxmlformats.org/officeDocument/2006/relationships/customXml" Target="../ink/ink666.xml"/><Relationship Id="rId176" Type="http://schemas.openxmlformats.org/officeDocument/2006/relationships/image" Target="../media/image531.png"/><Relationship Id="rId197" Type="http://schemas.openxmlformats.org/officeDocument/2006/relationships/customXml" Target="../ink/ink687.xml"/><Relationship Id="rId341" Type="http://schemas.openxmlformats.org/officeDocument/2006/relationships/image" Target="../media/image612.png"/><Relationship Id="rId362" Type="http://schemas.openxmlformats.org/officeDocument/2006/relationships/customXml" Target="../ink/ink771.xml"/><Relationship Id="rId383" Type="http://schemas.openxmlformats.org/officeDocument/2006/relationships/customXml" Target="../ink/ink782.xml"/><Relationship Id="rId201" Type="http://schemas.openxmlformats.org/officeDocument/2006/relationships/customXml" Target="../ink/ink689.xml"/><Relationship Id="rId222" Type="http://schemas.openxmlformats.org/officeDocument/2006/relationships/image" Target="../media/image554.png"/><Relationship Id="rId243" Type="http://schemas.openxmlformats.org/officeDocument/2006/relationships/image" Target="../media/image564.png"/><Relationship Id="rId264" Type="http://schemas.openxmlformats.org/officeDocument/2006/relationships/customXml" Target="../ink/ink721.xml"/><Relationship Id="rId285" Type="http://schemas.openxmlformats.org/officeDocument/2006/relationships/customXml" Target="../ink/ink732.xml"/><Relationship Id="rId17" Type="http://schemas.openxmlformats.org/officeDocument/2006/relationships/image" Target="../media/image455.png"/><Relationship Id="rId38" Type="http://schemas.openxmlformats.org/officeDocument/2006/relationships/image" Target="../media/image465.png"/><Relationship Id="rId59" Type="http://schemas.openxmlformats.org/officeDocument/2006/relationships/customXml" Target="../ink/ink616.xml"/><Relationship Id="rId103" Type="http://schemas.openxmlformats.org/officeDocument/2006/relationships/image" Target="../media/image496.png"/><Relationship Id="rId124" Type="http://schemas.openxmlformats.org/officeDocument/2006/relationships/image" Target="../media/image506.png"/><Relationship Id="rId310" Type="http://schemas.openxmlformats.org/officeDocument/2006/relationships/customXml" Target="../ink/ink745.xml"/><Relationship Id="rId70" Type="http://schemas.openxmlformats.org/officeDocument/2006/relationships/customXml" Target="../ink/ink622.xml"/><Relationship Id="rId91" Type="http://schemas.openxmlformats.org/officeDocument/2006/relationships/image" Target="../media/image491.png"/><Relationship Id="rId145" Type="http://schemas.openxmlformats.org/officeDocument/2006/relationships/customXml" Target="../ink/ink660.xml"/><Relationship Id="rId166" Type="http://schemas.openxmlformats.org/officeDocument/2006/relationships/image" Target="../media/image526.png"/><Relationship Id="rId187" Type="http://schemas.openxmlformats.org/officeDocument/2006/relationships/customXml" Target="../ink/ink682.xml"/><Relationship Id="rId331" Type="http://schemas.openxmlformats.org/officeDocument/2006/relationships/image" Target="../media/image607.png"/><Relationship Id="rId352" Type="http://schemas.openxmlformats.org/officeDocument/2006/relationships/customXml" Target="../ink/ink766.xml"/><Relationship Id="rId373" Type="http://schemas.openxmlformats.org/officeDocument/2006/relationships/customXml" Target="../ink/ink777.xml"/><Relationship Id="rId394" Type="http://schemas.openxmlformats.org/officeDocument/2006/relationships/image" Target="../media/image638.png"/><Relationship Id="rId408" Type="http://schemas.openxmlformats.org/officeDocument/2006/relationships/image" Target="../media/image644.png"/><Relationship Id="rId1" Type="http://schemas.openxmlformats.org/officeDocument/2006/relationships/slideLayout" Target="../slideLayouts/slideLayout7.xml"/><Relationship Id="rId212" Type="http://schemas.openxmlformats.org/officeDocument/2006/relationships/image" Target="../media/image549.png"/><Relationship Id="rId233" Type="http://schemas.openxmlformats.org/officeDocument/2006/relationships/customXml" Target="../ink/ink705.xml"/><Relationship Id="rId254" Type="http://schemas.openxmlformats.org/officeDocument/2006/relationships/customXml" Target="../ink/ink716.xml"/><Relationship Id="rId28" Type="http://schemas.openxmlformats.org/officeDocument/2006/relationships/customXml" Target="../ink/ink600.xml"/><Relationship Id="rId49" Type="http://schemas.openxmlformats.org/officeDocument/2006/relationships/customXml" Target="../ink/ink611.xml"/><Relationship Id="rId114" Type="http://schemas.openxmlformats.org/officeDocument/2006/relationships/customXml" Target="../ink/ink644.xml"/><Relationship Id="rId275" Type="http://schemas.openxmlformats.org/officeDocument/2006/relationships/image" Target="../media/image580.png"/><Relationship Id="rId296" Type="http://schemas.openxmlformats.org/officeDocument/2006/relationships/image" Target="../media/image590.png"/><Relationship Id="rId300" Type="http://schemas.openxmlformats.org/officeDocument/2006/relationships/image" Target="../media/image592.png"/><Relationship Id="rId60" Type="http://schemas.openxmlformats.org/officeDocument/2006/relationships/image" Target="../media/image476.png"/><Relationship Id="rId81" Type="http://schemas.openxmlformats.org/officeDocument/2006/relationships/image" Target="../media/image486.png"/><Relationship Id="rId135" Type="http://schemas.openxmlformats.org/officeDocument/2006/relationships/customXml" Target="../ink/ink655.xml"/><Relationship Id="rId156" Type="http://schemas.openxmlformats.org/officeDocument/2006/relationships/image" Target="../media/image521.png"/><Relationship Id="rId177" Type="http://schemas.openxmlformats.org/officeDocument/2006/relationships/customXml" Target="../ink/ink677.xml"/><Relationship Id="rId198" Type="http://schemas.openxmlformats.org/officeDocument/2006/relationships/image" Target="../media/image542.png"/><Relationship Id="rId321" Type="http://schemas.openxmlformats.org/officeDocument/2006/relationships/image" Target="../media/image602.png"/><Relationship Id="rId342" Type="http://schemas.openxmlformats.org/officeDocument/2006/relationships/customXml" Target="../ink/ink761.xml"/><Relationship Id="rId363" Type="http://schemas.openxmlformats.org/officeDocument/2006/relationships/customXml" Target="../ink/ink772.xml"/><Relationship Id="rId384" Type="http://schemas.openxmlformats.org/officeDocument/2006/relationships/image" Target="../media/image633.png"/><Relationship Id="rId202" Type="http://schemas.openxmlformats.org/officeDocument/2006/relationships/image" Target="../media/image544.png"/><Relationship Id="rId223" Type="http://schemas.openxmlformats.org/officeDocument/2006/relationships/customXml" Target="../ink/ink700.xml"/><Relationship Id="rId244" Type="http://schemas.openxmlformats.org/officeDocument/2006/relationships/customXml" Target="../ink/ink711.xml"/><Relationship Id="rId18" Type="http://schemas.openxmlformats.org/officeDocument/2006/relationships/customXml" Target="../ink/ink595.xml"/><Relationship Id="rId39" Type="http://schemas.openxmlformats.org/officeDocument/2006/relationships/customXml" Target="../ink/ink606.xml"/><Relationship Id="rId265" Type="http://schemas.openxmlformats.org/officeDocument/2006/relationships/image" Target="../media/image575.png"/><Relationship Id="rId286" Type="http://schemas.openxmlformats.org/officeDocument/2006/relationships/image" Target="../media/image585.png"/><Relationship Id="rId50" Type="http://schemas.openxmlformats.org/officeDocument/2006/relationships/image" Target="../media/image471.png"/><Relationship Id="rId104" Type="http://schemas.openxmlformats.org/officeDocument/2006/relationships/customXml" Target="../ink/ink639.xml"/><Relationship Id="rId125" Type="http://schemas.openxmlformats.org/officeDocument/2006/relationships/customXml" Target="../ink/ink650.xml"/><Relationship Id="rId146" Type="http://schemas.openxmlformats.org/officeDocument/2006/relationships/customXml" Target="../ink/ink661.xml"/><Relationship Id="rId167" Type="http://schemas.openxmlformats.org/officeDocument/2006/relationships/customXml" Target="../ink/ink672.xml"/><Relationship Id="rId188" Type="http://schemas.openxmlformats.org/officeDocument/2006/relationships/image" Target="../media/image537.png"/><Relationship Id="rId311" Type="http://schemas.openxmlformats.org/officeDocument/2006/relationships/image" Target="../media/image597.png"/><Relationship Id="rId332" Type="http://schemas.openxmlformats.org/officeDocument/2006/relationships/customXml" Target="../ink/ink756.xml"/><Relationship Id="rId353" Type="http://schemas.openxmlformats.org/officeDocument/2006/relationships/image" Target="../media/image618.png"/><Relationship Id="rId374" Type="http://schemas.openxmlformats.org/officeDocument/2006/relationships/image" Target="../media/image628.png"/><Relationship Id="rId395" Type="http://schemas.openxmlformats.org/officeDocument/2006/relationships/customXml" Target="../ink/ink788.xml"/><Relationship Id="rId409" Type="http://schemas.openxmlformats.org/officeDocument/2006/relationships/customXml" Target="../ink/ink795.xml"/><Relationship Id="rId71" Type="http://schemas.openxmlformats.org/officeDocument/2006/relationships/image" Target="../media/image481.png"/><Relationship Id="rId92" Type="http://schemas.openxmlformats.org/officeDocument/2006/relationships/customXml" Target="../ink/ink633.xml"/><Relationship Id="rId213" Type="http://schemas.openxmlformats.org/officeDocument/2006/relationships/customXml" Target="../ink/ink695.xml"/><Relationship Id="rId234" Type="http://schemas.openxmlformats.org/officeDocument/2006/relationships/image" Target="../media/image560.png"/><Relationship Id="rId2" Type="http://schemas.openxmlformats.org/officeDocument/2006/relationships/notesSlide" Target="../notesSlides/notesSlide7.xml"/><Relationship Id="rId29" Type="http://schemas.openxmlformats.org/officeDocument/2006/relationships/image" Target="../media/image461.png"/><Relationship Id="rId255" Type="http://schemas.openxmlformats.org/officeDocument/2006/relationships/image" Target="../media/image570.png"/><Relationship Id="rId276" Type="http://schemas.openxmlformats.org/officeDocument/2006/relationships/customXml" Target="../ink/ink727.xml"/><Relationship Id="rId297" Type="http://schemas.openxmlformats.org/officeDocument/2006/relationships/customXml" Target="../ink/ink738.xml"/><Relationship Id="rId40" Type="http://schemas.openxmlformats.org/officeDocument/2006/relationships/image" Target="../media/image466.png"/><Relationship Id="rId115" Type="http://schemas.openxmlformats.org/officeDocument/2006/relationships/image" Target="../media/image502.png"/><Relationship Id="rId136" Type="http://schemas.openxmlformats.org/officeDocument/2006/relationships/image" Target="../media/image512.png"/><Relationship Id="rId157" Type="http://schemas.openxmlformats.org/officeDocument/2006/relationships/customXml" Target="../ink/ink667.xml"/><Relationship Id="rId178" Type="http://schemas.openxmlformats.org/officeDocument/2006/relationships/image" Target="../media/image532.png"/><Relationship Id="rId301" Type="http://schemas.openxmlformats.org/officeDocument/2006/relationships/customXml" Target="../ink/ink740.xml"/><Relationship Id="rId322" Type="http://schemas.openxmlformats.org/officeDocument/2006/relationships/customXml" Target="../ink/ink751.xml"/><Relationship Id="rId343" Type="http://schemas.openxmlformats.org/officeDocument/2006/relationships/image" Target="../media/image613.png"/><Relationship Id="rId364" Type="http://schemas.openxmlformats.org/officeDocument/2006/relationships/image" Target="../media/image623.png"/><Relationship Id="rId61" Type="http://schemas.openxmlformats.org/officeDocument/2006/relationships/customXml" Target="../ink/ink617.xml"/><Relationship Id="rId82" Type="http://schemas.openxmlformats.org/officeDocument/2006/relationships/customXml" Target="../ink/ink628.xml"/><Relationship Id="rId199" Type="http://schemas.openxmlformats.org/officeDocument/2006/relationships/customXml" Target="../ink/ink688.xml"/><Relationship Id="rId203" Type="http://schemas.openxmlformats.org/officeDocument/2006/relationships/customXml" Target="../ink/ink690.xml"/><Relationship Id="rId385" Type="http://schemas.openxmlformats.org/officeDocument/2006/relationships/customXml" Target="../ink/ink783.xml"/><Relationship Id="rId19" Type="http://schemas.openxmlformats.org/officeDocument/2006/relationships/image" Target="../media/image456.png"/><Relationship Id="rId224" Type="http://schemas.openxmlformats.org/officeDocument/2006/relationships/image" Target="../media/image555.png"/><Relationship Id="rId245" Type="http://schemas.openxmlformats.org/officeDocument/2006/relationships/image" Target="../media/image565.png"/><Relationship Id="rId266" Type="http://schemas.openxmlformats.org/officeDocument/2006/relationships/customXml" Target="../ink/ink722.xml"/><Relationship Id="rId287" Type="http://schemas.openxmlformats.org/officeDocument/2006/relationships/customXml" Target="../ink/ink733.xml"/><Relationship Id="rId410" Type="http://schemas.openxmlformats.org/officeDocument/2006/relationships/image" Target="../media/image645.png"/><Relationship Id="rId30" Type="http://schemas.openxmlformats.org/officeDocument/2006/relationships/customXml" Target="../ink/ink601.xml"/><Relationship Id="rId105" Type="http://schemas.openxmlformats.org/officeDocument/2006/relationships/image" Target="../media/image497.png"/><Relationship Id="rId126" Type="http://schemas.openxmlformats.org/officeDocument/2006/relationships/image" Target="../media/image507.png"/><Relationship Id="rId147" Type="http://schemas.openxmlformats.org/officeDocument/2006/relationships/image" Target="../media/image517.png"/><Relationship Id="rId168" Type="http://schemas.openxmlformats.org/officeDocument/2006/relationships/image" Target="../media/image527.png"/><Relationship Id="rId312" Type="http://schemas.openxmlformats.org/officeDocument/2006/relationships/customXml" Target="../ink/ink746.xml"/><Relationship Id="rId333" Type="http://schemas.openxmlformats.org/officeDocument/2006/relationships/image" Target="../media/image608.png"/><Relationship Id="rId354" Type="http://schemas.openxmlformats.org/officeDocument/2006/relationships/customXml" Target="../ink/ink767.xml"/><Relationship Id="rId51" Type="http://schemas.openxmlformats.org/officeDocument/2006/relationships/customXml" Target="../ink/ink612.xml"/><Relationship Id="rId72" Type="http://schemas.openxmlformats.org/officeDocument/2006/relationships/customXml" Target="../ink/ink623.xml"/><Relationship Id="rId93" Type="http://schemas.openxmlformats.org/officeDocument/2006/relationships/image" Target="../media/image492.png"/><Relationship Id="rId189" Type="http://schemas.openxmlformats.org/officeDocument/2006/relationships/customXml" Target="../ink/ink683.xml"/><Relationship Id="rId375" Type="http://schemas.openxmlformats.org/officeDocument/2006/relationships/customXml" Target="../ink/ink778.xml"/><Relationship Id="rId396" Type="http://schemas.openxmlformats.org/officeDocument/2006/relationships/image" Target="../media/image639.png"/><Relationship Id="rId3" Type="http://schemas.openxmlformats.org/officeDocument/2006/relationships/image" Target="../media/image2.emf"/><Relationship Id="rId214" Type="http://schemas.openxmlformats.org/officeDocument/2006/relationships/image" Target="../media/image550.png"/><Relationship Id="rId235" Type="http://schemas.openxmlformats.org/officeDocument/2006/relationships/customXml" Target="../ink/ink706.xml"/><Relationship Id="rId256" Type="http://schemas.openxmlformats.org/officeDocument/2006/relationships/customXml" Target="../ink/ink717.xml"/><Relationship Id="rId277" Type="http://schemas.openxmlformats.org/officeDocument/2006/relationships/image" Target="../media/image581.png"/><Relationship Id="rId298" Type="http://schemas.openxmlformats.org/officeDocument/2006/relationships/image" Target="../media/image591.png"/><Relationship Id="rId400" Type="http://schemas.openxmlformats.org/officeDocument/2006/relationships/image" Target="../media/image641.png"/><Relationship Id="rId116" Type="http://schemas.openxmlformats.org/officeDocument/2006/relationships/customXml" Target="../ink/ink645.xml"/><Relationship Id="rId137" Type="http://schemas.openxmlformats.org/officeDocument/2006/relationships/customXml" Target="../ink/ink656.xml"/><Relationship Id="rId158" Type="http://schemas.openxmlformats.org/officeDocument/2006/relationships/image" Target="../media/image522.png"/><Relationship Id="rId302" Type="http://schemas.openxmlformats.org/officeDocument/2006/relationships/image" Target="../media/image593.png"/><Relationship Id="rId323" Type="http://schemas.openxmlformats.org/officeDocument/2006/relationships/image" Target="../media/image603.png"/><Relationship Id="rId344" Type="http://schemas.openxmlformats.org/officeDocument/2006/relationships/customXml" Target="../ink/ink762.xml"/><Relationship Id="rId20" Type="http://schemas.openxmlformats.org/officeDocument/2006/relationships/customXml" Target="../ink/ink596.xml"/><Relationship Id="rId41" Type="http://schemas.openxmlformats.org/officeDocument/2006/relationships/customXml" Target="../ink/ink607.xml"/><Relationship Id="rId62" Type="http://schemas.openxmlformats.org/officeDocument/2006/relationships/image" Target="../media/image477.png"/><Relationship Id="rId83" Type="http://schemas.openxmlformats.org/officeDocument/2006/relationships/image" Target="../media/image487.png"/><Relationship Id="rId179" Type="http://schemas.openxmlformats.org/officeDocument/2006/relationships/customXml" Target="../ink/ink678.xml"/><Relationship Id="rId365" Type="http://schemas.openxmlformats.org/officeDocument/2006/relationships/customXml" Target="../ink/ink773.xml"/><Relationship Id="rId386" Type="http://schemas.openxmlformats.org/officeDocument/2006/relationships/image" Target="../media/image634.png"/><Relationship Id="rId190" Type="http://schemas.openxmlformats.org/officeDocument/2006/relationships/image" Target="../media/image538.png"/><Relationship Id="rId204" Type="http://schemas.openxmlformats.org/officeDocument/2006/relationships/image" Target="../media/image545.png"/><Relationship Id="rId225" Type="http://schemas.openxmlformats.org/officeDocument/2006/relationships/customXml" Target="../ink/ink701.xml"/><Relationship Id="rId246" Type="http://schemas.openxmlformats.org/officeDocument/2006/relationships/customXml" Target="../ink/ink712.xml"/><Relationship Id="rId267" Type="http://schemas.openxmlformats.org/officeDocument/2006/relationships/image" Target="../media/image576.png"/><Relationship Id="rId288" Type="http://schemas.openxmlformats.org/officeDocument/2006/relationships/image" Target="../media/image586.png"/><Relationship Id="rId106" Type="http://schemas.openxmlformats.org/officeDocument/2006/relationships/customXml" Target="../ink/ink640.xml"/><Relationship Id="rId127" Type="http://schemas.openxmlformats.org/officeDocument/2006/relationships/customXml" Target="../ink/ink651.xml"/><Relationship Id="rId313" Type="http://schemas.openxmlformats.org/officeDocument/2006/relationships/image" Target="../media/image598.png"/><Relationship Id="rId10" Type="http://schemas.openxmlformats.org/officeDocument/2006/relationships/customXml" Target="../ink/ink591.xml"/><Relationship Id="rId31" Type="http://schemas.openxmlformats.org/officeDocument/2006/relationships/customXml" Target="../ink/ink602.xml"/><Relationship Id="rId52" Type="http://schemas.openxmlformats.org/officeDocument/2006/relationships/image" Target="../media/image472.png"/><Relationship Id="rId73" Type="http://schemas.openxmlformats.org/officeDocument/2006/relationships/image" Target="../media/image482.png"/><Relationship Id="rId94" Type="http://schemas.openxmlformats.org/officeDocument/2006/relationships/customXml" Target="../ink/ink634.xml"/><Relationship Id="rId148" Type="http://schemas.openxmlformats.org/officeDocument/2006/relationships/customXml" Target="../ink/ink662.xml"/><Relationship Id="rId169" Type="http://schemas.openxmlformats.org/officeDocument/2006/relationships/customXml" Target="../ink/ink673.xml"/><Relationship Id="rId334" Type="http://schemas.openxmlformats.org/officeDocument/2006/relationships/customXml" Target="../ink/ink757.xml"/><Relationship Id="rId355" Type="http://schemas.openxmlformats.org/officeDocument/2006/relationships/image" Target="../media/image619.png"/><Relationship Id="rId376" Type="http://schemas.openxmlformats.org/officeDocument/2006/relationships/image" Target="../media/image629.png"/><Relationship Id="rId397" Type="http://schemas.openxmlformats.org/officeDocument/2006/relationships/customXml" Target="../ink/ink789.xml"/><Relationship Id="rId4" Type="http://schemas.openxmlformats.org/officeDocument/2006/relationships/customXml" Target="../ink/ink588.xml"/><Relationship Id="rId180" Type="http://schemas.openxmlformats.org/officeDocument/2006/relationships/image" Target="../media/image533.png"/><Relationship Id="rId215" Type="http://schemas.openxmlformats.org/officeDocument/2006/relationships/customXml" Target="../ink/ink696.xml"/><Relationship Id="rId236" Type="http://schemas.openxmlformats.org/officeDocument/2006/relationships/image" Target="../media/image561.png"/><Relationship Id="rId257" Type="http://schemas.openxmlformats.org/officeDocument/2006/relationships/image" Target="../media/image571.png"/><Relationship Id="rId278" Type="http://schemas.openxmlformats.org/officeDocument/2006/relationships/customXml" Target="../ink/ink728.xml"/><Relationship Id="rId401" Type="http://schemas.openxmlformats.org/officeDocument/2006/relationships/customXml" Target="../ink/ink791.xml"/><Relationship Id="rId303" Type="http://schemas.openxmlformats.org/officeDocument/2006/relationships/customXml" Target="../ink/ink741.xml"/><Relationship Id="rId42" Type="http://schemas.openxmlformats.org/officeDocument/2006/relationships/image" Target="../media/image467.png"/><Relationship Id="rId84" Type="http://schemas.openxmlformats.org/officeDocument/2006/relationships/customXml" Target="../ink/ink629.xml"/><Relationship Id="rId138" Type="http://schemas.openxmlformats.org/officeDocument/2006/relationships/image" Target="../media/image513.png"/><Relationship Id="rId345" Type="http://schemas.openxmlformats.org/officeDocument/2006/relationships/image" Target="../media/image614.png"/><Relationship Id="rId387" Type="http://schemas.openxmlformats.org/officeDocument/2006/relationships/customXml" Target="../ink/ink784.xml"/><Relationship Id="rId191" Type="http://schemas.openxmlformats.org/officeDocument/2006/relationships/customXml" Target="../ink/ink684.xml"/><Relationship Id="rId205" Type="http://schemas.openxmlformats.org/officeDocument/2006/relationships/customXml" Target="../ink/ink691.xml"/><Relationship Id="rId247" Type="http://schemas.openxmlformats.org/officeDocument/2006/relationships/image" Target="../media/image566.png"/><Relationship Id="rId107" Type="http://schemas.openxmlformats.org/officeDocument/2006/relationships/image" Target="../media/image498.png"/><Relationship Id="rId289" Type="http://schemas.openxmlformats.org/officeDocument/2006/relationships/customXml" Target="../ink/ink734.xml"/><Relationship Id="rId11" Type="http://schemas.openxmlformats.org/officeDocument/2006/relationships/image" Target="../media/image453.png"/><Relationship Id="rId53" Type="http://schemas.openxmlformats.org/officeDocument/2006/relationships/customXml" Target="../ink/ink613.xml"/><Relationship Id="rId149" Type="http://schemas.openxmlformats.org/officeDocument/2006/relationships/image" Target="../media/image518.png"/><Relationship Id="rId314" Type="http://schemas.openxmlformats.org/officeDocument/2006/relationships/customXml" Target="../ink/ink747.xml"/><Relationship Id="rId356" Type="http://schemas.openxmlformats.org/officeDocument/2006/relationships/customXml" Target="../ink/ink768.xml"/><Relationship Id="rId398" Type="http://schemas.openxmlformats.org/officeDocument/2006/relationships/image" Target="../media/image640.png"/><Relationship Id="rId95" Type="http://schemas.openxmlformats.org/officeDocument/2006/relationships/image" Target="../media/image493.png"/><Relationship Id="rId160" Type="http://schemas.openxmlformats.org/officeDocument/2006/relationships/image" Target="../media/image523.png"/><Relationship Id="rId216" Type="http://schemas.openxmlformats.org/officeDocument/2006/relationships/image" Target="../media/image551.png"/><Relationship Id="rId258" Type="http://schemas.openxmlformats.org/officeDocument/2006/relationships/customXml" Target="../ink/ink718.xml"/><Relationship Id="rId22" Type="http://schemas.openxmlformats.org/officeDocument/2006/relationships/customXml" Target="../ink/ink597.xml"/><Relationship Id="rId64" Type="http://schemas.openxmlformats.org/officeDocument/2006/relationships/image" Target="../media/image478.png"/><Relationship Id="rId118" Type="http://schemas.openxmlformats.org/officeDocument/2006/relationships/customXml" Target="../ink/ink646.xml"/><Relationship Id="rId325" Type="http://schemas.openxmlformats.org/officeDocument/2006/relationships/image" Target="../media/image604.png"/><Relationship Id="rId367" Type="http://schemas.openxmlformats.org/officeDocument/2006/relationships/customXml" Target="../ink/ink774.xml"/><Relationship Id="rId171" Type="http://schemas.openxmlformats.org/officeDocument/2006/relationships/customXml" Target="../ink/ink674.xml"/><Relationship Id="rId227" Type="http://schemas.openxmlformats.org/officeDocument/2006/relationships/customXml" Target="../ink/ink702.xml"/><Relationship Id="rId269" Type="http://schemas.openxmlformats.org/officeDocument/2006/relationships/image" Target="../media/image577.png"/><Relationship Id="rId33" Type="http://schemas.openxmlformats.org/officeDocument/2006/relationships/customXml" Target="../ink/ink603.xml"/><Relationship Id="rId129" Type="http://schemas.openxmlformats.org/officeDocument/2006/relationships/customXml" Target="../ink/ink652.xml"/><Relationship Id="rId280" Type="http://schemas.openxmlformats.org/officeDocument/2006/relationships/image" Target="../media/image582.png"/><Relationship Id="rId336" Type="http://schemas.openxmlformats.org/officeDocument/2006/relationships/customXml" Target="../ink/ink758.xml"/><Relationship Id="rId75" Type="http://schemas.openxmlformats.org/officeDocument/2006/relationships/image" Target="../media/image483.png"/><Relationship Id="rId140" Type="http://schemas.openxmlformats.org/officeDocument/2006/relationships/image" Target="../media/image514.png"/><Relationship Id="rId182" Type="http://schemas.openxmlformats.org/officeDocument/2006/relationships/image" Target="../media/image534.png"/><Relationship Id="rId378" Type="http://schemas.openxmlformats.org/officeDocument/2006/relationships/image" Target="../media/image630.png"/><Relationship Id="rId403" Type="http://schemas.openxmlformats.org/officeDocument/2006/relationships/customXml" Target="../ink/ink792.xml"/><Relationship Id="rId6" Type="http://schemas.openxmlformats.org/officeDocument/2006/relationships/customXml" Target="../ink/ink589.xml"/><Relationship Id="rId238" Type="http://schemas.openxmlformats.org/officeDocument/2006/relationships/customXml" Target="../ink/ink708.xml"/><Relationship Id="rId291" Type="http://schemas.openxmlformats.org/officeDocument/2006/relationships/customXml" Target="../ink/ink735.xml"/><Relationship Id="rId305" Type="http://schemas.openxmlformats.org/officeDocument/2006/relationships/customXml" Target="../ink/ink742.xml"/><Relationship Id="rId347" Type="http://schemas.openxmlformats.org/officeDocument/2006/relationships/image" Target="../media/image615.png"/><Relationship Id="rId44" Type="http://schemas.openxmlformats.org/officeDocument/2006/relationships/image" Target="../media/image468.png"/><Relationship Id="rId86" Type="http://schemas.openxmlformats.org/officeDocument/2006/relationships/customXml" Target="../ink/ink630.xml"/><Relationship Id="rId151" Type="http://schemas.openxmlformats.org/officeDocument/2006/relationships/image" Target="../media/image519.png"/><Relationship Id="rId389" Type="http://schemas.openxmlformats.org/officeDocument/2006/relationships/customXml" Target="../ink/ink785.xml"/><Relationship Id="rId193" Type="http://schemas.openxmlformats.org/officeDocument/2006/relationships/customXml" Target="../ink/ink685.xml"/><Relationship Id="rId207" Type="http://schemas.openxmlformats.org/officeDocument/2006/relationships/customXml" Target="../ink/ink692.xml"/><Relationship Id="rId249" Type="http://schemas.openxmlformats.org/officeDocument/2006/relationships/image" Target="../media/image567.png"/><Relationship Id="rId13" Type="http://schemas.openxmlformats.org/officeDocument/2006/relationships/image" Target="../media/image454.png"/><Relationship Id="rId109" Type="http://schemas.openxmlformats.org/officeDocument/2006/relationships/image" Target="../media/image499.png"/><Relationship Id="rId260" Type="http://schemas.openxmlformats.org/officeDocument/2006/relationships/customXml" Target="../ink/ink719.xml"/><Relationship Id="rId316" Type="http://schemas.openxmlformats.org/officeDocument/2006/relationships/customXml" Target="../ink/ink748.xml"/><Relationship Id="rId55" Type="http://schemas.openxmlformats.org/officeDocument/2006/relationships/customXml" Target="../ink/ink614.xml"/><Relationship Id="rId97" Type="http://schemas.openxmlformats.org/officeDocument/2006/relationships/image" Target="../media/image494.png"/><Relationship Id="rId120" Type="http://schemas.openxmlformats.org/officeDocument/2006/relationships/customXml" Target="../ink/ink647.xml"/><Relationship Id="rId358" Type="http://schemas.openxmlformats.org/officeDocument/2006/relationships/customXml" Target="../ink/ink769.xml"/><Relationship Id="rId162" Type="http://schemas.openxmlformats.org/officeDocument/2006/relationships/image" Target="../media/image524.png"/><Relationship Id="rId218" Type="http://schemas.openxmlformats.org/officeDocument/2006/relationships/image" Target="../media/image552.png"/><Relationship Id="rId271" Type="http://schemas.openxmlformats.org/officeDocument/2006/relationships/image" Target="../media/image578.png"/><Relationship Id="rId24" Type="http://schemas.openxmlformats.org/officeDocument/2006/relationships/customXml" Target="../ink/ink598.xml"/><Relationship Id="rId66" Type="http://schemas.openxmlformats.org/officeDocument/2006/relationships/customXml" Target="../ink/ink620.xml"/><Relationship Id="rId131" Type="http://schemas.openxmlformats.org/officeDocument/2006/relationships/customXml" Target="../ink/ink653.xml"/><Relationship Id="rId327" Type="http://schemas.openxmlformats.org/officeDocument/2006/relationships/image" Target="../media/image605.png"/><Relationship Id="rId369" Type="http://schemas.openxmlformats.org/officeDocument/2006/relationships/customXml" Target="../ink/ink775.xml"/><Relationship Id="rId173" Type="http://schemas.openxmlformats.org/officeDocument/2006/relationships/customXml" Target="../ink/ink675.xml"/><Relationship Id="rId229" Type="http://schemas.openxmlformats.org/officeDocument/2006/relationships/customXml" Target="../ink/ink703.xml"/><Relationship Id="rId380" Type="http://schemas.openxmlformats.org/officeDocument/2006/relationships/image" Target="../media/image631.png"/><Relationship Id="rId240" Type="http://schemas.openxmlformats.org/officeDocument/2006/relationships/customXml" Target="../ink/ink709.xml"/><Relationship Id="rId35" Type="http://schemas.openxmlformats.org/officeDocument/2006/relationships/customXml" Target="../ink/ink604.xml"/><Relationship Id="rId77" Type="http://schemas.openxmlformats.org/officeDocument/2006/relationships/image" Target="../media/image484.png"/><Relationship Id="rId100" Type="http://schemas.openxmlformats.org/officeDocument/2006/relationships/customXml" Target="../ink/ink637.xml"/><Relationship Id="rId282" Type="http://schemas.openxmlformats.org/officeDocument/2006/relationships/image" Target="../media/image583.png"/><Relationship Id="rId338" Type="http://schemas.openxmlformats.org/officeDocument/2006/relationships/customXml" Target="../ink/ink759.xml"/><Relationship Id="rId8" Type="http://schemas.openxmlformats.org/officeDocument/2006/relationships/customXml" Target="../ink/ink590.xml"/><Relationship Id="rId142" Type="http://schemas.openxmlformats.org/officeDocument/2006/relationships/image" Target="../media/image515.png"/><Relationship Id="rId184" Type="http://schemas.openxmlformats.org/officeDocument/2006/relationships/image" Target="../media/image535.png"/><Relationship Id="rId391" Type="http://schemas.openxmlformats.org/officeDocument/2006/relationships/customXml" Target="../ink/ink786.xml"/><Relationship Id="rId405" Type="http://schemas.openxmlformats.org/officeDocument/2006/relationships/customXml" Target="../ink/ink793.xml"/><Relationship Id="rId251" Type="http://schemas.openxmlformats.org/officeDocument/2006/relationships/image" Target="../media/image568.png"/><Relationship Id="rId46" Type="http://schemas.openxmlformats.org/officeDocument/2006/relationships/image" Target="../media/image469.png"/><Relationship Id="rId293" Type="http://schemas.openxmlformats.org/officeDocument/2006/relationships/customXml" Target="../ink/ink736.xml"/><Relationship Id="rId307" Type="http://schemas.openxmlformats.org/officeDocument/2006/relationships/image" Target="../media/image595.png"/><Relationship Id="rId349" Type="http://schemas.openxmlformats.org/officeDocument/2006/relationships/image" Target="../media/image616.png"/><Relationship Id="rId88" Type="http://schemas.openxmlformats.org/officeDocument/2006/relationships/customXml" Target="../ink/ink631.xml"/><Relationship Id="rId111" Type="http://schemas.openxmlformats.org/officeDocument/2006/relationships/image" Target="../media/image500.png"/><Relationship Id="rId153" Type="http://schemas.openxmlformats.org/officeDocument/2006/relationships/image" Target="../media/image520.png"/><Relationship Id="rId195" Type="http://schemas.openxmlformats.org/officeDocument/2006/relationships/customXml" Target="../ink/ink686.xml"/><Relationship Id="rId209" Type="http://schemas.openxmlformats.org/officeDocument/2006/relationships/customXml" Target="../ink/ink693.xml"/><Relationship Id="rId360" Type="http://schemas.openxmlformats.org/officeDocument/2006/relationships/customXml" Target="../ink/ink770.xml"/><Relationship Id="rId220" Type="http://schemas.openxmlformats.org/officeDocument/2006/relationships/image" Target="../media/image553.png"/><Relationship Id="rId15" Type="http://schemas.openxmlformats.org/officeDocument/2006/relationships/image" Target="../media/image35.png"/><Relationship Id="rId57" Type="http://schemas.openxmlformats.org/officeDocument/2006/relationships/customXml" Target="../ink/ink615.xml"/><Relationship Id="rId262" Type="http://schemas.openxmlformats.org/officeDocument/2006/relationships/customXml" Target="../ink/ink720.xml"/><Relationship Id="rId318" Type="http://schemas.openxmlformats.org/officeDocument/2006/relationships/customXml" Target="../ink/ink749.xml"/><Relationship Id="rId99" Type="http://schemas.openxmlformats.org/officeDocument/2006/relationships/image" Target="../media/image208.png"/><Relationship Id="rId122" Type="http://schemas.openxmlformats.org/officeDocument/2006/relationships/image" Target="../media/image505.png"/><Relationship Id="rId164" Type="http://schemas.openxmlformats.org/officeDocument/2006/relationships/image" Target="../media/image525.png"/><Relationship Id="rId371" Type="http://schemas.openxmlformats.org/officeDocument/2006/relationships/customXml" Target="../ink/ink776.xml"/><Relationship Id="rId26" Type="http://schemas.openxmlformats.org/officeDocument/2006/relationships/customXml" Target="../ink/ink599.xml"/><Relationship Id="rId231" Type="http://schemas.openxmlformats.org/officeDocument/2006/relationships/customXml" Target="../ink/ink704.xml"/><Relationship Id="rId273" Type="http://schemas.openxmlformats.org/officeDocument/2006/relationships/image" Target="../media/image579.png"/><Relationship Id="rId329" Type="http://schemas.openxmlformats.org/officeDocument/2006/relationships/image" Target="../media/image606.png"/><Relationship Id="rId68" Type="http://schemas.openxmlformats.org/officeDocument/2006/relationships/customXml" Target="../ink/ink621.xml"/><Relationship Id="rId133" Type="http://schemas.openxmlformats.org/officeDocument/2006/relationships/customXml" Target="../ink/ink654.xml"/><Relationship Id="rId175" Type="http://schemas.openxmlformats.org/officeDocument/2006/relationships/customXml" Target="../ink/ink676.xml"/><Relationship Id="rId340" Type="http://schemas.openxmlformats.org/officeDocument/2006/relationships/customXml" Target="../ink/ink760.xml"/><Relationship Id="rId200" Type="http://schemas.openxmlformats.org/officeDocument/2006/relationships/image" Target="../media/image543.png"/><Relationship Id="rId382" Type="http://schemas.openxmlformats.org/officeDocument/2006/relationships/image" Target="../media/image632.png"/><Relationship Id="rId242" Type="http://schemas.openxmlformats.org/officeDocument/2006/relationships/customXml" Target="../ink/ink710.xml"/><Relationship Id="rId284" Type="http://schemas.openxmlformats.org/officeDocument/2006/relationships/image" Target="../media/image584.png"/><Relationship Id="rId37" Type="http://schemas.openxmlformats.org/officeDocument/2006/relationships/customXml" Target="../ink/ink605.xml"/><Relationship Id="rId79" Type="http://schemas.openxmlformats.org/officeDocument/2006/relationships/image" Target="../media/image485.png"/><Relationship Id="rId102" Type="http://schemas.openxmlformats.org/officeDocument/2006/relationships/customXml" Target="../ink/ink638.xml"/><Relationship Id="rId144" Type="http://schemas.openxmlformats.org/officeDocument/2006/relationships/image" Target="../media/image516.png"/><Relationship Id="rId90" Type="http://schemas.openxmlformats.org/officeDocument/2006/relationships/customXml" Target="../ink/ink632.xml"/><Relationship Id="rId186" Type="http://schemas.openxmlformats.org/officeDocument/2006/relationships/image" Target="../media/image536.png"/><Relationship Id="rId351" Type="http://schemas.openxmlformats.org/officeDocument/2006/relationships/image" Target="../media/image617.png"/><Relationship Id="rId393" Type="http://schemas.openxmlformats.org/officeDocument/2006/relationships/customXml" Target="../ink/ink787.xml"/><Relationship Id="rId407" Type="http://schemas.openxmlformats.org/officeDocument/2006/relationships/customXml" Target="../ink/ink794.xml"/><Relationship Id="rId211" Type="http://schemas.openxmlformats.org/officeDocument/2006/relationships/customXml" Target="../ink/ink694.xml"/><Relationship Id="rId253" Type="http://schemas.openxmlformats.org/officeDocument/2006/relationships/image" Target="../media/image569.png"/><Relationship Id="rId295" Type="http://schemas.openxmlformats.org/officeDocument/2006/relationships/customXml" Target="../ink/ink737.xml"/><Relationship Id="rId309" Type="http://schemas.openxmlformats.org/officeDocument/2006/relationships/image" Target="../media/image596.png"/></Relationships>
</file>

<file path=ppt/slides/_rels/slide8.xml.rels><?xml version="1.0" encoding="UTF-8" standalone="yes"?>
<Relationships xmlns="http://schemas.openxmlformats.org/package/2006/relationships"><Relationship Id="rId13" Type="http://schemas.openxmlformats.org/officeDocument/2006/relationships/image" Target="../media/image649.png"/><Relationship Id="rId18" Type="http://schemas.openxmlformats.org/officeDocument/2006/relationships/customXml" Target="../ink/ink803.xml"/><Relationship Id="rId26" Type="http://schemas.openxmlformats.org/officeDocument/2006/relationships/customXml" Target="../ink/ink807.xml"/><Relationship Id="rId39" Type="http://schemas.openxmlformats.org/officeDocument/2006/relationships/image" Target="../media/image662.png"/><Relationship Id="rId21" Type="http://schemas.openxmlformats.org/officeDocument/2006/relationships/image" Target="../media/image653.png"/><Relationship Id="rId34" Type="http://schemas.openxmlformats.org/officeDocument/2006/relationships/customXml" Target="../ink/ink811.xml"/><Relationship Id="rId7" Type="http://schemas.openxmlformats.org/officeDocument/2006/relationships/image" Target="../media/image646.png"/><Relationship Id="rId12" Type="http://schemas.openxmlformats.org/officeDocument/2006/relationships/customXml" Target="../ink/ink800.xml"/><Relationship Id="rId17" Type="http://schemas.openxmlformats.org/officeDocument/2006/relationships/image" Target="../media/image651.png"/><Relationship Id="rId25" Type="http://schemas.openxmlformats.org/officeDocument/2006/relationships/image" Target="../media/image655.png"/><Relationship Id="rId33" Type="http://schemas.openxmlformats.org/officeDocument/2006/relationships/image" Target="../media/image659.png"/><Relationship Id="rId38" Type="http://schemas.openxmlformats.org/officeDocument/2006/relationships/customXml" Target="../ink/ink813.xml"/><Relationship Id="rId2" Type="http://schemas.openxmlformats.org/officeDocument/2006/relationships/notesSlide" Target="../notesSlides/notesSlide8.xml"/><Relationship Id="rId16" Type="http://schemas.openxmlformats.org/officeDocument/2006/relationships/customXml" Target="../ink/ink802.xml"/><Relationship Id="rId20" Type="http://schemas.openxmlformats.org/officeDocument/2006/relationships/customXml" Target="../ink/ink804.xml"/><Relationship Id="rId29" Type="http://schemas.openxmlformats.org/officeDocument/2006/relationships/image" Target="../media/image657.png"/><Relationship Id="rId1" Type="http://schemas.openxmlformats.org/officeDocument/2006/relationships/slideLayout" Target="../slideLayouts/slideLayout7.xml"/><Relationship Id="rId6" Type="http://schemas.openxmlformats.org/officeDocument/2006/relationships/customXml" Target="../ink/ink797.xml"/><Relationship Id="rId11" Type="http://schemas.openxmlformats.org/officeDocument/2006/relationships/image" Target="../media/image648.png"/><Relationship Id="rId24" Type="http://schemas.openxmlformats.org/officeDocument/2006/relationships/customXml" Target="../ink/ink806.xml"/><Relationship Id="rId32" Type="http://schemas.openxmlformats.org/officeDocument/2006/relationships/customXml" Target="../ink/ink810.xml"/><Relationship Id="rId37" Type="http://schemas.openxmlformats.org/officeDocument/2006/relationships/image" Target="../media/image661.png"/><Relationship Id="rId5" Type="http://schemas.openxmlformats.org/officeDocument/2006/relationships/image" Target="../media/image6450.png"/><Relationship Id="rId15" Type="http://schemas.openxmlformats.org/officeDocument/2006/relationships/image" Target="../media/image650.png"/><Relationship Id="rId23" Type="http://schemas.openxmlformats.org/officeDocument/2006/relationships/image" Target="../media/image654.png"/><Relationship Id="rId28" Type="http://schemas.openxmlformats.org/officeDocument/2006/relationships/customXml" Target="../ink/ink808.xml"/><Relationship Id="rId36" Type="http://schemas.openxmlformats.org/officeDocument/2006/relationships/customXml" Target="../ink/ink812.xml"/><Relationship Id="rId10" Type="http://schemas.openxmlformats.org/officeDocument/2006/relationships/customXml" Target="../ink/ink799.xml"/><Relationship Id="rId19" Type="http://schemas.openxmlformats.org/officeDocument/2006/relationships/image" Target="../media/image652.png"/><Relationship Id="rId31" Type="http://schemas.openxmlformats.org/officeDocument/2006/relationships/image" Target="../media/image658.png"/><Relationship Id="rId4" Type="http://schemas.openxmlformats.org/officeDocument/2006/relationships/customXml" Target="../ink/ink796.xml"/><Relationship Id="rId9" Type="http://schemas.openxmlformats.org/officeDocument/2006/relationships/image" Target="../media/image647.png"/><Relationship Id="rId14" Type="http://schemas.openxmlformats.org/officeDocument/2006/relationships/customXml" Target="../ink/ink801.xml"/><Relationship Id="rId22" Type="http://schemas.openxmlformats.org/officeDocument/2006/relationships/customXml" Target="../ink/ink805.xml"/><Relationship Id="rId27" Type="http://schemas.openxmlformats.org/officeDocument/2006/relationships/image" Target="../media/image656.png"/><Relationship Id="rId30" Type="http://schemas.openxmlformats.org/officeDocument/2006/relationships/customXml" Target="../ink/ink809.xml"/><Relationship Id="rId35" Type="http://schemas.openxmlformats.org/officeDocument/2006/relationships/image" Target="../media/image660.png"/><Relationship Id="rId8" Type="http://schemas.openxmlformats.org/officeDocument/2006/relationships/customXml" Target="../ink/ink79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customXml" Target="../ink/ink816.xml"/><Relationship Id="rId13" Type="http://schemas.openxmlformats.org/officeDocument/2006/relationships/image" Target="../media/image668.png"/><Relationship Id="rId18" Type="http://schemas.openxmlformats.org/officeDocument/2006/relationships/customXml" Target="../ink/ink821.xml"/><Relationship Id="rId3" Type="http://schemas.openxmlformats.org/officeDocument/2006/relationships/image" Target="../media/image663.png"/><Relationship Id="rId21" Type="http://schemas.openxmlformats.org/officeDocument/2006/relationships/image" Target="../media/image672.png"/><Relationship Id="rId7" Type="http://schemas.openxmlformats.org/officeDocument/2006/relationships/image" Target="../media/image665.png"/><Relationship Id="rId12" Type="http://schemas.openxmlformats.org/officeDocument/2006/relationships/customXml" Target="../ink/ink818.xml"/><Relationship Id="rId17" Type="http://schemas.openxmlformats.org/officeDocument/2006/relationships/image" Target="../media/image670.png"/><Relationship Id="rId2" Type="http://schemas.openxmlformats.org/officeDocument/2006/relationships/notesSlide" Target="../notesSlides/notesSlide9.xml"/><Relationship Id="rId16" Type="http://schemas.openxmlformats.org/officeDocument/2006/relationships/customXml" Target="../ink/ink820.xml"/><Relationship Id="rId20" Type="http://schemas.openxmlformats.org/officeDocument/2006/relationships/customXml" Target="../ink/ink822.xml"/><Relationship Id="rId1" Type="http://schemas.openxmlformats.org/officeDocument/2006/relationships/slideLayout" Target="../slideLayouts/slideLayout7.xml"/><Relationship Id="rId6" Type="http://schemas.openxmlformats.org/officeDocument/2006/relationships/customXml" Target="../ink/ink815.xml"/><Relationship Id="rId11" Type="http://schemas.openxmlformats.org/officeDocument/2006/relationships/image" Target="../media/image667.png"/><Relationship Id="rId5" Type="http://schemas.openxmlformats.org/officeDocument/2006/relationships/image" Target="../media/image664.png"/><Relationship Id="rId15" Type="http://schemas.openxmlformats.org/officeDocument/2006/relationships/image" Target="../media/image669.png"/><Relationship Id="rId10" Type="http://schemas.openxmlformats.org/officeDocument/2006/relationships/customXml" Target="../ink/ink817.xml"/><Relationship Id="rId19" Type="http://schemas.openxmlformats.org/officeDocument/2006/relationships/image" Target="../media/image671.png"/><Relationship Id="rId4" Type="http://schemas.openxmlformats.org/officeDocument/2006/relationships/customXml" Target="../ink/ink814.xml"/><Relationship Id="rId9" Type="http://schemas.openxmlformats.org/officeDocument/2006/relationships/image" Target="../media/image666.png"/><Relationship Id="rId14" Type="http://schemas.openxmlformats.org/officeDocument/2006/relationships/customXml" Target="../ink/ink8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588C580-9DD5-6066-93A0-302B5452EEC3}"/>
              </a:ext>
            </a:extLst>
          </p:cNvPr>
          <p:cNvPicPr>
            <a:picLocks noChangeAspect="1"/>
          </p:cNvPicPr>
          <p:nvPr/>
        </p:nvPicPr>
        <p:blipFill>
          <a:blip r:embed="rId3"/>
          <a:stretch>
            <a:fillRect/>
          </a:stretch>
        </p:blipFill>
        <p:spPr>
          <a:xfrm>
            <a:off x="165523" y="974765"/>
            <a:ext cx="7929677" cy="4563005"/>
          </a:xfrm>
          <a:prstGeom prst="rect">
            <a:avLst/>
          </a:prstGeom>
        </p:spPr>
      </p:pic>
      <p:grpSp>
        <p:nvGrpSpPr>
          <p:cNvPr id="30" name="Gruppieren 29">
            <a:extLst>
              <a:ext uri="{FF2B5EF4-FFF2-40B4-BE49-F238E27FC236}">
                <a16:creationId xmlns:a16="http://schemas.microsoft.com/office/drawing/2014/main" id="{182E8440-1572-4961-9316-6E6C27AFD62A}"/>
              </a:ext>
            </a:extLst>
          </p:cNvPr>
          <p:cNvGrpSpPr/>
          <p:nvPr/>
        </p:nvGrpSpPr>
        <p:grpSpPr>
          <a:xfrm>
            <a:off x="991882" y="3838352"/>
            <a:ext cx="4665960" cy="495360"/>
            <a:chOff x="991882" y="3838352"/>
            <a:chExt cx="4665960" cy="495360"/>
          </a:xfrm>
        </p:grpSpPr>
        <mc:AlternateContent xmlns:mc="http://schemas.openxmlformats.org/markup-compatibility/2006" xmlns:p14="http://schemas.microsoft.com/office/powerpoint/2010/main">
          <mc:Choice Requires="p14">
            <p:contentPart p14:bwMode="auto" r:id="rId4">
              <p14:nvContentPartPr>
                <p14:cNvPr id="15" name="Freihand 14">
                  <a:extLst>
                    <a:ext uri="{FF2B5EF4-FFF2-40B4-BE49-F238E27FC236}">
                      <a16:creationId xmlns:a16="http://schemas.microsoft.com/office/drawing/2014/main" id="{3D99EEC3-D739-451B-9DF1-2C2EB19FCE5D}"/>
                    </a:ext>
                  </a:extLst>
                </p14:cNvPr>
                <p14:cNvContentPartPr/>
                <p14:nvPr/>
              </p14:nvContentPartPr>
              <p14:xfrm>
                <a:off x="991882" y="3838352"/>
                <a:ext cx="4181400" cy="195840"/>
              </p14:xfrm>
            </p:contentPart>
          </mc:Choice>
          <mc:Fallback xmlns="">
            <p:pic>
              <p:nvPicPr>
                <p:cNvPr id="15" name="Freihand 14">
                  <a:extLst>
                    <a:ext uri="{FF2B5EF4-FFF2-40B4-BE49-F238E27FC236}">
                      <a16:creationId xmlns:a16="http://schemas.microsoft.com/office/drawing/2014/main" id="{3D99EEC3-D739-451B-9DF1-2C2EB19FCE5D}"/>
                    </a:ext>
                  </a:extLst>
                </p:cNvPr>
                <p:cNvPicPr/>
                <p:nvPr/>
              </p:nvPicPr>
              <p:blipFill>
                <a:blip r:embed="rId5"/>
                <a:stretch>
                  <a:fillRect/>
                </a:stretch>
              </p:blipFill>
              <p:spPr>
                <a:xfrm>
                  <a:off x="987562" y="3834032"/>
                  <a:ext cx="4190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2CB57A2A-3F8D-4912-AA5B-B08CFC64FD8E}"/>
                    </a:ext>
                  </a:extLst>
                </p14:cNvPr>
                <p14:cNvContentPartPr/>
                <p14:nvPr/>
              </p14:nvContentPartPr>
              <p14:xfrm>
                <a:off x="5108122" y="3984872"/>
                <a:ext cx="106560" cy="107640"/>
              </p14:xfrm>
            </p:contentPart>
          </mc:Choice>
          <mc:Fallback xmlns="">
            <p:pic>
              <p:nvPicPr>
                <p:cNvPr id="16" name="Freihand 15">
                  <a:extLst>
                    <a:ext uri="{FF2B5EF4-FFF2-40B4-BE49-F238E27FC236}">
                      <a16:creationId xmlns:a16="http://schemas.microsoft.com/office/drawing/2014/main" id="{2CB57A2A-3F8D-4912-AA5B-B08CFC64FD8E}"/>
                    </a:ext>
                  </a:extLst>
                </p:cNvPr>
                <p:cNvPicPr/>
                <p:nvPr/>
              </p:nvPicPr>
              <p:blipFill>
                <a:blip r:embed="rId7"/>
                <a:stretch>
                  <a:fillRect/>
                </a:stretch>
              </p:blipFill>
              <p:spPr>
                <a:xfrm>
                  <a:off x="5103802" y="3980552"/>
                  <a:ext cx="115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Freihand 16">
                  <a:extLst>
                    <a:ext uri="{FF2B5EF4-FFF2-40B4-BE49-F238E27FC236}">
                      <a16:creationId xmlns:a16="http://schemas.microsoft.com/office/drawing/2014/main" id="{56BD59A5-31ED-4269-B1A7-43E0B65A3E0C}"/>
                    </a:ext>
                  </a:extLst>
                </p14:cNvPr>
                <p14:cNvContentPartPr/>
                <p14:nvPr/>
              </p14:nvContentPartPr>
              <p14:xfrm>
                <a:off x="4942162" y="3995672"/>
                <a:ext cx="112320" cy="122760"/>
              </p14:xfrm>
            </p:contentPart>
          </mc:Choice>
          <mc:Fallback xmlns="">
            <p:pic>
              <p:nvPicPr>
                <p:cNvPr id="17" name="Freihand 16">
                  <a:extLst>
                    <a:ext uri="{FF2B5EF4-FFF2-40B4-BE49-F238E27FC236}">
                      <a16:creationId xmlns:a16="http://schemas.microsoft.com/office/drawing/2014/main" id="{56BD59A5-31ED-4269-B1A7-43E0B65A3E0C}"/>
                    </a:ext>
                  </a:extLst>
                </p:cNvPr>
                <p:cNvPicPr/>
                <p:nvPr/>
              </p:nvPicPr>
              <p:blipFill>
                <a:blip r:embed="rId9"/>
                <a:stretch>
                  <a:fillRect/>
                </a:stretch>
              </p:blipFill>
              <p:spPr>
                <a:xfrm>
                  <a:off x="4937842" y="3991352"/>
                  <a:ext cx="120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Freihand 17">
                  <a:extLst>
                    <a:ext uri="{FF2B5EF4-FFF2-40B4-BE49-F238E27FC236}">
                      <a16:creationId xmlns:a16="http://schemas.microsoft.com/office/drawing/2014/main" id="{5CA0AFB4-C7BE-4713-B114-CFE0FD17718E}"/>
                    </a:ext>
                  </a:extLst>
                </p14:cNvPr>
                <p14:cNvContentPartPr/>
                <p14:nvPr/>
              </p14:nvContentPartPr>
              <p14:xfrm>
                <a:off x="5040082" y="4118432"/>
                <a:ext cx="360" cy="360"/>
              </p14:xfrm>
            </p:contentPart>
          </mc:Choice>
          <mc:Fallback xmlns="">
            <p:pic>
              <p:nvPicPr>
                <p:cNvPr id="18" name="Freihand 17">
                  <a:extLst>
                    <a:ext uri="{FF2B5EF4-FFF2-40B4-BE49-F238E27FC236}">
                      <a16:creationId xmlns:a16="http://schemas.microsoft.com/office/drawing/2014/main" id="{5CA0AFB4-C7BE-4713-B114-CFE0FD17718E}"/>
                    </a:ext>
                  </a:extLst>
                </p:cNvPr>
                <p:cNvPicPr/>
                <p:nvPr/>
              </p:nvPicPr>
              <p:blipFill>
                <a:blip r:embed="rId11"/>
                <a:stretch>
                  <a:fillRect/>
                </a:stretch>
              </p:blipFill>
              <p:spPr>
                <a:xfrm>
                  <a:off x="5035762" y="4114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Freihand 18">
                  <a:extLst>
                    <a:ext uri="{FF2B5EF4-FFF2-40B4-BE49-F238E27FC236}">
                      <a16:creationId xmlns:a16="http://schemas.microsoft.com/office/drawing/2014/main" id="{13EA994D-B273-478B-814D-E8EFFF57E32E}"/>
                    </a:ext>
                  </a:extLst>
                </p14:cNvPr>
                <p14:cNvContentPartPr/>
                <p14:nvPr/>
              </p14:nvContentPartPr>
              <p14:xfrm>
                <a:off x="5281642" y="3975152"/>
                <a:ext cx="11880" cy="118440"/>
              </p14:xfrm>
            </p:contentPart>
          </mc:Choice>
          <mc:Fallback xmlns="">
            <p:pic>
              <p:nvPicPr>
                <p:cNvPr id="19" name="Freihand 18">
                  <a:extLst>
                    <a:ext uri="{FF2B5EF4-FFF2-40B4-BE49-F238E27FC236}">
                      <a16:creationId xmlns:a16="http://schemas.microsoft.com/office/drawing/2014/main" id="{13EA994D-B273-478B-814D-E8EFFF57E32E}"/>
                    </a:ext>
                  </a:extLst>
                </p:cNvPr>
                <p:cNvPicPr/>
                <p:nvPr/>
              </p:nvPicPr>
              <p:blipFill>
                <a:blip r:embed="rId13"/>
                <a:stretch>
                  <a:fillRect/>
                </a:stretch>
              </p:blipFill>
              <p:spPr>
                <a:xfrm>
                  <a:off x="5277322" y="3970832"/>
                  <a:ext cx="20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Freihand 19">
                  <a:extLst>
                    <a:ext uri="{FF2B5EF4-FFF2-40B4-BE49-F238E27FC236}">
                      <a16:creationId xmlns:a16="http://schemas.microsoft.com/office/drawing/2014/main" id="{A0692465-96AB-4947-A6F8-A52FA4E94CED}"/>
                    </a:ext>
                  </a:extLst>
                </p14:cNvPr>
                <p14:cNvContentPartPr/>
                <p14:nvPr/>
              </p14:nvContentPartPr>
              <p14:xfrm>
                <a:off x="5333482" y="3952832"/>
                <a:ext cx="95400" cy="147600"/>
              </p14:xfrm>
            </p:contentPart>
          </mc:Choice>
          <mc:Fallback xmlns="">
            <p:pic>
              <p:nvPicPr>
                <p:cNvPr id="20" name="Freihand 19">
                  <a:extLst>
                    <a:ext uri="{FF2B5EF4-FFF2-40B4-BE49-F238E27FC236}">
                      <a16:creationId xmlns:a16="http://schemas.microsoft.com/office/drawing/2014/main" id="{A0692465-96AB-4947-A6F8-A52FA4E94CED}"/>
                    </a:ext>
                  </a:extLst>
                </p:cNvPr>
                <p:cNvPicPr/>
                <p:nvPr/>
              </p:nvPicPr>
              <p:blipFill>
                <a:blip r:embed="rId15"/>
                <a:stretch>
                  <a:fillRect/>
                </a:stretch>
              </p:blipFill>
              <p:spPr>
                <a:xfrm>
                  <a:off x="5329162" y="3948512"/>
                  <a:ext cx="104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Freihand 21">
                  <a:extLst>
                    <a:ext uri="{FF2B5EF4-FFF2-40B4-BE49-F238E27FC236}">
                      <a16:creationId xmlns:a16="http://schemas.microsoft.com/office/drawing/2014/main" id="{4713EC00-507F-45F6-ACFE-722C723D56AF}"/>
                    </a:ext>
                  </a:extLst>
                </p14:cNvPr>
                <p14:cNvContentPartPr/>
                <p14:nvPr/>
              </p14:nvContentPartPr>
              <p14:xfrm>
                <a:off x="5337442" y="3928712"/>
                <a:ext cx="228600" cy="111960"/>
              </p14:xfrm>
            </p:contentPart>
          </mc:Choice>
          <mc:Fallback xmlns="">
            <p:pic>
              <p:nvPicPr>
                <p:cNvPr id="22" name="Freihand 21">
                  <a:extLst>
                    <a:ext uri="{FF2B5EF4-FFF2-40B4-BE49-F238E27FC236}">
                      <a16:creationId xmlns:a16="http://schemas.microsoft.com/office/drawing/2014/main" id="{4713EC00-507F-45F6-ACFE-722C723D56AF}"/>
                    </a:ext>
                  </a:extLst>
                </p:cNvPr>
                <p:cNvPicPr/>
                <p:nvPr/>
              </p:nvPicPr>
              <p:blipFill>
                <a:blip r:embed="rId17"/>
                <a:stretch>
                  <a:fillRect/>
                </a:stretch>
              </p:blipFill>
              <p:spPr>
                <a:xfrm>
                  <a:off x="5333122" y="3924392"/>
                  <a:ext cx="237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Freihand 22">
                  <a:extLst>
                    <a:ext uri="{FF2B5EF4-FFF2-40B4-BE49-F238E27FC236}">
                      <a16:creationId xmlns:a16="http://schemas.microsoft.com/office/drawing/2014/main" id="{BB493B83-35D6-460E-9BD8-7324A24EEBC9}"/>
                    </a:ext>
                  </a:extLst>
                </p14:cNvPr>
                <p14:cNvContentPartPr/>
                <p14:nvPr/>
              </p14:nvContentPartPr>
              <p14:xfrm>
                <a:off x="5435002" y="3889472"/>
                <a:ext cx="82080" cy="83160"/>
              </p14:xfrm>
            </p:contentPart>
          </mc:Choice>
          <mc:Fallback xmlns="">
            <p:pic>
              <p:nvPicPr>
                <p:cNvPr id="23" name="Freihand 22">
                  <a:extLst>
                    <a:ext uri="{FF2B5EF4-FFF2-40B4-BE49-F238E27FC236}">
                      <a16:creationId xmlns:a16="http://schemas.microsoft.com/office/drawing/2014/main" id="{BB493B83-35D6-460E-9BD8-7324A24EEBC9}"/>
                    </a:ext>
                  </a:extLst>
                </p:cNvPr>
                <p:cNvPicPr/>
                <p:nvPr/>
              </p:nvPicPr>
              <p:blipFill>
                <a:blip r:embed="rId19"/>
                <a:stretch>
                  <a:fillRect/>
                </a:stretch>
              </p:blipFill>
              <p:spPr>
                <a:xfrm>
                  <a:off x="5430682" y="3885152"/>
                  <a:ext cx="90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Freihand 23">
                  <a:extLst>
                    <a:ext uri="{FF2B5EF4-FFF2-40B4-BE49-F238E27FC236}">
                      <a16:creationId xmlns:a16="http://schemas.microsoft.com/office/drawing/2014/main" id="{9C624735-504D-421A-A742-EF6BB5153A91}"/>
                    </a:ext>
                  </a:extLst>
                </p14:cNvPr>
                <p14:cNvContentPartPr/>
                <p14:nvPr/>
              </p14:nvContentPartPr>
              <p14:xfrm>
                <a:off x="5519242" y="3974792"/>
                <a:ext cx="124200" cy="78840"/>
              </p14:xfrm>
            </p:contentPart>
          </mc:Choice>
          <mc:Fallback xmlns="">
            <p:pic>
              <p:nvPicPr>
                <p:cNvPr id="24" name="Freihand 23">
                  <a:extLst>
                    <a:ext uri="{FF2B5EF4-FFF2-40B4-BE49-F238E27FC236}">
                      <a16:creationId xmlns:a16="http://schemas.microsoft.com/office/drawing/2014/main" id="{9C624735-504D-421A-A742-EF6BB5153A91}"/>
                    </a:ext>
                  </a:extLst>
                </p:cNvPr>
                <p:cNvPicPr/>
                <p:nvPr/>
              </p:nvPicPr>
              <p:blipFill>
                <a:blip r:embed="rId21"/>
                <a:stretch>
                  <a:fillRect/>
                </a:stretch>
              </p:blipFill>
              <p:spPr>
                <a:xfrm>
                  <a:off x="5514922" y="3970472"/>
                  <a:ext cx="132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3BE8B02B-34AA-49BC-AA4A-51343819F69B}"/>
                    </a:ext>
                  </a:extLst>
                </p14:cNvPr>
                <p14:cNvContentPartPr/>
                <p14:nvPr/>
              </p14:nvContentPartPr>
              <p14:xfrm>
                <a:off x="4960162" y="4271792"/>
                <a:ext cx="360" cy="360"/>
              </p14:xfrm>
            </p:contentPart>
          </mc:Choice>
          <mc:Fallback xmlns="">
            <p:pic>
              <p:nvPicPr>
                <p:cNvPr id="25" name="Freihand 24">
                  <a:extLst>
                    <a:ext uri="{FF2B5EF4-FFF2-40B4-BE49-F238E27FC236}">
                      <a16:creationId xmlns:a16="http://schemas.microsoft.com/office/drawing/2014/main" id="{3BE8B02B-34AA-49BC-AA4A-51343819F69B}"/>
                    </a:ext>
                  </a:extLst>
                </p:cNvPr>
                <p:cNvPicPr/>
                <p:nvPr/>
              </p:nvPicPr>
              <p:blipFill>
                <a:blip r:embed="rId11"/>
                <a:stretch>
                  <a:fillRect/>
                </a:stretch>
              </p:blipFill>
              <p:spPr>
                <a:xfrm>
                  <a:off x="4955842" y="4267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8C812BB0-D26A-43CF-8E38-E004BD7DA06F}"/>
                    </a:ext>
                  </a:extLst>
                </p14:cNvPr>
                <p14:cNvContentPartPr/>
                <p14:nvPr/>
              </p14:nvContentPartPr>
              <p14:xfrm>
                <a:off x="4992202" y="4158392"/>
                <a:ext cx="120240" cy="175320"/>
              </p14:xfrm>
            </p:contentPart>
          </mc:Choice>
          <mc:Fallback xmlns="">
            <p:pic>
              <p:nvPicPr>
                <p:cNvPr id="26" name="Freihand 25">
                  <a:extLst>
                    <a:ext uri="{FF2B5EF4-FFF2-40B4-BE49-F238E27FC236}">
                      <a16:creationId xmlns:a16="http://schemas.microsoft.com/office/drawing/2014/main" id="{8C812BB0-D26A-43CF-8E38-E004BD7DA06F}"/>
                    </a:ext>
                  </a:extLst>
                </p:cNvPr>
                <p:cNvPicPr/>
                <p:nvPr/>
              </p:nvPicPr>
              <p:blipFill>
                <a:blip r:embed="rId24"/>
                <a:stretch>
                  <a:fillRect/>
                </a:stretch>
              </p:blipFill>
              <p:spPr>
                <a:xfrm>
                  <a:off x="4987882" y="4154072"/>
                  <a:ext cx="128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EE8EE2C6-AE90-4034-BE48-1F44BA2C282B}"/>
                    </a:ext>
                  </a:extLst>
                </p14:cNvPr>
                <p14:cNvContentPartPr/>
                <p14:nvPr/>
              </p14:nvContentPartPr>
              <p14:xfrm>
                <a:off x="5126842" y="4208792"/>
                <a:ext cx="164880" cy="71640"/>
              </p14:xfrm>
            </p:contentPart>
          </mc:Choice>
          <mc:Fallback xmlns="">
            <p:pic>
              <p:nvPicPr>
                <p:cNvPr id="27" name="Freihand 26">
                  <a:extLst>
                    <a:ext uri="{FF2B5EF4-FFF2-40B4-BE49-F238E27FC236}">
                      <a16:creationId xmlns:a16="http://schemas.microsoft.com/office/drawing/2014/main" id="{EE8EE2C6-AE90-4034-BE48-1F44BA2C282B}"/>
                    </a:ext>
                  </a:extLst>
                </p:cNvPr>
                <p:cNvPicPr/>
                <p:nvPr/>
              </p:nvPicPr>
              <p:blipFill>
                <a:blip r:embed="rId26"/>
                <a:stretch>
                  <a:fillRect/>
                </a:stretch>
              </p:blipFill>
              <p:spPr>
                <a:xfrm>
                  <a:off x="5122522" y="4204472"/>
                  <a:ext cx="173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86AFAB94-5468-435A-A171-4BB62FBC9DAE}"/>
                    </a:ext>
                  </a:extLst>
                </p14:cNvPr>
                <p14:cNvContentPartPr/>
                <p14:nvPr/>
              </p14:nvContentPartPr>
              <p14:xfrm>
                <a:off x="5295322" y="4134632"/>
                <a:ext cx="128880" cy="113040"/>
              </p14:xfrm>
            </p:contentPart>
          </mc:Choice>
          <mc:Fallback xmlns="">
            <p:pic>
              <p:nvPicPr>
                <p:cNvPr id="28" name="Freihand 27">
                  <a:extLst>
                    <a:ext uri="{FF2B5EF4-FFF2-40B4-BE49-F238E27FC236}">
                      <a16:creationId xmlns:a16="http://schemas.microsoft.com/office/drawing/2014/main" id="{86AFAB94-5468-435A-A171-4BB62FBC9DAE}"/>
                    </a:ext>
                  </a:extLst>
                </p:cNvPr>
                <p:cNvPicPr/>
                <p:nvPr/>
              </p:nvPicPr>
              <p:blipFill>
                <a:blip r:embed="rId28"/>
                <a:stretch>
                  <a:fillRect/>
                </a:stretch>
              </p:blipFill>
              <p:spPr>
                <a:xfrm>
                  <a:off x="5291002" y="4130312"/>
                  <a:ext cx="137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8FDFB3A9-01DE-42C9-B0DE-B2EEB13F5B31}"/>
                    </a:ext>
                  </a:extLst>
                </p14:cNvPr>
                <p14:cNvContentPartPr/>
                <p14:nvPr/>
              </p14:nvContentPartPr>
              <p14:xfrm>
                <a:off x="5440402" y="4104032"/>
                <a:ext cx="217440" cy="132840"/>
              </p14:xfrm>
            </p:contentPart>
          </mc:Choice>
          <mc:Fallback xmlns="">
            <p:pic>
              <p:nvPicPr>
                <p:cNvPr id="29" name="Freihand 28">
                  <a:extLst>
                    <a:ext uri="{FF2B5EF4-FFF2-40B4-BE49-F238E27FC236}">
                      <a16:creationId xmlns:a16="http://schemas.microsoft.com/office/drawing/2014/main" id="{8FDFB3A9-01DE-42C9-B0DE-B2EEB13F5B31}"/>
                    </a:ext>
                  </a:extLst>
                </p:cNvPr>
                <p:cNvPicPr/>
                <p:nvPr/>
              </p:nvPicPr>
              <p:blipFill>
                <a:blip r:embed="rId30"/>
                <a:stretch>
                  <a:fillRect/>
                </a:stretch>
              </p:blipFill>
              <p:spPr>
                <a:xfrm>
                  <a:off x="5436082" y="4099712"/>
                  <a:ext cx="226080" cy="14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54326" name="Freihand 54325">
                <a:extLst>
                  <a:ext uri="{FF2B5EF4-FFF2-40B4-BE49-F238E27FC236}">
                    <a16:creationId xmlns:a16="http://schemas.microsoft.com/office/drawing/2014/main" id="{46BC00EA-BCF9-4C98-B993-ECA4B3CCF65F}"/>
                  </a:ext>
                </a:extLst>
              </p14:cNvPr>
              <p14:cNvContentPartPr/>
              <p14:nvPr/>
            </p14:nvContentPartPr>
            <p14:xfrm>
              <a:off x="3263842" y="3932672"/>
              <a:ext cx="86040" cy="1302840"/>
            </p14:xfrm>
          </p:contentPart>
        </mc:Choice>
        <mc:Fallback xmlns="">
          <p:pic>
            <p:nvPicPr>
              <p:cNvPr id="54326" name="Freihand 54325">
                <a:extLst>
                  <a:ext uri="{FF2B5EF4-FFF2-40B4-BE49-F238E27FC236}">
                    <a16:creationId xmlns:a16="http://schemas.microsoft.com/office/drawing/2014/main" id="{46BC00EA-BCF9-4C98-B993-ECA4B3CCF65F}"/>
                  </a:ext>
                </a:extLst>
              </p:cNvPr>
              <p:cNvPicPr/>
              <p:nvPr/>
            </p:nvPicPr>
            <p:blipFill>
              <a:blip r:embed="rId32"/>
              <a:stretch>
                <a:fillRect/>
              </a:stretch>
            </p:blipFill>
            <p:spPr>
              <a:xfrm>
                <a:off x="3259522" y="3928352"/>
                <a:ext cx="94680" cy="1311480"/>
              </a:xfrm>
              <a:prstGeom prst="rect">
                <a:avLst/>
              </a:prstGeom>
            </p:spPr>
          </p:pic>
        </mc:Fallback>
      </mc:AlternateContent>
      <p:grpSp>
        <p:nvGrpSpPr>
          <p:cNvPr id="54411" name="Gruppieren 54410">
            <a:extLst>
              <a:ext uri="{FF2B5EF4-FFF2-40B4-BE49-F238E27FC236}">
                <a16:creationId xmlns:a16="http://schemas.microsoft.com/office/drawing/2014/main" id="{A0BC0CC6-FA4B-40B8-95F8-EFFA1D3122CD}"/>
              </a:ext>
            </a:extLst>
          </p:cNvPr>
          <p:cNvGrpSpPr/>
          <p:nvPr/>
        </p:nvGrpSpPr>
        <p:grpSpPr>
          <a:xfrm>
            <a:off x="722602" y="13712"/>
            <a:ext cx="11228400" cy="3750480"/>
            <a:chOff x="722602" y="13712"/>
            <a:chExt cx="11228400" cy="3750480"/>
          </a:xfrm>
        </p:grpSpPr>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0ED88914-513A-4233-A19C-B57522D8DF49}"/>
                    </a:ext>
                  </a:extLst>
                </p14:cNvPr>
                <p14:cNvContentPartPr/>
                <p14:nvPr/>
              </p14:nvContentPartPr>
              <p14:xfrm>
                <a:off x="940042" y="2458112"/>
                <a:ext cx="3949560" cy="979920"/>
              </p14:xfrm>
            </p:contentPart>
          </mc:Choice>
          <mc:Fallback xmlns="">
            <p:pic>
              <p:nvPicPr>
                <p:cNvPr id="31" name="Freihand 30">
                  <a:extLst>
                    <a:ext uri="{FF2B5EF4-FFF2-40B4-BE49-F238E27FC236}">
                      <a16:creationId xmlns:a16="http://schemas.microsoft.com/office/drawing/2014/main" id="{0ED88914-513A-4233-A19C-B57522D8DF49}"/>
                    </a:ext>
                  </a:extLst>
                </p:cNvPr>
                <p:cNvPicPr/>
                <p:nvPr/>
              </p:nvPicPr>
              <p:blipFill>
                <a:blip r:embed="rId34"/>
                <a:stretch>
                  <a:fillRect/>
                </a:stretch>
              </p:blipFill>
              <p:spPr>
                <a:xfrm>
                  <a:off x="935722" y="2453792"/>
                  <a:ext cx="3958200" cy="988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113E6903-B5D9-4493-8759-84B37148EEFB}"/>
                    </a:ext>
                  </a:extLst>
                </p14:cNvPr>
                <p14:cNvContentPartPr/>
                <p14:nvPr/>
              </p14:nvContentPartPr>
              <p14:xfrm>
                <a:off x="1073602" y="1415192"/>
                <a:ext cx="3751920" cy="1689120"/>
              </p14:xfrm>
            </p:contentPart>
          </mc:Choice>
          <mc:Fallback xmlns="">
            <p:pic>
              <p:nvPicPr>
                <p:cNvPr id="32" name="Freihand 31">
                  <a:extLst>
                    <a:ext uri="{FF2B5EF4-FFF2-40B4-BE49-F238E27FC236}">
                      <a16:creationId xmlns:a16="http://schemas.microsoft.com/office/drawing/2014/main" id="{113E6903-B5D9-4493-8759-84B37148EEFB}"/>
                    </a:ext>
                  </a:extLst>
                </p:cNvPr>
                <p:cNvPicPr/>
                <p:nvPr/>
              </p:nvPicPr>
              <p:blipFill>
                <a:blip r:embed="rId36"/>
                <a:stretch>
                  <a:fillRect/>
                </a:stretch>
              </p:blipFill>
              <p:spPr>
                <a:xfrm>
                  <a:off x="1069282" y="1410872"/>
                  <a:ext cx="3760560" cy="1697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4" name="Freihand 53">
                  <a:extLst>
                    <a:ext uri="{FF2B5EF4-FFF2-40B4-BE49-F238E27FC236}">
                      <a16:creationId xmlns:a16="http://schemas.microsoft.com/office/drawing/2014/main" id="{422A51EE-848F-444F-9EBE-89F12E7FB6D1}"/>
                    </a:ext>
                  </a:extLst>
                </p14:cNvPr>
                <p14:cNvContentPartPr/>
                <p14:nvPr/>
              </p14:nvContentPartPr>
              <p14:xfrm>
                <a:off x="5076442" y="3405272"/>
                <a:ext cx="199440" cy="30960"/>
              </p14:xfrm>
            </p:contentPart>
          </mc:Choice>
          <mc:Fallback xmlns="">
            <p:pic>
              <p:nvPicPr>
                <p:cNvPr id="54" name="Freihand 53">
                  <a:extLst>
                    <a:ext uri="{FF2B5EF4-FFF2-40B4-BE49-F238E27FC236}">
                      <a16:creationId xmlns:a16="http://schemas.microsoft.com/office/drawing/2014/main" id="{422A51EE-848F-444F-9EBE-89F12E7FB6D1}"/>
                    </a:ext>
                  </a:extLst>
                </p:cNvPr>
                <p:cNvPicPr/>
                <p:nvPr/>
              </p:nvPicPr>
              <p:blipFill>
                <a:blip r:embed="rId38"/>
                <a:stretch>
                  <a:fillRect/>
                </a:stretch>
              </p:blipFill>
              <p:spPr>
                <a:xfrm>
                  <a:off x="5072122" y="3400952"/>
                  <a:ext cx="208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5" name="Freihand 54">
                  <a:extLst>
                    <a:ext uri="{FF2B5EF4-FFF2-40B4-BE49-F238E27FC236}">
                      <a16:creationId xmlns:a16="http://schemas.microsoft.com/office/drawing/2014/main" id="{CAA0DA1E-A845-4043-B9C3-336DB71E4A7A}"/>
                    </a:ext>
                  </a:extLst>
                </p14:cNvPr>
                <p14:cNvContentPartPr/>
                <p14:nvPr/>
              </p14:nvContentPartPr>
              <p14:xfrm>
                <a:off x="5010922" y="3331832"/>
                <a:ext cx="177840" cy="143640"/>
              </p14:xfrm>
            </p:contentPart>
          </mc:Choice>
          <mc:Fallback xmlns="">
            <p:pic>
              <p:nvPicPr>
                <p:cNvPr id="55" name="Freihand 54">
                  <a:extLst>
                    <a:ext uri="{FF2B5EF4-FFF2-40B4-BE49-F238E27FC236}">
                      <a16:creationId xmlns:a16="http://schemas.microsoft.com/office/drawing/2014/main" id="{CAA0DA1E-A845-4043-B9C3-336DB71E4A7A}"/>
                    </a:ext>
                  </a:extLst>
                </p:cNvPr>
                <p:cNvPicPr/>
                <p:nvPr/>
              </p:nvPicPr>
              <p:blipFill>
                <a:blip r:embed="rId40"/>
                <a:stretch>
                  <a:fillRect/>
                </a:stretch>
              </p:blipFill>
              <p:spPr>
                <a:xfrm>
                  <a:off x="5006602" y="3327512"/>
                  <a:ext cx="186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7" name="Freihand 56">
                  <a:extLst>
                    <a:ext uri="{FF2B5EF4-FFF2-40B4-BE49-F238E27FC236}">
                      <a16:creationId xmlns:a16="http://schemas.microsoft.com/office/drawing/2014/main" id="{4873878F-9996-4526-8CDB-7429F8E0EC47}"/>
                    </a:ext>
                  </a:extLst>
                </p14:cNvPr>
                <p14:cNvContentPartPr/>
                <p14:nvPr/>
              </p14:nvContentPartPr>
              <p14:xfrm>
                <a:off x="5383162" y="3296552"/>
                <a:ext cx="128160" cy="115560"/>
              </p14:xfrm>
            </p:contentPart>
          </mc:Choice>
          <mc:Fallback xmlns="">
            <p:pic>
              <p:nvPicPr>
                <p:cNvPr id="57" name="Freihand 56">
                  <a:extLst>
                    <a:ext uri="{FF2B5EF4-FFF2-40B4-BE49-F238E27FC236}">
                      <a16:creationId xmlns:a16="http://schemas.microsoft.com/office/drawing/2014/main" id="{4873878F-9996-4526-8CDB-7429F8E0EC47}"/>
                    </a:ext>
                  </a:extLst>
                </p:cNvPr>
                <p:cNvPicPr/>
                <p:nvPr/>
              </p:nvPicPr>
              <p:blipFill>
                <a:blip r:embed="rId42"/>
                <a:stretch>
                  <a:fillRect/>
                </a:stretch>
              </p:blipFill>
              <p:spPr>
                <a:xfrm>
                  <a:off x="5378842" y="3292232"/>
                  <a:ext cx="136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8" name="Freihand 57">
                  <a:extLst>
                    <a:ext uri="{FF2B5EF4-FFF2-40B4-BE49-F238E27FC236}">
                      <a16:creationId xmlns:a16="http://schemas.microsoft.com/office/drawing/2014/main" id="{3267478C-813B-49E7-B671-871A48169BCD}"/>
                    </a:ext>
                  </a:extLst>
                </p14:cNvPr>
                <p14:cNvContentPartPr/>
                <p14:nvPr/>
              </p14:nvContentPartPr>
              <p14:xfrm>
                <a:off x="5505202" y="3290072"/>
                <a:ext cx="107280" cy="135720"/>
              </p14:xfrm>
            </p:contentPart>
          </mc:Choice>
          <mc:Fallback xmlns="">
            <p:pic>
              <p:nvPicPr>
                <p:cNvPr id="58" name="Freihand 57">
                  <a:extLst>
                    <a:ext uri="{FF2B5EF4-FFF2-40B4-BE49-F238E27FC236}">
                      <a16:creationId xmlns:a16="http://schemas.microsoft.com/office/drawing/2014/main" id="{3267478C-813B-49E7-B671-871A48169BCD}"/>
                    </a:ext>
                  </a:extLst>
                </p:cNvPr>
                <p:cNvPicPr/>
                <p:nvPr/>
              </p:nvPicPr>
              <p:blipFill>
                <a:blip r:embed="rId44"/>
                <a:stretch>
                  <a:fillRect/>
                </a:stretch>
              </p:blipFill>
              <p:spPr>
                <a:xfrm>
                  <a:off x="5500882" y="3285752"/>
                  <a:ext cx="115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9" name="Freihand 58">
                  <a:extLst>
                    <a:ext uri="{FF2B5EF4-FFF2-40B4-BE49-F238E27FC236}">
                      <a16:creationId xmlns:a16="http://schemas.microsoft.com/office/drawing/2014/main" id="{D64011DC-6023-48EB-A89E-21085A664E72}"/>
                    </a:ext>
                  </a:extLst>
                </p14:cNvPr>
                <p14:cNvContentPartPr/>
                <p14:nvPr/>
              </p14:nvContentPartPr>
              <p14:xfrm>
                <a:off x="5529682" y="3249392"/>
                <a:ext cx="119160" cy="19800"/>
              </p14:xfrm>
            </p:contentPart>
          </mc:Choice>
          <mc:Fallback xmlns="">
            <p:pic>
              <p:nvPicPr>
                <p:cNvPr id="59" name="Freihand 58">
                  <a:extLst>
                    <a:ext uri="{FF2B5EF4-FFF2-40B4-BE49-F238E27FC236}">
                      <a16:creationId xmlns:a16="http://schemas.microsoft.com/office/drawing/2014/main" id="{D64011DC-6023-48EB-A89E-21085A664E72}"/>
                    </a:ext>
                  </a:extLst>
                </p:cNvPr>
                <p:cNvPicPr/>
                <p:nvPr/>
              </p:nvPicPr>
              <p:blipFill>
                <a:blip r:embed="rId46"/>
                <a:stretch>
                  <a:fillRect/>
                </a:stretch>
              </p:blipFill>
              <p:spPr>
                <a:xfrm>
                  <a:off x="5525362" y="3245072"/>
                  <a:ext cx="127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0" name="Freihand 59">
                  <a:extLst>
                    <a:ext uri="{FF2B5EF4-FFF2-40B4-BE49-F238E27FC236}">
                      <a16:creationId xmlns:a16="http://schemas.microsoft.com/office/drawing/2014/main" id="{7091A577-D7DB-4F57-A33B-6C1001C51938}"/>
                    </a:ext>
                  </a:extLst>
                </p14:cNvPr>
                <p14:cNvContentPartPr/>
                <p14:nvPr/>
              </p14:nvContentPartPr>
              <p14:xfrm>
                <a:off x="5694202" y="3252992"/>
                <a:ext cx="80640" cy="135360"/>
              </p14:xfrm>
            </p:contentPart>
          </mc:Choice>
          <mc:Fallback xmlns="">
            <p:pic>
              <p:nvPicPr>
                <p:cNvPr id="60" name="Freihand 59">
                  <a:extLst>
                    <a:ext uri="{FF2B5EF4-FFF2-40B4-BE49-F238E27FC236}">
                      <a16:creationId xmlns:a16="http://schemas.microsoft.com/office/drawing/2014/main" id="{7091A577-D7DB-4F57-A33B-6C1001C51938}"/>
                    </a:ext>
                  </a:extLst>
                </p:cNvPr>
                <p:cNvPicPr/>
                <p:nvPr/>
              </p:nvPicPr>
              <p:blipFill>
                <a:blip r:embed="rId48"/>
                <a:stretch>
                  <a:fillRect/>
                </a:stretch>
              </p:blipFill>
              <p:spPr>
                <a:xfrm>
                  <a:off x="5689882" y="3248672"/>
                  <a:ext cx="89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Freihand 60">
                  <a:extLst>
                    <a:ext uri="{FF2B5EF4-FFF2-40B4-BE49-F238E27FC236}">
                      <a16:creationId xmlns:a16="http://schemas.microsoft.com/office/drawing/2014/main" id="{BD2343CC-1ED8-4C0B-8111-806C111010C3}"/>
                    </a:ext>
                  </a:extLst>
                </p14:cNvPr>
                <p14:cNvContentPartPr/>
                <p14:nvPr/>
              </p14:nvContentPartPr>
              <p14:xfrm>
                <a:off x="5653522" y="3223832"/>
                <a:ext cx="65880" cy="72360"/>
              </p14:xfrm>
            </p:contentPart>
          </mc:Choice>
          <mc:Fallback xmlns="">
            <p:pic>
              <p:nvPicPr>
                <p:cNvPr id="61" name="Freihand 60">
                  <a:extLst>
                    <a:ext uri="{FF2B5EF4-FFF2-40B4-BE49-F238E27FC236}">
                      <a16:creationId xmlns:a16="http://schemas.microsoft.com/office/drawing/2014/main" id="{BD2343CC-1ED8-4C0B-8111-806C111010C3}"/>
                    </a:ext>
                  </a:extLst>
                </p:cNvPr>
                <p:cNvPicPr/>
                <p:nvPr/>
              </p:nvPicPr>
              <p:blipFill>
                <a:blip r:embed="rId50"/>
                <a:stretch>
                  <a:fillRect/>
                </a:stretch>
              </p:blipFill>
              <p:spPr>
                <a:xfrm>
                  <a:off x="5649202" y="3219512"/>
                  <a:ext cx="74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9B606503-8779-466C-A00F-8B3E9DCDE942}"/>
                    </a:ext>
                  </a:extLst>
                </p14:cNvPr>
                <p14:cNvContentPartPr/>
                <p14:nvPr/>
              </p14:nvContentPartPr>
              <p14:xfrm>
                <a:off x="5773762" y="3326432"/>
                <a:ext cx="59040" cy="71280"/>
              </p14:xfrm>
            </p:contentPart>
          </mc:Choice>
          <mc:Fallback xmlns="">
            <p:pic>
              <p:nvPicPr>
                <p:cNvPr id="62" name="Freihand 61">
                  <a:extLst>
                    <a:ext uri="{FF2B5EF4-FFF2-40B4-BE49-F238E27FC236}">
                      <a16:creationId xmlns:a16="http://schemas.microsoft.com/office/drawing/2014/main" id="{9B606503-8779-466C-A00F-8B3E9DCDE942}"/>
                    </a:ext>
                  </a:extLst>
                </p:cNvPr>
                <p:cNvPicPr/>
                <p:nvPr/>
              </p:nvPicPr>
              <p:blipFill>
                <a:blip r:embed="rId52"/>
                <a:stretch>
                  <a:fillRect/>
                </a:stretch>
              </p:blipFill>
              <p:spPr>
                <a:xfrm>
                  <a:off x="5769442" y="3322112"/>
                  <a:ext cx="67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53FDAD7D-D5FC-4336-ACA6-9D05585ACC4B}"/>
                    </a:ext>
                  </a:extLst>
                </p14:cNvPr>
                <p14:cNvContentPartPr/>
                <p14:nvPr/>
              </p14:nvContentPartPr>
              <p14:xfrm>
                <a:off x="6014962" y="3307352"/>
                <a:ext cx="11160" cy="119880"/>
              </p14:xfrm>
            </p:contentPart>
          </mc:Choice>
          <mc:Fallback xmlns="">
            <p:pic>
              <p:nvPicPr>
                <p:cNvPr id="63" name="Freihand 62">
                  <a:extLst>
                    <a:ext uri="{FF2B5EF4-FFF2-40B4-BE49-F238E27FC236}">
                      <a16:creationId xmlns:a16="http://schemas.microsoft.com/office/drawing/2014/main" id="{53FDAD7D-D5FC-4336-ACA6-9D05585ACC4B}"/>
                    </a:ext>
                  </a:extLst>
                </p:cNvPr>
                <p:cNvPicPr/>
                <p:nvPr/>
              </p:nvPicPr>
              <p:blipFill>
                <a:blip r:embed="rId54"/>
                <a:stretch>
                  <a:fillRect/>
                </a:stretch>
              </p:blipFill>
              <p:spPr>
                <a:xfrm>
                  <a:off x="6010642" y="3303032"/>
                  <a:ext cx="19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272" name="Freihand 54271">
                  <a:extLst>
                    <a:ext uri="{FF2B5EF4-FFF2-40B4-BE49-F238E27FC236}">
                      <a16:creationId xmlns:a16="http://schemas.microsoft.com/office/drawing/2014/main" id="{8670F017-1CCD-43FD-AB2E-D89DA6665B21}"/>
                    </a:ext>
                  </a:extLst>
                </p14:cNvPr>
                <p14:cNvContentPartPr/>
                <p14:nvPr/>
              </p14:nvContentPartPr>
              <p14:xfrm>
                <a:off x="5928202" y="3295112"/>
                <a:ext cx="152640" cy="118440"/>
              </p14:xfrm>
            </p:contentPart>
          </mc:Choice>
          <mc:Fallback xmlns="">
            <p:pic>
              <p:nvPicPr>
                <p:cNvPr id="54272" name="Freihand 54271">
                  <a:extLst>
                    <a:ext uri="{FF2B5EF4-FFF2-40B4-BE49-F238E27FC236}">
                      <a16:creationId xmlns:a16="http://schemas.microsoft.com/office/drawing/2014/main" id="{8670F017-1CCD-43FD-AB2E-D89DA6665B21}"/>
                    </a:ext>
                  </a:extLst>
                </p:cNvPr>
                <p:cNvPicPr/>
                <p:nvPr/>
              </p:nvPicPr>
              <p:blipFill>
                <a:blip r:embed="rId56"/>
                <a:stretch>
                  <a:fillRect/>
                </a:stretch>
              </p:blipFill>
              <p:spPr>
                <a:xfrm>
                  <a:off x="5923882" y="3290792"/>
                  <a:ext cx="161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273" name="Freihand 54272">
                  <a:extLst>
                    <a:ext uri="{FF2B5EF4-FFF2-40B4-BE49-F238E27FC236}">
                      <a16:creationId xmlns:a16="http://schemas.microsoft.com/office/drawing/2014/main" id="{CBC4ECE5-A03C-447E-B87E-D663157B2393}"/>
                    </a:ext>
                  </a:extLst>
                </p14:cNvPr>
                <p14:cNvContentPartPr/>
                <p14:nvPr/>
              </p14:nvContentPartPr>
              <p14:xfrm>
                <a:off x="6086602" y="3337952"/>
                <a:ext cx="105480" cy="64800"/>
              </p14:xfrm>
            </p:contentPart>
          </mc:Choice>
          <mc:Fallback xmlns="">
            <p:pic>
              <p:nvPicPr>
                <p:cNvPr id="54273" name="Freihand 54272">
                  <a:extLst>
                    <a:ext uri="{FF2B5EF4-FFF2-40B4-BE49-F238E27FC236}">
                      <a16:creationId xmlns:a16="http://schemas.microsoft.com/office/drawing/2014/main" id="{CBC4ECE5-A03C-447E-B87E-D663157B2393}"/>
                    </a:ext>
                  </a:extLst>
                </p:cNvPr>
                <p:cNvPicPr/>
                <p:nvPr/>
              </p:nvPicPr>
              <p:blipFill>
                <a:blip r:embed="rId58"/>
                <a:stretch>
                  <a:fillRect/>
                </a:stretch>
              </p:blipFill>
              <p:spPr>
                <a:xfrm>
                  <a:off x="6082282" y="3333632"/>
                  <a:ext cx="114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274" name="Freihand 54273">
                  <a:extLst>
                    <a:ext uri="{FF2B5EF4-FFF2-40B4-BE49-F238E27FC236}">
                      <a16:creationId xmlns:a16="http://schemas.microsoft.com/office/drawing/2014/main" id="{0C7298E2-F1DA-4FF1-B488-8D999D7AC355}"/>
                    </a:ext>
                  </a:extLst>
                </p14:cNvPr>
                <p14:cNvContentPartPr/>
                <p14:nvPr/>
              </p14:nvContentPartPr>
              <p14:xfrm>
                <a:off x="6197482" y="3303392"/>
                <a:ext cx="249120" cy="88200"/>
              </p14:xfrm>
            </p:contentPart>
          </mc:Choice>
          <mc:Fallback xmlns="">
            <p:pic>
              <p:nvPicPr>
                <p:cNvPr id="54274" name="Freihand 54273">
                  <a:extLst>
                    <a:ext uri="{FF2B5EF4-FFF2-40B4-BE49-F238E27FC236}">
                      <a16:creationId xmlns:a16="http://schemas.microsoft.com/office/drawing/2014/main" id="{0C7298E2-F1DA-4FF1-B488-8D999D7AC355}"/>
                    </a:ext>
                  </a:extLst>
                </p:cNvPr>
                <p:cNvPicPr/>
                <p:nvPr/>
              </p:nvPicPr>
              <p:blipFill>
                <a:blip r:embed="rId60"/>
                <a:stretch>
                  <a:fillRect/>
                </a:stretch>
              </p:blipFill>
              <p:spPr>
                <a:xfrm>
                  <a:off x="6193162" y="3299072"/>
                  <a:ext cx="257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277" name="Freihand 54276">
                  <a:extLst>
                    <a:ext uri="{FF2B5EF4-FFF2-40B4-BE49-F238E27FC236}">
                      <a16:creationId xmlns:a16="http://schemas.microsoft.com/office/drawing/2014/main" id="{D39DCA7F-0CA4-4E21-BC86-20C3E2187305}"/>
                    </a:ext>
                  </a:extLst>
                </p14:cNvPr>
                <p14:cNvContentPartPr/>
                <p14:nvPr/>
              </p14:nvContentPartPr>
              <p14:xfrm>
                <a:off x="6440482" y="3325352"/>
                <a:ext cx="61200" cy="78480"/>
              </p14:xfrm>
            </p:contentPart>
          </mc:Choice>
          <mc:Fallback xmlns="">
            <p:pic>
              <p:nvPicPr>
                <p:cNvPr id="54277" name="Freihand 54276">
                  <a:extLst>
                    <a:ext uri="{FF2B5EF4-FFF2-40B4-BE49-F238E27FC236}">
                      <a16:creationId xmlns:a16="http://schemas.microsoft.com/office/drawing/2014/main" id="{D39DCA7F-0CA4-4E21-BC86-20C3E2187305}"/>
                    </a:ext>
                  </a:extLst>
                </p:cNvPr>
                <p:cNvPicPr/>
                <p:nvPr/>
              </p:nvPicPr>
              <p:blipFill>
                <a:blip r:embed="rId62"/>
                <a:stretch>
                  <a:fillRect/>
                </a:stretch>
              </p:blipFill>
              <p:spPr>
                <a:xfrm>
                  <a:off x="6436162" y="3321032"/>
                  <a:ext cx="69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278" name="Freihand 54277">
                  <a:extLst>
                    <a:ext uri="{FF2B5EF4-FFF2-40B4-BE49-F238E27FC236}">
                      <a16:creationId xmlns:a16="http://schemas.microsoft.com/office/drawing/2014/main" id="{9D5199AB-15E6-4473-A5FF-20DA90FD8966}"/>
                    </a:ext>
                  </a:extLst>
                </p14:cNvPr>
                <p14:cNvContentPartPr/>
                <p14:nvPr/>
              </p14:nvContentPartPr>
              <p14:xfrm>
                <a:off x="6531562" y="3237152"/>
                <a:ext cx="255600" cy="163080"/>
              </p14:xfrm>
            </p:contentPart>
          </mc:Choice>
          <mc:Fallback xmlns="">
            <p:pic>
              <p:nvPicPr>
                <p:cNvPr id="54278" name="Freihand 54277">
                  <a:extLst>
                    <a:ext uri="{FF2B5EF4-FFF2-40B4-BE49-F238E27FC236}">
                      <a16:creationId xmlns:a16="http://schemas.microsoft.com/office/drawing/2014/main" id="{9D5199AB-15E6-4473-A5FF-20DA90FD8966}"/>
                    </a:ext>
                  </a:extLst>
                </p:cNvPr>
                <p:cNvPicPr/>
                <p:nvPr/>
              </p:nvPicPr>
              <p:blipFill>
                <a:blip r:embed="rId64"/>
                <a:stretch>
                  <a:fillRect/>
                </a:stretch>
              </p:blipFill>
              <p:spPr>
                <a:xfrm>
                  <a:off x="6527242" y="3232832"/>
                  <a:ext cx="264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279" name="Freihand 54278">
                  <a:extLst>
                    <a:ext uri="{FF2B5EF4-FFF2-40B4-BE49-F238E27FC236}">
                      <a16:creationId xmlns:a16="http://schemas.microsoft.com/office/drawing/2014/main" id="{A35EF2FA-8A6D-42D3-8EEB-514CD9D05DEA}"/>
                    </a:ext>
                  </a:extLst>
                </p14:cNvPr>
                <p14:cNvContentPartPr/>
                <p14:nvPr/>
              </p14:nvContentPartPr>
              <p14:xfrm>
                <a:off x="6750802" y="3247952"/>
                <a:ext cx="360" cy="360"/>
              </p14:xfrm>
            </p:contentPart>
          </mc:Choice>
          <mc:Fallback xmlns="">
            <p:pic>
              <p:nvPicPr>
                <p:cNvPr id="54279" name="Freihand 54278">
                  <a:extLst>
                    <a:ext uri="{FF2B5EF4-FFF2-40B4-BE49-F238E27FC236}">
                      <a16:creationId xmlns:a16="http://schemas.microsoft.com/office/drawing/2014/main" id="{A35EF2FA-8A6D-42D3-8EEB-514CD9D05DEA}"/>
                    </a:ext>
                  </a:extLst>
                </p:cNvPr>
                <p:cNvPicPr/>
                <p:nvPr/>
              </p:nvPicPr>
              <p:blipFill>
                <a:blip r:embed="rId11"/>
                <a:stretch>
                  <a:fillRect/>
                </a:stretch>
              </p:blipFill>
              <p:spPr>
                <a:xfrm>
                  <a:off x="6746482" y="3243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280" name="Freihand 54279">
                  <a:extLst>
                    <a:ext uri="{FF2B5EF4-FFF2-40B4-BE49-F238E27FC236}">
                      <a16:creationId xmlns:a16="http://schemas.microsoft.com/office/drawing/2014/main" id="{09E6244B-AB7F-4DC2-8866-8D3717B9833B}"/>
                    </a:ext>
                  </a:extLst>
                </p14:cNvPr>
                <p14:cNvContentPartPr/>
                <p14:nvPr/>
              </p14:nvContentPartPr>
              <p14:xfrm>
                <a:off x="6781762" y="3277472"/>
                <a:ext cx="103320" cy="183960"/>
              </p14:xfrm>
            </p:contentPart>
          </mc:Choice>
          <mc:Fallback xmlns="">
            <p:pic>
              <p:nvPicPr>
                <p:cNvPr id="54280" name="Freihand 54279">
                  <a:extLst>
                    <a:ext uri="{FF2B5EF4-FFF2-40B4-BE49-F238E27FC236}">
                      <a16:creationId xmlns:a16="http://schemas.microsoft.com/office/drawing/2014/main" id="{09E6244B-AB7F-4DC2-8866-8D3717B9833B}"/>
                    </a:ext>
                  </a:extLst>
                </p:cNvPr>
                <p:cNvPicPr/>
                <p:nvPr/>
              </p:nvPicPr>
              <p:blipFill>
                <a:blip r:embed="rId67"/>
                <a:stretch>
                  <a:fillRect/>
                </a:stretch>
              </p:blipFill>
              <p:spPr>
                <a:xfrm>
                  <a:off x="6777442" y="3273152"/>
                  <a:ext cx="111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281" name="Freihand 54280">
                  <a:extLst>
                    <a:ext uri="{FF2B5EF4-FFF2-40B4-BE49-F238E27FC236}">
                      <a16:creationId xmlns:a16="http://schemas.microsoft.com/office/drawing/2014/main" id="{6315EB5D-D634-463E-83BE-5164B8BA1080}"/>
                    </a:ext>
                  </a:extLst>
                </p14:cNvPr>
                <p14:cNvContentPartPr/>
                <p14:nvPr/>
              </p14:nvContentPartPr>
              <p14:xfrm>
                <a:off x="6907042" y="3288632"/>
                <a:ext cx="58320" cy="61200"/>
              </p14:xfrm>
            </p:contentPart>
          </mc:Choice>
          <mc:Fallback xmlns="">
            <p:pic>
              <p:nvPicPr>
                <p:cNvPr id="54281" name="Freihand 54280">
                  <a:extLst>
                    <a:ext uri="{FF2B5EF4-FFF2-40B4-BE49-F238E27FC236}">
                      <a16:creationId xmlns:a16="http://schemas.microsoft.com/office/drawing/2014/main" id="{6315EB5D-D634-463E-83BE-5164B8BA1080}"/>
                    </a:ext>
                  </a:extLst>
                </p:cNvPr>
                <p:cNvPicPr/>
                <p:nvPr/>
              </p:nvPicPr>
              <p:blipFill>
                <a:blip r:embed="rId69"/>
                <a:stretch>
                  <a:fillRect/>
                </a:stretch>
              </p:blipFill>
              <p:spPr>
                <a:xfrm>
                  <a:off x="6902722" y="3284312"/>
                  <a:ext cx="66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282" name="Freihand 54281">
                  <a:extLst>
                    <a:ext uri="{FF2B5EF4-FFF2-40B4-BE49-F238E27FC236}">
                      <a16:creationId xmlns:a16="http://schemas.microsoft.com/office/drawing/2014/main" id="{9D925A1D-2C37-4960-A527-B8F5046B8801}"/>
                    </a:ext>
                  </a:extLst>
                </p14:cNvPr>
                <p14:cNvContentPartPr/>
                <p14:nvPr/>
              </p14:nvContentPartPr>
              <p14:xfrm>
                <a:off x="6971122" y="3285392"/>
                <a:ext cx="77040" cy="57600"/>
              </p14:xfrm>
            </p:contentPart>
          </mc:Choice>
          <mc:Fallback xmlns="">
            <p:pic>
              <p:nvPicPr>
                <p:cNvPr id="54282" name="Freihand 54281">
                  <a:extLst>
                    <a:ext uri="{FF2B5EF4-FFF2-40B4-BE49-F238E27FC236}">
                      <a16:creationId xmlns:a16="http://schemas.microsoft.com/office/drawing/2014/main" id="{9D925A1D-2C37-4960-A527-B8F5046B8801}"/>
                    </a:ext>
                  </a:extLst>
                </p:cNvPr>
                <p:cNvPicPr/>
                <p:nvPr/>
              </p:nvPicPr>
              <p:blipFill>
                <a:blip r:embed="rId71"/>
                <a:stretch>
                  <a:fillRect/>
                </a:stretch>
              </p:blipFill>
              <p:spPr>
                <a:xfrm>
                  <a:off x="6966802" y="3281072"/>
                  <a:ext cx="85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283" name="Freihand 54282">
                  <a:extLst>
                    <a:ext uri="{FF2B5EF4-FFF2-40B4-BE49-F238E27FC236}">
                      <a16:creationId xmlns:a16="http://schemas.microsoft.com/office/drawing/2014/main" id="{3AF9D331-46BA-41B1-8BDB-3ED954DDDF25}"/>
                    </a:ext>
                  </a:extLst>
                </p14:cNvPr>
                <p14:cNvContentPartPr/>
                <p14:nvPr/>
              </p14:nvContentPartPr>
              <p14:xfrm>
                <a:off x="7065802" y="3190352"/>
                <a:ext cx="299880" cy="153360"/>
              </p14:xfrm>
            </p:contentPart>
          </mc:Choice>
          <mc:Fallback xmlns="">
            <p:pic>
              <p:nvPicPr>
                <p:cNvPr id="54283" name="Freihand 54282">
                  <a:extLst>
                    <a:ext uri="{FF2B5EF4-FFF2-40B4-BE49-F238E27FC236}">
                      <a16:creationId xmlns:a16="http://schemas.microsoft.com/office/drawing/2014/main" id="{3AF9D331-46BA-41B1-8BDB-3ED954DDDF25}"/>
                    </a:ext>
                  </a:extLst>
                </p:cNvPr>
                <p:cNvPicPr/>
                <p:nvPr/>
              </p:nvPicPr>
              <p:blipFill>
                <a:blip r:embed="rId73"/>
                <a:stretch>
                  <a:fillRect/>
                </a:stretch>
              </p:blipFill>
              <p:spPr>
                <a:xfrm>
                  <a:off x="7061482" y="3186032"/>
                  <a:ext cx="308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284" name="Freihand 54283">
                  <a:extLst>
                    <a:ext uri="{FF2B5EF4-FFF2-40B4-BE49-F238E27FC236}">
                      <a16:creationId xmlns:a16="http://schemas.microsoft.com/office/drawing/2014/main" id="{B688D1D0-C461-4EEC-82DC-52EC231ECDC4}"/>
                    </a:ext>
                  </a:extLst>
                </p14:cNvPr>
                <p14:cNvContentPartPr/>
                <p14:nvPr/>
              </p14:nvContentPartPr>
              <p14:xfrm>
                <a:off x="7364602" y="3157592"/>
                <a:ext cx="85320" cy="163080"/>
              </p14:xfrm>
            </p:contentPart>
          </mc:Choice>
          <mc:Fallback xmlns="">
            <p:pic>
              <p:nvPicPr>
                <p:cNvPr id="54284" name="Freihand 54283">
                  <a:extLst>
                    <a:ext uri="{FF2B5EF4-FFF2-40B4-BE49-F238E27FC236}">
                      <a16:creationId xmlns:a16="http://schemas.microsoft.com/office/drawing/2014/main" id="{B688D1D0-C461-4EEC-82DC-52EC231ECDC4}"/>
                    </a:ext>
                  </a:extLst>
                </p:cNvPr>
                <p:cNvPicPr/>
                <p:nvPr/>
              </p:nvPicPr>
              <p:blipFill>
                <a:blip r:embed="rId75"/>
                <a:stretch>
                  <a:fillRect/>
                </a:stretch>
              </p:blipFill>
              <p:spPr>
                <a:xfrm>
                  <a:off x="7360282" y="3153272"/>
                  <a:ext cx="93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285" name="Freihand 54284">
                  <a:extLst>
                    <a:ext uri="{FF2B5EF4-FFF2-40B4-BE49-F238E27FC236}">
                      <a16:creationId xmlns:a16="http://schemas.microsoft.com/office/drawing/2014/main" id="{E4FC2033-FA79-4245-90D0-803C3F61479D}"/>
                    </a:ext>
                  </a:extLst>
                </p14:cNvPr>
                <p14:cNvContentPartPr/>
                <p14:nvPr/>
              </p14:nvContentPartPr>
              <p14:xfrm>
                <a:off x="7494562" y="3145352"/>
                <a:ext cx="119880" cy="162000"/>
              </p14:xfrm>
            </p:contentPart>
          </mc:Choice>
          <mc:Fallback xmlns="">
            <p:pic>
              <p:nvPicPr>
                <p:cNvPr id="54285" name="Freihand 54284">
                  <a:extLst>
                    <a:ext uri="{FF2B5EF4-FFF2-40B4-BE49-F238E27FC236}">
                      <a16:creationId xmlns:a16="http://schemas.microsoft.com/office/drawing/2014/main" id="{E4FC2033-FA79-4245-90D0-803C3F61479D}"/>
                    </a:ext>
                  </a:extLst>
                </p:cNvPr>
                <p:cNvPicPr/>
                <p:nvPr/>
              </p:nvPicPr>
              <p:blipFill>
                <a:blip r:embed="rId77"/>
                <a:stretch>
                  <a:fillRect/>
                </a:stretch>
              </p:blipFill>
              <p:spPr>
                <a:xfrm>
                  <a:off x="7490242" y="3141032"/>
                  <a:ext cx="128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286" name="Freihand 54285">
                  <a:extLst>
                    <a:ext uri="{FF2B5EF4-FFF2-40B4-BE49-F238E27FC236}">
                      <a16:creationId xmlns:a16="http://schemas.microsoft.com/office/drawing/2014/main" id="{33A5995B-096C-43E6-8863-55DD3E155759}"/>
                    </a:ext>
                  </a:extLst>
                </p14:cNvPr>
                <p14:cNvContentPartPr/>
                <p14:nvPr/>
              </p14:nvContentPartPr>
              <p14:xfrm>
                <a:off x="7627762" y="3171992"/>
                <a:ext cx="21600" cy="65880"/>
              </p14:xfrm>
            </p:contentPart>
          </mc:Choice>
          <mc:Fallback xmlns="">
            <p:pic>
              <p:nvPicPr>
                <p:cNvPr id="54286" name="Freihand 54285">
                  <a:extLst>
                    <a:ext uri="{FF2B5EF4-FFF2-40B4-BE49-F238E27FC236}">
                      <a16:creationId xmlns:a16="http://schemas.microsoft.com/office/drawing/2014/main" id="{33A5995B-096C-43E6-8863-55DD3E155759}"/>
                    </a:ext>
                  </a:extLst>
                </p:cNvPr>
                <p:cNvPicPr/>
                <p:nvPr/>
              </p:nvPicPr>
              <p:blipFill>
                <a:blip r:embed="rId79"/>
                <a:stretch>
                  <a:fillRect/>
                </a:stretch>
              </p:blipFill>
              <p:spPr>
                <a:xfrm>
                  <a:off x="7623442" y="3167672"/>
                  <a:ext cx="30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287" name="Freihand 54286">
                  <a:extLst>
                    <a:ext uri="{FF2B5EF4-FFF2-40B4-BE49-F238E27FC236}">
                      <a16:creationId xmlns:a16="http://schemas.microsoft.com/office/drawing/2014/main" id="{7031B181-5A0C-4935-8581-020493D572CB}"/>
                    </a:ext>
                  </a:extLst>
                </p14:cNvPr>
                <p14:cNvContentPartPr/>
                <p14:nvPr/>
              </p14:nvContentPartPr>
              <p14:xfrm>
                <a:off x="7621642" y="3243272"/>
                <a:ext cx="281520" cy="66960"/>
              </p14:xfrm>
            </p:contentPart>
          </mc:Choice>
          <mc:Fallback xmlns="">
            <p:pic>
              <p:nvPicPr>
                <p:cNvPr id="54287" name="Freihand 54286">
                  <a:extLst>
                    <a:ext uri="{FF2B5EF4-FFF2-40B4-BE49-F238E27FC236}">
                      <a16:creationId xmlns:a16="http://schemas.microsoft.com/office/drawing/2014/main" id="{7031B181-5A0C-4935-8581-020493D572CB}"/>
                    </a:ext>
                  </a:extLst>
                </p:cNvPr>
                <p:cNvPicPr/>
                <p:nvPr/>
              </p:nvPicPr>
              <p:blipFill>
                <a:blip r:embed="rId81"/>
                <a:stretch>
                  <a:fillRect/>
                </a:stretch>
              </p:blipFill>
              <p:spPr>
                <a:xfrm>
                  <a:off x="7617322" y="3238952"/>
                  <a:ext cx="290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289" name="Freihand 54288">
                  <a:extLst>
                    <a:ext uri="{FF2B5EF4-FFF2-40B4-BE49-F238E27FC236}">
                      <a16:creationId xmlns:a16="http://schemas.microsoft.com/office/drawing/2014/main" id="{0791B070-1BFF-464D-8612-412379117A34}"/>
                    </a:ext>
                  </a:extLst>
                </p14:cNvPr>
                <p14:cNvContentPartPr/>
                <p14:nvPr/>
              </p14:nvContentPartPr>
              <p14:xfrm>
                <a:off x="4693402" y="1277672"/>
                <a:ext cx="406800" cy="2294640"/>
              </p14:xfrm>
            </p:contentPart>
          </mc:Choice>
          <mc:Fallback xmlns="">
            <p:pic>
              <p:nvPicPr>
                <p:cNvPr id="54289" name="Freihand 54288">
                  <a:extLst>
                    <a:ext uri="{FF2B5EF4-FFF2-40B4-BE49-F238E27FC236}">
                      <a16:creationId xmlns:a16="http://schemas.microsoft.com/office/drawing/2014/main" id="{0791B070-1BFF-464D-8612-412379117A34}"/>
                    </a:ext>
                  </a:extLst>
                </p:cNvPr>
                <p:cNvPicPr/>
                <p:nvPr/>
              </p:nvPicPr>
              <p:blipFill>
                <a:blip r:embed="rId83"/>
                <a:stretch>
                  <a:fillRect/>
                </a:stretch>
              </p:blipFill>
              <p:spPr>
                <a:xfrm>
                  <a:off x="4689082" y="1273352"/>
                  <a:ext cx="415440" cy="2303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290" name="Freihand 54289">
                  <a:extLst>
                    <a:ext uri="{FF2B5EF4-FFF2-40B4-BE49-F238E27FC236}">
                      <a16:creationId xmlns:a16="http://schemas.microsoft.com/office/drawing/2014/main" id="{FFDAE297-1D75-421A-B8BB-331A0858B52D}"/>
                    </a:ext>
                  </a:extLst>
                </p14:cNvPr>
                <p14:cNvContentPartPr/>
                <p14:nvPr/>
              </p14:nvContentPartPr>
              <p14:xfrm>
                <a:off x="5206402" y="1860512"/>
                <a:ext cx="3374640" cy="686160"/>
              </p14:xfrm>
            </p:contentPart>
          </mc:Choice>
          <mc:Fallback xmlns="">
            <p:pic>
              <p:nvPicPr>
                <p:cNvPr id="54290" name="Freihand 54289">
                  <a:extLst>
                    <a:ext uri="{FF2B5EF4-FFF2-40B4-BE49-F238E27FC236}">
                      <a16:creationId xmlns:a16="http://schemas.microsoft.com/office/drawing/2014/main" id="{FFDAE297-1D75-421A-B8BB-331A0858B52D}"/>
                    </a:ext>
                  </a:extLst>
                </p:cNvPr>
                <p:cNvPicPr/>
                <p:nvPr/>
              </p:nvPicPr>
              <p:blipFill>
                <a:blip r:embed="rId85"/>
                <a:stretch>
                  <a:fillRect/>
                </a:stretch>
              </p:blipFill>
              <p:spPr>
                <a:xfrm>
                  <a:off x="5202082" y="1856192"/>
                  <a:ext cx="33832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291" name="Freihand 54290">
                  <a:extLst>
                    <a:ext uri="{FF2B5EF4-FFF2-40B4-BE49-F238E27FC236}">
                      <a16:creationId xmlns:a16="http://schemas.microsoft.com/office/drawing/2014/main" id="{DB263FEC-F14C-4254-B06C-49230837018D}"/>
                    </a:ext>
                  </a:extLst>
                </p14:cNvPr>
                <p14:cNvContentPartPr/>
                <p14:nvPr/>
              </p14:nvContentPartPr>
              <p14:xfrm>
                <a:off x="5115322" y="2274872"/>
                <a:ext cx="407880" cy="374040"/>
              </p14:xfrm>
            </p:contentPart>
          </mc:Choice>
          <mc:Fallback xmlns="">
            <p:pic>
              <p:nvPicPr>
                <p:cNvPr id="54291" name="Freihand 54290">
                  <a:extLst>
                    <a:ext uri="{FF2B5EF4-FFF2-40B4-BE49-F238E27FC236}">
                      <a16:creationId xmlns:a16="http://schemas.microsoft.com/office/drawing/2014/main" id="{DB263FEC-F14C-4254-B06C-49230837018D}"/>
                    </a:ext>
                  </a:extLst>
                </p:cNvPr>
                <p:cNvPicPr/>
                <p:nvPr/>
              </p:nvPicPr>
              <p:blipFill>
                <a:blip r:embed="rId87"/>
                <a:stretch>
                  <a:fillRect/>
                </a:stretch>
              </p:blipFill>
              <p:spPr>
                <a:xfrm>
                  <a:off x="5111002" y="2270552"/>
                  <a:ext cx="4165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292" name="Freihand 54291">
                  <a:extLst>
                    <a:ext uri="{FF2B5EF4-FFF2-40B4-BE49-F238E27FC236}">
                      <a16:creationId xmlns:a16="http://schemas.microsoft.com/office/drawing/2014/main" id="{384C25DF-6019-473A-B348-F47B26678288}"/>
                    </a:ext>
                  </a:extLst>
                </p14:cNvPr>
                <p14:cNvContentPartPr/>
                <p14:nvPr/>
              </p14:nvContentPartPr>
              <p14:xfrm>
                <a:off x="8809282" y="1503752"/>
                <a:ext cx="298080" cy="281880"/>
              </p14:xfrm>
            </p:contentPart>
          </mc:Choice>
          <mc:Fallback xmlns="">
            <p:pic>
              <p:nvPicPr>
                <p:cNvPr id="54292" name="Freihand 54291">
                  <a:extLst>
                    <a:ext uri="{FF2B5EF4-FFF2-40B4-BE49-F238E27FC236}">
                      <a16:creationId xmlns:a16="http://schemas.microsoft.com/office/drawing/2014/main" id="{384C25DF-6019-473A-B348-F47B26678288}"/>
                    </a:ext>
                  </a:extLst>
                </p:cNvPr>
                <p:cNvPicPr/>
                <p:nvPr/>
              </p:nvPicPr>
              <p:blipFill>
                <a:blip r:embed="rId89"/>
                <a:stretch>
                  <a:fillRect/>
                </a:stretch>
              </p:blipFill>
              <p:spPr>
                <a:xfrm>
                  <a:off x="8804962" y="1499432"/>
                  <a:ext cx="306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293" name="Freihand 54292">
                  <a:extLst>
                    <a:ext uri="{FF2B5EF4-FFF2-40B4-BE49-F238E27FC236}">
                      <a16:creationId xmlns:a16="http://schemas.microsoft.com/office/drawing/2014/main" id="{5177260D-BC79-4EAD-BD36-DF2BCECE8837}"/>
                    </a:ext>
                  </a:extLst>
                </p14:cNvPr>
                <p14:cNvContentPartPr/>
                <p14:nvPr/>
              </p14:nvContentPartPr>
              <p14:xfrm>
                <a:off x="9158842" y="1626512"/>
                <a:ext cx="178200" cy="66600"/>
              </p14:xfrm>
            </p:contentPart>
          </mc:Choice>
          <mc:Fallback xmlns="">
            <p:pic>
              <p:nvPicPr>
                <p:cNvPr id="54293" name="Freihand 54292">
                  <a:extLst>
                    <a:ext uri="{FF2B5EF4-FFF2-40B4-BE49-F238E27FC236}">
                      <a16:creationId xmlns:a16="http://schemas.microsoft.com/office/drawing/2014/main" id="{5177260D-BC79-4EAD-BD36-DF2BCECE8837}"/>
                    </a:ext>
                  </a:extLst>
                </p:cNvPr>
                <p:cNvPicPr/>
                <p:nvPr/>
              </p:nvPicPr>
              <p:blipFill>
                <a:blip r:embed="rId91"/>
                <a:stretch>
                  <a:fillRect/>
                </a:stretch>
              </p:blipFill>
              <p:spPr>
                <a:xfrm>
                  <a:off x="9154522" y="1622192"/>
                  <a:ext cx="186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294" name="Freihand 54293">
                  <a:extLst>
                    <a:ext uri="{FF2B5EF4-FFF2-40B4-BE49-F238E27FC236}">
                      <a16:creationId xmlns:a16="http://schemas.microsoft.com/office/drawing/2014/main" id="{95A886A4-6500-420B-A259-2A98A037D040}"/>
                    </a:ext>
                  </a:extLst>
                </p14:cNvPr>
                <p14:cNvContentPartPr/>
                <p14:nvPr/>
              </p14:nvContentPartPr>
              <p14:xfrm>
                <a:off x="9408322" y="1446512"/>
                <a:ext cx="421560" cy="200160"/>
              </p14:xfrm>
            </p:contentPart>
          </mc:Choice>
          <mc:Fallback xmlns="">
            <p:pic>
              <p:nvPicPr>
                <p:cNvPr id="54294" name="Freihand 54293">
                  <a:extLst>
                    <a:ext uri="{FF2B5EF4-FFF2-40B4-BE49-F238E27FC236}">
                      <a16:creationId xmlns:a16="http://schemas.microsoft.com/office/drawing/2014/main" id="{95A886A4-6500-420B-A259-2A98A037D040}"/>
                    </a:ext>
                  </a:extLst>
                </p:cNvPr>
                <p:cNvPicPr/>
                <p:nvPr/>
              </p:nvPicPr>
              <p:blipFill>
                <a:blip r:embed="rId93"/>
                <a:stretch>
                  <a:fillRect/>
                </a:stretch>
              </p:blipFill>
              <p:spPr>
                <a:xfrm>
                  <a:off x="9404002" y="1442192"/>
                  <a:ext cx="430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295" name="Freihand 54294">
                  <a:extLst>
                    <a:ext uri="{FF2B5EF4-FFF2-40B4-BE49-F238E27FC236}">
                      <a16:creationId xmlns:a16="http://schemas.microsoft.com/office/drawing/2014/main" id="{3BCA34E8-492E-4A8F-B151-32880FB71B56}"/>
                    </a:ext>
                  </a:extLst>
                </p14:cNvPr>
                <p14:cNvContentPartPr/>
                <p14:nvPr/>
              </p14:nvContentPartPr>
              <p14:xfrm>
                <a:off x="9929242" y="1419872"/>
                <a:ext cx="458640" cy="124200"/>
              </p14:xfrm>
            </p:contentPart>
          </mc:Choice>
          <mc:Fallback xmlns="">
            <p:pic>
              <p:nvPicPr>
                <p:cNvPr id="54295" name="Freihand 54294">
                  <a:extLst>
                    <a:ext uri="{FF2B5EF4-FFF2-40B4-BE49-F238E27FC236}">
                      <a16:creationId xmlns:a16="http://schemas.microsoft.com/office/drawing/2014/main" id="{3BCA34E8-492E-4A8F-B151-32880FB71B56}"/>
                    </a:ext>
                  </a:extLst>
                </p:cNvPr>
                <p:cNvPicPr/>
                <p:nvPr/>
              </p:nvPicPr>
              <p:blipFill>
                <a:blip r:embed="rId95"/>
                <a:stretch>
                  <a:fillRect/>
                </a:stretch>
              </p:blipFill>
              <p:spPr>
                <a:xfrm>
                  <a:off x="9924922" y="1415552"/>
                  <a:ext cx="467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296" name="Freihand 54295">
                  <a:extLst>
                    <a:ext uri="{FF2B5EF4-FFF2-40B4-BE49-F238E27FC236}">
                      <a16:creationId xmlns:a16="http://schemas.microsoft.com/office/drawing/2014/main" id="{D593277B-5B68-4B10-B871-DFDA95BDBDCE}"/>
                    </a:ext>
                  </a:extLst>
                </p14:cNvPr>
                <p14:cNvContentPartPr/>
                <p14:nvPr/>
              </p14:nvContentPartPr>
              <p14:xfrm>
                <a:off x="9326242" y="1822352"/>
                <a:ext cx="6120" cy="191880"/>
              </p14:xfrm>
            </p:contentPart>
          </mc:Choice>
          <mc:Fallback xmlns="">
            <p:pic>
              <p:nvPicPr>
                <p:cNvPr id="54296" name="Freihand 54295">
                  <a:extLst>
                    <a:ext uri="{FF2B5EF4-FFF2-40B4-BE49-F238E27FC236}">
                      <a16:creationId xmlns:a16="http://schemas.microsoft.com/office/drawing/2014/main" id="{D593277B-5B68-4B10-B871-DFDA95BDBDCE}"/>
                    </a:ext>
                  </a:extLst>
                </p:cNvPr>
                <p:cNvPicPr/>
                <p:nvPr/>
              </p:nvPicPr>
              <p:blipFill>
                <a:blip r:embed="rId97"/>
                <a:stretch>
                  <a:fillRect/>
                </a:stretch>
              </p:blipFill>
              <p:spPr>
                <a:xfrm>
                  <a:off x="9321922" y="1818032"/>
                  <a:ext cx="14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297" name="Freihand 54296">
                  <a:extLst>
                    <a:ext uri="{FF2B5EF4-FFF2-40B4-BE49-F238E27FC236}">
                      <a16:creationId xmlns:a16="http://schemas.microsoft.com/office/drawing/2014/main" id="{58E26A26-2BD9-4488-94A3-848E873D383B}"/>
                    </a:ext>
                  </a:extLst>
                </p14:cNvPr>
                <p14:cNvContentPartPr/>
                <p14:nvPr/>
              </p14:nvContentPartPr>
              <p14:xfrm>
                <a:off x="9173602" y="1791032"/>
                <a:ext cx="262800" cy="232200"/>
              </p14:xfrm>
            </p:contentPart>
          </mc:Choice>
          <mc:Fallback xmlns="">
            <p:pic>
              <p:nvPicPr>
                <p:cNvPr id="54297" name="Freihand 54296">
                  <a:extLst>
                    <a:ext uri="{FF2B5EF4-FFF2-40B4-BE49-F238E27FC236}">
                      <a16:creationId xmlns:a16="http://schemas.microsoft.com/office/drawing/2014/main" id="{58E26A26-2BD9-4488-94A3-848E873D383B}"/>
                    </a:ext>
                  </a:extLst>
                </p:cNvPr>
                <p:cNvPicPr/>
                <p:nvPr/>
              </p:nvPicPr>
              <p:blipFill>
                <a:blip r:embed="rId99"/>
                <a:stretch>
                  <a:fillRect/>
                </a:stretch>
              </p:blipFill>
              <p:spPr>
                <a:xfrm>
                  <a:off x="9169282" y="1786712"/>
                  <a:ext cx="271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298" name="Freihand 54297">
                  <a:extLst>
                    <a:ext uri="{FF2B5EF4-FFF2-40B4-BE49-F238E27FC236}">
                      <a16:creationId xmlns:a16="http://schemas.microsoft.com/office/drawing/2014/main" id="{29876661-D11E-4366-AF9A-11553DB13313}"/>
                    </a:ext>
                  </a:extLst>
                </p14:cNvPr>
                <p14:cNvContentPartPr/>
                <p14:nvPr/>
              </p14:nvContentPartPr>
              <p14:xfrm>
                <a:off x="9427402" y="1871672"/>
                <a:ext cx="31320" cy="104400"/>
              </p14:xfrm>
            </p:contentPart>
          </mc:Choice>
          <mc:Fallback xmlns="">
            <p:pic>
              <p:nvPicPr>
                <p:cNvPr id="54298" name="Freihand 54297">
                  <a:extLst>
                    <a:ext uri="{FF2B5EF4-FFF2-40B4-BE49-F238E27FC236}">
                      <a16:creationId xmlns:a16="http://schemas.microsoft.com/office/drawing/2014/main" id="{29876661-D11E-4366-AF9A-11553DB13313}"/>
                    </a:ext>
                  </a:extLst>
                </p:cNvPr>
                <p:cNvPicPr/>
                <p:nvPr/>
              </p:nvPicPr>
              <p:blipFill>
                <a:blip r:embed="rId101"/>
                <a:stretch>
                  <a:fillRect/>
                </a:stretch>
              </p:blipFill>
              <p:spPr>
                <a:xfrm>
                  <a:off x="9423082" y="1867352"/>
                  <a:ext cx="39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299" name="Freihand 54298">
                  <a:extLst>
                    <a:ext uri="{FF2B5EF4-FFF2-40B4-BE49-F238E27FC236}">
                      <a16:creationId xmlns:a16="http://schemas.microsoft.com/office/drawing/2014/main" id="{69E6EEDC-88DA-47E6-86F3-688B1BFF3EDB}"/>
                    </a:ext>
                  </a:extLst>
                </p14:cNvPr>
                <p14:cNvContentPartPr/>
                <p14:nvPr/>
              </p14:nvContentPartPr>
              <p14:xfrm>
                <a:off x="9492922" y="1845392"/>
                <a:ext cx="228600" cy="93600"/>
              </p14:xfrm>
            </p:contentPart>
          </mc:Choice>
          <mc:Fallback xmlns="">
            <p:pic>
              <p:nvPicPr>
                <p:cNvPr id="54299" name="Freihand 54298">
                  <a:extLst>
                    <a:ext uri="{FF2B5EF4-FFF2-40B4-BE49-F238E27FC236}">
                      <a16:creationId xmlns:a16="http://schemas.microsoft.com/office/drawing/2014/main" id="{69E6EEDC-88DA-47E6-86F3-688B1BFF3EDB}"/>
                    </a:ext>
                  </a:extLst>
                </p:cNvPr>
                <p:cNvPicPr/>
                <p:nvPr/>
              </p:nvPicPr>
              <p:blipFill>
                <a:blip r:embed="rId103"/>
                <a:stretch>
                  <a:fillRect/>
                </a:stretch>
              </p:blipFill>
              <p:spPr>
                <a:xfrm>
                  <a:off x="9488602" y="1841072"/>
                  <a:ext cx="237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300" name="Freihand 54299">
                  <a:extLst>
                    <a:ext uri="{FF2B5EF4-FFF2-40B4-BE49-F238E27FC236}">
                      <a16:creationId xmlns:a16="http://schemas.microsoft.com/office/drawing/2014/main" id="{A51A436E-B28A-456B-8906-44C9A62552B5}"/>
                    </a:ext>
                  </a:extLst>
                </p14:cNvPr>
                <p14:cNvContentPartPr/>
                <p14:nvPr/>
              </p14:nvContentPartPr>
              <p14:xfrm>
                <a:off x="9654202" y="1765112"/>
                <a:ext cx="105120" cy="30960"/>
              </p14:xfrm>
            </p:contentPart>
          </mc:Choice>
          <mc:Fallback xmlns="">
            <p:pic>
              <p:nvPicPr>
                <p:cNvPr id="54300" name="Freihand 54299">
                  <a:extLst>
                    <a:ext uri="{FF2B5EF4-FFF2-40B4-BE49-F238E27FC236}">
                      <a16:creationId xmlns:a16="http://schemas.microsoft.com/office/drawing/2014/main" id="{A51A436E-B28A-456B-8906-44C9A62552B5}"/>
                    </a:ext>
                  </a:extLst>
                </p:cNvPr>
                <p:cNvPicPr/>
                <p:nvPr/>
              </p:nvPicPr>
              <p:blipFill>
                <a:blip r:embed="rId105"/>
                <a:stretch>
                  <a:fillRect/>
                </a:stretch>
              </p:blipFill>
              <p:spPr>
                <a:xfrm>
                  <a:off x="9649882" y="1760792"/>
                  <a:ext cx="113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4301" name="Freihand 54300">
                  <a:extLst>
                    <a:ext uri="{FF2B5EF4-FFF2-40B4-BE49-F238E27FC236}">
                      <a16:creationId xmlns:a16="http://schemas.microsoft.com/office/drawing/2014/main" id="{94C268DC-74E9-484C-BBCD-BEA1DFA939F6}"/>
                    </a:ext>
                  </a:extLst>
                </p14:cNvPr>
                <p14:cNvContentPartPr/>
                <p14:nvPr/>
              </p14:nvContentPartPr>
              <p14:xfrm>
                <a:off x="9723322" y="1799312"/>
                <a:ext cx="127800" cy="127800"/>
              </p14:xfrm>
            </p:contentPart>
          </mc:Choice>
          <mc:Fallback xmlns="">
            <p:pic>
              <p:nvPicPr>
                <p:cNvPr id="54301" name="Freihand 54300">
                  <a:extLst>
                    <a:ext uri="{FF2B5EF4-FFF2-40B4-BE49-F238E27FC236}">
                      <a16:creationId xmlns:a16="http://schemas.microsoft.com/office/drawing/2014/main" id="{94C268DC-74E9-484C-BBCD-BEA1DFA939F6}"/>
                    </a:ext>
                  </a:extLst>
                </p:cNvPr>
                <p:cNvPicPr/>
                <p:nvPr/>
              </p:nvPicPr>
              <p:blipFill>
                <a:blip r:embed="rId107"/>
                <a:stretch>
                  <a:fillRect/>
                </a:stretch>
              </p:blipFill>
              <p:spPr>
                <a:xfrm>
                  <a:off x="9719002" y="1794992"/>
                  <a:ext cx="136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4302" name="Freihand 54301">
                  <a:extLst>
                    <a:ext uri="{FF2B5EF4-FFF2-40B4-BE49-F238E27FC236}">
                      <a16:creationId xmlns:a16="http://schemas.microsoft.com/office/drawing/2014/main" id="{0CE5991D-3334-4751-AA72-19C7C518BF75}"/>
                    </a:ext>
                  </a:extLst>
                </p14:cNvPr>
                <p14:cNvContentPartPr/>
                <p14:nvPr/>
              </p14:nvContentPartPr>
              <p14:xfrm>
                <a:off x="9832402" y="1697792"/>
                <a:ext cx="305640" cy="182160"/>
              </p14:xfrm>
            </p:contentPart>
          </mc:Choice>
          <mc:Fallback xmlns="">
            <p:pic>
              <p:nvPicPr>
                <p:cNvPr id="54302" name="Freihand 54301">
                  <a:extLst>
                    <a:ext uri="{FF2B5EF4-FFF2-40B4-BE49-F238E27FC236}">
                      <a16:creationId xmlns:a16="http://schemas.microsoft.com/office/drawing/2014/main" id="{0CE5991D-3334-4751-AA72-19C7C518BF75}"/>
                    </a:ext>
                  </a:extLst>
                </p:cNvPr>
                <p:cNvPicPr/>
                <p:nvPr/>
              </p:nvPicPr>
              <p:blipFill>
                <a:blip r:embed="rId109"/>
                <a:stretch>
                  <a:fillRect/>
                </a:stretch>
              </p:blipFill>
              <p:spPr>
                <a:xfrm>
                  <a:off x="9828082" y="1693472"/>
                  <a:ext cx="314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303" name="Freihand 54302">
                  <a:extLst>
                    <a:ext uri="{FF2B5EF4-FFF2-40B4-BE49-F238E27FC236}">
                      <a16:creationId xmlns:a16="http://schemas.microsoft.com/office/drawing/2014/main" id="{13837C3C-57E5-4CC5-86D9-75E89B459B52}"/>
                    </a:ext>
                  </a:extLst>
                </p14:cNvPr>
                <p14:cNvContentPartPr/>
                <p14:nvPr/>
              </p14:nvContentPartPr>
              <p14:xfrm>
                <a:off x="10095202" y="1702112"/>
                <a:ext cx="360" cy="360"/>
              </p14:xfrm>
            </p:contentPart>
          </mc:Choice>
          <mc:Fallback xmlns="">
            <p:pic>
              <p:nvPicPr>
                <p:cNvPr id="54303" name="Freihand 54302">
                  <a:extLst>
                    <a:ext uri="{FF2B5EF4-FFF2-40B4-BE49-F238E27FC236}">
                      <a16:creationId xmlns:a16="http://schemas.microsoft.com/office/drawing/2014/main" id="{13837C3C-57E5-4CC5-86D9-75E89B459B52}"/>
                    </a:ext>
                  </a:extLst>
                </p:cNvPr>
                <p:cNvPicPr/>
                <p:nvPr/>
              </p:nvPicPr>
              <p:blipFill>
                <a:blip r:embed="rId11"/>
                <a:stretch>
                  <a:fillRect/>
                </a:stretch>
              </p:blipFill>
              <p:spPr>
                <a:xfrm>
                  <a:off x="10090882" y="1697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304" name="Freihand 54303">
                  <a:extLst>
                    <a:ext uri="{FF2B5EF4-FFF2-40B4-BE49-F238E27FC236}">
                      <a16:creationId xmlns:a16="http://schemas.microsoft.com/office/drawing/2014/main" id="{29A9579C-70AB-4C9D-A2AB-0041015FEF17}"/>
                    </a:ext>
                  </a:extLst>
                </p14:cNvPr>
                <p14:cNvContentPartPr/>
                <p14:nvPr/>
              </p14:nvContentPartPr>
              <p14:xfrm>
                <a:off x="10135522" y="1721192"/>
                <a:ext cx="109440" cy="126720"/>
              </p14:xfrm>
            </p:contentPart>
          </mc:Choice>
          <mc:Fallback xmlns="">
            <p:pic>
              <p:nvPicPr>
                <p:cNvPr id="54304" name="Freihand 54303">
                  <a:extLst>
                    <a:ext uri="{FF2B5EF4-FFF2-40B4-BE49-F238E27FC236}">
                      <a16:creationId xmlns:a16="http://schemas.microsoft.com/office/drawing/2014/main" id="{29A9579C-70AB-4C9D-A2AB-0041015FEF17}"/>
                    </a:ext>
                  </a:extLst>
                </p:cNvPr>
                <p:cNvPicPr/>
                <p:nvPr/>
              </p:nvPicPr>
              <p:blipFill>
                <a:blip r:embed="rId112"/>
                <a:stretch>
                  <a:fillRect/>
                </a:stretch>
              </p:blipFill>
              <p:spPr>
                <a:xfrm>
                  <a:off x="10131202" y="1716872"/>
                  <a:ext cx="118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4305" name="Freihand 54304">
                  <a:extLst>
                    <a:ext uri="{FF2B5EF4-FFF2-40B4-BE49-F238E27FC236}">
                      <a16:creationId xmlns:a16="http://schemas.microsoft.com/office/drawing/2014/main" id="{6FAE3715-849D-43A6-9B02-D887A628FB7D}"/>
                    </a:ext>
                  </a:extLst>
                </p14:cNvPr>
                <p14:cNvContentPartPr/>
                <p14:nvPr/>
              </p14:nvContentPartPr>
              <p14:xfrm>
                <a:off x="10245682" y="1602032"/>
                <a:ext cx="302040" cy="326520"/>
              </p14:xfrm>
            </p:contentPart>
          </mc:Choice>
          <mc:Fallback xmlns="">
            <p:pic>
              <p:nvPicPr>
                <p:cNvPr id="54305" name="Freihand 54304">
                  <a:extLst>
                    <a:ext uri="{FF2B5EF4-FFF2-40B4-BE49-F238E27FC236}">
                      <a16:creationId xmlns:a16="http://schemas.microsoft.com/office/drawing/2014/main" id="{6FAE3715-849D-43A6-9B02-D887A628FB7D}"/>
                    </a:ext>
                  </a:extLst>
                </p:cNvPr>
                <p:cNvPicPr/>
                <p:nvPr/>
              </p:nvPicPr>
              <p:blipFill>
                <a:blip r:embed="rId114"/>
                <a:stretch>
                  <a:fillRect/>
                </a:stretch>
              </p:blipFill>
              <p:spPr>
                <a:xfrm>
                  <a:off x="10241362" y="1597712"/>
                  <a:ext cx="3106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4306" name="Freihand 54305">
                  <a:extLst>
                    <a:ext uri="{FF2B5EF4-FFF2-40B4-BE49-F238E27FC236}">
                      <a16:creationId xmlns:a16="http://schemas.microsoft.com/office/drawing/2014/main" id="{60B39071-208E-43EF-9D0C-50BD5FEEA6A9}"/>
                    </a:ext>
                  </a:extLst>
                </p14:cNvPr>
                <p14:cNvContentPartPr/>
                <p14:nvPr/>
              </p14:nvContentPartPr>
              <p14:xfrm>
                <a:off x="10554202" y="1657472"/>
                <a:ext cx="139320" cy="87120"/>
              </p14:xfrm>
            </p:contentPart>
          </mc:Choice>
          <mc:Fallback xmlns="">
            <p:pic>
              <p:nvPicPr>
                <p:cNvPr id="54306" name="Freihand 54305">
                  <a:extLst>
                    <a:ext uri="{FF2B5EF4-FFF2-40B4-BE49-F238E27FC236}">
                      <a16:creationId xmlns:a16="http://schemas.microsoft.com/office/drawing/2014/main" id="{60B39071-208E-43EF-9D0C-50BD5FEEA6A9}"/>
                    </a:ext>
                  </a:extLst>
                </p:cNvPr>
                <p:cNvPicPr/>
                <p:nvPr/>
              </p:nvPicPr>
              <p:blipFill>
                <a:blip r:embed="rId116"/>
                <a:stretch>
                  <a:fillRect/>
                </a:stretch>
              </p:blipFill>
              <p:spPr>
                <a:xfrm>
                  <a:off x="10549882" y="1653152"/>
                  <a:ext cx="147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4307" name="Freihand 54306">
                  <a:extLst>
                    <a:ext uri="{FF2B5EF4-FFF2-40B4-BE49-F238E27FC236}">
                      <a16:creationId xmlns:a16="http://schemas.microsoft.com/office/drawing/2014/main" id="{11801E38-0284-4742-A040-38C4586DEB13}"/>
                    </a:ext>
                  </a:extLst>
                </p14:cNvPr>
                <p14:cNvContentPartPr/>
                <p14:nvPr/>
              </p14:nvContentPartPr>
              <p14:xfrm>
                <a:off x="10693882" y="1577192"/>
                <a:ext cx="191880" cy="365400"/>
              </p14:xfrm>
            </p:contentPart>
          </mc:Choice>
          <mc:Fallback xmlns="">
            <p:pic>
              <p:nvPicPr>
                <p:cNvPr id="54307" name="Freihand 54306">
                  <a:extLst>
                    <a:ext uri="{FF2B5EF4-FFF2-40B4-BE49-F238E27FC236}">
                      <a16:creationId xmlns:a16="http://schemas.microsoft.com/office/drawing/2014/main" id="{11801E38-0284-4742-A040-38C4586DEB13}"/>
                    </a:ext>
                  </a:extLst>
                </p:cNvPr>
                <p:cNvPicPr/>
                <p:nvPr/>
              </p:nvPicPr>
              <p:blipFill>
                <a:blip r:embed="rId118"/>
                <a:stretch>
                  <a:fillRect/>
                </a:stretch>
              </p:blipFill>
              <p:spPr>
                <a:xfrm>
                  <a:off x="10689562" y="1572872"/>
                  <a:ext cx="2005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308" name="Freihand 54307">
                  <a:extLst>
                    <a:ext uri="{FF2B5EF4-FFF2-40B4-BE49-F238E27FC236}">
                      <a16:creationId xmlns:a16="http://schemas.microsoft.com/office/drawing/2014/main" id="{132D0CC0-27AE-492C-AA42-D83AE32F5659}"/>
                    </a:ext>
                  </a:extLst>
                </p14:cNvPr>
                <p14:cNvContentPartPr/>
                <p14:nvPr/>
              </p14:nvContentPartPr>
              <p14:xfrm>
                <a:off x="10887562" y="1542272"/>
                <a:ext cx="111600" cy="158760"/>
              </p14:xfrm>
            </p:contentPart>
          </mc:Choice>
          <mc:Fallback xmlns="">
            <p:pic>
              <p:nvPicPr>
                <p:cNvPr id="54308" name="Freihand 54307">
                  <a:extLst>
                    <a:ext uri="{FF2B5EF4-FFF2-40B4-BE49-F238E27FC236}">
                      <a16:creationId xmlns:a16="http://schemas.microsoft.com/office/drawing/2014/main" id="{132D0CC0-27AE-492C-AA42-D83AE32F5659}"/>
                    </a:ext>
                  </a:extLst>
                </p:cNvPr>
                <p:cNvPicPr/>
                <p:nvPr/>
              </p:nvPicPr>
              <p:blipFill>
                <a:blip r:embed="rId120"/>
                <a:stretch>
                  <a:fillRect/>
                </a:stretch>
              </p:blipFill>
              <p:spPr>
                <a:xfrm>
                  <a:off x="10883242" y="1537952"/>
                  <a:ext cx="120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309" name="Freihand 54308">
                  <a:extLst>
                    <a:ext uri="{FF2B5EF4-FFF2-40B4-BE49-F238E27FC236}">
                      <a16:creationId xmlns:a16="http://schemas.microsoft.com/office/drawing/2014/main" id="{6B1645B2-5176-4D11-950D-4191A92E63D9}"/>
                    </a:ext>
                  </a:extLst>
                </p14:cNvPr>
                <p14:cNvContentPartPr/>
                <p14:nvPr/>
              </p14:nvContentPartPr>
              <p14:xfrm>
                <a:off x="10992682" y="1522472"/>
                <a:ext cx="108360" cy="115200"/>
              </p14:xfrm>
            </p:contentPart>
          </mc:Choice>
          <mc:Fallback xmlns="">
            <p:pic>
              <p:nvPicPr>
                <p:cNvPr id="54309" name="Freihand 54308">
                  <a:extLst>
                    <a:ext uri="{FF2B5EF4-FFF2-40B4-BE49-F238E27FC236}">
                      <a16:creationId xmlns:a16="http://schemas.microsoft.com/office/drawing/2014/main" id="{6B1645B2-5176-4D11-950D-4191A92E63D9}"/>
                    </a:ext>
                  </a:extLst>
                </p:cNvPr>
                <p:cNvPicPr/>
                <p:nvPr/>
              </p:nvPicPr>
              <p:blipFill>
                <a:blip r:embed="rId122"/>
                <a:stretch>
                  <a:fillRect/>
                </a:stretch>
              </p:blipFill>
              <p:spPr>
                <a:xfrm>
                  <a:off x="10988362" y="1518152"/>
                  <a:ext cx="117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4310" name="Freihand 54309">
                  <a:extLst>
                    <a:ext uri="{FF2B5EF4-FFF2-40B4-BE49-F238E27FC236}">
                      <a16:creationId xmlns:a16="http://schemas.microsoft.com/office/drawing/2014/main" id="{815BFFE7-3510-4357-91A7-67D3EFBFBC12}"/>
                    </a:ext>
                  </a:extLst>
                </p14:cNvPr>
                <p14:cNvContentPartPr/>
                <p14:nvPr/>
              </p14:nvContentPartPr>
              <p14:xfrm>
                <a:off x="11110042" y="1416992"/>
                <a:ext cx="129600" cy="192600"/>
              </p14:xfrm>
            </p:contentPart>
          </mc:Choice>
          <mc:Fallback xmlns="">
            <p:pic>
              <p:nvPicPr>
                <p:cNvPr id="54310" name="Freihand 54309">
                  <a:extLst>
                    <a:ext uri="{FF2B5EF4-FFF2-40B4-BE49-F238E27FC236}">
                      <a16:creationId xmlns:a16="http://schemas.microsoft.com/office/drawing/2014/main" id="{815BFFE7-3510-4357-91A7-67D3EFBFBC12}"/>
                    </a:ext>
                  </a:extLst>
                </p:cNvPr>
                <p:cNvPicPr/>
                <p:nvPr/>
              </p:nvPicPr>
              <p:blipFill>
                <a:blip r:embed="rId124"/>
                <a:stretch>
                  <a:fillRect/>
                </a:stretch>
              </p:blipFill>
              <p:spPr>
                <a:xfrm>
                  <a:off x="11105722" y="1412672"/>
                  <a:ext cx="138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4311" name="Freihand 54310">
                  <a:extLst>
                    <a:ext uri="{FF2B5EF4-FFF2-40B4-BE49-F238E27FC236}">
                      <a16:creationId xmlns:a16="http://schemas.microsoft.com/office/drawing/2014/main" id="{86D77158-1150-4880-9FE2-D5FFD72381B0}"/>
                    </a:ext>
                  </a:extLst>
                </p14:cNvPr>
                <p14:cNvContentPartPr/>
                <p14:nvPr/>
              </p14:nvContentPartPr>
              <p14:xfrm>
                <a:off x="11241442" y="1477832"/>
                <a:ext cx="105480" cy="114840"/>
              </p14:xfrm>
            </p:contentPart>
          </mc:Choice>
          <mc:Fallback xmlns="">
            <p:pic>
              <p:nvPicPr>
                <p:cNvPr id="54311" name="Freihand 54310">
                  <a:extLst>
                    <a:ext uri="{FF2B5EF4-FFF2-40B4-BE49-F238E27FC236}">
                      <a16:creationId xmlns:a16="http://schemas.microsoft.com/office/drawing/2014/main" id="{86D77158-1150-4880-9FE2-D5FFD72381B0}"/>
                    </a:ext>
                  </a:extLst>
                </p:cNvPr>
                <p:cNvPicPr/>
                <p:nvPr/>
              </p:nvPicPr>
              <p:blipFill>
                <a:blip r:embed="rId126"/>
                <a:stretch>
                  <a:fillRect/>
                </a:stretch>
              </p:blipFill>
              <p:spPr>
                <a:xfrm>
                  <a:off x="11237122" y="1473512"/>
                  <a:ext cx="114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4312" name="Freihand 54311">
                  <a:extLst>
                    <a:ext uri="{FF2B5EF4-FFF2-40B4-BE49-F238E27FC236}">
                      <a16:creationId xmlns:a16="http://schemas.microsoft.com/office/drawing/2014/main" id="{FFDB863A-08A9-4337-91A7-E68917D29003}"/>
                    </a:ext>
                  </a:extLst>
                </p14:cNvPr>
                <p14:cNvContentPartPr/>
                <p14:nvPr/>
              </p14:nvContentPartPr>
              <p14:xfrm>
                <a:off x="11359522" y="1301792"/>
                <a:ext cx="159120" cy="237600"/>
              </p14:xfrm>
            </p:contentPart>
          </mc:Choice>
          <mc:Fallback xmlns="">
            <p:pic>
              <p:nvPicPr>
                <p:cNvPr id="54312" name="Freihand 54311">
                  <a:extLst>
                    <a:ext uri="{FF2B5EF4-FFF2-40B4-BE49-F238E27FC236}">
                      <a16:creationId xmlns:a16="http://schemas.microsoft.com/office/drawing/2014/main" id="{FFDB863A-08A9-4337-91A7-E68917D29003}"/>
                    </a:ext>
                  </a:extLst>
                </p:cNvPr>
                <p:cNvPicPr/>
                <p:nvPr/>
              </p:nvPicPr>
              <p:blipFill>
                <a:blip r:embed="rId128"/>
                <a:stretch>
                  <a:fillRect/>
                </a:stretch>
              </p:blipFill>
              <p:spPr>
                <a:xfrm>
                  <a:off x="11355202" y="1297472"/>
                  <a:ext cx="167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313" name="Freihand 54312">
                  <a:extLst>
                    <a:ext uri="{FF2B5EF4-FFF2-40B4-BE49-F238E27FC236}">
                      <a16:creationId xmlns:a16="http://schemas.microsoft.com/office/drawing/2014/main" id="{6CA2F9F6-B9D9-44F6-812C-8D66DF79E355}"/>
                    </a:ext>
                  </a:extLst>
                </p14:cNvPr>
                <p14:cNvContentPartPr/>
                <p14:nvPr/>
              </p14:nvContentPartPr>
              <p14:xfrm>
                <a:off x="11545282" y="1278032"/>
                <a:ext cx="405720" cy="311760"/>
              </p14:xfrm>
            </p:contentPart>
          </mc:Choice>
          <mc:Fallback xmlns="">
            <p:pic>
              <p:nvPicPr>
                <p:cNvPr id="54313" name="Freihand 54312">
                  <a:extLst>
                    <a:ext uri="{FF2B5EF4-FFF2-40B4-BE49-F238E27FC236}">
                      <a16:creationId xmlns:a16="http://schemas.microsoft.com/office/drawing/2014/main" id="{6CA2F9F6-B9D9-44F6-812C-8D66DF79E355}"/>
                    </a:ext>
                  </a:extLst>
                </p:cNvPr>
                <p:cNvPicPr/>
                <p:nvPr/>
              </p:nvPicPr>
              <p:blipFill>
                <a:blip r:embed="rId130"/>
                <a:stretch>
                  <a:fillRect/>
                </a:stretch>
              </p:blipFill>
              <p:spPr>
                <a:xfrm>
                  <a:off x="11540962" y="1273712"/>
                  <a:ext cx="4143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4316" name="Freihand 54315">
                  <a:extLst>
                    <a:ext uri="{FF2B5EF4-FFF2-40B4-BE49-F238E27FC236}">
                      <a16:creationId xmlns:a16="http://schemas.microsoft.com/office/drawing/2014/main" id="{0126E0C3-622E-4523-8E0B-FD291714C918}"/>
                    </a:ext>
                  </a:extLst>
                </p14:cNvPr>
                <p14:cNvContentPartPr/>
                <p14:nvPr/>
              </p14:nvContentPartPr>
              <p14:xfrm>
                <a:off x="722602" y="2249672"/>
                <a:ext cx="363600" cy="434880"/>
              </p14:xfrm>
            </p:contentPart>
          </mc:Choice>
          <mc:Fallback xmlns="">
            <p:pic>
              <p:nvPicPr>
                <p:cNvPr id="54316" name="Freihand 54315">
                  <a:extLst>
                    <a:ext uri="{FF2B5EF4-FFF2-40B4-BE49-F238E27FC236}">
                      <a16:creationId xmlns:a16="http://schemas.microsoft.com/office/drawing/2014/main" id="{0126E0C3-622E-4523-8E0B-FD291714C918}"/>
                    </a:ext>
                  </a:extLst>
                </p:cNvPr>
                <p:cNvPicPr/>
                <p:nvPr/>
              </p:nvPicPr>
              <p:blipFill>
                <a:blip r:embed="rId132"/>
                <a:stretch>
                  <a:fillRect/>
                </a:stretch>
              </p:blipFill>
              <p:spPr>
                <a:xfrm>
                  <a:off x="718282" y="2245352"/>
                  <a:ext cx="37224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4317" name="Freihand 54316">
                  <a:extLst>
                    <a:ext uri="{FF2B5EF4-FFF2-40B4-BE49-F238E27FC236}">
                      <a16:creationId xmlns:a16="http://schemas.microsoft.com/office/drawing/2014/main" id="{35DC3083-F6ED-4652-9B73-422A74C22B94}"/>
                    </a:ext>
                  </a:extLst>
                </p14:cNvPr>
                <p14:cNvContentPartPr/>
                <p14:nvPr/>
              </p14:nvContentPartPr>
              <p14:xfrm>
                <a:off x="784162" y="2896592"/>
                <a:ext cx="298800" cy="425160"/>
              </p14:xfrm>
            </p:contentPart>
          </mc:Choice>
          <mc:Fallback xmlns="">
            <p:pic>
              <p:nvPicPr>
                <p:cNvPr id="54317" name="Freihand 54316">
                  <a:extLst>
                    <a:ext uri="{FF2B5EF4-FFF2-40B4-BE49-F238E27FC236}">
                      <a16:creationId xmlns:a16="http://schemas.microsoft.com/office/drawing/2014/main" id="{35DC3083-F6ED-4652-9B73-422A74C22B94}"/>
                    </a:ext>
                  </a:extLst>
                </p:cNvPr>
                <p:cNvPicPr/>
                <p:nvPr/>
              </p:nvPicPr>
              <p:blipFill>
                <a:blip r:embed="rId134"/>
                <a:stretch>
                  <a:fillRect/>
                </a:stretch>
              </p:blipFill>
              <p:spPr>
                <a:xfrm>
                  <a:off x="779842" y="2892272"/>
                  <a:ext cx="30744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4" name="Freihand 33">
                  <a:extLst>
                    <a:ext uri="{FF2B5EF4-FFF2-40B4-BE49-F238E27FC236}">
                      <a16:creationId xmlns:a16="http://schemas.microsoft.com/office/drawing/2014/main" id="{B90CF8C3-614F-4B1B-A928-0E1C6D01A46B}"/>
                    </a:ext>
                  </a:extLst>
                </p14:cNvPr>
                <p14:cNvContentPartPr/>
                <p14:nvPr/>
              </p14:nvContentPartPr>
              <p14:xfrm>
                <a:off x="5087602" y="1472072"/>
                <a:ext cx="31320" cy="101160"/>
              </p14:xfrm>
            </p:contentPart>
          </mc:Choice>
          <mc:Fallback xmlns="">
            <p:pic>
              <p:nvPicPr>
                <p:cNvPr id="34" name="Freihand 33">
                  <a:extLst>
                    <a:ext uri="{FF2B5EF4-FFF2-40B4-BE49-F238E27FC236}">
                      <a16:creationId xmlns:a16="http://schemas.microsoft.com/office/drawing/2014/main" id="{B90CF8C3-614F-4B1B-A928-0E1C6D01A46B}"/>
                    </a:ext>
                  </a:extLst>
                </p:cNvPr>
                <p:cNvPicPr/>
                <p:nvPr/>
              </p:nvPicPr>
              <p:blipFill>
                <a:blip r:embed="rId136"/>
                <a:stretch>
                  <a:fillRect/>
                </a:stretch>
              </p:blipFill>
              <p:spPr>
                <a:xfrm>
                  <a:off x="5083282" y="1467752"/>
                  <a:ext cx="39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5" name="Freihand 34">
                  <a:extLst>
                    <a:ext uri="{FF2B5EF4-FFF2-40B4-BE49-F238E27FC236}">
                      <a16:creationId xmlns:a16="http://schemas.microsoft.com/office/drawing/2014/main" id="{4B4B0531-E30B-417A-A2FE-00D9191E6C32}"/>
                    </a:ext>
                  </a:extLst>
                </p14:cNvPr>
                <p14:cNvContentPartPr/>
                <p14:nvPr/>
              </p14:nvContentPartPr>
              <p14:xfrm>
                <a:off x="4972402" y="1420232"/>
                <a:ext cx="179280" cy="167040"/>
              </p14:xfrm>
            </p:contentPart>
          </mc:Choice>
          <mc:Fallback xmlns="">
            <p:pic>
              <p:nvPicPr>
                <p:cNvPr id="35" name="Freihand 34">
                  <a:extLst>
                    <a:ext uri="{FF2B5EF4-FFF2-40B4-BE49-F238E27FC236}">
                      <a16:creationId xmlns:a16="http://schemas.microsoft.com/office/drawing/2014/main" id="{4B4B0531-E30B-417A-A2FE-00D9191E6C32}"/>
                    </a:ext>
                  </a:extLst>
                </p:cNvPr>
                <p:cNvPicPr/>
                <p:nvPr/>
              </p:nvPicPr>
              <p:blipFill>
                <a:blip r:embed="rId138"/>
                <a:stretch>
                  <a:fillRect/>
                </a:stretch>
              </p:blipFill>
              <p:spPr>
                <a:xfrm>
                  <a:off x="4968082" y="1415912"/>
                  <a:ext cx="187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6" name="Freihand 35">
                  <a:extLst>
                    <a:ext uri="{FF2B5EF4-FFF2-40B4-BE49-F238E27FC236}">
                      <a16:creationId xmlns:a16="http://schemas.microsoft.com/office/drawing/2014/main" id="{05B5448A-88D1-4AB6-B6E9-28F3B101F962}"/>
                    </a:ext>
                  </a:extLst>
                </p14:cNvPr>
                <p14:cNvContentPartPr/>
                <p14:nvPr/>
              </p14:nvContentPartPr>
              <p14:xfrm>
                <a:off x="5167162" y="1460192"/>
                <a:ext cx="24840" cy="73800"/>
              </p14:xfrm>
            </p:contentPart>
          </mc:Choice>
          <mc:Fallback xmlns="">
            <p:pic>
              <p:nvPicPr>
                <p:cNvPr id="36" name="Freihand 35">
                  <a:extLst>
                    <a:ext uri="{FF2B5EF4-FFF2-40B4-BE49-F238E27FC236}">
                      <a16:creationId xmlns:a16="http://schemas.microsoft.com/office/drawing/2014/main" id="{05B5448A-88D1-4AB6-B6E9-28F3B101F962}"/>
                    </a:ext>
                  </a:extLst>
                </p:cNvPr>
                <p:cNvPicPr/>
                <p:nvPr/>
              </p:nvPicPr>
              <p:blipFill>
                <a:blip r:embed="rId140"/>
                <a:stretch>
                  <a:fillRect/>
                </a:stretch>
              </p:blipFill>
              <p:spPr>
                <a:xfrm>
                  <a:off x="5162842" y="1455872"/>
                  <a:ext cx="33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7" name="Freihand 36">
                  <a:extLst>
                    <a:ext uri="{FF2B5EF4-FFF2-40B4-BE49-F238E27FC236}">
                      <a16:creationId xmlns:a16="http://schemas.microsoft.com/office/drawing/2014/main" id="{043AC1D5-8E8A-411F-8B9C-F863A08FAD41}"/>
                    </a:ext>
                  </a:extLst>
                </p14:cNvPr>
                <p14:cNvContentPartPr/>
                <p14:nvPr/>
              </p14:nvContentPartPr>
              <p14:xfrm>
                <a:off x="5192362" y="1462712"/>
                <a:ext cx="3600" cy="11520"/>
              </p14:xfrm>
            </p:contentPart>
          </mc:Choice>
          <mc:Fallback xmlns="">
            <p:pic>
              <p:nvPicPr>
                <p:cNvPr id="37" name="Freihand 36">
                  <a:extLst>
                    <a:ext uri="{FF2B5EF4-FFF2-40B4-BE49-F238E27FC236}">
                      <a16:creationId xmlns:a16="http://schemas.microsoft.com/office/drawing/2014/main" id="{043AC1D5-8E8A-411F-8B9C-F863A08FAD41}"/>
                    </a:ext>
                  </a:extLst>
                </p:cNvPr>
                <p:cNvPicPr/>
                <p:nvPr/>
              </p:nvPicPr>
              <p:blipFill>
                <a:blip r:embed="rId142"/>
                <a:stretch>
                  <a:fillRect/>
                </a:stretch>
              </p:blipFill>
              <p:spPr>
                <a:xfrm>
                  <a:off x="5188042" y="1458392"/>
                  <a:ext cx="12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 name="Freihand 37">
                  <a:extLst>
                    <a:ext uri="{FF2B5EF4-FFF2-40B4-BE49-F238E27FC236}">
                      <a16:creationId xmlns:a16="http://schemas.microsoft.com/office/drawing/2014/main" id="{2AD2E964-3D58-4370-BD52-9CE873227973}"/>
                    </a:ext>
                  </a:extLst>
                </p14:cNvPr>
                <p14:cNvContentPartPr/>
                <p14:nvPr/>
              </p14:nvContentPartPr>
              <p14:xfrm>
                <a:off x="5191642" y="1362272"/>
                <a:ext cx="96120" cy="144360"/>
              </p14:xfrm>
            </p:contentPart>
          </mc:Choice>
          <mc:Fallback xmlns="">
            <p:pic>
              <p:nvPicPr>
                <p:cNvPr id="38" name="Freihand 37">
                  <a:extLst>
                    <a:ext uri="{FF2B5EF4-FFF2-40B4-BE49-F238E27FC236}">
                      <a16:creationId xmlns:a16="http://schemas.microsoft.com/office/drawing/2014/main" id="{2AD2E964-3D58-4370-BD52-9CE873227973}"/>
                    </a:ext>
                  </a:extLst>
                </p:cNvPr>
                <p:cNvPicPr/>
                <p:nvPr/>
              </p:nvPicPr>
              <p:blipFill>
                <a:blip r:embed="rId144"/>
                <a:stretch>
                  <a:fillRect/>
                </a:stretch>
              </p:blipFill>
              <p:spPr>
                <a:xfrm>
                  <a:off x="5187322" y="1357952"/>
                  <a:ext cx="104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9" name="Freihand 38">
                  <a:extLst>
                    <a:ext uri="{FF2B5EF4-FFF2-40B4-BE49-F238E27FC236}">
                      <a16:creationId xmlns:a16="http://schemas.microsoft.com/office/drawing/2014/main" id="{43CC3740-6B6C-4FC9-811C-B792AE5FE613}"/>
                    </a:ext>
                  </a:extLst>
                </p14:cNvPr>
                <p14:cNvContentPartPr/>
                <p14:nvPr/>
              </p14:nvContentPartPr>
              <p14:xfrm>
                <a:off x="5286682" y="1404392"/>
                <a:ext cx="108360" cy="69840"/>
              </p14:xfrm>
            </p:contentPart>
          </mc:Choice>
          <mc:Fallback xmlns="">
            <p:pic>
              <p:nvPicPr>
                <p:cNvPr id="39" name="Freihand 38">
                  <a:extLst>
                    <a:ext uri="{FF2B5EF4-FFF2-40B4-BE49-F238E27FC236}">
                      <a16:creationId xmlns:a16="http://schemas.microsoft.com/office/drawing/2014/main" id="{43CC3740-6B6C-4FC9-811C-B792AE5FE613}"/>
                    </a:ext>
                  </a:extLst>
                </p:cNvPr>
                <p:cNvPicPr/>
                <p:nvPr/>
              </p:nvPicPr>
              <p:blipFill>
                <a:blip r:embed="rId146"/>
                <a:stretch>
                  <a:fillRect/>
                </a:stretch>
              </p:blipFill>
              <p:spPr>
                <a:xfrm>
                  <a:off x="5282362" y="1400072"/>
                  <a:ext cx="117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0" name="Freihand 39">
                  <a:extLst>
                    <a:ext uri="{FF2B5EF4-FFF2-40B4-BE49-F238E27FC236}">
                      <a16:creationId xmlns:a16="http://schemas.microsoft.com/office/drawing/2014/main" id="{24F48A31-A882-4349-8938-BE47FC4DF884}"/>
                    </a:ext>
                  </a:extLst>
                </p14:cNvPr>
                <p14:cNvContentPartPr/>
                <p14:nvPr/>
              </p14:nvContentPartPr>
              <p14:xfrm>
                <a:off x="5379202" y="1379552"/>
                <a:ext cx="80280" cy="99000"/>
              </p14:xfrm>
            </p:contentPart>
          </mc:Choice>
          <mc:Fallback xmlns="">
            <p:pic>
              <p:nvPicPr>
                <p:cNvPr id="40" name="Freihand 39">
                  <a:extLst>
                    <a:ext uri="{FF2B5EF4-FFF2-40B4-BE49-F238E27FC236}">
                      <a16:creationId xmlns:a16="http://schemas.microsoft.com/office/drawing/2014/main" id="{24F48A31-A882-4349-8938-BE47FC4DF884}"/>
                    </a:ext>
                  </a:extLst>
                </p:cNvPr>
                <p:cNvPicPr/>
                <p:nvPr/>
              </p:nvPicPr>
              <p:blipFill>
                <a:blip r:embed="rId148"/>
                <a:stretch>
                  <a:fillRect/>
                </a:stretch>
              </p:blipFill>
              <p:spPr>
                <a:xfrm>
                  <a:off x="5374882" y="1375232"/>
                  <a:ext cx="88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1" name="Freihand 40">
                  <a:extLst>
                    <a:ext uri="{FF2B5EF4-FFF2-40B4-BE49-F238E27FC236}">
                      <a16:creationId xmlns:a16="http://schemas.microsoft.com/office/drawing/2014/main" id="{56562B17-3A6B-4275-B658-EE452EAB2FF4}"/>
                    </a:ext>
                  </a:extLst>
                </p14:cNvPr>
                <p14:cNvContentPartPr/>
                <p14:nvPr/>
              </p14:nvContentPartPr>
              <p14:xfrm>
                <a:off x="5441482" y="1277672"/>
                <a:ext cx="233640" cy="168480"/>
              </p14:xfrm>
            </p:contentPart>
          </mc:Choice>
          <mc:Fallback xmlns="">
            <p:pic>
              <p:nvPicPr>
                <p:cNvPr id="41" name="Freihand 40">
                  <a:extLst>
                    <a:ext uri="{FF2B5EF4-FFF2-40B4-BE49-F238E27FC236}">
                      <a16:creationId xmlns:a16="http://schemas.microsoft.com/office/drawing/2014/main" id="{56562B17-3A6B-4275-B658-EE452EAB2FF4}"/>
                    </a:ext>
                  </a:extLst>
                </p:cNvPr>
                <p:cNvPicPr/>
                <p:nvPr/>
              </p:nvPicPr>
              <p:blipFill>
                <a:blip r:embed="rId150"/>
                <a:stretch>
                  <a:fillRect/>
                </a:stretch>
              </p:blipFill>
              <p:spPr>
                <a:xfrm>
                  <a:off x="5437162" y="1273352"/>
                  <a:ext cx="242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2" name="Freihand 41">
                  <a:extLst>
                    <a:ext uri="{FF2B5EF4-FFF2-40B4-BE49-F238E27FC236}">
                      <a16:creationId xmlns:a16="http://schemas.microsoft.com/office/drawing/2014/main" id="{501B5A9C-77E9-47B4-BA17-2CEA7ADAE173}"/>
                    </a:ext>
                  </a:extLst>
                </p14:cNvPr>
                <p14:cNvContentPartPr/>
                <p14:nvPr/>
              </p14:nvContentPartPr>
              <p14:xfrm>
                <a:off x="5644882" y="1258592"/>
                <a:ext cx="360" cy="360"/>
              </p14:xfrm>
            </p:contentPart>
          </mc:Choice>
          <mc:Fallback xmlns="">
            <p:pic>
              <p:nvPicPr>
                <p:cNvPr id="42" name="Freihand 41">
                  <a:extLst>
                    <a:ext uri="{FF2B5EF4-FFF2-40B4-BE49-F238E27FC236}">
                      <a16:creationId xmlns:a16="http://schemas.microsoft.com/office/drawing/2014/main" id="{501B5A9C-77E9-47B4-BA17-2CEA7ADAE173}"/>
                    </a:ext>
                  </a:extLst>
                </p:cNvPr>
                <p:cNvPicPr/>
                <p:nvPr/>
              </p:nvPicPr>
              <p:blipFill>
                <a:blip r:embed="rId11"/>
                <a:stretch>
                  <a:fillRect/>
                </a:stretch>
              </p:blipFill>
              <p:spPr>
                <a:xfrm>
                  <a:off x="5640562" y="1254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3" name="Freihand 42">
                  <a:extLst>
                    <a:ext uri="{FF2B5EF4-FFF2-40B4-BE49-F238E27FC236}">
                      <a16:creationId xmlns:a16="http://schemas.microsoft.com/office/drawing/2014/main" id="{E3ED1200-0824-4FE6-918D-90C3B1DCA1B1}"/>
                    </a:ext>
                  </a:extLst>
                </p14:cNvPr>
                <p14:cNvContentPartPr/>
                <p14:nvPr/>
              </p14:nvContentPartPr>
              <p14:xfrm>
                <a:off x="5636602" y="1285592"/>
                <a:ext cx="122400" cy="96480"/>
              </p14:xfrm>
            </p:contentPart>
          </mc:Choice>
          <mc:Fallback xmlns="">
            <p:pic>
              <p:nvPicPr>
                <p:cNvPr id="43" name="Freihand 42">
                  <a:extLst>
                    <a:ext uri="{FF2B5EF4-FFF2-40B4-BE49-F238E27FC236}">
                      <a16:creationId xmlns:a16="http://schemas.microsoft.com/office/drawing/2014/main" id="{E3ED1200-0824-4FE6-918D-90C3B1DCA1B1}"/>
                    </a:ext>
                  </a:extLst>
                </p:cNvPr>
                <p:cNvPicPr/>
                <p:nvPr/>
              </p:nvPicPr>
              <p:blipFill>
                <a:blip r:embed="rId153"/>
                <a:stretch>
                  <a:fillRect/>
                </a:stretch>
              </p:blipFill>
              <p:spPr>
                <a:xfrm>
                  <a:off x="5632282" y="1281272"/>
                  <a:ext cx="131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4" name="Freihand 43">
                  <a:extLst>
                    <a:ext uri="{FF2B5EF4-FFF2-40B4-BE49-F238E27FC236}">
                      <a16:creationId xmlns:a16="http://schemas.microsoft.com/office/drawing/2014/main" id="{E781808D-C022-4582-B416-B0DF0E9C19A6}"/>
                    </a:ext>
                  </a:extLst>
                </p14:cNvPr>
                <p14:cNvContentPartPr/>
                <p14:nvPr/>
              </p14:nvContentPartPr>
              <p14:xfrm>
                <a:off x="5699602" y="1166072"/>
                <a:ext cx="452520" cy="177480"/>
              </p14:xfrm>
            </p:contentPart>
          </mc:Choice>
          <mc:Fallback xmlns="">
            <p:pic>
              <p:nvPicPr>
                <p:cNvPr id="44" name="Freihand 43">
                  <a:extLst>
                    <a:ext uri="{FF2B5EF4-FFF2-40B4-BE49-F238E27FC236}">
                      <a16:creationId xmlns:a16="http://schemas.microsoft.com/office/drawing/2014/main" id="{E781808D-C022-4582-B416-B0DF0E9C19A6}"/>
                    </a:ext>
                  </a:extLst>
                </p:cNvPr>
                <p:cNvPicPr/>
                <p:nvPr/>
              </p:nvPicPr>
              <p:blipFill>
                <a:blip r:embed="rId155"/>
                <a:stretch>
                  <a:fillRect/>
                </a:stretch>
              </p:blipFill>
              <p:spPr>
                <a:xfrm>
                  <a:off x="5695282" y="1161752"/>
                  <a:ext cx="461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5" name="Freihand 44">
                  <a:extLst>
                    <a:ext uri="{FF2B5EF4-FFF2-40B4-BE49-F238E27FC236}">
                      <a16:creationId xmlns:a16="http://schemas.microsoft.com/office/drawing/2014/main" id="{5BA249EE-72A5-42CE-9555-F0E0177D7A1A}"/>
                    </a:ext>
                  </a:extLst>
                </p14:cNvPr>
                <p14:cNvContentPartPr/>
                <p14:nvPr/>
              </p14:nvContentPartPr>
              <p14:xfrm>
                <a:off x="6295042" y="1031432"/>
                <a:ext cx="196200" cy="105480"/>
              </p14:xfrm>
            </p:contentPart>
          </mc:Choice>
          <mc:Fallback xmlns="">
            <p:pic>
              <p:nvPicPr>
                <p:cNvPr id="45" name="Freihand 44">
                  <a:extLst>
                    <a:ext uri="{FF2B5EF4-FFF2-40B4-BE49-F238E27FC236}">
                      <a16:creationId xmlns:a16="http://schemas.microsoft.com/office/drawing/2014/main" id="{5BA249EE-72A5-42CE-9555-F0E0177D7A1A}"/>
                    </a:ext>
                  </a:extLst>
                </p:cNvPr>
                <p:cNvPicPr/>
                <p:nvPr/>
              </p:nvPicPr>
              <p:blipFill>
                <a:blip r:embed="rId157"/>
                <a:stretch>
                  <a:fillRect/>
                </a:stretch>
              </p:blipFill>
              <p:spPr>
                <a:xfrm>
                  <a:off x="6290722" y="1027112"/>
                  <a:ext cx="204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6" name="Freihand 45">
                  <a:extLst>
                    <a:ext uri="{FF2B5EF4-FFF2-40B4-BE49-F238E27FC236}">
                      <a16:creationId xmlns:a16="http://schemas.microsoft.com/office/drawing/2014/main" id="{65D435DB-6A82-4F5F-AF1B-12EA4E30BCA1}"/>
                    </a:ext>
                  </a:extLst>
                </p14:cNvPr>
                <p14:cNvContentPartPr/>
                <p14:nvPr/>
              </p14:nvContentPartPr>
              <p14:xfrm>
                <a:off x="6527242" y="1081832"/>
                <a:ext cx="18360" cy="24480"/>
              </p14:xfrm>
            </p:contentPart>
          </mc:Choice>
          <mc:Fallback xmlns="">
            <p:pic>
              <p:nvPicPr>
                <p:cNvPr id="46" name="Freihand 45">
                  <a:extLst>
                    <a:ext uri="{FF2B5EF4-FFF2-40B4-BE49-F238E27FC236}">
                      <a16:creationId xmlns:a16="http://schemas.microsoft.com/office/drawing/2014/main" id="{65D435DB-6A82-4F5F-AF1B-12EA4E30BCA1}"/>
                    </a:ext>
                  </a:extLst>
                </p:cNvPr>
                <p:cNvPicPr/>
                <p:nvPr/>
              </p:nvPicPr>
              <p:blipFill>
                <a:blip r:embed="rId159"/>
                <a:stretch>
                  <a:fillRect/>
                </a:stretch>
              </p:blipFill>
              <p:spPr>
                <a:xfrm>
                  <a:off x="6522922" y="1077512"/>
                  <a:ext cx="27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7" name="Freihand 46">
                  <a:extLst>
                    <a:ext uri="{FF2B5EF4-FFF2-40B4-BE49-F238E27FC236}">
                      <a16:creationId xmlns:a16="http://schemas.microsoft.com/office/drawing/2014/main" id="{1247B328-F75A-4DFF-97C8-6FB90BCAAE11}"/>
                    </a:ext>
                  </a:extLst>
                </p14:cNvPr>
                <p14:cNvContentPartPr/>
                <p14:nvPr/>
              </p14:nvContentPartPr>
              <p14:xfrm>
                <a:off x="6614002" y="901832"/>
                <a:ext cx="124200" cy="143640"/>
              </p14:xfrm>
            </p:contentPart>
          </mc:Choice>
          <mc:Fallback xmlns="">
            <p:pic>
              <p:nvPicPr>
                <p:cNvPr id="47" name="Freihand 46">
                  <a:extLst>
                    <a:ext uri="{FF2B5EF4-FFF2-40B4-BE49-F238E27FC236}">
                      <a16:creationId xmlns:a16="http://schemas.microsoft.com/office/drawing/2014/main" id="{1247B328-F75A-4DFF-97C8-6FB90BCAAE11}"/>
                    </a:ext>
                  </a:extLst>
                </p:cNvPr>
                <p:cNvPicPr/>
                <p:nvPr/>
              </p:nvPicPr>
              <p:blipFill>
                <a:blip r:embed="rId161"/>
                <a:stretch>
                  <a:fillRect/>
                </a:stretch>
              </p:blipFill>
              <p:spPr>
                <a:xfrm>
                  <a:off x="6609682" y="897512"/>
                  <a:ext cx="132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 name="Freihand 47">
                  <a:extLst>
                    <a:ext uri="{FF2B5EF4-FFF2-40B4-BE49-F238E27FC236}">
                      <a16:creationId xmlns:a16="http://schemas.microsoft.com/office/drawing/2014/main" id="{1A70093B-29AF-4AD2-8D25-BD42DEAB23B3}"/>
                    </a:ext>
                  </a:extLst>
                </p14:cNvPr>
                <p14:cNvContentPartPr/>
                <p14:nvPr/>
              </p14:nvContentPartPr>
              <p14:xfrm>
                <a:off x="6653962" y="883112"/>
                <a:ext cx="109080" cy="34560"/>
              </p14:xfrm>
            </p:contentPart>
          </mc:Choice>
          <mc:Fallback xmlns="">
            <p:pic>
              <p:nvPicPr>
                <p:cNvPr id="48" name="Freihand 47">
                  <a:extLst>
                    <a:ext uri="{FF2B5EF4-FFF2-40B4-BE49-F238E27FC236}">
                      <a16:creationId xmlns:a16="http://schemas.microsoft.com/office/drawing/2014/main" id="{1A70093B-29AF-4AD2-8D25-BD42DEAB23B3}"/>
                    </a:ext>
                  </a:extLst>
                </p:cNvPr>
                <p:cNvPicPr/>
                <p:nvPr/>
              </p:nvPicPr>
              <p:blipFill>
                <a:blip r:embed="rId163"/>
                <a:stretch>
                  <a:fillRect/>
                </a:stretch>
              </p:blipFill>
              <p:spPr>
                <a:xfrm>
                  <a:off x="6649642" y="878792"/>
                  <a:ext cx="117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9" name="Freihand 48">
                  <a:extLst>
                    <a:ext uri="{FF2B5EF4-FFF2-40B4-BE49-F238E27FC236}">
                      <a16:creationId xmlns:a16="http://schemas.microsoft.com/office/drawing/2014/main" id="{E27D258D-7320-4489-9064-C704C4BD9265}"/>
                    </a:ext>
                  </a:extLst>
                </p14:cNvPr>
                <p14:cNvContentPartPr/>
                <p14:nvPr/>
              </p14:nvContentPartPr>
              <p14:xfrm>
                <a:off x="6777802" y="837032"/>
                <a:ext cx="115920" cy="156240"/>
              </p14:xfrm>
            </p:contentPart>
          </mc:Choice>
          <mc:Fallback xmlns="">
            <p:pic>
              <p:nvPicPr>
                <p:cNvPr id="49" name="Freihand 48">
                  <a:extLst>
                    <a:ext uri="{FF2B5EF4-FFF2-40B4-BE49-F238E27FC236}">
                      <a16:creationId xmlns:a16="http://schemas.microsoft.com/office/drawing/2014/main" id="{E27D258D-7320-4489-9064-C704C4BD9265}"/>
                    </a:ext>
                  </a:extLst>
                </p:cNvPr>
                <p:cNvPicPr/>
                <p:nvPr/>
              </p:nvPicPr>
              <p:blipFill>
                <a:blip r:embed="rId165"/>
                <a:stretch>
                  <a:fillRect/>
                </a:stretch>
              </p:blipFill>
              <p:spPr>
                <a:xfrm>
                  <a:off x="6773482" y="832712"/>
                  <a:ext cx="124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0" name="Freihand 49">
                  <a:extLst>
                    <a:ext uri="{FF2B5EF4-FFF2-40B4-BE49-F238E27FC236}">
                      <a16:creationId xmlns:a16="http://schemas.microsoft.com/office/drawing/2014/main" id="{A36DDAF0-BCFE-4205-8AFF-58CEA727C740}"/>
                    </a:ext>
                  </a:extLst>
                </p14:cNvPr>
                <p14:cNvContentPartPr/>
                <p14:nvPr/>
              </p14:nvContentPartPr>
              <p14:xfrm>
                <a:off x="6921082" y="825152"/>
                <a:ext cx="72360" cy="131760"/>
              </p14:xfrm>
            </p:contentPart>
          </mc:Choice>
          <mc:Fallback xmlns="">
            <p:pic>
              <p:nvPicPr>
                <p:cNvPr id="50" name="Freihand 49">
                  <a:extLst>
                    <a:ext uri="{FF2B5EF4-FFF2-40B4-BE49-F238E27FC236}">
                      <a16:creationId xmlns:a16="http://schemas.microsoft.com/office/drawing/2014/main" id="{A36DDAF0-BCFE-4205-8AFF-58CEA727C740}"/>
                    </a:ext>
                  </a:extLst>
                </p:cNvPr>
                <p:cNvPicPr/>
                <p:nvPr/>
              </p:nvPicPr>
              <p:blipFill>
                <a:blip r:embed="rId167"/>
                <a:stretch>
                  <a:fillRect/>
                </a:stretch>
              </p:blipFill>
              <p:spPr>
                <a:xfrm>
                  <a:off x="6916762" y="820832"/>
                  <a:ext cx="81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1" name="Freihand 50">
                  <a:extLst>
                    <a:ext uri="{FF2B5EF4-FFF2-40B4-BE49-F238E27FC236}">
                      <a16:creationId xmlns:a16="http://schemas.microsoft.com/office/drawing/2014/main" id="{42089764-3E61-4513-9DF7-086B7BDD305D}"/>
                    </a:ext>
                  </a:extLst>
                </p14:cNvPr>
                <p14:cNvContentPartPr/>
                <p14:nvPr/>
              </p14:nvContentPartPr>
              <p14:xfrm>
                <a:off x="6858082" y="775112"/>
                <a:ext cx="93600" cy="83520"/>
              </p14:xfrm>
            </p:contentPart>
          </mc:Choice>
          <mc:Fallback xmlns="">
            <p:pic>
              <p:nvPicPr>
                <p:cNvPr id="51" name="Freihand 50">
                  <a:extLst>
                    <a:ext uri="{FF2B5EF4-FFF2-40B4-BE49-F238E27FC236}">
                      <a16:creationId xmlns:a16="http://schemas.microsoft.com/office/drawing/2014/main" id="{42089764-3E61-4513-9DF7-086B7BDD305D}"/>
                    </a:ext>
                  </a:extLst>
                </p:cNvPr>
                <p:cNvPicPr/>
                <p:nvPr/>
              </p:nvPicPr>
              <p:blipFill>
                <a:blip r:embed="rId169"/>
                <a:stretch>
                  <a:fillRect/>
                </a:stretch>
              </p:blipFill>
              <p:spPr>
                <a:xfrm>
                  <a:off x="6853762" y="770792"/>
                  <a:ext cx="102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2" name="Freihand 51">
                  <a:extLst>
                    <a:ext uri="{FF2B5EF4-FFF2-40B4-BE49-F238E27FC236}">
                      <a16:creationId xmlns:a16="http://schemas.microsoft.com/office/drawing/2014/main" id="{25E15FB7-7C5D-40DA-AAD7-BDCD3CA03ADF}"/>
                    </a:ext>
                  </a:extLst>
                </p14:cNvPr>
                <p14:cNvContentPartPr/>
                <p14:nvPr/>
              </p14:nvContentPartPr>
              <p14:xfrm>
                <a:off x="7009282" y="890672"/>
                <a:ext cx="83160" cy="67680"/>
              </p14:xfrm>
            </p:contentPart>
          </mc:Choice>
          <mc:Fallback xmlns="">
            <p:pic>
              <p:nvPicPr>
                <p:cNvPr id="52" name="Freihand 51">
                  <a:extLst>
                    <a:ext uri="{FF2B5EF4-FFF2-40B4-BE49-F238E27FC236}">
                      <a16:creationId xmlns:a16="http://schemas.microsoft.com/office/drawing/2014/main" id="{25E15FB7-7C5D-40DA-AAD7-BDCD3CA03ADF}"/>
                    </a:ext>
                  </a:extLst>
                </p:cNvPr>
                <p:cNvPicPr/>
                <p:nvPr/>
              </p:nvPicPr>
              <p:blipFill>
                <a:blip r:embed="rId171"/>
                <a:stretch>
                  <a:fillRect/>
                </a:stretch>
              </p:blipFill>
              <p:spPr>
                <a:xfrm>
                  <a:off x="7004962" y="886352"/>
                  <a:ext cx="91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4319" name="Freihand 54318">
                  <a:extLst>
                    <a:ext uri="{FF2B5EF4-FFF2-40B4-BE49-F238E27FC236}">
                      <a16:creationId xmlns:a16="http://schemas.microsoft.com/office/drawing/2014/main" id="{7788D46F-D3B9-46A4-9E43-C79F45970DBB}"/>
                    </a:ext>
                  </a:extLst>
                </p14:cNvPr>
                <p14:cNvContentPartPr/>
                <p14:nvPr/>
              </p14:nvContentPartPr>
              <p14:xfrm>
                <a:off x="3374722" y="1657472"/>
                <a:ext cx="1469520" cy="64080"/>
              </p14:xfrm>
            </p:contentPart>
          </mc:Choice>
          <mc:Fallback xmlns="">
            <p:pic>
              <p:nvPicPr>
                <p:cNvPr id="54319" name="Freihand 54318">
                  <a:extLst>
                    <a:ext uri="{FF2B5EF4-FFF2-40B4-BE49-F238E27FC236}">
                      <a16:creationId xmlns:a16="http://schemas.microsoft.com/office/drawing/2014/main" id="{7788D46F-D3B9-46A4-9E43-C79F45970DBB}"/>
                    </a:ext>
                  </a:extLst>
                </p:cNvPr>
                <p:cNvPicPr/>
                <p:nvPr/>
              </p:nvPicPr>
              <p:blipFill>
                <a:blip r:embed="rId173"/>
                <a:stretch>
                  <a:fillRect/>
                </a:stretch>
              </p:blipFill>
              <p:spPr>
                <a:xfrm>
                  <a:off x="3370402" y="1653152"/>
                  <a:ext cx="1478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4321" name="Freihand 54320">
                  <a:extLst>
                    <a:ext uri="{FF2B5EF4-FFF2-40B4-BE49-F238E27FC236}">
                      <a16:creationId xmlns:a16="http://schemas.microsoft.com/office/drawing/2014/main" id="{7CFB4E9F-270E-4EFD-9046-DEA573EA299D}"/>
                    </a:ext>
                  </a:extLst>
                </p14:cNvPr>
                <p14:cNvContentPartPr/>
                <p14:nvPr/>
              </p14:nvContentPartPr>
              <p14:xfrm>
                <a:off x="3276442" y="3367832"/>
                <a:ext cx="1604160" cy="73440"/>
              </p14:xfrm>
            </p:contentPart>
          </mc:Choice>
          <mc:Fallback xmlns="">
            <p:pic>
              <p:nvPicPr>
                <p:cNvPr id="54321" name="Freihand 54320">
                  <a:extLst>
                    <a:ext uri="{FF2B5EF4-FFF2-40B4-BE49-F238E27FC236}">
                      <a16:creationId xmlns:a16="http://schemas.microsoft.com/office/drawing/2014/main" id="{7CFB4E9F-270E-4EFD-9046-DEA573EA299D}"/>
                    </a:ext>
                  </a:extLst>
                </p:cNvPr>
                <p:cNvPicPr/>
                <p:nvPr/>
              </p:nvPicPr>
              <p:blipFill>
                <a:blip r:embed="rId175"/>
                <a:stretch>
                  <a:fillRect/>
                </a:stretch>
              </p:blipFill>
              <p:spPr>
                <a:xfrm>
                  <a:off x="3272122" y="3363512"/>
                  <a:ext cx="1612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4323" name="Freihand 54322">
                  <a:extLst>
                    <a:ext uri="{FF2B5EF4-FFF2-40B4-BE49-F238E27FC236}">
                      <a16:creationId xmlns:a16="http://schemas.microsoft.com/office/drawing/2014/main" id="{38CFD3E7-4A76-43CF-8F58-A09EEFCB2703}"/>
                    </a:ext>
                  </a:extLst>
                </p14:cNvPr>
                <p14:cNvContentPartPr/>
                <p14:nvPr/>
              </p14:nvContentPartPr>
              <p14:xfrm>
                <a:off x="3239002" y="1788512"/>
                <a:ext cx="20160" cy="190440"/>
              </p14:xfrm>
            </p:contentPart>
          </mc:Choice>
          <mc:Fallback xmlns="">
            <p:pic>
              <p:nvPicPr>
                <p:cNvPr id="54323" name="Freihand 54322">
                  <a:extLst>
                    <a:ext uri="{FF2B5EF4-FFF2-40B4-BE49-F238E27FC236}">
                      <a16:creationId xmlns:a16="http://schemas.microsoft.com/office/drawing/2014/main" id="{38CFD3E7-4A76-43CF-8F58-A09EEFCB2703}"/>
                    </a:ext>
                  </a:extLst>
                </p:cNvPr>
                <p:cNvPicPr/>
                <p:nvPr/>
              </p:nvPicPr>
              <p:blipFill>
                <a:blip r:embed="rId177"/>
                <a:stretch>
                  <a:fillRect/>
                </a:stretch>
              </p:blipFill>
              <p:spPr>
                <a:xfrm>
                  <a:off x="3234682" y="1784192"/>
                  <a:ext cx="28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4324" name="Freihand 54323">
                  <a:extLst>
                    <a:ext uri="{FF2B5EF4-FFF2-40B4-BE49-F238E27FC236}">
                      <a16:creationId xmlns:a16="http://schemas.microsoft.com/office/drawing/2014/main" id="{A58D5188-2BC8-4879-89DA-CB386A1E5896}"/>
                    </a:ext>
                  </a:extLst>
                </p14:cNvPr>
                <p14:cNvContentPartPr/>
                <p14:nvPr/>
              </p14:nvContentPartPr>
              <p14:xfrm>
                <a:off x="3248002" y="2241752"/>
                <a:ext cx="38880" cy="567720"/>
              </p14:xfrm>
            </p:contentPart>
          </mc:Choice>
          <mc:Fallback xmlns="">
            <p:pic>
              <p:nvPicPr>
                <p:cNvPr id="54324" name="Freihand 54323">
                  <a:extLst>
                    <a:ext uri="{FF2B5EF4-FFF2-40B4-BE49-F238E27FC236}">
                      <a16:creationId xmlns:a16="http://schemas.microsoft.com/office/drawing/2014/main" id="{A58D5188-2BC8-4879-89DA-CB386A1E5896}"/>
                    </a:ext>
                  </a:extLst>
                </p:cNvPr>
                <p:cNvPicPr/>
                <p:nvPr/>
              </p:nvPicPr>
              <p:blipFill>
                <a:blip r:embed="rId179"/>
                <a:stretch>
                  <a:fillRect/>
                </a:stretch>
              </p:blipFill>
              <p:spPr>
                <a:xfrm>
                  <a:off x="3243682" y="2237432"/>
                  <a:ext cx="4752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4325" name="Freihand 54324">
                  <a:extLst>
                    <a:ext uri="{FF2B5EF4-FFF2-40B4-BE49-F238E27FC236}">
                      <a16:creationId xmlns:a16="http://schemas.microsoft.com/office/drawing/2014/main" id="{6531F043-53CD-42F1-AD18-C8969548AF12}"/>
                    </a:ext>
                  </a:extLst>
                </p14:cNvPr>
                <p14:cNvContentPartPr/>
                <p14:nvPr/>
              </p14:nvContentPartPr>
              <p14:xfrm>
                <a:off x="3251242" y="3077312"/>
                <a:ext cx="18360" cy="673920"/>
              </p14:xfrm>
            </p:contentPart>
          </mc:Choice>
          <mc:Fallback xmlns="">
            <p:pic>
              <p:nvPicPr>
                <p:cNvPr id="54325" name="Freihand 54324">
                  <a:extLst>
                    <a:ext uri="{FF2B5EF4-FFF2-40B4-BE49-F238E27FC236}">
                      <a16:creationId xmlns:a16="http://schemas.microsoft.com/office/drawing/2014/main" id="{6531F043-53CD-42F1-AD18-C8969548AF12}"/>
                    </a:ext>
                  </a:extLst>
                </p:cNvPr>
                <p:cNvPicPr/>
                <p:nvPr/>
              </p:nvPicPr>
              <p:blipFill>
                <a:blip r:embed="rId181"/>
                <a:stretch>
                  <a:fillRect/>
                </a:stretch>
              </p:blipFill>
              <p:spPr>
                <a:xfrm>
                  <a:off x="3246922" y="3072992"/>
                  <a:ext cx="2700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4328" name="Freihand 54327">
                  <a:extLst>
                    <a:ext uri="{FF2B5EF4-FFF2-40B4-BE49-F238E27FC236}">
                      <a16:creationId xmlns:a16="http://schemas.microsoft.com/office/drawing/2014/main" id="{7AA6C108-0D65-42B3-8F2A-1413AAC0BC80}"/>
                    </a:ext>
                  </a:extLst>
                </p14:cNvPr>
                <p14:cNvContentPartPr/>
                <p14:nvPr/>
              </p14:nvContentPartPr>
              <p14:xfrm>
                <a:off x="3241162" y="1285232"/>
                <a:ext cx="1854720" cy="906480"/>
              </p14:xfrm>
            </p:contentPart>
          </mc:Choice>
          <mc:Fallback xmlns="">
            <p:pic>
              <p:nvPicPr>
                <p:cNvPr id="54328" name="Freihand 54327">
                  <a:extLst>
                    <a:ext uri="{FF2B5EF4-FFF2-40B4-BE49-F238E27FC236}">
                      <a16:creationId xmlns:a16="http://schemas.microsoft.com/office/drawing/2014/main" id="{7AA6C108-0D65-42B3-8F2A-1413AAC0BC80}"/>
                    </a:ext>
                  </a:extLst>
                </p:cNvPr>
                <p:cNvPicPr/>
                <p:nvPr/>
              </p:nvPicPr>
              <p:blipFill>
                <a:blip r:embed="rId183"/>
                <a:stretch>
                  <a:fillRect/>
                </a:stretch>
              </p:blipFill>
              <p:spPr>
                <a:xfrm>
                  <a:off x="3236842" y="1280912"/>
                  <a:ext cx="1863360" cy="915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4329" name="Freihand 54328">
                  <a:extLst>
                    <a:ext uri="{FF2B5EF4-FFF2-40B4-BE49-F238E27FC236}">
                      <a16:creationId xmlns:a16="http://schemas.microsoft.com/office/drawing/2014/main" id="{D94D433E-2A09-49FB-8F12-BAA8AC5CD332}"/>
                    </a:ext>
                  </a:extLst>
                </p14:cNvPr>
                <p14:cNvContentPartPr/>
                <p14:nvPr/>
              </p14:nvContentPartPr>
              <p14:xfrm>
                <a:off x="3172402" y="2930792"/>
                <a:ext cx="1857960" cy="833400"/>
              </p14:xfrm>
            </p:contentPart>
          </mc:Choice>
          <mc:Fallback xmlns="">
            <p:pic>
              <p:nvPicPr>
                <p:cNvPr id="54329" name="Freihand 54328">
                  <a:extLst>
                    <a:ext uri="{FF2B5EF4-FFF2-40B4-BE49-F238E27FC236}">
                      <a16:creationId xmlns:a16="http://schemas.microsoft.com/office/drawing/2014/main" id="{D94D433E-2A09-49FB-8F12-BAA8AC5CD332}"/>
                    </a:ext>
                  </a:extLst>
                </p:cNvPr>
                <p:cNvPicPr/>
                <p:nvPr/>
              </p:nvPicPr>
              <p:blipFill>
                <a:blip r:embed="rId185"/>
                <a:stretch>
                  <a:fillRect/>
                </a:stretch>
              </p:blipFill>
              <p:spPr>
                <a:xfrm>
                  <a:off x="3168082" y="2926472"/>
                  <a:ext cx="1866600" cy="842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4330" name="Freihand 54329">
                  <a:extLst>
                    <a:ext uri="{FF2B5EF4-FFF2-40B4-BE49-F238E27FC236}">
                      <a16:creationId xmlns:a16="http://schemas.microsoft.com/office/drawing/2014/main" id="{7E8B69B8-181E-4297-B96B-FCDDF9BB027E}"/>
                    </a:ext>
                  </a:extLst>
                </p14:cNvPr>
                <p14:cNvContentPartPr/>
                <p14:nvPr/>
              </p14:nvContentPartPr>
              <p14:xfrm>
                <a:off x="3438082" y="2081912"/>
                <a:ext cx="227160" cy="927720"/>
              </p14:xfrm>
            </p:contentPart>
          </mc:Choice>
          <mc:Fallback xmlns="">
            <p:pic>
              <p:nvPicPr>
                <p:cNvPr id="54330" name="Freihand 54329">
                  <a:extLst>
                    <a:ext uri="{FF2B5EF4-FFF2-40B4-BE49-F238E27FC236}">
                      <a16:creationId xmlns:a16="http://schemas.microsoft.com/office/drawing/2014/main" id="{7E8B69B8-181E-4297-B96B-FCDDF9BB027E}"/>
                    </a:ext>
                  </a:extLst>
                </p:cNvPr>
                <p:cNvPicPr/>
                <p:nvPr/>
              </p:nvPicPr>
              <p:blipFill>
                <a:blip r:embed="rId187"/>
                <a:stretch>
                  <a:fillRect/>
                </a:stretch>
              </p:blipFill>
              <p:spPr>
                <a:xfrm>
                  <a:off x="3433762" y="2077592"/>
                  <a:ext cx="235800" cy="936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4331" name="Freihand 54330">
                  <a:extLst>
                    <a:ext uri="{FF2B5EF4-FFF2-40B4-BE49-F238E27FC236}">
                      <a16:creationId xmlns:a16="http://schemas.microsoft.com/office/drawing/2014/main" id="{9CA3F081-184B-4C33-BA0C-B24336A4F5F1}"/>
                    </a:ext>
                  </a:extLst>
                </p14:cNvPr>
                <p14:cNvContentPartPr/>
                <p14:nvPr/>
              </p14:nvContentPartPr>
              <p14:xfrm>
                <a:off x="4149802" y="482792"/>
                <a:ext cx="2298960" cy="822240"/>
              </p14:xfrm>
            </p:contentPart>
          </mc:Choice>
          <mc:Fallback xmlns="">
            <p:pic>
              <p:nvPicPr>
                <p:cNvPr id="54331" name="Freihand 54330">
                  <a:extLst>
                    <a:ext uri="{FF2B5EF4-FFF2-40B4-BE49-F238E27FC236}">
                      <a16:creationId xmlns:a16="http://schemas.microsoft.com/office/drawing/2014/main" id="{9CA3F081-184B-4C33-BA0C-B24336A4F5F1}"/>
                    </a:ext>
                  </a:extLst>
                </p:cNvPr>
                <p:cNvPicPr/>
                <p:nvPr/>
              </p:nvPicPr>
              <p:blipFill>
                <a:blip r:embed="rId189"/>
                <a:stretch>
                  <a:fillRect/>
                </a:stretch>
              </p:blipFill>
              <p:spPr>
                <a:xfrm>
                  <a:off x="4145482" y="478472"/>
                  <a:ext cx="2307600" cy="830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4333" name="Freihand 54332">
                  <a:extLst>
                    <a:ext uri="{FF2B5EF4-FFF2-40B4-BE49-F238E27FC236}">
                      <a16:creationId xmlns:a16="http://schemas.microsoft.com/office/drawing/2014/main" id="{E7155BE1-9A9A-4304-9227-C56F30D32F14}"/>
                    </a:ext>
                  </a:extLst>
                </p14:cNvPr>
                <p14:cNvContentPartPr/>
                <p14:nvPr/>
              </p14:nvContentPartPr>
              <p14:xfrm>
                <a:off x="6764482" y="181112"/>
                <a:ext cx="142920" cy="234000"/>
              </p14:xfrm>
            </p:contentPart>
          </mc:Choice>
          <mc:Fallback xmlns="">
            <p:pic>
              <p:nvPicPr>
                <p:cNvPr id="54333" name="Freihand 54332">
                  <a:extLst>
                    <a:ext uri="{FF2B5EF4-FFF2-40B4-BE49-F238E27FC236}">
                      <a16:creationId xmlns:a16="http://schemas.microsoft.com/office/drawing/2014/main" id="{E7155BE1-9A9A-4304-9227-C56F30D32F14}"/>
                    </a:ext>
                  </a:extLst>
                </p:cNvPr>
                <p:cNvPicPr/>
                <p:nvPr/>
              </p:nvPicPr>
              <p:blipFill>
                <a:blip r:embed="rId191"/>
                <a:stretch>
                  <a:fillRect/>
                </a:stretch>
              </p:blipFill>
              <p:spPr>
                <a:xfrm>
                  <a:off x="6760162" y="176792"/>
                  <a:ext cx="151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4334" name="Freihand 54333">
                  <a:extLst>
                    <a:ext uri="{FF2B5EF4-FFF2-40B4-BE49-F238E27FC236}">
                      <a16:creationId xmlns:a16="http://schemas.microsoft.com/office/drawing/2014/main" id="{824C3AB1-A513-4755-80EC-68281A896DB3}"/>
                    </a:ext>
                  </a:extLst>
                </p14:cNvPr>
                <p14:cNvContentPartPr/>
                <p14:nvPr/>
              </p14:nvContentPartPr>
              <p14:xfrm>
                <a:off x="6960322" y="223952"/>
                <a:ext cx="181080" cy="104760"/>
              </p14:xfrm>
            </p:contentPart>
          </mc:Choice>
          <mc:Fallback xmlns="">
            <p:pic>
              <p:nvPicPr>
                <p:cNvPr id="54334" name="Freihand 54333">
                  <a:extLst>
                    <a:ext uri="{FF2B5EF4-FFF2-40B4-BE49-F238E27FC236}">
                      <a16:creationId xmlns:a16="http://schemas.microsoft.com/office/drawing/2014/main" id="{824C3AB1-A513-4755-80EC-68281A896DB3}"/>
                    </a:ext>
                  </a:extLst>
                </p:cNvPr>
                <p:cNvPicPr/>
                <p:nvPr/>
              </p:nvPicPr>
              <p:blipFill>
                <a:blip r:embed="rId193"/>
                <a:stretch>
                  <a:fillRect/>
                </a:stretch>
              </p:blipFill>
              <p:spPr>
                <a:xfrm>
                  <a:off x="6956002" y="219632"/>
                  <a:ext cx="189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4335" name="Freihand 54334">
                  <a:extLst>
                    <a:ext uri="{FF2B5EF4-FFF2-40B4-BE49-F238E27FC236}">
                      <a16:creationId xmlns:a16="http://schemas.microsoft.com/office/drawing/2014/main" id="{D064B360-584F-4C66-8D9E-4E1FD971B48E}"/>
                    </a:ext>
                  </a:extLst>
                </p14:cNvPr>
                <p14:cNvContentPartPr/>
                <p14:nvPr/>
              </p14:nvContentPartPr>
              <p14:xfrm>
                <a:off x="7058242" y="105872"/>
                <a:ext cx="22680" cy="20520"/>
              </p14:xfrm>
            </p:contentPart>
          </mc:Choice>
          <mc:Fallback xmlns="">
            <p:pic>
              <p:nvPicPr>
                <p:cNvPr id="54335" name="Freihand 54334">
                  <a:extLst>
                    <a:ext uri="{FF2B5EF4-FFF2-40B4-BE49-F238E27FC236}">
                      <a16:creationId xmlns:a16="http://schemas.microsoft.com/office/drawing/2014/main" id="{D064B360-584F-4C66-8D9E-4E1FD971B48E}"/>
                    </a:ext>
                  </a:extLst>
                </p:cNvPr>
                <p:cNvPicPr/>
                <p:nvPr/>
              </p:nvPicPr>
              <p:blipFill>
                <a:blip r:embed="rId195"/>
                <a:stretch>
                  <a:fillRect/>
                </a:stretch>
              </p:blipFill>
              <p:spPr>
                <a:xfrm>
                  <a:off x="7053922" y="101552"/>
                  <a:ext cx="31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4337" name="Freihand 54336">
                  <a:extLst>
                    <a:ext uri="{FF2B5EF4-FFF2-40B4-BE49-F238E27FC236}">
                      <a16:creationId xmlns:a16="http://schemas.microsoft.com/office/drawing/2014/main" id="{6C7F5FC4-CDA4-4E27-B3F4-341101039A3D}"/>
                    </a:ext>
                  </a:extLst>
                </p14:cNvPr>
                <p14:cNvContentPartPr/>
                <p14:nvPr/>
              </p14:nvContentPartPr>
              <p14:xfrm>
                <a:off x="7119082" y="124952"/>
                <a:ext cx="133560" cy="167400"/>
              </p14:xfrm>
            </p:contentPart>
          </mc:Choice>
          <mc:Fallback xmlns="">
            <p:pic>
              <p:nvPicPr>
                <p:cNvPr id="54337" name="Freihand 54336">
                  <a:extLst>
                    <a:ext uri="{FF2B5EF4-FFF2-40B4-BE49-F238E27FC236}">
                      <a16:creationId xmlns:a16="http://schemas.microsoft.com/office/drawing/2014/main" id="{6C7F5FC4-CDA4-4E27-B3F4-341101039A3D}"/>
                    </a:ext>
                  </a:extLst>
                </p:cNvPr>
                <p:cNvPicPr/>
                <p:nvPr/>
              </p:nvPicPr>
              <p:blipFill>
                <a:blip r:embed="rId197"/>
                <a:stretch>
                  <a:fillRect/>
                </a:stretch>
              </p:blipFill>
              <p:spPr>
                <a:xfrm>
                  <a:off x="7114762" y="120632"/>
                  <a:ext cx="142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4339" name="Freihand 54338">
                  <a:extLst>
                    <a:ext uri="{FF2B5EF4-FFF2-40B4-BE49-F238E27FC236}">
                      <a16:creationId xmlns:a16="http://schemas.microsoft.com/office/drawing/2014/main" id="{5A10367D-E59B-46BF-A1F3-BC7A4410C537}"/>
                    </a:ext>
                  </a:extLst>
                </p14:cNvPr>
                <p14:cNvContentPartPr/>
                <p14:nvPr/>
              </p14:nvContentPartPr>
              <p14:xfrm>
                <a:off x="7405642" y="113432"/>
                <a:ext cx="79560" cy="145800"/>
              </p14:xfrm>
            </p:contentPart>
          </mc:Choice>
          <mc:Fallback xmlns="">
            <p:pic>
              <p:nvPicPr>
                <p:cNvPr id="54339" name="Freihand 54338">
                  <a:extLst>
                    <a:ext uri="{FF2B5EF4-FFF2-40B4-BE49-F238E27FC236}">
                      <a16:creationId xmlns:a16="http://schemas.microsoft.com/office/drawing/2014/main" id="{5A10367D-E59B-46BF-A1F3-BC7A4410C537}"/>
                    </a:ext>
                  </a:extLst>
                </p:cNvPr>
                <p:cNvPicPr/>
                <p:nvPr/>
              </p:nvPicPr>
              <p:blipFill>
                <a:blip r:embed="rId199"/>
                <a:stretch>
                  <a:fillRect/>
                </a:stretch>
              </p:blipFill>
              <p:spPr>
                <a:xfrm>
                  <a:off x="7401322" y="109112"/>
                  <a:ext cx="88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4340" name="Freihand 54339">
                  <a:extLst>
                    <a:ext uri="{FF2B5EF4-FFF2-40B4-BE49-F238E27FC236}">
                      <a16:creationId xmlns:a16="http://schemas.microsoft.com/office/drawing/2014/main" id="{A0CEE1DD-9A72-41B4-BE1B-15F38735BEF4}"/>
                    </a:ext>
                  </a:extLst>
                </p14:cNvPr>
                <p14:cNvContentPartPr/>
                <p14:nvPr/>
              </p14:nvContentPartPr>
              <p14:xfrm>
                <a:off x="7238242" y="223592"/>
                <a:ext cx="84600" cy="70560"/>
              </p14:xfrm>
            </p:contentPart>
          </mc:Choice>
          <mc:Fallback xmlns="">
            <p:pic>
              <p:nvPicPr>
                <p:cNvPr id="54340" name="Freihand 54339">
                  <a:extLst>
                    <a:ext uri="{FF2B5EF4-FFF2-40B4-BE49-F238E27FC236}">
                      <a16:creationId xmlns:a16="http://schemas.microsoft.com/office/drawing/2014/main" id="{A0CEE1DD-9A72-41B4-BE1B-15F38735BEF4}"/>
                    </a:ext>
                  </a:extLst>
                </p:cNvPr>
                <p:cNvPicPr/>
                <p:nvPr/>
              </p:nvPicPr>
              <p:blipFill>
                <a:blip r:embed="rId201"/>
                <a:stretch>
                  <a:fillRect/>
                </a:stretch>
              </p:blipFill>
              <p:spPr>
                <a:xfrm>
                  <a:off x="7233922" y="219272"/>
                  <a:ext cx="93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4341" name="Freihand 54340">
                  <a:extLst>
                    <a:ext uri="{FF2B5EF4-FFF2-40B4-BE49-F238E27FC236}">
                      <a16:creationId xmlns:a16="http://schemas.microsoft.com/office/drawing/2014/main" id="{813A376E-E8C6-459B-BF68-87DCB32C5182}"/>
                    </a:ext>
                  </a:extLst>
                </p14:cNvPr>
                <p14:cNvContentPartPr/>
                <p14:nvPr/>
              </p14:nvContentPartPr>
              <p14:xfrm>
                <a:off x="7244362" y="196592"/>
                <a:ext cx="64080" cy="94320"/>
              </p14:xfrm>
            </p:contentPart>
          </mc:Choice>
          <mc:Fallback xmlns="">
            <p:pic>
              <p:nvPicPr>
                <p:cNvPr id="54341" name="Freihand 54340">
                  <a:extLst>
                    <a:ext uri="{FF2B5EF4-FFF2-40B4-BE49-F238E27FC236}">
                      <a16:creationId xmlns:a16="http://schemas.microsoft.com/office/drawing/2014/main" id="{813A376E-E8C6-459B-BF68-87DCB32C5182}"/>
                    </a:ext>
                  </a:extLst>
                </p:cNvPr>
                <p:cNvPicPr/>
                <p:nvPr/>
              </p:nvPicPr>
              <p:blipFill>
                <a:blip r:embed="rId203"/>
                <a:stretch>
                  <a:fillRect/>
                </a:stretch>
              </p:blipFill>
              <p:spPr>
                <a:xfrm>
                  <a:off x="7240042" y="192272"/>
                  <a:ext cx="72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4342" name="Freihand 54341">
                  <a:extLst>
                    <a:ext uri="{FF2B5EF4-FFF2-40B4-BE49-F238E27FC236}">
                      <a16:creationId xmlns:a16="http://schemas.microsoft.com/office/drawing/2014/main" id="{1688587B-294B-4E18-8729-DD4A329A3A6F}"/>
                    </a:ext>
                  </a:extLst>
                </p14:cNvPr>
                <p14:cNvContentPartPr/>
                <p14:nvPr/>
              </p14:nvContentPartPr>
              <p14:xfrm>
                <a:off x="7313122" y="216392"/>
                <a:ext cx="38880" cy="72000"/>
              </p14:xfrm>
            </p:contentPart>
          </mc:Choice>
          <mc:Fallback xmlns="">
            <p:pic>
              <p:nvPicPr>
                <p:cNvPr id="54342" name="Freihand 54341">
                  <a:extLst>
                    <a:ext uri="{FF2B5EF4-FFF2-40B4-BE49-F238E27FC236}">
                      <a16:creationId xmlns:a16="http://schemas.microsoft.com/office/drawing/2014/main" id="{1688587B-294B-4E18-8729-DD4A329A3A6F}"/>
                    </a:ext>
                  </a:extLst>
                </p:cNvPr>
                <p:cNvPicPr/>
                <p:nvPr/>
              </p:nvPicPr>
              <p:blipFill>
                <a:blip r:embed="rId205"/>
                <a:stretch>
                  <a:fillRect/>
                </a:stretch>
              </p:blipFill>
              <p:spPr>
                <a:xfrm>
                  <a:off x="7308802" y="212072"/>
                  <a:ext cx="47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4343" name="Freihand 54342">
                  <a:extLst>
                    <a:ext uri="{FF2B5EF4-FFF2-40B4-BE49-F238E27FC236}">
                      <a16:creationId xmlns:a16="http://schemas.microsoft.com/office/drawing/2014/main" id="{1B0C0204-A059-4737-9D1B-9E590778C785}"/>
                    </a:ext>
                  </a:extLst>
                </p14:cNvPr>
                <p14:cNvContentPartPr/>
                <p14:nvPr/>
              </p14:nvContentPartPr>
              <p14:xfrm>
                <a:off x="7352002" y="272192"/>
                <a:ext cx="15840" cy="18720"/>
              </p14:xfrm>
            </p:contentPart>
          </mc:Choice>
          <mc:Fallback xmlns="">
            <p:pic>
              <p:nvPicPr>
                <p:cNvPr id="54343" name="Freihand 54342">
                  <a:extLst>
                    <a:ext uri="{FF2B5EF4-FFF2-40B4-BE49-F238E27FC236}">
                      <a16:creationId xmlns:a16="http://schemas.microsoft.com/office/drawing/2014/main" id="{1B0C0204-A059-4737-9D1B-9E590778C785}"/>
                    </a:ext>
                  </a:extLst>
                </p:cNvPr>
                <p:cNvPicPr/>
                <p:nvPr/>
              </p:nvPicPr>
              <p:blipFill>
                <a:blip r:embed="rId207"/>
                <a:stretch>
                  <a:fillRect/>
                </a:stretch>
              </p:blipFill>
              <p:spPr>
                <a:xfrm>
                  <a:off x="7347682" y="267872"/>
                  <a:ext cx="24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4344" name="Freihand 54343">
                  <a:extLst>
                    <a:ext uri="{FF2B5EF4-FFF2-40B4-BE49-F238E27FC236}">
                      <a16:creationId xmlns:a16="http://schemas.microsoft.com/office/drawing/2014/main" id="{21AB02C9-56A8-4B93-9EF9-7612E69C05E7}"/>
                    </a:ext>
                  </a:extLst>
                </p14:cNvPr>
                <p14:cNvContentPartPr/>
                <p14:nvPr/>
              </p14:nvContentPartPr>
              <p14:xfrm>
                <a:off x="7554682" y="118832"/>
                <a:ext cx="121320" cy="136440"/>
              </p14:xfrm>
            </p:contentPart>
          </mc:Choice>
          <mc:Fallback xmlns="">
            <p:pic>
              <p:nvPicPr>
                <p:cNvPr id="54344" name="Freihand 54343">
                  <a:extLst>
                    <a:ext uri="{FF2B5EF4-FFF2-40B4-BE49-F238E27FC236}">
                      <a16:creationId xmlns:a16="http://schemas.microsoft.com/office/drawing/2014/main" id="{21AB02C9-56A8-4B93-9EF9-7612E69C05E7}"/>
                    </a:ext>
                  </a:extLst>
                </p:cNvPr>
                <p:cNvPicPr/>
                <p:nvPr/>
              </p:nvPicPr>
              <p:blipFill>
                <a:blip r:embed="rId209"/>
                <a:stretch>
                  <a:fillRect/>
                </a:stretch>
              </p:blipFill>
              <p:spPr>
                <a:xfrm>
                  <a:off x="7550362" y="114512"/>
                  <a:ext cx="129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4345" name="Freihand 54344">
                  <a:extLst>
                    <a:ext uri="{FF2B5EF4-FFF2-40B4-BE49-F238E27FC236}">
                      <a16:creationId xmlns:a16="http://schemas.microsoft.com/office/drawing/2014/main" id="{2188419D-1A1C-47E1-83E2-8069408DB435}"/>
                    </a:ext>
                  </a:extLst>
                </p14:cNvPr>
                <p14:cNvContentPartPr/>
                <p14:nvPr/>
              </p14:nvContentPartPr>
              <p14:xfrm>
                <a:off x="7681042" y="124232"/>
                <a:ext cx="117720" cy="108360"/>
              </p14:xfrm>
            </p:contentPart>
          </mc:Choice>
          <mc:Fallback xmlns="">
            <p:pic>
              <p:nvPicPr>
                <p:cNvPr id="54345" name="Freihand 54344">
                  <a:extLst>
                    <a:ext uri="{FF2B5EF4-FFF2-40B4-BE49-F238E27FC236}">
                      <a16:creationId xmlns:a16="http://schemas.microsoft.com/office/drawing/2014/main" id="{2188419D-1A1C-47E1-83E2-8069408DB435}"/>
                    </a:ext>
                  </a:extLst>
                </p:cNvPr>
                <p:cNvPicPr/>
                <p:nvPr/>
              </p:nvPicPr>
              <p:blipFill>
                <a:blip r:embed="rId211"/>
                <a:stretch>
                  <a:fillRect/>
                </a:stretch>
              </p:blipFill>
              <p:spPr>
                <a:xfrm>
                  <a:off x="7676722" y="119912"/>
                  <a:ext cx="126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4346" name="Freihand 54345">
                  <a:extLst>
                    <a:ext uri="{FF2B5EF4-FFF2-40B4-BE49-F238E27FC236}">
                      <a16:creationId xmlns:a16="http://schemas.microsoft.com/office/drawing/2014/main" id="{4DF3E34B-2748-4AE8-B10D-14F69F4B18C0}"/>
                    </a:ext>
                  </a:extLst>
                </p14:cNvPr>
                <p14:cNvContentPartPr/>
                <p14:nvPr/>
              </p14:nvContentPartPr>
              <p14:xfrm>
                <a:off x="7828282" y="113792"/>
                <a:ext cx="95040" cy="109800"/>
              </p14:xfrm>
            </p:contentPart>
          </mc:Choice>
          <mc:Fallback xmlns="">
            <p:pic>
              <p:nvPicPr>
                <p:cNvPr id="54346" name="Freihand 54345">
                  <a:extLst>
                    <a:ext uri="{FF2B5EF4-FFF2-40B4-BE49-F238E27FC236}">
                      <a16:creationId xmlns:a16="http://schemas.microsoft.com/office/drawing/2014/main" id="{4DF3E34B-2748-4AE8-B10D-14F69F4B18C0}"/>
                    </a:ext>
                  </a:extLst>
                </p:cNvPr>
                <p:cNvPicPr/>
                <p:nvPr/>
              </p:nvPicPr>
              <p:blipFill>
                <a:blip r:embed="rId213"/>
                <a:stretch>
                  <a:fillRect/>
                </a:stretch>
              </p:blipFill>
              <p:spPr>
                <a:xfrm>
                  <a:off x="7823962" y="109472"/>
                  <a:ext cx="103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4348" name="Freihand 54347">
                  <a:extLst>
                    <a:ext uri="{FF2B5EF4-FFF2-40B4-BE49-F238E27FC236}">
                      <a16:creationId xmlns:a16="http://schemas.microsoft.com/office/drawing/2014/main" id="{F19C401A-0E61-4EFA-B789-8513D865C610}"/>
                    </a:ext>
                  </a:extLst>
                </p14:cNvPr>
                <p14:cNvContentPartPr/>
                <p14:nvPr/>
              </p14:nvContentPartPr>
              <p14:xfrm>
                <a:off x="8034202" y="90392"/>
                <a:ext cx="121680" cy="146880"/>
              </p14:xfrm>
            </p:contentPart>
          </mc:Choice>
          <mc:Fallback xmlns="">
            <p:pic>
              <p:nvPicPr>
                <p:cNvPr id="54348" name="Freihand 54347">
                  <a:extLst>
                    <a:ext uri="{FF2B5EF4-FFF2-40B4-BE49-F238E27FC236}">
                      <a16:creationId xmlns:a16="http://schemas.microsoft.com/office/drawing/2014/main" id="{F19C401A-0E61-4EFA-B789-8513D865C610}"/>
                    </a:ext>
                  </a:extLst>
                </p:cNvPr>
                <p:cNvPicPr/>
                <p:nvPr/>
              </p:nvPicPr>
              <p:blipFill>
                <a:blip r:embed="rId215"/>
                <a:stretch>
                  <a:fillRect/>
                </a:stretch>
              </p:blipFill>
              <p:spPr>
                <a:xfrm>
                  <a:off x="8029882" y="86072"/>
                  <a:ext cx="130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4349" name="Freihand 54348">
                  <a:extLst>
                    <a:ext uri="{FF2B5EF4-FFF2-40B4-BE49-F238E27FC236}">
                      <a16:creationId xmlns:a16="http://schemas.microsoft.com/office/drawing/2014/main" id="{DDDA4F33-453B-48B0-87D6-D60863A33262}"/>
                    </a:ext>
                  </a:extLst>
                </p14:cNvPr>
                <p14:cNvContentPartPr/>
                <p14:nvPr/>
              </p14:nvContentPartPr>
              <p14:xfrm>
                <a:off x="8154082" y="169592"/>
                <a:ext cx="132120" cy="68760"/>
              </p14:xfrm>
            </p:contentPart>
          </mc:Choice>
          <mc:Fallback xmlns="">
            <p:pic>
              <p:nvPicPr>
                <p:cNvPr id="54349" name="Freihand 54348">
                  <a:extLst>
                    <a:ext uri="{FF2B5EF4-FFF2-40B4-BE49-F238E27FC236}">
                      <a16:creationId xmlns:a16="http://schemas.microsoft.com/office/drawing/2014/main" id="{DDDA4F33-453B-48B0-87D6-D60863A33262}"/>
                    </a:ext>
                  </a:extLst>
                </p:cNvPr>
                <p:cNvPicPr/>
                <p:nvPr/>
              </p:nvPicPr>
              <p:blipFill>
                <a:blip r:embed="rId217"/>
                <a:stretch>
                  <a:fillRect/>
                </a:stretch>
              </p:blipFill>
              <p:spPr>
                <a:xfrm>
                  <a:off x="8149762" y="165272"/>
                  <a:ext cx="140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4350" name="Freihand 54349">
                  <a:extLst>
                    <a:ext uri="{FF2B5EF4-FFF2-40B4-BE49-F238E27FC236}">
                      <a16:creationId xmlns:a16="http://schemas.microsoft.com/office/drawing/2014/main" id="{A66E1015-6882-4FD1-8CE4-83C131BAB937}"/>
                    </a:ext>
                  </a:extLst>
                </p14:cNvPr>
                <p14:cNvContentPartPr/>
                <p14:nvPr/>
              </p14:nvContentPartPr>
              <p14:xfrm>
                <a:off x="8264602" y="93272"/>
                <a:ext cx="78840" cy="165240"/>
              </p14:xfrm>
            </p:contentPart>
          </mc:Choice>
          <mc:Fallback xmlns="">
            <p:pic>
              <p:nvPicPr>
                <p:cNvPr id="54350" name="Freihand 54349">
                  <a:extLst>
                    <a:ext uri="{FF2B5EF4-FFF2-40B4-BE49-F238E27FC236}">
                      <a16:creationId xmlns:a16="http://schemas.microsoft.com/office/drawing/2014/main" id="{A66E1015-6882-4FD1-8CE4-83C131BAB937}"/>
                    </a:ext>
                  </a:extLst>
                </p:cNvPr>
                <p:cNvPicPr/>
                <p:nvPr/>
              </p:nvPicPr>
              <p:blipFill>
                <a:blip r:embed="rId219"/>
                <a:stretch>
                  <a:fillRect/>
                </a:stretch>
              </p:blipFill>
              <p:spPr>
                <a:xfrm>
                  <a:off x="8260282" y="88952"/>
                  <a:ext cx="87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4351" name="Freihand 54350">
                  <a:extLst>
                    <a:ext uri="{FF2B5EF4-FFF2-40B4-BE49-F238E27FC236}">
                      <a16:creationId xmlns:a16="http://schemas.microsoft.com/office/drawing/2014/main" id="{5757E975-73BB-4956-ADF3-5435356E3235}"/>
                    </a:ext>
                  </a:extLst>
                </p14:cNvPr>
                <p14:cNvContentPartPr/>
                <p14:nvPr/>
              </p14:nvContentPartPr>
              <p14:xfrm>
                <a:off x="8372602" y="181472"/>
                <a:ext cx="231120" cy="49680"/>
              </p14:xfrm>
            </p:contentPart>
          </mc:Choice>
          <mc:Fallback xmlns="">
            <p:pic>
              <p:nvPicPr>
                <p:cNvPr id="54351" name="Freihand 54350">
                  <a:extLst>
                    <a:ext uri="{FF2B5EF4-FFF2-40B4-BE49-F238E27FC236}">
                      <a16:creationId xmlns:a16="http://schemas.microsoft.com/office/drawing/2014/main" id="{5757E975-73BB-4956-ADF3-5435356E3235}"/>
                    </a:ext>
                  </a:extLst>
                </p:cNvPr>
                <p:cNvPicPr/>
                <p:nvPr/>
              </p:nvPicPr>
              <p:blipFill>
                <a:blip r:embed="rId221"/>
                <a:stretch>
                  <a:fillRect/>
                </a:stretch>
              </p:blipFill>
              <p:spPr>
                <a:xfrm>
                  <a:off x="8368282" y="177152"/>
                  <a:ext cx="239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4352" name="Freihand 54351">
                  <a:extLst>
                    <a:ext uri="{FF2B5EF4-FFF2-40B4-BE49-F238E27FC236}">
                      <a16:creationId xmlns:a16="http://schemas.microsoft.com/office/drawing/2014/main" id="{A3B10ACF-F99A-49D4-AC7E-7345F23A3C51}"/>
                    </a:ext>
                  </a:extLst>
                </p14:cNvPr>
                <p14:cNvContentPartPr/>
                <p14:nvPr/>
              </p14:nvContentPartPr>
              <p14:xfrm>
                <a:off x="8693002" y="122432"/>
                <a:ext cx="196200" cy="135360"/>
              </p14:xfrm>
            </p:contentPart>
          </mc:Choice>
          <mc:Fallback xmlns="">
            <p:pic>
              <p:nvPicPr>
                <p:cNvPr id="54352" name="Freihand 54351">
                  <a:extLst>
                    <a:ext uri="{FF2B5EF4-FFF2-40B4-BE49-F238E27FC236}">
                      <a16:creationId xmlns:a16="http://schemas.microsoft.com/office/drawing/2014/main" id="{A3B10ACF-F99A-49D4-AC7E-7345F23A3C51}"/>
                    </a:ext>
                  </a:extLst>
                </p:cNvPr>
                <p:cNvPicPr/>
                <p:nvPr/>
              </p:nvPicPr>
              <p:blipFill>
                <a:blip r:embed="rId223"/>
                <a:stretch>
                  <a:fillRect/>
                </a:stretch>
              </p:blipFill>
              <p:spPr>
                <a:xfrm>
                  <a:off x="8688682" y="118112"/>
                  <a:ext cx="204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4353" name="Freihand 54352">
                  <a:extLst>
                    <a:ext uri="{FF2B5EF4-FFF2-40B4-BE49-F238E27FC236}">
                      <a16:creationId xmlns:a16="http://schemas.microsoft.com/office/drawing/2014/main" id="{E54F5CDD-3A0F-451C-A025-4002EB4F21F7}"/>
                    </a:ext>
                  </a:extLst>
                </p14:cNvPr>
                <p14:cNvContentPartPr/>
                <p14:nvPr/>
              </p14:nvContentPartPr>
              <p14:xfrm>
                <a:off x="8883442" y="79952"/>
                <a:ext cx="20880" cy="23400"/>
              </p14:xfrm>
            </p:contentPart>
          </mc:Choice>
          <mc:Fallback xmlns="">
            <p:pic>
              <p:nvPicPr>
                <p:cNvPr id="54353" name="Freihand 54352">
                  <a:extLst>
                    <a:ext uri="{FF2B5EF4-FFF2-40B4-BE49-F238E27FC236}">
                      <a16:creationId xmlns:a16="http://schemas.microsoft.com/office/drawing/2014/main" id="{E54F5CDD-3A0F-451C-A025-4002EB4F21F7}"/>
                    </a:ext>
                  </a:extLst>
                </p:cNvPr>
                <p:cNvPicPr/>
                <p:nvPr/>
              </p:nvPicPr>
              <p:blipFill>
                <a:blip r:embed="rId225"/>
                <a:stretch>
                  <a:fillRect/>
                </a:stretch>
              </p:blipFill>
              <p:spPr>
                <a:xfrm>
                  <a:off x="8879122" y="75632"/>
                  <a:ext cx="29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4354" name="Freihand 54353">
                  <a:extLst>
                    <a:ext uri="{FF2B5EF4-FFF2-40B4-BE49-F238E27FC236}">
                      <a16:creationId xmlns:a16="http://schemas.microsoft.com/office/drawing/2014/main" id="{3CAAB87C-D2EB-4C2E-8A56-268F727ED194}"/>
                    </a:ext>
                  </a:extLst>
                </p14:cNvPr>
                <p14:cNvContentPartPr/>
                <p14:nvPr/>
              </p14:nvContentPartPr>
              <p14:xfrm>
                <a:off x="8941042" y="56192"/>
                <a:ext cx="150840" cy="160560"/>
              </p14:xfrm>
            </p:contentPart>
          </mc:Choice>
          <mc:Fallback xmlns="">
            <p:pic>
              <p:nvPicPr>
                <p:cNvPr id="54354" name="Freihand 54353">
                  <a:extLst>
                    <a:ext uri="{FF2B5EF4-FFF2-40B4-BE49-F238E27FC236}">
                      <a16:creationId xmlns:a16="http://schemas.microsoft.com/office/drawing/2014/main" id="{3CAAB87C-D2EB-4C2E-8A56-268F727ED194}"/>
                    </a:ext>
                  </a:extLst>
                </p:cNvPr>
                <p:cNvPicPr/>
                <p:nvPr/>
              </p:nvPicPr>
              <p:blipFill>
                <a:blip r:embed="rId227"/>
                <a:stretch>
                  <a:fillRect/>
                </a:stretch>
              </p:blipFill>
              <p:spPr>
                <a:xfrm>
                  <a:off x="8936722" y="51872"/>
                  <a:ext cx="159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4355" name="Freihand 54354">
                  <a:extLst>
                    <a:ext uri="{FF2B5EF4-FFF2-40B4-BE49-F238E27FC236}">
                      <a16:creationId xmlns:a16="http://schemas.microsoft.com/office/drawing/2014/main" id="{5E7FDC7B-651B-4775-B8D6-2C1F2A654557}"/>
                    </a:ext>
                  </a:extLst>
                </p14:cNvPr>
                <p14:cNvContentPartPr/>
                <p14:nvPr/>
              </p14:nvContentPartPr>
              <p14:xfrm>
                <a:off x="9239122" y="91112"/>
                <a:ext cx="327960" cy="124920"/>
              </p14:xfrm>
            </p:contentPart>
          </mc:Choice>
          <mc:Fallback xmlns="">
            <p:pic>
              <p:nvPicPr>
                <p:cNvPr id="54355" name="Freihand 54354">
                  <a:extLst>
                    <a:ext uri="{FF2B5EF4-FFF2-40B4-BE49-F238E27FC236}">
                      <a16:creationId xmlns:a16="http://schemas.microsoft.com/office/drawing/2014/main" id="{5E7FDC7B-651B-4775-B8D6-2C1F2A654557}"/>
                    </a:ext>
                  </a:extLst>
                </p:cNvPr>
                <p:cNvPicPr/>
                <p:nvPr/>
              </p:nvPicPr>
              <p:blipFill>
                <a:blip r:embed="rId229"/>
                <a:stretch>
                  <a:fillRect/>
                </a:stretch>
              </p:blipFill>
              <p:spPr>
                <a:xfrm>
                  <a:off x="9234802" y="86792"/>
                  <a:ext cx="336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356" name="Freihand 54355">
                  <a:extLst>
                    <a:ext uri="{FF2B5EF4-FFF2-40B4-BE49-F238E27FC236}">
                      <a16:creationId xmlns:a16="http://schemas.microsoft.com/office/drawing/2014/main" id="{DE8BD419-CC14-4E83-9CA0-F607A43BD2B7}"/>
                    </a:ext>
                  </a:extLst>
                </p14:cNvPr>
                <p14:cNvContentPartPr/>
                <p14:nvPr/>
              </p14:nvContentPartPr>
              <p14:xfrm>
                <a:off x="9526762" y="41072"/>
                <a:ext cx="7560" cy="19080"/>
              </p14:xfrm>
            </p:contentPart>
          </mc:Choice>
          <mc:Fallback xmlns="">
            <p:pic>
              <p:nvPicPr>
                <p:cNvPr id="54356" name="Freihand 54355">
                  <a:extLst>
                    <a:ext uri="{FF2B5EF4-FFF2-40B4-BE49-F238E27FC236}">
                      <a16:creationId xmlns:a16="http://schemas.microsoft.com/office/drawing/2014/main" id="{DE8BD419-CC14-4E83-9CA0-F607A43BD2B7}"/>
                    </a:ext>
                  </a:extLst>
                </p:cNvPr>
                <p:cNvPicPr/>
                <p:nvPr/>
              </p:nvPicPr>
              <p:blipFill>
                <a:blip r:embed="rId231"/>
                <a:stretch>
                  <a:fillRect/>
                </a:stretch>
              </p:blipFill>
              <p:spPr>
                <a:xfrm>
                  <a:off x="9522442" y="36752"/>
                  <a:ext cx="16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4357" name="Freihand 54356">
                  <a:extLst>
                    <a:ext uri="{FF2B5EF4-FFF2-40B4-BE49-F238E27FC236}">
                      <a16:creationId xmlns:a16="http://schemas.microsoft.com/office/drawing/2014/main" id="{F2DAC983-E495-469E-9D72-57E074DF46B8}"/>
                    </a:ext>
                  </a:extLst>
                </p14:cNvPr>
                <p14:cNvContentPartPr/>
                <p14:nvPr/>
              </p14:nvContentPartPr>
              <p14:xfrm>
                <a:off x="9696682" y="56192"/>
                <a:ext cx="250560" cy="192600"/>
              </p14:xfrm>
            </p:contentPart>
          </mc:Choice>
          <mc:Fallback xmlns="">
            <p:pic>
              <p:nvPicPr>
                <p:cNvPr id="54357" name="Freihand 54356">
                  <a:extLst>
                    <a:ext uri="{FF2B5EF4-FFF2-40B4-BE49-F238E27FC236}">
                      <a16:creationId xmlns:a16="http://schemas.microsoft.com/office/drawing/2014/main" id="{F2DAC983-E495-469E-9D72-57E074DF46B8}"/>
                    </a:ext>
                  </a:extLst>
                </p:cNvPr>
                <p:cNvPicPr/>
                <p:nvPr/>
              </p:nvPicPr>
              <p:blipFill>
                <a:blip r:embed="rId233"/>
                <a:stretch>
                  <a:fillRect/>
                </a:stretch>
              </p:blipFill>
              <p:spPr>
                <a:xfrm>
                  <a:off x="9692362" y="51872"/>
                  <a:ext cx="259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4358" name="Freihand 54357">
                  <a:extLst>
                    <a:ext uri="{FF2B5EF4-FFF2-40B4-BE49-F238E27FC236}">
                      <a16:creationId xmlns:a16="http://schemas.microsoft.com/office/drawing/2014/main" id="{A7053735-11EC-4D10-8FF3-98B60261D4B1}"/>
                    </a:ext>
                  </a:extLst>
                </p14:cNvPr>
                <p14:cNvContentPartPr/>
                <p14:nvPr/>
              </p14:nvContentPartPr>
              <p14:xfrm>
                <a:off x="9971362" y="41432"/>
                <a:ext cx="323280" cy="198000"/>
              </p14:xfrm>
            </p:contentPart>
          </mc:Choice>
          <mc:Fallback xmlns="">
            <p:pic>
              <p:nvPicPr>
                <p:cNvPr id="54358" name="Freihand 54357">
                  <a:extLst>
                    <a:ext uri="{FF2B5EF4-FFF2-40B4-BE49-F238E27FC236}">
                      <a16:creationId xmlns:a16="http://schemas.microsoft.com/office/drawing/2014/main" id="{A7053735-11EC-4D10-8FF3-98B60261D4B1}"/>
                    </a:ext>
                  </a:extLst>
                </p:cNvPr>
                <p:cNvPicPr/>
                <p:nvPr/>
              </p:nvPicPr>
              <p:blipFill>
                <a:blip r:embed="rId235"/>
                <a:stretch>
                  <a:fillRect/>
                </a:stretch>
              </p:blipFill>
              <p:spPr>
                <a:xfrm>
                  <a:off x="9967042" y="37112"/>
                  <a:ext cx="331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4359" name="Freihand 54358">
                  <a:extLst>
                    <a:ext uri="{FF2B5EF4-FFF2-40B4-BE49-F238E27FC236}">
                      <a16:creationId xmlns:a16="http://schemas.microsoft.com/office/drawing/2014/main" id="{365F6878-DE73-4D5D-B1ED-F919A175289A}"/>
                    </a:ext>
                  </a:extLst>
                </p14:cNvPr>
                <p14:cNvContentPartPr/>
                <p14:nvPr/>
              </p14:nvContentPartPr>
              <p14:xfrm>
                <a:off x="10244962" y="126032"/>
                <a:ext cx="139320" cy="97200"/>
              </p14:xfrm>
            </p:contentPart>
          </mc:Choice>
          <mc:Fallback xmlns="">
            <p:pic>
              <p:nvPicPr>
                <p:cNvPr id="54359" name="Freihand 54358">
                  <a:extLst>
                    <a:ext uri="{FF2B5EF4-FFF2-40B4-BE49-F238E27FC236}">
                      <a16:creationId xmlns:a16="http://schemas.microsoft.com/office/drawing/2014/main" id="{365F6878-DE73-4D5D-B1ED-F919A175289A}"/>
                    </a:ext>
                  </a:extLst>
                </p:cNvPr>
                <p:cNvPicPr/>
                <p:nvPr/>
              </p:nvPicPr>
              <p:blipFill>
                <a:blip r:embed="rId237"/>
                <a:stretch>
                  <a:fillRect/>
                </a:stretch>
              </p:blipFill>
              <p:spPr>
                <a:xfrm>
                  <a:off x="10240642" y="121712"/>
                  <a:ext cx="14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4360" name="Freihand 54359">
                  <a:extLst>
                    <a:ext uri="{FF2B5EF4-FFF2-40B4-BE49-F238E27FC236}">
                      <a16:creationId xmlns:a16="http://schemas.microsoft.com/office/drawing/2014/main" id="{C8E1772F-4CB1-461D-85F5-2D157B13BDD3}"/>
                    </a:ext>
                  </a:extLst>
                </p14:cNvPr>
                <p14:cNvContentPartPr/>
                <p14:nvPr/>
              </p14:nvContentPartPr>
              <p14:xfrm>
                <a:off x="10176202" y="13712"/>
                <a:ext cx="360" cy="360"/>
              </p14:xfrm>
            </p:contentPart>
          </mc:Choice>
          <mc:Fallback xmlns="">
            <p:pic>
              <p:nvPicPr>
                <p:cNvPr id="54360" name="Freihand 54359">
                  <a:extLst>
                    <a:ext uri="{FF2B5EF4-FFF2-40B4-BE49-F238E27FC236}">
                      <a16:creationId xmlns:a16="http://schemas.microsoft.com/office/drawing/2014/main" id="{C8E1772F-4CB1-461D-85F5-2D157B13BDD3}"/>
                    </a:ext>
                  </a:extLst>
                </p:cNvPr>
                <p:cNvPicPr/>
                <p:nvPr/>
              </p:nvPicPr>
              <p:blipFill>
                <a:blip r:embed="rId11"/>
                <a:stretch>
                  <a:fillRect/>
                </a:stretch>
              </p:blipFill>
              <p:spPr>
                <a:xfrm>
                  <a:off x="10171882" y="9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4361" name="Freihand 54360">
                  <a:extLst>
                    <a:ext uri="{FF2B5EF4-FFF2-40B4-BE49-F238E27FC236}">
                      <a16:creationId xmlns:a16="http://schemas.microsoft.com/office/drawing/2014/main" id="{C8456D09-E874-47B7-AE6E-C41F7619B545}"/>
                    </a:ext>
                  </a:extLst>
                </p14:cNvPr>
                <p14:cNvContentPartPr/>
                <p14:nvPr/>
              </p14:nvContentPartPr>
              <p14:xfrm>
                <a:off x="10530442" y="120272"/>
                <a:ext cx="336240" cy="114840"/>
              </p14:xfrm>
            </p:contentPart>
          </mc:Choice>
          <mc:Fallback xmlns="">
            <p:pic>
              <p:nvPicPr>
                <p:cNvPr id="54361" name="Freihand 54360">
                  <a:extLst>
                    <a:ext uri="{FF2B5EF4-FFF2-40B4-BE49-F238E27FC236}">
                      <a16:creationId xmlns:a16="http://schemas.microsoft.com/office/drawing/2014/main" id="{C8456D09-E874-47B7-AE6E-C41F7619B545}"/>
                    </a:ext>
                  </a:extLst>
                </p:cNvPr>
                <p:cNvPicPr/>
                <p:nvPr/>
              </p:nvPicPr>
              <p:blipFill>
                <a:blip r:embed="rId240"/>
                <a:stretch>
                  <a:fillRect/>
                </a:stretch>
              </p:blipFill>
              <p:spPr>
                <a:xfrm>
                  <a:off x="10526122" y="115952"/>
                  <a:ext cx="344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4362" name="Freihand 54361">
                  <a:extLst>
                    <a:ext uri="{FF2B5EF4-FFF2-40B4-BE49-F238E27FC236}">
                      <a16:creationId xmlns:a16="http://schemas.microsoft.com/office/drawing/2014/main" id="{183BB40F-DFD5-47F6-AC23-302A22607DF0}"/>
                    </a:ext>
                  </a:extLst>
                </p14:cNvPr>
                <p14:cNvContentPartPr/>
                <p14:nvPr/>
              </p14:nvContentPartPr>
              <p14:xfrm>
                <a:off x="7681762" y="451832"/>
                <a:ext cx="32400" cy="135720"/>
              </p14:xfrm>
            </p:contentPart>
          </mc:Choice>
          <mc:Fallback xmlns="">
            <p:pic>
              <p:nvPicPr>
                <p:cNvPr id="54362" name="Freihand 54361">
                  <a:extLst>
                    <a:ext uri="{FF2B5EF4-FFF2-40B4-BE49-F238E27FC236}">
                      <a16:creationId xmlns:a16="http://schemas.microsoft.com/office/drawing/2014/main" id="{183BB40F-DFD5-47F6-AC23-302A22607DF0}"/>
                    </a:ext>
                  </a:extLst>
                </p:cNvPr>
                <p:cNvPicPr/>
                <p:nvPr/>
              </p:nvPicPr>
              <p:blipFill>
                <a:blip r:embed="rId242"/>
                <a:stretch>
                  <a:fillRect/>
                </a:stretch>
              </p:blipFill>
              <p:spPr>
                <a:xfrm>
                  <a:off x="7677442" y="447512"/>
                  <a:ext cx="41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4363" name="Freihand 54362">
                  <a:extLst>
                    <a:ext uri="{FF2B5EF4-FFF2-40B4-BE49-F238E27FC236}">
                      <a16:creationId xmlns:a16="http://schemas.microsoft.com/office/drawing/2014/main" id="{87E4BB74-BAAC-4668-BF57-6C081E3DD1B0}"/>
                    </a:ext>
                  </a:extLst>
                </p14:cNvPr>
                <p14:cNvContentPartPr/>
                <p14:nvPr/>
              </p14:nvContentPartPr>
              <p14:xfrm>
                <a:off x="7558282" y="412952"/>
                <a:ext cx="191520" cy="198000"/>
              </p14:xfrm>
            </p:contentPart>
          </mc:Choice>
          <mc:Fallback xmlns="">
            <p:pic>
              <p:nvPicPr>
                <p:cNvPr id="54363" name="Freihand 54362">
                  <a:extLst>
                    <a:ext uri="{FF2B5EF4-FFF2-40B4-BE49-F238E27FC236}">
                      <a16:creationId xmlns:a16="http://schemas.microsoft.com/office/drawing/2014/main" id="{87E4BB74-BAAC-4668-BF57-6C081E3DD1B0}"/>
                    </a:ext>
                  </a:extLst>
                </p:cNvPr>
                <p:cNvPicPr/>
                <p:nvPr/>
              </p:nvPicPr>
              <p:blipFill>
                <a:blip r:embed="rId244"/>
                <a:stretch>
                  <a:fillRect/>
                </a:stretch>
              </p:blipFill>
              <p:spPr>
                <a:xfrm>
                  <a:off x="7553962" y="408632"/>
                  <a:ext cx="200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4364" name="Freihand 54363">
                  <a:extLst>
                    <a:ext uri="{FF2B5EF4-FFF2-40B4-BE49-F238E27FC236}">
                      <a16:creationId xmlns:a16="http://schemas.microsoft.com/office/drawing/2014/main" id="{25E16A11-E1F1-4430-BFF2-6B0742BA63AC}"/>
                    </a:ext>
                  </a:extLst>
                </p14:cNvPr>
                <p14:cNvContentPartPr/>
                <p14:nvPr/>
              </p14:nvContentPartPr>
              <p14:xfrm>
                <a:off x="7793002" y="509432"/>
                <a:ext cx="17640" cy="83520"/>
              </p14:xfrm>
            </p:contentPart>
          </mc:Choice>
          <mc:Fallback xmlns="">
            <p:pic>
              <p:nvPicPr>
                <p:cNvPr id="54364" name="Freihand 54363">
                  <a:extLst>
                    <a:ext uri="{FF2B5EF4-FFF2-40B4-BE49-F238E27FC236}">
                      <a16:creationId xmlns:a16="http://schemas.microsoft.com/office/drawing/2014/main" id="{25E16A11-E1F1-4430-BFF2-6B0742BA63AC}"/>
                    </a:ext>
                  </a:extLst>
                </p:cNvPr>
                <p:cNvPicPr/>
                <p:nvPr/>
              </p:nvPicPr>
              <p:blipFill>
                <a:blip r:embed="rId246"/>
                <a:stretch>
                  <a:fillRect/>
                </a:stretch>
              </p:blipFill>
              <p:spPr>
                <a:xfrm>
                  <a:off x="7788682" y="505112"/>
                  <a:ext cx="26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4365" name="Freihand 54364">
                  <a:extLst>
                    <a:ext uri="{FF2B5EF4-FFF2-40B4-BE49-F238E27FC236}">
                      <a16:creationId xmlns:a16="http://schemas.microsoft.com/office/drawing/2014/main" id="{67AE7D4F-C2AA-4237-8EA7-BF3E93ACACC0}"/>
                    </a:ext>
                  </a:extLst>
                </p14:cNvPr>
                <p14:cNvContentPartPr/>
                <p14:nvPr/>
              </p14:nvContentPartPr>
              <p14:xfrm>
                <a:off x="7836562" y="391352"/>
                <a:ext cx="75600" cy="181080"/>
              </p14:xfrm>
            </p:contentPart>
          </mc:Choice>
          <mc:Fallback xmlns="">
            <p:pic>
              <p:nvPicPr>
                <p:cNvPr id="54365" name="Freihand 54364">
                  <a:extLst>
                    <a:ext uri="{FF2B5EF4-FFF2-40B4-BE49-F238E27FC236}">
                      <a16:creationId xmlns:a16="http://schemas.microsoft.com/office/drawing/2014/main" id="{67AE7D4F-C2AA-4237-8EA7-BF3E93ACACC0}"/>
                    </a:ext>
                  </a:extLst>
                </p:cNvPr>
                <p:cNvPicPr/>
                <p:nvPr/>
              </p:nvPicPr>
              <p:blipFill>
                <a:blip r:embed="rId248"/>
                <a:stretch>
                  <a:fillRect/>
                </a:stretch>
              </p:blipFill>
              <p:spPr>
                <a:xfrm>
                  <a:off x="7832242" y="387032"/>
                  <a:ext cx="84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4368" name="Freihand 54367">
                  <a:extLst>
                    <a:ext uri="{FF2B5EF4-FFF2-40B4-BE49-F238E27FC236}">
                      <a16:creationId xmlns:a16="http://schemas.microsoft.com/office/drawing/2014/main" id="{A212B67C-E44E-4B6F-B0E7-42AEC0237EA8}"/>
                    </a:ext>
                  </a:extLst>
                </p14:cNvPr>
                <p14:cNvContentPartPr/>
                <p14:nvPr/>
              </p14:nvContentPartPr>
              <p14:xfrm>
                <a:off x="7951402" y="468392"/>
                <a:ext cx="109080" cy="82440"/>
              </p14:xfrm>
            </p:contentPart>
          </mc:Choice>
          <mc:Fallback xmlns="">
            <p:pic>
              <p:nvPicPr>
                <p:cNvPr id="54368" name="Freihand 54367">
                  <a:extLst>
                    <a:ext uri="{FF2B5EF4-FFF2-40B4-BE49-F238E27FC236}">
                      <a16:creationId xmlns:a16="http://schemas.microsoft.com/office/drawing/2014/main" id="{A212B67C-E44E-4B6F-B0E7-42AEC0237EA8}"/>
                    </a:ext>
                  </a:extLst>
                </p:cNvPr>
                <p:cNvPicPr/>
                <p:nvPr/>
              </p:nvPicPr>
              <p:blipFill>
                <a:blip r:embed="rId250"/>
                <a:stretch>
                  <a:fillRect/>
                </a:stretch>
              </p:blipFill>
              <p:spPr>
                <a:xfrm>
                  <a:off x="7947082" y="464072"/>
                  <a:ext cx="117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4369" name="Freihand 54368">
                  <a:extLst>
                    <a:ext uri="{FF2B5EF4-FFF2-40B4-BE49-F238E27FC236}">
                      <a16:creationId xmlns:a16="http://schemas.microsoft.com/office/drawing/2014/main" id="{E4A10D77-AF8B-4372-8FCB-867BC2D19024}"/>
                    </a:ext>
                  </a:extLst>
                </p14:cNvPr>
                <p14:cNvContentPartPr/>
                <p14:nvPr/>
              </p14:nvContentPartPr>
              <p14:xfrm>
                <a:off x="8049682" y="448952"/>
                <a:ext cx="109080" cy="120960"/>
              </p14:xfrm>
            </p:contentPart>
          </mc:Choice>
          <mc:Fallback xmlns="">
            <p:pic>
              <p:nvPicPr>
                <p:cNvPr id="54369" name="Freihand 54368">
                  <a:extLst>
                    <a:ext uri="{FF2B5EF4-FFF2-40B4-BE49-F238E27FC236}">
                      <a16:creationId xmlns:a16="http://schemas.microsoft.com/office/drawing/2014/main" id="{E4A10D77-AF8B-4372-8FCB-867BC2D19024}"/>
                    </a:ext>
                  </a:extLst>
                </p:cNvPr>
                <p:cNvPicPr/>
                <p:nvPr/>
              </p:nvPicPr>
              <p:blipFill>
                <a:blip r:embed="rId252"/>
                <a:stretch>
                  <a:fillRect/>
                </a:stretch>
              </p:blipFill>
              <p:spPr>
                <a:xfrm>
                  <a:off x="8045362" y="444632"/>
                  <a:ext cx="117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4370" name="Freihand 54369">
                  <a:extLst>
                    <a:ext uri="{FF2B5EF4-FFF2-40B4-BE49-F238E27FC236}">
                      <a16:creationId xmlns:a16="http://schemas.microsoft.com/office/drawing/2014/main" id="{3156B48E-F321-405A-BAD7-51F1C080D6FD}"/>
                    </a:ext>
                  </a:extLst>
                </p14:cNvPr>
                <p14:cNvContentPartPr/>
                <p14:nvPr/>
              </p14:nvContentPartPr>
              <p14:xfrm>
                <a:off x="8157682" y="362552"/>
                <a:ext cx="257400" cy="193320"/>
              </p14:xfrm>
            </p:contentPart>
          </mc:Choice>
          <mc:Fallback xmlns="">
            <p:pic>
              <p:nvPicPr>
                <p:cNvPr id="54370" name="Freihand 54369">
                  <a:extLst>
                    <a:ext uri="{FF2B5EF4-FFF2-40B4-BE49-F238E27FC236}">
                      <a16:creationId xmlns:a16="http://schemas.microsoft.com/office/drawing/2014/main" id="{3156B48E-F321-405A-BAD7-51F1C080D6FD}"/>
                    </a:ext>
                  </a:extLst>
                </p:cNvPr>
                <p:cNvPicPr/>
                <p:nvPr/>
              </p:nvPicPr>
              <p:blipFill>
                <a:blip r:embed="rId254"/>
                <a:stretch>
                  <a:fillRect/>
                </a:stretch>
              </p:blipFill>
              <p:spPr>
                <a:xfrm>
                  <a:off x="8153362" y="358232"/>
                  <a:ext cx="266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4371" name="Freihand 54370">
                  <a:extLst>
                    <a:ext uri="{FF2B5EF4-FFF2-40B4-BE49-F238E27FC236}">
                      <a16:creationId xmlns:a16="http://schemas.microsoft.com/office/drawing/2014/main" id="{375524EF-868B-4326-BB4F-479E98B9DB3E}"/>
                    </a:ext>
                  </a:extLst>
                </p14:cNvPr>
                <p14:cNvContentPartPr/>
                <p14:nvPr/>
              </p14:nvContentPartPr>
              <p14:xfrm>
                <a:off x="8395642" y="339872"/>
                <a:ext cx="20880" cy="32040"/>
              </p14:xfrm>
            </p:contentPart>
          </mc:Choice>
          <mc:Fallback xmlns="">
            <p:pic>
              <p:nvPicPr>
                <p:cNvPr id="54371" name="Freihand 54370">
                  <a:extLst>
                    <a:ext uri="{FF2B5EF4-FFF2-40B4-BE49-F238E27FC236}">
                      <a16:creationId xmlns:a16="http://schemas.microsoft.com/office/drawing/2014/main" id="{375524EF-868B-4326-BB4F-479E98B9DB3E}"/>
                    </a:ext>
                  </a:extLst>
                </p:cNvPr>
                <p:cNvPicPr/>
                <p:nvPr/>
              </p:nvPicPr>
              <p:blipFill>
                <a:blip r:embed="rId256"/>
                <a:stretch>
                  <a:fillRect/>
                </a:stretch>
              </p:blipFill>
              <p:spPr>
                <a:xfrm>
                  <a:off x="8391322" y="335552"/>
                  <a:ext cx="29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4372" name="Freihand 54371">
                  <a:extLst>
                    <a:ext uri="{FF2B5EF4-FFF2-40B4-BE49-F238E27FC236}">
                      <a16:creationId xmlns:a16="http://schemas.microsoft.com/office/drawing/2014/main" id="{22E15B22-0353-4840-AB7C-9D115C3A8E8D}"/>
                    </a:ext>
                  </a:extLst>
                </p14:cNvPr>
                <p14:cNvContentPartPr/>
                <p14:nvPr/>
              </p14:nvContentPartPr>
              <p14:xfrm>
                <a:off x="8410762" y="414392"/>
                <a:ext cx="101160" cy="120240"/>
              </p14:xfrm>
            </p:contentPart>
          </mc:Choice>
          <mc:Fallback xmlns="">
            <p:pic>
              <p:nvPicPr>
                <p:cNvPr id="54372" name="Freihand 54371">
                  <a:extLst>
                    <a:ext uri="{FF2B5EF4-FFF2-40B4-BE49-F238E27FC236}">
                      <a16:creationId xmlns:a16="http://schemas.microsoft.com/office/drawing/2014/main" id="{22E15B22-0353-4840-AB7C-9D115C3A8E8D}"/>
                    </a:ext>
                  </a:extLst>
                </p:cNvPr>
                <p:cNvPicPr/>
                <p:nvPr/>
              </p:nvPicPr>
              <p:blipFill>
                <a:blip r:embed="rId258"/>
                <a:stretch>
                  <a:fillRect/>
                </a:stretch>
              </p:blipFill>
              <p:spPr>
                <a:xfrm>
                  <a:off x="8406442" y="410072"/>
                  <a:ext cx="109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4373" name="Freihand 54372">
                  <a:extLst>
                    <a:ext uri="{FF2B5EF4-FFF2-40B4-BE49-F238E27FC236}">
                      <a16:creationId xmlns:a16="http://schemas.microsoft.com/office/drawing/2014/main" id="{49A9C130-B003-4E0A-BF93-6EA77925D314}"/>
                    </a:ext>
                  </a:extLst>
                </p14:cNvPr>
                <p14:cNvContentPartPr/>
                <p14:nvPr/>
              </p14:nvContentPartPr>
              <p14:xfrm>
                <a:off x="8522362" y="322952"/>
                <a:ext cx="326520" cy="328320"/>
              </p14:xfrm>
            </p:contentPart>
          </mc:Choice>
          <mc:Fallback xmlns="">
            <p:pic>
              <p:nvPicPr>
                <p:cNvPr id="54373" name="Freihand 54372">
                  <a:extLst>
                    <a:ext uri="{FF2B5EF4-FFF2-40B4-BE49-F238E27FC236}">
                      <a16:creationId xmlns:a16="http://schemas.microsoft.com/office/drawing/2014/main" id="{49A9C130-B003-4E0A-BF93-6EA77925D314}"/>
                    </a:ext>
                  </a:extLst>
                </p:cNvPr>
                <p:cNvPicPr/>
                <p:nvPr/>
              </p:nvPicPr>
              <p:blipFill>
                <a:blip r:embed="rId260"/>
                <a:stretch>
                  <a:fillRect/>
                </a:stretch>
              </p:blipFill>
              <p:spPr>
                <a:xfrm>
                  <a:off x="8518042" y="318632"/>
                  <a:ext cx="3351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54374" name="Freihand 54373">
                  <a:extLst>
                    <a:ext uri="{FF2B5EF4-FFF2-40B4-BE49-F238E27FC236}">
                      <a16:creationId xmlns:a16="http://schemas.microsoft.com/office/drawing/2014/main" id="{D1667ED1-ACF2-446B-B1C1-1B034AE7C318}"/>
                    </a:ext>
                  </a:extLst>
                </p14:cNvPr>
                <p14:cNvContentPartPr/>
                <p14:nvPr/>
              </p14:nvContentPartPr>
              <p14:xfrm>
                <a:off x="8823682" y="424832"/>
                <a:ext cx="326880" cy="106560"/>
              </p14:xfrm>
            </p:contentPart>
          </mc:Choice>
          <mc:Fallback xmlns="">
            <p:pic>
              <p:nvPicPr>
                <p:cNvPr id="54374" name="Freihand 54373">
                  <a:extLst>
                    <a:ext uri="{FF2B5EF4-FFF2-40B4-BE49-F238E27FC236}">
                      <a16:creationId xmlns:a16="http://schemas.microsoft.com/office/drawing/2014/main" id="{D1667ED1-ACF2-446B-B1C1-1B034AE7C318}"/>
                    </a:ext>
                  </a:extLst>
                </p:cNvPr>
                <p:cNvPicPr/>
                <p:nvPr/>
              </p:nvPicPr>
              <p:blipFill>
                <a:blip r:embed="rId262"/>
                <a:stretch>
                  <a:fillRect/>
                </a:stretch>
              </p:blipFill>
              <p:spPr>
                <a:xfrm>
                  <a:off x="8819362" y="420512"/>
                  <a:ext cx="335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4375" name="Freihand 54374">
                  <a:extLst>
                    <a:ext uri="{FF2B5EF4-FFF2-40B4-BE49-F238E27FC236}">
                      <a16:creationId xmlns:a16="http://schemas.microsoft.com/office/drawing/2014/main" id="{4D397F12-9C9B-4628-98F9-F3106FCDF896}"/>
                    </a:ext>
                  </a:extLst>
                </p14:cNvPr>
                <p14:cNvContentPartPr/>
                <p14:nvPr/>
              </p14:nvContentPartPr>
              <p14:xfrm>
                <a:off x="9251722" y="410432"/>
                <a:ext cx="230040" cy="59400"/>
              </p14:xfrm>
            </p:contentPart>
          </mc:Choice>
          <mc:Fallback xmlns="">
            <p:pic>
              <p:nvPicPr>
                <p:cNvPr id="54375" name="Freihand 54374">
                  <a:extLst>
                    <a:ext uri="{FF2B5EF4-FFF2-40B4-BE49-F238E27FC236}">
                      <a16:creationId xmlns:a16="http://schemas.microsoft.com/office/drawing/2014/main" id="{4D397F12-9C9B-4628-98F9-F3106FCDF896}"/>
                    </a:ext>
                  </a:extLst>
                </p:cNvPr>
                <p:cNvPicPr/>
                <p:nvPr/>
              </p:nvPicPr>
              <p:blipFill>
                <a:blip r:embed="rId264"/>
                <a:stretch>
                  <a:fillRect/>
                </a:stretch>
              </p:blipFill>
              <p:spPr>
                <a:xfrm>
                  <a:off x="9247402" y="406112"/>
                  <a:ext cx="238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4376" name="Freihand 54375">
                  <a:extLst>
                    <a:ext uri="{FF2B5EF4-FFF2-40B4-BE49-F238E27FC236}">
                      <a16:creationId xmlns:a16="http://schemas.microsoft.com/office/drawing/2014/main" id="{B22073CC-1EBD-49D9-8287-515E16540DC9}"/>
                    </a:ext>
                  </a:extLst>
                </p14:cNvPr>
                <p14:cNvContentPartPr/>
                <p14:nvPr/>
              </p14:nvContentPartPr>
              <p14:xfrm>
                <a:off x="9491482" y="353912"/>
                <a:ext cx="140400" cy="101880"/>
              </p14:xfrm>
            </p:contentPart>
          </mc:Choice>
          <mc:Fallback xmlns="">
            <p:pic>
              <p:nvPicPr>
                <p:cNvPr id="54376" name="Freihand 54375">
                  <a:extLst>
                    <a:ext uri="{FF2B5EF4-FFF2-40B4-BE49-F238E27FC236}">
                      <a16:creationId xmlns:a16="http://schemas.microsoft.com/office/drawing/2014/main" id="{B22073CC-1EBD-49D9-8287-515E16540DC9}"/>
                    </a:ext>
                  </a:extLst>
                </p:cNvPr>
                <p:cNvPicPr/>
                <p:nvPr/>
              </p:nvPicPr>
              <p:blipFill>
                <a:blip r:embed="rId266"/>
                <a:stretch>
                  <a:fillRect/>
                </a:stretch>
              </p:blipFill>
              <p:spPr>
                <a:xfrm>
                  <a:off x="9487162" y="349592"/>
                  <a:ext cx="149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4377" name="Freihand 54376">
                  <a:extLst>
                    <a:ext uri="{FF2B5EF4-FFF2-40B4-BE49-F238E27FC236}">
                      <a16:creationId xmlns:a16="http://schemas.microsoft.com/office/drawing/2014/main" id="{0F8CC9BB-5A2E-4EBB-8914-9787C16D2CDA}"/>
                    </a:ext>
                  </a:extLst>
                </p14:cNvPr>
                <p14:cNvContentPartPr/>
                <p14:nvPr/>
              </p14:nvContentPartPr>
              <p14:xfrm>
                <a:off x="9843202" y="374072"/>
                <a:ext cx="16560" cy="120960"/>
              </p14:xfrm>
            </p:contentPart>
          </mc:Choice>
          <mc:Fallback xmlns="">
            <p:pic>
              <p:nvPicPr>
                <p:cNvPr id="54377" name="Freihand 54376">
                  <a:extLst>
                    <a:ext uri="{FF2B5EF4-FFF2-40B4-BE49-F238E27FC236}">
                      <a16:creationId xmlns:a16="http://schemas.microsoft.com/office/drawing/2014/main" id="{0F8CC9BB-5A2E-4EBB-8914-9787C16D2CDA}"/>
                    </a:ext>
                  </a:extLst>
                </p:cNvPr>
                <p:cNvPicPr/>
                <p:nvPr/>
              </p:nvPicPr>
              <p:blipFill>
                <a:blip r:embed="rId268"/>
                <a:stretch>
                  <a:fillRect/>
                </a:stretch>
              </p:blipFill>
              <p:spPr>
                <a:xfrm>
                  <a:off x="9838882" y="369752"/>
                  <a:ext cx="25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4378" name="Freihand 54377">
                  <a:extLst>
                    <a:ext uri="{FF2B5EF4-FFF2-40B4-BE49-F238E27FC236}">
                      <a16:creationId xmlns:a16="http://schemas.microsoft.com/office/drawing/2014/main" id="{4A8702D0-BD1D-40F5-B4B1-621EB118A385}"/>
                    </a:ext>
                  </a:extLst>
                </p14:cNvPr>
                <p14:cNvContentPartPr/>
                <p14:nvPr/>
              </p14:nvContentPartPr>
              <p14:xfrm>
                <a:off x="9726922" y="420872"/>
                <a:ext cx="238320" cy="83160"/>
              </p14:xfrm>
            </p:contentPart>
          </mc:Choice>
          <mc:Fallback xmlns="">
            <p:pic>
              <p:nvPicPr>
                <p:cNvPr id="54378" name="Freihand 54377">
                  <a:extLst>
                    <a:ext uri="{FF2B5EF4-FFF2-40B4-BE49-F238E27FC236}">
                      <a16:creationId xmlns:a16="http://schemas.microsoft.com/office/drawing/2014/main" id="{4A8702D0-BD1D-40F5-B4B1-621EB118A385}"/>
                    </a:ext>
                  </a:extLst>
                </p:cNvPr>
                <p:cNvPicPr/>
                <p:nvPr/>
              </p:nvPicPr>
              <p:blipFill>
                <a:blip r:embed="rId270"/>
                <a:stretch>
                  <a:fillRect/>
                </a:stretch>
              </p:blipFill>
              <p:spPr>
                <a:xfrm>
                  <a:off x="9722602" y="416552"/>
                  <a:ext cx="246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4379" name="Freihand 54378">
                  <a:extLst>
                    <a:ext uri="{FF2B5EF4-FFF2-40B4-BE49-F238E27FC236}">
                      <a16:creationId xmlns:a16="http://schemas.microsoft.com/office/drawing/2014/main" id="{20209B60-5784-4C0C-A77E-F2EEC4B4A404}"/>
                    </a:ext>
                  </a:extLst>
                </p14:cNvPr>
                <p14:cNvContentPartPr/>
                <p14:nvPr/>
              </p14:nvContentPartPr>
              <p14:xfrm>
                <a:off x="9771922" y="334832"/>
                <a:ext cx="294840" cy="120600"/>
              </p14:xfrm>
            </p:contentPart>
          </mc:Choice>
          <mc:Fallback xmlns="">
            <p:pic>
              <p:nvPicPr>
                <p:cNvPr id="54379" name="Freihand 54378">
                  <a:extLst>
                    <a:ext uri="{FF2B5EF4-FFF2-40B4-BE49-F238E27FC236}">
                      <a16:creationId xmlns:a16="http://schemas.microsoft.com/office/drawing/2014/main" id="{20209B60-5784-4C0C-A77E-F2EEC4B4A404}"/>
                    </a:ext>
                  </a:extLst>
                </p:cNvPr>
                <p:cNvPicPr/>
                <p:nvPr/>
              </p:nvPicPr>
              <p:blipFill>
                <a:blip r:embed="rId272"/>
                <a:stretch>
                  <a:fillRect/>
                </a:stretch>
              </p:blipFill>
              <p:spPr>
                <a:xfrm>
                  <a:off x="9767602" y="330512"/>
                  <a:ext cx="303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4380" name="Freihand 54379">
                  <a:extLst>
                    <a:ext uri="{FF2B5EF4-FFF2-40B4-BE49-F238E27FC236}">
                      <a16:creationId xmlns:a16="http://schemas.microsoft.com/office/drawing/2014/main" id="{CC42BB70-CA25-4907-A738-3315162FB3F6}"/>
                    </a:ext>
                  </a:extLst>
                </p14:cNvPr>
                <p14:cNvContentPartPr/>
                <p14:nvPr/>
              </p14:nvContentPartPr>
              <p14:xfrm>
                <a:off x="10092682" y="355352"/>
                <a:ext cx="252720" cy="92160"/>
              </p14:xfrm>
            </p:contentPart>
          </mc:Choice>
          <mc:Fallback xmlns="">
            <p:pic>
              <p:nvPicPr>
                <p:cNvPr id="54380" name="Freihand 54379">
                  <a:extLst>
                    <a:ext uri="{FF2B5EF4-FFF2-40B4-BE49-F238E27FC236}">
                      <a16:creationId xmlns:a16="http://schemas.microsoft.com/office/drawing/2014/main" id="{CC42BB70-CA25-4907-A738-3315162FB3F6}"/>
                    </a:ext>
                  </a:extLst>
                </p:cNvPr>
                <p:cNvPicPr/>
                <p:nvPr/>
              </p:nvPicPr>
              <p:blipFill>
                <a:blip r:embed="rId274"/>
                <a:stretch>
                  <a:fillRect/>
                </a:stretch>
              </p:blipFill>
              <p:spPr>
                <a:xfrm>
                  <a:off x="10088362" y="351032"/>
                  <a:ext cx="261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4381" name="Freihand 54380">
                  <a:extLst>
                    <a:ext uri="{FF2B5EF4-FFF2-40B4-BE49-F238E27FC236}">
                      <a16:creationId xmlns:a16="http://schemas.microsoft.com/office/drawing/2014/main" id="{0CE702BD-C4E4-4B53-B8BE-DD011DEBC3E2}"/>
                    </a:ext>
                  </a:extLst>
                </p14:cNvPr>
                <p14:cNvContentPartPr/>
                <p14:nvPr/>
              </p14:nvContentPartPr>
              <p14:xfrm>
                <a:off x="10359442" y="380552"/>
                <a:ext cx="73800" cy="105120"/>
              </p14:xfrm>
            </p:contentPart>
          </mc:Choice>
          <mc:Fallback xmlns="">
            <p:pic>
              <p:nvPicPr>
                <p:cNvPr id="54381" name="Freihand 54380">
                  <a:extLst>
                    <a:ext uri="{FF2B5EF4-FFF2-40B4-BE49-F238E27FC236}">
                      <a16:creationId xmlns:a16="http://schemas.microsoft.com/office/drawing/2014/main" id="{0CE702BD-C4E4-4B53-B8BE-DD011DEBC3E2}"/>
                    </a:ext>
                  </a:extLst>
                </p:cNvPr>
                <p:cNvPicPr/>
                <p:nvPr/>
              </p:nvPicPr>
              <p:blipFill>
                <a:blip r:embed="rId276"/>
                <a:stretch>
                  <a:fillRect/>
                </a:stretch>
              </p:blipFill>
              <p:spPr>
                <a:xfrm>
                  <a:off x="10355122" y="376232"/>
                  <a:ext cx="82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4382" name="Freihand 54381">
                  <a:extLst>
                    <a:ext uri="{FF2B5EF4-FFF2-40B4-BE49-F238E27FC236}">
                      <a16:creationId xmlns:a16="http://schemas.microsoft.com/office/drawing/2014/main" id="{2103EE07-3F88-40E5-A5EB-9DA7CF63F4AA}"/>
                    </a:ext>
                  </a:extLst>
                </p14:cNvPr>
                <p14:cNvContentPartPr/>
                <p14:nvPr/>
              </p14:nvContentPartPr>
              <p14:xfrm>
                <a:off x="10446562" y="270032"/>
                <a:ext cx="251640" cy="184680"/>
              </p14:xfrm>
            </p:contentPart>
          </mc:Choice>
          <mc:Fallback xmlns="">
            <p:pic>
              <p:nvPicPr>
                <p:cNvPr id="54382" name="Freihand 54381">
                  <a:extLst>
                    <a:ext uri="{FF2B5EF4-FFF2-40B4-BE49-F238E27FC236}">
                      <a16:creationId xmlns:a16="http://schemas.microsoft.com/office/drawing/2014/main" id="{2103EE07-3F88-40E5-A5EB-9DA7CF63F4AA}"/>
                    </a:ext>
                  </a:extLst>
                </p:cNvPr>
                <p:cNvPicPr/>
                <p:nvPr/>
              </p:nvPicPr>
              <p:blipFill>
                <a:blip r:embed="rId278"/>
                <a:stretch>
                  <a:fillRect/>
                </a:stretch>
              </p:blipFill>
              <p:spPr>
                <a:xfrm>
                  <a:off x="10442242" y="265712"/>
                  <a:ext cx="260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4383" name="Freihand 54382">
                  <a:extLst>
                    <a:ext uri="{FF2B5EF4-FFF2-40B4-BE49-F238E27FC236}">
                      <a16:creationId xmlns:a16="http://schemas.microsoft.com/office/drawing/2014/main" id="{659CA0A4-0FD9-468F-808D-2811744FC67D}"/>
                    </a:ext>
                  </a:extLst>
                </p14:cNvPr>
                <p14:cNvContentPartPr/>
                <p14:nvPr/>
              </p14:nvContentPartPr>
              <p14:xfrm>
                <a:off x="10678042" y="303152"/>
                <a:ext cx="360" cy="360"/>
              </p14:xfrm>
            </p:contentPart>
          </mc:Choice>
          <mc:Fallback xmlns="">
            <p:pic>
              <p:nvPicPr>
                <p:cNvPr id="54383" name="Freihand 54382">
                  <a:extLst>
                    <a:ext uri="{FF2B5EF4-FFF2-40B4-BE49-F238E27FC236}">
                      <a16:creationId xmlns:a16="http://schemas.microsoft.com/office/drawing/2014/main" id="{659CA0A4-0FD9-468F-808D-2811744FC67D}"/>
                    </a:ext>
                  </a:extLst>
                </p:cNvPr>
                <p:cNvPicPr/>
                <p:nvPr/>
              </p:nvPicPr>
              <p:blipFill>
                <a:blip r:embed="rId11"/>
                <a:stretch>
                  <a:fillRect/>
                </a:stretch>
              </p:blipFill>
              <p:spPr>
                <a:xfrm>
                  <a:off x="10673722" y="298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4384" name="Freihand 54383">
                  <a:extLst>
                    <a:ext uri="{FF2B5EF4-FFF2-40B4-BE49-F238E27FC236}">
                      <a16:creationId xmlns:a16="http://schemas.microsoft.com/office/drawing/2014/main" id="{BD801E2A-DE08-44EF-A9D6-E99EBF5BEBF2}"/>
                    </a:ext>
                  </a:extLst>
                </p14:cNvPr>
                <p14:cNvContentPartPr/>
                <p14:nvPr/>
              </p14:nvContentPartPr>
              <p14:xfrm>
                <a:off x="10687402" y="370832"/>
                <a:ext cx="107280" cy="200880"/>
              </p14:xfrm>
            </p:contentPart>
          </mc:Choice>
          <mc:Fallback xmlns="">
            <p:pic>
              <p:nvPicPr>
                <p:cNvPr id="54384" name="Freihand 54383">
                  <a:extLst>
                    <a:ext uri="{FF2B5EF4-FFF2-40B4-BE49-F238E27FC236}">
                      <a16:creationId xmlns:a16="http://schemas.microsoft.com/office/drawing/2014/main" id="{BD801E2A-DE08-44EF-A9D6-E99EBF5BEBF2}"/>
                    </a:ext>
                  </a:extLst>
                </p:cNvPr>
                <p:cNvPicPr/>
                <p:nvPr/>
              </p:nvPicPr>
              <p:blipFill>
                <a:blip r:embed="rId281"/>
                <a:stretch>
                  <a:fillRect/>
                </a:stretch>
              </p:blipFill>
              <p:spPr>
                <a:xfrm>
                  <a:off x="10683082" y="366512"/>
                  <a:ext cx="115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4385" name="Freihand 54384">
                  <a:extLst>
                    <a:ext uri="{FF2B5EF4-FFF2-40B4-BE49-F238E27FC236}">
                      <a16:creationId xmlns:a16="http://schemas.microsoft.com/office/drawing/2014/main" id="{C6A2A98D-F780-4514-AD55-5D0511B60E8C}"/>
                    </a:ext>
                  </a:extLst>
                </p14:cNvPr>
                <p14:cNvContentPartPr/>
                <p14:nvPr/>
              </p14:nvContentPartPr>
              <p14:xfrm>
                <a:off x="10820602" y="356432"/>
                <a:ext cx="47160" cy="77760"/>
              </p14:xfrm>
            </p:contentPart>
          </mc:Choice>
          <mc:Fallback xmlns="">
            <p:pic>
              <p:nvPicPr>
                <p:cNvPr id="54385" name="Freihand 54384">
                  <a:extLst>
                    <a:ext uri="{FF2B5EF4-FFF2-40B4-BE49-F238E27FC236}">
                      <a16:creationId xmlns:a16="http://schemas.microsoft.com/office/drawing/2014/main" id="{C6A2A98D-F780-4514-AD55-5D0511B60E8C}"/>
                    </a:ext>
                  </a:extLst>
                </p:cNvPr>
                <p:cNvPicPr/>
                <p:nvPr/>
              </p:nvPicPr>
              <p:blipFill>
                <a:blip r:embed="rId283"/>
                <a:stretch>
                  <a:fillRect/>
                </a:stretch>
              </p:blipFill>
              <p:spPr>
                <a:xfrm>
                  <a:off x="10816282" y="352112"/>
                  <a:ext cx="55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4386" name="Freihand 54385">
                  <a:extLst>
                    <a:ext uri="{FF2B5EF4-FFF2-40B4-BE49-F238E27FC236}">
                      <a16:creationId xmlns:a16="http://schemas.microsoft.com/office/drawing/2014/main" id="{63387CAB-F23A-4BA0-A013-D7AB5EE81429}"/>
                    </a:ext>
                  </a:extLst>
                </p14:cNvPr>
                <p14:cNvContentPartPr/>
                <p14:nvPr/>
              </p14:nvContentPartPr>
              <p14:xfrm>
                <a:off x="10877482" y="315032"/>
                <a:ext cx="340920" cy="109800"/>
              </p14:xfrm>
            </p:contentPart>
          </mc:Choice>
          <mc:Fallback xmlns="">
            <p:pic>
              <p:nvPicPr>
                <p:cNvPr id="54386" name="Freihand 54385">
                  <a:extLst>
                    <a:ext uri="{FF2B5EF4-FFF2-40B4-BE49-F238E27FC236}">
                      <a16:creationId xmlns:a16="http://schemas.microsoft.com/office/drawing/2014/main" id="{63387CAB-F23A-4BA0-A013-D7AB5EE81429}"/>
                    </a:ext>
                  </a:extLst>
                </p:cNvPr>
                <p:cNvPicPr/>
                <p:nvPr/>
              </p:nvPicPr>
              <p:blipFill>
                <a:blip r:embed="rId285"/>
                <a:stretch>
                  <a:fillRect/>
                </a:stretch>
              </p:blipFill>
              <p:spPr>
                <a:xfrm>
                  <a:off x="10873162" y="310712"/>
                  <a:ext cx="34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4387" name="Freihand 54386">
                  <a:extLst>
                    <a:ext uri="{FF2B5EF4-FFF2-40B4-BE49-F238E27FC236}">
                      <a16:creationId xmlns:a16="http://schemas.microsoft.com/office/drawing/2014/main" id="{14307253-281F-4DA8-8BC0-6FABF8DFA997}"/>
                    </a:ext>
                  </a:extLst>
                </p14:cNvPr>
                <p14:cNvContentPartPr/>
                <p14:nvPr/>
              </p14:nvContentPartPr>
              <p14:xfrm>
                <a:off x="11237122" y="272192"/>
                <a:ext cx="69120" cy="128880"/>
              </p14:xfrm>
            </p:contentPart>
          </mc:Choice>
          <mc:Fallback xmlns="">
            <p:pic>
              <p:nvPicPr>
                <p:cNvPr id="54387" name="Freihand 54386">
                  <a:extLst>
                    <a:ext uri="{FF2B5EF4-FFF2-40B4-BE49-F238E27FC236}">
                      <a16:creationId xmlns:a16="http://schemas.microsoft.com/office/drawing/2014/main" id="{14307253-281F-4DA8-8BC0-6FABF8DFA997}"/>
                    </a:ext>
                  </a:extLst>
                </p:cNvPr>
                <p:cNvPicPr/>
                <p:nvPr/>
              </p:nvPicPr>
              <p:blipFill>
                <a:blip r:embed="rId287"/>
                <a:stretch>
                  <a:fillRect/>
                </a:stretch>
              </p:blipFill>
              <p:spPr>
                <a:xfrm>
                  <a:off x="11232802" y="267872"/>
                  <a:ext cx="77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4389" name="Freihand 54388">
                  <a:extLst>
                    <a:ext uri="{FF2B5EF4-FFF2-40B4-BE49-F238E27FC236}">
                      <a16:creationId xmlns:a16="http://schemas.microsoft.com/office/drawing/2014/main" id="{29401591-7EF9-4996-8669-8E647BDE3FDC}"/>
                    </a:ext>
                  </a:extLst>
                </p14:cNvPr>
                <p14:cNvContentPartPr/>
                <p14:nvPr/>
              </p14:nvContentPartPr>
              <p14:xfrm>
                <a:off x="11346562" y="243752"/>
                <a:ext cx="114480" cy="170280"/>
              </p14:xfrm>
            </p:contentPart>
          </mc:Choice>
          <mc:Fallback xmlns="">
            <p:pic>
              <p:nvPicPr>
                <p:cNvPr id="54389" name="Freihand 54388">
                  <a:extLst>
                    <a:ext uri="{FF2B5EF4-FFF2-40B4-BE49-F238E27FC236}">
                      <a16:creationId xmlns:a16="http://schemas.microsoft.com/office/drawing/2014/main" id="{29401591-7EF9-4996-8669-8E647BDE3FDC}"/>
                    </a:ext>
                  </a:extLst>
                </p:cNvPr>
                <p:cNvPicPr/>
                <p:nvPr/>
              </p:nvPicPr>
              <p:blipFill>
                <a:blip r:embed="rId289"/>
                <a:stretch>
                  <a:fillRect/>
                </a:stretch>
              </p:blipFill>
              <p:spPr>
                <a:xfrm>
                  <a:off x="11342242" y="239432"/>
                  <a:ext cx="123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4390" name="Freihand 54389">
                  <a:extLst>
                    <a:ext uri="{FF2B5EF4-FFF2-40B4-BE49-F238E27FC236}">
                      <a16:creationId xmlns:a16="http://schemas.microsoft.com/office/drawing/2014/main" id="{4C4F5197-3AFA-40ED-BABE-EB07DAE587F4}"/>
                    </a:ext>
                  </a:extLst>
                </p14:cNvPr>
                <p14:cNvContentPartPr/>
                <p14:nvPr/>
              </p14:nvContentPartPr>
              <p14:xfrm>
                <a:off x="11481922" y="263912"/>
                <a:ext cx="167760" cy="146160"/>
              </p14:xfrm>
            </p:contentPart>
          </mc:Choice>
          <mc:Fallback xmlns="">
            <p:pic>
              <p:nvPicPr>
                <p:cNvPr id="54390" name="Freihand 54389">
                  <a:extLst>
                    <a:ext uri="{FF2B5EF4-FFF2-40B4-BE49-F238E27FC236}">
                      <a16:creationId xmlns:a16="http://schemas.microsoft.com/office/drawing/2014/main" id="{4C4F5197-3AFA-40ED-BABE-EB07DAE587F4}"/>
                    </a:ext>
                  </a:extLst>
                </p:cNvPr>
                <p:cNvPicPr/>
                <p:nvPr/>
              </p:nvPicPr>
              <p:blipFill>
                <a:blip r:embed="rId291"/>
                <a:stretch>
                  <a:fillRect/>
                </a:stretch>
              </p:blipFill>
              <p:spPr>
                <a:xfrm>
                  <a:off x="11477602" y="259592"/>
                  <a:ext cx="176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4392" name="Freihand 54391">
                  <a:extLst>
                    <a:ext uri="{FF2B5EF4-FFF2-40B4-BE49-F238E27FC236}">
                      <a16:creationId xmlns:a16="http://schemas.microsoft.com/office/drawing/2014/main" id="{E820B909-E18E-4391-815E-06460145C20A}"/>
                    </a:ext>
                  </a:extLst>
                </p14:cNvPr>
                <p14:cNvContentPartPr/>
                <p14:nvPr/>
              </p14:nvContentPartPr>
              <p14:xfrm>
                <a:off x="8253802" y="731552"/>
                <a:ext cx="123120" cy="77400"/>
              </p14:xfrm>
            </p:contentPart>
          </mc:Choice>
          <mc:Fallback xmlns="">
            <p:pic>
              <p:nvPicPr>
                <p:cNvPr id="54392" name="Freihand 54391">
                  <a:extLst>
                    <a:ext uri="{FF2B5EF4-FFF2-40B4-BE49-F238E27FC236}">
                      <a16:creationId xmlns:a16="http://schemas.microsoft.com/office/drawing/2014/main" id="{E820B909-E18E-4391-815E-06460145C20A}"/>
                    </a:ext>
                  </a:extLst>
                </p:cNvPr>
                <p:cNvPicPr/>
                <p:nvPr/>
              </p:nvPicPr>
              <p:blipFill>
                <a:blip r:embed="rId293"/>
                <a:stretch>
                  <a:fillRect/>
                </a:stretch>
              </p:blipFill>
              <p:spPr>
                <a:xfrm>
                  <a:off x="8249482" y="727232"/>
                  <a:ext cx="131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4393" name="Freihand 54392">
                  <a:extLst>
                    <a:ext uri="{FF2B5EF4-FFF2-40B4-BE49-F238E27FC236}">
                      <a16:creationId xmlns:a16="http://schemas.microsoft.com/office/drawing/2014/main" id="{CE1AEE8F-4F3A-4BBE-B8DD-CFF32B2BA8D0}"/>
                    </a:ext>
                  </a:extLst>
                </p14:cNvPr>
                <p14:cNvContentPartPr/>
                <p14:nvPr/>
              </p14:nvContentPartPr>
              <p14:xfrm>
                <a:off x="8395642" y="676112"/>
                <a:ext cx="87840" cy="139320"/>
              </p14:xfrm>
            </p:contentPart>
          </mc:Choice>
          <mc:Fallback xmlns="">
            <p:pic>
              <p:nvPicPr>
                <p:cNvPr id="54393" name="Freihand 54392">
                  <a:extLst>
                    <a:ext uri="{FF2B5EF4-FFF2-40B4-BE49-F238E27FC236}">
                      <a16:creationId xmlns:a16="http://schemas.microsoft.com/office/drawing/2014/main" id="{CE1AEE8F-4F3A-4BBE-B8DD-CFF32B2BA8D0}"/>
                    </a:ext>
                  </a:extLst>
                </p:cNvPr>
                <p:cNvPicPr/>
                <p:nvPr/>
              </p:nvPicPr>
              <p:blipFill>
                <a:blip r:embed="rId295"/>
                <a:stretch>
                  <a:fillRect/>
                </a:stretch>
              </p:blipFill>
              <p:spPr>
                <a:xfrm>
                  <a:off x="8391322" y="671792"/>
                  <a:ext cx="96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4394" name="Freihand 54393">
                  <a:extLst>
                    <a:ext uri="{FF2B5EF4-FFF2-40B4-BE49-F238E27FC236}">
                      <a16:creationId xmlns:a16="http://schemas.microsoft.com/office/drawing/2014/main" id="{A2442723-8320-49C1-BAF0-80083369D78A}"/>
                    </a:ext>
                  </a:extLst>
                </p14:cNvPr>
                <p14:cNvContentPartPr/>
                <p14:nvPr/>
              </p14:nvContentPartPr>
              <p14:xfrm>
                <a:off x="8489962" y="730112"/>
                <a:ext cx="129600" cy="61200"/>
              </p14:xfrm>
            </p:contentPart>
          </mc:Choice>
          <mc:Fallback xmlns="">
            <p:pic>
              <p:nvPicPr>
                <p:cNvPr id="54394" name="Freihand 54393">
                  <a:extLst>
                    <a:ext uri="{FF2B5EF4-FFF2-40B4-BE49-F238E27FC236}">
                      <a16:creationId xmlns:a16="http://schemas.microsoft.com/office/drawing/2014/main" id="{A2442723-8320-49C1-BAF0-80083369D78A}"/>
                    </a:ext>
                  </a:extLst>
                </p:cNvPr>
                <p:cNvPicPr/>
                <p:nvPr/>
              </p:nvPicPr>
              <p:blipFill>
                <a:blip r:embed="rId297"/>
                <a:stretch>
                  <a:fillRect/>
                </a:stretch>
              </p:blipFill>
              <p:spPr>
                <a:xfrm>
                  <a:off x="8485642" y="725792"/>
                  <a:ext cx="138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4395" name="Freihand 54394">
                  <a:extLst>
                    <a:ext uri="{FF2B5EF4-FFF2-40B4-BE49-F238E27FC236}">
                      <a16:creationId xmlns:a16="http://schemas.microsoft.com/office/drawing/2014/main" id="{B0BBBAF0-2EFF-4ED9-9B83-2AF74C06277E}"/>
                    </a:ext>
                  </a:extLst>
                </p14:cNvPr>
                <p14:cNvContentPartPr/>
                <p14:nvPr/>
              </p14:nvContentPartPr>
              <p14:xfrm>
                <a:off x="8775442" y="698072"/>
                <a:ext cx="209160" cy="68040"/>
              </p14:xfrm>
            </p:contentPart>
          </mc:Choice>
          <mc:Fallback xmlns="">
            <p:pic>
              <p:nvPicPr>
                <p:cNvPr id="54395" name="Freihand 54394">
                  <a:extLst>
                    <a:ext uri="{FF2B5EF4-FFF2-40B4-BE49-F238E27FC236}">
                      <a16:creationId xmlns:a16="http://schemas.microsoft.com/office/drawing/2014/main" id="{B0BBBAF0-2EFF-4ED9-9B83-2AF74C06277E}"/>
                    </a:ext>
                  </a:extLst>
                </p:cNvPr>
                <p:cNvPicPr/>
                <p:nvPr/>
              </p:nvPicPr>
              <p:blipFill>
                <a:blip r:embed="rId299"/>
                <a:stretch>
                  <a:fillRect/>
                </a:stretch>
              </p:blipFill>
              <p:spPr>
                <a:xfrm>
                  <a:off x="8771122" y="693752"/>
                  <a:ext cx="217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4396" name="Freihand 54395">
                  <a:extLst>
                    <a:ext uri="{FF2B5EF4-FFF2-40B4-BE49-F238E27FC236}">
                      <a16:creationId xmlns:a16="http://schemas.microsoft.com/office/drawing/2014/main" id="{7662579D-3A5E-4876-890E-0D0343002CB3}"/>
                    </a:ext>
                  </a:extLst>
                </p14:cNvPr>
                <p14:cNvContentPartPr/>
                <p14:nvPr/>
              </p14:nvContentPartPr>
              <p14:xfrm>
                <a:off x="8960482" y="640832"/>
                <a:ext cx="38160" cy="28440"/>
              </p14:xfrm>
            </p:contentPart>
          </mc:Choice>
          <mc:Fallback xmlns="">
            <p:pic>
              <p:nvPicPr>
                <p:cNvPr id="54396" name="Freihand 54395">
                  <a:extLst>
                    <a:ext uri="{FF2B5EF4-FFF2-40B4-BE49-F238E27FC236}">
                      <a16:creationId xmlns:a16="http://schemas.microsoft.com/office/drawing/2014/main" id="{7662579D-3A5E-4876-890E-0D0343002CB3}"/>
                    </a:ext>
                  </a:extLst>
                </p:cNvPr>
                <p:cNvPicPr/>
                <p:nvPr/>
              </p:nvPicPr>
              <p:blipFill>
                <a:blip r:embed="rId301"/>
                <a:stretch>
                  <a:fillRect/>
                </a:stretch>
              </p:blipFill>
              <p:spPr>
                <a:xfrm>
                  <a:off x="8956162" y="636512"/>
                  <a:ext cx="46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4397" name="Freihand 54396">
                  <a:extLst>
                    <a:ext uri="{FF2B5EF4-FFF2-40B4-BE49-F238E27FC236}">
                      <a16:creationId xmlns:a16="http://schemas.microsoft.com/office/drawing/2014/main" id="{F2F02DCC-E063-4BEF-9F3C-2F7D46FA7FE3}"/>
                    </a:ext>
                  </a:extLst>
                </p14:cNvPr>
                <p14:cNvContentPartPr/>
                <p14:nvPr/>
              </p14:nvContentPartPr>
              <p14:xfrm>
                <a:off x="9018082" y="604832"/>
                <a:ext cx="266400" cy="147240"/>
              </p14:xfrm>
            </p:contentPart>
          </mc:Choice>
          <mc:Fallback xmlns="">
            <p:pic>
              <p:nvPicPr>
                <p:cNvPr id="54397" name="Freihand 54396">
                  <a:extLst>
                    <a:ext uri="{FF2B5EF4-FFF2-40B4-BE49-F238E27FC236}">
                      <a16:creationId xmlns:a16="http://schemas.microsoft.com/office/drawing/2014/main" id="{F2F02DCC-E063-4BEF-9F3C-2F7D46FA7FE3}"/>
                    </a:ext>
                  </a:extLst>
                </p:cNvPr>
                <p:cNvPicPr/>
                <p:nvPr/>
              </p:nvPicPr>
              <p:blipFill>
                <a:blip r:embed="rId303"/>
                <a:stretch>
                  <a:fillRect/>
                </a:stretch>
              </p:blipFill>
              <p:spPr>
                <a:xfrm>
                  <a:off x="9013762" y="600512"/>
                  <a:ext cx="275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4398" name="Freihand 54397">
                  <a:extLst>
                    <a:ext uri="{FF2B5EF4-FFF2-40B4-BE49-F238E27FC236}">
                      <a16:creationId xmlns:a16="http://schemas.microsoft.com/office/drawing/2014/main" id="{4542F8BF-1E0A-4BFE-B5C3-140AADB59EB7}"/>
                    </a:ext>
                  </a:extLst>
                </p14:cNvPr>
                <p14:cNvContentPartPr/>
                <p14:nvPr/>
              </p14:nvContentPartPr>
              <p14:xfrm>
                <a:off x="9384922" y="665672"/>
                <a:ext cx="187920" cy="72360"/>
              </p14:xfrm>
            </p:contentPart>
          </mc:Choice>
          <mc:Fallback xmlns="">
            <p:pic>
              <p:nvPicPr>
                <p:cNvPr id="54398" name="Freihand 54397">
                  <a:extLst>
                    <a:ext uri="{FF2B5EF4-FFF2-40B4-BE49-F238E27FC236}">
                      <a16:creationId xmlns:a16="http://schemas.microsoft.com/office/drawing/2014/main" id="{4542F8BF-1E0A-4BFE-B5C3-140AADB59EB7}"/>
                    </a:ext>
                  </a:extLst>
                </p:cNvPr>
                <p:cNvPicPr/>
                <p:nvPr/>
              </p:nvPicPr>
              <p:blipFill>
                <a:blip r:embed="rId305"/>
                <a:stretch>
                  <a:fillRect/>
                </a:stretch>
              </p:blipFill>
              <p:spPr>
                <a:xfrm>
                  <a:off x="9380602" y="661352"/>
                  <a:ext cx="196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4399" name="Freihand 54398">
                  <a:extLst>
                    <a:ext uri="{FF2B5EF4-FFF2-40B4-BE49-F238E27FC236}">
                      <a16:creationId xmlns:a16="http://schemas.microsoft.com/office/drawing/2014/main" id="{7EDC418C-582A-46E4-A03C-10292B177C5A}"/>
                    </a:ext>
                  </a:extLst>
                </p14:cNvPr>
                <p14:cNvContentPartPr/>
                <p14:nvPr/>
              </p14:nvContentPartPr>
              <p14:xfrm>
                <a:off x="9616762" y="662072"/>
                <a:ext cx="171360" cy="63360"/>
              </p14:xfrm>
            </p:contentPart>
          </mc:Choice>
          <mc:Fallback xmlns="">
            <p:pic>
              <p:nvPicPr>
                <p:cNvPr id="54399" name="Freihand 54398">
                  <a:extLst>
                    <a:ext uri="{FF2B5EF4-FFF2-40B4-BE49-F238E27FC236}">
                      <a16:creationId xmlns:a16="http://schemas.microsoft.com/office/drawing/2014/main" id="{7EDC418C-582A-46E4-A03C-10292B177C5A}"/>
                    </a:ext>
                  </a:extLst>
                </p:cNvPr>
                <p:cNvPicPr/>
                <p:nvPr/>
              </p:nvPicPr>
              <p:blipFill>
                <a:blip r:embed="rId307"/>
                <a:stretch>
                  <a:fillRect/>
                </a:stretch>
              </p:blipFill>
              <p:spPr>
                <a:xfrm>
                  <a:off x="9612442" y="657752"/>
                  <a:ext cx="180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4400" name="Freihand 54399">
                  <a:extLst>
                    <a:ext uri="{FF2B5EF4-FFF2-40B4-BE49-F238E27FC236}">
                      <a16:creationId xmlns:a16="http://schemas.microsoft.com/office/drawing/2014/main" id="{3E17396C-03B0-4687-833F-03BA91318965}"/>
                    </a:ext>
                  </a:extLst>
                </p14:cNvPr>
                <p14:cNvContentPartPr/>
                <p14:nvPr/>
              </p14:nvContentPartPr>
              <p14:xfrm>
                <a:off x="9711442" y="579272"/>
                <a:ext cx="168480" cy="150120"/>
              </p14:xfrm>
            </p:contentPart>
          </mc:Choice>
          <mc:Fallback xmlns="">
            <p:pic>
              <p:nvPicPr>
                <p:cNvPr id="54400" name="Freihand 54399">
                  <a:extLst>
                    <a:ext uri="{FF2B5EF4-FFF2-40B4-BE49-F238E27FC236}">
                      <a16:creationId xmlns:a16="http://schemas.microsoft.com/office/drawing/2014/main" id="{3E17396C-03B0-4687-833F-03BA91318965}"/>
                    </a:ext>
                  </a:extLst>
                </p:cNvPr>
                <p:cNvPicPr/>
                <p:nvPr/>
              </p:nvPicPr>
              <p:blipFill>
                <a:blip r:embed="rId309"/>
                <a:stretch>
                  <a:fillRect/>
                </a:stretch>
              </p:blipFill>
              <p:spPr>
                <a:xfrm>
                  <a:off x="9707122" y="574952"/>
                  <a:ext cx="177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4402" name="Freihand 54401">
                  <a:extLst>
                    <a:ext uri="{FF2B5EF4-FFF2-40B4-BE49-F238E27FC236}">
                      <a16:creationId xmlns:a16="http://schemas.microsoft.com/office/drawing/2014/main" id="{C4D18162-A598-4D23-AB64-EE3562884477}"/>
                    </a:ext>
                  </a:extLst>
                </p14:cNvPr>
                <p14:cNvContentPartPr/>
                <p14:nvPr/>
              </p14:nvContentPartPr>
              <p14:xfrm>
                <a:off x="10030042" y="633272"/>
                <a:ext cx="200880" cy="187560"/>
              </p14:xfrm>
            </p:contentPart>
          </mc:Choice>
          <mc:Fallback xmlns="">
            <p:pic>
              <p:nvPicPr>
                <p:cNvPr id="54402" name="Freihand 54401">
                  <a:extLst>
                    <a:ext uri="{FF2B5EF4-FFF2-40B4-BE49-F238E27FC236}">
                      <a16:creationId xmlns:a16="http://schemas.microsoft.com/office/drawing/2014/main" id="{C4D18162-A598-4D23-AB64-EE3562884477}"/>
                    </a:ext>
                  </a:extLst>
                </p:cNvPr>
                <p:cNvPicPr/>
                <p:nvPr/>
              </p:nvPicPr>
              <p:blipFill>
                <a:blip r:embed="rId311"/>
                <a:stretch>
                  <a:fillRect/>
                </a:stretch>
              </p:blipFill>
              <p:spPr>
                <a:xfrm>
                  <a:off x="10025722" y="628952"/>
                  <a:ext cx="209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4403" name="Freihand 54402">
                  <a:extLst>
                    <a:ext uri="{FF2B5EF4-FFF2-40B4-BE49-F238E27FC236}">
                      <a16:creationId xmlns:a16="http://schemas.microsoft.com/office/drawing/2014/main" id="{44F2B0D9-E21E-4EEC-AF26-081957C0B9A8}"/>
                    </a:ext>
                  </a:extLst>
                </p14:cNvPr>
                <p14:cNvContentPartPr/>
                <p14:nvPr/>
              </p14:nvContentPartPr>
              <p14:xfrm>
                <a:off x="10241002" y="576032"/>
                <a:ext cx="249480" cy="222480"/>
              </p14:xfrm>
            </p:contentPart>
          </mc:Choice>
          <mc:Fallback xmlns="">
            <p:pic>
              <p:nvPicPr>
                <p:cNvPr id="54403" name="Freihand 54402">
                  <a:extLst>
                    <a:ext uri="{FF2B5EF4-FFF2-40B4-BE49-F238E27FC236}">
                      <a16:creationId xmlns:a16="http://schemas.microsoft.com/office/drawing/2014/main" id="{44F2B0D9-E21E-4EEC-AF26-081957C0B9A8}"/>
                    </a:ext>
                  </a:extLst>
                </p:cNvPr>
                <p:cNvPicPr/>
                <p:nvPr/>
              </p:nvPicPr>
              <p:blipFill>
                <a:blip r:embed="rId313"/>
                <a:stretch>
                  <a:fillRect/>
                </a:stretch>
              </p:blipFill>
              <p:spPr>
                <a:xfrm>
                  <a:off x="10236682" y="571712"/>
                  <a:ext cx="258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54404" name="Freihand 54403">
                  <a:extLst>
                    <a:ext uri="{FF2B5EF4-FFF2-40B4-BE49-F238E27FC236}">
                      <a16:creationId xmlns:a16="http://schemas.microsoft.com/office/drawing/2014/main" id="{D5C16B0C-C032-4FD6-A121-92F535AAC787}"/>
                    </a:ext>
                  </a:extLst>
                </p14:cNvPr>
                <p14:cNvContentPartPr/>
                <p14:nvPr/>
              </p14:nvContentPartPr>
              <p14:xfrm>
                <a:off x="10609282" y="638312"/>
                <a:ext cx="294120" cy="96120"/>
              </p14:xfrm>
            </p:contentPart>
          </mc:Choice>
          <mc:Fallback xmlns="">
            <p:pic>
              <p:nvPicPr>
                <p:cNvPr id="54404" name="Freihand 54403">
                  <a:extLst>
                    <a:ext uri="{FF2B5EF4-FFF2-40B4-BE49-F238E27FC236}">
                      <a16:creationId xmlns:a16="http://schemas.microsoft.com/office/drawing/2014/main" id="{D5C16B0C-C032-4FD6-A121-92F535AAC787}"/>
                    </a:ext>
                  </a:extLst>
                </p:cNvPr>
                <p:cNvPicPr/>
                <p:nvPr/>
              </p:nvPicPr>
              <p:blipFill>
                <a:blip r:embed="rId315"/>
                <a:stretch>
                  <a:fillRect/>
                </a:stretch>
              </p:blipFill>
              <p:spPr>
                <a:xfrm>
                  <a:off x="10604962" y="633992"/>
                  <a:ext cx="302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54405" name="Freihand 54404">
                  <a:extLst>
                    <a:ext uri="{FF2B5EF4-FFF2-40B4-BE49-F238E27FC236}">
                      <a16:creationId xmlns:a16="http://schemas.microsoft.com/office/drawing/2014/main" id="{36ADEF1F-8FC4-45F9-B32A-D44576734225}"/>
                    </a:ext>
                  </a:extLst>
                </p14:cNvPr>
                <p14:cNvContentPartPr/>
                <p14:nvPr/>
              </p14:nvContentPartPr>
              <p14:xfrm>
                <a:off x="10892962" y="644792"/>
                <a:ext cx="214200" cy="60840"/>
              </p14:xfrm>
            </p:contentPart>
          </mc:Choice>
          <mc:Fallback xmlns="">
            <p:pic>
              <p:nvPicPr>
                <p:cNvPr id="54405" name="Freihand 54404">
                  <a:extLst>
                    <a:ext uri="{FF2B5EF4-FFF2-40B4-BE49-F238E27FC236}">
                      <a16:creationId xmlns:a16="http://schemas.microsoft.com/office/drawing/2014/main" id="{36ADEF1F-8FC4-45F9-B32A-D44576734225}"/>
                    </a:ext>
                  </a:extLst>
                </p:cNvPr>
                <p:cNvPicPr/>
                <p:nvPr/>
              </p:nvPicPr>
              <p:blipFill>
                <a:blip r:embed="rId317"/>
                <a:stretch>
                  <a:fillRect/>
                </a:stretch>
              </p:blipFill>
              <p:spPr>
                <a:xfrm>
                  <a:off x="10888642" y="640472"/>
                  <a:ext cx="222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4406" name="Freihand 54405">
                  <a:extLst>
                    <a:ext uri="{FF2B5EF4-FFF2-40B4-BE49-F238E27FC236}">
                      <a16:creationId xmlns:a16="http://schemas.microsoft.com/office/drawing/2014/main" id="{8724ED75-C7C1-4F1E-9C0B-F80E093FD05E}"/>
                    </a:ext>
                  </a:extLst>
                </p14:cNvPr>
                <p14:cNvContentPartPr/>
                <p14:nvPr/>
              </p14:nvContentPartPr>
              <p14:xfrm>
                <a:off x="11155042" y="593672"/>
                <a:ext cx="135000" cy="115560"/>
              </p14:xfrm>
            </p:contentPart>
          </mc:Choice>
          <mc:Fallback xmlns="">
            <p:pic>
              <p:nvPicPr>
                <p:cNvPr id="54406" name="Freihand 54405">
                  <a:extLst>
                    <a:ext uri="{FF2B5EF4-FFF2-40B4-BE49-F238E27FC236}">
                      <a16:creationId xmlns:a16="http://schemas.microsoft.com/office/drawing/2014/main" id="{8724ED75-C7C1-4F1E-9C0B-F80E093FD05E}"/>
                    </a:ext>
                  </a:extLst>
                </p:cNvPr>
                <p:cNvPicPr/>
                <p:nvPr/>
              </p:nvPicPr>
              <p:blipFill>
                <a:blip r:embed="rId319"/>
                <a:stretch>
                  <a:fillRect/>
                </a:stretch>
              </p:blipFill>
              <p:spPr>
                <a:xfrm>
                  <a:off x="11150722" y="589352"/>
                  <a:ext cx="143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54407" name="Freihand 54406">
                  <a:extLst>
                    <a:ext uri="{FF2B5EF4-FFF2-40B4-BE49-F238E27FC236}">
                      <a16:creationId xmlns:a16="http://schemas.microsoft.com/office/drawing/2014/main" id="{1A3B9929-C665-497E-9C11-DC5736D4E3F6}"/>
                    </a:ext>
                  </a:extLst>
                </p14:cNvPr>
                <p14:cNvContentPartPr/>
                <p14:nvPr/>
              </p14:nvContentPartPr>
              <p14:xfrm>
                <a:off x="11300482" y="547232"/>
                <a:ext cx="201960" cy="144720"/>
              </p14:xfrm>
            </p:contentPart>
          </mc:Choice>
          <mc:Fallback xmlns="">
            <p:pic>
              <p:nvPicPr>
                <p:cNvPr id="54407" name="Freihand 54406">
                  <a:extLst>
                    <a:ext uri="{FF2B5EF4-FFF2-40B4-BE49-F238E27FC236}">
                      <a16:creationId xmlns:a16="http://schemas.microsoft.com/office/drawing/2014/main" id="{1A3B9929-C665-497E-9C11-DC5736D4E3F6}"/>
                    </a:ext>
                  </a:extLst>
                </p:cNvPr>
                <p:cNvPicPr/>
                <p:nvPr/>
              </p:nvPicPr>
              <p:blipFill>
                <a:blip r:embed="rId321"/>
                <a:stretch>
                  <a:fillRect/>
                </a:stretch>
              </p:blipFill>
              <p:spPr>
                <a:xfrm>
                  <a:off x="11296162" y="542912"/>
                  <a:ext cx="210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54408" name="Freihand 54407">
                  <a:extLst>
                    <a:ext uri="{FF2B5EF4-FFF2-40B4-BE49-F238E27FC236}">
                      <a16:creationId xmlns:a16="http://schemas.microsoft.com/office/drawing/2014/main" id="{8318CB74-98F3-4D7A-A89C-321E5416B375}"/>
                    </a:ext>
                  </a:extLst>
                </p14:cNvPr>
                <p14:cNvContentPartPr/>
                <p14:nvPr/>
              </p14:nvContentPartPr>
              <p14:xfrm>
                <a:off x="10849042" y="563792"/>
                <a:ext cx="251640" cy="44280"/>
              </p14:xfrm>
            </p:contentPart>
          </mc:Choice>
          <mc:Fallback xmlns="">
            <p:pic>
              <p:nvPicPr>
                <p:cNvPr id="54408" name="Freihand 54407">
                  <a:extLst>
                    <a:ext uri="{FF2B5EF4-FFF2-40B4-BE49-F238E27FC236}">
                      <a16:creationId xmlns:a16="http://schemas.microsoft.com/office/drawing/2014/main" id="{8318CB74-98F3-4D7A-A89C-321E5416B375}"/>
                    </a:ext>
                  </a:extLst>
                </p:cNvPr>
                <p:cNvPicPr/>
                <p:nvPr/>
              </p:nvPicPr>
              <p:blipFill>
                <a:blip r:embed="rId323"/>
                <a:stretch>
                  <a:fillRect/>
                </a:stretch>
              </p:blipFill>
              <p:spPr>
                <a:xfrm>
                  <a:off x="10844722" y="559472"/>
                  <a:ext cx="260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54409" name="Freihand 54408">
                  <a:extLst>
                    <a:ext uri="{FF2B5EF4-FFF2-40B4-BE49-F238E27FC236}">
                      <a16:creationId xmlns:a16="http://schemas.microsoft.com/office/drawing/2014/main" id="{FDEF1695-EBAD-4506-8128-B77D5C388A9B}"/>
                    </a:ext>
                  </a:extLst>
                </p14:cNvPr>
                <p14:cNvContentPartPr/>
                <p14:nvPr/>
              </p14:nvContentPartPr>
              <p14:xfrm>
                <a:off x="11657602" y="501872"/>
                <a:ext cx="2880" cy="90360"/>
              </p14:xfrm>
            </p:contentPart>
          </mc:Choice>
          <mc:Fallback xmlns="">
            <p:pic>
              <p:nvPicPr>
                <p:cNvPr id="54409" name="Freihand 54408">
                  <a:extLst>
                    <a:ext uri="{FF2B5EF4-FFF2-40B4-BE49-F238E27FC236}">
                      <a16:creationId xmlns:a16="http://schemas.microsoft.com/office/drawing/2014/main" id="{FDEF1695-EBAD-4506-8128-B77D5C388A9B}"/>
                    </a:ext>
                  </a:extLst>
                </p:cNvPr>
                <p:cNvPicPr/>
                <p:nvPr/>
              </p:nvPicPr>
              <p:blipFill>
                <a:blip r:embed="rId325"/>
                <a:stretch>
                  <a:fillRect/>
                </a:stretch>
              </p:blipFill>
              <p:spPr>
                <a:xfrm>
                  <a:off x="11653282" y="497552"/>
                  <a:ext cx="11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54410" name="Freihand 54409">
                  <a:extLst>
                    <a:ext uri="{FF2B5EF4-FFF2-40B4-BE49-F238E27FC236}">
                      <a16:creationId xmlns:a16="http://schemas.microsoft.com/office/drawing/2014/main" id="{BB2E3EBF-B37B-4F08-88A5-9451E2BA5818}"/>
                    </a:ext>
                  </a:extLst>
                </p14:cNvPr>
                <p14:cNvContentPartPr/>
                <p14:nvPr/>
              </p14:nvContentPartPr>
              <p14:xfrm>
                <a:off x="11667322" y="717152"/>
                <a:ext cx="360" cy="360"/>
              </p14:xfrm>
            </p:contentPart>
          </mc:Choice>
          <mc:Fallback xmlns="">
            <p:pic>
              <p:nvPicPr>
                <p:cNvPr id="54410" name="Freihand 54409">
                  <a:extLst>
                    <a:ext uri="{FF2B5EF4-FFF2-40B4-BE49-F238E27FC236}">
                      <a16:creationId xmlns:a16="http://schemas.microsoft.com/office/drawing/2014/main" id="{BB2E3EBF-B37B-4F08-88A5-9451E2BA5818}"/>
                    </a:ext>
                  </a:extLst>
                </p:cNvPr>
                <p:cNvPicPr/>
                <p:nvPr/>
              </p:nvPicPr>
              <p:blipFill>
                <a:blip r:embed="rId11"/>
                <a:stretch>
                  <a:fillRect/>
                </a:stretch>
              </p:blipFill>
              <p:spPr>
                <a:xfrm>
                  <a:off x="11663002" y="712832"/>
                  <a:ext cx="9000" cy="9000"/>
                </a:xfrm>
                <a:prstGeom prst="rect">
                  <a:avLst/>
                </a:prstGeom>
              </p:spPr>
            </p:pic>
          </mc:Fallback>
        </mc:AlternateContent>
      </p:grpSp>
      <p:grpSp>
        <p:nvGrpSpPr>
          <p:cNvPr id="54415" name="Gruppieren 54414">
            <a:extLst>
              <a:ext uri="{FF2B5EF4-FFF2-40B4-BE49-F238E27FC236}">
                <a16:creationId xmlns:a16="http://schemas.microsoft.com/office/drawing/2014/main" id="{FFEF50FF-E15C-4702-BDD0-4570D3B5C250}"/>
              </a:ext>
            </a:extLst>
          </p:cNvPr>
          <p:cNvGrpSpPr/>
          <p:nvPr/>
        </p:nvGrpSpPr>
        <p:grpSpPr>
          <a:xfrm>
            <a:off x="870922" y="4492472"/>
            <a:ext cx="4708080" cy="469800"/>
            <a:chOff x="870922" y="4492472"/>
            <a:chExt cx="4708080" cy="469800"/>
          </a:xfrm>
        </p:grpSpPr>
        <mc:AlternateContent xmlns:mc="http://schemas.openxmlformats.org/markup-compatibility/2006" xmlns:p14="http://schemas.microsoft.com/office/powerpoint/2010/main">
          <mc:Choice Requires="p14">
            <p:contentPart p14:bwMode="auto" r:id="rId327">
              <p14:nvContentPartPr>
                <p14:cNvPr id="3" name="Freihand 2">
                  <a:extLst>
                    <a:ext uri="{FF2B5EF4-FFF2-40B4-BE49-F238E27FC236}">
                      <a16:creationId xmlns:a16="http://schemas.microsoft.com/office/drawing/2014/main" id="{108D3EDF-D7EA-4CE9-8EF2-4B535F19D49C}"/>
                    </a:ext>
                  </a:extLst>
                </p14:cNvPr>
                <p14:cNvContentPartPr/>
                <p14:nvPr/>
              </p14:nvContentPartPr>
              <p14:xfrm>
                <a:off x="870922" y="4507592"/>
                <a:ext cx="4221360" cy="106920"/>
              </p14:xfrm>
            </p:contentPart>
          </mc:Choice>
          <mc:Fallback xmlns="">
            <p:pic>
              <p:nvPicPr>
                <p:cNvPr id="3" name="Freihand 2">
                  <a:extLst>
                    <a:ext uri="{FF2B5EF4-FFF2-40B4-BE49-F238E27FC236}">
                      <a16:creationId xmlns:a16="http://schemas.microsoft.com/office/drawing/2014/main" id="{108D3EDF-D7EA-4CE9-8EF2-4B535F19D49C}"/>
                    </a:ext>
                  </a:extLst>
                </p:cNvPr>
                <p:cNvPicPr/>
                <p:nvPr/>
              </p:nvPicPr>
              <p:blipFill>
                <a:blip r:embed="rId328"/>
                <a:stretch>
                  <a:fillRect/>
                </a:stretch>
              </p:blipFill>
              <p:spPr>
                <a:xfrm>
                  <a:off x="866602" y="4503272"/>
                  <a:ext cx="4230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 name="Freihand 3">
                  <a:extLst>
                    <a:ext uri="{FF2B5EF4-FFF2-40B4-BE49-F238E27FC236}">
                      <a16:creationId xmlns:a16="http://schemas.microsoft.com/office/drawing/2014/main" id="{C725EE9B-50E6-4FF4-B345-CDC84E828593}"/>
                    </a:ext>
                  </a:extLst>
                </p14:cNvPr>
                <p14:cNvContentPartPr/>
                <p14:nvPr/>
              </p14:nvContentPartPr>
              <p14:xfrm>
                <a:off x="4999762" y="4568432"/>
                <a:ext cx="119520" cy="123840"/>
              </p14:xfrm>
            </p:contentPart>
          </mc:Choice>
          <mc:Fallback xmlns="">
            <p:pic>
              <p:nvPicPr>
                <p:cNvPr id="4" name="Freihand 3">
                  <a:extLst>
                    <a:ext uri="{FF2B5EF4-FFF2-40B4-BE49-F238E27FC236}">
                      <a16:creationId xmlns:a16="http://schemas.microsoft.com/office/drawing/2014/main" id="{C725EE9B-50E6-4FF4-B345-CDC84E828593}"/>
                    </a:ext>
                  </a:extLst>
                </p:cNvPr>
                <p:cNvPicPr/>
                <p:nvPr/>
              </p:nvPicPr>
              <p:blipFill>
                <a:blip r:embed="rId330"/>
                <a:stretch>
                  <a:fillRect/>
                </a:stretch>
              </p:blipFill>
              <p:spPr>
                <a:xfrm>
                  <a:off x="4995442" y="4564112"/>
                  <a:ext cx="128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5" name="Freihand 4">
                  <a:extLst>
                    <a:ext uri="{FF2B5EF4-FFF2-40B4-BE49-F238E27FC236}">
                      <a16:creationId xmlns:a16="http://schemas.microsoft.com/office/drawing/2014/main" id="{8C049E28-B631-479D-8E11-D5D69012B028}"/>
                    </a:ext>
                  </a:extLst>
                </p14:cNvPr>
                <p14:cNvContentPartPr/>
                <p14:nvPr/>
              </p14:nvContentPartPr>
              <p14:xfrm>
                <a:off x="5118922" y="4564112"/>
                <a:ext cx="94680" cy="114840"/>
              </p14:xfrm>
            </p:contentPart>
          </mc:Choice>
          <mc:Fallback xmlns="">
            <p:pic>
              <p:nvPicPr>
                <p:cNvPr id="5" name="Freihand 4">
                  <a:extLst>
                    <a:ext uri="{FF2B5EF4-FFF2-40B4-BE49-F238E27FC236}">
                      <a16:creationId xmlns:a16="http://schemas.microsoft.com/office/drawing/2014/main" id="{8C049E28-B631-479D-8E11-D5D69012B028}"/>
                    </a:ext>
                  </a:extLst>
                </p:cNvPr>
                <p:cNvPicPr/>
                <p:nvPr/>
              </p:nvPicPr>
              <p:blipFill>
                <a:blip r:embed="rId332"/>
                <a:stretch>
                  <a:fillRect/>
                </a:stretch>
              </p:blipFill>
              <p:spPr>
                <a:xfrm>
                  <a:off x="5114602" y="4559792"/>
                  <a:ext cx="103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6" name="Freihand 5">
                  <a:extLst>
                    <a:ext uri="{FF2B5EF4-FFF2-40B4-BE49-F238E27FC236}">
                      <a16:creationId xmlns:a16="http://schemas.microsoft.com/office/drawing/2014/main" id="{4E5CD52A-D120-49A4-B2A2-D82F5FA952BA}"/>
                    </a:ext>
                  </a:extLst>
                </p14:cNvPr>
                <p14:cNvContentPartPr/>
                <p14:nvPr/>
              </p14:nvContentPartPr>
              <p14:xfrm>
                <a:off x="5249962" y="4655552"/>
                <a:ext cx="5400" cy="1080"/>
              </p14:xfrm>
            </p:contentPart>
          </mc:Choice>
          <mc:Fallback xmlns="">
            <p:pic>
              <p:nvPicPr>
                <p:cNvPr id="6" name="Freihand 5">
                  <a:extLst>
                    <a:ext uri="{FF2B5EF4-FFF2-40B4-BE49-F238E27FC236}">
                      <a16:creationId xmlns:a16="http://schemas.microsoft.com/office/drawing/2014/main" id="{4E5CD52A-D120-49A4-B2A2-D82F5FA952BA}"/>
                    </a:ext>
                  </a:extLst>
                </p:cNvPr>
                <p:cNvPicPr/>
                <p:nvPr/>
              </p:nvPicPr>
              <p:blipFill>
                <a:blip r:embed="rId334"/>
                <a:stretch>
                  <a:fillRect/>
                </a:stretch>
              </p:blipFill>
              <p:spPr>
                <a:xfrm>
                  <a:off x="5245642" y="4651232"/>
                  <a:ext cx="140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7" name="Freihand 6">
                  <a:extLst>
                    <a:ext uri="{FF2B5EF4-FFF2-40B4-BE49-F238E27FC236}">
                      <a16:creationId xmlns:a16="http://schemas.microsoft.com/office/drawing/2014/main" id="{A25FAD1F-EB58-470E-93F1-4B4B14A3A691}"/>
                    </a:ext>
                  </a:extLst>
                </p14:cNvPr>
                <p14:cNvContentPartPr/>
                <p14:nvPr/>
              </p14:nvContentPartPr>
              <p14:xfrm>
                <a:off x="5287402" y="4533512"/>
                <a:ext cx="109800" cy="133920"/>
              </p14:xfrm>
            </p:contentPart>
          </mc:Choice>
          <mc:Fallback xmlns="">
            <p:pic>
              <p:nvPicPr>
                <p:cNvPr id="7" name="Freihand 6">
                  <a:extLst>
                    <a:ext uri="{FF2B5EF4-FFF2-40B4-BE49-F238E27FC236}">
                      <a16:creationId xmlns:a16="http://schemas.microsoft.com/office/drawing/2014/main" id="{A25FAD1F-EB58-470E-93F1-4B4B14A3A691}"/>
                    </a:ext>
                  </a:extLst>
                </p:cNvPr>
                <p:cNvPicPr/>
                <p:nvPr/>
              </p:nvPicPr>
              <p:blipFill>
                <a:blip r:embed="rId336"/>
                <a:stretch>
                  <a:fillRect/>
                </a:stretch>
              </p:blipFill>
              <p:spPr>
                <a:xfrm>
                  <a:off x="5283082" y="4529192"/>
                  <a:ext cx="118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8" name="Freihand 7">
                  <a:extLst>
                    <a:ext uri="{FF2B5EF4-FFF2-40B4-BE49-F238E27FC236}">
                      <a16:creationId xmlns:a16="http://schemas.microsoft.com/office/drawing/2014/main" id="{31240B84-7C27-4895-8CE9-BBCC64E3917E}"/>
                    </a:ext>
                  </a:extLst>
                </p14:cNvPr>
                <p14:cNvContentPartPr/>
                <p14:nvPr/>
              </p14:nvContentPartPr>
              <p14:xfrm>
                <a:off x="5325202" y="4533152"/>
                <a:ext cx="204840" cy="123120"/>
              </p14:xfrm>
            </p:contentPart>
          </mc:Choice>
          <mc:Fallback xmlns="">
            <p:pic>
              <p:nvPicPr>
                <p:cNvPr id="8" name="Freihand 7">
                  <a:extLst>
                    <a:ext uri="{FF2B5EF4-FFF2-40B4-BE49-F238E27FC236}">
                      <a16:creationId xmlns:a16="http://schemas.microsoft.com/office/drawing/2014/main" id="{31240B84-7C27-4895-8CE9-BBCC64E3917E}"/>
                    </a:ext>
                  </a:extLst>
                </p:cNvPr>
                <p:cNvPicPr/>
                <p:nvPr/>
              </p:nvPicPr>
              <p:blipFill>
                <a:blip r:embed="rId338"/>
                <a:stretch>
                  <a:fillRect/>
                </a:stretch>
              </p:blipFill>
              <p:spPr>
                <a:xfrm>
                  <a:off x="5320882" y="4528832"/>
                  <a:ext cx="213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9" name="Freihand 8">
                  <a:extLst>
                    <a:ext uri="{FF2B5EF4-FFF2-40B4-BE49-F238E27FC236}">
                      <a16:creationId xmlns:a16="http://schemas.microsoft.com/office/drawing/2014/main" id="{80F03C76-42F7-408A-9F4A-23D089CAFE13}"/>
                    </a:ext>
                  </a:extLst>
                </p14:cNvPr>
                <p14:cNvContentPartPr/>
                <p14:nvPr/>
              </p14:nvContentPartPr>
              <p14:xfrm>
                <a:off x="5412682" y="4492472"/>
                <a:ext cx="95040" cy="89640"/>
              </p14:xfrm>
            </p:contentPart>
          </mc:Choice>
          <mc:Fallback xmlns="">
            <p:pic>
              <p:nvPicPr>
                <p:cNvPr id="9" name="Freihand 8">
                  <a:extLst>
                    <a:ext uri="{FF2B5EF4-FFF2-40B4-BE49-F238E27FC236}">
                      <a16:creationId xmlns:a16="http://schemas.microsoft.com/office/drawing/2014/main" id="{80F03C76-42F7-408A-9F4A-23D089CAFE13}"/>
                    </a:ext>
                  </a:extLst>
                </p:cNvPr>
                <p:cNvPicPr/>
                <p:nvPr/>
              </p:nvPicPr>
              <p:blipFill>
                <a:blip r:embed="rId340"/>
                <a:stretch>
                  <a:fillRect/>
                </a:stretch>
              </p:blipFill>
              <p:spPr>
                <a:xfrm>
                  <a:off x="5408362" y="4488152"/>
                  <a:ext cx="10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0" name="Freihand 9">
                  <a:extLst>
                    <a:ext uri="{FF2B5EF4-FFF2-40B4-BE49-F238E27FC236}">
                      <a16:creationId xmlns:a16="http://schemas.microsoft.com/office/drawing/2014/main" id="{920DD538-5423-418D-8BD3-DAB51DCDE031}"/>
                    </a:ext>
                  </a:extLst>
                </p14:cNvPr>
                <p14:cNvContentPartPr/>
                <p14:nvPr/>
              </p14:nvContentPartPr>
              <p14:xfrm>
                <a:off x="5486122" y="4626032"/>
                <a:ext cx="92880" cy="64800"/>
              </p14:xfrm>
            </p:contentPart>
          </mc:Choice>
          <mc:Fallback xmlns="">
            <p:pic>
              <p:nvPicPr>
                <p:cNvPr id="10" name="Freihand 9">
                  <a:extLst>
                    <a:ext uri="{FF2B5EF4-FFF2-40B4-BE49-F238E27FC236}">
                      <a16:creationId xmlns:a16="http://schemas.microsoft.com/office/drawing/2014/main" id="{920DD538-5423-418D-8BD3-DAB51DCDE031}"/>
                    </a:ext>
                  </a:extLst>
                </p:cNvPr>
                <p:cNvPicPr/>
                <p:nvPr/>
              </p:nvPicPr>
              <p:blipFill>
                <a:blip r:embed="rId342"/>
                <a:stretch>
                  <a:fillRect/>
                </a:stretch>
              </p:blipFill>
              <p:spPr>
                <a:xfrm>
                  <a:off x="5481802" y="4621712"/>
                  <a:ext cx="101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 name="Freihand 10">
                  <a:extLst>
                    <a:ext uri="{FF2B5EF4-FFF2-40B4-BE49-F238E27FC236}">
                      <a16:creationId xmlns:a16="http://schemas.microsoft.com/office/drawing/2014/main" id="{A83F5ED3-FA00-4DBE-B399-A841C65F05FD}"/>
                    </a:ext>
                  </a:extLst>
                </p14:cNvPr>
                <p14:cNvContentPartPr/>
                <p14:nvPr/>
              </p14:nvContentPartPr>
              <p14:xfrm>
                <a:off x="5176162" y="4774712"/>
                <a:ext cx="18360" cy="72360"/>
              </p14:xfrm>
            </p:contentPart>
          </mc:Choice>
          <mc:Fallback xmlns="">
            <p:pic>
              <p:nvPicPr>
                <p:cNvPr id="11" name="Freihand 10">
                  <a:extLst>
                    <a:ext uri="{FF2B5EF4-FFF2-40B4-BE49-F238E27FC236}">
                      <a16:creationId xmlns:a16="http://schemas.microsoft.com/office/drawing/2014/main" id="{A83F5ED3-FA00-4DBE-B399-A841C65F05FD}"/>
                    </a:ext>
                  </a:extLst>
                </p:cNvPr>
                <p:cNvPicPr/>
                <p:nvPr/>
              </p:nvPicPr>
              <p:blipFill>
                <a:blip r:embed="rId344"/>
                <a:stretch>
                  <a:fillRect/>
                </a:stretch>
              </p:blipFill>
              <p:spPr>
                <a:xfrm>
                  <a:off x="5171842" y="4770392"/>
                  <a:ext cx="27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2" name="Freihand 11">
                  <a:extLst>
                    <a:ext uri="{FF2B5EF4-FFF2-40B4-BE49-F238E27FC236}">
                      <a16:creationId xmlns:a16="http://schemas.microsoft.com/office/drawing/2014/main" id="{6DAB6B36-8B07-43D6-9838-FB5426A44C3B}"/>
                    </a:ext>
                  </a:extLst>
                </p14:cNvPr>
                <p14:cNvContentPartPr/>
                <p14:nvPr/>
              </p14:nvContentPartPr>
              <p14:xfrm>
                <a:off x="5114962" y="4741232"/>
                <a:ext cx="149400" cy="163440"/>
              </p14:xfrm>
            </p:contentPart>
          </mc:Choice>
          <mc:Fallback xmlns="">
            <p:pic>
              <p:nvPicPr>
                <p:cNvPr id="12" name="Freihand 11">
                  <a:extLst>
                    <a:ext uri="{FF2B5EF4-FFF2-40B4-BE49-F238E27FC236}">
                      <a16:creationId xmlns:a16="http://schemas.microsoft.com/office/drawing/2014/main" id="{6DAB6B36-8B07-43D6-9838-FB5426A44C3B}"/>
                    </a:ext>
                  </a:extLst>
                </p:cNvPr>
                <p:cNvPicPr/>
                <p:nvPr/>
              </p:nvPicPr>
              <p:blipFill>
                <a:blip r:embed="rId346"/>
                <a:stretch>
                  <a:fillRect/>
                </a:stretch>
              </p:blipFill>
              <p:spPr>
                <a:xfrm>
                  <a:off x="5110642" y="4736912"/>
                  <a:ext cx="158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 name="Freihand 12">
                  <a:extLst>
                    <a:ext uri="{FF2B5EF4-FFF2-40B4-BE49-F238E27FC236}">
                      <a16:creationId xmlns:a16="http://schemas.microsoft.com/office/drawing/2014/main" id="{54F737F5-9C99-48B6-9286-FCCE6BCEAC37}"/>
                    </a:ext>
                  </a:extLst>
                </p14:cNvPr>
                <p14:cNvContentPartPr/>
                <p14:nvPr/>
              </p14:nvContentPartPr>
              <p14:xfrm>
                <a:off x="5261122" y="4794872"/>
                <a:ext cx="265320" cy="64080"/>
              </p14:xfrm>
            </p:contentPart>
          </mc:Choice>
          <mc:Fallback xmlns="">
            <p:pic>
              <p:nvPicPr>
                <p:cNvPr id="13" name="Freihand 12">
                  <a:extLst>
                    <a:ext uri="{FF2B5EF4-FFF2-40B4-BE49-F238E27FC236}">
                      <a16:creationId xmlns:a16="http://schemas.microsoft.com/office/drawing/2014/main" id="{54F737F5-9C99-48B6-9286-FCCE6BCEAC37}"/>
                    </a:ext>
                  </a:extLst>
                </p:cNvPr>
                <p:cNvPicPr/>
                <p:nvPr/>
              </p:nvPicPr>
              <p:blipFill>
                <a:blip r:embed="rId348"/>
                <a:stretch>
                  <a:fillRect/>
                </a:stretch>
              </p:blipFill>
              <p:spPr>
                <a:xfrm>
                  <a:off x="5256802" y="4790552"/>
                  <a:ext cx="273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54412" name="Freihand 54411">
                  <a:extLst>
                    <a:ext uri="{FF2B5EF4-FFF2-40B4-BE49-F238E27FC236}">
                      <a16:creationId xmlns:a16="http://schemas.microsoft.com/office/drawing/2014/main" id="{49304234-1616-4D4A-8C20-3589A214B3E6}"/>
                    </a:ext>
                  </a:extLst>
                </p14:cNvPr>
                <p14:cNvContentPartPr/>
                <p14:nvPr/>
              </p14:nvContentPartPr>
              <p14:xfrm>
                <a:off x="953362" y="4780832"/>
                <a:ext cx="4005720" cy="181440"/>
              </p14:xfrm>
            </p:contentPart>
          </mc:Choice>
          <mc:Fallback xmlns="">
            <p:pic>
              <p:nvPicPr>
                <p:cNvPr id="54412" name="Freihand 54411">
                  <a:extLst>
                    <a:ext uri="{FF2B5EF4-FFF2-40B4-BE49-F238E27FC236}">
                      <a16:creationId xmlns:a16="http://schemas.microsoft.com/office/drawing/2014/main" id="{49304234-1616-4D4A-8C20-3589A214B3E6}"/>
                    </a:ext>
                  </a:extLst>
                </p:cNvPr>
                <p:cNvPicPr/>
                <p:nvPr/>
              </p:nvPicPr>
              <p:blipFill>
                <a:blip r:embed="rId350"/>
                <a:stretch>
                  <a:fillRect/>
                </a:stretch>
              </p:blipFill>
              <p:spPr>
                <a:xfrm>
                  <a:off x="949042" y="4776512"/>
                  <a:ext cx="4014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54414" name="Freihand 54413">
                  <a:extLst>
                    <a:ext uri="{FF2B5EF4-FFF2-40B4-BE49-F238E27FC236}">
                      <a16:creationId xmlns:a16="http://schemas.microsoft.com/office/drawing/2014/main" id="{4468D4E9-C755-4088-9D83-6CF7D2CD9CAB}"/>
                    </a:ext>
                  </a:extLst>
                </p14:cNvPr>
                <p14:cNvContentPartPr/>
                <p14:nvPr/>
              </p14:nvContentPartPr>
              <p14:xfrm>
                <a:off x="887842" y="4681472"/>
                <a:ext cx="71640" cy="139680"/>
              </p14:xfrm>
            </p:contentPart>
          </mc:Choice>
          <mc:Fallback xmlns="">
            <p:pic>
              <p:nvPicPr>
                <p:cNvPr id="54414" name="Freihand 54413">
                  <a:extLst>
                    <a:ext uri="{FF2B5EF4-FFF2-40B4-BE49-F238E27FC236}">
                      <a16:creationId xmlns:a16="http://schemas.microsoft.com/office/drawing/2014/main" id="{4468D4E9-C755-4088-9D83-6CF7D2CD9CAB}"/>
                    </a:ext>
                  </a:extLst>
                </p:cNvPr>
                <p:cNvPicPr/>
                <p:nvPr/>
              </p:nvPicPr>
              <p:blipFill>
                <a:blip r:embed="rId352"/>
                <a:stretch>
                  <a:fillRect/>
                </a:stretch>
              </p:blipFill>
              <p:spPr>
                <a:xfrm>
                  <a:off x="883522" y="4677152"/>
                  <a:ext cx="80280" cy="148320"/>
                </a:xfrm>
                <a:prstGeom prst="rect">
                  <a:avLst/>
                </a:prstGeom>
              </p:spPr>
            </p:pic>
          </mc:Fallback>
        </mc:AlternateContent>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Verwendungsrechnung 2022</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6C40902-84C6-5ADC-0DAB-0836DD96403D}"/>
              </a:ext>
            </a:extLst>
          </p:cNvPr>
          <p:cNvPicPr>
            <a:picLocks noChangeAspect="1"/>
          </p:cNvPicPr>
          <p:nvPr/>
        </p:nvPicPr>
        <p:blipFill>
          <a:blip r:embed="rId3"/>
          <a:stretch>
            <a:fillRect/>
          </a:stretch>
        </p:blipFill>
        <p:spPr>
          <a:xfrm>
            <a:off x="70873" y="1067484"/>
            <a:ext cx="5517794" cy="3960000"/>
          </a:xfrm>
          <a:prstGeom prst="rect">
            <a:avLst/>
          </a:prstGeom>
        </p:spPr>
      </p:pic>
      <mc:AlternateContent xmlns:mc="http://schemas.openxmlformats.org/markup-compatibility/2006" xmlns:p14="http://schemas.microsoft.com/office/powerpoint/2010/main">
        <mc:Choice Requires="p14">
          <p:contentPart p14:bwMode="auto" r:id="rId4">
            <p14:nvContentPartPr>
              <p14:cNvPr id="55361" name="Freihand 55360">
                <a:extLst>
                  <a:ext uri="{FF2B5EF4-FFF2-40B4-BE49-F238E27FC236}">
                    <a16:creationId xmlns:a16="http://schemas.microsoft.com/office/drawing/2014/main" id="{2FC37702-0CFB-49EF-99E9-7B0961F93076}"/>
                  </a:ext>
                </a:extLst>
              </p14:cNvPr>
              <p14:cNvContentPartPr/>
              <p14:nvPr/>
            </p14:nvContentPartPr>
            <p14:xfrm>
              <a:off x="15922" y="3315992"/>
              <a:ext cx="5262480" cy="385200"/>
            </p14:xfrm>
          </p:contentPart>
        </mc:Choice>
        <mc:Fallback xmlns="">
          <p:pic>
            <p:nvPicPr>
              <p:cNvPr id="55361" name="Freihand 55360">
                <a:extLst>
                  <a:ext uri="{FF2B5EF4-FFF2-40B4-BE49-F238E27FC236}">
                    <a16:creationId xmlns:a16="http://schemas.microsoft.com/office/drawing/2014/main" id="{2FC37702-0CFB-49EF-99E9-7B0961F93076}"/>
                  </a:ext>
                </a:extLst>
              </p:cNvPr>
              <p:cNvPicPr/>
              <p:nvPr/>
            </p:nvPicPr>
            <p:blipFill>
              <a:blip r:embed="rId5"/>
              <a:stretch>
                <a:fillRect/>
              </a:stretch>
            </p:blipFill>
            <p:spPr>
              <a:xfrm>
                <a:off x="11602" y="3311672"/>
                <a:ext cx="527112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5392" name="Freihand 55391">
                <a:extLst>
                  <a:ext uri="{FF2B5EF4-FFF2-40B4-BE49-F238E27FC236}">
                    <a16:creationId xmlns:a16="http://schemas.microsoft.com/office/drawing/2014/main" id="{86C77798-BD99-4909-A5A2-16F0E72D7364}"/>
                  </a:ext>
                </a:extLst>
              </p14:cNvPr>
              <p14:cNvContentPartPr/>
              <p14:nvPr/>
            </p14:nvContentPartPr>
            <p14:xfrm>
              <a:off x="9895762" y="2425352"/>
              <a:ext cx="1255320" cy="437040"/>
            </p14:xfrm>
          </p:contentPart>
        </mc:Choice>
        <mc:Fallback xmlns="">
          <p:pic>
            <p:nvPicPr>
              <p:cNvPr id="55392" name="Freihand 55391">
                <a:extLst>
                  <a:ext uri="{FF2B5EF4-FFF2-40B4-BE49-F238E27FC236}">
                    <a16:creationId xmlns:a16="http://schemas.microsoft.com/office/drawing/2014/main" id="{86C77798-BD99-4909-A5A2-16F0E72D7364}"/>
                  </a:ext>
                </a:extLst>
              </p:cNvPr>
              <p:cNvPicPr/>
              <p:nvPr/>
            </p:nvPicPr>
            <p:blipFill>
              <a:blip r:embed="rId7"/>
              <a:stretch>
                <a:fillRect/>
              </a:stretch>
            </p:blipFill>
            <p:spPr>
              <a:xfrm>
                <a:off x="9891442" y="2421032"/>
                <a:ext cx="12639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5463" name="Freihand 55462">
                <a:extLst>
                  <a:ext uri="{FF2B5EF4-FFF2-40B4-BE49-F238E27FC236}">
                    <a16:creationId xmlns:a16="http://schemas.microsoft.com/office/drawing/2014/main" id="{05CD8695-5A55-4322-ADD3-427A9A003B31}"/>
                  </a:ext>
                </a:extLst>
              </p14:cNvPr>
              <p14:cNvContentPartPr/>
              <p14:nvPr/>
            </p14:nvContentPartPr>
            <p14:xfrm>
              <a:off x="4016602" y="4867232"/>
              <a:ext cx="1775880" cy="122400"/>
            </p14:xfrm>
          </p:contentPart>
        </mc:Choice>
        <mc:Fallback xmlns="">
          <p:pic>
            <p:nvPicPr>
              <p:cNvPr id="55463" name="Freihand 55462">
                <a:extLst>
                  <a:ext uri="{FF2B5EF4-FFF2-40B4-BE49-F238E27FC236}">
                    <a16:creationId xmlns:a16="http://schemas.microsoft.com/office/drawing/2014/main" id="{05CD8695-5A55-4322-ADD3-427A9A003B31}"/>
                  </a:ext>
                </a:extLst>
              </p:cNvPr>
              <p:cNvPicPr/>
              <p:nvPr/>
            </p:nvPicPr>
            <p:blipFill>
              <a:blip r:embed="rId9"/>
              <a:stretch>
                <a:fillRect/>
              </a:stretch>
            </p:blipFill>
            <p:spPr>
              <a:xfrm>
                <a:off x="4012282" y="4862912"/>
                <a:ext cx="1784520" cy="131040"/>
              </a:xfrm>
              <a:prstGeom prst="rect">
                <a:avLst/>
              </a:prstGeom>
            </p:spPr>
          </p:pic>
        </mc:Fallback>
      </mc:AlternateContent>
      <p:grpSp>
        <p:nvGrpSpPr>
          <p:cNvPr id="55499" name="Gruppieren 55498">
            <a:extLst>
              <a:ext uri="{FF2B5EF4-FFF2-40B4-BE49-F238E27FC236}">
                <a16:creationId xmlns:a16="http://schemas.microsoft.com/office/drawing/2014/main" id="{135C5C01-6E30-485A-B0B5-A5F86EE073F8}"/>
              </a:ext>
            </a:extLst>
          </p:cNvPr>
          <p:cNvGrpSpPr/>
          <p:nvPr/>
        </p:nvGrpSpPr>
        <p:grpSpPr>
          <a:xfrm>
            <a:off x="3968362" y="694832"/>
            <a:ext cx="8022600" cy="5952960"/>
            <a:chOff x="3968362" y="694832"/>
            <a:chExt cx="8022600" cy="5952960"/>
          </a:xfrm>
        </p:grpSpPr>
        <mc:AlternateContent xmlns:mc="http://schemas.openxmlformats.org/markup-compatibility/2006" xmlns:p14="http://schemas.microsoft.com/office/powerpoint/2010/main">
          <mc:Choice Requires="p14">
            <p:contentPart p14:bwMode="auto" r:id="rId10">
              <p14:nvContentPartPr>
                <p14:cNvPr id="55307" name="Freihand 55306">
                  <a:extLst>
                    <a:ext uri="{FF2B5EF4-FFF2-40B4-BE49-F238E27FC236}">
                      <a16:creationId xmlns:a16="http://schemas.microsoft.com/office/drawing/2014/main" id="{DC324772-FF47-44A6-A078-D4D1F28A89C3}"/>
                    </a:ext>
                  </a:extLst>
                </p14:cNvPr>
                <p14:cNvContentPartPr/>
                <p14:nvPr/>
              </p14:nvContentPartPr>
              <p14:xfrm>
                <a:off x="5647402" y="4814672"/>
                <a:ext cx="851400" cy="63000"/>
              </p14:xfrm>
            </p:contentPart>
          </mc:Choice>
          <mc:Fallback xmlns="">
            <p:pic>
              <p:nvPicPr>
                <p:cNvPr id="55307" name="Freihand 55306">
                  <a:extLst>
                    <a:ext uri="{FF2B5EF4-FFF2-40B4-BE49-F238E27FC236}">
                      <a16:creationId xmlns:a16="http://schemas.microsoft.com/office/drawing/2014/main" id="{DC324772-FF47-44A6-A078-D4D1F28A89C3}"/>
                    </a:ext>
                  </a:extLst>
                </p:cNvPr>
                <p:cNvPicPr/>
                <p:nvPr/>
              </p:nvPicPr>
              <p:blipFill>
                <a:blip r:embed="rId11"/>
                <a:stretch>
                  <a:fillRect/>
                </a:stretch>
              </p:blipFill>
              <p:spPr>
                <a:xfrm>
                  <a:off x="5643082" y="4810352"/>
                  <a:ext cx="860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Freihand 2">
                  <a:extLst>
                    <a:ext uri="{FF2B5EF4-FFF2-40B4-BE49-F238E27FC236}">
                      <a16:creationId xmlns:a16="http://schemas.microsoft.com/office/drawing/2014/main" id="{4C0BAC51-25B4-4154-87D8-4328CC77454C}"/>
                    </a:ext>
                  </a:extLst>
                </p14:cNvPr>
                <p14:cNvContentPartPr/>
                <p14:nvPr/>
              </p14:nvContentPartPr>
              <p14:xfrm>
                <a:off x="4192282" y="1449392"/>
                <a:ext cx="1167840" cy="58320"/>
              </p14:xfrm>
            </p:contentPart>
          </mc:Choice>
          <mc:Fallback xmlns="">
            <p:pic>
              <p:nvPicPr>
                <p:cNvPr id="3" name="Freihand 2">
                  <a:extLst>
                    <a:ext uri="{FF2B5EF4-FFF2-40B4-BE49-F238E27FC236}">
                      <a16:creationId xmlns:a16="http://schemas.microsoft.com/office/drawing/2014/main" id="{4C0BAC51-25B4-4154-87D8-4328CC77454C}"/>
                    </a:ext>
                  </a:extLst>
                </p:cNvPr>
                <p:cNvPicPr/>
                <p:nvPr/>
              </p:nvPicPr>
              <p:blipFill>
                <a:blip r:embed="rId13"/>
                <a:stretch>
                  <a:fillRect/>
                </a:stretch>
              </p:blipFill>
              <p:spPr>
                <a:xfrm>
                  <a:off x="4187962" y="1445072"/>
                  <a:ext cx="1176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C88C4223-7205-4701-8827-2016B7FAD253}"/>
                    </a:ext>
                  </a:extLst>
                </p14:cNvPr>
                <p14:cNvContentPartPr/>
                <p14:nvPr/>
              </p14:nvContentPartPr>
              <p14:xfrm>
                <a:off x="4132882" y="1807952"/>
                <a:ext cx="1160640" cy="88560"/>
              </p14:xfrm>
            </p:contentPart>
          </mc:Choice>
          <mc:Fallback xmlns="">
            <p:pic>
              <p:nvPicPr>
                <p:cNvPr id="4" name="Freihand 3">
                  <a:extLst>
                    <a:ext uri="{FF2B5EF4-FFF2-40B4-BE49-F238E27FC236}">
                      <a16:creationId xmlns:a16="http://schemas.microsoft.com/office/drawing/2014/main" id="{C88C4223-7205-4701-8827-2016B7FAD253}"/>
                    </a:ext>
                  </a:extLst>
                </p:cNvPr>
                <p:cNvPicPr/>
                <p:nvPr/>
              </p:nvPicPr>
              <p:blipFill>
                <a:blip r:embed="rId15"/>
                <a:stretch>
                  <a:fillRect/>
                </a:stretch>
              </p:blipFill>
              <p:spPr>
                <a:xfrm>
                  <a:off x="4128562" y="1803632"/>
                  <a:ext cx="1169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5332" name="Freihand 55331">
                  <a:extLst>
                    <a:ext uri="{FF2B5EF4-FFF2-40B4-BE49-F238E27FC236}">
                      <a16:creationId xmlns:a16="http://schemas.microsoft.com/office/drawing/2014/main" id="{C61DFE56-575A-4197-B13B-4719E436379B}"/>
                    </a:ext>
                  </a:extLst>
                </p14:cNvPr>
                <p14:cNvContentPartPr/>
                <p14:nvPr/>
              </p14:nvContentPartPr>
              <p14:xfrm>
                <a:off x="5861602" y="3931232"/>
                <a:ext cx="137160" cy="69120"/>
              </p14:xfrm>
            </p:contentPart>
          </mc:Choice>
          <mc:Fallback xmlns="">
            <p:pic>
              <p:nvPicPr>
                <p:cNvPr id="55332" name="Freihand 55331">
                  <a:extLst>
                    <a:ext uri="{FF2B5EF4-FFF2-40B4-BE49-F238E27FC236}">
                      <a16:creationId xmlns:a16="http://schemas.microsoft.com/office/drawing/2014/main" id="{C61DFE56-575A-4197-B13B-4719E436379B}"/>
                    </a:ext>
                  </a:extLst>
                </p:cNvPr>
                <p:cNvPicPr/>
                <p:nvPr/>
              </p:nvPicPr>
              <p:blipFill>
                <a:blip r:embed="rId17"/>
                <a:stretch>
                  <a:fillRect/>
                </a:stretch>
              </p:blipFill>
              <p:spPr>
                <a:xfrm>
                  <a:off x="5857282" y="3926912"/>
                  <a:ext cx="145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5333" name="Freihand 55332">
                  <a:extLst>
                    <a:ext uri="{FF2B5EF4-FFF2-40B4-BE49-F238E27FC236}">
                      <a16:creationId xmlns:a16="http://schemas.microsoft.com/office/drawing/2014/main" id="{B67E4EF9-3A3E-466D-997F-5F94DF45CBBE}"/>
                    </a:ext>
                  </a:extLst>
                </p14:cNvPr>
                <p14:cNvContentPartPr/>
                <p14:nvPr/>
              </p14:nvContentPartPr>
              <p14:xfrm>
                <a:off x="5981482" y="3902432"/>
                <a:ext cx="113400" cy="62640"/>
              </p14:xfrm>
            </p:contentPart>
          </mc:Choice>
          <mc:Fallback xmlns="">
            <p:pic>
              <p:nvPicPr>
                <p:cNvPr id="55333" name="Freihand 55332">
                  <a:extLst>
                    <a:ext uri="{FF2B5EF4-FFF2-40B4-BE49-F238E27FC236}">
                      <a16:creationId xmlns:a16="http://schemas.microsoft.com/office/drawing/2014/main" id="{B67E4EF9-3A3E-466D-997F-5F94DF45CBBE}"/>
                    </a:ext>
                  </a:extLst>
                </p:cNvPr>
                <p:cNvPicPr/>
                <p:nvPr/>
              </p:nvPicPr>
              <p:blipFill>
                <a:blip r:embed="rId19"/>
                <a:stretch>
                  <a:fillRect/>
                </a:stretch>
              </p:blipFill>
              <p:spPr>
                <a:xfrm>
                  <a:off x="5977162" y="3898112"/>
                  <a:ext cx="122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5334" name="Freihand 55333">
                  <a:extLst>
                    <a:ext uri="{FF2B5EF4-FFF2-40B4-BE49-F238E27FC236}">
                      <a16:creationId xmlns:a16="http://schemas.microsoft.com/office/drawing/2014/main" id="{3C1E2A84-4CB6-4581-A1B7-4E189B454C38}"/>
                    </a:ext>
                  </a:extLst>
                </p14:cNvPr>
                <p14:cNvContentPartPr/>
                <p14:nvPr/>
              </p14:nvContentPartPr>
              <p14:xfrm>
                <a:off x="6127282" y="3940232"/>
                <a:ext cx="11880" cy="18720"/>
              </p14:xfrm>
            </p:contentPart>
          </mc:Choice>
          <mc:Fallback xmlns="">
            <p:pic>
              <p:nvPicPr>
                <p:cNvPr id="55334" name="Freihand 55333">
                  <a:extLst>
                    <a:ext uri="{FF2B5EF4-FFF2-40B4-BE49-F238E27FC236}">
                      <a16:creationId xmlns:a16="http://schemas.microsoft.com/office/drawing/2014/main" id="{3C1E2A84-4CB6-4581-A1B7-4E189B454C38}"/>
                    </a:ext>
                  </a:extLst>
                </p:cNvPr>
                <p:cNvPicPr/>
                <p:nvPr/>
              </p:nvPicPr>
              <p:blipFill>
                <a:blip r:embed="rId21"/>
                <a:stretch>
                  <a:fillRect/>
                </a:stretch>
              </p:blipFill>
              <p:spPr>
                <a:xfrm>
                  <a:off x="6122962" y="3935912"/>
                  <a:ext cx="20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5335" name="Freihand 55334">
                  <a:extLst>
                    <a:ext uri="{FF2B5EF4-FFF2-40B4-BE49-F238E27FC236}">
                      <a16:creationId xmlns:a16="http://schemas.microsoft.com/office/drawing/2014/main" id="{E0660587-7088-4436-9C82-8FB365D21FDA}"/>
                    </a:ext>
                  </a:extLst>
                </p14:cNvPr>
                <p14:cNvContentPartPr/>
                <p14:nvPr/>
              </p14:nvContentPartPr>
              <p14:xfrm>
                <a:off x="6194242" y="3800912"/>
                <a:ext cx="185760" cy="113400"/>
              </p14:xfrm>
            </p:contentPart>
          </mc:Choice>
          <mc:Fallback xmlns="">
            <p:pic>
              <p:nvPicPr>
                <p:cNvPr id="55335" name="Freihand 55334">
                  <a:extLst>
                    <a:ext uri="{FF2B5EF4-FFF2-40B4-BE49-F238E27FC236}">
                      <a16:creationId xmlns:a16="http://schemas.microsoft.com/office/drawing/2014/main" id="{E0660587-7088-4436-9C82-8FB365D21FDA}"/>
                    </a:ext>
                  </a:extLst>
                </p:cNvPr>
                <p:cNvPicPr/>
                <p:nvPr/>
              </p:nvPicPr>
              <p:blipFill>
                <a:blip r:embed="rId23"/>
                <a:stretch>
                  <a:fillRect/>
                </a:stretch>
              </p:blipFill>
              <p:spPr>
                <a:xfrm>
                  <a:off x="6189922" y="3796592"/>
                  <a:ext cx="194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5336" name="Freihand 55335">
                  <a:extLst>
                    <a:ext uri="{FF2B5EF4-FFF2-40B4-BE49-F238E27FC236}">
                      <a16:creationId xmlns:a16="http://schemas.microsoft.com/office/drawing/2014/main" id="{30BCDC13-4BF6-46F7-9874-F156B4B80E3A}"/>
                    </a:ext>
                  </a:extLst>
                </p14:cNvPr>
                <p14:cNvContentPartPr/>
                <p14:nvPr/>
              </p14:nvContentPartPr>
              <p14:xfrm>
                <a:off x="6401962" y="3773192"/>
                <a:ext cx="93600" cy="74520"/>
              </p14:xfrm>
            </p:contentPart>
          </mc:Choice>
          <mc:Fallback xmlns="">
            <p:pic>
              <p:nvPicPr>
                <p:cNvPr id="55336" name="Freihand 55335">
                  <a:extLst>
                    <a:ext uri="{FF2B5EF4-FFF2-40B4-BE49-F238E27FC236}">
                      <a16:creationId xmlns:a16="http://schemas.microsoft.com/office/drawing/2014/main" id="{30BCDC13-4BF6-46F7-9874-F156B4B80E3A}"/>
                    </a:ext>
                  </a:extLst>
                </p:cNvPr>
                <p:cNvPicPr/>
                <p:nvPr/>
              </p:nvPicPr>
              <p:blipFill>
                <a:blip r:embed="rId25"/>
                <a:stretch>
                  <a:fillRect/>
                </a:stretch>
              </p:blipFill>
              <p:spPr>
                <a:xfrm>
                  <a:off x="6397642" y="3768872"/>
                  <a:ext cx="102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5337" name="Freihand 55336">
                  <a:extLst>
                    <a:ext uri="{FF2B5EF4-FFF2-40B4-BE49-F238E27FC236}">
                      <a16:creationId xmlns:a16="http://schemas.microsoft.com/office/drawing/2014/main" id="{8053B00F-85F4-4F61-856F-FEFF474636E4}"/>
                    </a:ext>
                  </a:extLst>
                </p14:cNvPr>
                <p14:cNvContentPartPr/>
                <p14:nvPr/>
              </p14:nvContentPartPr>
              <p14:xfrm>
                <a:off x="6542722" y="3747992"/>
                <a:ext cx="186120" cy="76320"/>
              </p14:xfrm>
            </p:contentPart>
          </mc:Choice>
          <mc:Fallback xmlns="">
            <p:pic>
              <p:nvPicPr>
                <p:cNvPr id="55337" name="Freihand 55336">
                  <a:extLst>
                    <a:ext uri="{FF2B5EF4-FFF2-40B4-BE49-F238E27FC236}">
                      <a16:creationId xmlns:a16="http://schemas.microsoft.com/office/drawing/2014/main" id="{8053B00F-85F4-4F61-856F-FEFF474636E4}"/>
                    </a:ext>
                  </a:extLst>
                </p:cNvPr>
                <p:cNvPicPr/>
                <p:nvPr/>
              </p:nvPicPr>
              <p:blipFill>
                <a:blip r:embed="rId27"/>
                <a:stretch>
                  <a:fillRect/>
                </a:stretch>
              </p:blipFill>
              <p:spPr>
                <a:xfrm>
                  <a:off x="6538402" y="3743672"/>
                  <a:ext cx="194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5338" name="Freihand 55337">
                  <a:extLst>
                    <a:ext uri="{FF2B5EF4-FFF2-40B4-BE49-F238E27FC236}">
                      <a16:creationId xmlns:a16="http://schemas.microsoft.com/office/drawing/2014/main" id="{49063275-537D-4E9B-A58C-14E18F655C3B}"/>
                    </a:ext>
                  </a:extLst>
                </p14:cNvPr>
                <p14:cNvContentPartPr/>
                <p14:nvPr/>
              </p14:nvContentPartPr>
              <p14:xfrm>
                <a:off x="6729922" y="3700832"/>
                <a:ext cx="106560" cy="117000"/>
              </p14:xfrm>
            </p:contentPart>
          </mc:Choice>
          <mc:Fallback xmlns="">
            <p:pic>
              <p:nvPicPr>
                <p:cNvPr id="55338" name="Freihand 55337">
                  <a:extLst>
                    <a:ext uri="{FF2B5EF4-FFF2-40B4-BE49-F238E27FC236}">
                      <a16:creationId xmlns:a16="http://schemas.microsoft.com/office/drawing/2014/main" id="{49063275-537D-4E9B-A58C-14E18F655C3B}"/>
                    </a:ext>
                  </a:extLst>
                </p:cNvPr>
                <p:cNvPicPr/>
                <p:nvPr/>
              </p:nvPicPr>
              <p:blipFill>
                <a:blip r:embed="rId29"/>
                <a:stretch>
                  <a:fillRect/>
                </a:stretch>
              </p:blipFill>
              <p:spPr>
                <a:xfrm>
                  <a:off x="6725602" y="3696512"/>
                  <a:ext cx="115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Freihand 4">
                  <a:extLst>
                    <a:ext uri="{FF2B5EF4-FFF2-40B4-BE49-F238E27FC236}">
                      <a16:creationId xmlns:a16="http://schemas.microsoft.com/office/drawing/2014/main" id="{6E448F09-67B4-47CC-8DBA-CD0ED128ACF5}"/>
                    </a:ext>
                  </a:extLst>
                </p14:cNvPr>
                <p14:cNvContentPartPr/>
                <p14:nvPr/>
              </p14:nvContentPartPr>
              <p14:xfrm>
                <a:off x="8690842" y="1032512"/>
                <a:ext cx="9360" cy="162000"/>
              </p14:xfrm>
            </p:contentPart>
          </mc:Choice>
          <mc:Fallback xmlns="">
            <p:pic>
              <p:nvPicPr>
                <p:cNvPr id="5" name="Freihand 4">
                  <a:extLst>
                    <a:ext uri="{FF2B5EF4-FFF2-40B4-BE49-F238E27FC236}">
                      <a16:creationId xmlns:a16="http://schemas.microsoft.com/office/drawing/2014/main" id="{6E448F09-67B4-47CC-8DBA-CD0ED128ACF5}"/>
                    </a:ext>
                  </a:extLst>
                </p:cNvPr>
                <p:cNvPicPr/>
                <p:nvPr/>
              </p:nvPicPr>
              <p:blipFill>
                <a:blip r:embed="rId31"/>
                <a:stretch>
                  <a:fillRect/>
                </a:stretch>
              </p:blipFill>
              <p:spPr>
                <a:xfrm>
                  <a:off x="8686522" y="1028192"/>
                  <a:ext cx="18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 name="Freihand 5">
                  <a:extLst>
                    <a:ext uri="{FF2B5EF4-FFF2-40B4-BE49-F238E27FC236}">
                      <a16:creationId xmlns:a16="http://schemas.microsoft.com/office/drawing/2014/main" id="{74EEC63A-7D19-4FA1-A367-7BAA82310100}"/>
                    </a:ext>
                  </a:extLst>
                </p14:cNvPr>
                <p14:cNvContentPartPr/>
                <p14:nvPr/>
              </p14:nvContentPartPr>
              <p14:xfrm>
                <a:off x="8584642" y="981392"/>
                <a:ext cx="191160" cy="168120"/>
              </p14:xfrm>
            </p:contentPart>
          </mc:Choice>
          <mc:Fallback xmlns="">
            <p:pic>
              <p:nvPicPr>
                <p:cNvPr id="6" name="Freihand 5">
                  <a:extLst>
                    <a:ext uri="{FF2B5EF4-FFF2-40B4-BE49-F238E27FC236}">
                      <a16:creationId xmlns:a16="http://schemas.microsoft.com/office/drawing/2014/main" id="{74EEC63A-7D19-4FA1-A367-7BAA82310100}"/>
                    </a:ext>
                  </a:extLst>
                </p:cNvPr>
                <p:cNvPicPr/>
                <p:nvPr/>
              </p:nvPicPr>
              <p:blipFill>
                <a:blip r:embed="rId33"/>
                <a:stretch>
                  <a:fillRect/>
                </a:stretch>
              </p:blipFill>
              <p:spPr>
                <a:xfrm>
                  <a:off x="8580322" y="977072"/>
                  <a:ext cx="199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 name="Freihand 7">
                  <a:extLst>
                    <a:ext uri="{FF2B5EF4-FFF2-40B4-BE49-F238E27FC236}">
                      <a16:creationId xmlns:a16="http://schemas.microsoft.com/office/drawing/2014/main" id="{4BE46F43-7D42-40F8-B9BA-166F7EA5D041}"/>
                    </a:ext>
                  </a:extLst>
                </p14:cNvPr>
                <p14:cNvContentPartPr/>
                <p14:nvPr/>
              </p14:nvContentPartPr>
              <p14:xfrm>
                <a:off x="8781202" y="1033952"/>
                <a:ext cx="239400" cy="130320"/>
              </p14:xfrm>
            </p:contentPart>
          </mc:Choice>
          <mc:Fallback xmlns="">
            <p:pic>
              <p:nvPicPr>
                <p:cNvPr id="8" name="Freihand 7">
                  <a:extLst>
                    <a:ext uri="{FF2B5EF4-FFF2-40B4-BE49-F238E27FC236}">
                      <a16:creationId xmlns:a16="http://schemas.microsoft.com/office/drawing/2014/main" id="{4BE46F43-7D42-40F8-B9BA-166F7EA5D041}"/>
                    </a:ext>
                  </a:extLst>
                </p:cNvPr>
                <p:cNvPicPr/>
                <p:nvPr/>
              </p:nvPicPr>
              <p:blipFill>
                <a:blip r:embed="rId35"/>
                <a:stretch>
                  <a:fillRect/>
                </a:stretch>
              </p:blipFill>
              <p:spPr>
                <a:xfrm>
                  <a:off x="8776882" y="1029632"/>
                  <a:ext cx="248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 name="Freihand 8">
                  <a:extLst>
                    <a:ext uri="{FF2B5EF4-FFF2-40B4-BE49-F238E27FC236}">
                      <a16:creationId xmlns:a16="http://schemas.microsoft.com/office/drawing/2014/main" id="{CECDC3A4-A104-4344-9D4D-7315C2062F55}"/>
                    </a:ext>
                  </a:extLst>
                </p14:cNvPr>
                <p14:cNvContentPartPr/>
                <p14:nvPr/>
              </p14:nvContentPartPr>
              <p14:xfrm>
                <a:off x="9060202" y="948272"/>
                <a:ext cx="263880" cy="162360"/>
              </p14:xfrm>
            </p:contentPart>
          </mc:Choice>
          <mc:Fallback xmlns="">
            <p:pic>
              <p:nvPicPr>
                <p:cNvPr id="9" name="Freihand 8">
                  <a:extLst>
                    <a:ext uri="{FF2B5EF4-FFF2-40B4-BE49-F238E27FC236}">
                      <a16:creationId xmlns:a16="http://schemas.microsoft.com/office/drawing/2014/main" id="{CECDC3A4-A104-4344-9D4D-7315C2062F55}"/>
                    </a:ext>
                  </a:extLst>
                </p:cNvPr>
                <p:cNvPicPr/>
                <p:nvPr/>
              </p:nvPicPr>
              <p:blipFill>
                <a:blip r:embed="rId37"/>
                <a:stretch>
                  <a:fillRect/>
                </a:stretch>
              </p:blipFill>
              <p:spPr>
                <a:xfrm>
                  <a:off x="9055882" y="943952"/>
                  <a:ext cx="272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Freihand 9">
                  <a:extLst>
                    <a:ext uri="{FF2B5EF4-FFF2-40B4-BE49-F238E27FC236}">
                      <a16:creationId xmlns:a16="http://schemas.microsoft.com/office/drawing/2014/main" id="{0967EFF5-2BA0-42A2-A96E-B451F9C15BF5}"/>
                    </a:ext>
                  </a:extLst>
                </p14:cNvPr>
                <p14:cNvContentPartPr/>
                <p14:nvPr/>
              </p14:nvContentPartPr>
              <p14:xfrm>
                <a:off x="9458722" y="900752"/>
                <a:ext cx="142200" cy="166680"/>
              </p14:xfrm>
            </p:contentPart>
          </mc:Choice>
          <mc:Fallback xmlns="">
            <p:pic>
              <p:nvPicPr>
                <p:cNvPr id="10" name="Freihand 9">
                  <a:extLst>
                    <a:ext uri="{FF2B5EF4-FFF2-40B4-BE49-F238E27FC236}">
                      <a16:creationId xmlns:a16="http://schemas.microsoft.com/office/drawing/2014/main" id="{0967EFF5-2BA0-42A2-A96E-B451F9C15BF5}"/>
                    </a:ext>
                  </a:extLst>
                </p:cNvPr>
                <p:cNvPicPr/>
                <p:nvPr/>
              </p:nvPicPr>
              <p:blipFill>
                <a:blip r:embed="rId39"/>
                <a:stretch>
                  <a:fillRect/>
                </a:stretch>
              </p:blipFill>
              <p:spPr>
                <a:xfrm>
                  <a:off x="9454402" y="896432"/>
                  <a:ext cx="150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Freihand 10">
                  <a:extLst>
                    <a:ext uri="{FF2B5EF4-FFF2-40B4-BE49-F238E27FC236}">
                      <a16:creationId xmlns:a16="http://schemas.microsoft.com/office/drawing/2014/main" id="{FB74A2EE-DB28-4D2F-822F-B64409A48272}"/>
                    </a:ext>
                  </a:extLst>
                </p14:cNvPr>
                <p14:cNvContentPartPr/>
                <p14:nvPr/>
              </p14:nvContentPartPr>
              <p14:xfrm>
                <a:off x="9525682" y="1036832"/>
                <a:ext cx="101160" cy="21240"/>
              </p14:xfrm>
            </p:contentPart>
          </mc:Choice>
          <mc:Fallback xmlns="">
            <p:pic>
              <p:nvPicPr>
                <p:cNvPr id="11" name="Freihand 10">
                  <a:extLst>
                    <a:ext uri="{FF2B5EF4-FFF2-40B4-BE49-F238E27FC236}">
                      <a16:creationId xmlns:a16="http://schemas.microsoft.com/office/drawing/2014/main" id="{FB74A2EE-DB28-4D2F-822F-B64409A48272}"/>
                    </a:ext>
                  </a:extLst>
                </p:cNvPr>
                <p:cNvPicPr/>
                <p:nvPr/>
              </p:nvPicPr>
              <p:blipFill>
                <a:blip r:embed="rId41"/>
                <a:stretch>
                  <a:fillRect/>
                </a:stretch>
              </p:blipFill>
              <p:spPr>
                <a:xfrm>
                  <a:off x="9521362" y="1032512"/>
                  <a:ext cx="109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Freihand 11">
                  <a:extLst>
                    <a:ext uri="{FF2B5EF4-FFF2-40B4-BE49-F238E27FC236}">
                      <a16:creationId xmlns:a16="http://schemas.microsoft.com/office/drawing/2014/main" id="{C900E66B-05A8-48D4-8EF7-9F0DDF9D08D1}"/>
                    </a:ext>
                  </a:extLst>
                </p14:cNvPr>
                <p14:cNvContentPartPr/>
                <p14:nvPr/>
              </p14:nvContentPartPr>
              <p14:xfrm>
                <a:off x="9616762" y="999032"/>
                <a:ext cx="173160" cy="50040"/>
              </p14:xfrm>
            </p:contentPart>
          </mc:Choice>
          <mc:Fallback xmlns="">
            <p:pic>
              <p:nvPicPr>
                <p:cNvPr id="12" name="Freihand 11">
                  <a:extLst>
                    <a:ext uri="{FF2B5EF4-FFF2-40B4-BE49-F238E27FC236}">
                      <a16:creationId xmlns:a16="http://schemas.microsoft.com/office/drawing/2014/main" id="{C900E66B-05A8-48D4-8EF7-9F0DDF9D08D1}"/>
                    </a:ext>
                  </a:extLst>
                </p:cNvPr>
                <p:cNvPicPr/>
                <p:nvPr/>
              </p:nvPicPr>
              <p:blipFill>
                <a:blip r:embed="rId43"/>
                <a:stretch>
                  <a:fillRect/>
                </a:stretch>
              </p:blipFill>
              <p:spPr>
                <a:xfrm>
                  <a:off x="9612442" y="994712"/>
                  <a:ext cx="181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Freihand 12">
                  <a:extLst>
                    <a:ext uri="{FF2B5EF4-FFF2-40B4-BE49-F238E27FC236}">
                      <a16:creationId xmlns:a16="http://schemas.microsoft.com/office/drawing/2014/main" id="{F69CCB2D-8856-474A-BB89-61E48D16CAFE}"/>
                    </a:ext>
                  </a:extLst>
                </p14:cNvPr>
                <p14:cNvContentPartPr/>
                <p14:nvPr/>
              </p14:nvContentPartPr>
              <p14:xfrm>
                <a:off x="9769042" y="963752"/>
                <a:ext cx="100080" cy="93240"/>
              </p14:xfrm>
            </p:contentPart>
          </mc:Choice>
          <mc:Fallback xmlns="">
            <p:pic>
              <p:nvPicPr>
                <p:cNvPr id="13" name="Freihand 12">
                  <a:extLst>
                    <a:ext uri="{FF2B5EF4-FFF2-40B4-BE49-F238E27FC236}">
                      <a16:creationId xmlns:a16="http://schemas.microsoft.com/office/drawing/2014/main" id="{F69CCB2D-8856-474A-BB89-61E48D16CAFE}"/>
                    </a:ext>
                  </a:extLst>
                </p:cNvPr>
                <p:cNvPicPr/>
                <p:nvPr/>
              </p:nvPicPr>
              <p:blipFill>
                <a:blip r:embed="rId45"/>
                <a:stretch>
                  <a:fillRect/>
                </a:stretch>
              </p:blipFill>
              <p:spPr>
                <a:xfrm>
                  <a:off x="9764722" y="959432"/>
                  <a:ext cx="108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E8A5691F-00B9-416B-BAA0-CB9922111578}"/>
                    </a:ext>
                  </a:extLst>
                </p14:cNvPr>
                <p14:cNvContentPartPr/>
                <p14:nvPr/>
              </p14:nvContentPartPr>
              <p14:xfrm>
                <a:off x="9904762" y="961592"/>
                <a:ext cx="376920" cy="78480"/>
              </p14:xfrm>
            </p:contentPart>
          </mc:Choice>
          <mc:Fallback xmlns="">
            <p:pic>
              <p:nvPicPr>
                <p:cNvPr id="14" name="Freihand 13">
                  <a:extLst>
                    <a:ext uri="{FF2B5EF4-FFF2-40B4-BE49-F238E27FC236}">
                      <a16:creationId xmlns:a16="http://schemas.microsoft.com/office/drawing/2014/main" id="{E8A5691F-00B9-416B-BAA0-CB9922111578}"/>
                    </a:ext>
                  </a:extLst>
                </p:cNvPr>
                <p:cNvPicPr/>
                <p:nvPr/>
              </p:nvPicPr>
              <p:blipFill>
                <a:blip r:embed="rId47"/>
                <a:stretch>
                  <a:fillRect/>
                </a:stretch>
              </p:blipFill>
              <p:spPr>
                <a:xfrm>
                  <a:off x="9900442" y="957272"/>
                  <a:ext cx="385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Freihand 15">
                  <a:extLst>
                    <a:ext uri="{FF2B5EF4-FFF2-40B4-BE49-F238E27FC236}">
                      <a16:creationId xmlns:a16="http://schemas.microsoft.com/office/drawing/2014/main" id="{62FB083C-EFE3-48D2-90CE-5872B8F6FB40}"/>
                    </a:ext>
                  </a:extLst>
                </p14:cNvPr>
                <p14:cNvContentPartPr/>
                <p14:nvPr/>
              </p14:nvContentPartPr>
              <p14:xfrm>
                <a:off x="10457362" y="887792"/>
                <a:ext cx="64800" cy="79560"/>
              </p14:xfrm>
            </p:contentPart>
          </mc:Choice>
          <mc:Fallback xmlns="">
            <p:pic>
              <p:nvPicPr>
                <p:cNvPr id="16" name="Freihand 15">
                  <a:extLst>
                    <a:ext uri="{FF2B5EF4-FFF2-40B4-BE49-F238E27FC236}">
                      <a16:creationId xmlns:a16="http://schemas.microsoft.com/office/drawing/2014/main" id="{62FB083C-EFE3-48D2-90CE-5872B8F6FB40}"/>
                    </a:ext>
                  </a:extLst>
                </p:cNvPr>
                <p:cNvPicPr/>
                <p:nvPr/>
              </p:nvPicPr>
              <p:blipFill>
                <a:blip r:embed="rId49"/>
                <a:stretch>
                  <a:fillRect/>
                </a:stretch>
              </p:blipFill>
              <p:spPr>
                <a:xfrm>
                  <a:off x="10453042" y="883472"/>
                  <a:ext cx="73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Freihand 16">
                  <a:extLst>
                    <a:ext uri="{FF2B5EF4-FFF2-40B4-BE49-F238E27FC236}">
                      <a16:creationId xmlns:a16="http://schemas.microsoft.com/office/drawing/2014/main" id="{DEB37F2A-CD32-4009-93A9-950DCEE78233}"/>
                    </a:ext>
                  </a:extLst>
                </p14:cNvPr>
                <p14:cNvContentPartPr/>
                <p14:nvPr/>
              </p14:nvContentPartPr>
              <p14:xfrm>
                <a:off x="10542682" y="894992"/>
                <a:ext cx="57600" cy="74880"/>
              </p14:xfrm>
            </p:contentPart>
          </mc:Choice>
          <mc:Fallback xmlns="">
            <p:pic>
              <p:nvPicPr>
                <p:cNvPr id="17" name="Freihand 16">
                  <a:extLst>
                    <a:ext uri="{FF2B5EF4-FFF2-40B4-BE49-F238E27FC236}">
                      <a16:creationId xmlns:a16="http://schemas.microsoft.com/office/drawing/2014/main" id="{DEB37F2A-CD32-4009-93A9-950DCEE78233}"/>
                    </a:ext>
                  </a:extLst>
                </p:cNvPr>
                <p:cNvPicPr/>
                <p:nvPr/>
              </p:nvPicPr>
              <p:blipFill>
                <a:blip r:embed="rId51"/>
                <a:stretch>
                  <a:fillRect/>
                </a:stretch>
              </p:blipFill>
              <p:spPr>
                <a:xfrm>
                  <a:off x="10538362" y="890672"/>
                  <a:ext cx="66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Freihand 18">
                  <a:extLst>
                    <a:ext uri="{FF2B5EF4-FFF2-40B4-BE49-F238E27FC236}">
                      <a16:creationId xmlns:a16="http://schemas.microsoft.com/office/drawing/2014/main" id="{19D54714-80B1-4648-8309-11D867DA3ECB}"/>
                    </a:ext>
                  </a:extLst>
                </p14:cNvPr>
                <p14:cNvContentPartPr/>
                <p14:nvPr/>
              </p14:nvContentPartPr>
              <p14:xfrm>
                <a:off x="10665802" y="942152"/>
                <a:ext cx="1800" cy="24840"/>
              </p14:xfrm>
            </p:contentPart>
          </mc:Choice>
          <mc:Fallback xmlns="">
            <p:pic>
              <p:nvPicPr>
                <p:cNvPr id="19" name="Freihand 18">
                  <a:extLst>
                    <a:ext uri="{FF2B5EF4-FFF2-40B4-BE49-F238E27FC236}">
                      <a16:creationId xmlns:a16="http://schemas.microsoft.com/office/drawing/2014/main" id="{19D54714-80B1-4648-8309-11D867DA3ECB}"/>
                    </a:ext>
                  </a:extLst>
                </p:cNvPr>
                <p:cNvPicPr/>
                <p:nvPr/>
              </p:nvPicPr>
              <p:blipFill>
                <a:blip r:embed="rId53"/>
                <a:stretch>
                  <a:fillRect/>
                </a:stretch>
              </p:blipFill>
              <p:spPr>
                <a:xfrm>
                  <a:off x="10661482" y="937832"/>
                  <a:ext cx="10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 name="Freihand 19">
                  <a:extLst>
                    <a:ext uri="{FF2B5EF4-FFF2-40B4-BE49-F238E27FC236}">
                      <a16:creationId xmlns:a16="http://schemas.microsoft.com/office/drawing/2014/main" id="{C81BB943-6BF0-4DFF-B801-886BFBAC579F}"/>
                    </a:ext>
                  </a:extLst>
                </p14:cNvPr>
                <p14:cNvContentPartPr/>
                <p14:nvPr/>
              </p14:nvContentPartPr>
              <p14:xfrm>
                <a:off x="10787842" y="806432"/>
                <a:ext cx="107640" cy="125280"/>
              </p14:xfrm>
            </p:contentPart>
          </mc:Choice>
          <mc:Fallback xmlns="">
            <p:pic>
              <p:nvPicPr>
                <p:cNvPr id="20" name="Freihand 19">
                  <a:extLst>
                    <a:ext uri="{FF2B5EF4-FFF2-40B4-BE49-F238E27FC236}">
                      <a16:creationId xmlns:a16="http://schemas.microsoft.com/office/drawing/2014/main" id="{C81BB943-6BF0-4DFF-B801-886BFBAC579F}"/>
                    </a:ext>
                  </a:extLst>
                </p:cNvPr>
                <p:cNvPicPr/>
                <p:nvPr/>
              </p:nvPicPr>
              <p:blipFill>
                <a:blip r:embed="rId55"/>
                <a:stretch>
                  <a:fillRect/>
                </a:stretch>
              </p:blipFill>
              <p:spPr>
                <a:xfrm>
                  <a:off x="10783522" y="802112"/>
                  <a:ext cx="116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 name="Freihand 20">
                  <a:extLst>
                    <a:ext uri="{FF2B5EF4-FFF2-40B4-BE49-F238E27FC236}">
                      <a16:creationId xmlns:a16="http://schemas.microsoft.com/office/drawing/2014/main" id="{0CCDC93B-CAD2-40D2-9ECF-8474220CE53E}"/>
                    </a:ext>
                  </a:extLst>
                </p14:cNvPr>
                <p14:cNvContentPartPr/>
                <p14:nvPr/>
              </p14:nvContentPartPr>
              <p14:xfrm>
                <a:off x="10799362" y="761432"/>
                <a:ext cx="123120" cy="31320"/>
              </p14:xfrm>
            </p:contentPart>
          </mc:Choice>
          <mc:Fallback xmlns="">
            <p:pic>
              <p:nvPicPr>
                <p:cNvPr id="21" name="Freihand 20">
                  <a:extLst>
                    <a:ext uri="{FF2B5EF4-FFF2-40B4-BE49-F238E27FC236}">
                      <a16:creationId xmlns:a16="http://schemas.microsoft.com/office/drawing/2014/main" id="{0CCDC93B-CAD2-40D2-9ECF-8474220CE53E}"/>
                    </a:ext>
                  </a:extLst>
                </p:cNvPr>
                <p:cNvPicPr/>
                <p:nvPr/>
              </p:nvPicPr>
              <p:blipFill>
                <a:blip r:embed="rId57"/>
                <a:stretch>
                  <a:fillRect/>
                </a:stretch>
              </p:blipFill>
              <p:spPr>
                <a:xfrm>
                  <a:off x="10795042" y="757112"/>
                  <a:ext cx="131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 name="Freihand 21">
                  <a:extLst>
                    <a:ext uri="{FF2B5EF4-FFF2-40B4-BE49-F238E27FC236}">
                      <a16:creationId xmlns:a16="http://schemas.microsoft.com/office/drawing/2014/main" id="{5D0D426C-9F34-4EAA-B897-13E68E5BF3C4}"/>
                    </a:ext>
                  </a:extLst>
                </p14:cNvPr>
                <p14:cNvContentPartPr/>
                <p14:nvPr/>
              </p14:nvContentPartPr>
              <p14:xfrm>
                <a:off x="10948762" y="759272"/>
                <a:ext cx="102240" cy="141120"/>
              </p14:xfrm>
            </p:contentPart>
          </mc:Choice>
          <mc:Fallback xmlns="">
            <p:pic>
              <p:nvPicPr>
                <p:cNvPr id="22" name="Freihand 21">
                  <a:extLst>
                    <a:ext uri="{FF2B5EF4-FFF2-40B4-BE49-F238E27FC236}">
                      <a16:creationId xmlns:a16="http://schemas.microsoft.com/office/drawing/2014/main" id="{5D0D426C-9F34-4EAA-B897-13E68E5BF3C4}"/>
                    </a:ext>
                  </a:extLst>
                </p:cNvPr>
                <p:cNvPicPr/>
                <p:nvPr/>
              </p:nvPicPr>
              <p:blipFill>
                <a:blip r:embed="rId59"/>
                <a:stretch>
                  <a:fillRect/>
                </a:stretch>
              </p:blipFill>
              <p:spPr>
                <a:xfrm>
                  <a:off x="10944442" y="754952"/>
                  <a:ext cx="110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3" name="Freihand 22">
                  <a:extLst>
                    <a:ext uri="{FF2B5EF4-FFF2-40B4-BE49-F238E27FC236}">
                      <a16:creationId xmlns:a16="http://schemas.microsoft.com/office/drawing/2014/main" id="{25EEDF67-C212-4C12-9322-C0A2F14A7C6F}"/>
                    </a:ext>
                  </a:extLst>
                </p14:cNvPr>
                <p14:cNvContentPartPr/>
                <p14:nvPr/>
              </p14:nvContentPartPr>
              <p14:xfrm>
                <a:off x="10961002" y="736952"/>
                <a:ext cx="144360" cy="25920"/>
              </p14:xfrm>
            </p:contentPart>
          </mc:Choice>
          <mc:Fallback xmlns="">
            <p:pic>
              <p:nvPicPr>
                <p:cNvPr id="23" name="Freihand 22">
                  <a:extLst>
                    <a:ext uri="{FF2B5EF4-FFF2-40B4-BE49-F238E27FC236}">
                      <a16:creationId xmlns:a16="http://schemas.microsoft.com/office/drawing/2014/main" id="{25EEDF67-C212-4C12-9322-C0A2F14A7C6F}"/>
                    </a:ext>
                  </a:extLst>
                </p:cNvPr>
                <p:cNvPicPr/>
                <p:nvPr/>
              </p:nvPicPr>
              <p:blipFill>
                <a:blip r:embed="rId61"/>
                <a:stretch>
                  <a:fillRect/>
                </a:stretch>
              </p:blipFill>
              <p:spPr>
                <a:xfrm>
                  <a:off x="10956682" y="732632"/>
                  <a:ext cx="153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4" name="Freihand 23">
                  <a:extLst>
                    <a:ext uri="{FF2B5EF4-FFF2-40B4-BE49-F238E27FC236}">
                      <a16:creationId xmlns:a16="http://schemas.microsoft.com/office/drawing/2014/main" id="{3B868B0F-DB44-455A-BD9C-84F319BE733E}"/>
                    </a:ext>
                  </a:extLst>
                </p14:cNvPr>
                <p14:cNvContentPartPr/>
                <p14:nvPr/>
              </p14:nvContentPartPr>
              <p14:xfrm>
                <a:off x="11152882" y="746312"/>
                <a:ext cx="89640" cy="137880"/>
              </p14:xfrm>
            </p:contentPart>
          </mc:Choice>
          <mc:Fallback xmlns="">
            <p:pic>
              <p:nvPicPr>
                <p:cNvPr id="24" name="Freihand 23">
                  <a:extLst>
                    <a:ext uri="{FF2B5EF4-FFF2-40B4-BE49-F238E27FC236}">
                      <a16:creationId xmlns:a16="http://schemas.microsoft.com/office/drawing/2014/main" id="{3B868B0F-DB44-455A-BD9C-84F319BE733E}"/>
                    </a:ext>
                  </a:extLst>
                </p:cNvPr>
                <p:cNvPicPr/>
                <p:nvPr/>
              </p:nvPicPr>
              <p:blipFill>
                <a:blip r:embed="rId63"/>
                <a:stretch>
                  <a:fillRect/>
                </a:stretch>
              </p:blipFill>
              <p:spPr>
                <a:xfrm>
                  <a:off x="11148562" y="741992"/>
                  <a:ext cx="98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 name="Freihand 24">
                  <a:extLst>
                    <a:ext uri="{FF2B5EF4-FFF2-40B4-BE49-F238E27FC236}">
                      <a16:creationId xmlns:a16="http://schemas.microsoft.com/office/drawing/2014/main" id="{27F0D880-E6A8-4C71-B4A0-4479F0D0478A}"/>
                    </a:ext>
                  </a:extLst>
                </p14:cNvPr>
                <p14:cNvContentPartPr/>
                <p14:nvPr/>
              </p14:nvContentPartPr>
              <p14:xfrm>
                <a:off x="11088802" y="694832"/>
                <a:ext cx="182880" cy="194040"/>
              </p14:xfrm>
            </p:contentPart>
          </mc:Choice>
          <mc:Fallback xmlns="">
            <p:pic>
              <p:nvPicPr>
                <p:cNvPr id="25" name="Freihand 24">
                  <a:extLst>
                    <a:ext uri="{FF2B5EF4-FFF2-40B4-BE49-F238E27FC236}">
                      <a16:creationId xmlns:a16="http://schemas.microsoft.com/office/drawing/2014/main" id="{27F0D880-E6A8-4C71-B4A0-4479F0D0478A}"/>
                    </a:ext>
                  </a:extLst>
                </p:cNvPr>
                <p:cNvPicPr/>
                <p:nvPr/>
              </p:nvPicPr>
              <p:blipFill>
                <a:blip r:embed="rId65"/>
                <a:stretch>
                  <a:fillRect/>
                </a:stretch>
              </p:blipFill>
              <p:spPr>
                <a:xfrm>
                  <a:off x="11084482" y="690512"/>
                  <a:ext cx="191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6379FEE1-BC07-49E5-A76E-C0384DF29118}"/>
                    </a:ext>
                  </a:extLst>
                </p14:cNvPr>
                <p14:cNvContentPartPr/>
                <p14:nvPr/>
              </p14:nvContentPartPr>
              <p14:xfrm>
                <a:off x="9680482" y="1178672"/>
                <a:ext cx="138600" cy="143280"/>
              </p14:xfrm>
            </p:contentPart>
          </mc:Choice>
          <mc:Fallback xmlns="">
            <p:pic>
              <p:nvPicPr>
                <p:cNvPr id="34" name="Freihand 33">
                  <a:extLst>
                    <a:ext uri="{FF2B5EF4-FFF2-40B4-BE49-F238E27FC236}">
                      <a16:creationId xmlns:a16="http://schemas.microsoft.com/office/drawing/2014/main" id="{6379FEE1-BC07-49E5-A76E-C0384DF29118}"/>
                    </a:ext>
                  </a:extLst>
                </p:cNvPr>
                <p:cNvPicPr/>
                <p:nvPr/>
              </p:nvPicPr>
              <p:blipFill>
                <a:blip r:embed="rId67"/>
                <a:stretch>
                  <a:fillRect/>
                </a:stretch>
              </p:blipFill>
              <p:spPr>
                <a:xfrm>
                  <a:off x="9676162" y="1174352"/>
                  <a:ext cx="147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5FEB9694-A77D-4952-BBC3-45198C65EB9C}"/>
                    </a:ext>
                  </a:extLst>
                </p14:cNvPr>
                <p14:cNvContentPartPr/>
                <p14:nvPr/>
              </p14:nvContentPartPr>
              <p14:xfrm>
                <a:off x="9761482" y="1263272"/>
                <a:ext cx="80640" cy="54360"/>
              </p14:xfrm>
            </p:contentPart>
          </mc:Choice>
          <mc:Fallback xmlns="">
            <p:pic>
              <p:nvPicPr>
                <p:cNvPr id="35" name="Freihand 34">
                  <a:extLst>
                    <a:ext uri="{FF2B5EF4-FFF2-40B4-BE49-F238E27FC236}">
                      <a16:creationId xmlns:a16="http://schemas.microsoft.com/office/drawing/2014/main" id="{5FEB9694-A77D-4952-BBC3-45198C65EB9C}"/>
                    </a:ext>
                  </a:extLst>
                </p:cNvPr>
                <p:cNvPicPr/>
                <p:nvPr/>
              </p:nvPicPr>
              <p:blipFill>
                <a:blip r:embed="rId69"/>
                <a:stretch>
                  <a:fillRect/>
                </a:stretch>
              </p:blipFill>
              <p:spPr>
                <a:xfrm>
                  <a:off x="9757162" y="1258952"/>
                  <a:ext cx="89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E7853E62-DE42-49AC-B057-10858129308E}"/>
                    </a:ext>
                  </a:extLst>
                </p14:cNvPr>
                <p14:cNvContentPartPr/>
                <p14:nvPr/>
              </p14:nvContentPartPr>
              <p14:xfrm>
                <a:off x="9845002" y="1242032"/>
                <a:ext cx="186480" cy="85320"/>
              </p14:xfrm>
            </p:contentPart>
          </mc:Choice>
          <mc:Fallback xmlns="">
            <p:pic>
              <p:nvPicPr>
                <p:cNvPr id="36" name="Freihand 35">
                  <a:extLst>
                    <a:ext uri="{FF2B5EF4-FFF2-40B4-BE49-F238E27FC236}">
                      <a16:creationId xmlns:a16="http://schemas.microsoft.com/office/drawing/2014/main" id="{E7853E62-DE42-49AC-B057-10858129308E}"/>
                    </a:ext>
                  </a:extLst>
                </p:cNvPr>
                <p:cNvPicPr/>
                <p:nvPr/>
              </p:nvPicPr>
              <p:blipFill>
                <a:blip r:embed="rId71"/>
                <a:stretch>
                  <a:fillRect/>
                </a:stretch>
              </p:blipFill>
              <p:spPr>
                <a:xfrm>
                  <a:off x="9840682" y="1237712"/>
                  <a:ext cx="195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EEBAB3AC-006C-491D-81BE-84C86B204D10}"/>
                    </a:ext>
                  </a:extLst>
                </p14:cNvPr>
                <p14:cNvContentPartPr/>
                <p14:nvPr/>
              </p14:nvContentPartPr>
              <p14:xfrm>
                <a:off x="10062442" y="1243472"/>
                <a:ext cx="293400" cy="30240"/>
              </p14:xfrm>
            </p:contentPart>
          </mc:Choice>
          <mc:Fallback xmlns="">
            <p:pic>
              <p:nvPicPr>
                <p:cNvPr id="37" name="Freihand 36">
                  <a:extLst>
                    <a:ext uri="{FF2B5EF4-FFF2-40B4-BE49-F238E27FC236}">
                      <a16:creationId xmlns:a16="http://schemas.microsoft.com/office/drawing/2014/main" id="{EEBAB3AC-006C-491D-81BE-84C86B204D10}"/>
                    </a:ext>
                  </a:extLst>
                </p:cNvPr>
                <p:cNvPicPr/>
                <p:nvPr/>
              </p:nvPicPr>
              <p:blipFill>
                <a:blip r:embed="rId73"/>
                <a:stretch>
                  <a:fillRect/>
                </a:stretch>
              </p:blipFill>
              <p:spPr>
                <a:xfrm>
                  <a:off x="10058122" y="1239152"/>
                  <a:ext cx="302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CA54C9D9-A677-4CFD-967A-D475BE47A1A3}"/>
                    </a:ext>
                  </a:extLst>
                </p14:cNvPr>
                <p14:cNvContentPartPr/>
                <p14:nvPr/>
              </p14:nvContentPartPr>
              <p14:xfrm>
                <a:off x="10490482" y="1195232"/>
                <a:ext cx="83880" cy="56880"/>
              </p14:xfrm>
            </p:contentPart>
          </mc:Choice>
          <mc:Fallback xmlns="">
            <p:pic>
              <p:nvPicPr>
                <p:cNvPr id="38" name="Freihand 37">
                  <a:extLst>
                    <a:ext uri="{FF2B5EF4-FFF2-40B4-BE49-F238E27FC236}">
                      <a16:creationId xmlns:a16="http://schemas.microsoft.com/office/drawing/2014/main" id="{CA54C9D9-A677-4CFD-967A-D475BE47A1A3}"/>
                    </a:ext>
                  </a:extLst>
                </p:cNvPr>
                <p:cNvPicPr/>
                <p:nvPr/>
              </p:nvPicPr>
              <p:blipFill>
                <a:blip r:embed="rId75"/>
                <a:stretch>
                  <a:fillRect/>
                </a:stretch>
              </p:blipFill>
              <p:spPr>
                <a:xfrm>
                  <a:off x="10486162" y="1190912"/>
                  <a:ext cx="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A5A6DE5E-F0A8-47EB-B4B6-0B940D3EF25B}"/>
                    </a:ext>
                  </a:extLst>
                </p14:cNvPr>
                <p14:cNvContentPartPr/>
                <p14:nvPr/>
              </p14:nvContentPartPr>
              <p14:xfrm>
                <a:off x="10586242" y="1177232"/>
                <a:ext cx="87840" cy="69840"/>
              </p14:xfrm>
            </p:contentPart>
          </mc:Choice>
          <mc:Fallback xmlns="">
            <p:pic>
              <p:nvPicPr>
                <p:cNvPr id="39" name="Freihand 38">
                  <a:extLst>
                    <a:ext uri="{FF2B5EF4-FFF2-40B4-BE49-F238E27FC236}">
                      <a16:creationId xmlns:a16="http://schemas.microsoft.com/office/drawing/2014/main" id="{A5A6DE5E-F0A8-47EB-B4B6-0B940D3EF25B}"/>
                    </a:ext>
                  </a:extLst>
                </p:cNvPr>
                <p:cNvPicPr/>
                <p:nvPr/>
              </p:nvPicPr>
              <p:blipFill>
                <a:blip r:embed="rId77"/>
                <a:stretch>
                  <a:fillRect/>
                </a:stretch>
              </p:blipFill>
              <p:spPr>
                <a:xfrm>
                  <a:off x="10581922" y="1172912"/>
                  <a:ext cx="96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1158C258-A36F-498D-B638-CF37F3408E8D}"/>
                    </a:ext>
                  </a:extLst>
                </p14:cNvPr>
                <p14:cNvContentPartPr/>
                <p14:nvPr/>
              </p14:nvContentPartPr>
              <p14:xfrm>
                <a:off x="10709002" y="1217552"/>
                <a:ext cx="1800" cy="16560"/>
              </p14:xfrm>
            </p:contentPart>
          </mc:Choice>
          <mc:Fallback xmlns="">
            <p:pic>
              <p:nvPicPr>
                <p:cNvPr id="40" name="Freihand 39">
                  <a:extLst>
                    <a:ext uri="{FF2B5EF4-FFF2-40B4-BE49-F238E27FC236}">
                      <a16:creationId xmlns:a16="http://schemas.microsoft.com/office/drawing/2014/main" id="{1158C258-A36F-498D-B638-CF37F3408E8D}"/>
                    </a:ext>
                  </a:extLst>
                </p:cNvPr>
                <p:cNvPicPr/>
                <p:nvPr/>
              </p:nvPicPr>
              <p:blipFill>
                <a:blip r:embed="rId79"/>
                <a:stretch>
                  <a:fillRect/>
                </a:stretch>
              </p:blipFill>
              <p:spPr>
                <a:xfrm>
                  <a:off x="10704682" y="1213232"/>
                  <a:ext cx="10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FFB0A1EE-B3AD-4E0C-9CCD-3DC3FAA13E96}"/>
                    </a:ext>
                  </a:extLst>
                </p14:cNvPr>
                <p14:cNvContentPartPr/>
                <p14:nvPr/>
              </p14:nvContentPartPr>
              <p14:xfrm>
                <a:off x="10887202" y="1097312"/>
                <a:ext cx="114840" cy="96480"/>
              </p14:xfrm>
            </p:contentPart>
          </mc:Choice>
          <mc:Fallback xmlns="">
            <p:pic>
              <p:nvPicPr>
                <p:cNvPr id="41" name="Freihand 40">
                  <a:extLst>
                    <a:ext uri="{FF2B5EF4-FFF2-40B4-BE49-F238E27FC236}">
                      <a16:creationId xmlns:a16="http://schemas.microsoft.com/office/drawing/2014/main" id="{FFB0A1EE-B3AD-4E0C-9CCD-3DC3FAA13E96}"/>
                    </a:ext>
                  </a:extLst>
                </p:cNvPr>
                <p:cNvPicPr/>
                <p:nvPr/>
              </p:nvPicPr>
              <p:blipFill>
                <a:blip r:embed="rId81"/>
                <a:stretch>
                  <a:fillRect/>
                </a:stretch>
              </p:blipFill>
              <p:spPr>
                <a:xfrm>
                  <a:off x="10882882" y="1092992"/>
                  <a:ext cx="123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2AFE0C63-9B80-432C-9C70-A273CA987AE9}"/>
                    </a:ext>
                  </a:extLst>
                </p14:cNvPr>
                <p14:cNvContentPartPr/>
                <p14:nvPr/>
              </p14:nvContentPartPr>
              <p14:xfrm>
                <a:off x="10997002" y="1068512"/>
                <a:ext cx="271440" cy="100080"/>
              </p14:xfrm>
            </p:contentPart>
          </mc:Choice>
          <mc:Fallback xmlns="">
            <p:pic>
              <p:nvPicPr>
                <p:cNvPr id="42" name="Freihand 41">
                  <a:extLst>
                    <a:ext uri="{FF2B5EF4-FFF2-40B4-BE49-F238E27FC236}">
                      <a16:creationId xmlns:a16="http://schemas.microsoft.com/office/drawing/2014/main" id="{2AFE0C63-9B80-432C-9C70-A273CA987AE9}"/>
                    </a:ext>
                  </a:extLst>
                </p:cNvPr>
                <p:cNvPicPr/>
                <p:nvPr/>
              </p:nvPicPr>
              <p:blipFill>
                <a:blip r:embed="rId83"/>
                <a:stretch>
                  <a:fillRect/>
                </a:stretch>
              </p:blipFill>
              <p:spPr>
                <a:xfrm>
                  <a:off x="10992682" y="1064192"/>
                  <a:ext cx="280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44FB5244-EBA0-458B-B260-BBE89556C310}"/>
                    </a:ext>
                  </a:extLst>
                </p14:cNvPr>
                <p14:cNvContentPartPr/>
                <p14:nvPr/>
              </p14:nvContentPartPr>
              <p14:xfrm>
                <a:off x="11137762" y="1020992"/>
                <a:ext cx="78480" cy="72720"/>
              </p14:xfrm>
            </p:contentPart>
          </mc:Choice>
          <mc:Fallback xmlns="">
            <p:pic>
              <p:nvPicPr>
                <p:cNvPr id="43" name="Freihand 42">
                  <a:extLst>
                    <a:ext uri="{FF2B5EF4-FFF2-40B4-BE49-F238E27FC236}">
                      <a16:creationId xmlns:a16="http://schemas.microsoft.com/office/drawing/2014/main" id="{44FB5244-EBA0-458B-B260-BBE89556C310}"/>
                    </a:ext>
                  </a:extLst>
                </p:cNvPr>
                <p:cNvPicPr/>
                <p:nvPr/>
              </p:nvPicPr>
              <p:blipFill>
                <a:blip r:embed="rId85"/>
                <a:stretch>
                  <a:fillRect/>
                </a:stretch>
              </p:blipFill>
              <p:spPr>
                <a:xfrm>
                  <a:off x="11133442" y="1016672"/>
                  <a:ext cx="87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E094B8C8-D08F-4309-80CF-E1031BCB6B44}"/>
                    </a:ext>
                  </a:extLst>
                </p14:cNvPr>
                <p14:cNvContentPartPr/>
                <p14:nvPr/>
              </p14:nvContentPartPr>
              <p14:xfrm>
                <a:off x="11267002" y="1107392"/>
                <a:ext cx="74520" cy="65160"/>
              </p14:xfrm>
            </p:contentPart>
          </mc:Choice>
          <mc:Fallback xmlns="">
            <p:pic>
              <p:nvPicPr>
                <p:cNvPr id="44" name="Freihand 43">
                  <a:extLst>
                    <a:ext uri="{FF2B5EF4-FFF2-40B4-BE49-F238E27FC236}">
                      <a16:creationId xmlns:a16="http://schemas.microsoft.com/office/drawing/2014/main" id="{E094B8C8-D08F-4309-80CF-E1031BCB6B44}"/>
                    </a:ext>
                  </a:extLst>
                </p:cNvPr>
                <p:cNvPicPr/>
                <p:nvPr/>
              </p:nvPicPr>
              <p:blipFill>
                <a:blip r:embed="rId87"/>
                <a:stretch>
                  <a:fillRect/>
                </a:stretch>
              </p:blipFill>
              <p:spPr>
                <a:xfrm>
                  <a:off x="11262682" y="1103072"/>
                  <a:ext cx="83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7" name="Freihand 26">
                  <a:extLst>
                    <a:ext uri="{FF2B5EF4-FFF2-40B4-BE49-F238E27FC236}">
                      <a16:creationId xmlns:a16="http://schemas.microsoft.com/office/drawing/2014/main" id="{BE59BC9B-5C29-4385-92F2-0B1A22EF4E30}"/>
                    </a:ext>
                  </a:extLst>
                </p14:cNvPr>
                <p14:cNvContentPartPr/>
                <p14:nvPr/>
              </p14:nvContentPartPr>
              <p14:xfrm>
                <a:off x="8670322" y="1373792"/>
                <a:ext cx="100080" cy="141480"/>
              </p14:xfrm>
            </p:contentPart>
          </mc:Choice>
          <mc:Fallback xmlns="">
            <p:pic>
              <p:nvPicPr>
                <p:cNvPr id="27" name="Freihand 26">
                  <a:extLst>
                    <a:ext uri="{FF2B5EF4-FFF2-40B4-BE49-F238E27FC236}">
                      <a16:creationId xmlns:a16="http://schemas.microsoft.com/office/drawing/2014/main" id="{BE59BC9B-5C29-4385-92F2-0B1A22EF4E30}"/>
                    </a:ext>
                  </a:extLst>
                </p:cNvPr>
                <p:cNvPicPr/>
                <p:nvPr/>
              </p:nvPicPr>
              <p:blipFill>
                <a:blip r:embed="rId89"/>
                <a:stretch>
                  <a:fillRect/>
                </a:stretch>
              </p:blipFill>
              <p:spPr>
                <a:xfrm>
                  <a:off x="8666002" y="1369472"/>
                  <a:ext cx="108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8" name="Freihand 27">
                  <a:extLst>
                    <a:ext uri="{FF2B5EF4-FFF2-40B4-BE49-F238E27FC236}">
                      <a16:creationId xmlns:a16="http://schemas.microsoft.com/office/drawing/2014/main" id="{029C9595-18EB-4F3C-B2A1-F341308C604F}"/>
                    </a:ext>
                  </a:extLst>
                </p14:cNvPr>
                <p14:cNvContentPartPr/>
                <p14:nvPr/>
              </p14:nvContentPartPr>
              <p14:xfrm>
                <a:off x="8784082" y="1280192"/>
                <a:ext cx="91440" cy="164880"/>
              </p14:xfrm>
            </p:contentPart>
          </mc:Choice>
          <mc:Fallback xmlns="">
            <p:pic>
              <p:nvPicPr>
                <p:cNvPr id="28" name="Freihand 27">
                  <a:extLst>
                    <a:ext uri="{FF2B5EF4-FFF2-40B4-BE49-F238E27FC236}">
                      <a16:creationId xmlns:a16="http://schemas.microsoft.com/office/drawing/2014/main" id="{029C9595-18EB-4F3C-B2A1-F341308C604F}"/>
                    </a:ext>
                  </a:extLst>
                </p:cNvPr>
                <p:cNvPicPr/>
                <p:nvPr/>
              </p:nvPicPr>
              <p:blipFill>
                <a:blip r:embed="rId91"/>
                <a:stretch>
                  <a:fillRect/>
                </a:stretch>
              </p:blipFill>
              <p:spPr>
                <a:xfrm>
                  <a:off x="8779762" y="1275872"/>
                  <a:ext cx="100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 name="Freihand 28">
                  <a:extLst>
                    <a:ext uri="{FF2B5EF4-FFF2-40B4-BE49-F238E27FC236}">
                      <a16:creationId xmlns:a16="http://schemas.microsoft.com/office/drawing/2014/main" id="{CFB4859F-1E82-45F9-80B6-DCB1516DC89C}"/>
                    </a:ext>
                  </a:extLst>
                </p14:cNvPr>
                <p14:cNvContentPartPr/>
                <p14:nvPr/>
              </p14:nvContentPartPr>
              <p14:xfrm>
                <a:off x="8878042" y="1370552"/>
                <a:ext cx="101520" cy="66600"/>
              </p14:xfrm>
            </p:contentPart>
          </mc:Choice>
          <mc:Fallback xmlns="">
            <p:pic>
              <p:nvPicPr>
                <p:cNvPr id="29" name="Freihand 28">
                  <a:extLst>
                    <a:ext uri="{FF2B5EF4-FFF2-40B4-BE49-F238E27FC236}">
                      <a16:creationId xmlns:a16="http://schemas.microsoft.com/office/drawing/2014/main" id="{CFB4859F-1E82-45F9-80B6-DCB1516DC89C}"/>
                    </a:ext>
                  </a:extLst>
                </p:cNvPr>
                <p:cNvPicPr/>
                <p:nvPr/>
              </p:nvPicPr>
              <p:blipFill>
                <a:blip r:embed="rId93"/>
                <a:stretch>
                  <a:fillRect/>
                </a:stretch>
              </p:blipFill>
              <p:spPr>
                <a:xfrm>
                  <a:off x="8873722" y="1366232"/>
                  <a:ext cx="110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 name="Freihand 29">
                  <a:extLst>
                    <a:ext uri="{FF2B5EF4-FFF2-40B4-BE49-F238E27FC236}">
                      <a16:creationId xmlns:a16="http://schemas.microsoft.com/office/drawing/2014/main" id="{6C707804-8C53-4485-939B-A771E8FCA128}"/>
                    </a:ext>
                  </a:extLst>
                </p14:cNvPr>
                <p14:cNvContentPartPr/>
                <p14:nvPr/>
              </p14:nvContentPartPr>
              <p14:xfrm>
                <a:off x="8986762" y="1360472"/>
                <a:ext cx="115560" cy="64800"/>
              </p14:xfrm>
            </p:contentPart>
          </mc:Choice>
          <mc:Fallback xmlns="">
            <p:pic>
              <p:nvPicPr>
                <p:cNvPr id="30" name="Freihand 29">
                  <a:extLst>
                    <a:ext uri="{FF2B5EF4-FFF2-40B4-BE49-F238E27FC236}">
                      <a16:creationId xmlns:a16="http://schemas.microsoft.com/office/drawing/2014/main" id="{6C707804-8C53-4485-939B-A771E8FCA128}"/>
                    </a:ext>
                  </a:extLst>
                </p:cNvPr>
                <p:cNvPicPr/>
                <p:nvPr/>
              </p:nvPicPr>
              <p:blipFill>
                <a:blip r:embed="rId95"/>
                <a:stretch>
                  <a:fillRect/>
                </a:stretch>
              </p:blipFill>
              <p:spPr>
                <a:xfrm>
                  <a:off x="8982442" y="1356152"/>
                  <a:ext cx="124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1" name="Freihand 30">
                  <a:extLst>
                    <a:ext uri="{FF2B5EF4-FFF2-40B4-BE49-F238E27FC236}">
                      <a16:creationId xmlns:a16="http://schemas.microsoft.com/office/drawing/2014/main" id="{A9A0B9C7-0EF6-459C-A0B9-25C661037AD9}"/>
                    </a:ext>
                  </a:extLst>
                </p14:cNvPr>
                <p14:cNvContentPartPr/>
                <p14:nvPr/>
              </p14:nvContentPartPr>
              <p14:xfrm>
                <a:off x="9113122" y="1243112"/>
                <a:ext cx="190800" cy="171360"/>
              </p14:xfrm>
            </p:contentPart>
          </mc:Choice>
          <mc:Fallback xmlns="">
            <p:pic>
              <p:nvPicPr>
                <p:cNvPr id="31" name="Freihand 30">
                  <a:extLst>
                    <a:ext uri="{FF2B5EF4-FFF2-40B4-BE49-F238E27FC236}">
                      <a16:creationId xmlns:a16="http://schemas.microsoft.com/office/drawing/2014/main" id="{A9A0B9C7-0EF6-459C-A0B9-25C661037AD9}"/>
                    </a:ext>
                  </a:extLst>
                </p:cNvPr>
                <p:cNvPicPr/>
                <p:nvPr/>
              </p:nvPicPr>
              <p:blipFill>
                <a:blip r:embed="rId97"/>
                <a:stretch>
                  <a:fillRect/>
                </a:stretch>
              </p:blipFill>
              <p:spPr>
                <a:xfrm>
                  <a:off x="9108802" y="1238792"/>
                  <a:ext cx="199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2" name="Freihand 31">
                  <a:extLst>
                    <a:ext uri="{FF2B5EF4-FFF2-40B4-BE49-F238E27FC236}">
                      <a16:creationId xmlns:a16="http://schemas.microsoft.com/office/drawing/2014/main" id="{504BFC3D-F68E-4119-B5F0-43E5A6674CDE}"/>
                    </a:ext>
                  </a:extLst>
                </p14:cNvPr>
                <p14:cNvContentPartPr/>
                <p14:nvPr/>
              </p14:nvContentPartPr>
              <p14:xfrm>
                <a:off x="9261442" y="1263272"/>
                <a:ext cx="6120" cy="2880"/>
              </p14:xfrm>
            </p:contentPart>
          </mc:Choice>
          <mc:Fallback xmlns="">
            <p:pic>
              <p:nvPicPr>
                <p:cNvPr id="32" name="Freihand 31">
                  <a:extLst>
                    <a:ext uri="{FF2B5EF4-FFF2-40B4-BE49-F238E27FC236}">
                      <a16:creationId xmlns:a16="http://schemas.microsoft.com/office/drawing/2014/main" id="{504BFC3D-F68E-4119-B5F0-43E5A6674CDE}"/>
                    </a:ext>
                  </a:extLst>
                </p:cNvPr>
                <p:cNvPicPr/>
                <p:nvPr/>
              </p:nvPicPr>
              <p:blipFill>
                <a:blip r:embed="rId99"/>
                <a:stretch>
                  <a:fillRect/>
                </a:stretch>
              </p:blipFill>
              <p:spPr>
                <a:xfrm>
                  <a:off x="9257122" y="1258952"/>
                  <a:ext cx="14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3" name="Freihand 32">
                  <a:extLst>
                    <a:ext uri="{FF2B5EF4-FFF2-40B4-BE49-F238E27FC236}">
                      <a16:creationId xmlns:a16="http://schemas.microsoft.com/office/drawing/2014/main" id="{BEF9C46C-E57F-4045-91BB-8DC92FD1A2B4}"/>
                    </a:ext>
                  </a:extLst>
                </p14:cNvPr>
                <p14:cNvContentPartPr/>
                <p14:nvPr/>
              </p14:nvContentPartPr>
              <p14:xfrm>
                <a:off x="9313642" y="1243832"/>
                <a:ext cx="185400" cy="139680"/>
              </p14:xfrm>
            </p:contentPart>
          </mc:Choice>
          <mc:Fallback xmlns="">
            <p:pic>
              <p:nvPicPr>
                <p:cNvPr id="33" name="Freihand 32">
                  <a:extLst>
                    <a:ext uri="{FF2B5EF4-FFF2-40B4-BE49-F238E27FC236}">
                      <a16:creationId xmlns:a16="http://schemas.microsoft.com/office/drawing/2014/main" id="{BEF9C46C-E57F-4045-91BB-8DC92FD1A2B4}"/>
                    </a:ext>
                  </a:extLst>
                </p:cNvPr>
                <p:cNvPicPr/>
                <p:nvPr/>
              </p:nvPicPr>
              <p:blipFill>
                <a:blip r:embed="rId101"/>
                <a:stretch>
                  <a:fillRect/>
                </a:stretch>
              </p:blipFill>
              <p:spPr>
                <a:xfrm>
                  <a:off x="9309322" y="1239512"/>
                  <a:ext cx="194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308" name="Freihand 55307">
                  <a:extLst>
                    <a:ext uri="{FF2B5EF4-FFF2-40B4-BE49-F238E27FC236}">
                      <a16:creationId xmlns:a16="http://schemas.microsoft.com/office/drawing/2014/main" id="{7EBF2321-5C02-4B72-8932-9BE83164DE40}"/>
                    </a:ext>
                  </a:extLst>
                </p14:cNvPr>
                <p14:cNvContentPartPr/>
                <p14:nvPr/>
              </p14:nvContentPartPr>
              <p14:xfrm>
                <a:off x="8757442" y="1632272"/>
                <a:ext cx="40680" cy="135360"/>
              </p14:xfrm>
            </p:contentPart>
          </mc:Choice>
          <mc:Fallback xmlns="">
            <p:pic>
              <p:nvPicPr>
                <p:cNvPr id="55308" name="Freihand 55307">
                  <a:extLst>
                    <a:ext uri="{FF2B5EF4-FFF2-40B4-BE49-F238E27FC236}">
                      <a16:creationId xmlns:a16="http://schemas.microsoft.com/office/drawing/2014/main" id="{7EBF2321-5C02-4B72-8932-9BE83164DE40}"/>
                    </a:ext>
                  </a:extLst>
                </p:cNvPr>
                <p:cNvPicPr/>
                <p:nvPr/>
              </p:nvPicPr>
              <p:blipFill>
                <a:blip r:embed="rId103"/>
                <a:stretch>
                  <a:fillRect/>
                </a:stretch>
              </p:blipFill>
              <p:spPr>
                <a:xfrm>
                  <a:off x="8753122" y="1627952"/>
                  <a:ext cx="4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309" name="Freihand 55308">
                  <a:extLst>
                    <a:ext uri="{FF2B5EF4-FFF2-40B4-BE49-F238E27FC236}">
                      <a16:creationId xmlns:a16="http://schemas.microsoft.com/office/drawing/2014/main" id="{FDD62AC9-FDC7-4BAE-A432-14100A59B258}"/>
                    </a:ext>
                  </a:extLst>
                </p14:cNvPr>
                <p14:cNvContentPartPr/>
                <p14:nvPr/>
              </p14:nvContentPartPr>
              <p14:xfrm>
                <a:off x="8711722" y="1740992"/>
                <a:ext cx="131400" cy="32040"/>
              </p14:xfrm>
            </p:contentPart>
          </mc:Choice>
          <mc:Fallback xmlns="">
            <p:pic>
              <p:nvPicPr>
                <p:cNvPr id="55309" name="Freihand 55308">
                  <a:extLst>
                    <a:ext uri="{FF2B5EF4-FFF2-40B4-BE49-F238E27FC236}">
                      <a16:creationId xmlns:a16="http://schemas.microsoft.com/office/drawing/2014/main" id="{FDD62AC9-FDC7-4BAE-A432-14100A59B258}"/>
                    </a:ext>
                  </a:extLst>
                </p:cNvPr>
                <p:cNvPicPr/>
                <p:nvPr/>
              </p:nvPicPr>
              <p:blipFill>
                <a:blip r:embed="rId105"/>
                <a:stretch>
                  <a:fillRect/>
                </a:stretch>
              </p:blipFill>
              <p:spPr>
                <a:xfrm>
                  <a:off x="8707402" y="1736672"/>
                  <a:ext cx="140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5310" name="Freihand 55309">
                  <a:extLst>
                    <a:ext uri="{FF2B5EF4-FFF2-40B4-BE49-F238E27FC236}">
                      <a16:creationId xmlns:a16="http://schemas.microsoft.com/office/drawing/2014/main" id="{8D489102-E137-451B-845A-A9A6E75A21D2}"/>
                    </a:ext>
                  </a:extLst>
                </p14:cNvPr>
                <p14:cNvContentPartPr/>
                <p14:nvPr/>
              </p14:nvContentPartPr>
              <p14:xfrm>
                <a:off x="8677162" y="1623632"/>
                <a:ext cx="281880" cy="128520"/>
              </p14:xfrm>
            </p:contentPart>
          </mc:Choice>
          <mc:Fallback xmlns="">
            <p:pic>
              <p:nvPicPr>
                <p:cNvPr id="55310" name="Freihand 55309">
                  <a:extLst>
                    <a:ext uri="{FF2B5EF4-FFF2-40B4-BE49-F238E27FC236}">
                      <a16:creationId xmlns:a16="http://schemas.microsoft.com/office/drawing/2014/main" id="{8D489102-E137-451B-845A-A9A6E75A21D2}"/>
                    </a:ext>
                  </a:extLst>
                </p:cNvPr>
                <p:cNvPicPr/>
                <p:nvPr/>
              </p:nvPicPr>
              <p:blipFill>
                <a:blip r:embed="rId107"/>
                <a:stretch>
                  <a:fillRect/>
                </a:stretch>
              </p:blipFill>
              <p:spPr>
                <a:xfrm>
                  <a:off x="8672842" y="1619312"/>
                  <a:ext cx="290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5311" name="Freihand 55310">
                  <a:extLst>
                    <a:ext uri="{FF2B5EF4-FFF2-40B4-BE49-F238E27FC236}">
                      <a16:creationId xmlns:a16="http://schemas.microsoft.com/office/drawing/2014/main" id="{F3C64F3C-7324-4C93-9D98-4DD0E593EE8B}"/>
                    </a:ext>
                  </a:extLst>
                </p14:cNvPr>
                <p14:cNvContentPartPr/>
                <p14:nvPr/>
              </p14:nvContentPartPr>
              <p14:xfrm>
                <a:off x="8989282" y="1632992"/>
                <a:ext cx="170280" cy="90360"/>
              </p14:xfrm>
            </p:contentPart>
          </mc:Choice>
          <mc:Fallback xmlns="">
            <p:pic>
              <p:nvPicPr>
                <p:cNvPr id="55311" name="Freihand 55310">
                  <a:extLst>
                    <a:ext uri="{FF2B5EF4-FFF2-40B4-BE49-F238E27FC236}">
                      <a16:creationId xmlns:a16="http://schemas.microsoft.com/office/drawing/2014/main" id="{F3C64F3C-7324-4C93-9D98-4DD0E593EE8B}"/>
                    </a:ext>
                  </a:extLst>
                </p:cNvPr>
                <p:cNvPicPr/>
                <p:nvPr/>
              </p:nvPicPr>
              <p:blipFill>
                <a:blip r:embed="rId109"/>
                <a:stretch>
                  <a:fillRect/>
                </a:stretch>
              </p:blipFill>
              <p:spPr>
                <a:xfrm>
                  <a:off x="8984962" y="1628672"/>
                  <a:ext cx="178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5312" name="Freihand 55311">
                  <a:extLst>
                    <a:ext uri="{FF2B5EF4-FFF2-40B4-BE49-F238E27FC236}">
                      <a16:creationId xmlns:a16="http://schemas.microsoft.com/office/drawing/2014/main" id="{4F69E751-2D20-4E25-B261-4B354BF14C18}"/>
                    </a:ext>
                  </a:extLst>
                </p14:cNvPr>
                <p14:cNvContentPartPr/>
                <p14:nvPr/>
              </p14:nvContentPartPr>
              <p14:xfrm>
                <a:off x="9156322" y="1614632"/>
                <a:ext cx="69120" cy="115920"/>
              </p14:xfrm>
            </p:contentPart>
          </mc:Choice>
          <mc:Fallback xmlns="">
            <p:pic>
              <p:nvPicPr>
                <p:cNvPr id="55312" name="Freihand 55311">
                  <a:extLst>
                    <a:ext uri="{FF2B5EF4-FFF2-40B4-BE49-F238E27FC236}">
                      <a16:creationId xmlns:a16="http://schemas.microsoft.com/office/drawing/2014/main" id="{4F69E751-2D20-4E25-B261-4B354BF14C18}"/>
                    </a:ext>
                  </a:extLst>
                </p:cNvPr>
                <p:cNvPicPr/>
                <p:nvPr/>
              </p:nvPicPr>
              <p:blipFill>
                <a:blip r:embed="rId111"/>
                <a:stretch>
                  <a:fillRect/>
                </a:stretch>
              </p:blipFill>
              <p:spPr>
                <a:xfrm>
                  <a:off x="9152002" y="1610312"/>
                  <a:ext cx="77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5313" name="Freihand 55312">
                  <a:extLst>
                    <a:ext uri="{FF2B5EF4-FFF2-40B4-BE49-F238E27FC236}">
                      <a16:creationId xmlns:a16="http://schemas.microsoft.com/office/drawing/2014/main" id="{310B4A26-2F72-4C71-A81B-492C0999CF72}"/>
                    </a:ext>
                  </a:extLst>
                </p14:cNvPr>
                <p14:cNvContentPartPr/>
                <p14:nvPr/>
              </p14:nvContentPartPr>
              <p14:xfrm>
                <a:off x="9222922" y="1526072"/>
                <a:ext cx="115200" cy="150480"/>
              </p14:xfrm>
            </p:contentPart>
          </mc:Choice>
          <mc:Fallback xmlns="">
            <p:pic>
              <p:nvPicPr>
                <p:cNvPr id="55313" name="Freihand 55312">
                  <a:extLst>
                    <a:ext uri="{FF2B5EF4-FFF2-40B4-BE49-F238E27FC236}">
                      <a16:creationId xmlns:a16="http://schemas.microsoft.com/office/drawing/2014/main" id="{310B4A26-2F72-4C71-A81B-492C0999CF72}"/>
                    </a:ext>
                  </a:extLst>
                </p:cNvPr>
                <p:cNvPicPr/>
                <p:nvPr/>
              </p:nvPicPr>
              <p:blipFill>
                <a:blip r:embed="rId113"/>
                <a:stretch>
                  <a:fillRect/>
                </a:stretch>
              </p:blipFill>
              <p:spPr>
                <a:xfrm>
                  <a:off x="9218602" y="1521752"/>
                  <a:ext cx="123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5315" name="Freihand 55314">
                  <a:extLst>
                    <a:ext uri="{FF2B5EF4-FFF2-40B4-BE49-F238E27FC236}">
                      <a16:creationId xmlns:a16="http://schemas.microsoft.com/office/drawing/2014/main" id="{9052C68D-51D1-44C3-9AFA-8F4658DBABE3}"/>
                    </a:ext>
                  </a:extLst>
                </p14:cNvPr>
                <p14:cNvContentPartPr/>
                <p14:nvPr/>
              </p14:nvContentPartPr>
              <p14:xfrm>
                <a:off x="9340642" y="1498352"/>
                <a:ext cx="107640" cy="154440"/>
              </p14:xfrm>
            </p:contentPart>
          </mc:Choice>
          <mc:Fallback xmlns="">
            <p:pic>
              <p:nvPicPr>
                <p:cNvPr id="55315" name="Freihand 55314">
                  <a:extLst>
                    <a:ext uri="{FF2B5EF4-FFF2-40B4-BE49-F238E27FC236}">
                      <a16:creationId xmlns:a16="http://schemas.microsoft.com/office/drawing/2014/main" id="{9052C68D-51D1-44C3-9AFA-8F4658DBABE3}"/>
                    </a:ext>
                  </a:extLst>
                </p:cNvPr>
                <p:cNvPicPr/>
                <p:nvPr/>
              </p:nvPicPr>
              <p:blipFill>
                <a:blip r:embed="rId115"/>
                <a:stretch>
                  <a:fillRect/>
                </a:stretch>
              </p:blipFill>
              <p:spPr>
                <a:xfrm>
                  <a:off x="9336322" y="1494032"/>
                  <a:ext cx="116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5316" name="Freihand 55315">
                  <a:extLst>
                    <a:ext uri="{FF2B5EF4-FFF2-40B4-BE49-F238E27FC236}">
                      <a16:creationId xmlns:a16="http://schemas.microsoft.com/office/drawing/2014/main" id="{BAADB98C-25C4-4A6D-AB42-6911A1E871BC}"/>
                    </a:ext>
                  </a:extLst>
                </p14:cNvPr>
                <p14:cNvContentPartPr/>
                <p14:nvPr/>
              </p14:nvContentPartPr>
              <p14:xfrm>
                <a:off x="9274762" y="1483592"/>
                <a:ext cx="20880" cy="11520"/>
              </p14:xfrm>
            </p:contentPart>
          </mc:Choice>
          <mc:Fallback xmlns="">
            <p:pic>
              <p:nvPicPr>
                <p:cNvPr id="55316" name="Freihand 55315">
                  <a:extLst>
                    <a:ext uri="{FF2B5EF4-FFF2-40B4-BE49-F238E27FC236}">
                      <a16:creationId xmlns:a16="http://schemas.microsoft.com/office/drawing/2014/main" id="{BAADB98C-25C4-4A6D-AB42-6911A1E871BC}"/>
                    </a:ext>
                  </a:extLst>
                </p:cNvPr>
                <p:cNvPicPr/>
                <p:nvPr/>
              </p:nvPicPr>
              <p:blipFill>
                <a:blip r:embed="rId117"/>
                <a:stretch>
                  <a:fillRect/>
                </a:stretch>
              </p:blipFill>
              <p:spPr>
                <a:xfrm>
                  <a:off x="9270442" y="1479272"/>
                  <a:ext cx="29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5318" name="Freihand 55317">
                  <a:extLst>
                    <a:ext uri="{FF2B5EF4-FFF2-40B4-BE49-F238E27FC236}">
                      <a16:creationId xmlns:a16="http://schemas.microsoft.com/office/drawing/2014/main" id="{1CCCAD9D-17A3-44C9-9C10-0129138F5E9E}"/>
                    </a:ext>
                  </a:extLst>
                </p14:cNvPr>
                <p14:cNvContentPartPr/>
                <p14:nvPr/>
              </p14:nvContentPartPr>
              <p14:xfrm>
                <a:off x="9424162" y="1576472"/>
                <a:ext cx="274680" cy="65160"/>
              </p14:xfrm>
            </p:contentPart>
          </mc:Choice>
          <mc:Fallback xmlns="">
            <p:pic>
              <p:nvPicPr>
                <p:cNvPr id="55318" name="Freihand 55317">
                  <a:extLst>
                    <a:ext uri="{FF2B5EF4-FFF2-40B4-BE49-F238E27FC236}">
                      <a16:creationId xmlns:a16="http://schemas.microsoft.com/office/drawing/2014/main" id="{1CCCAD9D-17A3-44C9-9C10-0129138F5E9E}"/>
                    </a:ext>
                  </a:extLst>
                </p:cNvPr>
                <p:cNvPicPr/>
                <p:nvPr/>
              </p:nvPicPr>
              <p:blipFill>
                <a:blip r:embed="rId119"/>
                <a:stretch>
                  <a:fillRect/>
                </a:stretch>
              </p:blipFill>
              <p:spPr>
                <a:xfrm>
                  <a:off x="9419842" y="1572152"/>
                  <a:ext cx="283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5320" name="Freihand 55319">
                  <a:extLst>
                    <a:ext uri="{FF2B5EF4-FFF2-40B4-BE49-F238E27FC236}">
                      <a16:creationId xmlns:a16="http://schemas.microsoft.com/office/drawing/2014/main" id="{C94C4DAC-E772-4E21-B079-0D8E35F22530}"/>
                    </a:ext>
                  </a:extLst>
                </p14:cNvPr>
                <p14:cNvContentPartPr/>
                <p14:nvPr/>
              </p14:nvContentPartPr>
              <p14:xfrm>
                <a:off x="10513882" y="1458032"/>
                <a:ext cx="93960" cy="79200"/>
              </p14:xfrm>
            </p:contentPart>
          </mc:Choice>
          <mc:Fallback xmlns="">
            <p:pic>
              <p:nvPicPr>
                <p:cNvPr id="55320" name="Freihand 55319">
                  <a:extLst>
                    <a:ext uri="{FF2B5EF4-FFF2-40B4-BE49-F238E27FC236}">
                      <a16:creationId xmlns:a16="http://schemas.microsoft.com/office/drawing/2014/main" id="{C94C4DAC-E772-4E21-B079-0D8E35F22530}"/>
                    </a:ext>
                  </a:extLst>
                </p:cNvPr>
                <p:cNvPicPr/>
                <p:nvPr/>
              </p:nvPicPr>
              <p:blipFill>
                <a:blip r:embed="rId121"/>
                <a:stretch>
                  <a:fillRect/>
                </a:stretch>
              </p:blipFill>
              <p:spPr>
                <a:xfrm>
                  <a:off x="10509562" y="1453712"/>
                  <a:ext cx="102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5321" name="Freihand 55320">
                  <a:extLst>
                    <a:ext uri="{FF2B5EF4-FFF2-40B4-BE49-F238E27FC236}">
                      <a16:creationId xmlns:a16="http://schemas.microsoft.com/office/drawing/2014/main" id="{4974F261-3671-48F6-A79C-25D4E248BBA1}"/>
                    </a:ext>
                  </a:extLst>
                </p14:cNvPr>
                <p14:cNvContentPartPr/>
                <p14:nvPr/>
              </p14:nvContentPartPr>
              <p14:xfrm>
                <a:off x="10608562" y="1445792"/>
                <a:ext cx="83880" cy="60120"/>
              </p14:xfrm>
            </p:contentPart>
          </mc:Choice>
          <mc:Fallback xmlns="">
            <p:pic>
              <p:nvPicPr>
                <p:cNvPr id="55321" name="Freihand 55320">
                  <a:extLst>
                    <a:ext uri="{FF2B5EF4-FFF2-40B4-BE49-F238E27FC236}">
                      <a16:creationId xmlns:a16="http://schemas.microsoft.com/office/drawing/2014/main" id="{4974F261-3671-48F6-A79C-25D4E248BBA1}"/>
                    </a:ext>
                  </a:extLst>
                </p:cNvPr>
                <p:cNvPicPr/>
                <p:nvPr/>
              </p:nvPicPr>
              <p:blipFill>
                <a:blip r:embed="rId123"/>
                <a:stretch>
                  <a:fillRect/>
                </a:stretch>
              </p:blipFill>
              <p:spPr>
                <a:xfrm>
                  <a:off x="10604242" y="1441472"/>
                  <a:ext cx="92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5322" name="Freihand 55321">
                  <a:extLst>
                    <a:ext uri="{FF2B5EF4-FFF2-40B4-BE49-F238E27FC236}">
                      <a16:creationId xmlns:a16="http://schemas.microsoft.com/office/drawing/2014/main" id="{7166EC2E-909D-4629-A328-0694B6AD8295}"/>
                    </a:ext>
                  </a:extLst>
                </p14:cNvPr>
                <p14:cNvContentPartPr/>
                <p14:nvPr/>
              </p14:nvContentPartPr>
              <p14:xfrm>
                <a:off x="10742842" y="1496192"/>
                <a:ext cx="13320" cy="17640"/>
              </p14:xfrm>
            </p:contentPart>
          </mc:Choice>
          <mc:Fallback xmlns="">
            <p:pic>
              <p:nvPicPr>
                <p:cNvPr id="55322" name="Freihand 55321">
                  <a:extLst>
                    <a:ext uri="{FF2B5EF4-FFF2-40B4-BE49-F238E27FC236}">
                      <a16:creationId xmlns:a16="http://schemas.microsoft.com/office/drawing/2014/main" id="{7166EC2E-909D-4629-A328-0694B6AD8295}"/>
                    </a:ext>
                  </a:extLst>
                </p:cNvPr>
                <p:cNvPicPr/>
                <p:nvPr/>
              </p:nvPicPr>
              <p:blipFill>
                <a:blip r:embed="rId125"/>
                <a:stretch>
                  <a:fillRect/>
                </a:stretch>
              </p:blipFill>
              <p:spPr>
                <a:xfrm>
                  <a:off x="10738522" y="1491872"/>
                  <a:ext cx="21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5323" name="Freihand 55322">
                  <a:extLst>
                    <a:ext uri="{FF2B5EF4-FFF2-40B4-BE49-F238E27FC236}">
                      <a16:creationId xmlns:a16="http://schemas.microsoft.com/office/drawing/2014/main" id="{9F4B6640-EF56-4CB8-861E-849649B755A3}"/>
                    </a:ext>
                  </a:extLst>
                </p14:cNvPr>
                <p14:cNvContentPartPr/>
                <p14:nvPr/>
              </p14:nvContentPartPr>
              <p14:xfrm>
                <a:off x="10924282" y="1375592"/>
                <a:ext cx="100080" cy="98280"/>
              </p14:xfrm>
            </p:contentPart>
          </mc:Choice>
          <mc:Fallback xmlns="">
            <p:pic>
              <p:nvPicPr>
                <p:cNvPr id="55323" name="Freihand 55322">
                  <a:extLst>
                    <a:ext uri="{FF2B5EF4-FFF2-40B4-BE49-F238E27FC236}">
                      <a16:creationId xmlns:a16="http://schemas.microsoft.com/office/drawing/2014/main" id="{9F4B6640-EF56-4CB8-861E-849649B755A3}"/>
                    </a:ext>
                  </a:extLst>
                </p:cNvPr>
                <p:cNvPicPr/>
                <p:nvPr/>
              </p:nvPicPr>
              <p:blipFill>
                <a:blip r:embed="rId127"/>
                <a:stretch>
                  <a:fillRect/>
                </a:stretch>
              </p:blipFill>
              <p:spPr>
                <a:xfrm>
                  <a:off x="10919962" y="1371272"/>
                  <a:ext cx="108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5324" name="Freihand 55323">
                  <a:extLst>
                    <a:ext uri="{FF2B5EF4-FFF2-40B4-BE49-F238E27FC236}">
                      <a16:creationId xmlns:a16="http://schemas.microsoft.com/office/drawing/2014/main" id="{78EAF1BF-AF66-4E2E-92BA-C608A843F9D8}"/>
                    </a:ext>
                  </a:extLst>
                </p14:cNvPr>
                <p14:cNvContentPartPr/>
                <p14:nvPr/>
              </p14:nvContentPartPr>
              <p14:xfrm>
                <a:off x="11007802" y="1367312"/>
                <a:ext cx="100080" cy="78120"/>
              </p14:xfrm>
            </p:contentPart>
          </mc:Choice>
          <mc:Fallback xmlns="">
            <p:pic>
              <p:nvPicPr>
                <p:cNvPr id="55324" name="Freihand 55323">
                  <a:extLst>
                    <a:ext uri="{FF2B5EF4-FFF2-40B4-BE49-F238E27FC236}">
                      <a16:creationId xmlns:a16="http://schemas.microsoft.com/office/drawing/2014/main" id="{78EAF1BF-AF66-4E2E-92BA-C608A843F9D8}"/>
                    </a:ext>
                  </a:extLst>
                </p:cNvPr>
                <p:cNvPicPr/>
                <p:nvPr/>
              </p:nvPicPr>
              <p:blipFill>
                <a:blip r:embed="rId129"/>
                <a:stretch>
                  <a:fillRect/>
                </a:stretch>
              </p:blipFill>
              <p:spPr>
                <a:xfrm>
                  <a:off x="11003482" y="1362992"/>
                  <a:ext cx="10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5325" name="Freihand 55324">
                  <a:extLst>
                    <a:ext uri="{FF2B5EF4-FFF2-40B4-BE49-F238E27FC236}">
                      <a16:creationId xmlns:a16="http://schemas.microsoft.com/office/drawing/2014/main" id="{2C388FC7-4C19-4840-9363-8449F4883B00}"/>
                    </a:ext>
                  </a:extLst>
                </p14:cNvPr>
                <p14:cNvContentPartPr/>
                <p14:nvPr/>
              </p14:nvContentPartPr>
              <p14:xfrm>
                <a:off x="11242882" y="1362272"/>
                <a:ext cx="65520" cy="85680"/>
              </p14:xfrm>
            </p:contentPart>
          </mc:Choice>
          <mc:Fallback xmlns="">
            <p:pic>
              <p:nvPicPr>
                <p:cNvPr id="55325" name="Freihand 55324">
                  <a:extLst>
                    <a:ext uri="{FF2B5EF4-FFF2-40B4-BE49-F238E27FC236}">
                      <a16:creationId xmlns:a16="http://schemas.microsoft.com/office/drawing/2014/main" id="{2C388FC7-4C19-4840-9363-8449F4883B00}"/>
                    </a:ext>
                  </a:extLst>
                </p:cNvPr>
                <p:cNvPicPr/>
                <p:nvPr/>
              </p:nvPicPr>
              <p:blipFill>
                <a:blip r:embed="rId131"/>
                <a:stretch>
                  <a:fillRect/>
                </a:stretch>
              </p:blipFill>
              <p:spPr>
                <a:xfrm>
                  <a:off x="11238562" y="1357952"/>
                  <a:ext cx="74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5326" name="Freihand 55325">
                  <a:extLst>
                    <a:ext uri="{FF2B5EF4-FFF2-40B4-BE49-F238E27FC236}">
                      <a16:creationId xmlns:a16="http://schemas.microsoft.com/office/drawing/2014/main" id="{9F0516B2-C052-477F-BE3B-77162205583A}"/>
                    </a:ext>
                  </a:extLst>
                </p14:cNvPr>
                <p14:cNvContentPartPr/>
                <p14:nvPr/>
              </p14:nvContentPartPr>
              <p14:xfrm>
                <a:off x="11161162" y="1305392"/>
                <a:ext cx="98280" cy="64440"/>
              </p14:xfrm>
            </p:contentPart>
          </mc:Choice>
          <mc:Fallback xmlns="">
            <p:pic>
              <p:nvPicPr>
                <p:cNvPr id="55326" name="Freihand 55325">
                  <a:extLst>
                    <a:ext uri="{FF2B5EF4-FFF2-40B4-BE49-F238E27FC236}">
                      <a16:creationId xmlns:a16="http://schemas.microsoft.com/office/drawing/2014/main" id="{9F0516B2-C052-477F-BE3B-77162205583A}"/>
                    </a:ext>
                  </a:extLst>
                </p:cNvPr>
                <p:cNvPicPr/>
                <p:nvPr/>
              </p:nvPicPr>
              <p:blipFill>
                <a:blip r:embed="rId133"/>
                <a:stretch>
                  <a:fillRect/>
                </a:stretch>
              </p:blipFill>
              <p:spPr>
                <a:xfrm>
                  <a:off x="11156842" y="1301072"/>
                  <a:ext cx="106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5327" name="Freihand 55326">
                  <a:extLst>
                    <a:ext uri="{FF2B5EF4-FFF2-40B4-BE49-F238E27FC236}">
                      <a16:creationId xmlns:a16="http://schemas.microsoft.com/office/drawing/2014/main" id="{DBBEC15C-4B07-4D03-931C-D1113A62EF79}"/>
                    </a:ext>
                  </a:extLst>
                </p14:cNvPr>
                <p14:cNvContentPartPr/>
                <p14:nvPr/>
              </p14:nvContentPartPr>
              <p14:xfrm>
                <a:off x="11306602" y="1394312"/>
                <a:ext cx="49320" cy="23760"/>
              </p14:xfrm>
            </p:contentPart>
          </mc:Choice>
          <mc:Fallback xmlns="">
            <p:pic>
              <p:nvPicPr>
                <p:cNvPr id="55327" name="Freihand 55326">
                  <a:extLst>
                    <a:ext uri="{FF2B5EF4-FFF2-40B4-BE49-F238E27FC236}">
                      <a16:creationId xmlns:a16="http://schemas.microsoft.com/office/drawing/2014/main" id="{DBBEC15C-4B07-4D03-931C-D1113A62EF79}"/>
                    </a:ext>
                  </a:extLst>
                </p:cNvPr>
                <p:cNvPicPr/>
                <p:nvPr/>
              </p:nvPicPr>
              <p:blipFill>
                <a:blip r:embed="rId135"/>
                <a:stretch>
                  <a:fillRect/>
                </a:stretch>
              </p:blipFill>
              <p:spPr>
                <a:xfrm>
                  <a:off x="11302282" y="1389992"/>
                  <a:ext cx="57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5330" name="Freihand 55329">
                  <a:extLst>
                    <a:ext uri="{FF2B5EF4-FFF2-40B4-BE49-F238E27FC236}">
                      <a16:creationId xmlns:a16="http://schemas.microsoft.com/office/drawing/2014/main" id="{C8EC9360-ABB2-4EB8-BDF7-B97245ABEAB1}"/>
                    </a:ext>
                  </a:extLst>
                </p14:cNvPr>
                <p14:cNvContentPartPr/>
                <p14:nvPr/>
              </p14:nvContentPartPr>
              <p14:xfrm>
                <a:off x="11283922" y="1413032"/>
                <a:ext cx="101160" cy="61920"/>
              </p14:xfrm>
            </p:contentPart>
          </mc:Choice>
          <mc:Fallback xmlns="">
            <p:pic>
              <p:nvPicPr>
                <p:cNvPr id="55330" name="Freihand 55329">
                  <a:extLst>
                    <a:ext uri="{FF2B5EF4-FFF2-40B4-BE49-F238E27FC236}">
                      <a16:creationId xmlns:a16="http://schemas.microsoft.com/office/drawing/2014/main" id="{C8EC9360-ABB2-4EB8-BDF7-B97245ABEAB1}"/>
                    </a:ext>
                  </a:extLst>
                </p:cNvPr>
                <p:cNvPicPr/>
                <p:nvPr/>
              </p:nvPicPr>
              <p:blipFill>
                <a:blip r:embed="rId137"/>
                <a:stretch>
                  <a:fillRect/>
                </a:stretch>
              </p:blipFill>
              <p:spPr>
                <a:xfrm>
                  <a:off x="11279602" y="1408712"/>
                  <a:ext cx="109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5340" name="Freihand 55339">
                  <a:extLst>
                    <a:ext uri="{FF2B5EF4-FFF2-40B4-BE49-F238E27FC236}">
                      <a16:creationId xmlns:a16="http://schemas.microsoft.com/office/drawing/2014/main" id="{C11DFAF9-7B26-460B-8BFE-2BEA48F76C18}"/>
                    </a:ext>
                  </a:extLst>
                </p14:cNvPr>
                <p14:cNvContentPartPr/>
                <p14:nvPr/>
              </p14:nvContentPartPr>
              <p14:xfrm>
                <a:off x="8785162" y="1939352"/>
                <a:ext cx="25560" cy="137160"/>
              </p14:xfrm>
            </p:contentPart>
          </mc:Choice>
          <mc:Fallback xmlns="">
            <p:pic>
              <p:nvPicPr>
                <p:cNvPr id="55340" name="Freihand 55339">
                  <a:extLst>
                    <a:ext uri="{FF2B5EF4-FFF2-40B4-BE49-F238E27FC236}">
                      <a16:creationId xmlns:a16="http://schemas.microsoft.com/office/drawing/2014/main" id="{C11DFAF9-7B26-460B-8BFE-2BEA48F76C18}"/>
                    </a:ext>
                  </a:extLst>
                </p:cNvPr>
                <p:cNvPicPr/>
                <p:nvPr/>
              </p:nvPicPr>
              <p:blipFill>
                <a:blip r:embed="rId139"/>
                <a:stretch>
                  <a:fillRect/>
                </a:stretch>
              </p:blipFill>
              <p:spPr>
                <a:xfrm>
                  <a:off x="8780842" y="1935032"/>
                  <a:ext cx="34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5341" name="Freihand 55340">
                  <a:extLst>
                    <a:ext uri="{FF2B5EF4-FFF2-40B4-BE49-F238E27FC236}">
                      <a16:creationId xmlns:a16="http://schemas.microsoft.com/office/drawing/2014/main" id="{B9CF69ED-0BA9-4EA2-91EE-1626EAB3FC9B}"/>
                    </a:ext>
                  </a:extLst>
                </p14:cNvPr>
                <p14:cNvContentPartPr/>
                <p14:nvPr/>
              </p14:nvContentPartPr>
              <p14:xfrm>
                <a:off x="8774722" y="1890392"/>
                <a:ext cx="123120" cy="46800"/>
              </p14:xfrm>
            </p:contentPart>
          </mc:Choice>
          <mc:Fallback xmlns="">
            <p:pic>
              <p:nvPicPr>
                <p:cNvPr id="55341" name="Freihand 55340">
                  <a:extLst>
                    <a:ext uri="{FF2B5EF4-FFF2-40B4-BE49-F238E27FC236}">
                      <a16:creationId xmlns:a16="http://schemas.microsoft.com/office/drawing/2014/main" id="{B9CF69ED-0BA9-4EA2-91EE-1626EAB3FC9B}"/>
                    </a:ext>
                  </a:extLst>
                </p:cNvPr>
                <p:cNvPicPr/>
                <p:nvPr/>
              </p:nvPicPr>
              <p:blipFill>
                <a:blip r:embed="rId141"/>
                <a:stretch>
                  <a:fillRect/>
                </a:stretch>
              </p:blipFill>
              <p:spPr>
                <a:xfrm>
                  <a:off x="8770402" y="1886072"/>
                  <a:ext cx="131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5342" name="Freihand 55341">
                  <a:extLst>
                    <a:ext uri="{FF2B5EF4-FFF2-40B4-BE49-F238E27FC236}">
                      <a16:creationId xmlns:a16="http://schemas.microsoft.com/office/drawing/2014/main" id="{4F322CC1-207C-4A46-B565-A4F09E42952B}"/>
                    </a:ext>
                  </a:extLst>
                </p14:cNvPr>
                <p14:cNvContentPartPr/>
                <p14:nvPr/>
              </p14:nvContentPartPr>
              <p14:xfrm>
                <a:off x="8787682" y="1967792"/>
                <a:ext cx="128880" cy="113400"/>
              </p14:xfrm>
            </p:contentPart>
          </mc:Choice>
          <mc:Fallback xmlns="">
            <p:pic>
              <p:nvPicPr>
                <p:cNvPr id="55342" name="Freihand 55341">
                  <a:extLst>
                    <a:ext uri="{FF2B5EF4-FFF2-40B4-BE49-F238E27FC236}">
                      <a16:creationId xmlns:a16="http://schemas.microsoft.com/office/drawing/2014/main" id="{4F322CC1-207C-4A46-B565-A4F09E42952B}"/>
                    </a:ext>
                  </a:extLst>
                </p:cNvPr>
                <p:cNvPicPr/>
                <p:nvPr/>
              </p:nvPicPr>
              <p:blipFill>
                <a:blip r:embed="rId143"/>
                <a:stretch>
                  <a:fillRect/>
                </a:stretch>
              </p:blipFill>
              <p:spPr>
                <a:xfrm>
                  <a:off x="8783362" y="1963472"/>
                  <a:ext cx="137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5343" name="Freihand 55342">
                  <a:extLst>
                    <a:ext uri="{FF2B5EF4-FFF2-40B4-BE49-F238E27FC236}">
                      <a16:creationId xmlns:a16="http://schemas.microsoft.com/office/drawing/2014/main" id="{72626C31-5F80-4572-B546-A6A519C48EB1}"/>
                    </a:ext>
                  </a:extLst>
                </p14:cNvPr>
                <p14:cNvContentPartPr/>
                <p14:nvPr/>
              </p14:nvContentPartPr>
              <p14:xfrm>
                <a:off x="8933482" y="1974992"/>
                <a:ext cx="112680" cy="107280"/>
              </p14:xfrm>
            </p:contentPart>
          </mc:Choice>
          <mc:Fallback xmlns="">
            <p:pic>
              <p:nvPicPr>
                <p:cNvPr id="55343" name="Freihand 55342">
                  <a:extLst>
                    <a:ext uri="{FF2B5EF4-FFF2-40B4-BE49-F238E27FC236}">
                      <a16:creationId xmlns:a16="http://schemas.microsoft.com/office/drawing/2014/main" id="{72626C31-5F80-4572-B546-A6A519C48EB1}"/>
                    </a:ext>
                  </a:extLst>
                </p:cNvPr>
                <p:cNvPicPr/>
                <p:nvPr/>
              </p:nvPicPr>
              <p:blipFill>
                <a:blip r:embed="rId145"/>
                <a:stretch>
                  <a:fillRect/>
                </a:stretch>
              </p:blipFill>
              <p:spPr>
                <a:xfrm>
                  <a:off x="8929162" y="1970672"/>
                  <a:ext cx="121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5344" name="Freihand 55343">
                  <a:extLst>
                    <a:ext uri="{FF2B5EF4-FFF2-40B4-BE49-F238E27FC236}">
                      <a16:creationId xmlns:a16="http://schemas.microsoft.com/office/drawing/2014/main" id="{F9945C0D-5D21-4928-9556-0CA961AC2203}"/>
                    </a:ext>
                  </a:extLst>
                </p14:cNvPr>
                <p14:cNvContentPartPr/>
                <p14:nvPr/>
              </p14:nvContentPartPr>
              <p14:xfrm>
                <a:off x="9133642" y="1944752"/>
                <a:ext cx="103320" cy="10080"/>
              </p14:xfrm>
            </p:contentPart>
          </mc:Choice>
          <mc:Fallback xmlns="">
            <p:pic>
              <p:nvPicPr>
                <p:cNvPr id="55344" name="Freihand 55343">
                  <a:extLst>
                    <a:ext uri="{FF2B5EF4-FFF2-40B4-BE49-F238E27FC236}">
                      <a16:creationId xmlns:a16="http://schemas.microsoft.com/office/drawing/2014/main" id="{F9945C0D-5D21-4928-9556-0CA961AC2203}"/>
                    </a:ext>
                  </a:extLst>
                </p:cNvPr>
                <p:cNvPicPr/>
                <p:nvPr/>
              </p:nvPicPr>
              <p:blipFill>
                <a:blip r:embed="rId147"/>
                <a:stretch>
                  <a:fillRect/>
                </a:stretch>
              </p:blipFill>
              <p:spPr>
                <a:xfrm>
                  <a:off x="9129322" y="1940432"/>
                  <a:ext cx="111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5345" name="Freihand 55344">
                  <a:extLst>
                    <a:ext uri="{FF2B5EF4-FFF2-40B4-BE49-F238E27FC236}">
                      <a16:creationId xmlns:a16="http://schemas.microsoft.com/office/drawing/2014/main" id="{4EEBCAE2-BA7C-4BD4-9857-D1BB566C24DF}"/>
                    </a:ext>
                  </a:extLst>
                </p14:cNvPr>
                <p14:cNvContentPartPr/>
                <p14:nvPr/>
              </p14:nvContentPartPr>
              <p14:xfrm>
                <a:off x="9342442" y="1875992"/>
                <a:ext cx="18360" cy="140040"/>
              </p14:xfrm>
            </p:contentPart>
          </mc:Choice>
          <mc:Fallback xmlns="">
            <p:pic>
              <p:nvPicPr>
                <p:cNvPr id="55345" name="Freihand 55344">
                  <a:extLst>
                    <a:ext uri="{FF2B5EF4-FFF2-40B4-BE49-F238E27FC236}">
                      <a16:creationId xmlns:a16="http://schemas.microsoft.com/office/drawing/2014/main" id="{4EEBCAE2-BA7C-4BD4-9857-D1BB566C24DF}"/>
                    </a:ext>
                  </a:extLst>
                </p:cNvPr>
                <p:cNvPicPr/>
                <p:nvPr/>
              </p:nvPicPr>
              <p:blipFill>
                <a:blip r:embed="rId149"/>
                <a:stretch>
                  <a:fillRect/>
                </a:stretch>
              </p:blipFill>
              <p:spPr>
                <a:xfrm>
                  <a:off x="9338122" y="1871672"/>
                  <a:ext cx="27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5346" name="Freihand 55345">
                  <a:extLst>
                    <a:ext uri="{FF2B5EF4-FFF2-40B4-BE49-F238E27FC236}">
                      <a16:creationId xmlns:a16="http://schemas.microsoft.com/office/drawing/2014/main" id="{C47D8EA1-0468-4A48-9693-F509CCB0CA5E}"/>
                    </a:ext>
                  </a:extLst>
                </p14:cNvPr>
                <p14:cNvContentPartPr/>
                <p14:nvPr/>
              </p14:nvContentPartPr>
              <p14:xfrm>
                <a:off x="9245242" y="1827392"/>
                <a:ext cx="196560" cy="185040"/>
              </p14:xfrm>
            </p:contentPart>
          </mc:Choice>
          <mc:Fallback xmlns="">
            <p:pic>
              <p:nvPicPr>
                <p:cNvPr id="55346" name="Freihand 55345">
                  <a:extLst>
                    <a:ext uri="{FF2B5EF4-FFF2-40B4-BE49-F238E27FC236}">
                      <a16:creationId xmlns:a16="http://schemas.microsoft.com/office/drawing/2014/main" id="{C47D8EA1-0468-4A48-9693-F509CCB0CA5E}"/>
                    </a:ext>
                  </a:extLst>
                </p:cNvPr>
                <p:cNvPicPr/>
                <p:nvPr/>
              </p:nvPicPr>
              <p:blipFill>
                <a:blip r:embed="rId151"/>
                <a:stretch>
                  <a:fillRect/>
                </a:stretch>
              </p:blipFill>
              <p:spPr>
                <a:xfrm>
                  <a:off x="9240922" y="1823072"/>
                  <a:ext cx="205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5347" name="Freihand 55346">
                  <a:extLst>
                    <a:ext uri="{FF2B5EF4-FFF2-40B4-BE49-F238E27FC236}">
                      <a16:creationId xmlns:a16="http://schemas.microsoft.com/office/drawing/2014/main" id="{0D783744-D00A-4261-BB25-99368ABAD19A}"/>
                    </a:ext>
                  </a:extLst>
                </p14:cNvPr>
                <p14:cNvContentPartPr/>
                <p14:nvPr/>
              </p14:nvContentPartPr>
              <p14:xfrm>
                <a:off x="9424162" y="1908752"/>
                <a:ext cx="174960" cy="43200"/>
              </p14:xfrm>
            </p:contentPart>
          </mc:Choice>
          <mc:Fallback xmlns="">
            <p:pic>
              <p:nvPicPr>
                <p:cNvPr id="55347" name="Freihand 55346">
                  <a:extLst>
                    <a:ext uri="{FF2B5EF4-FFF2-40B4-BE49-F238E27FC236}">
                      <a16:creationId xmlns:a16="http://schemas.microsoft.com/office/drawing/2014/main" id="{0D783744-D00A-4261-BB25-99368ABAD19A}"/>
                    </a:ext>
                  </a:extLst>
                </p:cNvPr>
                <p:cNvPicPr/>
                <p:nvPr/>
              </p:nvPicPr>
              <p:blipFill>
                <a:blip r:embed="rId153"/>
                <a:stretch>
                  <a:fillRect/>
                </a:stretch>
              </p:blipFill>
              <p:spPr>
                <a:xfrm>
                  <a:off x="9419842" y="1904432"/>
                  <a:ext cx="183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5349" name="Freihand 55348">
                  <a:extLst>
                    <a:ext uri="{FF2B5EF4-FFF2-40B4-BE49-F238E27FC236}">
                      <a16:creationId xmlns:a16="http://schemas.microsoft.com/office/drawing/2014/main" id="{13623FB2-2456-4C13-9DAA-E814517FE33A}"/>
                    </a:ext>
                  </a:extLst>
                </p14:cNvPr>
                <p14:cNvContentPartPr/>
                <p14:nvPr/>
              </p14:nvContentPartPr>
              <p14:xfrm>
                <a:off x="10523602" y="1736672"/>
                <a:ext cx="92880" cy="82800"/>
              </p14:xfrm>
            </p:contentPart>
          </mc:Choice>
          <mc:Fallback xmlns="">
            <p:pic>
              <p:nvPicPr>
                <p:cNvPr id="55349" name="Freihand 55348">
                  <a:extLst>
                    <a:ext uri="{FF2B5EF4-FFF2-40B4-BE49-F238E27FC236}">
                      <a16:creationId xmlns:a16="http://schemas.microsoft.com/office/drawing/2014/main" id="{13623FB2-2456-4C13-9DAA-E814517FE33A}"/>
                    </a:ext>
                  </a:extLst>
                </p:cNvPr>
                <p:cNvPicPr/>
                <p:nvPr/>
              </p:nvPicPr>
              <p:blipFill>
                <a:blip r:embed="rId155"/>
                <a:stretch>
                  <a:fillRect/>
                </a:stretch>
              </p:blipFill>
              <p:spPr>
                <a:xfrm>
                  <a:off x="10519282" y="1732352"/>
                  <a:ext cx="101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5350" name="Freihand 55349">
                  <a:extLst>
                    <a:ext uri="{FF2B5EF4-FFF2-40B4-BE49-F238E27FC236}">
                      <a16:creationId xmlns:a16="http://schemas.microsoft.com/office/drawing/2014/main" id="{C11F78BD-B4DE-4ED2-B421-CE3D3E5999FD}"/>
                    </a:ext>
                  </a:extLst>
                </p14:cNvPr>
                <p14:cNvContentPartPr/>
                <p14:nvPr/>
              </p14:nvContentPartPr>
              <p14:xfrm>
                <a:off x="10638802" y="1723712"/>
                <a:ext cx="78840" cy="72000"/>
              </p14:xfrm>
            </p:contentPart>
          </mc:Choice>
          <mc:Fallback xmlns="">
            <p:pic>
              <p:nvPicPr>
                <p:cNvPr id="55350" name="Freihand 55349">
                  <a:extLst>
                    <a:ext uri="{FF2B5EF4-FFF2-40B4-BE49-F238E27FC236}">
                      <a16:creationId xmlns:a16="http://schemas.microsoft.com/office/drawing/2014/main" id="{C11F78BD-B4DE-4ED2-B421-CE3D3E5999FD}"/>
                    </a:ext>
                  </a:extLst>
                </p:cNvPr>
                <p:cNvPicPr/>
                <p:nvPr/>
              </p:nvPicPr>
              <p:blipFill>
                <a:blip r:embed="rId157"/>
                <a:stretch>
                  <a:fillRect/>
                </a:stretch>
              </p:blipFill>
              <p:spPr>
                <a:xfrm>
                  <a:off x="10634482" y="1719392"/>
                  <a:ext cx="87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5351" name="Freihand 55350">
                  <a:extLst>
                    <a:ext uri="{FF2B5EF4-FFF2-40B4-BE49-F238E27FC236}">
                      <a16:creationId xmlns:a16="http://schemas.microsoft.com/office/drawing/2014/main" id="{565C7DA7-7C84-4E14-A16D-C9E6166B652F}"/>
                    </a:ext>
                  </a:extLst>
                </p14:cNvPr>
                <p14:cNvContentPartPr/>
                <p14:nvPr/>
              </p14:nvContentPartPr>
              <p14:xfrm>
                <a:off x="10761562" y="1774832"/>
                <a:ext cx="1800" cy="6480"/>
              </p14:xfrm>
            </p:contentPart>
          </mc:Choice>
          <mc:Fallback xmlns="">
            <p:pic>
              <p:nvPicPr>
                <p:cNvPr id="55351" name="Freihand 55350">
                  <a:extLst>
                    <a:ext uri="{FF2B5EF4-FFF2-40B4-BE49-F238E27FC236}">
                      <a16:creationId xmlns:a16="http://schemas.microsoft.com/office/drawing/2014/main" id="{565C7DA7-7C84-4E14-A16D-C9E6166B652F}"/>
                    </a:ext>
                  </a:extLst>
                </p:cNvPr>
                <p:cNvPicPr/>
                <p:nvPr/>
              </p:nvPicPr>
              <p:blipFill>
                <a:blip r:embed="rId159"/>
                <a:stretch>
                  <a:fillRect/>
                </a:stretch>
              </p:blipFill>
              <p:spPr>
                <a:xfrm>
                  <a:off x="10757242" y="1770512"/>
                  <a:ext cx="10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5353" name="Freihand 55352">
                  <a:extLst>
                    <a:ext uri="{FF2B5EF4-FFF2-40B4-BE49-F238E27FC236}">
                      <a16:creationId xmlns:a16="http://schemas.microsoft.com/office/drawing/2014/main" id="{7F97971E-67FC-4DCC-9448-E303C3E0B13A}"/>
                    </a:ext>
                  </a:extLst>
                </p14:cNvPr>
                <p14:cNvContentPartPr/>
                <p14:nvPr/>
              </p14:nvContentPartPr>
              <p14:xfrm>
                <a:off x="10971082" y="1653872"/>
                <a:ext cx="110160" cy="123840"/>
              </p14:xfrm>
            </p:contentPart>
          </mc:Choice>
          <mc:Fallback xmlns="">
            <p:pic>
              <p:nvPicPr>
                <p:cNvPr id="55353" name="Freihand 55352">
                  <a:extLst>
                    <a:ext uri="{FF2B5EF4-FFF2-40B4-BE49-F238E27FC236}">
                      <a16:creationId xmlns:a16="http://schemas.microsoft.com/office/drawing/2014/main" id="{7F97971E-67FC-4DCC-9448-E303C3E0B13A}"/>
                    </a:ext>
                  </a:extLst>
                </p:cNvPr>
                <p:cNvPicPr/>
                <p:nvPr/>
              </p:nvPicPr>
              <p:blipFill>
                <a:blip r:embed="rId161"/>
                <a:stretch>
                  <a:fillRect/>
                </a:stretch>
              </p:blipFill>
              <p:spPr>
                <a:xfrm>
                  <a:off x="10966762" y="1649552"/>
                  <a:ext cx="118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5354" name="Freihand 55353">
                  <a:extLst>
                    <a:ext uri="{FF2B5EF4-FFF2-40B4-BE49-F238E27FC236}">
                      <a16:creationId xmlns:a16="http://schemas.microsoft.com/office/drawing/2014/main" id="{AEDDD25C-69D3-4B57-B3B6-8FF5FD887FDC}"/>
                    </a:ext>
                  </a:extLst>
                </p14:cNvPr>
                <p14:cNvContentPartPr/>
                <p14:nvPr/>
              </p14:nvContentPartPr>
              <p14:xfrm>
                <a:off x="10973242" y="1629032"/>
                <a:ext cx="159120" cy="25200"/>
              </p14:xfrm>
            </p:contentPart>
          </mc:Choice>
          <mc:Fallback xmlns="">
            <p:pic>
              <p:nvPicPr>
                <p:cNvPr id="55354" name="Freihand 55353">
                  <a:extLst>
                    <a:ext uri="{FF2B5EF4-FFF2-40B4-BE49-F238E27FC236}">
                      <a16:creationId xmlns:a16="http://schemas.microsoft.com/office/drawing/2014/main" id="{AEDDD25C-69D3-4B57-B3B6-8FF5FD887FDC}"/>
                    </a:ext>
                  </a:extLst>
                </p:cNvPr>
                <p:cNvPicPr/>
                <p:nvPr/>
              </p:nvPicPr>
              <p:blipFill>
                <a:blip r:embed="rId163"/>
                <a:stretch>
                  <a:fillRect/>
                </a:stretch>
              </p:blipFill>
              <p:spPr>
                <a:xfrm>
                  <a:off x="10968922" y="1624712"/>
                  <a:ext cx="167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5355" name="Freihand 55354">
                  <a:extLst>
                    <a:ext uri="{FF2B5EF4-FFF2-40B4-BE49-F238E27FC236}">
                      <a16:creationId xmlns:a16="http://schemas.microsoft.com/office/drawing/2014/main" id="{637EC9B6-AA5D-4BFD-8EE6-B833B34C7B51}"/>
                    </a:ext>
                  </a:extLst>
                </p14:cNvPr>
                <p14:cNvContentPartPr/>
                <p14:nvPr/>
              </p14:nvContentPartPr>
              <p14:xfrm>
                <a:off x="11205802" y="1640552"/>
                <a:ext cx="51840" cy="93240"/>
              </p14:xfrm>
            </p:contentPart>
          </mc:Choice>
          <mc:Fallback xmlns="">
            <p:pic>
              <p:nvPicPr>
                <p:cNvPr id="55355" name="Freihand 55354">
                  <a:extLst>
                    <a:ext uri="{FF2B5EF4-FFF2-40B4-BE49-F238E27FC236}">
                      <a16:creationId xmlns:a16="http://schemas.microsoft.com/office/drawing/2014/main" id="{637EC9B6-AA5D-4BFD-8EE6-B833B34C7B51}"/>
                    </a:ext>
                  </a:extLst>
                </p:cNvPr>
                <p:cNvPicPr/>
                <p:nvPr/>
              </p:nvPicPr>
              <p:blipFill>
                <a:blip r:embed="rId165"/>
                <a:stretch>
                  <a:fillRect/>
                </a:stretch>
              </p:blipFill>
              <p:spPr>
                <a:xfrm>
                  <a:off x="11201482" y="1636232"/>
                  <a:ext cx="60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5356" name="Freihand 55355">
                  <a:extLst>
                    <a:ext uri="{FF2B5EF4-FFF2-40B4-BE49-F238E27FC236}">
                      <a16:creationId xmlns:a16="http://schemas.microsoft.com/office/drawing/2014/main" id="{F896D775-B852-4A98-820F-4A177DCBAADF}"/>
                    </a:ext>
                  </a:extLst>
                </p14:cNvPr>
                <p14:cNvContentPartPr/>
                <p14:nvPr/>
              </p14:nvContentPartPr>
              <p14:xfrm>
                <a:off x="11146042" y="1588352"/>
                <a:ext cx="164160" cy="154440"/>
              </p14:xfrm>
            </p:contentPart>
          </mc:Choice>
          <mc:Fallback xmlns="">
            <p:pic>
              <p:nvPicPr>
                <p:cNvPr id="55356" name="Freihand 55355">
                  <a:extLst>
                    <a:ext uri="{FF2B5EF4-FFF2-40B4-BE49-F238E27FC236}">
                      <a16:creationId xmlns:a16="http://schemas.microsoft.com/office/drawing/2014/main" id="{F896D775-B852-4A98-820F-4A177DCBAADF}"/>
                    </a:ext>
                  </a:extLst>
                </p:cNvPr>
                <p:cNvPicPr/>
                <p:nvPr/>
              </p:nvPicPr>
              <p:blipFill>
                <a:blip r:embed="rId167"/>
                <a:stretch>
                  <a:fillRect/>
                </a:stretch>
              </p:blipFill>
              <p:spPr>
                <a:xfrm>
                  <a:off x="11141722" y="1584032"/>
                  <a:ext cx="172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 name="Freihand 47">
                  <a:extLst>
                    <a:ext uri="{FF2B5EF4-FFF2-40B4-BE49-F238E27FC236}">
                      <a16:creationId xmlns:a16="http://schemas.microsoft.com/office/drawing/2014/main" id="{1EEAE35D-CD31-40CA-8E60-770FE55B7FC6}"/>
                    </a:ext>
                  </a:extLst>
                </p14:cNvPr>
                <p14:cNvContentPartPr/>
                <p14:nvPr/>
              </p14:nvContentPartPr>
              <p14:xfrm>
                <a:off x="6052402" y="2501312"/>
                <a:ext cx="213480" cy="248400"/>
              </p14:xfrm>
            </p:contentPart>
          </mc:Choice>
          <mc:Fallback xmlns="">
            <p:pic>
              <p:nvPicPr>
                <p:cNvPr id="48" name="Freihand 47">
                  <a:extLst>
                    <a:ext uri="{FF2B5EF4-FFF2-40B4-BE49-F238E27FC236}">
                      <a16:creationId xmlns:a16="http://schemas.microsoft.com/office/drawing/2014/main" id="{1EEAE35D-CD31-40CA-8E60-770FE55B7FC6}"/>
                    </a:ext>
                  </a:extLst>
                </p:cNvPr>
                <p:cNvPicPr/>
                <p:nvPr/>
              </p:nvPicPr>
              <p:blipFill>
                <a:blip r:embed="rId169"/>
                <a:stretch>
                  <a:fillRect/>
                </a:stretch>
              </p:blipFill>
              <p:spPr>
                <a:xfrm>
                  <a:off x="6048082" y="2496992"/>
                  <a:ext cx="2221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9" name="Freihand 48">
                  <a:extLst>
                    <a:ext uri="{FF2B5EF4-FFF2-40B4-BE49-F238E27FC236}">
                      <a16:creationId xmlns:a16="http://schemas.microsoft.com/office/drawing/2014/main" id="{258E7D85-D8F5-4DB2-BB3E-F2FF607518B6}"/>
                    </a:ext>
                  </a:extLst>
                </p14:cNvPr>
                <p14:cNvContentPartPr/>
                <p14:nvPr/>
              </p14:nvContentPartPr>
              <p14:xfrm>
                <a:off x="5969242" y="2504192"/>
                <a:ext cx="270360" cy="236880"/>
              </p14:xfrm>
            </p:contentPart>
          </mc:Choice>
          <mc:Fallback xmlns="">
            <p:pic>
              <p:nvPicPr>
                <p:cNvPr id="49" name="Freihand 48">
                  <a:extLst>
                    <a:ext uri="{FF2B5EF4-FFF2-40B4-BE49-F238E27FC236}">
                      <a16:creationId xmlns:a16="http://schemas.microsoft.com/office/drawing/2014/main" id="{258E7D85-D8F5-4DB2-BB3E-F2FF607518B6}"/>
                    </a:ext>
                  </a:extLst>
                </p:cNvPr>
                <p:cNvPicPr/>
                <p:nvPr/>
              </p:nvPicPr>
              <p:blipFill>
                <a:blip r:embed="rId171"/>
                <a:stretch>
                  <a:fillRect/>
                </a:stretch>
              </p:blipFill>
              <p:spPr>
                <a:xfrm>
                  <a:off x="5964922" y="2499872"/>
                  <a:ext cx="2790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1" name="Freihand 50">
                  <a:extLst>
                    <a:ext uri="{FF2B5EF4-FFF2-40B4-BE49-F238E27FC236}">
                      <a16:creationId xmlns:a16="http://schemas.microsoft.com/office/drawing/2014/main" id="{3C484835-BA8C-49D2-B03B-20AF236CA640}"/>
                    </a:ext>
                  </a:extLst>
                </p14:cNvPr>
                <p14:cNvContentPartPr/>
                <p14:nvPr/>
              </p14:nvContentPartPr>
              <p14:xfrm>
                <a:off x="6349762" y="2368112"/>
                <a:ext cx="113040" cy="127080"/>
              </p14:xfrm>
            </p:contentPart>
          </mc:Choice>
          <mc:Fallback xmlns="">
            <p:pic>
              <p:nvPicPr>
                <p:cNvPr id="51" name="Freihand 50">
                  <a:extLst>
                    <a:ext uri="{FF2B5EF4-FFF2-40B4-BE49-F238E27FC236}">
                      <a16:creationId xmlns:a16="http://schemas.microsoft.com/office/drawing/2014/main" id="{3C484835-BA8C-49D2-B03B-20AF236CA640}"/>
                    </a:ext>
                  </a:extLst>
                </p:cNvPr>
                <p:cNvPicPr/>
                <p:nvPr/>
              </p:nvPicPr>
              <p:blipFill>
                <a:blip r:embed="rId173"/>
                <a:stretch>
                  <a:fillRect/>
                </a:stretch>
              </p:blipFill>
              <p:spPr>
                <a:xfrm>
                  <a:off x="6345442" y="2363792"/>
                  <a:ext cx="121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2" name="Freihand 51">
                  <a:extLst>
                    <a:ext uri="{FF2B5EF4-FFF2-40B4-BE49-F238E27FC236}">
                      <a16:creationId xmlns:a16="http://schemas.microsoft.com/office/drawing/2014/main" id="{5F015A08-E18B-4DA9-80D4-697AADAB23EC}"/>
                    </a:ext>
                  </a:extLst>
                </p14:cNvPr>
                <p14:cNvContentPartPr/>
                <p14:nvPr/>
              </p14:nvContentPartPr>
              <p14:xfrm>
                <a:off x="6472162" y="2385032"/>
                <a:ext cx="63360" cy="96840"/>
              </p14:xfrm>
            </p:contentPart>
          </mc:Choice>
          <mc:Fallback xmlns="">
            <p:pic>
              <p:nvPicPr>
                <p:cNvPr id="52" name="Freihand 51">
                  <a:extLst>
                    <a:ext uri="{FF2B5EF4-FFF2-40B4-BE49-F238E27FC236}">
                      <a16:creationId xmlns:a16="http://schemas.microsoft.com/office/drawing/2014/main" id="{5F015A08-E18B-4DA9-80D4-697AADAB23EC}"/>
                    </a:ext>
                  </a:extLst>
                </p:cNvPr>
                <p:cNvPicPr/>
                <p:nvPr/>
              </p:nvPicPr>
              <p:blipFill>
                <a:blip r:embed="rId175"/>
                <a:stretch>
                  <a:fillRect/>
                </a:stretch>
              </p:blipFill>
              <p:spPr>
                <a:xfrm>
                  <a:off x="6467842" y="2380712"/>
                  <a:ext cx="72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3" name="Freihand 52">
                  <a:extLst>
                    <a:ext uri="{FF2B5EF4-FFF2-40B4-BE49-F238E27FC236}">
                      <a16:creationId xmlns:a16="http://schemas.microsoft.com/office/drawing/2014/main" id="{90502CDA-32BF-4FAA-A9FB-07B9433F3027}"/>
                    </a:ext>
                  </a:extLst>
                </p14:cNvPr>
                <p14:cNvContentPartPr/>
                <p14:nvPr/>
              </p14:nvContentPartPr>
              <p14:xfrm>
                <a:off x="6592042" y="2445152"/>
                <a:ext cx="10080" cy="19440"/>
              </p14:xfrm>
            </p:contentPart>
          </mc:Choice>
          <mc:Fallback xmlns="">
            <p:pic>
              <p:nvPicPr>
                <p:cNvPr id="53" name="Freihand 52">
                  <a:extLst>
                    <a:ext uri="{FF2B5EF4-FFF2-40B4-BE49-F238E27FC236}">
                      <a16:creationId xmlns:a16="http://schemas.microsoft.com/office/drawing/2014/main" id="{90502CDA-32BF-4FAA-A9FB-07B9433F3027}"/>
                    </a:ext>
                  </a:extLst>
                </p:cNvPr>
                <p:cNvPicPr/>
                <p:nvPr/>
              </p:nvPicPr>
              <p:blipFill>
                <a:blip r:embed="rId177"/>
                <a:stretch>
                  <a:fillRect/>
                </a:stretch>
              </p:blipFill>
              <p:spPr>
                <a:xfrm>
                  <a:off x="6587722" y="2440832"/>
                  <a:ext cx="18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5" name="Freihand 54">
                  <a:extLst>
                    <a:ext uri="{FF2B5EF4-FFF2-40B4-BE49-F238E27FC236}">
                      <a16:creationId xmlns:a16="http://schemas.microsoft.com/office/drawing/2014/main" id="{E90A6577-02B1-4329-80AC-4441960356E8}"/>
                    </a:ext>
                  </a:extLst>
                </p14:cNvPr>
                <p14:cNvContentPartPr/>
                <p14:nvPr/>
              </p14:nvContentPartPr>
              <p14:xfrm>
                <a:off x="6707962" y="2256152"/>
                <a:ext cx="79200" cy="165960"/>
              </p14:xfrm>
            </p:contentPart>
          </mc:Choice>
          <mc:Fallback xmlns="">
            <p:pic>
              <p:nvPicPr>
                <p:cNvPr id="55" name="Freihand 54">
                  <a:extLst>
                    <a:ext uri="{FF2B5EF4-FFF2-40B4-BE49-F238E27FC236}">
                      <a16:creationId xmlns:a16="http://schemas.microsoft.com/office/drawing/2014/main" id="{E90A6577-02B1-4329-80AC-4441960356E8}"/>
                    </a:ext>
                  </a:extLst>
                </p:cNvPr>
                <p:cNvPicPr/>
                <p:nvPr/>
              </p:nvPicPr>
              <p:blipFill>
                <a:blip r:embed="rId179"/>
                <a:stretch>
                  <a:fillRect/>
                </a:stretch>
              </p:blipFill>
              <p:spPr>
                <a:xfrm>
                  <a:off x="6703642" y="2251832"/>
                  <a:ext cx="87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6" name="Freihand 55">
                  <a:extLst>
                    <a:ext uri="{FF2B5EF4-FFF2-40B4-BE49-F238E27FC236}">
                      <a16:creationId xmlns:a16="http://schemas.microsoft.com/office/drawing/2014/main" id="{9244366E-118C-4904-B425-1519310C6412}"/>
                    </a:ext>
                  </a:extLst>
                </p14:cNvPr>
                <p14:cNvContentPartPr/>
                <p14:nvPr/>
              </p14:nvContentPartPr>
              <p14:xfrm>
                <a:off x="6811642" y="2251112"/>
                <a:ext cx="75600" cy="128160"/>
              </p14:xfrm>
            </p:contentPart>
          </mc:Choice>
          <mc:Fallback xmlns="">
            <p:pic>
              <p:nvPicPr>
                <p:cNvPr id="56" name="Freihand 55">
                  <a:extLst>
                    <a:ext uri="{FF2B5EF4-FFF2-40B4-BE49-F238E27FC236}">
                      <a16:creationId xmlns:a16="http://schemas.microsoft.com/office/drawing/2014/main" id="{9244366E-118C-4904-B425-1519310C6412}"/>
                    </a:ext>
                  </a:extLst>
                </p:cNvPr>
                <p:cNvPicPr/>
                <p:nvPr/>
              </p:nvPicPr>
              <p:blipFill>
                <a:blip r:embed="rId181"/>
                <a:stretch>
                  <a:fillRect/>
                </a:stretch>
              </p:blipFill>
              <p:spPr>
                <a:xfrm>
                  <a:off x="6807322" y="2246792"/>
                  <a:ext cx="84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7" name="Freihand 56">
                  <a:extLst>
                    <a:ext uri="{FF2B5EF4-FFF2-40B4-BE49-F238E27FC236}">
                      <a16:creationId xmlns:a16="http://schemas.microsoft.com/office/drawing/2014/main" id="{D884178B-6697-4110-AAAD-78A6FEE92699}"/>
                    </a:ext>
                  </a:extLst>
                </p14:cNvPr>
                <p14:cNvContentPartPr/>
                <p14:nvPr/>
              </p14:nvContentPartPr>
              <p14:xfrm>
                <a:off x="6917482" y="2250392"/>
                <a:ext cx="92880" cy="81720"/>
              </p14:xfrm>
            </p:contentPart>
          </mc:Choice>
          <mc:Fallback xmlns="">
            <p:pic>
              <p:nvPicPr>
                <p:cNvPr id="57" name="Freihand 56">
                  <a:extLst>
                    <a:ext uri="{FF2B5EF4-FFF2-40B4-BE49-F238E27FC236}">
                      <a16:creationId xmlns:a16="http://schemas.microsoft.com/office/drawing/2014/main" id="{D884178B-6697-4110-AAAD-78A6FEE92699}"/>
                    </a:ext>
                  </a:extLst>
                </p:cNvPr>
                <p:cNvPicPr/>
                <p:nvPr/>
              </p:nvPicPr>
              <p:blipFill>
                <a:blip r:embed="rId183"/>
                <a:stretch>
                  <a:fillRect/>
                </a:stretch>
              </p:blipFill>
              <p:spPr>
                <a:xfrm>
                  <a:off x="6913162" y="2246072"/>
                  <a:ext cx="101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8" name="Freihand 57">
                  <a:extLst>
                    <a:ext uri="{FF2B5EF4-FFF2-40B4-BE49-F238E27FC236}">
                      <a16:creationId xmlns:a16="http://schemas.microsoft.com/office/drawing/2014/main" id="{F1E707CF-F276-496C-BDA6-C999ACA20E30}"/>
                    </a:ext>
                  </a:extLst>
                </p14:cNvPr>
                <p14:cNvContentPartPr/>
                <p14:nvPr/>
              </p14:nvContentPartPr>
              <p14:xfrm>
                <a:off x="7108642" y="2171552"/>
                <a:ext cx="180720" cy="150840"/>
              </p14:xfrm>
            </p:contentPart>
          </mc:Choice>
          <mc:Fallback xmlns="">
            <p:pic>
              <p:nvPicPr>
                <p:cNvPr id="58" name="Freihand 57">
                  <a:extLst>
                    <a:ext uri="{FF2B5EF4-FFF2-40B4-BE49-F238E27FC236}">
                      <a16:creationId xmlns:a16="http://schemas.microsoft.com/office/drawing/2014/main" id="{F1E707CF-F276-496C-BDA6-C999ACA20E30}"/>
                    </a:ext>
                  </a:extLst>
                </p:cNvPr>
                <p:cNvPicPr/>
                <p:nvPr/>
              </p:nvPicPr>
              <p:blipFill>
                <a:blip r:embed="rId185"/>
                <a:stretch>
                  <a:fillRect/>
                </a:stretch>
              </p:blipFill>
              <p:spPr>
                <a:xfrm>
                  <a:off x="7104322" y="2167232"/>
                  <a:ext cx="189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9" name="Freihand 58">
                  <a:extLst>
                    <a:ext uri="{FF2B5EF4-FFF2-40B4-BE49-F238E27FC236}">
                      <a16:creationId xmlns:a16="http://schemas.microsoft.com/office/drawing/2014/main" id="{5F0E257B-F610-408D-8BDE-7C517A2EC8F4}"/>
                    </a:ext>
                  </a:extLst>
                </p14:cNvPr>
                <p14:cNvContentPartPr/>
                <p14:nvPr/>
              </p14:nvContentPartPr>
              <p14:xfrm>
                <a:off x="7332562" y="2246792"/>
                <a:ext cx="5400" cy="27720"/>
              </p14:xfrm>
            </p:contentPart>
          </mc:Choice>
          <mc:Fallback xmlns="">
            <p:pic>
              <p:nvPicPr>
                <p:cNvPr id="59" name="Freihand 58">
                  <a:extLst>
                    <a:ext uri="{FF2B5EF4-FFF2-40B4-BE49-F238E27FC236}">
                      <a16:creationId xmlns:a16="http://schemas.microsoft.com/office/drawing/2014/main" id="{5F0E257B-F610-408D-8BDE-7C517A2EC8F4}"/>
                    </a:ext>
                  </a:extLst>
                </p:cNvPr>
                <p:cNvPicPr/>
                <p:nvPr/>
              </p:nvPicPr>
              <p:blipFill>
                <a:blip r:embed="rId187"/>
                <a:stretch>
                  <a:fillRect/>
                </a:stretch>
              </p:blipFill>
              <p:spPr>
                <a:xfrm>
                  <a:off x="7328242" y="2242472"/>
                  <a:ext cx="14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1" name="Freihand 60">
                  <a:extLst>
                    <a:ext uri="{FF2B5EF4-FFF2-40B4-BE49-F238E27FC236}">
                      <a16:creationId xmlns:a16="http://schemas.microsoft.com/office/drawing/2014/main" id="{7D89DE32-C0AE-4DF2-9D65-1A39859FB9B5}"/>
                    </a:ext>
                  </a:extLst>
                </p14:cNvPr>
                <p14:cNvContentPartPr/>
                <p14:nvPr/>
              </p14:nvContentPartPr>
              <p14:xfrm>
                <a:off x="7288282" y="2129072"/>
                <a:ext cx="113400" cy="151560"/>
              </p14:xfrm>
            </p:contentPart>
          </mc:Choice>
          <mc:Fallback xmlns="">
            <p:pic>
              <p:nvPicPr>
                <p:cNvPr id="61" name="Freihand 60">
                  <a:extLst>
                    <a:ext uri="{FF2B5EF4-FFF2-40B4-BE49-F238E27FC236}">
                      <a16:creationId xmlns:a16="http://schemas.microsoft.com/office/drawing/2014/main" id="{7D89DE32-C0AE-4DF2-9D65-1A39859FB9B5}"/>
                    </a:ext>
                  </a:extLst>
                </p:cNvPr>
                <p:cNvPicPr/>
                <p:nvPr/>
              </p:nvPicPr>
              <p:blipFill>
                <a:blip r:embed="rId189"/>
                <a:stretch>
                  <a:fillRect/>
                </a:stretch>
              </p:blipFill>
              <p:spPr>
                <a:xfrm>
                  <a:off x="7283962" y="2124752"/>
                  <a:ext cx="122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2" name="Freihand 61">
                  <a:extLst>
                    <a:ext uri="{FF2B5EF4-FFF2-40B4-BE49-F238E27FC236}">
                      <a16:creationId xmlns:a16="http://schemas.microsoft.com/office/drawing/2014/main" id="{FC26C50E-89FA-4CB7-9119-76E46BD94626}"/>
                    </a:ext>
                  </a:extLst>
                </p14:cNvPr>
                <p14:cNvContentPartPr/>
                <p14:nvPr/>
              </p14:nvContentPartPr>
              <p14:xfrm>
                <a:off x="7425802" y="2211152"/>
                <a:ext cx="13680" cy="5400"/>
              </p14:xfrm>
            </p:contentPart>
          </mc:Choice>
          <mc:Fallback xmlns="">
            <p:pic>
              <p:nvPicPr>
                <p:cNvPr id="62" name="Freihand 61">
                  <a:extLst>
                    <a:ext uri="{FF2B5EF4-FFF2-40B4-BE49-F238E27FC236}">
                      <a16:creationId xmlns:a16="http://schemas.microsoft.com/office/drawing/2014/main" id="{FC26C50E-89FA-4CB7-9119-76E46BD94626}"/>
                    </a:ext>
                  </a:extLst>
                </p:cNvPr>
                <p:cNvPicPr/>
                <p:nvPr/>
              </p:nvPicPr>
              <p:blipFill>
                <a:blip r:embed="rId191"/>
                <a:stretch>
                  <a:fillRect/>
                </a:stretch>
              </p:blipFill>
              <p:spPr>
                <a:xfrm>
                  <a:off x="7421482" y="2206832"/>
                  <a:ext cx="223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3" name="Freihand 62">
                  <a:extLst>
                    <a:ext uri="{FF2B5EF4-FFF2-40B4-BE49-F238E27FC236}">
                      <a16:creationId xmlns:a16="http://schemas.microsoft.com/office/drawing/2014/main" id="{E679F8CE-01F2-4B0F-982B-33A83FAB217F}"/>
                    </a:ext>
                  </a:extLst>
                </p14:cNvPr>
                <p14:cNvContentPartPr/>
                <p14:nvPr/>
              </p14:nvContentPartPr>
              <p14:xfrm>
                <a:off x="7465042" y="2111432"/>
                <a:ext cx="114120" cy="141120"/>
              </p14:xfrm>
            </p:contentPart>
          </mc:Choice>
          <mc:Fallback xmlns="">
            <p:pic>
              <p:nvPicPr>
                <p:cNvPr id="63" name="Freihand 62">
                  <a:extLst>
                    <a:ext uri="{FF2B5EF4-FFF2-40B4-BE49-F238E27FC236}">
                      <a16:creationId xmlns:a16="http://schemas.microsoft.com/office/drawing/2014/main" id="{E679F8CE-01F2-4B0F-982B-33A83FAB217F}"/>
                    </a:ext>
                  </a:extLst>
                </p:cNvPr>
                <p:cNvPicPr/>
                <p:nvPr/>
              </p:nvPicPr>
              <p:blipFill>
                <a:blip r:embed="rId193"/>
                <a:stretch>
                  <a:fillRect/>
                </a:stretch>
              </p:blipFill>
              <p:spPr>
                <a:xfrm>
                  <a:off x="7460722" y="2107112"/>
                  <a:ext cx="122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5296" name="Freihand 55295">
                  <a:extLst>
                    <a:ext uri="{FF2B5EF4-FFF2-40B4-BE49-F238E27FC236}">
                      <a16:creationId xmlns:a16="http://schemas.microsoft.com/office/drawing/2014/main" id="{17F01380-DC54-4573-82F4-09DFE88237A0}"/>
                    </a:ext>
                  </a:extLst>
                </p14:cNvPr>
                <p14:cNvContentPartPr/>
                <p14:nvPr/>
              </p14:nvContentPartPr>
              <p14:xfrm>
                <a:off x="7412842" y="2140952"/>
                <a:ext cx="147600" cy="44640"/>
              </p14:xfrm>
            </p:contentPart>
          </mc:Choice>
          <mc:Fallback xmlns="">
            <p:pic>
              <p:nvPicPr>
                <p:cNvPr id="55296" name="Freihand 55295">
                  <a:extLst>
                    <a:ext uri="{FF2B5EF4-FFF2-40B4-BE49-F238E27FC236}">
                      <a16:creationId xmlns:a16="http://schemas.microsoft.com/office/drawing/2014/main" id="{17F01380-DC54-4573-82F4-09DFE88237A0}"/>
                    </a:ext>
                  </a:extLst>
                </p:cNvPr>
                <p:cNvPicPr/>
                <p:nvPr/>
              </p:nvPicPr>
              <p:blipFill>
                <a:blip r:embed="rId195"/>
                <a:stretch>
                  <a:fillRect/>
                </a:stretch>
              </p:blipFill>
              <p:spPr>
                <a:xfrm>
                  <a:off x="7408522" y="2136632"/>
                  <a:ext cx="156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5297" name="Freihand 55296">
                  <a:extLst>
                    <a:ext uri="{FF2B5EF4-FFF2-40B4-BE49-F238E27FC236}">
                      <a16:creationId xmlns:a16="http://schemas.microsoft.com/office/drawing/2014/main" id="{6591BC8E-C463-4568-8205-156AACC879AE}"/>
                    </a:ext>
                  </a:extLst>
                </p14:cNvPr>
                <p14:cNvContentPartPr/>
                <p14:nvPr/>
              </p14:nvContentPartPr>
              <p14:xfrm>
                <a:off x="7417522" y="2160752"/>
                <a:ext cx="147600" cy="46800"/>
              </p14:xfrm>
            </p:contentPart>
          </mc:Choice>
          <mc:Fallback xmlns="">
            <p:pic>
              <p:nvPicPr>
                <p:cNvPr id="55297" name="Freihand 55296">
                  <a:extLst>
                    <a:ext uri="{FF2B5EF4-FFF2-40B4-BE49-F238E27FC236}">
                      <a16:creationId xmlns:a16="http://schemas.microsoft.com/office/drawing/2014/main" id="{6591BC8E-C463-4568-8205-156AACC879AE}"/>
                    </a:ext>
                  </a:extLst>
                </p:cNvPr>
                <p:cNvPicPr/>
                <p:nvPr/>
              </p:nvPicPr>
              <p:blipFill>
                <a:blip r:embed="rId197"/>
                <a:stretch>
                  <a:fillRect/>
                </a:stretch>
              </p:blipFill>
              <p:spPr>
                <a:xfrm>
                  <a:off x="7413202" y="2156432"/>
                  <a:ext cx="156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5358" name="Freihand 55357">
                  <a:extLst>
                    <a:ext uri="{FF2B5EF4-FFF2-40B4-BE49-F238E27FC236}">
                      <a16:creationId xmlns:a16="http://schemas.microsoft.com/office/drawing/2014/main" id="{CA916BBB-754B-4174-9A2E-517A9F37ED4C}"/>
                    </a:ext>
                  </a:extLst>
                </p14:cNvPr>
                <p14:cNvContentPartPr/>
                <p14:nvPr/>
              </p14:nvContentPartPr>
              <p14:xfrm>
                <a:off x="6668002" y="2436512"/>
                <a:ext cx="70560" cy="48600"/>
              </p14:xfrm>
            </p:contentPart>
          </mc:Choice>
          <mc:Fallback xmlns="">
            <p:pic>
              <p:nvPicPr>
                <p:cNvPr id="55358" name="Freihand 55357">
                  <a:extLst>
                    <a:ext uri="{FF2B5EF4-FFF2-40B4-BE49-F238E27FC236}">
                      <a16:creationId xmlns:a16="http://schemas.microsoft.com/office/drawing/2014/main" id="{CA916BBB-754B-4174-9A2E-517A9F37ED4C}"/>
                    </a:ext>
                  </a:extLst>
                </p:cNvPr>
                <p:cNvPicPr/>
                <p:nvPr/>
              </p:nvPicPr>
              <p:blipFill>
                <a:blip r:embed="rId199"/>
                <a:stretch>
                  <a:fillRect/>
                </a:stretch>
              </p:blipFill>
              <p:spPr>
                <a:xfrm>
                  <a:off x="6663682" y="2432192"/>
                  <a:ext cx="79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5359" name="Freihand 55358">
                  <a:extLst>
                    <a:ext uri="{FF2B5EF4-FFF2-40B4-BE49-F238E27FC236}">
                      <a16:creationId xmlns:a16="http://schemas.microsoft.com/office/drawing/2014/main" id="{EC9F8EA0-6FEB-4BCD-BBDE-EF6D625D98BC}"/>
                    </a:ext>
                  </a:extLst>
                </p14:cNvPr>
                <p14:cNvContentPartPr/>
                <p14:nvPr/>
              </p14:nvContentPartPr>
              <p14:xfrm>
                <a:off x="6691402" y="2423912"/>
                <a:ext cx="71280" cy="24120"/>
              </p14:xfrm>
            </p:contentPart>
          </mc:Choice>
          <mc:Fallback xmlns="">
            <p:pic>
              <p:nvPicPr>
                <p:cNvPr id="55359" name="Freihand 55358">
                  <a:extLst>
                    <a:ext uri="{FF2B5EF4-FFF2-40B4-BE49-F238E27FC236}">
                      <a16:creationId xmlns:a16="http://schemas.microsoft.com/office/drawing/2014/main" id="{EC9F8EA0-6FEB-4BCD-BBDE-EF6D625D98BC}"/>
                    </a:ext>
                  </a:extLst>
                </p:cNvPr>
                <p:cNvPicPr/>
                <p:nvPr/>
              </p:nvPicPr>
              <p:blipFill>
                <a:blip r:embed="rId201"/>
                <a:stretch>
                  <a:fillRect/>
                </a:stretch>
              </p:blipFill>
              <p:spPr>
                <a:xfrm>
                  <a:off x="6687082" y="2419592"/>
                  <a:ext cx="79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5362" name="Freihand 55361">
                  <a:extLst>
                    <a:ext uri="{FF2B5EF4-FFF2-40B4-BE49-F238E27FC236}">
                      <a16:creationId xmlns:a16="http://schemas.microsoft.com/office/drawing/2014/main" id="{EB038DFC-787A-4301-86FF-6720A88225DB}"/>
                    </a:ext>
                  </a:extLst>
                </p14:cNvPr>
                <p14:cNvContentPartPr/>
                <p14:nvPr/>
              </p14:nvContentPartPr>
              <p14:xfrm>
                <a:off x="5437882" y="3415352"/>
                <a:ext cx="2007000" cy="128160"/>
              </p14:xfrm>
            </p:contentPart>
          </mc:Choice>
          <mc:Fallback xmlns="">
            <p:pic>
              <p:nvPicPr>
                <p:cNvPr id="55362" name="Freihand 55361">
                  <a:extLst>
                    <a:ext uri="{FF2B5EF4-FFF2-40B4-BE49-F238E27FC236}">
                      <a16:creationId xmlns:a16="http://schemas.microsoft.com/office/drawing/2014/main" id="{EB038DFC-787A-4301-86FF-6720A88225DB}"/>
                    </a:ext>
                  </a:extLst>
                </p:cNvPr>
                <p:cNvPicPr/>
                <p:nvPr/>
              </p:nvPicPr>
              <p:blipFill>
                <a:blip r:embed="rId203"/>
                <a:stretch>
                  <a:fillRect/>
                </a:stretch>
              </p:blipFill>
              <p:spPr>
                <a:xfrm>
                  <a:off x="5433562" y="3411032"/>
                  <a:ext cx="2015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5363" name="Freihand 55362">
                  <a:extLst>
                    <a:ext uri="{FF2B5EF4-FFF2-40B4-BE49-F238E27FC236}">
                      <a16:creationId xmlns:a16="http://schemas.microsoft.com/office/drawing/2014/main" id="{18825B85-4342-40DC-A96C-5BFEB3788C35}"/>
                    </a:ext>
                  </a:extLst>
                </p14:cNvPr>
                <p14:cNvContentPartPr/>
                <p14:nvPr/>
              </p14:nvContentPartPr>
              <p14:xfrm>
                <a:off x="5330242" y="3354152"/>
                <a:ext cx="440640" cy="279720"/>
              </p14:xfrm>
            </p:contentPart>
          </mc:Choice>
          <mc:Fallback xmlns="">
            <p:pic>
              <p:nvPicPr>
                <p:cNvPr id="55363" name="Freihand 55362">
                  <a:extLst>
                    <a:ext uri="{FF2B5EF4-FFF2-40B4-BE49-F238E27FC236}">
                      <a16:creationId xmlns:a16="http://schemas.microsoft.com/office/drawing/2014/main" id="{18825B85-4342-40DC-A96C-5BFEB3788C35}"/>
                    </a:ext>
                  </a:extLst>
                </p:cNvPr>
                <p:cNvPicPr/>
                <p:nvPr/>
              </p:nvPicPr>
              <p:blipFill>
                <a:blip r:embed="rId205"/>
                <a:stretch>
                  <a:fillRect/>
                </a:stretch>
              </p:blipFill>
              <p:spPr>
                <a:xfrm>
                  <a:off x="5325922" y="3349832"/>
                  <a:ext cx="4492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5364" name="Freihand 55363">
                  <a:extLst>
                    <a:ext uri="{FF2B5EF4-FFF2-40B4-BE49-F238E27FC236}">
                      <a16:creationId xmlns:a16="http://schemas.microsoft.com/office/drawing/2014/main" id="{AFF432A7-F002-4AA6-B8D8-185FBC9D78ED}"/>
                    </a:ext>
                  </a:extLst>
                </p14:cNvPr>
                <p14:cNvContentPartPr/>
                <p14:nvPr/>
              </p14:nvContentPartPr>
              <p14:xfrm>
                <a:off x="7330762" y="3337592"/>
                <a:ext cx="817920" cy="132120"/>
              </p14:xfrm>
            </p:contentPart>
          </mc:Choice>
          <mc:Fallback xmlns="">
            <p:pic>
              <p:nvPicPr>
                <p:cNvPr id="55364" name="Freihand 55363">
                  <a:extLst>
                    <a:ext uri="{FF2B5EF4-FFF2-40B4-BE49-F238E27FC236}">
                      <a16:creationId xmlns:a16="http://schemas.microsoft.com/office/drawing/2014/main" id="{AFF432A7-F002-4AA6-B8D8-185FBC9D78ED}"/>
                    </a:ext>
                  </a:extLst>
                </p:cNvPr>
                <p:cNvPicPr/>
                <p:nvPr/>
              </p:nvPicPr>
              <p:blipFill>
                <a:blip r:embed="rId207"/>
                <a:stretch>
                  <a:fillRect/>
                </a:stretch>
              </p:blipFill>
              <p:spPr>
                <a:xfrm>
                  <a:off x="7326442" y="3333272"/>
                  <a:ext cx="826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5365" name="Freihand 55364">
                  <a:extLst>
                    <a:ext uri="{FF2B5EF4-FFF2-40B4-BE49-F238E27FC236}">
                      <a16:creationId xmlns:a16="http://schemas.microsoft.com/office/drawing/2014/main" id="{2ECA7C9F-16D5-417C-9B32-12281B2BFB36}"/>
                    </a:ext>
                  </a:extLst>
                </p14:cNvPr>
                <p14:cNvContentPartPr/>
                <p14:nvPr/>
              </p14:nvContentPartPr>
              <p14:xfrm>
                <a:off x="8334442" y="3090272"/>
                <a:ext cx="290880" cy="243360"/>
              </p14:xfrm>
            </p:contentPart>
          </mc:Choice>
          <mc:Fallback xmlns="">
            <p:pic>
              <p:nvPicPr>
                <p:cNvPr id="55365" name="Freihand 55364">
                  <a:extLst>
                    <a:ext uri="{FF2B5EF4-FFF2-40B4-BE49-F238E27FC236}">
                      <a16:creationId xmlns:a16="http://schemas.microsoft.com/office/drawing/2014/main" id="{2ECA7C9F-16D5-417C-9B32-12281B2BFB36}"/>
                    </a:ext>
                  </a:extLst>
                </p:cNvPr>
                <p:cNvPicPr/>
                <p:nvPr/>
              </p:nvPicPr>
              <p:blipFill>
                <a:blip r:embed="rId209"/>
                <a:stretch>
                  <a:fillRect/>
                </a:stretch>
              </p:blipFill>
              <p:spPr>
                <a:xfrm>
                  <a:off x="8330122" y="3085952"/>
                  <a:ext cx="2995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5366" name="Freihand 55365">
                  <a:extLst>
                    <a:ext uri="{FF2B5EF4-FFF2-40B4-BE49-F238E27FC236}">
                      <a16:creationId xmlns:a16="http://schemas.microsoft.com/office/drawing/2014/main" id="{8E064E26-47EC-4BDE-AC5F-920931EF4E51}"/>
                    </a:ext>
                  </a:extLst>
                </p14:cNvPr>
                <p14:cNvContentPartPr/>
                <p14:nvPr/>
              </p14:nvContentPartPr>
              <p14:xfrm>
                <a:off x="8495722" y="2955992"/>
                <a:ext cx="235440" cy="398880"/>
              </p14:xfrm>
            </p:contentPart>
          </mc:Choice>
          <mc:Fallback xmlns="">
            <p:pic>
              <p:nvPicPr>
                <p:cNvPr id="55366" name="Freihand 55365">
                  <a:extLst>
                    <a:ext uri="{FF2B5EF4-FFF2-40B4-BE49-F238E27FC236}">
                      <a16:creationId xmlns:a16="http://schemas.microsoft.com/office/drawing/2014/main" id="{8E064E26-47EC-4BDE-AC5F-920931EF4E51}"/>
                    </a:ext>
                  </a:extLst>
                </p:cNvPr>
                <p:cNvPicPr/>
                <p:nvPr/>
              </p:nvPicPr>
              <p:blipFill>
                <a:blip r:embed="rId211"/>
                <a:stretch>
                  <a:fillRect/>
                </a:stretch>
              </p:blipFill>
              <p:spPr>
                <a:xfrm>
                  <a:off x="8491402" y="2951672"/>
                  <a:ext cx="24408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5367" name="Freihand 55366">
                  <a:extLst>
                    <a:ext uri="{FF2B5EF4-FFF2-40B4-BE49-F238E27FC236}">
                      <a16:creationId xmlns:a16="http://schemas.microsoft.com/office/drawing/2014/main" id="{B0C6871B-38B6-4C3B-A7C8-FA8E2A429001}"/>
                    </a:ext>
                  </a:extLst>
                </p14:cNvPr>
                <p14:cNvContentPartPr/>
                <p14:nvPr/>
              </p14:nvContentPartPr>
              <p14:xfrm>
                <a:off x="8792362" y="3081272"/>
                <a:ext cx="4320" cy="24840"/>
              </p14:xfrm>
            </p:contentPart>
          </mc:Choice>
          <mc:Fallback xmlns="">
            <p:pic>
              <p:nvPicPr>
                <p:cNvPr id="55367" name="Freihand 55366">
                  <a:extLst>
                    <a:ext uri="{FF2B5EF4-FFF2-40B4-BE49-F238E27FC236}">
                      <a16:creationId xmlns:a16="http://schemas.microsoft.com/office/drawing/2014/main" id="{B0C6871B-38B6-4C3B-A7C8-FA8E2A429001}"/>
                    </a:ext>
                  </a:extLst>
                </p:cNvPr>
                <p:cNvPicPr/>
                <p:nvPr/>
              </p:nvPicPr>
              <p:blipFill>
                <a:blip r:embed="rId213"/>
                <a:stretch>
                  <a:fillRect/>
                </a:stretch>
              </p:blipFill>
              <p:spPr>
                <a:xfrm>
                  <a:off x="8788042" y="3076952"/>
                  <a:ext cx="12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5368" name="Freihand 55367">
                  <a:extLst>
                    <a:ext uri="{FF2B5EF4-FFF2-40B4-BE49-F238E27FC236}">
                      <a16:creationId xmlns:a16="http://schemas.microsoft.com/office/drawing/2014/main" id="{49DAF4D4-BDB2-4EEC-B516-A27BEF516F2A}"/>
                    </a:ext>
                  </a:extLst>
                </p14:cNvPr>
                <p14:cNvContentPartPr/>
                <p14:nvPr/>
              </p14:nvContentPartPr>
              <p14:xfrm>
                <a:off x="8871202" y="2790392"/>
                <a:ext cx="378720" cy="309240"/>
              </p14:xfrm>
            </p:contentPart>
          </mc:Choice>
          <mc:Fallback xmlns="">
            <p:pic>
              <p:nvPicPr>
                <p:cNvPr id="55368" name="Freihand 55367">
                  <a:extLst>
                    <a:ext uri="{FF2B5EF4-FFF2-40B4-BE49-F238E27FC236}">
                      <a16:creationId xmlns:a16="http://schemas.microsoft.com/office/drawing/2014/main" id="{49DAF4D4-BDB2-4EEC-B516-A27BEF516F2A}"/>
                    </a:ext>
                  </a:extLst>
                </p:cNvPr>
                <p:cNvPicPr/>
                <p:nvPr/>
              </p:nvPicPr>
              <p:blipFill>
                <a:blip r:embed="rId215"/>
                <a:stretch>
                  <a:fillRect/>
                </a:stretch>
              </p:blipFill>
              <p:spPr>
                <a:xfrm>
                  <a:off x="8866882" y="2786072"/>
                  <a:ext cx="3873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5369" name="Freihand 55368">
                  <a:extLst>
                    <a:ext uri="{FF2B5EF4-FFF2-40B4-BE49-F238E27FC236}">
                      <a16:creationId xmlns:a16="http://schemas.microsoft.com/office/drawing/2014/main" id="{F0FCCA04-435F-4091-80D8-42FF65455429}"/>
                    </a:ext>
                  </a:extLst>
                </p14:cNvPr>
                <p14:cNvContentPartPr/>
                <p14:nvPr/>
              </p14:nvContentPartPr>
              <p14:xfrm>
                <a:off x="9023482" y="2782472"/>
                <a:ext cx="32400" cy="2880"/>
              </p14:xfrm>
            </p:contentPart>
          </mc:Choice>
          <mc:Fallback xmlns="">
            <p:pic>
              <p:nvPicPr>
                <p:cNvPr id="55369" name="Freihand 55368">
                  <a:extLst>
                    <a:ext uri="{FF2B5EF4-FFF2-40B4-BE49-F238E27FC236}">
                      <a16:creationId xmlns:a16="http://schemas.microsoft.com/office/drawing/2014/main" id="{F0FCCA04-435F-4091-80D8-42FF65455429}"/>
                    </a:ext>
                  </a:extLst>
                </p:cNvPr>
                <p:cNvPicPr/>
                <p:nvPr/>
              </p:nvPicPr>
              <p:blipFill>
                <a:blip r:embed="rId217"/>
                <a:stretch>
                  <a:fillRect/>
                </a:stretch>
              </p:blipFill>
              <p:spPr>
                <a:xfrm>
                  <a:off x="9019162" y="2778152"/>
                  <a:ext cx="41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370" name="Freihand 55369">
                  <a:extLst>
                    <a:ext uri="{FF2B5EF4-FFF2-40B4-BE49-F238E27FC236}">
                      <a16:creationId xmlns:a16="http://schemas.microsoft.com/office/drawing/2014/main" id="{39F64EA0-9DC8-4D96-B9C0-D831BE939FA5}"/>
                    </a:ext>
                  </a:extLst>
                </p14:cNvPr>
                <p14:cNvContentPartPr/>
                <p14:nvPr/>
              </p14:nvContentPartPr>
              <p14:xfrm>
                <a:off x="9414802" y="2712992"/>
                <a:ext cx="301320" cy="209160"/>
              </p14:xfrm>
            </p:contentPart>
          </mc:Choice>
          <mc:Fallback xmlns="">
            <p:pic>
              <p:nvPicPr>
                <p:cNvPr id="55370" name="Freihand 55369">
                  <a:extLst>
                    <a:ext uri="{FF2B5EF4-FFF2-40B4-BE49-F238E27FC236}">
                      <a16:creationId xmlns:a16="http://schemas.microsoft.com/office/drawing/2014/main" id="{39F64EA0-9DC8-4D96-B9C0-D831BE939FA5}"/>
                    </a:ext>
                  </a:extLst>
                </p:cNvPr>
                <p:cNvPicPr/>
                <p:nvPr/>
              </p:nvPicPr>
              <p:blipFill>
                <a:blip r:embed="rId219"/>
                <a:stretch>
                  <a:fillRect/>
                </a:stretch>
              </p:blipFill>
              <p:spPr>
                <a:xfrm>
                  <a:off x="9410482" y="2708672"/>
                  <a:ext cx="309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5371" name="Freihand 55370">
                  <a:extLst>
                    <a:ext uri="{FF2B5EF4-FFF2-40B4-BE49-F238E27FC236}">
                      <a16:creationId xmlns:a16="http://schemas.microsoft.com/office/drawing/2014/main" id="{63CEE152-E46A-4A30-ABB6-C239FC87C745}"/>
                    </a:ext>
                  </a:extLst>
                </p14:cNvPr>
                <p14:cNvContentPartPr/>
                <p14:nvPr/>
              </p14:nvContentPartPr>
              <p14:xfrm>
                <a:off x="9884602" y="2664392"/>
                <a:ext cx="203760" cy="81000"/>
              </p14:xfrm>
            </p:contentPart>
          </mc:Choice>
          <mc:Fallback xmlns="">
            <p:pic>
              <p:nvPicPr>
                <p:cNvPr id="55371" name="Freihand 55370">
                  <a:extLst>
                    <a:ext uri="{FF2B5EF4-FFF2-40B4-BE49-F238E27FC236}">
                      <a16:creationId xmlns:a16="http://schemas.microsoft.com/office/drawing/2014/main" id="{63CEE152-E46A-4A30-ABB6-C239FC87C745}"/>
                    </a:ext>
                  </a:extLst>
                </p:cNvPr>
                <p:cNvPicPr/>
                <p:nvPr/>
              </p:nvPicPr>
              <p:blipFill>
                <a:blip r:embed="rId221"/>
                <a:stretch>
                  <a:fillRect/>
                </a:stretch>
              </p:blipFill>
              <p:spPr>
                <a:xfrm>
                  <a:off x="9880282" y="2660072"/>
                  <a:ext cx="212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5372" name="Freihand 55371">
                  <a:extLst>
                    <a:ext uri="{FF2B5EF4-FFF2-40B4-BE49-F238E27FC236}">
                      <a16:creationId xmlns:a16="http://schemas.microsoft.com/office/drawing/2014/main" id="{762BEF66-D8AD-4061-8F07-4353B1B5D6FE}"/>
                    </a:ext>
                  </a:extLst>
                </p14:cNvPr>
                <p14:cNvContentPartPr/>
                <p14:nvPr/>
              </p14:nvContentPartPr>
              <p14:xfrm>
                <a:off x="10093762" y="2563952"/>
                <a:ext cx="115200" cy="269640"/>
              </p14:xfrm>
            </p:contentPart>
          </mc:Choice>
          <mc:Fallback xmlns="">
            <p:pic>
              <p:nvPicPr>
                <p:cNvPr id="55372" name="Freihand 55371">
                  <a:extLst>
                    <a:ext uri="{FF2B5EF4-FFF2-40B4-BE49-F238E27FC236}">
                      <a16:creationId xmlns:a16="http://schemas.microsoft.com/office/drawing/2014/main" id="{762BEF66-D8AD-4061-8F07-4353B1B5D6FE}"/>
                    </a:ext>
                  </a:extLst>
                </p:cNvPr>
                <p:cNvPicPr/>
                <p:nvPr/>
              </p:nvPicPr>
              <p:blipFill>
                <a:blip r:embed="rId223"/>
                <a:stretch>
                  <a:fillRect/>
                </a:stretch>
              </p:blipFill>
              <p:spPr>
                <a:xfrm>
                  <a:off x="10089442" y="2559632"/>
                  <a:ext cx="1238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5373" name="Freihand 55372">
                  <a:extLst>
                    <a:ext uri="{FF2B5EF4-FFF2-40B4-BE49-F238E27FC236}">
                      <a16:creationId xmlns:a16="http://schemas.microsoft.com/office/drawing/2014/main" id="{034C5A13-557A-40D0-AF0B-66BCE322ACA5}"/>
                    </a:ext>
                  </a:extLst>
                </p14:cNvPr>
                <p14:cNvContentPartPr/>
                <p14:nvPr/>
              </p14:nvContentPartPr>
              <p14:xfrm>
                <a:off x="10242802" y="2503112"/>
                <a:ext cx="187560" cy="141840"/>
              </p14:xfrm>
            </p:contentPart>
          </mc:Choice>
          <mc:Fallback xmlns="">
            <p:pic>
              <p:nvPicPr>
                <p:cNvPr id="55373" name="Freihand 55372">
                  <a:extLst>
                    <a:ext uri="{FF2B5EF4-FFF2-40B4-BE49-F238E27FC236}">
                      <a16:creationId xmlns:a16="http://schemas.microsoft.com/office/drawing/2014/main" id="{034C5A13-557A-40D0-AF0B-66BCE322ACA5}"/>
                    </a:ext>
                  </a:extLst>
                </p:cNvPr>
                <p:cNvPicPr/>
                <p:nvPr/>
              </p:nvPicPr>
              <p:blipFill>
                <a:blip r:embed="rId225"/>
                <a:stretch>
                  <a:fillRect/>
                </a:stretch>
              </p:blipFill>
              <p:spPr>
                <a:xfrm>
                  <a:off x="10238482" y="2498792"/>
                  <a:ext cx="196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5374" name="Freihand 55373">
                  <a:extLst>
                    <a:ext uri="{FF2B5EF4-FFF2-40B4-BE49-F238E27FC236}">
                      <a16:creationId xmlns:a16="http://schemas.microsoft.com/office/drawing/2014/main" id="{7781F820-EB8C-46B6-9CE1-7F903DB70D0F}"/>
                    </a:ext>
                  </a:extLst>
                </p14:cNvPr>
                <p14:cNvContentPartPr/>
                <p14:nvPr/>
              </p14:nvContentPartPr>
              <p14:xfrm>
                <a:off x="10431802" y="2468912"/>
                <a:ext cx="75600" cy="84960"/>
              </p14:xfrm>
            </p:contentPart>
          </mc:Choice>
          <mc:Fallback xmlns="">
            <p:pic>
              <p:nvPicPr>
                <p:cNvPr id="55374" name="Freihand 55373">
                  <a:extLst>
                    <a:ext uri="{FF2B5EF4-FFF2-40B4-BE49-F238E27FC236}">
                      <a16:creationId xmlns:a16="http://schemas.microsoft.com/office/drawing/2014/main" id="{7781F820-EB8C-46B6-9CE1-7F903DB70D0F}"/>
                    </a:ext>
                  </a:extLst>
                </p:cNvPr>
                <p:cNvPicPr/>
                <p:nvPr/>
              </p:nvPicPr>
              <p:blipFill>
                <a:blip r:embed="rId227"/>
                <a:stretch>
                  <a:fillRect/>
                </a:stretch>
              </p:blipFill>
              <p:spPr>
                <a:xfrm>
                  <a:off x="10427482" y="2464592"/>
                  <a:ext cx="8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5375" name="Freihand 55374">
                  <a:extLst>
                    <a:ext uri="{FF2B5EF4-FFF2-40B4-BE49-F238E27FC236}">
                      <a16:creationId xmlns:a16="http://schemas.microsoft.com/office/drawing/2014/main" id="{2495CA83-BF52-4352-AD73-154A3747EECB}"/>
                    </a:ext>
                  </a:extLst>
                </p14:cNvPr>
                <p14:cNvContentPartPr/>
                <p14:nvPr/>
              </p14:nvContentPartPr>
              <p14:xfrm>
                <a:off x="10542322" y="2316632"/>
                <a:ext cx="136080" cy="195480"/>
              </p14:xfrm>
            </p:contentPart>
          </mc:Choice>
          <mc:Fallback xmlns="">
            <p:pic>
              <p:nvPicPr>
                <p:cNvPr id="55375" name="Freihand 55374">
                  <a:extLst>
                    <a:ext uri="{FF2B5EF4-FFF2-40B4-BE49-F238E27FC236}">
                      <a16:creationId xmlns:a16="http://schemas.microsoft.com/office/drawing/2014/main" id="{2495CA83-BF52-4352-AD73-154A3747EECB}"/>
                    </a:ext>
                  </a:extLst>
                </p:cNvPr>
                <p:cNvPicPr/>
                <p:nvPr/>
              </p:nvPicPr>
              <p:blipFill>
                <a:blip r:embed="rId229"/>
                <a:stretch>
                  <a:fillRect/>
                </a:stretch>
              </p:blipFill>
              <p:spPr>
                <a:xfrm>
                  <a:off x="10538002" y="2312312"/>
                  <a:ext cx="144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5376" name="Freihand 55375">
                  <a:extLst>
                    <a:ext uri="{FF2B5EF4-FFF2-40B4-BE49-F238E27FC236}">
                      <a16:creationId xmlns:a16="http://schemas.microsoft.com/office/drawing/2014/main" id="{9BC99837-CB8F-4CAA-8923-FBDB40C7CBF1}"/>
                    </a:ext>
                  </a:extLst>
                </p14:cNvPr>
                <p14:cNvContentPartPr/>
                <p14:nvPr/>
              </p14:nvContentPartPr>
              <p14:xfrm>
                <a:off x="10692442" y="2271272"/>
                <a:ext cx="275040" cy="191160"/>
              </p14:xfrm>
            </p:contentPart>
          </mc:Choice>
          <mc:Fallback xmlns="">
            <p:pic>
              <p:nvPicPr>
                <p:cNvPr id="55376" name="Freihand 55375">
                  <a:extLst>
                    <a:ext uri="{FF2B5EF4-FFF2-40B4-BE49-F238E27FC236}">
                      <a16:creationId xmlns:a16="http://schemas.microsoft.com/office/drawing/2014/main" id="{9BC99837-CB8F-4CAA-8923-FBDB40C7CBF1}"/>
                    </a:ext>
                  </a:extLst>
                </p:cNvPr>
                <p:cNvPicPr/>
                <p:nvPr/>
              </p:nvPicPr>
              <p:blipFill>
                <a:blip r:embed="rId231"/>
                <a:stretch>
                  <a:fillRect/>
                </a:stretch>
              </p:blipFill>
              <p:spPr>
                <a:xfrm>
                  <a:off x="10688122" y="2266952"/>
                  <a:ext cx="283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5379" name="Freihand 55378">
                  <a:extLst>
                    <a:ext uri="{FF2B5EF4-FFF2-40B4-BE49-F238E27FC236}">
                      <a16:creationId xmlns:a16="http://schemas.microsoft.com/office/drawing/2014/main" id="{78EBF57D-3EA0-4ADF-85E5-43042E729C7D}"/>
                    </a:ext>
                  </a:extLst>
                </p14:cNvPr>
                <p14:cNvContentPartPr/>
                <p14:nvPr/>
              </p14:nvContentPartPr>
              <p14:xfrm>
                <a:off x="8993242" y="3330752"/>
                <a:ext cx="84600" cy="133560"/>
              </p14:xfrm>
            </p:contentPart>
          </mc:Choice>
          <mc:Fallback xmlns="">
            <p:pic>
              <p:nvPicPr>
                <p:cNvPr id="55379" name="Freihand 55378">
                  <a:extLst>
                    <a:ext uri="{FF2B5EF4-FFF2-40B4-BE49-F238E27FC236}">
                      <a16:creationId xmlns:a16="http://schemas.microsoft.com/office/drawing/2014/main" id="{78EBF57D-3EA0-4ADF-85E5-43042E729C7D}"/>
                    </a:ext>
                  </a:extLst>
                </p:cNvPr>
                <p:cNvPicPr/>
                <p:nvPr/>
              </p:nvPicPr>
              <p:blipFill>
                <a:blip r:embed="rId233"/>
                <a:stretch>
                  <a:fillRect/>
                </a:stretch>
              </p:blipFill>
              <p:spPr>
                <a:xfrm>
                  <a:off x="8988922" y="3326432"/>
                  <a:ext cx="93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5380" name="Freihand 55379">
                  <a:extLst>
                    <a:ext uri="{FF2B5EF4-FFF2-40B4-BE49-F238E27FC236}">
                      <a16:creationId xmlns:a16="http://schemas.microsoft.com/office/drawing/2014/main" id="{B521A7E0-22A8-4D80-8257-94DF0DCCA2A8}"/>
                    </a:ext>
                  </a:extLst>
                </p14:cNvPr>
                <p14:cNvContentPartPr/>
                <p14:nvPr/>
              </p14:nvContentPartPr>
              <p14:xfrm>
                <a:off x="8974162" y="3380432"/>
                <a:ext cx="154440" cy="95760"/>
              </p14:xfrm>
            </p:contentPart>
          </mc:Choice>
          <mc:Fallback xmlns="">
            <p:pic>
              <p:nvPicPr>
                <p:cNvPr id="55380" name="Freihand 55379">
                  <a:extLst>
                    <a:ext uri="{FF2B5EF4-FFF2-40B4-BE49-F238E27FC236}">
                      <a16:creationId xmlns:a16="http://schemas.microsoft.com/office/drawing/2014/main" id="{B521A7E0-22A8-4D80-8257-94DF0DCCA2A8}"/>
                    </a:ext>
                  </a:extLst>
                </p:cNvPr>
                <p:cNvPicPr/>
                <p:nvPr/>
              </p:nvPicPr>
              <p:blipFill>
                <a:blip r:embed="rId235"/>
                <a:stretch>
                  <a:fillRect/>
                </a:stretch>
              </p:blipFill>
              <p:spPr>
                <a:xfrm>
                  <a:off x="8969842" y="3376112"/>
                  <a:ext cx="163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5381" name="Freihand 55380">
                  <a:extLst>
                    <a:ext uri="{FF2B5EF4-FFF2-40B4-BE49-F238E27FC236}">
                      <a16:creationId xmlns:a16="http://schemas.microsoft.com/office/drawing/2014/main" id="{1C1B9D81-BA20-4B45-888E-E30D76B7D635}"/>
                    </a:ext>
                  </a:extLst>
                </p14:cNvPr>
                <p14:cNvContentPartPr/>
                <p14:nvPr/>
              </p14:nvContentPartPr>
              <p14:xfrm>
                <a:off x="8887402" y="3283952"/>
                <a:ext cx="128160" cy="49680"/>
              </p14:xfrm>
            </p:contentPart>
          </mc:Choice>
          <mc:Fallback xmlns="">
            <p:pic>
              <p:nvPicPr>
                <p:cNvPr id="55381" name="Freihand 55380">
                  <a:extLst>
                    <a:ext uri="{FF2B5EF4-FFF2-40B4-BE49-F238E27FC236}">
                      <a16:creationId xmlns:a16="http://schemas.microsoft.com/office/drawing/2014/main" id="{1C1B9D81-BA20-4B45-888E-E30D76B7D635}"/>
                    </a:ext>
                  </a:extLst>
                </p:cNvPr>
                <p:cNvPicPr/>
                <p:nvPr/>
              </p:nvPicPr>
              <p:blipFill>
                <a:blip r:embed="rId237"/>
                <a:stretch>
                  <a:fillRect/>
                </a:stretch>
              </p:blipFill>
              <p:spPr>
                <a:xfrm>
                  <a:off x="8883082" y="3279632"/>
                  <a:ext cx="1368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5382" name="Freihand 55381">
                  <a:extLst>
                    <a:ext uri="{FF2B5EF4-FFF2-40B4-BE49-F238E27FC236}">
                      <a16:creationId xmlns:a16="http://schemas.microsoft.com/office/drawing/2014/main" id="{0E973DE2-DA9D-4F33-B765-F9776C7D020F}"/>
                    </a:ext>
                  </a:extLst>
                </p14:cNvPr>
                <p14:cNvContentPartPr/>
                <p14:nvPr/>
              </p14:nvContentPartPr>
              <p14:xfrm>
                <a:off x="9074242" y="3319592"/>
                <a:ext cx="142560" cy="56880"/>
              </p14:xfrm>
            </p:contentPart>
          </mc:Choice>
          <mc:Fallback xmlns="">
            <p:pic>
              <p:nvPicPr>
                <p:cNvPr id="55382" name="Freihand 55381">
                  <a:extLst>
                    <a:ext uri="{FF2B5EF4-FFF2-40B4-BE49-F238E27FC236}">
                      <a16:creationId xmlns:a16="http://schemas.microsoft.com/office/drawing/2014/main" id="{0E973DE2-DA9D-4F33-B765-F9776C7D020F}"/>
                    </a:ext>
                  </a:extLst>
                </p:cNvPr>
                <p:cNvPicPr/>
                <p:nvPr/>
              </p:nvPicPr>
              <p:blipFill>
                <a:blip r:embed="rId239"/>
                <a:stretch>
                  <a:fillRect/>
                </a:stretch>
              </p:blipFill>
              <p:spPr>
                <a:xfrm>
                  <a:off x="9069922" y="3315272"/>
                  <a:ext cx="151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5383" name="Freihand 55382">
                  <a:extLst>
                    <a:ext uri="{FF2B5EF4-FFF2-40B4-BE49-F238E27FC236}">
                      <a16:creationId xmlns:a16="http://schemas.microsoft.com/office/drawing/2014/main" id="{ACA48845-6915-400A-BE07-EA83895F5EC4}"/>
                    </a:ext>
                  </a:extLst>
                </p14:cNvPr>
                <p14:cNvContentPartPr/>
                <p14:nvPr/>
              </p14:nvContentPartPr>
              <p14:xfrm>
                <a:off x="9218962" y="3222032"/>
                <a:ext cx="168840" cy="112680"/>
              </p14:xfrm>
            </p:contentPart>
          </mc:Choice>
          <mc:Fallback xmlns="">
            <p:pic>
              <p:nvPicPr>
                <p:cNvPr id="55383" name="Freihand 55382">
                  <a:extLst>
                    <a:ext uri="{FF2B5EF4-FFF2-40B4-BE49-F238E27FC236}">
                      <a16:creationId xmlns:a16="http://schemas.microsoft.com/office/drawing/2014/main" id="{ACA48845-6915-400A-BE07-EA83895F5EC4}"/>
                    </a:ext>
                  </a:extLst>
                </p:cNvPr>
                <p:cNvPicPr/>
                <p:nvPr/>
              </p:nvPicPr>
              <p:blipFill>
                <a:blip r:embed="rId241"/>
                <a:stretch>
                  <a:fillRect/>
                </a:stretch>
              </p:blipFill>
              <p:spPr>
                <a:xfrm>
                  <a:off x="9214642" y="3217712"/>
                  <a:ext cx="177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5384" name="Freihand 55383">
                  <a:extLst>
                    <a:ext uri="{FF2B5EF4-FFF2-40B4-BE49-F238E27FC236}">
                      <a16:creationId xmlns:a16="http://schemas.microsoft.com/office/drawing/2014/main" id="{B2464F83-1958-4201-949D-1F739605C293}"/>
                    </a:ext>
                  </a:extLst>
                </p14:cNvPr>
                <p14:cNvContentPartPr/>
                <p14:nvPr/>
              </p14:nvContentPartPr>
              <p14:xfrm>
                <a:off x="9352882" y="3190352"/>
                <a:ext cx="91080" cy="105120"/>
              </p14:xfrm>
            </p:contentPart>
          </mc:Choice>
          <mc:Fallback xmlns="">
            <p:pic>
              <p:nvPicPr>
                <p:cNvPr id="55384" name="Freihand 55383">
                  <a:extLst>
                    <a:ext uri="{FF2B5EF4-FFF2-40B4-BE49-F238E27FC236}">
                      <a16:creationId xmlns:a16="http://schemas.microsoft.com/office/drawing/2014/main" id="{B2464F83-1958-4201-949D-1F739605C293}"/>
                    </a:ext>
                  </a:extLst>
                </p:cNvPr>
                <p:cNvPicPr/>
                <p:nvPr/>
              </p:nvPicPr>
              <p:blipFill>
                <a:blip r:embed="rId243"/>
                <a:stretch>
                  <a:fillRect/>
                </a:stretch>
              </p:blipFill>
              <p:spPr>
                <a:xfrm>
                  <a:off x="9348562" y="3186032"/>
                  <a:ext cx="99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5385" name="Freihand 55384">
                  <a:extLst>
                    <a:ext uri="{FF2B5EF4-FFF2-40B4-BE49-F238E27FC236}">
                      <a16:creationId xmlns:a16="http://schemas.microsoft.com/office/drawing/2014/main" id="{61B8352A-1E17-4C37-AE01-D09251CC27CD}"/>
                    </a:ext>
                  </a:extLst>
                </p14:cNvPr>
                <p14:cNvContentPartPr/>
                <p14:nvPr/>
              </p14:nvContentPartPr>
              <p14:xfrm>
                <a:off x="9427402" y="3109712"/>
                <a:ext cx="151200" cy="128520"/>
              </p14:xfrm>
            </p:contentPart>
          </mc:Choice>
          <mc:Fallback xmlns="">
            <p:pic>
              <p:nvPicPr>
                <p:cNvPr id="55385" name="Freihand 55384">
                  <a:extLst>
                    <a:ext uri="{FF2B5EF4-FFF2-40B4-BE49-F238E27FC236}">
                      <a16:creationId xmlns:a16="http://schemas.microsoft.com/office/drawing/2014/main" id="{61B8352A-1E17-4C37-AE01-D09251CC27CD}"/>
                    </a:ext>
                  </a:extLst>
                </p:cNvPr>
                <p:cNvPicPr/>
                <p:nvPr/>
              </p:nvPicPr>
              <p:blipFill>
                <a:blip r:embed="rId245"/>
                <a:stretch>
                  <a:fillRect/>
                </a:stretch>
              </p:blipFill>
              <p:spPr>
                <a:xfrm>
                  <a:off x="9423082" y="3105392"/>
                  <a:ext cx="159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5386" name="Freihand 55385">
                  <a:extLst>
                    <a:ext uri="{FF2B5EF4-FFF2-40B4-BE49-F238E27FC236}">
                      <a16:creationId xmlns:a16="http://schemas.microsoft.com/office/drawing/2014/main" id="{6F2B0D8B-944D-4695-9F5B-2E44FF2301EE}"/>
                    </a:ext>
                  </a:extLst>
                </p14:cNvPr>
                <p14:cNvContentPartPr/>
                <p14:nvPr/>
              </p14:nvContentPartPr>
              <p14:xfrm>
                <a:off x="9527482" y="3013952"/>
                <a:ext cx="169560" cy="172440"/>
              </p14:xfrm>
            </p:contentPart>
          </mc:Choice>
          <mc:Fallback xmlns="">
            <p:pic>
              <p:nvPicPr>
                <p:cNvPr id="55386" name="Freihand 55385">
                  <a:extLst>
                    <a:ext uri="{FF2B5EF4-FFF2-40B4-BE49-F238E27FC236}">
                      <a16:creationId xmlns:a16="http://schemas.microsoft.com/office/drawing/2014/main" id="{6F2B0D8B-944D-4695-9F5B-2E44FF2301EE}"/>
                    </a:ext>
                  </a:extLst>
                </p:cNvPr>
                <p:cNvPicPr/>
                <p:nvPr/>
              </p:nvPicPr>
              <p:blipFill>
                <a:blip r:embed="rId247"/>
                <a:stretch>
                  <a:fillRect/>
                </a:stretch>
              </p:blipFill>
              <p:spPr>
                <a:xfrm>
                  <a:off x="9523162" y="3009632"/>
                  <a:ext cx="178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5387" name="Freihand 55386">
                  <a:extLst>
                    <a:ext uri="{FF2B5EF4-FFF2-40B4-BE49-F238E27FC236}">
                      <a16:creationId xmlns:a16="http://schemas.microsoft.com/office/drawing/2014/main" id="{E2AFD529-BB2F-4267-BB7D-1D4D1CE92284}"/>
                    </a:ext>
                  </a:extLst>
                </p14:cNvPr>
                <p14:cNvContentPartPr/>
                <p14:nvPr/>
              </p14:nvContentPartPr>
              <p14:xfrm>
                <a:off x="9605242" y="2993432"/>
                <a:ext cx="48600" cy="14760"/>
              </p14:xfrm>
            </p:contentPart>
          </mc:Choice>
          <mc:Fallback xmlns="">
            <p:pic>
              <p:nvPicPr>
                <p:cNvPr id="55387" name="Freihand 55386">
                  <a:extLst>
                    <a:ext uri="{FF2B5EF4-FFF2-40B4-BE49-F238E27FC236}">
                      <a16:creationId xmlns:a16="http://schemas.microsoft.com/office/drawing/2014/main" id="{E2AFD529-BB2F-4267-BB7D-1D4D1CE92284}"/>
                    </a:ext>
                  </a:extLst>
                </p:cNvPr>
                <p:cNvPicPr/>
                <p:nvPr/>
              </p:nvPicPr>
              <p:blipFill>
                <a:blip r:embed="rId249"/>
                <a:stretch>
                  <a:fillRect/>
                </a:stretch>
              </p:blipFill>
              <p:spPr>
                <a:xfrm>
                  <a:off x="9600922" y="2989112"/>
                  <a:ext cx="57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5388" name="Freihand 55387">
                  <a:extLst>
                    <a:ext uri="{FF2B5EF4-FFF2-40B4-BE49-F238E27FC236}">
                      <a16:creationId xmlns:a16="http://schemas.microsoft.com/office/drawing/2014/main" id="{376378E5-578E-4425-A236-A8CFC3AA25B7}"/>
                    </a:ext>
                  </a:extLst>
                </p14:cNvPr>
                <p14:cNvContentPartPr/>
                <p14:nvPr/>
              </p14:nvContentPartPr>
              <p14:xfrm>
                <a:off x="9706402" y="3050672"/>
                <a:ext cx="158400" cy="57960"/>
              </p14:xfrm>
            </p:contentPart>
          </mc:Choice>
          <mc:Fallback xmlns="">
            <p:pic>
              <p:nvPicPr>
                <p:cNvPr id="55388" name="Freihand 55387">
                  <a:extLst>
                    <a:ext uri="{FF2B5EF4-FFF2-40B4-BE49-F238E27FC236}">
                      <a16:creationId xmlns:a16="http://schemas.microsoft.com/office/drawing/2014/main" id="{376378E5-578E-4425-A236-A8CFC3AA25B7}"/>
                    </a:ext>
                  </a:extLst>
                </p:cNvPr>
                <p:cNvPicPr/>
                <p:nvPr/>
              </p:nvPicPr>
              <p:blipFill>
                <a:blip r:embed="rId251"/>
                <a:stretch>
                  <a:fillRect/>
                </a:stretch>
              </p:blipFill>
              <p:spPr>
                <a:xfrm>
                  <a:off x="9702082" y="3046352"/>
                  <a:ext cx="167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5389" name="Freihand 55388">
                  <a:extLst>
                    <a:ext uri="{FF2B5EF4-FFF2-40B4-BE49-F238E27FC236}">
                      <a16:creationId xmlns:a16="http://schemas.microsoft.com/office/drawing/2014/main" id="{F309494F-4AED-4E0D-82AA-445E8CB0EEBB}"/>
                    </a:ext>
                  </a:extLst>
                </p14:cNvPr>
                <p14:cNvContentPartPr/>
                <p14:nvPr/>
              </p14:nvContentPartPr>
              <p14:xfrm>
                <a:off x="9877402" y="2959232"/>
                <a:ext cx="255240" cy="81360"/>
              </p14:xfrm>
            </p:contentPart>
          </mc:Choice>
          <mc:Fallback xmlns="">
            <p:pic>
              <p:nvPicPr>
                <p:cNvPr id="55389" name="Freihand 55388">
                  <a:extLst>
                    <a:ext uri="{FF2B5EF4-FFF2-40B4-BE49-F238E27FC236}">
                      <a16:creationId xmlns:a16="http://schemas.microsoft.com/office/drawing/2014/main" id="{F309494F-4AED-4E0D-82AA-445E8CB0EEBB}"/>
                    </a:ext>
                  </a:extLst>
                </p:cNvPr>
                <p:cNvPicPr/>
                <p:nvPr/>
              </p:nvPicPr>
              <p:blipFill>
                <a:blip r:embed="rId253"/>
                <a:stretch>
                  <a:fillRect/>
                </a:stretch>
              </p:blipFill>
              <p:spPr>
                <a:xfrm>
                  <a:off x="9873082" y="2954912"/>
                  <a:ext cx="263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5390" name="Freihand 55389">
                  <a:extLst>
                    <a:ext uri="{FF2B5EF4-FFF2-40B4-BE49-F238E27FC236}">
                      <a16:creationId xmlns:a16="http://schemas.microsoft.com/office/drawing/2014/main" id="{6524CF4E-7D3A-4DB5-9F09-58C39F75D2A2}"/>
                    </a:ext>
                  </a:extLst>
                </p14:cNvPr>
                <p14:cNvContentPartPr/>
                <p14:nvPr/>
              </p14:nvContentPartPr>
              <p14:xfrm>
                <a:off x="9421642" y="2958152"/>
                <a:ext cx="45360" cy="6480"/>
              </p14:xfrm>
            </p:contentPart>
          </mc:Choice>
          <mc:Fallback xmlns="">
            <p:pic>
              <p:nvPicPr>
                <p:cNvPr id="55390" name="Freihand 55389">
                  <a:extLst>
                    <a:ext uri="{FF2B5EF4-FFF2-40B4-BE49-F238E27FC236}">
                      <a16:creationId xmlns:a16="http://schemas.microsoft.com/office/drawing/2014/main" id="{6524CF4E-7D3A-4DB5-9F09-58C39F75D2A2}"/>
                    </a:ext>
                  </a:extLst>
                </p:cNvPr>
                <p:cNvPicPr/>
                <p:nvPr/>
              </p:nvPicPr>
              <p:blipFill>
                <a:blip r:embed="rId255"/>
                <a:stretch>
                  <a:fillRect/>
                </a:stretch>
              </p:blipFill>
              <p:spPr>
                <a:xfrm>
                  <a:off x="9417322" y="2953832"/>
                  <a:ext cx="54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5394" name="Freihand 55393">
                  <a:extLst>
                    <a:ext uri="{FF2B5EF4-FFF2-40B4-BE49-F238E27FC236}">
                      <a16:creationId xmlns:a16="http://schemas.microsoft.com/office/drawing/2014/main" id="{2B4281FF-AA89-4F3C-A8C8-FF11BB3CA80E}"/>
                    </a:ext>
                  </a:extLst>
                </p14:cNvPr>
                <p14:cNvContentPartPr/>
                <p14:nvPr/>
              </p14:nvContentPartPr>
              <p14:xfrm>
                <a:off x="10251082" y="2445152"/>
                <a:ext cx="167760" cy="191520"/>
              </p14:xfrm>
            </p:contentPart>
          </mc:Choice>
          <mc:Fallback xmlns="">
            <p:pic>
              <p:nvPicPr>
                <p:cNvPr id="55394" name="Freihand 55393">
                  <a:extLst>
                    <a:ext uri="{FF2B5EF4-FFF2-40B4-BE49-F238E27FC236}">
                      <a16:creationId xmlns:a16="http://schemas.microsoft.com/office/drawing/2014/main" id="{2B4281FF-AA89-4F3C-A8C8-FF11BB3CA80E}"/>
                    </a:ext>
                  </a:extLst>
                </p:cNvPr>
                <p:cNvPicPr/>
                <p:nvPr/>
              </p:nvPicPr>
              <p:blipFill>
                <a:blip r:embed="rId257"/>
                <a:stretch>
                  <a:fillRect/>
                </a:stretch>
              </p:blipFill>
              <p:spPr>
                <a:xfrm>
                  <a:off x="10246762" y="2440832"/>
                  <a:ext cx="176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5396" name="Freihand 55395">
                  <a:extLst>
                    <a:ext uri="{FF2B5EF4-FFF2-40B4-BE49-F238E27FC236}">
                      <a16:creationId xmlns:a16="http://schemas.microsoft.com/office/drawing/2014/main" id="{DA2FF6C0-1900-4E45-B81A-CB068AAE44D0}"/>
                    </a:ext>
                  </a:extLst>
                </p14:cNvPr>
                <p14:cNvContentPartPr/>
                <p14:nvPr/>
              </p14:nvContentPartPr>
              <p14:xfrm>
                <a:off x="10294282" y="2884352"/>
                <a:ext cx="252000" cy="72000"/>
              </p14:xfrm>
            </p:contentPart>
          </mc:Choice>
          <mc:Fallback xmlns="">
            <p:pic>
              <p:nvPicPr>
                <p:cNvPr id="55396" name="Freihand 55395">
                  <a:extLst>
                    <a:ext uri="{FF2B5EF4-FFF2-40B4-BE49-F238E27FC236}">
                      <a16:creationId xmlns:a16="http://schemas.microsoft.com/office/drawing/2014/main" id="{DA2FF6C0-1900-4E45-B81A-CB068AAE44D0}"/>
                    </a:ext>
                  </a:extLst>
                </p:cNvPr>
                <p:cNvPicPr/>
                <p:nvPr/>
              </p:nvPicPr>
              <p:blipFill>
                <a:blip r:embed="rId259"/>
                <a:stretch>
                  <a:fillRect/>
                </a:stretch>
              </p:blipFill>
              <p:spPr>
                <a:xfrm>
                  <a:off x="10289962" y="2880032"/>
                  <a:ext cx="260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5397" name="Freihand 55396">
                  <a:extLst>
                    <a:ext uri="{FF2B5EF4-FFF2-40B4-BE49-F238E27FC236}">
                      <a16:creationId xmlns:a16="http://schemas.microsoft.com/office/drawing/2014/main" id="{ACE6FB33-C004-4687-9D7B-0763C71F27EC}"/>
                    </a:ext>
                  </a:extLst>
                </p14:cNvPr>
                <p14:cNvContentPartPr/>
                <p14:nvPr/>
              </p14:nvContentPartPr>
              <p14:xfrm>
                <a:off x="10441522" y="2789312"/>
                <a:ext cx="360" cy="360"/>
              </p14:xfrm>
            </p:contentPart>
          </mc:Choice>
          <mc:Fallback xmlns="">
            <p:pic>
              <p:nvPicPr>
                <p:cNvPr id="55397" name="Freihand 55396">
                  <a:extLst>
                    <a:ext uri="{FF2B5EF4-FFF2-40B4-BE49-F238E27FC236}">
                      <a16:creationId xmlns:a16="http://schemas.microsoft.com/office/drawing/2014/main" id="{ACE6FB33-C004-4687-9D7B-0763C71F27EC}"/>
                    </a:ext>
                  </a:extLst>
                </p:cNvPr>
                <p:cNvPicPr/>
                <p:nvPr/>
              </p:nvPicPr>
              <p:blipFill>
                <a:blip r:embed="rId261"/>
                <a:stretch>
                  <a:fillRect/>
                </a:stretch>
              </p:blipFill>
              <p:spPr>
                <a:xfrm>
                  <a:off x="10437202" y="2784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5398" name="Freihand 55397">
                  <a:extLst>
                    <a:ext uri="{FF2B5EF4-FFF2-40B4-BE49-F238E27FC236}">
                      <a16:creationId xmlns:a16="http://schemas.microsoft.com/office/drawing/2014/main" id="{9C6AC4E3-6EA1-4995-85E2-B15E0EC03D24}"/>
                    </a:ext>
                  </a:extLst>
                </p14:cNvPr>
                <p14:cNvContentPartPr/>
                <p14:nvPr/>
              </p14:nvContentPartPr>
              <p14:xfrm>
                <a:off x="10642402" y="2638832"/>
                <a:ext cx="209520" cy="202680"/>
              </p14:xfrm>
            </p:contentPart>
          </mc:Choice>
          <mc:Fallback xmlns="">
            <p:pic>
              <p:nvPicPr>
                <p:cNvPr id="55398" name="Freihand 55397">
                  <a:extLst>
                    <a:ext uri="{FF2B5EF4-FFF2-40B4-BE49-F238E27FC236}">
                      <a16:creationId xmlns:a16="http://schemas.microsoft.com/office/drawing/2014/main" id="{9C6AC4E3-6EA1-4995-85E2-B15E0EC03D24}"/>
                    </a:ext>
                  </a:extLst>
                </p:cNvPr>
                <p:cNvPicPr/>
                <p:nvPr/>
              </p:nvPicPr>
              <p:blipFill>
                <a:blip r:embed="rId263"/>
                <a:stretch>
                  <a:fillRect/>
                </a:stretch>
              </p:blipFill>
              <p:spPr>
                <a:xfrm>
                  <a:off x="10638082" y="2634512"/>
                  <a:ext cx="218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5399" name="Freihand 55398">
                  <a:extLst>
                    <a:ext uri="{FF2B5EF4-FFF2-40B4-BE49-F238E27FC236}">
                      <a16:creationId xmlns:a16="http://schemas.microsoft.com/office/drawing/2014/main" id="{FEBAEE05-B3C1-493B-B95F-2192E1FD8516}"/>
                    </a:ext>
                  </a:extLst>
                </p14:cNvPr>
                <p14:cNvContentPartPr/>
                <p14:nvPr/>
              </p14:nvContentPartPr>
              <p14:xfrm>
                <a:off x="10867762" y="2723072"/>
                <a:ext cx="3600" cy="21600"/>
              </p14:xfrm>
            </p:contentPart>
          </mc:Choice>
          <mc:Fallback xmlns="">
            <p:pic>
              <p:nvPicPr>
                <p:cNvPr id="55399" name="Freihand 55398">
                  <a:extLst>
                    <a:ext uri="{FF2B5EF4-FFF2-40B4-BE49-F238E27FC236}">
                      <a16:creationId xmlns:a16="http://schemas.microsoft.com/office/drawing/2014/main" id="{FEBAEE05-B3C1-493B-B95F-2192E1FD8516}"/>
                    </a:ext>
                  </a:extLst>
                </p:cNvPr>
                <p:cNvPicPr/>
                <p:nvPr/>
              </p:nvPicPr>
              <p:blipFill>
                <a:blip r:embed="rId53"/>
                <a:stretch>
                  <a:fillRect/>
                </a:stretch>
              </p:blipFill>
              <p:spPr>
                <a:xfrm>
                  <a:off x="10863442" y="2718752"/>
                  <a:ext cx="12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5400" name="Freihand 55399">
                  <a:extLst>
                    <a:ext uri="{FF2B5EF4-FFF2-40B4-BE49-F238E27FC236}">
                      <a16:creationId xmlns:a16="http://schemas.microsoft.com/office/drawing/2014/main" id="{3B2FC1DD-6A99-4A24-8B92-E18F73D0A8B3}"/>
                    </a:ext>
                  </a:extLst>
                </p14:cNvPr>
                <p14:cNvContentPartPr/>
                <p14:nvPr/>
              </p14:nvContentPartPr>
              <p14:xfrm>
                <a:off x="10876402" y="2612552"/>
                <a:ext cx="140760" cy="161280"/>
              </p14:xfrm>
            </p:contentPart>
          </mc:Choice>
          <mc:Fallback xmlns="">
            <p:pic>
              <p:nvPicPr>
                <p:cNvPr id="55400" name="Freihand 55399">
                  <a:extLst>
                    <a:ext uri="{FF2B5EF4-FFF2-40B4-BE49-F238E27FC236}">
                      <a16:creationId xmlns:a16="http://schemas.microsoft.com/office/drawing/2014/main" id="{3B2FC1DD-6A99-4A24-8B92-E18F73D0A8B3}"/>
                    </a:ext>
                  </a:extLst>
                </p:cNvPr>
                <p:cNvPicPr/>
                <p:nvPr/>
              </p:nvPicPr>
              <p:blipFill>
                <a:blip r:embed="rId266"/>
                <a:stretch>
                  <a:fillRect/>
                </a:stretch>
              </p:blipFill>
              <p:spPr>
                <a:xfrm>
                  <a:off x="10872082" y="2608232"/>
                  <a:ext cx="149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5401" name="Freihand 55400">
                  <a:extLst>
                    <a:ext uri="{FF2B5EF4-FFF2-40B4-BE49-F238E27FC236}">
                      <a16:creationId xmlns:a16="http://schemas.microsoft.com/office/drawing/2014/main" id="{03A782D5-28AD-4D61-9E26-C9115CC7D98B}"/>
                    </a:ext>
                  </a:extLst>
                </p14:cNvPr>
                <p14:cNvContentPartPr/>
                <p14:nvPr/>
              </p14:nvContentPartPr>
              <p14:xfrm>
                <a:off x="10972882" y="2550992"/>
                <a:ext cx="62280" cy="171360"/>
              </p14:xfrm>
            </p:contentPart>
          </mc:Choice>
          <mc:Fallback xmlns="">
            <p:pic>
              <p:nvPicPr>
                <p:cNvPr id="55401" name="Freihand 55400">
                  <a:extLst>
                    <a:ext uri="{FF2B5EF4-FFF2-40B4-BE49-F238E27FC236}">
                      <a16:creationId xmlns:a16="http://schemas.microsoft.com/office/drawing/2014/main" id="{03A782D5-28AD-4D61-9E26-C9115CC7D98B}"/>
                    </a:ext>
                  </a:extLst>
                </p:cNvPr>
                <p:cNvPicPr/>
                <p:nvPr/>
              </p:nvPicPr>
              <p:blipFill>
                <a:blip r:embed="rId268"/>
                <a:stretch>
                  <a:fillRect/>
                </a:stretch>
              </p:blipFill>
              <p:spPr>
                <a:xfrm>
                  <a:off x="10968562" y="2546672"/>
                  <a:ext cx="70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5402" name="Freihand 55401">
                  <a:extLst>
                    <a:ext uri="{FF2B5EF4-FFF2-40B4-BE49-F238E27FC236}">
                      <a16:creationId xmlns:a16="http://schemas.microsoft.com/office/drawing/2014/main" id="{2C433B0F-9ECF-4FD2-A98B-ECB134C99FE3}"/>
                    </a:ext>
                  </a:extLst>
                </p14:cNvPr>
                <p14:cNvContentPartPr/>
                <p14:nvPr/>
              </p14:nvContentPartPr>
              <p14:xfrm>
                <a:off x="10904842" y="2583032"/>
                <a:ext cx="43920" cy="360"/>
              </p14:xfrm>
            </p:contentPart>
          </mc:Choice>
          <mc:Fallback xmlns="">
            <p:pic>
              <p:nvPicPr>
                <p:cNvPr id="55402" name="Freihand 55401">
                  <a:extLst>
                    <a:ext uri="{FF2B5EF4-FFF2-40B4-BE49-F238E27FC236}">
                      <a16:creationId xmlns:a16="http://schemas.microsoft.com/office/drawing/2014/main" id="{2C433B0F-9ECF-4FD2-A98B-ECB134C99FE3}"/>
                    </a:ext>
                  </a:extLst>
                </p:cNvPr>
                <p:cNvPicPr/>
                <p:nvPr/>
              </p:nvPicPr>
              <p:blipFill>
                <a:blip r:embed="rId270"/>
                <a:stretch>
                  <a:fillRect/>
                </a:stretch>
              </p:blipFill>
              <p:spPr>
                <a:xfrm>
                  <a:off x="10900522" y="2578712"/>
                  <a:ext cx="52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5403" name="Freihand 55402">
                  <a:extLst>
                    <a:ext uri="{FF2B5EF4-FFF2-40B4-BE49-F238E27FC236}">
                      <a16:creationId xmlns:a16="http://schemas.microsoft.com/office/drawing/2014/main" id="{F4B32FC4-C265-4806-B6F2-3C3FEA9BAAC4}"/>
                    </a:ext>
                  </a:extLst>
                </p14:cNvPr>
                <p14:cNvContentPartPr/>
                <p14:nvPr/>
              </p14:nvContentPartPr>
              <p14:xfrm>
                <a:off x="11058562" y="2589152"/>
                <a:ext cx="89280" cy="85320"/>
              </p14:xfrm>
            </p:contentPart>
          </mc:Choice>
          <mc:Fallback xmlns="">
            <p:pic>
              <p:nvPicPr>
                <p:cNvPr id="55403" name="Freihand 55402">
                  <a:extLst>
                    <a:ext uri="{FF2B5EF4-FFF2-40B4-BE49-F238E27FC236}">
                      <a16:creationId xmlns:a16="http://schemas.microsoft.com/office/drawing/2014/main" id="{F4B32FC4-C265-4806-B6F2-3C3FEA9BAAC4}"/>
                    </a:ext>
                  </a:extLst>
                </p:cNvPr>
                <p:cNvPicPr/>
                <p:nvPr/>
              </p:nvPicPr>
              <p:blipFill>
                <a:blip r:embed="rId272"/>
                <a:stretch>
                  <a:fillRect/>
                </a:stretch>
              </p:blipFill>
              <p:spPr>
                <a:xfrm>
                  <a:off x="11054242" y="2584832"/>
                  <a:ext cx="97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5404" name="Freihand 55403">
                  <a:extLst>
                    <a:ext uri="{FF2B5EF4-FFF2-40B4-BE49-F238E27FC236}">
                      <a16:creationId xmlns:a16="http://schemas.microsoft.com/office/drawing/2014/main" id="{EA0BEB2B-41E0-432E-AD4F-F23BBBFBBF34}"/>
                    </a:ext>
                  </a:extLst>
                </p14:cNvPr>
                <p14:cNvContentPartPr/>
                <p14:nvPr/>
              </p14:nvContentPartPr>
              <p14:xfrm>
                <a:off x="11167282" y="2455592"/>
                <a:ext cx="123120" cy="182160"/>
              </p14:xfrm>
            </p:contentPart>
          </mc:Choice>
          <mc:Fallback xmlns="">
            <p:pic>
              <p:nvPicPr>
                <p:cNvPr id="55404" name="Freihand 55403">
                  <a:extLst>
                    <a:ext uri="{FF2B5EF4-FFF2-40B4-BE49-F238E27FC236}">
                      <a16:creationId xmlns:a16="http://schemas.microsoft.com/office/drawing/2014/main" id="{EA0BEB2B-41E0-432E-AD4F-F23BBBFBBF34}"/>
                    </a:ext>
                  </a:extLst>
                </p:cNvPr>
                <p:cNvPicPr/>
                <p:nvPr/>
              </p:nvPicPr>
              <p:blipFill>
                <a:blip r:embed="rId274"/>
                <a:stretch>
                  <a:fillRect/>
                </a:stretch>
              </p:blipFill>
              <p:spPr>
                <a:xfrm>
                  <a:off x="11162962" y="2451272"/>
                  <a:ext cx="131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5405" name="Freihand 55404">
                  <a:extLst>
                    <a:ext uri="{FF2B5EF4-FFF2-40B4-BE49-F238E27FC236}">
                      <a16:creationId xmlns:a16="http://schemas.microsoft.com/office/drawing/2014/main" id="{3538612F-D456-491D-9CAD-45EDC30C8E05}"/>
                    </a:ext>
                  </a:extLst>
                </p14:cNvPr>
                <p14:cNvContentPartPr/>
                <p14:nvPr/>
              </p14:nvContentPartPr>
              <p14:xfrm>
                <a:off x="11298682" y="2351552"/>
                <a:ext cx="234000" cy="227880"/>
              </p14:xfrm>
            </p:contentPart>
          </mc:Choice>
          <mc:Fallback xmlns="">
            <p:pic>
              <p:nvPicPr>
                <p:cNvPr id="55405" name="Freihand 55404">
                  <a:extLst>
                    <a:ext uri="{FF2B5EF4-FFF2-40B4-BE49-F238E27FC236}">
                      <a16:creationId xmlns:a16="http://schemas.microsoft.com/office/drawing/2014/main" id="{3538612F-D456-491D-9CAD-45EDC30C8E05}"/>
                    </a:ext>
                  </a:extLst>
                </p:cNvPr>
                <p:cNvPicPr/>
                <p:nvPr/>
              </p:nvPicPr>
              <p:blipFill>
                <a:blip r:embed="rId276"/>
                <a:stretch>
                  <a:fillRect/>
                </a:stretch>
              </p:blipFill>
              <p:spPr>
                <a:xfrm>
                  <a:off x="11294362" y="2347232"/>
                  <a:ext cx="2426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5406" name="Freihand 55405">
                  <a:extLst>
                    <a:ext uri="{FF2B5EF4-FFF2-40B4-BE49-F238E27FC236}">
                      <a16:creationId xmlns:a16="http://schemas.microsoft.com/office/drawing/2014/main" id="{AB7A3D02-A08A-4121-9BF7-E9A73D15FECB}"/>
                    </a:ext>
                  </a:extLst>
                </p14:cNvPr>
                <p14:cNvContentPartPr/>
                <p14:nvPr/>
              </p14:nvContentPartPr>
              <p14:xfrm>
                <a:off x="11540242" y="2418872"/>
                <a:ext cx="100800" cy="70200"/>
              </p14:xfrm>
            </p:contentPart>
          </mc:Choice>
          <mc:Fallback xmlns="">
            <p:pic>
              <p:nvPicPr>
                <p:cNvPr id="55406" name="Freihand 55405">
                  <a:extLst>
                    <a:ext uri="{FF2B5EF4-FFF2-40B4-BE49-F238E27FC236}">
                      <a16:creationId xmlns:a16="http://schemas.microsoft.com/office/drawing/2014/main" id="{AB7A3D02-A08A-4121-9BF7-E9A73D15FECB}"/>
                    </a:ext>
                  </a:extLst>
                </p:cNvPr>
                <p:cNvPicPr/>
                <p:nvPr/>
              </p:nvPicPr>
              <p:blipFill>
                <a:blip r:embed="rId278"/>
                <a:stretch>
                  <a:fillRect/>
                </a:stretch>
              </p:blipFill>
              <p:spPr>
                <a:xfrm>
                  <a:off x="11535922" y="2414552"/>
                  <a:ext cx="109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5407" name="Freihand 55406">
                  <a:extLst>
                    <a:ext uri="{FF2B5EF4-FFF2-40B4-BE49-F238E27FC236}">
                      <a16:creationId xmlns:a16="http://schemas.microsoft.com/office/drawing/2014/main" id="{31F4A72C-B7DE-4EB1-98AB-851DD6C7F0C0}"/>
                    </a:ext>
                  </a:extLst>
                </p14:cNvPr>
                <p14:cNvContentPartPr/>
                <p14:nvPr/>
              </p14:nvContentPartPr>
              <p14:xfrm>
                <a:off x="11700802" y="2387552"/>
                <a:ext cx="60840" cy="32760"/>
              </p14:xfrm>
            </p:contentPart>
          </mc:Choice>
          <mc:Fallback xmlns="">
            <p:pic>
              <p:nvPicPr>
                <p:cNvPr id="55407" name="Freihand 55406">
                  <a:extLst>
                    <a:ext uri="{FF2B5EF4-FFF2-40B4-BE49-F238E27FC236}">
                      <a16:creationId xmlns:a16="http://schemas.microsoft.com/office/drawing/2014/main" id="{31F4A72C-B7DE-4EB1-98AB-851DD6C7F0C0}"/>
                    </a:ext>
                  </a:extLst>
                </p:cNvPr>
                <p:cNvPicPr/>
                <p:nvPr/>
              </p:nvPicPr>
              <p:blipFill>
                <a:blip r:embed="rId280"/>
                <a:stretch>
                  <a:fillRect/>
                </a:stretch>
              </p:blipFill>
              <p:spPr>
                <a:xfrm>
                  <a:off x="11696482" y="2383232"/>
                  <a:ext cx="69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5408" name="Freihand 55407">
                  <a:extLst>
                    <a:ext uri="{FF2B5EF4-FFF2-40B4-BE49-F238E27FC236}">
                      <a16:creationId xmlns:a16="http://schemas.microsoft.com/office/drawing/2014/main" id="{9D1B5482-E68F-4CBA-9A03-29688F5B74B5}"/>
                    </a:ext>
                  </a:extLst>
                </p14:cNvPr>
                <p14:cNvContentPartPr/>
                <p14:nvPr/>
              </p14:nvContentPartPr>
              <p14:xfrm>
                <a:off x="10920322" y="2831792"/>
                <a:ext cx="106920" cy="224280"/>
              </p14:xfrm>
            </p:contentPart>
          </mc:Choice>
          <mc:Fallback xmlns="">
            <p:pic>
              <p:nvPicPr>
                <p:cNvPr id="55408" name="Freihand 55407">
                  <a:extLst>
                    <a:ext uri="{FF2B5EF4-FFF2-40B4-BE49-F238E27FC236}">
                      <a16:creationId xmlns:a16="http://schemas.microsoft.com/office/drawing/2014/main" id="{9D1B5482-E68F-4CBA-9A03-29688F5B74B5}"/>
                    </a:ext>
                  </a:extLst>
                </p:cNvPr>
                <p:cNvPicPr/>
                <p:nvPr/>
              </p:nvPicPr>
              <p:blipFill>
                <a:blip r:embed="rId282"/>
                <a:stretch>
                  <a:fillRect/>
                </a:stretch>
              </p:blipFill>
              <p:spPr>
                <a:xfrm>
                  <a:off x="10916002" y="2827472"/>
                  <a:ext cx="1155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5409" name="Freihand 55408">
                  <a:extLst>
                    <a:ext uri="{FF2B5EF4-FFF2-40B4-BE49-F238E27FC236}">
                      <a16:creationId xmlns:a16="http://schemas.microsoft.com/office/drawing/2014/main" id="{D88D80F5-6879-42EF-B56E-871A3ED5FA61}"/>
                    </a:ext>
                  </a:extLst>
                </p14:cNvPr>
                <p14:cNvContentPartPr/>
                <p14:nvPr/>
              </p14:nvContentPartPr>
              <p14:xfrm>
                <a:off x="11011042" y="2820632"/>
                <a:ext cx="284040" cy="205560"/>
              </p14:xfrm>
            </p:contentPart>
          </mc:Choice>
          <mc:Fallback xmlns="">
            <p:pic>
              <p:nvPicPr>
                <p:cNvPr id="55409" name="Freihand 55408">
                  <a:extLst>
                    <a:ext uri="{FF2B5EF4-FFF2-40B4-BE49-F238E27FC236}">
                      <a16:creationId xmlns:a16="http://schemas.microsoft.com/office/drawing/2014/main" id="{D88D80F5-6879-42EF-B56E-871A3ED5FA61}"/>
                    </a:ext>
                  </a:extLst>
                </p:cNvPr>
                <p:cNvPicPr/>
                <p:nvPr/>
              </p:nvPicPr>
              <p:blipFill>
                <a:blip r:embed="rId284"/>
                <a:stretch>
                  <a:fillRect/>
                </a:stretch>
              </p:blipFill>
              <p:spPr>
                <a:xfrm>
                  <a:off x="11006722" y="2816312"/>
                  <a:ext cx="2926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5410" name="Freihand 55409">
                  <a:extLst>
                    <a:ext uri="{FF2B5EF4-FFF2-40B4-BE49-F238E27FC236}">
                      <a16:creationId xmlns:a16="http://schemas.microsoft.com/office/drawing/2014/main" id="{BC1A8AEA-EE76-4E5F-92A0-DED34289C96D}"/>
                    </a:ext>
                  </a:extLst>
                </p14:cNvPr>
                <p14:cNvContentPartPr/>
                <p14:nvPr/>
              </p14:nvContentPartPr>
              <p14:xfrm>
                <a:off x="11259082" y="2754032"/>
                <a:ext cx="125640" cy="150840"/>
              </p14:xfrm>
            </p:contentPart>
          </mc:Choice>
          <mc:Fallback xmlns="">
            <p:pic>
              <p:nvPicPr>
                <p:cNvPr id="55410" name="Freihand 55409">
                  <a:extLst>
                    <a:ext uri="{FF2B5EF4-FFF2-40B4-BE49-F238E27FC236}">
                      <a16:creationId xmlns:a16="http://schemas.microsoft.com/office/drawing/2014/main" id="{BC1A8AEA-EE76-4E5F-92A0-DED34289C96D}"/>
                    </a:ext>
                  </a:extLst>
                </p:cNvPr>
                <p:cNvPicPr/>
                <p:nvPr/>
              </p:nvPicPr>
              <p:blipFill>
                <a:blip r:embed="rId286"/>
                <a:stretch>
                  <a:fillRect/>
                </a:stretch>
              </p:blipFill>
              <p:spPr>
                <a:xfrm>
                  <a:off x="11254762" y="2749712"/>
                  <a:ext cx="134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5411" name="Freihand 55410">
                  <a:extLst>
                    <a:ext uri="{FF2B5EF4-FFF2-40B4-BE49-F238E27FC236}">
                      <a16:creationId xmlns:a16="http://schemas.microsoft.com/office/drawing/2014/main" id="{C9198848-5AA0-45F0-9920-45B665E3D51A}"/>
                    </a:ext>
                  </a:extLst>
                </p14:cNvPr>
                <p14:cNvContentPartPr/>
                <p14:nvPr/>
              </p14:nvContentPartPr>
              <p14:xfrm>
                <a:off x="11369602" y="2683472"/>
                <a:ext cx="56160" cy="149760"/>
              </p14:xfrm>
            </p:contentPart>
          </mc:Choice>
          <mc:Fallback xmlns="">
            <p:pic>
              <p:nvPicPr>
                <p:cNvPr id="55411" name="Freihand 55410">
                  <a:extLst>
                    <a:ext uri="{FF2B5EF4-FFF2-40B4-BE49-F238E27FC236}">
                      <a16:creationId xmlns:a16="http://schemas.microsoft.com/office/drawing/2014/main" id="{C9198848-5AA0-45F0-9920-45B665E3D51A}"/>
                    </a:ext>
                  </a:extLst>
                </p:cNvPr>
                <p:cNvPicPr/>
                <p:nvPr/>
              </p:nvPicPr>
              <p:blipFill>
                <a:blip r:embed="rId288"/>
                <a:stretch>
                  <a:fillRect/>
                </a:stretch>
              </p:blipFill>
              <p:spPr>
                <a:xfrm>
                  <a:off x="11365282" y="2679152"/>
                  <a:ext cx="64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5412" name="Freihand 55411">
                  <a:extLst>
                    <a:ext uri="{FF2B5EF4-FFF2-40B4-BE49-F238E27FC236}">
                      <a16:creationId xmlns:a16="http://schemas.microsoft.com/office/drawing/2014/main" id="{1F88DE31-402C-4CBF-8EDF-87CE59E5FC90}"/>
                    </a:ext>
                  </a:extLst>
                </p14:cNvPr>
                <p14:cNvContentPartPr/>
                <p14:nvPr/>
              </p14:nvContentPartPr>
              <p14:xfrm>
                <a:off x="11442322" y="2585552"/>
                <a:ext cx="376920" cy="291960"/>
              </p14:xfrm>
            </p:contentPart>
          </mc:Choice>
          <mc:Fallback xmlns="">
            <p:pic>
              <p:nvPicPr>
                <p:cNvPr id="55412" name="Freihand 55411">
                  <a:extLst>
                    <a:ext uri="{FF2B5EF4-FFF2-40B4-BE49-F238E27FC236}">
                      <a16:creationId xmlns:a16="http://schemas.microsoft.com/office/drawing/2014/main" id="{1F88DE31-402C-4CBF-8EDF-87CE59E5FC90}"/>
                    </a:ext>
                  </a:extLst>
                </p:cNvPr>
                <p:cNvPicPr/>
                <p:nvPr/>
              </p:nvPicPr>
              <p:blipFill>
                <a:blip r:embed="rId290"/>
                <a:stretch>
                  <a:fillRect/>
                </a:stretch>
              </p:blipFill>
              <p:spPr>
                <a:xfrm>
                  <a:off x="11438002" y="2581232"/>
                  <a:ext cx="385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5413" name="Freihand 55412">
                  <a:extLst>
                    <a:ext uri="{FF2B5EF4-FFF2-40B4-BE49-F238E27FC236}">
                      <a16:creationId xmlns:a16="http://schemas.microsoft.com/office/drawing/2014/main" id="{7A3B1A3E-B128-4C4B-A279-B9D9949B7B0A}"/>
                    </a:ext>
                  </a:extLst>
                </p14:cNvPr>
                <p14:cNvContentPartPr/>
                <p14:nvPr/>
              </p14:nvContentPartPr>
              <p14:xfrm>
                <a:off x="10896202" y="2718392"/>
                <a:ext cx="986400" cy="501480"/>
              </p14:xfrm>
            </p:contentPart>
          </mc:Choice>
          <mc:Fallback xmlns="">
            <p:pic>
              <p:nvPicPr>
                <p:cNvPr id="55413" name="Freihand 55412">
                  <a:extLst>
                    <a:ext uri="{FF2B5EF4-FFF2-40B4-BE49-F238E27FC236}">
                      <a16:creationId xmlns:a16="http://schemas.microsoft.com/office/drawing/2014/main" id="{7A3B1A3E-B128-4C4B-A279-B9D9949B7B0A}"/>
                    </a:ext>
                  </a:extLst>
                </p:cNvPr>
                <p:cNvPicPr/>
                <p:nvPr/>
              </p:nvPicPr>
              <p:blipFill>
                <a:blip r:embed="rId292"/>
                <a:stretch>
                  <a:fillRect/>
                </a:stretch>
              </p:blipFill>
              <p:spPr>
                <a:xfrm>
                  <a:off x="10891882" y="2714072"/>
                  <a:ext cx="99504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5414" name="Freihand 55413">
                  <a:extLst>
                    <a:ext uri="{FF2B5EF4-FFF2-40B4-BE49-F238E27FC236}">
                      <a16:creationId xmlns:a16="http://schemas.microsoft.com/office/drawing/2014/main" id="{578737BF-999F-4B22-923E-00A14A203620}"/>
                    </a:ext>
                  </a:extLst>
                </p14:cNvPr>
                <p14:cNvContentPartPr/>
                <p14:nvPr/>
              </p14:nvContentPartPr>
              <p14:xfrm>
                <a:off x="11818882" y="2437952"/>
                <a:ext cx="116640" cy="190080"/>
              </p14:xfrm>
            </p:contentPart>
          </mc:Choice>
          <mc:Fallback xmlns="">
            <p:pic>
              <p:nvPicPr>
                <p:cNvPr id="55414" name="Freihand 55413">
                  <a:extLst>
                    <a:ext uri="{FF2B5EF4-FFF2-40B4-BE49-F238E27FC236}">
                      <a16:creationId xmlns:a16="http://schemas.microsoft.com/office/drawing/2014/main" id="{578737BF-999F-4B22-923E-00A14A203620}"/>
                    </a:ext>
                  </a:extLst>
                </p:cNvPr>
                <p:cNvPicPr/>
                <p:nvPr/>
              </p:nvPicPr>
              <p:blipFill>
                <a:blip r:embed="rId294"/>
                <a:stretch>
                  <a:fillRect/>
                </a:stretch>
              </p:blipFill>
              <p:spPr>
                <a:xfrm>
                  <a:off x="11814562" y="2433632"/>
                  <a:ext cx="125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5415" name="Freihand 55414">
                  <a:extLst>
                    <a:ext uri="{FF2B5EF4-FFF2-40B4-BE49-F238E27FC236}">
                      <a16:creationId xmlns:a16="http://schemas.microsoft.com/office/drawing/2014/main" id="{B45606B3-BB7E-431D-8099-EFF93FED7735}"/>
                    </a:ext>
                  </a:extLst>
                </p14:cNvPr>
                <p14:cNvContentPartPr/>
                <p14:nvPr/>
              </p14:nvContentPartPr>
              <p14:xfrm>
                <a:off x="11801602" y="2441552"/>
                <a:ext cx="94320" cy="24120"/>
              </p14:xfrm>
            </p:contentPart>
          </mc:Choice>
          <mc:Fallback xmlns="">
            <p:pic>
              <p:nvPicPr>
                <p:cNvPr id="55415" name="Freihand 55414">
                  <a:extLst>
                    <a:ext uri="{FF2B5EF4-FFF2-40B4-BE49-F238E27FC236}">
                      <a16:creationId xmlns:a16="http://schemas.microsoft.com/office/drawing/2014/main" id="{B45606B3-BB7E-431D-8099-EFF93FED7735}"/>
                    </a:ext>
                  </a:extLst>
                </p:cNvPr>
                <p:cNvPicPr/>
                <p:nvPr/>
              </p:nvPicPr>
              <p:blipFill>
                <a:blip r:embed="rId296"/>
                <a:stretch>
                  <a:fillRect/>
                </a:stretch>
              </p:blipFill>
              <p:spPr>
                <a:xfrm>
                  <a:off x="11797282" y="2437232"/>
                  <a:ext cx="102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5416" name="Freihand 55415">
                  <a:extLst>
                    <a:ext uri="{FF2B5EF4-FFF2-40B4-BE49-F238E27FC236}">
                      <a16:creationId xmlns:a16="http://schemas.microsoft.com/office/drawing/2014/main" id="{018856F5-E51F-4C37-8C9F-BFC327083A5F}"/>
                    </a:ext>
                  </a:extLst>
                </p14:cNvPr>
                <p14:cNvContentPartPr/>
                <p14:nvPr/>
              </p14:nvContentPartPr>
              <p14:xfrm>
                <a:off x="11862082" y="2619752"/>
                <a:ext cx="128880" cy="114840"/>
              </p14:xfrm>
            </p:contentPart>
          </mc:Choice>
          <mc:Fallback xmlns="">
            <p:pic>
              <p:nvPicPr>
                <p:cNvPr id="55416" name="Freihand 55415">
                  <a:extLst>
                    <a:ext uri="{FF2B5EF4-FFF2-40B4-BE49-F238E27FC236}">
                      <a16:creationId xmlns:a16="http://schemas.microsoft.com/office/drawing/2014/main" id="{018856F5-E51F-4C37-8C9F-BFC327083A5F}"/>
                    </a:ext>
                  </a:extLst>
                </p:cNvPr>
                <p:cNvPicPr/>
                <p:nvPr/>
              </p:nvPicPr>
              <p:blipFill>
                <a:blip r:embed="rId298"/>
                <a:stretch>
                  <a:fillRect/>
                </a:stretch>
              </p:blipFill>
              <p:spPr>
                <a:xfrm>
                  <a:off x="11857762" y="2615432"/>
                  <a:ext cx="137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55418" name="Freihand 55417">
                  <a:extLst>
                    <a:ext uri="{FF2B5EF4-FFF2-40B4-BE49-F238E27FC236}">
                      <a16:creationId xmlns:a16="http://schemas.microsoft.com/office/drawing/2014/main" id="{C29B1247-A096-49EF-83A4-E1C6572BE01E}"/>
                    </a:ext>
                  </a:extLst>
                </p14:cNvPr>
                <p14:cNvContentPartPr/>
                <p14:nvPr/>
              </p14:nvContentPartPr>
              <p14:xfrm>
                <a:off x="3968362" y="3275672"/>
                <a:ext cx="1447560" cy="436320"/>
              </p14:xfrm>
            </p:contentPart>
          </mc:Choice>
          <mc:Fallback xmlns="">
            <p:pic>
              <p:nvPicPr>
                <p:cNvPr id="55418" name="Freihand 55417">
                  <a:extLst>
                    <a:ext uri="{FF2B5EF4-FFF2-40B4-BE49-F238E27FC236}">
                      <a16:creationId xmlns:a16="http://schemas.microsoft.com/office/drawing/2014/main" id="{C29B1247-A096-49EF-83A4-E1C6572BE01E}"/>
                    </a:ext>
                  </a:extLst>
                </p:cNvPr>
                <p:cNvPicPr/>
                <p:nvPr/>
              </p:nvPicPr>
              <p:blipFill>
                <a:blip r:embed="rId300"/>
                <a:stretch>
                  <a:fillRect/>
                </a:stretch>
              </p:blipFill>
              <p:spPr>
                <a:xfrm>
                  <a:off x="3964042" y="3271352"/>
                  <a:ext cx="145620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55420" name="Freihand 55419">
                  <a:extLst>
                    <a:ext uri="{FF2B5EF4-FFF2-40B4-BE49-F238E27FC236}">
                      <a16:creationId xmlns:a16="http://schemas.microsoft.com/office/drawing/2014/main" id="{78D6B146-1E51-40D8-A2AA-30EB7E0928CB}"/>
                    </a:ext>
                  </a:extLst>
                </p14:cNvPr>
                <p14:cNvContentPartPr/>
                <p14:nvPr/>
              </p14:nvContentPartPr>
              <p14:xfrm>
                <a:off x="5307922" y="3582032"/>
                <a:ext cx="537120" cy="2246760"/>
              </p14:xfrm>
            </p:contentPart>
          </mc:Choice>
          <mc:Fallback xmlns="">
            <p:pic>
              <p:nvPicPr>
                <p:cNvPr id="55420" name="Freihand 55419">
                  <a:extLst>
                    <a:ext uri="{FF2B5EF4-FFF2-40B4-BE49-F238E27FC236}">
                      <a16:creationId xmlns:a16="http://schemas.microsoft.com/office/drawing/2014/main" id="{78D6B146-1E51-40D8-A2AA-30EB7E0928CB}"/>
                    </a:ext>
                  </a:extLst>
                </p:cNvPr>
                <p:cNvPicPr/>
                <p:nvPr/>
              </p:nvPicPr>
              <p:blipFill>
                <a:blip r:embed="rId302"/>
                <a:stretch>
                  <a:fillRect/>
                </a:stretch>
              </p:blipFill>
              <p:spPr>
                <a:xfrm>
                  <a:off x="5303602" y="3577712"/>
                  <a:ext cx="545760" cy="2255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55421" name="Freihand 55420">
                  <a:extLst>
                    <a:ext uri="{FF2B5EF4-FFF2-40B4-BE49-F238E27FC236}">
                      <a16:creationId xmlns:a16="http://schemas.microsoft.com/office/drawing/2014/main" id="{97FC3468-E7D8-4D6E-94EE-82B5CF71BE8F}"/>
                    </a:ext>
                  </a:extLst>
                </p14:cNvPr>
                <p14:cNvContentPartPr/>
                <p14:nvPr/>
              </p14:nvContentPartPr>
              <p14:xfrm>
                <a:off x="5453362" y="5621432"/>
                <a:ext cx="310680" cy="298440"/>
              </p14:xfrm>
            </p:contentPart>
          </mc:Choice>
          <mc:Fallback xmlns="">
            <p:pic>
              <p:nvPicPr>
                <p:cNvPr id="55421" name="Freihand 55420">
                  <a:extLst>
                    <a:ext uri="{FF2B5EF4-FFF2-40B4-BE49-F238E27FC236}">
                      <a16:creationId xmlns:a16="http://schemas.microsoft.com/office/drawing/2014/main" id="{97FC3468-E7D8-4D6E-94EE-82B5CF71BE8F}"/>
                    </a:ext>
                  </a:extLst>
                </p:cNvPr>
                <p:cNvPicPr/>
                <p:nvPr/>
              </p:nvPicPr>
              <p:blipFill>
                <a:blip r:embed="rId304"/>
                <a:stretch>
                  <a:fillRect/>
                </a:stretch>
              </p:blipFill>
              <p:spPr>
                <a:xfrm>
                  <a:off x="5449042" y="5617112"/>
                  <a:ext cx="3193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55423" name="Freihand 55422">
                  <a:extLst>
                    <a:ext uri="{FF2B5EF4-FFF2-40B4-BE49-F238E27FC236}">
                      <a16:creationId xmlns:a16="http://schemas.microsoft.com/office/drawing/2014/main" id="{04A4565F-368C-4B8F-8D52-A659CCFE4AD3}"/>
                    </a:ext>
                  </a:extLst>
                </p14:cNvPr>
                <p14:cNvContentPartPr/>
                <p14:nvPr/>
              </p14:nvContentPartPr>
              <p14:xfrm>
                <a:off x="4681882" y="6002312"/>
                <a:ext cx="114120" cy="216000"/>
              </p14:xfrm>
            </p:contentPart>
          </mc:Choice>
          <mc:Fallback xmlns="">
            <p:pic>
              <p:nvPicPr>
                <p:cNvPr id="55423" name="Freihand 55422">
                  <a:extLst>
                    <a:ext uri="{FF2B5EF4-FFF2-40B4-BE49-F238E27FC236}">
                      <a16:creationId xmlns:a16="http://schemas.microsoft.com/office/drawing/2014/main" id="{04A4565F-368C-4B8F-8D52-A659CCFE4AD3}"/>
                    </a:ext>
                  </a:extLst>
                </p:cNvPr>
                <p:cNvPicPr/>
                <p:nvPr/>
              </p:nvPicPr>
              <p:blipFill>
                <a:blip r:embed="rId306"/>
                <a:stretch>
                  <a:fillRect/>
                </a:stretch>
              </p:blipFill>
              <p:spPr>
                <a:xfrm>
                  <a:off x="4677562" y="5997992"/>
                  <a:ext cx="1227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55424" name="Freihand 55423">
                  <a:extLst>
                    <a:ext uri="{FF2B5EF4-FFF2-40B4-BE49-F238E27FC236}">
                      <a16:creationId xmlns:a16="http://schemas.microsoft.com/office/drawing/2014/main" id="{6D4CF01B-5280-4943-99B8-C675C9337AC7}"/>
                    </a:ext>
                  </a:extLst>
                </p14:cNvPr>
                <p14:cNvContentPartPr/>
                <p14:nvPr/>
              </p14:nvContentPartPr>
              <p14:xfrm>
                <a:off x="4821202" y="6021752"/>
                <a:ext cx="393120" cy="142920"/>
              </p14:xfrm>
            </p:contentPart>
          </mc:Choice>
          <mc:Fallback xmlns="">
            <p:pic>
              <p:nvPicPr>
                <p:cNvPr id="55424" name="Freihand 55423">
                  <a:extLst>
                    <a:ext uri="{FF2B5EF4-FFF2-40B4-BE49-F238E27FC236}">
                      <a16:creationId xmlns:a16="http://schemas.microsoft.com/office/drawing/2014/main" id="{6D4CF01B-5280-4943-99B8-C675C9337AC7}"/>
                    </a:ext>
                  </a:extLst>
                </p:cNvPr>
                <p:cNvPicPr/>
                <p:nvPr/>
              </p:nvPicPr>
              <p:blipFill>
                <a:blip r:embed="rId308"/>
                <a:stretch>
                  <a:fillRect/>
                </a:stretch>
              </p:blipFill>
              <p:spPr>
                <a:xfrm>
                  <a:off x="4816882" y="6017432"/>
                  <a:ext cx="401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55425" name="Freihand 55424">
                  <a:extLst>
                    <a:ext uri="{FF2B5EF4-FFF2-40B4-BE49-F238E27FC236}">
                      <a16:creationId xmlns:a16="http://schemas.microsoft.com/office/drawing/2014/main" id="{216E6F14-30FE-41E2-9637-D65311F2685D}"/>
                    </a:ext>
                  </a:extLst>
                </p14:cNvPr>
                <p14:cNvContentPartPr/>
                <p14:nvPr/>
              </p14:nvContentPartPr>
              <p14:xfrm>
                <a:off x="5244562" y="5906192"/>
                <a:ext cx="157680" cy="324720"/>
              </p14:xfrm>
            </p:contentPart>
          </mc:Choice>
          <mc:Fallback xmlns="">
            <p:pic>
              <p:nvPicPr>
                <p:cNvPr id="55425" name="Freihand 55424">
                  <a:extLst>
                    <a:ext uri="{FF2B5EF4-FFF2-40B4-BE49-F238E27FC236}">
                      <a16:creationId xmlns:a16="http://schemas.microsoft.com/office/drawing/2014/main" id="{216E6F14-30FE-41E2-9637-D65311F2685D}"/>
                    </a:ext>
                  </a:extLst>
                </p:cNvPr>
                <p:cNvPicPr/>
                <p:nvPr/>
              </p:nvPicPr>
              <p:blipFill>
                <a:blip r:embed="rId310"/>
                <a:stretch>
                  <a:fillRect/>
                </a:stretch>
              </p:blipFill>
              <p:spPr>
                <a:xfrm>
                  <a:off x="5240242" y="5901872"/>
                  <a:ext cx="1663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55426" name="Freihand 55425">
                  <a:extLst>
                    <a:ext uri="{FF2B5EF4-FFF2-40B4-BE49-F238E27FC236}">
                      <a16:creationId xmlns:a16="http://schemas.microsoft.com/office/drawing/2014/main" id="{77AAC770-5623-49C5-8AA9-F320EC9526D7}"/>
                    </a:ext>
                  </a:extLst>
                </p14:cNvPr>
                <p14:cNvContentPartPr/>
                <p14:nvPr/>
              </p14:nvContentPartPr>
              <p14:xfrm>
                <a:off x="5445442" y="5978192"/>
                <a:ext cx="106200" cy="96840"/>
              </p14:xfrm>
            </p:contentPart>
          </mc:Choice>
          <mc:Fallback xmlns="">
            <p:pic>
              <p:nvPicPr>
                <p:cNvPr id="55426" name="Freihand 55425">
                  <a:extLst>
                    <a:ext uri="{FF2B5EF4-FFF2-40B4-BE49-F238E27FC236}">
                      <a16:creationId xmlns:a16="http://schemas.microsoft.com/office/drawing/2014/main" id="{77AAC770-5623-49C5-8AA9-F320EC9526D7}"/>
                    </a:ext>
                  </a:extLst>
                </p:cNvPr>
                <p:cNvPicPr/>
                <p:nvPr/>
              </p:nvPicPr>
              <p:blipFill>
                <a:blip r:embed="rId312"/>
                <a:stretch>
                  <a:fillRect/>
                </a:stretch>
              </p:blipFill>
              <p:spPr>
                <a:xfrm>
                  <a:off x="5441122" y="5973872"/>
                  <a:ext cx="114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55427" name="Freihand 55426">
                  <a:extLst>
                    <a:ext uri="{FF2B5EF4-FFF2-40B4-BE49-F238E27FC236}">
                      <a16:creationId xmlns:a16="http://schemas.microsoft.com/office/drawing/2014/main" id="{FE661E60-8632-4DF6-826F-0471047EC730}"/>
                    </a:ext>
                  </a:extLst>
                </p14:cNvPr>
                <p14:cNvContentPartPr/>
                <p14:nvPr/>
              </p14:nvContentPartPr>
              <p14:xfrm>
                <a:off x="5592682" y="5902592"/>
                <a:ext cx="54360" cy="138600"/>
              </p14:xfrm>
            </p:contentPart>
          </mc:Choice>
          <mc:Fallback xmlns="">
            <p:pic>
              <p:nvPicPr>
                <p:cNvPr id="55427" name="Freihand 55426">
                  <a:extLst>
                    <a:ext uri="{FF2B5EF4-FFF2-40B4-BE49-F238E27FC236}">
                      <a16:creationId xmlns:a16="http://schemas.microsoft.com/office/drawing/2014/main" id="{FE661E60-8632-4DF6-826F-0471047EC730}"/>
                    </a:ext>
                  </a:extLst>
                </p:cNvPr>
                <p:cNvPicPr/>
                <p:nvPr/>
              </p:nvPicPr>
              <p:blipFill>
                <a:blip r:embed="rId314"/>
                <a:stretch>
                  <a:fillRect/>
                </a:stretch>
              </p:blipFill>
              <p:spPr>
                <a:xfrm>
                  <a:off x="5588362" y="5898272"/>
                  <a:ext cx="63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55428" name="Freihand 55427">
                  <a:extLst>
                    <a:ext uri="{FF2B5EF4-FFF2-40B4-BE49-F238E27FC236}">
                      <a16:creationId xmlns:a16="http://schemas.microsoft.com/office/drawing/2014/main" id="{705B39E3-094A-47DE-B64E-49AAE9174D83}"/>
                    </a:ext>
                  </a:extLst>
                </p14:cNvPr>
                <p14:cNvContentPartPr/>
                <p14:nvPr/>
              </p14:nvContentPartPr>
              <p14:xfrm>
                <a:off x="5676922" y="5832032"/>
                <a:ext cx="119520" cy="172080"/>
              </p14:xfrm>
            </p:contentPart>
          </mc:Choice>
          <mc:Fallback xmlns="">
            <p:pic>
              <p:nvPicPr>
                <p:cNvPr id="55428" name="Freihand 55427">
                  <a:extLst>
                    <a:ext uri="{FF2B5EF4-FFF2-40B4-BE49-F238E27FC236}">
                      <a16:creationId xmlns:a16="http://schemas.microsoft.com/office/drawing/2014/main" id="{705B39E3-094A-47DE-B64E-49AAE9174D83}"/>
                    </a:ext>
                  </a:extLst>
                </p:cNvPr>
                <p:cNvPicPr/>
                <p:nvPr/>
              </p:nvPicPr>
              <p:blipFill>
                <a:blip r:embed="rId316"/>
                <a:stretch>
                  <a:fillRect/>
                </a:stretch>
              </p:blipFill>
              <p:spPr>
                <a:xfrm>
                  <a:off x="5672602" y="5827712"/>
                  <a:ext cx="128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55429" name="Freihand 55428">
                  <a:extLst>
                    <a:ext uri="{FF2B5EF4-FFF2-40B4-BE49-F238E27FC236}">
                      <a16:creationId xmlns:a16="http://schemas.microsoft.com/office/drawing/2014/main" id="{EAEF0BE9-9050-4029-AEF0-BDFA0F8E120D}"/>
                    </a:ext>
                  </a:extLst>
                </p14:cNvPr>
                <p14:cNvContentPartPr/>
                <p14:nvPr/>
              </p14:nvContentPartPr>
              <p14:xfrm>
                <a:off x="5890762" y="5866592"/>
                <a:ext cx="303120" cy="96840"/>
              </p14:xfrm>
            </p:contentPart>
          </mc:Choice>
          <mc:Fallback xmlns="">
            <p:pic>
              <p:nvPicPr>
                <p:cNvPr id="55429" name="Freihand 55428">
                  <a:extLst>
                    <a:ext uri="{FF2B5EF4-FFF2-40B4-BE49-F238E27FC236}">
                      <a16:creationId xmlns:a16="http://schemas.microsoft.com/office/drawing/2014/main" id="{EAEF0BE9-9050-4029-AEF0-BDFA0F8E120D}"/>
                    </a:ext>
                  </a:extLst>
                </p:cNvPr>
                <p:cNvPicPr/>
                <p:nvPr/>
              </p:nvPicPr>
              <p:blipFill>
                <a:blip r:embed="rId318"/>
                <a:stretch>
                  <a:fillRect/>
                </a:stretch>
              </p:blipFill>
              <p:spPr>
                <a:xfrm>
                  <a:off x="5886442" y="5862272"/>
                  <a:ext cx="311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5430" name="Freihand 55429">
                  <a:extLst>
                    <a:ext uri="{FF2B5EF4-FFF2-40B4-BE49-F238E27FC236}">
                      <a16:creationId xmlns:a16="http://schemas.microsoft.com/office/drawing/2014/main" id="{6F262C1F-F4AB-4568-80E1-1971B4807560}"/>
                    </a:ext>
                  </a:extLst>
                </p14:cNvPr>
                <p14:cNvContentPartPr/>
                <p14:nvPr/>
              </p14:nvContentPartPr>
              <p14:xfrm>
                <a:off x="6176242" y="5759672"/>
                <a:ext cx="360" cy="360"/>
              </p14:xfrm>
            </p:contentPart>
          </mc:Choice>
          <mc:Fallback xmlns="">
            <p:pic>
              <p:nvPicPr>
                <p:cNvPr id="55430" name="Freihand 55429">
                  <a:extLst>
                    <a:ext uri="{FF2B5EF4-FFF2-40B4-BE49-F238E27FC236}">
                      <a16:creationId xmlns:a16="http://schemas.microsoft.com/office/drawing/2014/main" id="{6F262C1F-F4AB-4568-80E1-1971B4807560}"/>
                    </a:ext>
                  </a:extLst>
                </p:cNvPr>
                <p:cNvPicPr/>
                <p:nvPr/>
              </p:nvPicPr>
              <p:blipFill>
                <a:blip r:embed="rId261"/>
                <a:stretch>
                  <a:fillRect/>
                </a:stretch>
              </p:blipFill>
              <p:spPr>
                <a:xfrm>
                  <a:off x="6171922" y="5755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55431" name="Freihand 55430">
                  <a:extLst>
                    <a:ext uri="{FF2B5EF4-FFF2-40B4-BE49-F238E27FC236}">
                      <a16:creationId xmlns:a16="http://schemas.microsoft.com/office/drawing/2014/main" id="{EC1C1C3C-8069-406A-B05F-224295DA3CBA}"/>
                    </a:ext>
                  </a:extLst>
                </p14:cNvPr>
                <p14:cNvContentPartPr/>
                <p14:nvPr/>
              </p14:nvContentPartPr>
              <p14:xfrm>
                <a:off x="6250042" y="5785592"/>
                <a:ext cx="236880" cy="75960"/>
              </p14:xfrm>
            </p:contentPart>
          </mc:Choice>
          <mc:Fallback xmlns="">
            <p:pic>
              <p:nvPicPr>
                <p:cNvPr id="55431" name="Freihand 55430">
                  <a:extLst>
                    <a:ext uri="{FF2B5EF4-FFF2-40B4-BE49-F238E27FC236}">
                      <a16:creationId xmlns:a16="http://schemas.microsoft.com/office/drawing/2014/main" id="{EC1C1C3C-8069-406A-B05F-224295DA3CBA}"/>
                    </a:ext>
                  </a:extLst>
                </p:cNvPr>
                <p:cNvPicPr/>
                <p:nvPr/>
              </p:nvPicPr>
              <p:blipFill>
                <a:blip r:embed="rId321"/>
                <a:stretch>
                  <a:fillRect/>
                </a:stretch>
              </p:blipFill>
              <p:spPr>
                <a:xfrm>
                  <a:off x="6245722" y="5781272"/>
                  <a:ext cx="245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55433" name="Freihand 55432">
                  <a:extLst>
                    <a:ext uri="{FF2B5EF4-FFF2-40B4-BE49-F238E27FC236}">
                      <a16:creationId xmlns:a16="http://schemas.microsoft.com/office/drawing/2014/main" id="{25F1B459-B1A7-4EDB-B4E0-4A553CA5DC41}"/>
                    </a:ext>
                  </a:extLst>
                </p14:cNvPr>
                <p14:cNvContentPartPr/>
                <p14:nvPr/>
              </p14:nvContentPartPr>
              <p14:xfrm>
                <a:off x="6508522" y="5674352"/>
                <a:ext cx="218880" cy="163800"/>
              </p14:xfrm>
            </p:contentPart>
          </mc:Choice>
          <mc:Fallback xmlns="">
            <p:pic>
              <p:nvPicPr>
                <p:cNvPr id="55433" name="Freihand 55432">
                  <a:extLst>
                    <a:ext uri="{FF2B5EF4-FFF2-40B4-BE49-F238E27FC236}">
                      <a16:creationId xmlns:a16="http://schemas.microsoft.com/office/drawing/2014/main" id="{25F1B459-B1A7-4EDB-B4E0-4A553CA5DC41}"/>
                    </a:ext>
                  </a:extLst>
                </p:cNvPr>
                <p:cNvPicPr/>
                <p:nvPr/>
              </p:nvPicPr>
              <p:blipFill>
                <a:blip r:embed="rId323"/>
                <a:stretch>
                  <a:fillRect/>
                </a:stretch>
              </p:blipFill>
              <p:spPr>
                <a:xfrm>
                  <a:off x="6504202" y="5670032"/>
                  <a:ext cx="227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55434" name="Freihand 55433">
                  <a:extLst>
                    <a:ext uri="{FF2B5EF4-FFF2-40B4-BE49-F238E27FC236}">
                      <a16:creationId xmlns:a16="http://schemas.microsoft.com/office/drawing/2014/main" id="{035DB96A-748E-466E-966A-21AAA621DA3F}"/>
                    </a:ext>
                  </a:extLst>
                </p14:cNvPr>
                <p14:cNvContentPartPr/>
                <p14:nvPr/>
              </p14:nvContentPartPr>
              <p14:xfrm>
                <a:off x="6790042" y="5628632"/>
                <a:ext cx="255240" cy="123480"/>
              </p14:xfrm>
            </p:contentPart>
          </mc:Choice>
          <mc:Fallback xmlns="">
            <p:pic>
              <p:nvPicPr>
                <p:cNvPr id="55434" name="Freihand 55433">
                  <a:extLst>
                    <a:ext uri="{FF2B5EF4-FFF2-40B4-BE49-F238E27FC236}">
                      <a16:creationId xmlns:a16="http://schemas.microsoft.com/office/drawing/2014/main" id="{035DB96A-748E-466E-966A-21AAA621DA3F}"/>
                    </a:ext>
                  </a:extLst>
                </p:cNvPr>
                <p:cNvPicPr/>
                <p:nvPr/>
              </p:nvPicPr>
              <p:blipFill>
                <a:blip r:embed="rId325"/>
                <a:stretch>
                  <a:fillRect/>
                </a:stretch>
              </p:blipFill>
              <p:spPr>
                <a:xfrm>
                  <a:off x="6785722" y="5624312"/>
                  <a:ext cx="263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55435" name="Freihand 55434">
                  <a:extLst>
                    <a:ext uri="{FF2B5EF4-FFF2-40B4-BE49-F238E27FC236}">
                      <a16:creationId xmlns:a16="http://schemas.microsoft.com/office/drawing/2014/main" id="{1C6A0306-7F0B-4CC4-AD91-C1274AF786F3}"/>
                    </a:ext>
                  </a:extLst>
                </p14:cNvPr>
                <p14:cNvContentPartPr/>
                <p14:nvPr/>
              </p14:nvContentPartPr>
              <p14:xfrm>
                <a:off x="7091362" y="5602352"/>
                <a:ext cx="44280" cy="97920"/>
              </p14:xfrm>
            </p:contentPart>
          </mc:Choice>
          <mc:Fallback xmlns="">
            <p:pic>
              <p:nvPicPr>
                <p:cNvPr id="55435" name="Freihand 55434">
                  <a:extLst>
                    <a:ext uri="{FF2B5EF4-FFF2-40B4-BE49-F238E27FC236}">
                      <a16:creationId xmlns:a16="http://schemas.microsoft.com/office/drawing/2014/main" id="{1C6A0306-7F0B-4CC4-AD91-C1274AF786F3}"/>
                    </a:ext>
                  </a:extLst>
                </p:cNvPr>
                <p:cNvPicPr/>
                <p:nvPr/>
              </p:nvPicPr>
              <p:blipFill>
                <a:blip r:embed="rId327"/>
                <a:stretch>
                  <a:fillRect/>
                </a:stretch>
              </p:blipFill>
              <p:spPr>
                <a:xfrm>
                  <a:off x="7087042" y="5598032"/>
                  <a:ext cx="52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55436" name="Freihand 55435">
                  <a:extLst>
                    <a:ext uri="{FF2B5EF4-FFF2-40B4-BE49-F238E27FC236}">
                      <a16:creationId xmlns:a16="http://schemas.microsoft.com/office/drawing/2014/main" id="{B273E234-C862-4B49-91E5-DA118248F1E8}"/>
                    </a:ext>
                  </a:extLst>
                </p14:cNvPr>
                <p14:cNvContentPartPr/>
                <p14:nvPr/>
              </p14:nvContentPartPr>
              <p14:xfrm>
                <a:off x="7143562" y="5562392"/>
                <a:ext cx="148320" cy="73800"/>
              </p14:xfrm>
            </p:contentPart>
          </mc:Choice>
          <mc:Fallback xmlns="">
            <p:pic>
              <p:nvPicPr>
                <p:cNvPr id="55436" name="Freihand 55435">
                  <a:extLst>
                    <a:ext uri="{FF2B5EF4-FFF2-40B4-BE49-F238E27FC236}">
                      <a16:creationId xmlns:a16="http://schemas.microsoft.com/office/drawing/2014/main" id="{B273E234-C862-4B49-91E5-DA118248F1E8}"/>
                    </a:ext>
                  </a:extLst>
                </p:cNvPr>
                <p:cNvPicPr/>
                <p:nvPr/>
              </p:nvPicPr>
              <p:blipFill>
                <a:blip r:embed="rId329"/>
                <a:stretch>
                  <a:fillRect/>
                </a:stretch>
              </p:blipFill>
              <p:spPr>
                <a:xfrm>
                  <a:off x="7139242" y="5558072"/>
                  <a:ext cx="156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55437" name="Freihand 55436">
                  <a:extLst>
                    <a:ext uri="{FF2B5EF4-FFF2-40B4-BE49-F238E27FC236}">
                      <a16:creationId xmlns:a16="http://schemas.microsoft.com/office/drawing/2014/main" id="{02615302-2026-4D25-B24E-8D68623056F1}"/>
                    </a:ext>
                  </a:extLst>
                </p14:cNvPr>
                <p14:cNvContentPartPr/>
                <p14:nvPr/>
              </p14:nvContentPartPr>
              <p14:xfrm>
                <a:off x="7291522" y="5460872"/>
                <a:ext cx="268200" cy="129240"/>
              </p14:xfrm>
            </p:contentPart>
          </mc:Choice>
          <mc:Fallback xmlns="">
            <p:pic>
              <p:nvPicPr>
                <p:cNvPr id="55437" name="Freihand 55436">
                  <a:extLst>
                    <a:ext uri="{FF2B5EF4-FFF2-40B4-BE49-F238E27FC236}">
                      <a16:creationId xmlns:a16="http://schemas.microsoft.com/office/drawing/2014/main" id="{02615302-2026-4D25-B24E-8D68623056F1}"/>
                    </a:ext>
                  </a:extLst>
                </p:cNvPr>
                <p:cNvPicPr/>
                <p:nvPr/>
              </p:nvPicPr>
              <p:blipFill>
                <a:blip r:embed="rId331"/>
                <a:stretch>
                  <a:fillRect/>
                </a:stretch>
              </p:blipFill>
              <p:spPr>
                <a:xfrm>
                  <a:off x="7287202" y="5456552"/>
                  <a:ext cx="276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55438" name="Freihand 55437">
                  <a:extLst>
                    <a:ext uri="{FF2B5EF4-FFF2-40B4-BE49-F238E27FC236}">
                      <a16:creationId xmlns:a16="http://schemas.microsoft.com/office/drawing/2014/main" id="{AB3D3C2B-F4EA-43BE-8014-9D9E3FD5A239}"/>
                    </a:ext>
                  </a:extLst>
                </p14:cNvPr>
                <p14:cNvContentPartPr/>
                <p14:nvPr/>
              </p14:nvContentPartPr>
              <p14:xfrm>
                <a:off x="7293322" y="5351072"/>
                <a:ext cx="21600" cy="11880"/>
              </p14:xfrm>
            </p:contentPart>
          </mc:Choice>
          <mc:Fallback xmlns="">
            <p:pic>
              <p:nvPicPr>
                <p:cNvPr id="55438" name="Freihand 55437">
                  <a:extLst>
                    <a:ext uri="{FF2B5EF4-FFF2-40B4-BE49-F238E27FC236}">
                      <a16:creationId xmlns:a16="http://schemas.microsoft.com/office/drawing/2014/main" id="{AB3D3C2B-F4EA-43BE-8014-9D9E3FD5A239}"/>
                    </a:ext>
                  </a:extLst>
                </p:cNvPr>
                <p:cNvPicPr/>
                <p:nvPr/>
              </p:nvPicPr>
              <p:blipFill>
                <a:blip r:embed="rId333"/>
                <a:stretch>
                  <a:fillRect/>
                </a:stretch>
              </p:blipFill>
              <p:spPr>
                <a:xfrm>
                  <a:off x="7289002" y="5346752"/>
                  <a:ext cx="30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55439" name="Freihand 55438">
                  <a:extLst>
                    <a:ext uri="{FF2B5EF4-FFF2-40B4-BE49-F238E27FC236}">
                      <a16:creationId xmlns:a16="http://schemas.microsoft.com/office/drawing/2014/main" id="{18F55098-48F3-4E03-9399-C6154E655C22}"/>
                    </a:ext>
                  </a:extLst>
                </p14:cNvPr>
                <p14:cNvContentPartPr/>
                <p14:nvPr/>
              </p14:nvContentPartPr>
              <p14:xfrm>
                <a:off x="5657482" y="6233072"/>
                <a:ext cx="311760" cy="92520"/>
              </p14:xfrm>
            </p:contentPart>
          </mc:Choice>
          <mc:Fallback xmlns="">
            <p:pic>
              <p:nvPicPr>
                <p:cNvPr id="55439" name="Freihand 55438">
                  <a:extLst>
                    <a:ext uri="{FF2B5EF4-FFF2-40B4-BE49-F238E27FC236}">
                      <a16:creationId xmlns:a16="http://schemas.microsoft.com/office/drawing/2014/main" id="{18F55098-48F3-4E03-9399-C6154E655C22}"/>
                    </a:ext>
                  </a:extLst>
                </p:cNvPr>
                <p:cNvPicPr/>
                <p:nvPr/>
              </p:nvPicPr>
              <p:blipFill>
                <a:blip r:embed="rId335"/>
                <a:stretch>
                  <a:fillRect/>
                </a:stretch>
              </p:blipFill>
              <p:spPr>
                <a:xfrm>
                  <a:off x="5653162" y="6228752"/>
                  <a:ext cx="320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5441" name="Freihand 55440">
                  <a:extLst>
                    <a:ext uri="{FF2B5EF4-FFF2-40B4-BE49-F238E27FC236}">
                      <a16:creationId xmlns:a16="http://schemas.microsoft.com/office/drawing/2014/main" id="{552EEF86-780F-48CE-82EC-B9C2B148B382}"/>
                    </a:ext>
                  </a:extLst>
                </p14:cNvPr>
                <p14:cNvContentPartPr/>
                <p14:nvPr/>
              </p14:nvContentPartPr>
              <p14:xfrm>
                <a:off x="6148162" y="6124712"/>
                <a:ext cx="96840" cy="62280"/>
              </p14:xfrm>
            </p:contentPart>
          </mc:Choice>
          <mc:Fallback xmlns="">
            <p:pic>
              <p:nvPicPr>
                <p:cNvPr id="55441" name="Freihand 55440">
                  <a:extLst>
                    <a:ext uri="{FF2B5EF4-FFF2-40B4-BE49-F238E27FC236}">
                      <a16:creationId xmlns:a16="http://schemas.microsoft.com/office/drawing/2014/main" id="{552EEF86-780F-48CE-82EC-B9C2B148B382}"/>
                    </a:ext>
                  </a:extLst>
                </p:cNvPr>
                <p:cNvPicPr/>
                <p:nvPr/>
              </p:nvPicPr>
              <p:blipFill>
                <a:blip r:embed="rId337"/>
                <a:stretch>
                  <a:fillRect/>
                </a:stretch>
              </p:blipFill>
              <p:spPr>
                <a:xfrm>
                  <a:off x="6143842" y="6120392"/>
                  <a:ext cx="105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55443" name="Freihand 55442">
                  <a:extLst>
                    <a:ext uri="{FF2B5EF4-FFF2-40B4-BE49-F238E27FC236}">
                      <a16:creationId xmlns:a16="http://schemas.microsoft.com/office/drawing/2014/main" id="{90CC2F67-F071-4F72-B65E-18A13A41CB46}"/>
                    </a:ext>
                  </a:extLst>
                </p14:cNvPr>
                <p14:cNvContentPartPr/>
                <p14:nvPr/>
              </p14:nvContentPartPr>
              <p14:xfrm>
                <a:off x="6259402" y="6079352"/>
                <a:ext cx="156960" cy="94320"/>
              </p14:xfrm>
            </p:contentPart>
          </mc:Choice>
          <mc:Fallback xmlns="">
            <p:pic>
              <p:nvPicPr>
                <p:cNvPr id="55443" name="Freihand 55442">
                  <a:extLst>
                    <a:ext uri="{FF2B5EF4-FFF2-40B4-BE49-F238E27FC236}">
                      <a16:creationId xmlns:a16="http://schemas.microsoft.com/office/drawing/2014/main" id="{90CC2F67-F071-4F72-B65E-18A13A41CB46}"/>
                    </a:ext>
                  </a:extLst>
                </p:cNvPr>
                <p:cNvPicPr/>
                <p:nvPr/>
              </p:nvPicPr>
              <p:blipFill>
                <a:blip r:embed="rId339"/>
                <a:stretch>
                  <a:fillRect/>
                </a:stretch>
              </p:blipFill>
              <p:spPr>
                <a:xfrm>
                  <a:off x="6255082" y="6075032"/>
                  <a:ext cx="165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5444" name="Freihand 55443">
                  <a:extLst>
                    <a:ext uri="{FF2B5EF4-FFF2-40B4-BE49-F238E27FC236}">
                      <a16:creationId xmlns:a16="http://schemas.microsoft.com/office/drawing/2014/main" id="{171A9321-0951-4BA0-9355-9D3A567B5828}"/>
                    </a:ext>
                  </a:extLst>
                </p14:cNvPr>
                <p14:cNvContentPartPr/>
                <p14:nvPr/>
              </p14:nvContentPartPr>
              <p14:xfrm>
                <a:off x="6479002" y="6094832"/>
                <a:ext cx="9360" cy="18360"/>
              </p14:xfrm>
            </p:contentPart>
          </mc:Choice>
          <mc:Fallback xmlns="">
            <p:pic>
              <p:nvPicPr>
                <p:cNvPr id="55444" name="Freihand 55443">
                  <a:extLst>
                    <a:ext uri="{FF2B5EF4-FFF2-40B4-BE49-F238E27FC236}">
                      <a16:creationId xmlns:a16="http://schemas.microsoft.com/office/drawing/2014/main" id="{171A9321-0951-4BA0-9355-9D3A567B5828}"/>
                    </a:ext>
                  </a:extLst>
                </p:cNvPr>
                <p:cNvPicPr/>
                <p:nvPr/>
              </p:nvPicPr>
              <p:blipFill>
                <a:blip r:embed="rId341"/>
                <a:stretch>
                  <a:fillRect/>
                </a:stretch>
              </p:blipFill>
              <p:spPr>
                <a:xfrm>
                  <a:off x="6474682" y="6090512"/>
                  <a:ext cx="18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5445" name="Freihand 55444">
                  <a:extLst>
                    <a:ext uri="{FF2B5EF4-FFF2-40B4-BE49-F238E27FC236}">
                      <a16:creationId xmlns:a16="http://schemas.microsoft.com/office/drawing/2014/main" id="{97CF793F-5596-4363-B461-B9A474620A84}"/>
                    </a:ext>
                  </a:extLst>
                </p14:cNvPr>
                <p14:cNvContentPartPr/>
                <p14:nvPr/>
              </p14:nvContentPartPr>
              <p14:xfrm>
                <a:off x="6725962" y="5939672"/>
                <a:ext cx="40320" cy="87480"/>
              </p14:xfrm>
            </p:contentPart>
          </mc:Choice>
          <mc:Fallback xmlns="">
            <p:pic>
              <p:nvPicPr>
                <p:cNvPr id="55445" name="Freihand 55444">
                  <a:extLst>
                    <a:ext uri="{FF2B5EF4-FFF2-40B4-BE49-F238E27FC236}">
                      <a16:creationId xmlns:a16="http://schemas.microsoft.com/office/drawing/2014/main" id="{97CF793F-5596-4363-B461-B9A474620A84}"/>
                    </a:ext>
                  </a:extLst>
                </p:cNvPr>
                <p:cNvPicPr/>
                <p:nvPr/>
              </p:nvPicPr>
              <p:blipFill>
                <a:blip r:embed="rId343"/>
                <a:stretch>
                  <a:fillRect/>
                </a:stretch>
              </p:blipFill>
              <p:spPr>
                <a:xfrm>
                  <a:off x="6721642" y="5935352"/>
                  <a:ext cx="48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55446" name="Freihand 55445">
                  <a:extLst>
                    <a:ext uri="{FF2B5EF4-FFF2-40B4-BE49-F238E27FC236}">
                      <a16:creationId xmlns:a16="http://schemas.microsoft.com/office/drawing/2014/main" id="{5552BC45-11A3-4092-84DC-C9F391864A1A}"/>
                    </a:ext>
                  </a:extLst>
                </p14:cNvPr>
                <p14:cNvContentPartPr/>
                <p14:nvPr/>
              </p14:nvContentPartPr>
              <p14:xfrm>
                <a:off x="6678442" y="5972072"/>
                <a:ext cx="121680" cy="29520"/>
              </p14:xfrm>
            </p:contentPart>
          </mc:Choice>
          <mc:Fallback xmlns="">
            <p:pic>
              <p:nvPicPr>
                <p:cNvPr id="55446" name="Freihand 55445">
                  <a:extLst>
                    <a:ext uri="{FF2B5EF4-FFF2-40B4-BE49-F238E27FC236}">
                      <a16:creationId xmlns:a16="http://schemas.microsoft.com/office/drawing/2014/main" id="{5552BC45-11A3-4092-84DC-C9F391864A1A}"/>
                    </a:ext>
                  </a:extLst>
                </p:cNvPr>
                <p:cNvPicPr/>
                <p:nvPr/>
              </p:nvPicPr>
              <p:blipFill>
                <a:blip r:embed="rId345"/>
                <a:stretch>
                  <a:fillRect/>
                </a:stretch>
              </p:blipFill>
              <p:spPr>
                <a:xfrm>
                  <a:off x="6674122" y="5967752"/>
                  <a:ext cx="130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5447" name="Freihand 55446">
                  <a:extLst>
                    <a:ext uri="{FF2B5EF4-FFF2-40B4-BE49-F238E27FC236}">
                      <a16:creationId xmlns:a16="http://schemas.microsoft.com/office/drawing/2014/main" id="{F308CFB6-43E7-4788-AAF2-DE93D1B16C51}"/>
                    </a:ext>
                  </a:extLst>
                </p14:cNvPr>
                <p14:cNvContentPartPr/>
                <p14:nvPr/>
              </p14:nvContentPartPr>
              <p14:xfrm>
                <a:off x="6696082" y="6024272"/>
                <a:ext cx="146880" cy="61920"/>
              </p14:xfrm>
            </p:contentPart>
          </mc:Choice>
          <mc:Fallback xmlns="">
            <p:pic>
              <p:nvPicPr>
                <p:cNvPr id="55447" name="Freihand 55446">
                  <a:extLst>
                    <a:ext uri="{FF2B5EF4-FFF2-40B4-BE49-F238E27FC236}">
                      <a16:creationId xmlns:a16="http://schemas.microsoft.com/office/drawing/2014/main" id="{F308CFB6-43E7-4788-AAF2-DE93D1B16C51}"/>
                    </a:ext>
                  </a:extLst>
                </p:cNvPr>
                <p:cNvPicPr/>
                <p:nvPr/>
              </p:nvPicPr>
              <p:blipFill>
                <a:blip r:embed="rId347"/>
                <a:stretch>
                  <a:fillRect/>
                </a:stretch>
              </p:blipFill>
              <p:spPr>
                <a:xfrm>
                  <a:off x="6691762" y="6019592"/>
                  <a:ext cx="155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5448" name="Freihand 55447">
                  <a:extLst>
                    <a:ext uri="{FF2B5EF4-FFF2-40B4-BE49-F238E27FC236}">
                      <a16:creationId xmlns:a16="http://schemas.microsoft.com/office/drawing/2014/main" id="{84D241C5-DAD8-4FD7-B221-C3C2FA72ADFD}"/>
                    </a:ext>
                  </a:extLst>
                </p14:cNvPr>
                <p14:cNvContentPartPr/>
                <p14:nvPr/>
              </p14:nvContentPartPr>
              <p14:xfrm>
                <a:off x="6866722" y="5896472"/>
                <a:ext cx="115200" cy="126360"/>
              </p14:xfrm>
            </p:contentPart>
          </mc:Choice>
          <mc:Fallback xmlns="">
            <p:pic>
              <p:nvPicPr>
                <p:cNvPr id="55448" name="Freihand 55447">
                  <a:extLst>
                    <a:ext uri="{FF2B5EF4-FFF2-40B4-BE49-F238E27FC236}">
                      <a16:creationId xmlns:a16="http://schemas.microsoft.com/office/drawing/2014/main" id="{84D241C5-DAD8-4FD7-B221-C3C2FA72ADFD}"/>
                    </a:ext>
                  </a:extLst>
                </p:cNvPr>
                <p:cNvPicPr/>
                <p:nvPr/>
              </p:nvPicPr>
              <p:blipFill>
                <a:blip r:embed="rId349"/>
                <a:stretch>
                  <a:fillRect/>
                </a:stretch>
              </p:blipFill>
              <p:spPr>
                <a:xfrm>
                  <a:off x="6862402" y="5892152"/>
                  <a:ext cx="123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5449" name="Freihand 55448">
                  <a:extLst>
                    <a:ext uri="{FF2B5EF4-FFF2-40B4-BE49-F238E27FC236}">
                      <a16:creationId xmlns:a16="http://schemas.microsoft.com/office/drawing/2014/main" id="{C81240E1-A865-4F70-BA4B-7B19BC4164EF}"/>
                    </a:ext>
                  </a:extLst>
                </p14:cNvPr>
                <p14:cNvContentPartPr/>
                <p14:nvPr/>
              </p14:nvContentPartPr>
              <p14:xfrm>
                <a:off x="6876082" y="5841392"/>
                <a:ext cx="126360" cy="21240"/>
              </p14:xfrm>
            </p:contentPart>
          </mc:Choice>
          <mc:Fallback xmlns="">
            <p:pic>
              <p:nvPicPr>
                <p:cNvPr id="55449" name="Freihand 55448">
                  <a:extLst>
                    <a:ext uri="{FF2B5EF4-FFF2-40B4-BE49-F238E27FC236}">
                      <a16:creationId xmlns:a16="http://schemas.microsoft.com/office/drawing/2014/main" id="{C81240E1-A865-4F70-BA4B-7B19BC4164EF}"/>
                    </a:ext>
                  </a:extLst>
                </p:cNvPr>
                <p:cNvPicPr/>
                <p:nvPr/>
              </p:nvPicPr>
              <p:blipFill>
                <a:blip r:embed="rId351"/>
                <a:stretch>
                  <a:fillRect/>
                </a:stretch>
              </p:blipFill>
              <p:spPr>
                <a:xfrm>
                  <a:off x="6871762" y="5837072"/>
                  <a:ext cx="135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5450" name="Freihand 55449">
                  <a:extLst>
                    <a:ext uri="{FF2B5EF4-FFF2-40B4-BE49-F238E27FC236}">
                      <a16:creationId xmlns:a16="http://schemas.microsoft.com/office/drawing/2014/main" id="{5F4F9E0C-BAA0-4420-8912-5F79F9417913}"/>
                    </a:ext>
                  </a:extLst>
                </p14:cNvPr>
                <p14:cNvContentPartPr/>
                <p14:nvPr/>
              </p14:nvContentPartPr>
              <p14:xfrm>
                <a:off x="7029802" y="5823032"/>
                <a:ext cx="122040" cy="124560"/>
              </p14:xfrm>
            </p:contentPart>
          </mc:Choice>
          <mc:Fallback xmlns="">
            <p:pic>
              <p:nvPicPr>
                <p:cNvPr id="55450" name="Freihand 55449">
                  <a:extLst>
                    <a:ext uri="{FF2B5EF4-FFF2-40B4-BE49-F238E27FC236}">
                      <a16:creationId xmlns:a16="http://schemas.microsoft.com/office/drawing/2014/main" id="{5F4F9E0C-BAA0-4420-8912-5F79F9417913}"/>
                    </a:ext>
                  </a:extLst>
                </p:cNvPr>
                <p:cNvPicPr/>
                <p:nvPr/>
              </p:nvPicPr>
              <p:blipFill>
                <a:blip r:embed="rId353"/>
                <a:stretch>
                  <a:fillRect/>
                </a:stretch>
              </p:blipFill>
              <p:spPr>
                <a:xfrm>
                  <a:off x="7025482" y="5818712"/>
                  <a:ext cx="130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5451" name="Freihand 55450">
                  <a:extLst>
                    <a:ext uri="{FF2B5EF4-FFF2-40B4-BE49-F238E27FC236}">
                      <a16:creationId xmlns:a16="http://schemas.microsoft.com/office/drawing/2014/main" id="{B7B95CCD-7F76-4A09-A733-026C066EE9CA}"/>
                    </a:ext>
                  </a:extLst>
                </p14:cNvPr>
                <p14:cNvContentPartPr/>
                <p14:nvPr/>
              </p14:nvContentPartPr>
              <p14:xfrm>
                <a:off x="7204762" y="5730872"/>
                <a:ext cx="200880" cy="141480"/>
              </p14:xfrm>
            </p:contentPart>
          </mc:Choice>
          <mc:Fallback xmlns="">
            <p:pic>
              <p:nvPicPr>
                <p:cNvPr id="55451" name="Freihand 55450">
                  <a:extLst>
                    <a:ext uri="{FF2B5EF4-FFF2-40B4-BE49-F238E27FC236}">
                      <a16:creationId xmlns:a16="http://schemas.microsoft.com/office/drawing/2014/main" id="{B7B95CCD-7F76-4A09-A733-026C066EE9CA}"/>
                    </a:ext>
                  </a:extLst>
                </p:cNvPr>
                <p:cNvPicPr/>
                <p:nvPr/>
              </p:nvPicPr>
              <p:blipFill>
                <a:blip r:embed="rId355"/>
                <a:stretch>
                  <a:fillRect/>
                </a:stretch>
              </p:blipFill>
              <p:spPr>
                <a:xfrm>
                  <a:off x="7200442" y="5726552"/>
                  <a:ext cx="209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5452" name="Freihand 55451">
                  <a:extLst>
                    <a:ext uri="{FF2B5EF4-FFF2-40B4-BE49-F238E27FC236}">
                      <a16:creationId xmlns:a16="http://schemas.microsoft.com/office/drawing/2014/main" id="{309D7E8D-4ADD-48E6-BD53-FC7B23B4C4D9}"/>
                    </a:ext>
                  </a:extLst>
                </p14:cNvPr>
                <p14:cNvContentPartPr/>
                <p14:nvPr/>
              </p14:nvContentPartPr>
              <p14:xfrm>
                <a:off x="7421122" y="5648792"/>
                <a:ext cx="127080" cy="129240"/>
              </p14:xfrm>
            </p:contentPart>
          </mc:Choice>
          <mc:Fallback xmlns="">
            <p:pic>
              <p:nvPicPr>
                <p:cNvPr id="55452" name="Freihand 55451">
                  <a:extLst>
                    <a:ext uri="{FF2B5EF4-FFF2-40B4-BE49-F238E27FC236}">
                      <a16:creationId xmlns:a16="http://schemas.microsoft.com/office/drawing/2014/main" id="{309D7E8D-4ADD-48E6-BD53-FC7B23B4C4D9}"/>
                    </a:ext>
                  </a:extLst>
                </p:cNvPr>
                <p:cNvPicPr/>
                <p:nvPr/>
              </p:nvPicPr>
              <p:blipFill>
                <a:blip r:embed="rId357"/>
                <a:stretch>
                  <a:fillRect/>
                </a:stretch>
              </p:blipFill>
              <p:spPr>
                <a:xfrm>
                  <a:off x="7416802" y="5644472"/>
                  <a:ext cx="135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5453" name="Freihand 55452">
                  <a:extLst>
                    <a:ext uri="{FF2B5EF4-FFF2-40B4-BE49-F238E27FC236}">
                      <a16:creationId xmlns:a16="http://schemas.microsoft.com/office/drawing/2014/main" id="{542DBF0C-C624-41FC-A6AB-A3DB4AD1F754}"/>
                    </a:ext>
                  </a:extLst>
                </p14:cNvPr>
                <p14:cNvContentPartPr/>
                <p14:nvPr/>
              </p14:nvContentPartPr>
              <p14:xfrm>
                <a:off x="7621282" y="5729072"/>
                <a:ext cx="360" cy="360"/>
              </p14:xfrm>
            </p:contentPart>
          </mc:Choice>
          <mc:Fallback xmlns="">
            <p:pic>
              <p:nvPicPr>
                <p:cNvPr id="55453" name="Freihand 55452">
                  <a:extLst>
                    <a:ext uri="{FF2B5EF4-FFF2-40B4-BE49-F238E27FC236}">
                      <a16:creationId xmlns:a16="http://schemas.microsoft.com/office/drawing/2014/main" id="{542DBF0C-C624-41FC-A6AB-A3DB4AD1F754}"/>
                    </a:ext>
                  </a:extLst>
                </p:cNvPr>
                <p:cNvPicPr/>
                <p:nvPr/>
              </p:nvPicPr>
              <p:blipFill>
                <a:blip r:embed="rId261"/>
                <a:stretch>
                  <a:fillRect/>
                </a:stretch>
              </p:blipFill>
              <p:spPr>
                <a:xfrm>
                  <a:off x="7616962" y="5724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55455" name="Freihand 55454">
                  <a:extLst>
                    <a:ext uri="{FF2B5EF4-FFF2-40B4-BE49-F238E27FC236}">
                      <a16:creationId xmlns:a16="http://schemas.microsoft.com/office/drawing/2014/main" id="{0F330535-503A-4204-8D81-2FDC67C482E9}"/>
                    </a:ext>
                  </a:extLst>
                </p14:cNvPr>
                <p14:cNvContentPartPr/>
                <p14:nvPr/>
              </p14:nvContentPartPr>
              <p14:xfrm>
                <a:off x="7727842" y="5493632"/>
                <a:ext cx="173880" cy="153360"/>
              </p14:xfrm>
            </p:contentPart>
          </mc:Choice>
          <mc:Fallback xmlns="">
            <p:pic>
              <p:nvPicPr>
                <p:cNvPr id="55455" name="Freihand 55454">
                  <a:extLst>
                    <a:ext uri="{FF2B5EF4-FFF2-40B4-BE49-F238E27FC236}">
                      <a16:creationId xmlns:a16="http://schemas.microsoft.com/office/drawing/2014/main" id="{0F330535-503A-4204-8D81-2FDC67C482E9}"/>
                    </a:ext>
                  </a:extLst>
                </p:cNvPr>
                <p:cNvPicPr/>
                <p:nvPr/>
              </p:nvPicPr>
              <p:blipFill>
                <a:blip r:embed="rId360"/>
                <a:stretch>
                  <a:fillRect/>
                </a:stretch>
              </p:blipFill>
              <p:spPr>
                <a:xfrm>
                  <a:off x="7723522" y="5489312"/>
                  <a:ext cx="182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55456" name="Freihand 55455">
                  <a:extLst>
                    <a:ext uri="{FF2B5EF4-FFF2-40B4-BE49-F238E27FC236}">
                      <a16:creationId xmlns:a16="http://schemas.microsoft.com/office/drawing/2014/main" id="{E63136B2-6C12-4BB6-B9FB-F78AD5400BF4}"/>
                    </a:ext>
                  </a:extLst>
                </p14:cNvPr>
                <p14:cNvContentPartPr/>
                <p14:nvPr/>
              </p14:nvContentPartPr>
              <p14:xfrm>
                <a:off x="7696522" y="5530712"/>
                <a:ext cx="157320" cy="50760"/>
              </p14:xfrm>
            </p:contentPart>
          </mc:Choice>
          <mc:Fallback xmlns="">
            <p:pic>
              <p:nvPicPr>
                <p:cNvPr id="55456" name="Freihand 55455">
                  <a:extLst>
                    <a:ext uri="{FF2B5EF4-FFF2-40B4-BE49-F238E27FC236}">
                      <a16:creationId xmlns:a16="http://schemas.microsoft.com/office/drawing/2014/main" id="{E63136B2-6C12-4BB6-B9FB-F78AD5400BF4}"/>
                    </a:ext>
                  </a:extLst>
                </p:cNvPr>
                <p:cNvPicPr/>
                <p:nvPr/>
              </p:nvPicPr>
              <p:blipFill>
                <a:blip r:embed="rId362"/>
                <a:stretch>
                  <a:fillRect/>
                </a:stretch>
              </p:blipFill>
              <p:spPr>
                <a:xfrm>
                  <a:off x="7692202" y="5526392"/>
                  <a:ext cx="165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55457" name="Freihand 55456">
                  <a:extLst>
                    <a:ext uri="{FF2B5EF4-FFF2-40B4-BE49-F238E27FC236}">
                      <a16:creationId xmlns:a16="http://schemas.microsoft.com/office/drawing/2014/main" id="{EB9A278D-7A23-4DBF-928B-D5E65831143E}"/>
                    </a:ext>
                  </a:extLst>
                </p14:cNvPr>
                <p14:cNvContentPartPr/>
                <p14:nvPr/>
              </p14:nvContentPartPr>
              <p14:xfrm>
                <a:off x="7617322" y="5536832"/>
                <a:ext cx="290880" cy="126360"/>
              </p14:xfrm>
            </p:contentPart>
          </mc:Choice>
          <mc:Fallback xmlns="">
            <p:pic>
              <p:nvPicPr>
                <p:cNvPr id="55457" name="Freihand 55456">
                  <a:extLst>
                    <a:ext uri="{FF2B5EF4-FFF2-40B4-BE49-F238E27FC236}">
                      <a16:creationId xmlns:a16="http://schemas.microsoft.com/office/drawing/2014/main" id="{EB9A278D-7A23-4DBF-928B-D5E65831143E}"/>
                    </a:ext>
                  </a:extLst>
                </p:cNvPr>
                <p:cNvPicPr/>
                <p:nvPr/>
              </p:nvPicPr>
              <p:blipFill>
                <a:blip r:embed="rId364"/>
                <a:stretch>
                  <a:fillRect/>
                </a:stretch>
              </p:blipFill>
              <p:spPr>
                <a:xfrm>
                  <a:off x="7613002" y="5532512"/>
                  <a:ext cx="299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55459" name="Freihand 55458">
                  <a:extLst>
                    <a:ext uri="{FF2B5EF4-FFF2-40B4-BE49-F238E27FC236}">
                      <a16:creationId xmlns:a16="http://schemas.microsoft.com/office/drawing/2014/main" id="{8C46DFA4-1C93-4871-8D82-09A838682F54}"/>
                    </a:ext>
                  </a:extLst>
                </p14:cNvPr>
                <p14:cNvContentPartPr/>
                <p14:nvPr/>
              </p14:nvContentPartPr>
              <p14:xfrm>
                <a:off x="7974082" y="5181872"/>
                <a:ext cx="221040" cy="231120"/>
              </p14:xfrm>
            </p:contentPart>
          </mc:Choice>
          <mc:Fallback xmlns="">
            <p:pic>
              <p:nvPicPr>
                <p:cNvPr id="55459" name="Freihand 55458">
                  <a:extLst>
                    <a:ext uri="{FF2B5EF4-FFF2-40B4-BE49-F238E27FC236}">
                      <a16:creationId xmlns:a16="http://schemas.microsoft.com/office/drawing/2014/main" id="{8C46DFA4-1C93-4871-8D82-09A838682F54}"/>
                    </a:ext>
                  </a:extLst>
                </p:cNvPr>
                <p:cNvPicPr/>
                <p:nvPr/>
              </p:nvPicPr>
              <p:blipFill>
                <a:blip r:embed="rId366"/>
                <a:stretch>
                  <a:fillRect/>
                </a:stretch>
              </p:blipFill>
              <p:spPr>
                <a:xfrm>
                  <a:off x="7969762" y="5177552"/>
                  <a:ext cx="2296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55460" name="Freihand 55459">
                  <a:extLst>
                    <a:ext uri="{FF2B5EF4-FFF2-40B4-BE49-F238E27FC236}">
                      <a16:creationId xmlns:a16="http://schemas.microsoft.com/office/drawing/2014/main" id="{08790697-D9F8-4654-B020-F53691A19323}"/>
                    </a:ext>
                  </a:extLst>
                </p14:cNvPr>
                <p14:cNvContentPartPr/>
                <p14:nvPr/>
              </p14:nvContentPartPr>
              <p14:xfrm>
                <a:off x="7920082" y="5118872"/>
                <a:ext cx="300600" cy="140040"/>
              </p14:xfrm>
            </p:contentPart>
          </mc:Choice>
          <mc:Fallback xmlns="">
            <p:pic>
              <p:nvPicPr>
                <p:cNvPr id="55460" name="Freihand 55459">
                  <a:extLst>
                    <a:ext uri="{FF2B5EF4-FFF2-40B4-BE49-F238E27FC236}">
                      <a16:creationId xmlns:a16="http://schemas.microsoft.com/office/drawing/2014/main" id="{08790697-D9F8-4654-B020-F53691A19323}"/>
                    </a:ext>
                  </a:extLst>
                </p:cNvPr>
                <p:cNvPicPr/>
                <p:nvPr/>
              </p:nvPicPr>
              <p:blipFill>
                <a:blip r:embed="rId368"/>
                <a:stretch>
                  <a:fillRect/>
                </a:stretch>
              </p:blipFill>
              <p:spPr>
                <a:xfrm>
                  <a:off x="7915762" y="5114552"/>
                  <a:ext cx="309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55461" name="Freihand 55460">
                  <a:extLst>
                    <a:ext uri="{FF2B5EF4-FFF2-40B4-BE49-F238E27FC236}">
                      <a16:creationId xmlns:a16="http://schemas.microsoft.com/office/drawing/2014/main" id="{A55727B1-4A6E-44CE-8795-C3A65CEC7FCD}"/>
                    </a:ext>
                  </a:extLst>
                </p14:cNvPr>
                <p14:cNvContentPartPr/>
                <p14:nvPr/>
              </p14:nvContentPartPr>
              <p14:xfrm>
                <a:off x="8110522" y="5447912"/>
                <a:ext cx="150120" cy="114480"/>
              </p14:xfrm>
            </p:contentPart>
          </mc:Choice>
          <mc:Fallback xmlns="">
            <p:pic>
              <p:nvPicPr>
                <p:cNvPr id="55461" name="Freihand 55460">
                  <a:extLst>
                    <a:ext uri="{FF2B5EF4-FFF2-40B4-BE49-F238E27FC236}">
                      <a16:creationId xmlns:a16="http://schemas.microsoft.com/office/drawing/2014/main" id="{A55727B1-4A6E-44CE-8795-C3A65CEC7FCD}"/>
                    </a:ext>
                  </a:extLst>
                </p:cNvPr>
                <p:cNvPicPr/>
                <p:nvPr/>
              </p:nvPicPr>
              <p:blipFill>
                <a:blip r:embed="rId370"/>
                <a:stretch>
                  <a:fillRect/>
                </a:stretch>
              </p:blipFill>
              <p:spPr>
                <a:xfrm>
                  <a:off x="8106202" y="5443592"/>
                  <a:ext cx="158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55464" name="Freihand 55463">
                  <a:extLst>
                    <a:ext uri="{FF2B5EF4-FFF2-40B4-BE49-F238E27FC236}">
                      <a16:creationId xmlns:a16="http://schemas.microsoft.com/office/drawing/2014/main" id="{31E75DF4-0962-469B-948F-7142FA776C65}"/>
                    </a:ext>
                  </a:extLst>
                </p14:cNvPr>
                <p14:cNvContentPartPr/>
                <p14:nvPr/>
              </p14:nvContentPartPr>
              <p14:xfrm>
                <a:off x="5033602" y="6618992"/>
                <a:ext cx="146880" cy="28800"/>
              </p14:xfrm>
            </p:contentPart>
          </mc:Choice>
          <mc:Fallback xmlns="">
            <p:pic>
              <p:nvPicPr>
                <p:cNvPr id="55464" name="Freihand 55463">
                  <a:extLst>
                    <a:ext uri="{FF2B5EF4-FFF2-40B4-BE49-F238E27FC236}">
                      <a16:creationId xmlns:a16="http://schemas.microsoft.com/office/drawing/2014/main" id="{31E75DF4-0962-469B-948F-7142FA776C65}"/>
                    </a:ext>
                  </a:extLst>
                </p:cNvPr>
                <p:cNvPicPr/>
                <p:nvPr/>
              </p:nvPicPr>
              <p:blipFill>
                <a:blip r:embed="rId372"/>
                <a:stretch>
                  <a:fillRect/>
                </a:stretch>
              </p:blipFill>
              <p:spPr>
                <a:xfrm>
                  <a:off x="5029282" y="6614672"/>
                  <a:ext cx="155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5465" name="Freihand 55464">
                  <a:extLst>
                    <a:ext uri="{FF2B5EF4-FFF2-40B4-BE49-F238E27FC236}">
                      <a16:creationId xmlns:a16="http://schemas.microsoft.com/office/drawing/2014/main" id="{53B778CD-5FDC-4738-879C-66F0E349B9C3}"/>
                    </a:ext>
                  </a:extLst>
                </p14:cNvPr>
                <p14:cNvContentPartPr/>
                <p14:nvPr/>
              </p14:nvContentPartPr>
              <p14:xfrm>
                <a:off x="5188402" y="6533312"/>
                <a:ext cx="151920" cy="109080"/>
              </p14:xfrm>
            </p:contentPart>
          </mc:Choice>
          <mc:Fallback xmlns="">
            <p:pic>
              <p:nvPicPr>
                <p:cNvPr id="55465" name="Freihand 55464">
                  <a:extLst>
                    <a:ext uri="{FF2B5EF4-FFF2-40B4-BE49-F238E27FC236}">
                      <a16:creationId xmlns:a16="http://schemas.microsoft.com/office/drawing/2014/main" id="{53B778CD-5FDC-4738-879C-66F0E349B9C3}"/>
                    </a:ext>
                  </a:extLst>
                </p:cNvPr>
                <p:cNvPicPr/>
                <p:nvPr/>
              </p:nvPicPr>
              <p:blipFill>
                <a:blip r:embed="rId374"/>
                <a:stretch>
                  <a:fillRect/>
                </a:stretch>
              </p:blipFill>
              <p:spPr>
                <a:xfrm>
                  <a:off x="5184082" y="6528992"/>
                  <a:ext cx="160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55467" name="Freihand 55466">
                  <a:extLst>
                    <a:ext uri="{FF2B5EF4-FFF2-40B4-BE49-F238E27FC236}">
                      <a16:creationId xmlns:a16="http://schemas.microsoft.com/office/drawing/2014/main" id="{2D36113F-0A92-46D5-909E-4A7FB44DE71F}"/>
                    </a:ext>
                  </a:extLst>
                </p14:cNvPr>
                <p14:cNvContentPartPr/>
                <p14:nvPr/>
              </p14:nvContentPartPr>
              <p14:xfrm>
                <a:off x="5473882" y="6507752"/>
                <a:ext cx="169560" cy="52200"/>
              </p14:xfrm>
            </p:contentPart>
          </mc:Choice>
          <mc:Fallback xmlns="">
            <p:pic>
              <p:nvPicPr>
                <p:cNvPr id="55467" name="Freihand 55466">
                  <a:extLst>
                    <a:ext uri="{FF2B5EF4-FFF2-40B4-BE49-F238E27FC236}">
                      <a16:creationId xmlns:a16="http://schemas.microsoft.com/office/drawing/2014/main" id="{2D36113F-0A92-46D5-909E-4A7FB44DE71F}"/>
                    </a:ext>
                  </a:extLst>
                </p:cNvPr>
                <p:cNvPicPr/>
                <p:nvPr/>
              </p:nvPicPr>
              <p:blipFill>
                <a:blip r:embed="rId376"/>
                <a:stretch>
                  <a:fillRect/>
                </a:stretch>
              </p:blipFill>
              <p:spPr>
                <a:xfrm>
                  <a:off x="5469562" y="6503432"/>
                  <a:ext cx="178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5468" name="Freihand 55467">
                  <a:extLst>
                    <a:ext uri="{FF2B5EF4-FFF2-40B4-BE49-F238E27FC236}">
                      <a16:creationId xmlns:a16="http://schemas.microsoft.com/office/drawing/2014/main" id="{C1CFB05C-791F-4CAD-AE7B-62188D7F18B6}"/>
                    </a:ext>
                  </a:extLst>
                </p14:cNvPr>
                <p14:cNvContentPartPr/>
                <p14:nvPr/>
              </p14:nvContentPartPr>
              <p14:xfrm>
                <a:off x="5672602" y="6486872"/>
                <a:ext cx="59760" cy="45000"/>
              </p14:xfrm>
            </p:contentPart>
          </mc:Choice>
          <mc:Fallback xmlns="">
            <p:pic>
              <p:nvPicPr>
                <p:cNvPr id="55468" name="Freihand 55467">
                  <a:extLst>
                    <a:ext uri="{FF2B5EF4-FFF2-40B4-BE49-F238E27FC236}">
                      <a16:creationId xmlns:a16="http://schemas.microsoft.com/office/drawing/2014/main" id="{C1CFB05C-791F-4CAD-AE7B-62188D7F18B6}"/>
                    </a:ext>
                  </a:extLst>
                </p:cNvPr>
                <p:cNvPicPr/>
                <p:nvPr/>
              </p:nvPicPr>
              <p:blipFill>
                <a:blip r:embed="rId378"/>
                <a:stretch>
                  <a:fillRect/>
                </a:stretch>
              </p:blipFill>
              <p:spPr>
                <a:xfrm>
                  <a:off x="5668282" y="6482552"/>
                  <a:ext cx="68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5469" name="Freihand 55468">
                  <a:extLst>
                    <a:ext uri="{FF2B5EF4-FFF2-40B4-BE49-F238E27FC236}">
                      <a16:creationId xmlns:a16="http://schemas.microsoft.com/office/drawing/2014/main" id="{04A3E734-24E7-4457-9FC2-CDF8767881B2}"/>
                    </a:ext>
                  </a:extLst>
                </p14:cNvPr>
                <p14:cNvContentPartPr/>
                <p14:nvPr/>
              </p14:nvContentPartPr>
              <p14:xfrm>
                <a:off x="5768362" y="6392552"/>
                <a:ext cx="99360" cy="114840"/>
              </p14:xfrm>
            </p:contentPart>
          </mc:Choice>
          <mc:Fallback xmlns="">
            <p:pic>
              <p:nvPicPr>
                <p:cNvPr id="55469" name="Freihand 55468">
                  <a:extLst>
                    <a:ext uri="{FF2B5EF4-FFF2-40B4-BE49-F238E27FC236}">
                      <a16:creationId xmlns:a16="http://schemas.microsoft.com/office/drawing/2014/main" id="{04A3E734-24E7-4457-9FC2-CDF8767881B2}"/>
                    </a:ext>
                  </a:extLst>
                </p:cNvPr>
                <p:cNvPicPr/>
                <p:nvPr/>
              </p:nvPicPr>
              <p:blipFill>
                <a:blip r:embed="rId380"/>
                <a:stretch>
                  <a:fillRect/>
                </a:stretch>
              </p:blipFill>
              <p:spPr>
                <a:xfrm>
                  <a:off x="5764042" y="6388232"/>
                  <a:ext cx="108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5470" name="Freihand 55469">
                  <a:extLst>
                    <a:ext uri="{FF2B5EF4-FFF2-40B4-BE49-F238E27FC236}">
                      <a16:creationId xmlns:a16="http://schemas.microsoft.com/office/drawing/2014/main" id="{B88C6903-62C5-4CC6-81C5-1771E3D6E3C3}"/>
                    </a:ext>
                  </a:extLst>
                </p14:cNvPr>
                <p14:cNvContentPartPr/>
                <p14:nvPr/>
              </p14:nvContentPartPr>
              <p14:xfrm>
                <a:off x="5887162" y="6358712"/>
                <a:ext cx="92160" cy="142200"/>
              </p14:xfrm>
            </p:contentPart>
          </mc:Choice>
          <mc:Fallback xmlns="">
            <p:pic>
              <p:nvPicPr>
                <p:cNvPr id="55470" name="Freihand 55469">
                  <a:extLst>
                    <a:ext uri="{FF2B5EF4-FFF2-40B4-BE49-F238E27FC236}">
                      <a16:creationId xmlns:a16="http://schemas.microsoft.com/office/drawing/2014/main" id="{B88C6903-62C5-4CC6-81C5-1771E3D6E3C3}"/>
                    </a:ext>
                  </a:extLst>
                </p:cNvPr>
                <p:cNvPicPr/>
                <p:nvPr/>
              </p:nvPicPr>
              <p:blipFill>
                <a:blip r:embed="rId382"/>
                <a:stretch>
                  <a:fillRect/>
                </a:stretch>
              </p:blipFill>
              <p:spPr>
                <a:xfrm>
                  <a:off x="5882842" y="6354392"/>
                  <a:ext cx="100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55471" name="Freihand 55470">
                  <a:extLst>
                    <a:ext uri="{FF2B5EF4-FFF2-40B4-BE49-F238E27FC236}">
                      <a16:creationId xmlns:a16="http://schemas.microsoft.com/office/drawing/2014/main" id="{A1939AD5-A237-4108-B166-2F2287A7342E}"/>
                    </a:ext>
                  </a:extLst>
                </p14:cNvPr>
                <p14:cNvContentPartPr/>
                <p14:nvPr/>
              </p14:nvContentPartPr>
              <p14:xfrm>
                <a:off x="6022882" y="6278072"/>
                <a:ext cx="146880" cy="168840"/>
              </p14:xfrm>
            </p:contentPart>
          </mc:Choice>
          <mc:Fallback xmlns="">
            <p:pic>
              <p:nvPicPr>
                <p:cNvPr id="55471" name="Freihand 55470">
                  <a:extLst>
                    <a:ext uri="{FF2B5EF4-FFF2-40B4-BE49-F238E27FC236}">
                      <a16:creationId xmlns:a16="http://schemas.microsoft.com/office/drawing/2014/main" id="{A1939AD5-A237-4108-B166-2F2287A7342E}"/>
                    </a:ext>
                  </a:extLst>
                </p:cNvPr>
                <p:cNvPicPr/>
                <p:nvPr/>
              </p:nvPicPr>
              <p:blipFill>
                <a:blip r:embed="rId384"/>
                <a:stretch>
                  <a:fillRect/>
                </a:stretch>
              </p:blipFill>
              <p:spPr>
                <a:xfrm>
                  <a:off x="6018562" y="6273752"/>
                  <a:ext cx="155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5472" name="Freihand 55471">
                  <a:extLst>
                    <a:ext uri="{FF2B5EF4-FFF2-40B4-BE49-F238E27FC236}">
                      <a16:creationId xmlns:a16="http://schemas.microsoft.com/office/drawing/2014/main" id="{05BE3FB4-AB2A-48D8-B020-65608D23F593}"/>
                    </a:ext>
                  </a:extLst>
                </p14:cNvPr>
                <p14:cNvContentPartPr/>
                <p14:nvPr/>
              </p14:nvContentPartPr>
              <p14:xfrm>
                <a:off x="6177682" y="6329912"/>
                <a:ext cx="79560" cy="70920"/>
              </p14:xfrm>
            </p:contentPart>
          </mc:Choice>
          <mc:Fallback xmlns="">
            <p:pic>
              <p:nvPicPr>
                <p:cNvPr id="55472" name="Freihand 55471">
                  <a:extLst>
                    <a:ext uri="{FF2B5EF4-FFF2-40B4-BE49-F238E27FC236}">
                      <a16:creationId xmlns:a16="http://schemas.microsoft.com/office/drawing/2014/main" id="{05BE3FB4-AB2A-48D8-B020-65608D23F593}"/>
                    </a:ext>
                  </a:extLst>
                </p:cNvPr>
                <p:cNvPicPr/>
                <p:nvPr/>
              </p:nvPicPr>
              <p:blipFill>
                <a:blip r:embed="rId386"/>
                <a:stretch>
                  <a:fillRect/>
                </a:stretch>
              </p:blipFill>
              <p:spPr>
                <a:xfrm>
                  <a:off x="6173362" y="6325592"/>
                  <a:ext cx="88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5474" name="Freihand 55473">
                  <a:extLst>
                    <a:ext uri="{FF2B5EF4-FFF2-40B4-BE49-F238E27FC236}">
                      <a16:creationId xmlns:a16="http://schemas.microsoft.com/office/drawing/2014/main" id="{30916D92-EF80-4C97-A96A-74023EAC4AE2}"/>
                    </a:ext>
                  </a:extLst>
                </p14:cNvPr>
                <p14:cNvContentPartPr/>
                <p14:nvPr/>
              </p14:nvContentPartPr>
              <p14:xfrm>
                <a:off x="6367042" y="6285632"/>
                <a:ext cx="164880" cy="77400"/>
              </p14:xfrm>
            </p:contentPart>
          </mc:Choice>
          <mc:Fallback xmlns="">
            <p:pic>
              <p:nvPicPr>
                <p:cNvPr id="55474" name="Freihand 55473">
                  <a:extLst>
                    <a:ext uri="{FF2B5EF4-FFF2-40B4-BE49-F238E27FC236}">
                      <a16:creationId xmlns:a16="http://schemas.microsoft.com/office/drawing/2014/main" id="{30916D92-EF80-4C97-A96A-74023EAC4AE2}"/>
                    </a:ext>
                  </a:extLst>
                </p:cNvPr>
                <p:cNvPicPr/>
                <p:nvPr/>
              </p:nvPicPr>
              <p:blipFill>
                <a:blip r:embed="rId388"/>
                <a:stretch>
                  <a:fillRect/>
                </a:stretch>
              </p:blipFill>
              <p:spPr>
                <a:xfrm>
                  <a:off x="6362722" y="6281312"/>
                  <a:ext cx="173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55475" name="Freihand 55474">
                  <a:extLst>
                    <a:ext uri="{FF2B5EF4-FFF2-40B4-BE49-F238E27FC236}">
                      <a16:creationId xmlns:a16="http://schemas.microsoft.com/office/drawing/2014/main" id="{A9A0D7F2-5903-4FE5-9213-FE148F29A2FA}"/>
                    </a:ext>
                  </a:extLst>
                </p14:cNvPr>
                <p14:cNvContentPartPr/>
                <p14:nvPr/>
              </p14:nvContentPartPr>
              <p14:xfrm>
                <a:off x="6527242" y="6197072"/>
                <a:ext cx="74520" cy="122040"/>
              </p14:xfrm>
            </p:contentPart>
          </mc:Choice>
          <mc:Fallback xmlns="">
            <p:pic>
              <p:nvPicPr>
                <p:cNvPr id="55475" name="Freihand 55474">
                  <a:extLst>
                    <a:ext uri="{FF2B5EF4-FFF2-40B4-BE49-F238E27FC236}">
                      <a16:creationId xmlns:a16="http://schemas.microsoft.com/office/drawing/2014/main" id="{A9A0D7F2-5903-4FE5-9213-FE148F29A2FA}"/>
                    </a:ext>
                  </a:extLst>
                </p:cNvPr>
                <p:cNvPicPr/>
                <p:nvPr/>
              </p:nvPicPr>
              <p:blipFill>
                <a:blip r:embed="rId390"/>
                <a:stretch>
                  <a:fillRect/>
                </a:stretch>
              </p:blipFill>
              <p:spPr>
                <a:xfrm>
                  <a:off x="6522922" y="6192752"/>
                  <a:ext cx="83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55476" name="Freihand 55475">
                  <a:extLst>
                    <a:ext uri="{FF2B5EF4-FFF2-40B4-BE49-F238E27FC236}">
                      <a16:creationId xmlns:a16="http://schemas.microsoft.com/office/drawing/2014/main" id="{70AB9F3B-AE5B-457F-B330-4B80E286BF3C}"/>
                    </a:ext>
                  </a:extLst>
                </p14:cNvPr>
                <p14:cNvContentPartPr/>
                <p14:nvPr/>
              </p14:nvContentPartPr>
              <p14:xfrm>
                <a:off x="6470002" y="6192392"/>
                <a:ext cx="43920" cy="6480"/>
              </p14:xfrm>
            </p:contentPart>
          </mc:Choice>
          <mc:Fallback xmlns="">
            <p:pic>
              <p:nvPicPr>
                <p:cNvPr id="55476" name="Freihand 55475">
                  <a:extLst>
                    <a:ext uri="{FF2B5EF4-FFF2-40B4-BE49-F238E27FC236}">
                      <a16:creationId xmlns:a16="http://schemas.microsoft.com/office/drawing/2014/main" id="{70AB9F3B-AE5B-457F-B330-4B80E286BF3C}"/>
                    </a:ext>
                  </a:extLst>
                </p:cNvPr>
                <p:cNvPicPr/>
                <p:nvPr/>
              </p:nvPicPr>
              <p:blipFill>
                <a:blip r:embed="rId392"/>
                <a:stretch>
                  <a:fillRect/>
                </a:stretch>
              </p:blipFill>
              <p:spPr>
                <a:xfrm>
                  <a:off x="6465682" y="6188072"/>
                  <a:ext cx="52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55478" name="Freihand 55477">
                  <a:extLst>
                    <a:ext uri="{FF2B5EF4-FFF2-40B4-BE49-F238E27FC236}">
                      <a16:creationId xmlns:a16="http://schemas.microsoft.com/office/drawing/2014/main" id="{683BD17B-55C9-4271-9AE1-150E3AEA8AE2}"/>
                    </a:ext>
                  </a:extLst>
                </p14:cNvPr>
                <p14:cNvContentPartPr/>
                <p14:nvPr/>
              </p14:nvContentPartPr>
              <p14:xfrm>
                <a:off x="6616522" y="6221912"/>
                <a:ext cx="153000" cy="43560"/>
              </p14:xfrm>
            </p:contentPart>
          </mc:Choice>
          <mc:Fallback xmlns="">
            <p:pic>
              <p:nvPicPr>
                <p:cNvPr id="55478" name="Freihand 55477">
                  <a:extLst>
                    <a:ext uri="{FF2B5EF4-FFF2-40B4-BE49-F238E27FC236}">
                      <a16:creationId xmlns:a16="http://schemas.microsoft.com/office/drawing/2014/main" id="{683BD17B-55C9-4271-9AE1-150E3AEA8AE2}"/>
                    </a:ext>
                  </a:extLst>
                </p:cNvPr>
                <p:cNvPicPr/>
                <p:nvPr/>
              </p:nvPicPr>
              <p:blipFill>
                <a:blip r:embed="rId394"/>
                <a:stretch>
                  <a:fillRect/>
                </a:stretch>
              </p:blipFill>
              <p:spPr>
                <a:xfrm>
                  <a:off x="6612202" y="6217592"/>
                  <a:ext cx="161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55479" name="Freihand 55478">
                  <a:extLst>
                    <a:ext uri="{FF2B5EF4-FFF2-40B4-BE49-F238E27FC236}">
                      <a16:creationId xmlns:a16="http://schemas.microsoft.com/office/drawing/2014/main" id="{4B63B1C9-2CB8-49D3-B61D-17D8FBB2009A}"/>
                    </a:ext>
                  </a:extLst>
                </p14:cNvPr>
                <p14:cNvContentPartPr/>
                <p14:nvPr/>
              </p14:nvContentPartPr>
              <p14:xfrm>
                <a:off x="6795442" y="6131552"/>
                <a:ext cx="186120" cy="98280"/>
              </p14:xfrm>
            </p:contentPart>
          </mc:Choice>
          <mc:Fallback xmlns="">
            <p:pic>
              <p:nvPicPr>
                <p:cNvPr id="55479" name="Freihand 55478">
                  <a:extLst>
                    <a:ext uri="{FF2B5EF4-FFF2-40B4-BE49-F238E27FC236}">
                      <a16:creationId xmlns:a16="http://schemas.microsoft.com/office/drawing/2014/main" id="{4B63B1C9-2CB8-49D3-B61D-17D8FBB2009A}"/>
                    </a:ext>
                  </a:extLst>
                </p:cNvPr>
                <p:cNvPicPr/>
                <p:nvPr/>
              </p:nvPicPr>
              <p:blipFill>
                <a:blip r:embed="rId396"/>
                <a:stretch>
                  <a:fillRect/>
                </a:stretch>
              </p:blipFill>
              <p:spPr>
                <a:xfrm>
                  <a:off x="6791122" y="6127232"/>
                  <a:ext cx="19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55480" name="Freihand 55479">
                  <a:extLst>
                    <a:ext uri="{FF2B5EF4-FFF2-40B4-BE49-F238E27FC236}">
                      <a16:creationId xmlns:a16="http://schemas.microsoft.com/office/drawing/2014/main" id="{36C785CF-E46F-41DD-837C-C2EF8EB5C227}"/>
                    </a:ext>
                  </a:extLst>
                </p14:cNvPr>
                <p14:cNvContentPartPr/>
                <p14:nvPr/>
              </p14:nvContentPartPr>
              <p14:xfrm>
                <a:off x="7105042" y="6082592"/>
                <a:ext cx="50400" cy="41760"/>
              </p14:xfrm>
            </p:contentPart>
          </mc:Choice>
          <mc:Fallback xmlns="">
            <p:pic>
              <p:nvPicPr>
                <p:cNvPr id="55480" name="Freihand 55479">
                  <a:extLst>
                    <a:ext uri="{FF2B5EF4-FFF2-40B4-BE49-F238E27FC236}">
                      <a16:creationId xmlns:a16="http://schemas.microsoft.com/office/drawing/2014/main" id="{36C785CF-E46F-41DD-837C-C2EF8EB5C227}"/>
                    </a:ext>
                  </a:extLst>
                </p:cNvPr>
                <p:cNvPicPr/>
                <p:nvPr/>
              </p:nvPicPr>
              <p:blipFill>
                <a:blip r:embed="rId398"/>
                <a:stretch>
                  <a:fillRect/>
                </a:stretch>
              </p:blipFill>
              <p:spPr>
                <a:xfrm>
                  <a:off x="7100722" y="6078272"/>
                  <a:ext cx="59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55481" name="Freihand 55480">
                  <a:extLst>
                    <a:ext uri="{FF2B5EF4-FFF2-40B4-BE49-F238E27FC236}">
                      <a16:creationId xmlns:a16="http://schemas.microsoft.com/office/drawing/2014/main" id="{2A64FDA8-4AA0-4825-98DD-80CB2B7F3393}"/>
                    </a:ext>
                  </a:extLst>
                </p14:cNvPr>
                <p14:cNvContentPartPr/>
                <p14:nvPr/>
              </p14:nvContentPartPr>
              <p14:xfrm>
                <a:off x="7076242" y="6095912"/>
                <a:ext cx="83160" cy="10080"/>
              </p14:xfrm>
            </p:contentPart>
          </mc:Choice>
          <mc:Fallback xmlns="">
            <p:pic>
              <p:nvPicPr>
                <p:cNvPr id="55481" name="Freihand 55480">
                  <a:extLst>
                    <a:ext uri="{FF2B5EF4-FFF2-40B4-BE49-F238E27FC236}">
                      <a16:creationId xmlns:a16="http://schemas.microsoft.com/office/drawing/2014/main" id="{2A64FDA8-4AA0-4825-98DD-80CB2B7F3393}"/>
                    </a:ext>
                  </a:extLst>
                </p:cNvPr>
                <p:cNvPicPr/>
                <p:nvPr/>
              </p:nvPicPr>
              <p:blipFill>
                <a:blip r:embed="rId400"/>
                <a:stretch>
                  <a:fillRect/>
                </a:stretch>
              </p:blipFill>
              <p:spPr>
                <a:xfrm>
                  <a:off x="7071922" y="6091592"/>
                  <a:ext cx="91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55482" name="Freihand 55481">
                  <a:extLst>
                    <a:ext uri="{FF2B5EF4-FFF2-40B4-BE49-F238E27FC236}">
                      <a16:creationId xmlns:a16="http://schemas.microsoft.com/office/drawing/2014/main" id="{95C46E90-0D48-4E06-AB6D-45F593BC954F}"/>
                    </a:ext>
                  </a:extLst>
                </p14:cNvPr>
                <p14:cNvContentPartPr/>
                <p14:nvPr/>
              </p14:nvContentPartPr>
              <p14:xfrm>
                <a:off x="7104322" y="6140192"/>
                <a:ext cx="79920" cy="27720"/>
              </p14:xfrm>
            </p:contentPart>
          </mc:Choice>
          <mc:Fallback xmlns="">
            <p:pic>
              <p:nvPicPr>
                <p:cNvPr id="55482" name="Freihand 55481">
                  <a:extLst>
                    <a:ext uri="{FF2B5EF4-FFF2-40B4-BE49-F238E27FC236}">
                      <a16:creationId xmlns:a16="http://schemas.microsoft.com/office/drawing/2014/main" id="{95C46E90-0D48-4E06-AB6D-45F593BC954F}"/>
                    </a:ext>
                  </a:extLst>
                </p:cNvPr>
                <p:cNvPicPr/>
                <p:nvPr/>
              </p:nvPicPr>
              <p:blipFill>
                <a:blip r:embed="rId402"/>
                <a:stretch>
                  <a:fillRect/>
                </a:stretch>
              </p:blipFill>
              <p:spPr>
                <a:xfrm>
                  <a:off x="7100002" y="6135872"/>
                  <a:ext cx="88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55483" name="Freihand 55482">
                  <a:extLst>
                    <a:ext uri="{FF2B5EF4-FFF2-40B4-BE49-F238E27FC236}">
                      <a16:creationId xmlns:a16="http://schemas.microsoft.com/office/drawing/2014/main" id="{B5DB75B7-1B75-4DA3-A21A-7B38CF1D707A}"/>
                    </a:ext>
                  </a:extLst>
                </p14:cNvPr>
                <p14:cNvContentPartPr/>
                <p14:nvPr/>
              </p14:nvContentPartPr>
              <p14:xfrm>
                <a:off x="7226362" y="5983232"/>
                <a:ext cx="106560" cy="140040"/>
              </p14:xfrm>
            </p:contentPart>
          </mc:Choice>
          <mc:Fallback xmlns="">
            <p:pic>
              <p:nvPicPr>
                <p:cNvPr id="55483" name="Freihand 55482">
                  <a:extLst>
                    <a:ext uri="{FF2B5EF4-FFF2-40B4-BE49-F238E27FC236}">
                      <a16:creationId xmlns:a16="http://schemas.microsoft.com/office/drawing/2014/main" id="{B5DB75B7-1B75-4DA3-A21A-7B38CF1D707A}"/>
                    </a:ext>
                  </a:extLst>
                </p:cNvPr>
                <p:cNvPicPr/>
                <p:nvPr/>
              </p:nvPicPr>
              <p:blipFill>
                <a:blip r:embed="rId404"/>
                <a:stretch>
                  <a:fillRect/>
                </a:stretch>
              </p:blipFill>
              <p:spPr>
                <a:xfrm>
                  <a:off x="7222042" y="5978912"/>
                  <a:ext cx="115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55484" name="Freihand 55483">
                  <a:extLst>
                    <a:ext uri="{FF2B5EF4-FFF2-40B4-BE49-F238E27FC236}">
                      <a16:creationId xmlns:a16="http://schemas.microsoft.com/office/drawing/2014/main" id="{1D41C1AA-27A9-4EA4-899F-771988F4D3C3}"/>
                    </a:ext>
                  </a:extLst>
                </p14:cNvPr>
                <p14:cNvContentPartPr/>
                <p14:nvPr/>
              </p14:nvContentPartPr>
              <p14:xfrm>
                <a:off x="7388362" y="5970272"/>
                <a:ext cx="28080" cy="105840"/>
              </p14:xfrm>
            </p:contentPart>
          </mc:Choice>
          <mc:Fallback xmlns="">
            <p:pic>
              <p:nvPicPr>
                <p:cNvPr id="55484" name="Freihand 55483">
                  <a:extLst>
                    <a:ext uri="{FF2B5EF4-FFF2-40B4-BE49-F238E27FC236}">
                      <a16:creationId xmlns:a16="http://schemas.microsoft.com/office/drawing/2014/main" id="{1D41C1AA-27A9-4EA4-899F-771988F4D3C3}"/>
                    </a:ext>
                  </a:extLst>
                </p:cNvPr>
                <p:cNvPicPr/>
                <p:nvPr/>
              </p:nvPicPr>
              <p:blipFill>
                <a:blip r:embed="rId406"/>
                <a:stretch>
                  <a:fillRect/>
                </a:stretch>
              </p:blipFill>
              <p:spPr>
                <a:xfrm>
                  <a:off x="7384042" y="5965952"/>
                  <a:ext cx="36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55485" name="Freihand 55484">
                  <a:extLst>
                    <a:ext uri="{FF2B5EF4-FFF2-40B4-BE49-F238E27FC236}">
                      <a16:creationId xmlns:a16="http://schemas.microsoft.com/office/drawing/2014/main" id="{E587C499-420B-4E9C-9F97-B570570F5FBE}"/>
                    </a:ext>
                  </a:extLst>
                </p14:cNvPr>
                <p14:cNvContentPartPr/>
                <p14:nvPr/>
              </p14:nvContentPartPr>
              <p14:xfrm>
                <a:off x="7336522" y="5937152"/>
                <a:ext cx="57600" cy="56880"/>
              </p14:xfrm>
            </p:contentPart>
          </mc:Choice>
          <mc:Fallback xmlns="">
            <p:pic>
              <p:nvPicPr>
                <p:cNvPr id="55485" name="Freihand 55484">
                  <a:extLst>
                    <a:ext uri="{FF2B5EF4-FFF2-40B4-BE49-F238E27FC236}">
                      <a16:creationId xmlns:a16="http://schemas.microsoft.com/office/drawing/2014/main" id="{E587C499-420B-4E9C-9F97-B570570F5FBE}"/>
                    </a:ext>
                  </a:extLst>
                </p:cNvPr>
                <p:cNvPicPr/>
                <p:nvPr/>
              </p:nvPicPr>
              <p:blipFill>
                <a:blip r:embed="rId408"/>
                <a:stretch>
                  <a:fillRect/>
                </a:stretch>
              </p:blipFill>
              <p:spPr>
                <a:xfrm>
                  <a:off x="7332202" y="5932832"/>
                  <a:ext cx="66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55486" name="Freihand 55485">
                  <a:extLst>
                    <a:ext uri="{FF2B5EF4-FFF2-40B4-BE49-F238E27FC236}">
                      <a16:creationId xmlns:a16="http://schemas.microsoft.com/office/drawing/2014/main" id="{06352A72-1065-43D8-A4E4-A1F4F5410259}"/>
                    </a:ext>
                  </a:extLst>
                </p14:cNvPr>
                <p14:cNvContentPartPr/>
                <p14:nvPr/>
              </p14:nvContentPartPr>
              <p14:xfrm>
                <a:off x="7423642" y="6023912"/>
                <a:ext cx="64800" cy="33120"/>
              </p14:xfrm>
            </p:contentPart>
          </mc:Choice>
          <mc:Fallback xmlns="">
            <p:pic>
              <p:nvPicPr>
                <p:cNvPr id="55486" name="Freihand 55485">
                  <a:extLst>
                    <a:ext uri="{FF2B5EF4-FFF2-40B4-BE49-F238E27FC236}">
                      <a16:creationId xmlns:a16="http://schemas.microsoft.com/office/drawing/2014/main" id="{06352A72-1065-43D8-A4E4-A1F4F5410259}"/>
                    </a:ext>
                  </a:extLst>
                </p:cNvPr>
                <p:cNvPicPr/>
                <p:nvPr/>
              </p:nvPicPr>
              <p:blipFill>
                <a:blip r:embed="rId410"/>
                <a:stretch>
                  <a:fillRect/>
                </a:stretch>
              </p:blipFill>
              <p:spPr>
                <a:xfrm>
                  <a:off x="7419322" y="6019592"/>
                  <a:ext cx="73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55488" name="Freihand 55487">
                  <a:extLst>
                    <a:ext uri="{FF2B5EF4-FFF2-40B4-BE49-F238E27FC236}">
                      <a16:creationId xmlns:a16="http://schemas.microsoft.com/office/drawing/2014/main" id="{E45F6179-6381-4ABA-BE73-632F6C87F3AE}"/>
                    </a:ext>
                  </a:extLst>
                </p14:cNvPr>
                <p14:cNvContentPartPr/>
                <p14:nvPr/>
              </p14:nvContentPartPr>
              <p14:xfrm>
                <a:off x="7589602" y="5829872"/>
                <a:ext cx="462600" cy="124200"/>
              </p14:xfrm>
            </p:contentPart>
          </mc:Choice>
          <mc:Fallback xmlns="">
            <p:pic>
              <p:nvPicPr>
                <p:cNvPr id="55488" name="Freihand 55487">
                  <a:extLst>
                    <a:ext uri="{FF2B5EF4-FFF2-40B4-BE49-F238E27FC236}">
                      <a16:creationId xmlns:a16="http://schemas.microsoft.com/office/drawing/2014/main" id="{E45F6179-6381-4ABA-BE73-632F6C87F3AE}"/>
                    </a:ext>
                  </a:extLst>
                </p:cNvPr>
                <p:cNvPicPr/>
                <p:nvPr/>
              </p:nvPicPr>
              <p:blipFill>
                <a:blip r:embed="rId412"/>
                <a:stretch>
                  <a:fillRect/>
                </a:stretch>
              </p:blipFill>
              <p:spPr>
                <a:xfrm>
                  <a:off x="7585282" y="5825552"/>
                  <a:ext cx="471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55490" name="Freihand 55489">
                  <a:extLst>
                    <a:ext uri="{FF2B5EF4-FFF2-40B4-BE49-F238E27FC236}">
                      <a16:creationId xmlns:a16="http://schemas.microsoft.com/office/drawing/2014/main" id="{1CB75570-6D3C-40F4-A069-224CCE430D06}"/>
                    </a:ext>
                  </a:extLst>
                </p14:cNvPr>
                <p14:cNvContentPartPr/>
                <p14:nvPr/>
              </p14:nvContentPartPr>
              <p14:xfrm>
                <a:off x="7857082" y="6011672"/>
                <a:ext cx="34920" cy="120240"/>
              </p14:xfrm>
            </p:contentPart>
          </mc:Choice>
          <mc:Fallback xmlns="">
            <p:pic>
              <p:nvPicPr>
                <p:cNvPr id="55490" name="Freihand 55489">
                  <a:extLst>
                    <a:ext uri="{FF2B5EF4-FFF2-40B4-BE49-F238E27FC236}">
                      <a16:creationId xmlns:a16="http://schemas.microsoft.com/office/drawing/2014/main" id="{1CB75570-6D3C-40F4-A069-224CCE430D06}"/>
                    </a:ext>
                  </a:extLst>
                </p:cNvPr>
                <p:cNvPicPr/>
                <p:nvPr/>
              </p:nvPicPr>
              <p:blipFill>
                <a:blip r:embed="rId414"/>
                <a:stretch>
                  <a:fillRect/>
                </a:stretch>
              </p:blipFill>
              <p:spPr>
                <a:xfrm>
                  <a:off x="7852762" y="6007352"/>
                  <a:ext cx="43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5491" name="Freihand 55490">
                  <a:extLst>
                    <a:ext uri="{FF2B5EF4-FFF2-40B4-BE49-F238E27FC236}">
                      <a16:creationId xmlns:a16="http://schemas.microsoft.com/office/drawing/2014/main" id="{7DB8E60D-6486-49A8-B8DE-68BE38C1921E}"/>
                    </a:ext>
                  </a:extLst>
                </p14:cNvPr>
                <p14:cNvContentPartPr/>
                <p14:nvPr/>
              </p14:nvContentPartPr>
              <p14:xfrm>
                <a:off x="7773202" y="5982872"/>
                <a:ext cx="165240" cy="155880"/>
              </p14:xfrm>
            </p:contentPart>
          </mc:Choice>
          <mc:Fallback xmlns="">
            <p:pic>
              <p:nvPicPr>
                <p:cNvPr id="55491" name="Freihand 55490">
                  <a:extLst>
                    <a:ext uri="{FF2B5EF4-FFF2-40B4-BE49-F238E27FC236}">
                      <a16:creationId xmlns:a16="http://schemas.microsoft.com/office/drawing/2014/main" id="{7DB8E60D-6486-49A8-B8DE-68BE38C1921E}"/>
                    </a:ext>
                  </a:extLst>
                </p:cNvPr>
                <p:cNvPicPr/>
                <p:nvPr/>
              </p:nvPicPr>
              <p:blipFill>
                <a:blip r:embed="rId416"/>
                <a:stretch>
                  <a:fillRect/>
                </a:stretch>
              </p:blipFill>
              <p:spPr>
                <a:xfrm>
                  <a:off x="7768882" y="5978552"/>
                  <a:ext cx="173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55492" name="Freihand 55491">
                  <a:extLst>
                    <a:ext uri="{FF2B5EF4-FFF2-40B4-BE49-F238E27FC236}">
                      <a16:creationId xmlns:a16="http://schemas.microsoft.com/office/drawing/2014/main" id="{EB5D08B3-9150-47B8-AFCA-9F67123B8861}"/>
                    </a:ext>
                  </a:extLst>
                </p14:cNvPr>
                <p14:cNvContentPartPr/>
                <p14:nvPr/>
              </p14:nvContentPartPr>
              <p14:xfrm>
                <a:off x="7984882" y="5981792"/>
                <a:ext cx="38880" cy="88920"/>
              </p14:xfrm>
            </p:contentPart>
          </mc:Choice>
          <mc:Fallback xmlns="">
            <p:pic>
              <p:nvPicPr>
                <p:cNvPr id="55492" name="Freihand 55491">
                  <a:extLst>
                    <a:ext uri="{FF2B5EF4-FFF2-40B4-BE49-F238E27FC236}">
                      <a16:creationId xmlns:a16="http://schemas.microsoft.com/office/drawing/2014/main" id="{EB5D08B3-9150-47B8-AFCA-9F67123B8861}"/>
                    </a:ext>
                  </a:extLst>
                </p:cNvPr>
                <p:cNvPicPr/>
                <p:nvPr/>
              </p:nvPicPr>
              <p:blipFill>
                <a:blip r:embed="rId418"/>
                <a:stretch>
                  <a:fillRect/>
                </a:stretch>
              </p:blipFill>
              <p:spPr>
                <a:xfrm>
                  <a:off x="7980562" y="5977472"/>
                  <a:ext cx="47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55493" name="Freihand 55492">
                  <a:extLst>
                    <a:ext uri="{FF2B5EF4-FFF2-40B4-BE49-F238E27FC236}">
                      <a16:creationId xmlns:a16="http://schemas.microsoft.com/office/drawing/2014/main" id="{F07642DC-B1CC-49E9-8BDA-C2D2D2CCB442}"/>
                    </a:ext>
                  </a:extLst>
                </p14:cNvPr>
                <p14:cNvContentPartPr/>
                <p14:nvPr/>
              </p14:nvContentPartPr>
              <p14:xfrm>
                <a:off x="8060122" y="5930672"/>
                <a:ext cx="28080" cy="120240"/>
              </p14:xfrm>
            </p:contentPart>
          </mc:Choice>
          <mc:Fallback xmlns="">
            <p:pic>
              <p:nvPicPr>
                <p:cNvPr id="55493" name="Freihand 55492">
                  <a:extLst>
                    <a:ext uri="{FF2B5EF4-FFF2-40B4-BE49-F238E27FC236}">
                      <a16:creationId xmlns:a16="http://schemas.microsoft.com/office/drawing/2014/main" id="{F07642DC-B1CC-49E9-8BDA-C2D2D2CCB442}"/>
                    </a:ext>
                  </a:extLst>
                </p:cNvPr>
                <p:cNvPicPr/>
                <p:nvPr/>
              </p:nvPicPr>
              <p:blipFill>
                <a:blip r:embed="rId420"/>
                <a:stretch>
                  <a:fillRect/>
                </a:stretch>
              </p:blipFill>
              <p:spPr>
                <a:xfrm>
                  <a:off x="8055802" y="5926352"/>
                  <a:ext cx="36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55494" name="Freihand 55493">
                  <a:extLst>
                    <a:ext uri="{FF2B5EF4-FFF2-40B4-BE49-F238E27FC236}">
                      <a16:creationId xmlns:a16="http://schemas.microsoft.com/office/drawing/2014/main" id="{492A72FD-B782-41BD-B046-607892124FC3}"/>
                    </a:ext>
                  </a:extLst>
                </p14:cNvPr>
                <p14:cNvContentPartPr/>
                <p14:nvPr/>
              </p14:nvContentPartPr>
              <p14:xfrm>
                <a:off x="7991362" y="5895032"/>
                <a:ext cx="153720" cy="89640"/>
              </p14:xfrm>
            </p:contentPart>
          </mc:Choice>
          <mc:Fallback xmlns="">
            <p:pic>
              <p:nvPicPr>
                <p:cNvPr id="55494" name="Freihand 55493">
                  <a:extLst>
                    <a:ext uri="{FF2B5EF4-FFF2-40B4-BE49-F238E27FC236}">
                      <a16:creationId xmlns:a16="http://schemas.microsoft.com/office/drawing/2014/main" id="{492A72FD-B782-41BD-B046-607892124FC3}"/>
                    </a:ext>
                  </a:extLst>
                </p:cNvPr>
                <p:cNvPicPr/>
                <p:nvPr/>
              </p:nvPicPr>
              <p:blipFill>
                <a:blip r:embed="rId422"/>
                <a:stretch>
                  <a:fillRect/>
                </a:stretch>
              </p:blipFill>
              <p:spPr>
                <a:xfrm>
                  <a:off x="7987042" y="5890712"/>
                  <a:ext cx="162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55495" name="Freihand 55494">
                  <a:extLst>
                    <a:ext uri="{FF2B5EF4-FFF2-40B4-BE49-F238E27FC236}">
                      <a16:creationId xmlns:a16="http://schemas.microsoft.com/office/drawing/2014/main" id="{1EC2046D-6043-4DC8-A11D-DF8E56D58D5B}"/>
                    </a:ext>
                  </a:extLst>
                </p14:cNvPr>
                <p14:cNvContentPartPr/>
                <p14:nvPr/>
              </p14:nvContentPartPr>
              <p14:xfrm>
                <a:off x="8194042" y="5859752"/>
                <a:ext cx="234720" cy="118080"/>
              </p14:xfrm>
            </p:contentPart>
          </mc:Choice>
          <mc:Fallback xmlns="">
            <p:pic>
              <p:nvPicPr>
                <p:cNvPr id="55495" name="Freihand 55494">
                  <a:extLst>
                    <a:ext uri="{FF2B5EF4-FFF2-40B4-BE49-F238E27FC236}">
                      <a16:creationId xmlns:a16="http://schemas.microsoft.com/office/drawing/2014/main" id="{1EC2046D-6043-4DC8-A11D-DF8E56D58D5B}"/>
                    </a:ext>
                  </a:extLst>
                </p:cNvPr>
                <p:cNvPicPr/>
                <p:nvPr/>
              </p:nvPicPr>
              <p:blipFill>
                <a:blip r:embed="rId424"/>
                <a:stretch>
                  <a:fillRect/>
                </a:stretch>
              </p:blipFill>
              <p:spPr>
                <a:xfrm>
                  <a:off x="8189722" y="5855432"/>
                  <a:ext cx="243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55496" name="Freihand 55495">
                  <a:extLst>
                    <a:ext uri="{FF2B5EF4-FFF2-40B4-BE49-F238E27FC236}">
                      <a16:creationId xmlns:a16="http://schemas.microsoft.com/office/drawing/2014/main" id="{4057F913-C41D-4C63-A3FC-605103AF0B72}"/>
                    </a:ext>
                  </a:extLst>
                </p14:cNvPr>
                <p14:cNvContentPartPr/>
                <p14:nvPr/>
              </p14:nvContentPartPr>
              <p14:xfrm>
                <a:off x="8411122" y="5810432"/>
                <a:ext cx="114840" cy="113400"/>
              </p14:xfrm>
            </p:contentPart>
          </mc:Choice>
          <mc:Fallback xmlns="">
            <p:pic>
              <p:nvPicPr>
                <p:cNvPr id="55496" name="Freihand 55495">
                  <a:extLst>
                    <a:ext uri="{FF2B5EF4-FFF2-40B4-BE49-F238E27FC236}">
                      <a16:creationId xmlns:a16="http://schemas.microsoft.com/office/drawing/2014/main" id="{4057F913-C41D-4C63-A3FC-605103AF0B72}"/>
                    </a:ext>
                  </a:extLst>
                </p:cNvPr>
                <p:cNvPicPr/>
                <p:nvPr/>
              </p:nvPicPr>
              <p:blipFill>
                <a:blip r:embed="rId426"/>
                <a:stretch>
                  <a:fillRect/>
                </a:stretch>
              </p:blipFill>
              <p:spPr>
                <a:xfrm>
                  <a:off x="8406802" y="5806112"/>
                  <a:ext cx="123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55498" name="Freihand 55497">
                  <a:extLst>
                    <a:ext uri="{FF2B5EF4-FFF2-40B4-BE49-F238E27FC236}">
                      <a16:creationId xmlns:a16="http://schemas.microsoft.com/office/drawing/2014/main" id="{3395643E-5A8A-470B-B8D1-DCFF8AE12BEF}"/>
                    </a:ext>
                  </a:extLst>
                </p14:cNvPr>
                <p14:cNvContentPartPr/>
                <p14:nvPr/>
              </p14:nvContentPartPr>
              <p14:xfrm>
                <a:off x="7109002" y="6116072"/>
                <a:ext cx="463680" cy="209880"/>
              </p14:xfrm>
            </p:contentPart>
          </mc:Choice>
          <mc:Fallback xmlns="">
            <p:pic>
              <p:nvPicPr>
                <p:cNvPr id="55498" name="Freihand 55497">
                  <a:extLst>
                    <a:ext uri="{FF2B5EF4-FFF2-40B4-BE49-F238E27FC236}">
                      <a16:creationId xmlns:a16="http://schemas.microsoft.com/office/drawing/2014/main" id="{3395643E-5A8A-470B-B8D1-DCFF8AE12BEF}"/>
                    </a:ext>
                  </a:extLst>
                </p:cNvPr>
                <p:cNvPicPr/>
                <p:nvPr/>
              </p:nvPicPr>
              <p:blipFill>
                <a:blip r:embed="rId428"/>
                <a:stretch>
                  <a:fillRect/>
                </a:stretch>
              </p:blipFill>
              <p:spPr>
                <a:xfrm>
                  <a:off x="7104682" y="6111752"/>
                  <a:ext cx="472320" cy="21852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0455FCE-8571-AE88-0873-15D0C91E9043}"/>
              </a:ext>
            </a:extLst>
          </p:cNvPr>
          <p:cNvPicPr>
            <a:picLocks noChangeAspect="1"/>
          </p:cNvPicPr>
          <p:nvPr/>
        </p:nvPicPr>
        <p:blipFill>
          <a:blip r:embed="rId3"/>
          <a:stretch>
            <a:fillRect/>
          </a:stretch>
        </p:blipFill>
        <p:spPr>
          <a:xfrm>
            <a:off x="134541" y="912194"/>
            <a:ext cx="7712023" cy="444212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6B53A00-3639-4156-BFFE-3EDD6C73A4C5}"/>
                  </a:ext>
                </a:extLst>
              </p14:cNvPr>
              <p14:cNvContentPartPr/>
              <p14:nvPr/>
            </p14:nvContentPartPr>
            <p14:xfrm>
              <a:off x="1010861" y="1694912"/>
              <a:ext cx="6458760" cy="109800"/>
            </p14:xfrm>
          </p:contentPart>
        </mc:Choice>
        <mc:Fallback xmlns="">
          <p:pic>
            <p:nvPicPr>
              <p:cNvPr id="2" name="Freihand 1">
                <a:extLst>
                  <a:ext uri="{FF2B5EF4-FFF2-40B4-BE49-F238E27FC236}">
                    <a16:creationId xmlns:a16="http://schemas.microsoft.com/office/drawing/2014/main" id="{26B53A00-3639-4156-BFFE-3EDD6C73A4C5}"/>
                  </a:ext>
                </a:extLst>
              </p:cNvPr>
              <p:cNvPicPr/>
              <p:nvPr/>
            </p:nvPicPr>
            <p:blipFill>
              <a:blip r:embed="rId5"/>
              <a:stretch>
                <a:fillRect/>
              </a:stretch>
            </p:blipFill>
            <p:spPr>
              <a:xfrm>
                <a:off x="1006541" y="1690592"/>
                <a:ext cx="6467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6322" name="Freihand 56321">
                <a:extLst>
                  <a:ext uri="{FF2B5EF4-FFF2-40B4-BE49-F238E27FC236}">
                    <a16:creationId xmlns:a16="http://schemas.microsoft.com/office/drawing/2014/main" id="{53F7684E-46D5-447C-99EE-D738AC76889E}"/>
                  </a:ext>
                </a:extLst>
              </p14:cNvPr>
              <p14:cNvContentPartPr/>
              <p14:nvPr/>
            </p14:nvContentPartPr>
            <p14:xfrm>
              <a:off x="5164901" y="3517952"/>
              <a:ext cx="2289600" cy="83160"/>
            </p14:xfrm>
          </p:contentPart>
        </mc:Choice>
        <mc:Fallback xmlns="">
          <p:pic>
            <p:nvPicPr>
              <p:cNvPr id="56322" name="Freihand 56321">
                <a:extLst>
                  <a:ext uri="{FF2B5EF4-FFF2-40B4-BE49-F238E27FC236}">
                    <a16:creationId xmlns:a16="http://schemas.microsoft.com/office/drawing/2014/main" id="{53F7684E-46D5-447C-99EE-D738AC76889E}"/>
                  </a:ext>
                </a:extLst>
              </p:cNvPr>
              <p:cNvPicPr/>
              <p:nvPr/>
            </p:nvPicPr>
            <p:blipFill>
              <a:blip r:embed="rId7"/>
              <a:stretch>
                <a:fillRect/>
              </a:stretch>
            </p:blipFill>
            <p:spPr>
              <a:xfrm>
                <a:off x="5160581" y="3513632"/>
                <a:ext cx="2298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6355" name="Freihand 56354">
                <a:extLst>
                  <a:ext uri="{FF2B5EF4-FFF2-40B4-BE49-F238E27FC236}">
                    <a16:creationId xmlns:a16="http://schemas.microsoft.com/office/drawing/2014/main" id="{2E281613-DE05-42F7-963E-66F9B10D945E}"/>
                  </a:ext>
                </a:extLst>
              </p14:cNvPr>
              <p14:cNvContentPartPr/>
              <p14:nvPr/>
            </p14:nvContentPartPr>
            <p14:xfrm>
              <a:off x="7815581" y="3713792"/>
              <a:ext cx="918360" cy="51480"/>
            </p14:xfrm>
          </p:contentPart>
        </mc:Choice>
        <mc:Fallback xmlns="">
          <p:pic>
            <p:nvPicPr>
              <p:cNvPr id="56355" name="Freihand 56354">
                <a:extLst>
                  <a:ext uri="{FF2B5EF4-FFF2-40B4-BE49-F238E27FC236}">
                    <a16:creationId xmlns:a16="http://schemas.microsoft.com/office/drawing/2014/main" id="{2E281613-DE05-42F7-963E-66F9B10D945E}"/>
                  </a:ext>
                </a:extLst>
              </p:cNvPr>
              <p:cNvPicPr/>
              <p:nvPr/>
            </p:nvPicPr>
            <p:blipFill>
              <a:blip r:embed="rId9"/>
              <a:stretch>
                <a:fillRect/>
              </a:stretch>
            </p:blipFill>
            <p:spPr>
              <a:xfrm>
                <a:off x="7811261" y="3709472"/>
                <a:ext cx="927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6356" name="Freihand 56355">
                <a:extLst>
                  <a:ext uri="{FF2B5EF4-FFF2-40B4-BE49-F238E27FC236}">
                    <a16:creationId xmlns:a16="http://schemas.microsoft.com/office/drawing/2014/main" id="{23496BBA-D14B-4F81-8B8C-20846C9AC8F8}"/>
                  </a:ext>
                </a:extLst>
              </p14:cNvPr>
              <p14:cNvContentPartPr/>
              <p14:nvPr/>
            </p14:nvContentPartPr>
            <p14:xfrm>
              <a:off x="7509221" y="3222752"/>
              <a:ext cx="1392120" cy="685440"/>
            </p14:xfrm>
          </p:contentPart>
        </mc:Choice>
        <mc:Fallback xmlns="">
          <p:pic>
            <p:nvPicPr>
              <p:cNvPr id="56356" name="Freihand 56355">
                <a:extLst>
                  <a:ext uri="{FF2B5EF4-FFF2-40B4-BE49-F238E27FC236}">
                    <a16:creationId xmlns:a16="http://schemas.microsoft.com/office/drawing/2014/main" id="{23496BBA-D14B-4F81-8B8C-20846C9AC8F8}"/>
                  </a:ext>
                </a:extLst>
              </p:cNvPr>
              <p:cNvPicPr/>
              <p:nvPr/>
            </p:nvPicPr>
            <p:blipFill>
              <a:blip r:embed="rId11"/>
              <a:stretch>
                <a:fillRect/>
              </a:stretch>
            </p:blipFill>
            <p:spPr>
              <a:xfrm>
                <a:off x="7504901" y="3218432"/>
                <a:ext cx="140076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Freihand 2">
                <a:extLst>
                  <a:ext uri="{FF2B5EF4-FFF2-40B4-BE49-F238E27FC236}">
                    <a16:creationId xmlns:a16="http://schemas.microsoft.com/office/drawing/2014/main" id="{5FA8E43F-8239-4798-A08B-E7D1EB37BB27}"/>
                  </a:ext>
                </a:extLst>
              </p14:cNvPr>
              <p14:cNvContentPartPr/>
              <p14:nvPr/>
            </p14:nvContentPartPr>
            <p14:xfrm>
              <a:off x="7827461" y="1604552"/>
              <a:ext cx="20880" cy="168840"/>
            </p14:xfrm>
          </p:contentPart>
        </mc:Choice>
        <mc:Fallback xmlns="">
          <p:pic>
            <p:nvPicPr>
              <p:cNvPr id="3" name="Freihand 2">
                <a:extLst>
                  <a:ext uri="{FF2B5EF4-FFF2-40B4-BE49-F238E27FC236}">
                    <a16:creationId xmlns:a16="http://schemas.microsoft.com/office/drawing/2014/main" id="{5FA8E43F-8239-4798-A08B-E7D1EB37BB27}"/>
                  </a:ext>
                </a:extLst>
              </p:cNvPr>
              <p:cNvPicPr/>
              <p:nvPr/>
            </p:nvPicPr>
            <p:blipFill>
              <a:blip r:embed="rId13"/>
              <a:stretch>
                <a:fillRect/>
              </a:stretch>
            </p:blipFill>
            <p:spPr>
              <a:xfrm>
                <a:off x="7823141" y="1600232"/>
                <a:ext cx="2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FB191828-2A92-4517-8D62-DD4F1AE4A732}"/>
                  </a:ext>
                </a:extLst>
              </p14:cNvPr>
              <p14:cNvContentPartPr/>
              <p14:nvPr/>
            </p14:nvContentPartPr>
            <p14:xfrm>
              <a:off x="7771301" y="1578992"/>
              <a:ext cx="118080" cy="128880"/>
            </p14:xfrm>
          </p:contentPart>
        </mc:Choice>
        <mc:Fallback xmlns="">
          <p:pic>
            <p:nvPicPr>
              <p:cNvPr id="5" name="Freihand 4">
                <a:extLst>
                  <a:ext uri="{FF2B5EF4-FFF2-40B4-BE49-F238E27FC236}">
                    <a16:creationId xmlns:a16="http://schemas.microsoft.com/office/drawing/2014/main" id="{FB191828-2A92-4517-8D62-DD4F1AE4A732}"/>
                  </a:ext>
                </a:extLst>
              </p:cNvPr>
              <p:cNvPicPr/>
              <p:nvPr/>
            </p:nvPicPr>
            <p:blipFill>
              <a:blip r:embed="rId15"/>
              <a:stretch>
                <a:fillRect/>
              </a:stretch>
            </p:blipFill>
            <p:spPr>
              <a:xfrm>
                <a:off x="7766981" y="1574672"/>
                <a:ext cx="126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FB67871E-EB5C-4E6A-BD95-E988E663D166}"/>
                  </a:ext>
                </a:extLst>
              </p14:cNvPr>
              <p14:cNvContentPartPr/>
              <p14:nvPr/>
            </p14:nvContentPartPr>
            <p14:xfrm>
              <a:off x="7907021" y="1622552"/>
              <a:ext cx="214920" cy="87120"/>
            </p14:xfrm>
          </p:contentPart>
        </mc:Choice>
        <mc:Fallback xmlns="">
          <p:pic>
            <p:nvPicPr>
              <p:cNvPr id="7" name="Freihand 6">
                <a:extLst>
                  <a:ext uri="{FF2B5EF4-FFF2-40B4-BE49-F238E27FC236}">
                    <a16:creationId xmlns:a16="http://schemas.microsoft.com/office/drawing/2014/main" id="{FB67871E-EB5C-4E6A-BD95-E988E663D166}"/>
                  </a:ext>
                </a:extLst>
              </p:cNvPr>
              <p:cNvPicPr/>
              <p:nvPr/>
            </p:nvPicPr>
            <p:blipFill>
              <a:blip r:embed="rId17"/>
              <a:stretch>
                <a:fillRect/>
              </a:stretch>
            </p:blipFill>
            <p:spPr>
              <a:xfrm>
                <a:off x="7902701" y="1618232"/>
                <a:ext cx="223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CEB07A4C-B078-46FA-803D-EB9D1F33962B}"/>
                  </a:ext>
                </a:extLst>
              </p14:cNvPr>
              <p14:cNvContentPartPr/>
              <p14:nvPr/>
            </p14:nvContentPartPr>
            <p14:xfrm>
              <a:off x="8078381" y="1573232"/>
              <a:ext cx="22680" cy="25560"/>
            </p14:xfrm>
          </p:contentPart>
        </mc:Choice>
        <mc:Fallback xmlns="">
          <p:pic>
            <p:nvPicPr>
              <p:cNvPr id="8" name="Freihand 7">
                <a:extLst>
                  <a:ext uri="{FF2B5EF4-FFF2-40B4-BE49-F238E27FC236}">
                    <a16:creationId xmlns:a16="http://schemas.microsoft.com/office/drawing/2014/main" id="{CEB07A4C-B078-46FA-803D-EB9D1F33962B}"/>
                  </a:ext>
                </a:extLst>
              </p:cNvPr>
              <p:cNvPicPr/>
              <p:nvPr/>
            </p:nvPicPr>
            <p:blipFill>
              <a:blip r:embed="rId19"/>
              <a:stretch>
                <a:fillRect/>
              </a:stretch>
            </p:blipFill>
            <p:spPr>
              <a:xfrm>
                <a:off x="8074061" y="1568912"/>
                <a:ext cx="31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2FD7CC75-9BA4-40CB-B14B-A4824D70042C}"/>
                  </a:ext>
                </a:extLst>
              </p14:cNvPr>
              <p14:cNvContentPartPr/>
              <p14:nvPr/>
            </p14:nvContentPartPr>
            <p14:xfrm>
              <a:off x="8133821" y="1512032"/>
              <a:ext cx="268200" cy="171720"/>
            </p14:xfrm>
          </p:contentPart>
        </mc:Choice>
        <mc:Fallback xmlns="">
          <p:pic>
            <p:nvPicPr>
              <p:cNvPr id="9" name="Freihand 8">
                <a:extLst>
                  <a:ext uri="{FF2B5EF4-FFF2-40B4-BE49-F238E27FC236}">
                    <a16:creationId xmlns:a16="http://schemas.microsoft.com/office/drawing/2014/main" id="{2FD7CC75-9BA4-40CB-B14B-A4824D70042C}"/>
                  </a:ext>
                </a:extLst>
              </p:cNvPr>
              <p:cNvPicPr/>
              <p:nvPr/>
            </p:nvPicPr>
            <p:blipFill>
              <a:blip r:embed="rId21"/>
              <a:stretch>
                <a:fillRect/>
              </a:stretch>
            </p:blipFill>
            <p:spPr>
              <a:xfrm>
                <a:off x="8129501" y="1507712"/>
                <a:ext cx="276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B53A9DFD-8F13-4513-858E-2B8556D7F6CD}"/>
                  </a:ext>
                </a:extLst>
              </p14:cNvPr>
              <p14:cNvContentPartPr/>
              <p14:nvPr/>
            </p14:nvContentPartPr>
            <p14:xfrm>
              <a:off x="8525861" y="1469552"/>
              <a:ext cx="153360" cy="146520"/>
            </p14:xfrm>
          </p:contentPart>
        </mc:Choice>
        <mc:Fallback xmlns="">
          <p:pic>
            <p:nvPicPr>
              <p:cNvPr id="10" name="Freihand 9">
                <a:extLst>
                  <a:ext uri="{FF2B5EF4-FFF2-40B4-BE49-F238E27FC236}">
                    <a16:creationId xmlns:a16="http://schemas.microsoft.com/office/drawing/2014/main" id="{B53A9DFD-8F13-4513-858E-2B8556D7F6CD}"/>
                  </a:ext>
                </a:extLst>
              </p:cNvPr>
              <p:cNvPicPr/>
              <p:nvPr/>
            </p:nvPicPr>
            <p:blipFill>
              <a:blip r:embed="rId23"/>
              <a:stretch>
                <a:fillRect/>
              </a:stretch>
            </p:blipFill>
            <p:spPr>
              <a:xfrm>
                <a:off x="8521541" y="1465232"/>
                <a:ext cx="162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F89DFFE5-3513-4928-BDB7-FC5E2104F3E1}"/>
                  </a:ext>
                </a:extLst>
              </p14:cNvPr>
              <p14:cNvContentPartPr/>
              <p14:nvPr/>
            </p14:nvContentPartPr>
            <p14:xfrm>
              <a:off x="8609381" y="1570352"/>
              <a:ext cx="77400" cy="34560"/>
            </p14:xfrm>
          </p:contentPart>
        </mc:Choice>
        <mc:Fallback xmlns="">
          <p:pic>
            <p:nvPicPr>
              <p:cNvPr id="11" name="Freihand 10">
                <a:extLst>
                  <a:ext uri="{FF2B5EF4-FFF2-40B4-BE49-F238E27FC236}">
                    <a16:creationId xmlns:a16="http://schemas.microsoft.com/office/drawing/2014/main" id="{F89DFFE5-3513-4928-BDB7-FC5E2104F3E1}"/>
                  </a:ext>
                </a:extLst>
              </p:cNvPr>
              <p:cNvPicPr/>
              <p:nvPr/>
            </p:nvPicPr>
            <p:blipFill>
              <a:blip r:embed="rId25"/>
              <a:stretch>
                <a:fillRect/>
              </a:stretch>
            </p:blipFill>
            <p:spPr>
              <a:xfrm>
                <a:off x="8605061" y="1566032"/>
                <a:ext cx="86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23BB4C13-47BA-47CB-BA8F-C33F28BD4C00}"/>
                  </a:ext>
                </a:extLst>
              </p14:cNvPr>
              <p14:cNvContentPartPr/>
              <p14:nvPr/>
            </p14:nvContentPartPr>
            <p14:xfrm>
              <a:off x="8712701" y="1570712"/>
              <a:ext cx="136080" cy="25560"/>
            </p14:xfrm>
          </p:contentPart>
        </mc:Choice>
        <mc:Fallback xmlns="">
          <p:pic>
            <p:nvPicPr>
              <p:cNvPr id="12" name="Freihand 11">
                <a:extLst>
                  <a:ext uri="{FF2B5EF4-FFF2-40B4-BE49-F238E27FC236}">
                    <a16:creationId xmlns:a16="http://schemas.microsoft.com/office/drawing/2014/main" id="{23BB4C13-47BA-47CB-BA8F-C33F28BD4C00}"/>
                  </a:ext>
                </a:extLst>
              </p:cNvPr>
              <p:cNvPicPr/>
              <p:nvPr/>
            </p:nvPicPr>
            <p:blipFill>
              <a:blip r:embed="rId27"/>
              <a:stretch>
                <a:fillRect/>
              </a:stretch>
            </p:blipFill>
            <p:spPr>
              <a:xfrm>
                <a:off x="8708381" y="1566392"/>
                <a:ext cx="144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Freihand 12">
                <a:extLst>
                  <a:ext uri="{FF2B5EF4-FFF2-40B4-BE49-F238E27FC236}">
                    <a16:creationId xmlns:a16="http://schemas.microsoft.com/office/drawing/2014/main" id="{E5643B19-C9AC-4816-913B-D78BF5A1421D}"/>
                  </a:ext>
                </a:extLst>
              </p14:cNvPr>
              <p14:cNvContentPartPr/>
              <p14:nvPr/>
            </p14:nvContentPartPr>
            <p14:xfrm>
              <a:off x="8862461" y="1539752"/>
              <a:ext cx="80640" cy="71280"/>
            </p14:xfrm>
          </p:contentPart>
        </mc:Choice>
        <mc:Fallback xmlns="">
          <p:pic>
            <p:nvPicPr>
              <p:cNvPr id="13" name="Freihand 12">
                <a:extLst>
                  <a:ext uri="{FF2B5EF4-FFF2-40B4-BE49-F238E27FC236}">
                    <a16:creationId xmlns:a16="http://schemas.microsoft.com/office/drawing/2014/main" id="{E5643B19-C9AC-4816-913B-D78BF5A1421D}"/>
                  </a:ext>
                </a:extLst>
              </p:cNvPr>
              <p:cNvPicPr/>
              <p:nvPr/>
            </p:nvPicPr>
            <p:blipFill>
              <a:blip r:embed="rId29"/>
              <a:stretch>
                <a:fillRect/>
              </a:stretch>
            </p:blipFill>
            <p:spPr>
              <a:xfrm>
                <a:off x="8858141" y="1535432"/>
                <a:ext cx="89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377C763F-DFBC-4EA3-ADD6-262DC5E4C70D}"/>
                  </a:ext>
                </a:extLst>
              </p14:cNvPr>
              <p14:cNvContentPartPr/>
              <p14:nvPr/>
            </p14:nvContentPartPr>
            <p14:xfrm>
              <a:off x="8957141" y="1539032"/>
              <a:ext cx="278640" cy="40680"/>
            </p14:xfrm>
          </p:contentPart>
        </mc:Choice>
        <mc:Fallback xmlns="">
          <p:pic>
            <p:nvPicPr>
              <p:cNvPr id="14" name="Freihand 13">
                <a:extLst>
                  <a:ext uri="{FF2B5EF4-FFF2-40B4-BE49-F238E27FC236}">
                    <a16:creationId xmlns:a16="http://schemas.microsoft.com/office/drawing/2014/main" id="{377C763F-DFBC-4EA3-ADD6-262DC5E4C70D}"/>
                  </a:ext>
                </a:extLst>
              </p:cNvPr>
              <p:cNvPicPr/>
              <p:nvPr/>
            </p:nvPicPr>
            <p:blipFill>
              <a:blip r:embed="rId31"/>
              <a:stretch>
                <a:fillRect/>
              </a:stretch>
            </p:blipFill>
            <p:spPr>
              <a:xfrm>
                <a:off x="8952821" y="1534712"/>
                <a:ext cx="287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Freihand 14">
                <a:extLst>
                  <a:ext uri="{FF2B5EF4-FFF2-40B4-BE49-F238E27FC236}">
                    <a16:creationId xmlns:a16="http://schemas.microsoft.com/office/drawing/2014/main" id="{48BB5CA4-15D1-496F-80AE-02F646976C8A}"/>
                  </a:ext>
                </a:extLst>
              </p14:cNvPr>
              <p14:cNvContentPartPr/>
              <p14:nvPr/>
            </p14:nvContentPartPr>
            <p14:xfrm>
              <a:off x="9439901" y="1478552"/>
              <a:ext cx="106920" cy="61560"/>
            </p14:xfrm>
          </p:contentPart>
        </mc:Choice>
        <mc:Fallback xmlns="">
          <p:pic>
            <p:nvPicPr>
              <p:cNvPr id="15" name="Freihand 14">
                <a:extLst>
                  <a:ext uri="{FF2B5EF4-FFF2-40B4-BE49-F238E27FC236}">
                    <a16:creationId xmlns:a16="http://schemas.microsoft.com/office/drawing/2014/main" id="{48BB5CA4-15D1-496F-80AE-02F646976C8A}"/>
                  </a:ext>
                </a:extLst>
              </p:cNvPr>
              <p:cNvPicPr/>
              <p:nvPr/>
            </p:nvPicPr>
            <p:blipFill>
              <a:blip r:embed="rId33"/>
              <a:stretch>
                <a:fillRect/>
              </a:stretch>
            </p:blipFill>
            <p:spPr>
              <a:xfrm>
                <a:off x="9435581" y="1474232"/>
                <a:ext cx="115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Freihand 15">
                <a:extLst>
                  <a:ext uri="{FF2B5EF4-FFF2-40B4-BE49-F238E27FC236}">
                    <a16:creationId xmlns:a16="http://schemas.microsoft.com/office/drawing/2014/main" id="{6078BC48-CA17-4AD1-BDB7-82079F65297C}"/>
                  </a:ext>
                </a:extLst>
              </p14:cNvPr>
              <p14:cNvContentPartPr/>
              <p14:nvPr/>
            </p14:nvContentPartPr>
            <p14:xfrm>
              <a:off x="9533141" y="1456952"/>
              <a:ext cx="121320" cy="81000"/>
            </p14:xfrm>
          </p:contentPart>
        </mc:Choice>
        <mc:Fallback xmlns="">
          <p:pic>
            <p:nvPicPr>
              <p:cNvPr id="16" name="Freihand 15">
                <a:extLst>
                  <a:ext uri="{FF2B5EF4-FFF2-40B4-BE49-F238E27FC236}">
                    <a16:creationId xmlns:a16="http://schemas.microsoft.com/office/drawing/2014/main" id="{6078BC48-CA17-4AD1-BDB7-82079F65297C}"/>
                  </a:ext>
                </a:extLst>
              </p:cNvPr>
              <p:cNvPicPr/>
              <p:nvPr/>
            </p:nvPicPr>
            <p:blipFill>
              <a:blip r:embed="rId35"/>
              <a:stretch>
                <a:fillRect/>
              </a:stretch>
            </p:blipFill>
            <p:spPr>
              <a:xfrm>
                <a:off x="9528821" y="1452632"/>
                <a:ext cx="129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Freihand 16">
                <a:extLst>
                  <a:ext uri="{FF2B5EF4-FFF2-40B4-BE49-F238E27FC236}">
                    <a16:creationId xmlns:a16="http://schemas.microsoft.com/office/drawing/2014/main" id="{945E2B9B-85BD-40B1-8C02-A74531AF5287}"/>
                  </a:ext>
                </a:extLst>
              </p14:cNvPr>
              <p14:cNvContentPartPr/>
              <p14:nvPr/>
            </p14:nvContentPartPr>
            <p14:xfrm>
              <a:off x="9834461" y="1362272"/>
              <a:ext cx="97920" cy="137160"/>
            </p14:xfrm>
          </p:contentPart>
        </mc:Choice>
        <mc:Fallback xmlns="">
          <p:pic>
            <p:nvPicPr>
              <p:cNvPr id="17" name="Freihand 16">
                <a:extLst>
                  <a:ext uri="{FF2B5EF4-FFF2-40B4-BE49-F238E27FC236}">
                    <a16:creationId xmlns:a16="http://schemas.microsoft.com/office/drawing/2014/main" id="{945E2B9B-85BD-40B1-8C02-A74531AF5287}"/>
                  </a:ext>
                </a:extLst>
              </p:cNvPr>
              <p:cNvPicPr/>
              <p:nvPr/>
            </p:nvPicPr>
            <p:blipFill>
              <a:blip r:embed="rId37"/>
              <a:stretch>
                <a:fillRect/>
              </a:stretch>
            </p:blipFill>
            <p:spPr>
              <a:xfrm>
                <a:off x="9830141" y="1357952"/>
                <a:ext cx="106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Freihand 17">
                <a:extLst>
                  <a:ext uri="{FF2B5EF4-FFF2-40B4-BE49-F238E27FC236}">
                    <a16:creationId xmlns:a16="http://schemas.microsoft.com/office/drawing/2014/main" id="{4F44EBFE-5033-4B85-ACA9-81371C8BE39C}"/>
                  </a:ext>
                </a:extLst>
              </p14:cNvPr>
              <p14:cNvContentPartPr/>
              <p14:nvPr/>
            </p14:nvContentPartPr>
            <p14:xfrm>
              <a:off x="9852461" y="1334552"/>
              <a:ext cx="194400" cy="43560"/>
            </p14:xfrm>
          </p:contentPart>
        </mc:Choice>
        <mc:Fallback xmlns="">
          <p:pic>
            <p:nvPicPr>
              <p:cNvPr id="18" name="Freihand 17">
                <a:extLst>
                  <a:ext uri="{FF2B5EF4-FFF2-40B4-BE49-F238E27FC236}">
                    <a16:creationId xmlns:a16="http://schemas.microsoft.com/office/drawing/2014/main" id="{4F44EBFE-5033-4B85-ACA9-81371C8BE39C}"/>
                  </a:ext>
                </a:extLst>
              </p:cNvPr>
              <p:cNvPicPr/>
              <p:nvPr/>
            </p:nvPicPr>
            <p:blipFill>
              <a:blip r:embed="rId39"/>
              <a:stretch>
                <a:fillRect/>
              </a:stretch>
            </p:blipFill>
            <p:spPr>
              <a:xfrm>
                <a:off x="9848141" y="1330232"/>
                <a:ext cx="203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 name="Freihand 18">
                <a:extLst>
                  <a:ext uri="{FF2B5EF4-FFF2-40B4-BE49-F238E27FC236}">
                    <a16:creationId xmlns:a16="http://schemas.microsoft.com/office/drawing/2014/main" id="{0B7F42A0-C662-45DE-BCF0-8956F061CC03}"/>
                  </a:ext>
                </a:extLst>
              </p14:cNvPr>
              <p14:cNvContentPartPr/>
              <p14:nvPr/>
            </p14:nvContentPartPr>
            <p14:xfrm>
              <a:off x="10003661" y="1334552"/>
              <a:ext cx="96840" cy="133920"/>
            </p14:xfrm>
          </p:contentPart>
        </mc:Choice>
        <mc:Fallback xmlns="">
          <p:pic>
            <p:nvPicPr>
              <p:cNvPr id="19" name="Freihand 18">
                <a:extLst>
                  <a:ext uri="{FF2B5EF4-FFF2-40B4-BE49-F238E27FC236}">
                    <a16:creationId xmlns:a16="http://schemas.microsoft.com/office/drawing/2014/main" id="{0B7F42A0-C662-45DE-BCF0-8956F061CC03}"/>
                  </a:ext>
                </a:extLst>
              </p:cNvPr>
              <p:cNvPicPr/>
              <p:nvPr/>
            </p:nvPicPr>
            <p:blipFill>
              <a:blip r:embed="rId41"/>
              <a:stretch>
                <a:fillRect/>
              </a:stretch>
            </p:blipFill>
            <p:spPr>
              <a:xfrm>
                <a:off x="9999341" y="1330232"/>
                <a:ext cx="105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Freihand 20">
                <a:extLst>
                  <a:ext uri="{FF2B5EF4-FFF2-40B4-BE49-F238E27FC236}">
                    <a16:creationId xmlns:a16="http://schemas.microsoft.com/office/drawing/2014/main" id="{5A1092C5-507A-4980-B929-F6790DE8D656}"/>
                  </a:ext>
                </a:extLst>
              </p14:cNvPr>
              <p14:cNvContentPartPr/>
              <p14:nvPr/>
            </p14:nvContentPartPr>
            <p14:xfrm>
              <a:off x="10019501" y="1316912"/>
              <a:ext cx="248400" cy="112320"/>
            </p14:xfrm>
          </p:contentPart>
        </mc:Choice>
        <mc:Fallback xmlns="">
          <p:pic>
            <p:nvPicPr>
              <p:cNvPr id="21" name="Freihand 20">
                <a:extLst>
                  <a:ext uri="{FF2B5EF4-FFF2-40B4-BE49-F238E27FC236}">
                    <a16:creationId xmlns:a16="http://schemas.microsoft.com/office/drawing/2014/main" id="{5A1092C5-507A-4980-B929-F6790DE8D656}"/>
                  </a:ext>
                </a:extLst>
              </p:cNvPr>
              <p:cNvPicPr/>
              <p:nvPr/>
            </p:nvPicPr>
            <p:blipFill>
              <a:blip r:embed="rId43"/>
              <a:stretch>
                <a:fillRect/>
              </a:stretch>
            </p:blipFill>
            <p:spPr>
              <a:xfrm>
                <a:off x="10015181" y="1312592"/>
                <a:ext cx="257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B307A0C9-6335-40E0-A950-01D0C3E63BF3}"/>
                  </a:ext>
                </a:extLst>
              </p14:cNvPr>
              <p14:cNvContentPartPr/>
              <p14:nvPr/>
            </p14:nvContentPartPr>
            <p14:xfrm>
              <a:off x="10153421" y="1266872"/>
              <a:ext cx="85320" cy="79560"/>
            </p14:xfrm>
          </p:contentPart>
        </mc:Choice>
        <mc:Fallback xmlns="">
          <p:pic>
            <p:nvPicPr>
              <p:cNvPr id="22" name="Freihand 21">
                <a:extLst>
                  <a:ext uri="{FF2B5EF4-FFF2-40B4-BE49-F238E27FC236}">
                    <a16:creationId xmlns:a16="http://schemas.microsoft.com/office/drawing/2014/main" id="{B307A0C9-6335-40E0-A950-01D0C3E63BF3}"/>
                  </a:ext>
                </a:extLst>
              </p:cNvPr>
              <p:cNvPicPr/>
              <p:nvPr/>
            </p:nvPicPr>
            <p:blipFill>
              <a:blip r:embed="rId45"/>
              <a:stretch>
                <a:fillRect/>
              </a:stretch>
            </p:blipFill>
            <p:spPr>
              <a:xfrm>
                <a:off x="10149101" y="1262552"/>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AC0F2136-7D9F-4141-A5E4-80EF3B2970B9}"/>
                  </a:ext>
                </a:extLst>
              </p14:cNvPr>
              <p14:cNvContentPartPr/>
              <p14:nvPr/>
            </p14:nvContentPartPr>
            <p14:xfrm>
              <a:off x="10276181" y="1386392"/>
              <a:ext cx="73800" cy="69120"/>
            </p14:xfrm>
          </p:contentPart>
        </mc:Choice>
        <mc:Fallback xmlns="">
          <p:pic>
            <p:nvPicPr>
              <p:cNvPr id="23" name="Freihand 22">
                <a:extLst>
                  <a:ext uri="{FF2B5EF4-FFF2-40B4-BE49-F238E27FC236}">
                    <a16:creationId xmlns:a16="http://schemas.microsoft.com/office/drawing/2014/main" id="{AC0F2136-7D9F-4141-A5E4-80EF3B2970B9}"/>
                  </a:ext>
                </a:extLst>
              </p:cNvPr>
              <p:cNvPicPr/>
              <p:nvPr/>
            </p:nvPicPr>
            <p:blipFill>
              <a:blip r:embed="rId47"/>
              <a:stretch>
                <a:fillRect/>
              </a:stretch>
            </p:blipFill>
            <p:spPr>
              <a:xfrm>
                <a:off x="10271861" y="1382072"/>
                <a:ext cx="82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B3384658-A438-4F0C-9BD1-D437ED343672}"/>
                  </a:ext>
                </a:extLst>
              </p14:cNvPr>
              <p14:cNvContentPartPr/>
              <p14:nvPr/>
            </p14:nvContentPartPr>
            <p14:xfrm>
              <a:off x="7247861" y="1754672"/>
              <a:ext cx="273600" cy="248400"/>
            </p14:xfrm>
          </p:contentPart>
        </mc:Choice>
        <mc:Fallback xmlns="">
          <p:pic>
            <p:nvPicPr>
              <p:cNvPr id="27" name="Freihand 26">
                <a:extLst>
                  <a:ext uri="{FF2B5EF4-FFF2-40B4-BE49-F238E27FC236}">
                    <a16:creationId xmlns:a16="http://schemas.microsoft.com/office/drawing/2014/main" id="{B3384658-A438-4F0C-9BD1-D437ED343672}"/>
                  </a:ext>
                </a:extLst>
              </p:cNvPr>
              <p:cNvPicPr/>
              <p:nvPr/>
            </p:nvPicPr>
            <p:blipFill>
              <a:blip r:embed="rId49"/>
              <a:stretch>
                <a:fillRect/>
              </a:stretch>
            </p:blipFill>
            <p:spPr>
              <a:xfrm>
                <a:off x="7243541" y="1750352"/>
                <a:ext cx="2822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90B45CEF-C326-48EF-9FF5-57F92A68D15E}"/>
                  </a:ext>
                </a:extLst>
              </p14:cNvPr>
              <p14:cNvContentPartPr/>
              <p14:nvPr/>
            </p14:nvContentPartPr>
            <p14:xfrm>
              <a:off x="7749341" y="2714072"/>
              <a:ext cx="37080" cy="113400"/>
            </p14:xfrm>
          </p:contentPart>
        </mc:Choice>
        <mc:Fallback xmlns="">
          <p:pic>
            <p:nvPicPr>
              <p:cNvPr id="28" name="Freihand 27">
                <a:extLst>
                  <a:ext uri="{FF2B5EF4-FFF2-40B4-BE49-F238E27FC236}">
                    <a16:creationId xmlns:a16="http://schemas.microsoft.com/office/drawing/2014/main" id="{90B45CEF-C326-48EF-9FF5-57F92A68D15E}"/>
                  </a:ext>
                </a:extLst>
              </p:cNvPr>
              <p:cNvPicPr/>
              <p:nvPr/>
            </p:nvPicPr>
            <p:blipFill>
              <a:blip r:embed="rId51"/>
              <a:stretch>
                <a:fillRect/>
              </a:stretch>
            </p:blipFill>
            <p:spPr>
              <a:xfrm>
                <a:off x="7745021" y="2709752"/>
                <a:ext cx="45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492DA55E-A1BA-45BE-B2DD-41BD2EF8EFB4}"/>
                  </a:ext>
                </a:extLst>
              </p14:cNvPr>
              <p14:cNvContentPartPr/>
              <p14:nvPr/>
            </p14:nvContentPartPr>
            <p14:xfrm>
              <a:off x="7696781" y="2781752"/>
              <a:ext cx="133920" cy="44640"/>
            </p14:xfrm>
          </p:contentPart>
        </mc:Choice>
        <mc:Fallback xmlns="">
          <p:pic>
            <p:nvPicPr>
              <p:cNvPr id="29" name="Freihand 28">
                <a:extLst>
                  <a:ext uri="{FF2B5EF4-FFF2-40B4-BE49-F238E27FC236}">
                    <a16:creationId xmlns:a16="http://schemas.microsoft.com/office/drawing/2014/main" id="{492DA55E-A1BA-45BE-B2DD-41BD2EF8EFB4}"/>
                  </a:ext>
                </a:extLst>
              </p:cNvPr>
              <p:cNvPicPr/>
              <p:nvPr/>
            </p:nvPicPr>
            <p:blipFill>
              <a:blip r:embed="rId53"/>
              <a:stretch>
                <a:fillRect/>
              </a:stretch>
            </p:blipFill>
            <p:spPr>
              <a:xfrm>
                <a:off x="7692461" y="2777432"/>
                <a:ext cx="142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FF36D7A5-B09E-4A5D-BBCF-181323972056}"/>
                  </a:ext>
                </a:extLst>
              </p14:cNvPr>
              <p14:cNvContentPartPr/>
              <p14:nvPr/>
            </p14:nvContentPartPr>
            <p14:xfrm>
              <a:off x="7690301" y="2679512"/>
              <a:ext cx="250560" cy="100800"/>
            </p14:xfrm>
          </p:contentPart>
        </mc:Choice>
        <mc:Fallback xmlns="">
          <p:pic>
            <p:nvPicPr>
              <p:cNvPr id="30" name="Freihand 29">
                <a:extLst>
                  <a:ext uri="{FF2B5EF4-FFF2-40B4-BE49-F238E27FC236}">
                    <a16:creationId xmlns:a16="http://schemas.microsoft.com/office/drawing/2014/main" id="{FF36D7A5-B09E-4A5D-BBCF-181323972056}"/>
                  </a:ext>
                </a:extLst>
              </p:cNvPr>
              <p:cNvPicPr/>
              <p:nvPr/>
            </p:nvPicPr>
            <p:blipFill>
              <a:blip r:embed="rId55"/>
              <a:stretch>
                <a:fillRect/>
              </a:stretch>
            </p:blipFill>
            <p:spPr>
              <a:xfrm>
                <a:off x="7685981" y="2675192"/>
                <a:ext cx="259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700601E9-4D7F-48C3-AA4E-4546B72D04CB}"/>
                  </a:ext>
                </a:extLst>
              </p14:cNvPr>
              <p14:cNvContentPartPr/>
              <p14:nvPr/>
            </p14:nvContentPartPr>
            <p14:xfrm>
              <a:off x="7980101" y="2666552"/>
              <a:ext cx="114480" cy="109800"/>
            </p14:xfrm>
          </p:contentPart>
        </mc:Choice>
        <mc:Fallback xmlns="">
          <p:pic>
            <p:nvPicPr>
              <p:cNvPr id="31" name="Freihand 30">
                <a:extLst>
                  <a:ext uri="{FF2B5EF4-FFF2-40B4-BE49-F238E27FC236}">
                    <a16:creationId xmlns:a16="http://schemas.microsoft.com/office/drawing/2014/main" id="{700601E9-4D7F-48C3-AA4E-4546B72D04CB}"/>
                  </a:ext>
                </a:extLst>
              </p:cNvPr>
              <p:cNvPicPr/>
              <p:nvPr/>
            </p:nvPicPr>
            <p:blipFill>
              <a:blip r:embed="rId57"/>
              <a:stretch>
                <a:fillRect/>
              </a:stretch>
            </p:blipFill>
            <p:spPr>
              <a:xfrm>
                <a:off x="7975781" y="2662232"/>
                <a:ext cx="123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545DD73A-040B-4CD3-9BAA-3AE5C9D7E778}"/>
                  </a:ext>
                </a:extLst>
              </p14:cNvPr>
              <p14:cNvContentPartPr/>
              <p14:nvPr/>
            </p14:nvContentPartPr>
            <p14:xfrm>
              <a:off x="8101421" y="2662952"/>
              <a:ext cx="68040" cy="90000"/>
            </p14:xfrm>
          </p:contentPart>
        </mc:Choice>
        <mc:Fallback xmlns="">
          <p:pic>
            <p:nvPicPr>
              <p:cNvPr id="32" name="Freihand 31">
                <a:extLst>
                  <a:ext uri="{FF2B5EF4-FFF2-40B4-BE49-F238E27FC236}">
                    <a16:creationId xmlns:a16="http://schemas.microsoft.com/office/drawing/2014/main" id="{545DD73A-040B-4CD3-9BAA-3AE5C9D7E778}"/>
                  </a:ext>
                </a:extLst>
              </p:cNvPr>
              <p:cNvPicPr/>
              <p:nvPr/>
            </p:nvPicPr>
            <p:blipFill>
              <a:blip r:embed="rId59"/>
              <a:stretch>
                <a:fillRect/>
              </a:stretch>
            </p:blipFill>
            <p:spPr>
              <a:xfrm>
                <a:off x="8097101" y="2658632"/>
                <a:ext cx="76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7B3107F7-B16F-4836-BBCA-2BA81B2E8E6D}"/>
                  </a:ext>
                </a:extLst>
              </p14:cNvPr>
              <p14:cNvContentPartPr/>
              <p14:nvPr/>
            </p14:nvContentPartPr>
            <p14:xfrm>
              <a:off x="8170901" y="2539472"/>
              <a:ext cx="156240" cy="186840"/>
            </p14:xfrm>
          </p:contentPart>
        </mc:Choice>
        <mc:Fallback xmlns="">
          <p:pic>
            <p:nvPicPr>
              <p:cNvPr id="33" name="Freihand 32">
                <a:extLst>
                  <a:ext uri="{FF2B5EF4-FFF2-40B4-BE49-F238E27FC236}">
                    <a16:creationId xmlns:a16="http://schemas.microsoft.com/office/drawing/2014/main" id="{7B3107F7-B16F-4836-BBCA-2BA81B2E8E6D}"/>
                  </a:ext>
                </a:extLst>
              </p:cNvPr>
              <p:cNvPicPr/>
              <p:nvPr/>
            </p:nvPicPr>
            <p:blipFill>
              <a:blip r:embed="rId61"/>
              <a:stretch>
                <a:fillRect/>
              </a:stretch>
            </p:blipFill>
            <p:spPr>
              <a:xfrm>
                <a:off x="8166581" y="2535152"/>
                <a:ext cx="164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10D5CE57-2FB6-4E6B-A6A5-9E152173D24E}"/>
                  </a:ext>
                </a:extLst>
              </p14:cNvPr>
              <p14:cNvContentPartPr/>
              <p14:nvPr/>
            </p14:nvContentPartPr>
            <p14:xfrm>
              <a:off x="8324261" y="2528672"/>
              <a:ext cx="144720" cy="156600"/>
            </p14:xfrm>
          </p:contentPart>
        </mc:Choice>
        <mc:Fallback xmlns="">
          <p:pic>
            <p:nvPicPr>
              <p:cNvPr id="34" name="Freihand 33">
                <a:extLst>
                  <a:ext uri="{FF2B5EF4-FFF2-40B4-BE49-F238E27FC236}">
                    <a16:creationId xmlns:a16="http://schemas.microsoft.com/office/drawing/2014/main" id="{10D5CE57-2FB6-4E6B-A6A5-9E152173D24E}"/>
                  </a:ext>
                </a:extLst>
              </p:cNvPr>
              <p:cNvPicPr/>
              <p:nvPr/>
            </p:nvPicPr>
            <p:blipFill>
              <a:blip r:embed="rId63"/>
              <a:stretch>
                <a:fillRect/>
              </a:stretch>
            </p:blipFill>
            <p:spPr>
              <a:xfrm>
                <a:off x="8319941" y="2524352"/>
                <a:ext cx="153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44E64300-4982-4DA8-9235-D772C14D2A6E}"/>
                  </a:ext>
                </a:extLst>
              </p14:cNvPr>
              <p14:cNvContentPartPr/>
              <p14:nvPr/>
            </p14:nvContentPartPr>
            <p14:xfrm>
              <a:off x="8449901" y="2526152"/>
              <a:ext cx="16560" cy="23760"/>
            </p14:xfrm>
          </p:contentPart>
        </mc:Choice>
        <mc:Fallback xmlns="">
          <p:pic>
            <p:nvPicPr>
              <p:cNvPr id="35" name="Freihand 34">
                <a:extLst>
                  <a:ext uri="{FF2B5EF4-FFF2-40B4-BE49-F238E27FC236}">
                    <a16:creationId xmlns:a16="http://schemas.microsoft.com/office/drawing/2014/main" id="{44E64300-4982-4DA8-9235-D772C14D2A6E}"/>
                  </a:ext>
                </a:extLst>
              </p:cNvPr>
              <p:cNvPicPr/>
              <p:nvPr/>
            </p:nvPicPr>
            <p:blipFill>
              <a:blip r:embed="rId65"/>
              <a:stretch>
                <a:fillRect/>
              </a:stretch>
            </p:blipFill>
            <p:spPr>
              <a:xfrm>
                <a:off x="8445581" y="2521832"/>
                <a:ext cx="25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FF172631-C885-431E-8AC1-6731B2B25EC4}"/>
                  </a:ext>
                </a:extLst>
              </p14:cNvPr>
              <p14:cNvContentPartPr/>
              <p14:nvPr/>
            </p14:nvContentPartPr>
            <p14:xfrm>
              <a:off x="8492741" y="2596712"/>
              <a:ext cx="202680" cy="52920"/>
            </p14:xfrm>
          </p:contentPart>
        </mc:Choice>
        <mc:Fallback xmlns="">
          <p:pic>
            <p:nvPicPr>
              <p:cNvPr id="36" name="Freihand 35">
                <a:extLst>
                  <a:ext uri="{FF2B5EF4-FFF2-40B4-BE49-F238E27FC236}">
                    <a16:creationId xmlns:a16="http://schemas.microsoft.com/office/drawing/2014/main" id="{FF172631-C885-431E-8AC1-6731B2B25EC4}"/>
                  </a:ext>
                </a:extLst>
              </p:cNvPr>
              <p:cNvPicPr/>
              <p:nvPr/>
            </p:nvPicPr>
            <p:blipFill>
              <a:blip r:embed="rId67"/>
              <a:stretch>
                <a:fillRect/>
              </a:stretch>
            </p:blipFill>
            <p:spPr>
              <a:xfrm>
                <a:off x="8488421" y="2592392"/>
                <a:ext cx="211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D5119F7B-8D54-4F44-8BEC-87587D0EC29B}"/>
                  </a:ext>
                </a:extLst>
              </p14:cNvPr>
              <p14:cNvContentPartPr/>
              <p14:nvPr/>
            </p14:nvContentPartPr>
            <p14:xfrm>
              <a:off x="8261621" y="2415632"/>
              <a:ext cx="25920" cy="5040"/>
            </p14:xfrm>
          </p:contentPart>
        </mc:Choice>
        <mc:Fallback xmlns="">
          <p:pic>
            <p:nvPicPr>
              <p:cNvPr id="37" name="Freihand 36">
                <a:extLst>
                  <a:ext uri="{FF2B5EF4-FFF2-40B4-BE49-F238E27FC236}">
                    <a16:creationId xmlns:a16="http://schemas.microsoft.com/office/drawing/2014/main" id="{D5119F7B-8D54-4F44-8BEC-87587D0EC29B}"/>
                  </a:ext>
                </a:extLst>
              </p:cNvPr>
              <p:cNvPicPr/>
              <p:nvPr/>
            </p:nvPicPr>
            <p:blipFill>
              <a:blip r:embed="rId69"/>
              <a:stretch>
                <a:fillRect/>
              </a:stretch>
            </p:blipFill>
            <p:spPr>
              <a:xfrm>
                <a:off x="8257301" y="2411312"/>
                <a:ext cx="34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Freihand 38">
                <a:extLst>
                  <a:ext uri="{FF2B5EF4-FFF2-40B4-BE49-F238E27FC236}">
                    <a16:creationId xmlns:a16="http://schemas.microsoft.com/office/drawing/2014/main" id="{3F42A026-9F24-4BEA-A01F-48307262975D}"/>
                  </a:ext>
                </a:extLst>
              </p14:cNvPr>
              <p14:cNvContentPartPr/>
              <p14:nvPr/>
            </p14:nvContentPartPr>
            <p14:xfrm>
              <a:off x="7721261" y="2957792"/>
              <a:ext cx="94680" cy="114840"/>
            </p14:xfrm>
          </p:contentPart>
        </mc:Choice>
        <mc:Fallback xmlns="">
          <p:pic>
            <p:nvPicPr>
              <p:cNvPr id="39" name="Freihand 38">
                <a:extLst>
                  <a:ext uri="{FF2B5EF4-FFF2-40B4-BE49-F238E27FC236}">
                    <a16:creationId xmlns:a16="http://schemas.microsoft.com/office/drawing/2014/main" id="{3F42A026-9F24-4BEA-A01F-48307262975D}"/>
                  </a:ext>
                </a:extLst>
              </p:cNvPr>
              <p:cNvPicPr/>
              <p:nvPr/>
            </p:nvPicPr>
            <p:blipFill>
              <a:blip r:embed="rId71"/>
              <a:stretch>
                <a:fillRect/>
              </a:stretch>
            </p:blipFill>
            <p:spPr>
              <a:xfrm>
                <a:off x="7716941" y="2953472"/>
                <a:ext cx="103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Freihand 39">
                <a:extLst>
                  <a:ext uri="{FF2B5EF4-FFF2-40B4-BE49-F238E27FC236}">
                    <a16:creationId xmlns:a16="http://schemas.microsoft.com/office/drawing/2014/main" id="{EE1A1014-721B-4670-942A-86453EB80E23}"/>
                  </a:ext>
                </a:extLst>
              </p14:cNvPr>
              <p14:cNvContentPartPr/>
              <p14:nvPr/>
            </p14:nvContentPartPr>
            <p14:xfrm>
              <a:off x="7809821" y="2882552"/>
              <a:ext cx="63360" cy="162360"/>
            </p14:xfrm>
          </p:contentPart>
        </mc:Choice>
        <mc:Fallback xmlns="">
          <p:pic>
            <p:nvPicPr>
              <p:cNvPr id="40" name="Freihand 39">
                <a:extLst>
                  <a:ext uri="{FF2B5EF4-FFF2-40B4-BE49-F238E27FC236}">
                    <a16:creationId xmlns:a16="http://schemas.microsoft.com/office/drawing/2014/main" id="{EE1A1014-721B-4670-942A-86453EB80E23}"/>
                  </a:ext>
                </a:extLst>
              </p:cNvPr>
              <p:cNvPicPr/>
              <p:nvPr/>
            </p:nvPicPr>
            <p:blipFill>
              <a:blip r:embed="rId73"/>
              <a:stretch>
                <a:fillRect/>
              </a:stretch>
            </p:blipFill>
            <p:spPr>
              <a:xfrm>
                <a:off x="7805501" y="2878232"/>
                <a:ext cx="72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F1F47116-D3F3-4FDC-A07E-BF3F48D50AB5}"/>
                  </a:ext>
                </a:extLst>
              </p14:cNvPr>
              <p14:cNvContentPartPr/>
              <p14:nvPr/>
            </p14:nvContentPartPr>
            <p14:xfrm>
              <a:off x="7872821" y="2965712"/>
              <a:ext cx="98640" cy="56520"/>
            </p14:xfrm>
          </p:contentPart>
        </mc:Choice>
        <mc:Fallback xmlns="">
          <p:pic>
            <p:nvPicPr>
              <p:cNvPr id="41" name="Freihand 40">
                <a:extLst>
                  <a:ext uri="{FF2B5EF4-FFF2-40B4-BE49-F238E27FC236}">
                    <a16:creationId xmlns:a16="http://schemas.microsoft.com/office/drawing/2014/main" id="{F1F47116-D3F3-4FDC-A07E-BF3F48D50AB5}"/>
                  </a:ext>
                </a:extLst>
              </p:cNvPr>
              <p:cNvPicPr/>
              <p:nvPr/>
            </p:nvPicPr>
            <p:blipFill>
              <a:blip r:embed="rId75"/>
              <a:stretch>
                <a:fillRect/>
              </a:stretch>
            </p:blipFill>
            <p:spPr>
              <a:xfrm>
                <a:off x="7868501" y="2961392"/>
                <a:ext cx="107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F39C71E7-B5F6-4500-9D45-7378D1370CC5}"/>
                  </a:ext>
                </a:extLst>
              </p14:cNvPr>
              <p14:cNvContentPartPr/>
              <p14:nvPr/>
            </p14:nvContentPartPr>
            <p14:xfrm>
              <a:off x="7970021" y="2837192"/>
              <a:ext cx="322200" cy="179640"/>
            </p14:xfrm>
          </p:contentPart>
        </mc:Choice>
        <mc:Fallback xmlns="">
          <p:pic>
            <p:nvPicPr>
              <p:cNvPr id="42" name="Freihand 41">
                <a:extLst>
                  <a:ext uri="{FF2B5EF4-FFF2-40B4-BE49-F238E27FC236}">
                    <a16:creationId xmlns:a16="http://schemas.microsoft.com/office/drawing/2014/main" id="{F39C71E7-B5F6-4500-9D45-7378D1370CC5}"/>
                  </a:ext>
                </a:extLst>
              </p:cNvPr>
              <p:cNvPicPr/>
              <p:nvPr/>
            </p:nvPicPr>
            <p:blipFill>
              <a:blip r:embed="rId77"/>
              <a:stretch>
                <a:fillRect/>
              </a:stretch>
            </p:blipFill>
            <p:spPr>
              <a:xfrm>
                <a:off x="7965701" y="2832872"/>
                <a:ext cx="330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4275F422-3F71-468F-BD55-B623F48A6B85}"/>
                  </a:ext>
                </a:extLst>
              </p14:cNvPr>
              <p14:cNvContentPartPr/>
              <p14:nvPr/>
            </p14:nvContentPartPr>
            <p14:xfrm>
              <a:off x="8275661" y="2847632"/>
              <a:ext cx="30600" cy="42840"/>
            </p14:xfrm>
          </p:contentPart>
        </mc:Choice>
        <mc:Fallback xmlns="">
          <p:pic>
            <p:nvPicPr>
              <p:cNvPr id="43" name="Freihand 42">
                <a:extLst>
                  <a:ext uri="{FF2B5EF4-FFF2-40B4-BE49-F238E27FC236}">
                    <a16:creationId xmlns:a16="http://schemas.microsoft.com/office/drawing/2014/main" id="{4275F422-3F71-468F-BD55-B623F48A6B85}"/>
                  </a:ext>
                </a:extLst>
              </p:cNvPr>
              <p:cNvPicPr/>
              <p:nvPr/>
            </p:nvPicPr>
            <p:blipFill>
              <a:blip r:embed="rId79"/>
              <a:stretch>
                <a:fillRect/>
              </a:stretch>
            </p:blipFill>
            <p:spPr>
              <a:xfrm>
                <a:off x="8271341" y="2843312"/>
                <a:ext cx="39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777CD1EE-A42B-49CD-803D-A46E11AD0FDD}"/>
                  </a:ext>
                </a:extLst>
              </p14:cNvPr>
              <p14:cNvContentPartPr/>
              <p14:nvPr/>
            </p14:nvContentPartPr>
            <p14:xfrm>
              <a:off x="8328581" y="2803352"/>
              <a:ext cx="219960" cy="149760"/>
            </p14:xfrm>
          </p:contentPart>
        </mc:Choice>
        <mc:Fallback xmlns="">
          <p:pic>
            <p:nvPicPr>
              <p:cNvPr id="44" name="Freihand 43">
                <a:extLst>
                  <a:ext uri="{FF2B5EF4-FFF2-40B4-BE49-F238E27FC236}">
                    <a16:creationId xmlns:a16="http://schemas.microsoft.com/office/drawing/2014/main" id="{777CD1EE-A42B-49CD-803D-A46E11AD0FDD}"/>
                  </a:ext>
                </a:extLst>
              </p:cNvPr>
              <p:cNvPicPr/>
              <p:nvPr/>
            </p:nvPicPr>
            <p:blipFill>
              <a:blip r:embed="rId81"/>
              <a:stretch>
                <a:fillRect/>
              </a:stretch>
            </p:blipFill>
            <p:spPr>
              <a:xfrm>
                <a:off x="8324261" y="2799032"/>
                <a:ext cx="228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6CC39168-C559-482B-A936-45EE6BF55144}"/>
                  </a:ext>
                </a:extLst>
              </p14:cNvPr>
              <p14:cNvContentPartPr/>
              <p14:nvPr/>
            </p14:nvContentPartPr>
            <p14:xfrm>
              <a:off x="8643221" y="2807672"/>
              <a:ext cx="122400" cy="136080"/>
            </p14:xfrm>
          </p:contentPart>
        </mc:Choice>
        <mc:Fallback xmlns="">
          <p:pic>
            <p:nvPicPr>
              <p:cNvPr id="45" name="Freihand 44">
                <a:extLst>
                  <a:ext uri="{FF2B5EF4-FFF2-40B4-BE49-F238E27FC236}">
                    <a16:creationId xmlns:a16="http://schemas.microsoft.com/office/drawing/2014/main" id="{6CC39168-C559-482B-A936-45EE6BF55144}"/>
                  </a:ext>
                </a:extLst>
              </p:cNvPr>
              <p:cNvPicPr/>
              <p:nvPr/>
            </p:nvPicPr>
            <p:blipFill>
              <a:blip r:embed="rId83"/>
              <a:stretch>
                <a:fillRect/>
              </a:stretch>
            </p:blipFill>
            <p:spPr>
              <a:xfrm>
                <a:off x="8638901" y="2803352"/>
                <a:ext cx="131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8CD137E9-3C9D-41AD-8A99-2589122E923B}"/>
                  </a:ext>
                </a:extLst>
              </p14:cNvPr>
              <p14:cNvContentPartPr/>
              <p14:nvPr/>
            </p14:nvContentPartPr>
            <p14:xfrm>
              <a:off x="8707661" y="2879672"/>
              <a:ext cx="57600" cy="53640"/>
            </p14:xfrm>
          </p:contentPart>
        </mc:Choice>
        <mc:Fallback xmlns="">
          <p:pic>
            <p:nvPicPr>
              <p:cNvPr id="46" name="Freihand 45">
                <a:extLst>
                  <a:ext uri="{FF2B5EF4-FFF2-40B4-BE49-F238E27FC236}">
                    <a16:creationId xmlns:a16="http://schemas.microsoft.com/office/drawing/2014/main" id="{8CD137E9-3C9D-41AD-8A99-2589122E923B}"/>
                  </a:ext>
                </a:extLst>
              </p:cNvPr>
              <p:cNvPicPr/>
              <p:nvPr/>
            </p:nvPicPr>
            <p:blipFill>
              <a:blip r:embed="rId85"/>
              <a:stretch>
                <a:fillRect/>
              </a:stretch>
            </p:blipFill>
            <p:spPr>
              <a:xfrm>
                <a:off x="8703341" y="2875352"/>
                <a:ext cx="66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9ED385B2-9DF4-4ACE-BBF2-6AD53CC860FD}"/>
                  </a:ext>
                </a:extLst>
              </p14:cNvPr>
              <p14:cNvContentPartPr/>
              <p14:nvPr/>
            </p14:nvContentPartPr>
            <p14:xfrm>
              <a:off x="8757341" y="2867072"/>
              <a:ext cx="99360" cy="48240"/>
            </p14:xfrm>
          </p:contentPart>
        </mc:Choice>
        <mc:Fallback xmlns="">
          <p:pic>
            <p:nvPicPr>
              <p:cNvPr id="47" name="Freihand 46">
                <a:extLst>
                  <a:ext uri="{FF2B5EF4-FFF2-40B4-BE49-F238E27FC236}">
                    <a16:creationId xmlns:a16="http://schemas.microsoft.com/office/drawing/2014/main" id="{9ED385B2-9DF4-4ACE-BBF2-6AD53CC860FD}"/>
                  </a:ext>
                </a:extLst>
              </p:cNvPr>
              <p:cNvPicPr/>
              <p:nvPr/>
            </p:nvPicPr>
            <p:blipFill>
              <a:blip r:embed="rId87"/>
              <a:stretch>
                <a:fillRect/>
              </a:stretch>
            </p:blipFill>
            <p:spPr>
              <a:xfrm>
                <a:off x="8753021" y="2862752"/>
                <a:ext cx="108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0AD185CA-A056-4F11-9CED-0806C5AA590F}"/>
                  </a:ext>
                </a:extLst>
              </p14:cNvPr>
              <p14:cNvContentPartPr/>
              <p14:nvPr/>
            </p14:nvContentPartPr>
            <p14:xfrm>
              <a:off x="8875061" y="2850872"/>
              <a:ext cx="84240" cy="65520"/>
            </p14:xfrm>
          </p:contentPart>
        </mc:Choice>
        <mc:Fallback xmlns="">
          <p:pic>
            <p:nvPicPr>
              <p:cNvPr id="48" name="Freihand 47">
                <a:extLst>
                  <a:ext uri="{FF2B5EF4-FFF2-40B4-BE49-F238E27FC236}">
                    <a16:creationId xmlns:a16="http://schemas.microsoft.com/office/drawing/2014/main" id="{0AD185CA-A056-4F11-9CED-0806C5AA590F}"/>
                  </a:ext>
                </a:extLst>
              </p:cNvPr>
              <p:cNvPicPr/>
              <p:nvPr/>
            </p:nvPicPr>
            <p:blipFill>
              <a:blip r:embed="rId89"/>
              <a:stretch>
                <a:fillRect/>
              </a:stretch>
            </p:blipFill>
            <p:spPr>
              <a:xfrm>
                <a:off x="8870741" y="2846552"/>
                <a:ext cx="92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33C6807E-56D5-401F-8FAE-B5E2F1613DDB}"/>
                  </a:ext>
                </a:extLst>
              </p14:cNvPr>
              <p14:cNvContentPartPr/>
              <p14:nvPr/>
            </p14:nvContentPartPr>
            <p14:xfrm>
              <a:off x="8962541" y="2845832"/>
              <a:ext cx="306720" cy="50760"/>
            </p14:xfrm>
          </p:contentPart>
        </mc:Choice>
        <mc:Fallback xmlns="">
          <p:pic>
            <p:nvPicPr>
              <p:cNvPr id="49" name="Freihand 48">
                <a:extLst>
                  <a:ext uri="{FF2B5EF4-FFF2-40B4-BE49-F238E27FC236}">
                    <a16:creationId xmlns:a16="http://schemas.microsoft.com/office/drawing/2014/main" id="{33C6807E-56D5-401F-8FAE-B5E2F1613DDB}"/>
                  </a:ext>
                </a:extLst>
              </p:cNvPr>
              <p:cNvPicPr/>
              <p:nvPr/>
            </p:nvPicPr>
            <p:blipFill>
              <a:blip r:embed="rId91"/>
              <a:stretch>
                <a:fillRect/>
              </a:stretch>
            </p:blipFill>
            <p:spPr>
              <a:xfrm>
                <a:off x="8958221" y="2841512"/>
                <a:ext cx="315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FAA66579-DA78-417B-94BF-86516B9530B5}"/>
                  </a:ext>
                </a:extLst>
              </p14:cNvPr>
              <p14:cNvContentPartPr/>
              <p14:nvPr/>
            </p14:nvContentPartPr>
            <p14:xfrm>
              <a:off x="9251621" y="2491232"/>
              <a:ext cx="99720" cy="82440"/>
            </p14:xfrm>
          </p:contentPart>
        </mc:Choice>
        <mc:Fallback xmlns="">
          <p:pic>
            <p:nvPicPr>
              <p:cNvPr id="50" name="Freihand 49">
                <a:extLst>
                  <a:ext uri="{FF2B5EF4-FFF2-40B4-BE49-F238E27FC236}">
                    <a16:creationId xmlns:a16="http://schemas.microsoft.com/office/drawing/2014/main" id="{FAA66579-DA78-417B-94BF-86516B9530B5}"/>
                  </a:ext>
                </a:extLst>
              </p:cNvPr>
              <p:cNvPicPr/>
              <p:nvPr/>
            </p:nvPicPr>
            <p:blipFill>
              <a:blip r:embed="rId93"/>
              <a:stretch>
                <a:fillRect/>
              </a:stretch>
            </p:blipFill>
            <p:spPr>
              <a:xfrm>
                <a:off x="9247301" y="2486912"/>
                <a:ext cx="108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56EDE441-62CD-4309-93FF-032B7F2B619B}"/>
                  </a:ext>
                </a:extLst>
              </p14:cNvPr>
              <p14:cNvContentPartPr/>
              <p14:nvPr/>
            </p14:nvContentPartPr>
            <p14:xfrm>
              <a:off x="9369341" y="2481872"/>
              <a:ext cx="79560" cy="70560"/>
            </p14:xfrm>
          </p:contentPart>
        </mc:Choice>
        <mc:Fallback xmlns="">
          <p:pic>
            <p:nvPicPr>
              <p:cNvPr id="51" name="Freihand 50">
                <a:extLst>
                  <a:ext uri="{FF2B5EF4-FFF2-40B4-BE49-F238E27FC236}">
                    <a16:creationId xmlns:a16="http://schemas.microsoft.com/office/drawing/2014/main" id="{56EDE441-62CD-4309-93FF-032B7F2B619B}"/>
                  </a:ext>
                </a:extLst>
              </p:cNvPr>
              <p:cNvPicPr/>
              <p:nvPr/>
            </p:nvPicPr>
            <p:blipFill>
              <a:blip r:embed="rId95"/>
              <a:stretch>
                <a:fillRect/>
              </a:stretch>
            </p:blipFill>
            <p:spPr>
              <a:xfrm>
                <a:off x="9365021" y="2477552"/>
                <a:ext cx="88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DE70221B-8537-4FDF-853C-6AA97B8DF236}"/>
                  </a:ext>
                </a:extLst>
              </p14:cNvPr>
              <p14:cNvContentPartPr/>
              <p14:nvPr/>
            </p14:nvContentPartPr>
            <p14:xfrm>
              <a:off x="9487421" y="2538392"/>
              <a:ext cx="360" cy="360"/>
            </p14:xfrm>
          </p:contentPart>
        </mc:Choice>
        <mc:Fallback xmlns="">
          <p:pic>
            <p:nvPicPr>
              <p:cNvPr id="52" name="Freihand 51">
                <a:extLst>
                  <a:ext uri="{FF2B5EF4-FFF2-40B4-BE49-F238E27FC236}">
                    <a16:creationId xmlns:a16="http://schemas.microsoft.com/office/drawing/2014/main" id="{DE70221B-8537-4FDF-853C-6AA97B8DF236}"/>
                  </a:ext>
                </a:extLst>
              </p:cNvPr>
              <p:cNvPicPr/>
              <p:nvPr/>
            </p:nvPicPr>
            <p:blipFill>
              <a:blip r:embed="rId97"/>
              <a:stretch>
                <a:fillRect/>
              </a:stretch>
            </p:blipFill>
            <p:spPr>
              <a:xfrm>
                <a:off x="9483101" y="2534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17B752BB-1764-4B9B-A8C5-C1C2C973D74A}"/>
                  </a:ext>
                </a:extLst>
              </p14:cNvPr>
              <p14:cNvContentPartPr/>
              <p14:nvPr/>
            </p14:nvContentPartPr>
            <p14:xfrm>
              <a:off x="9611261" y="2409872"/>
              <a:ext cx="121320" cy="93960"/>
            </p14:xfrm>
          </p:contentPart>
        </mc:Choice>
        <mc:Fallback xmlns="">
          <p:pic>
            <p:nvPicPr>
              <p:cNvPr id="53" name="Freihand 52">
                <a:extLst>
                  <a:ext uri="{FF2B5EF4-FFF2-40B4-BE49-F238E27FC236}">
                    <a16:creationId xmlns:a16="http://schemas.microsoft.com/office/drawing/2014/main" id="{17B752BB-1764-4B9B-A8C5-C1C2C973D74A}"/>
                  </a:ext>
                </a:extLst>
              </p:cNvPr>
              <p:cNvPicPr/>
              <p:nvPr/>
            </p:nvPicPr>
            <p:blipFill>
              <a:blip r:embed="rId99"/>
              <a:stretch>
                <a:fillRect/>
              </a:stretch>
            </p:blipFill>
            <p:spPr>
              <a:xfrm>
                <a:off x="9606941" y="2405552"/>
                <a:ext cx="129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AF07EDF4-96B5-4889-BE12-CE9CB295C732}"/>
                  </a:ext>
                </a:extLst>
              </p14:cNvPr>
              <p14:cNvContentPartPr/>
              <p14:nvPr/>
            </p14:nvContentPartPr>
            <p14:xfrm>
              <a:off x="9722861" y="2418152"/>
              <a:ext cx="106200" cy="74520"/>
            </p14:xfrm>
          </p:contentPart>
        </mc:Choice>
        <mc:Fallback xmlns="">
          <p:pic>
            <p:nvPicPr>
              <p:cNvPr id="54" name="Freihand 53">
                <a:extLst>
                  <a:ext uri="{FF2B5EF4-FFF2-40B4-BE49-F238E27FC236}">
                    <a16:creationId xmlns:a16="http://schemas.microsoft.com/office/drawing/2014/main" id="{AF07EDF4-96B5-4889-BE12-CE9CB295C732}"/>
                  </a:ext>
                </a:extLst>
              </p:cNvPr>
              <p:cNvPicPr/>
              <p:nvPr/>
            </p:nvPicPr>
            <p:blipFill>
              <a:blip r:embed="rId101"/>
              <a:stretch>
                <a:fillRect/>
              </a:stretch>
            </p:blipFill>
            <p:spPr>
              <a:xfrm>
                <a:off x="9718541" y="2413832"/>
                <a:ext cx="114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Freihand 54">
                <a:extLst>
                  <a:ext uri="{FF2B5EF4-FFF2-40B4-BE49-F238E27FC236}">
                    <a16:creationId xmlns:a16="http://schemas.microsoft.com/office/drawing/2014/main" id="{5144A7BF-7737-479D-B718-C4EDD36FCA0C}"/>
                  </a:ext>
                </a:extLst>
              </p14:cNvPr>
              <p14:cNvContentPartPr/>
              <p14:nvPr/>
            </p14:nvContentPartPr>
            <p14:xfrm>
              <a:off x="9923741" y="2392952"/>
              <a:ext cx="74160" cy="79560"/>
            </p14:xfrm>
          </p:contentPart>
        </mc:Choice>
        <mc:Fallback xmlns="">
          <p:pic>
            <p:nvPicPr>
              <p:cNvPr id="55" name="Freihand 54">
                <a:extLst>
                  <a:ext uri="{FF2B5EF4-FFF2-40B4-BE49-F238E27FC236}">
                    <a16:creationId xmlns:a16="http://schemas.microsoft.com/office/drawing/2014/main" id="{5144A7BF-7737-479D-B718-C4EDD36FCA0C}"/>
                  </a:ext>
                </a:extLst>
              </p:cNvPr>
              <p:cNvPicPr/>
              <p:nvPr/>
            </p:nvPicPr>
            <p:blipFill>
              <a:blip r:embed="rId103"/>
              <a:stretch>
                <a:fillRect/>
              </a:stretch>
            </p:blipFill>
            <p:spPr>
              <a:xfrm>
                <a:off x="9919421" y="2388632"/>
                <a:ext cx="82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Freihand 55">
                <a:extLst>
                  <a:ext uri="{FF2B5EF4-FFF2-40B4-BE49-F238E27FC236}">
                    <a16:creationId xmlns:a16="http://schemas.microsoft.com/office/drawing/2014/main" id="{5A7EF9A0-24EC-4E41-A00E-2ADB82EC202B}"/>
                  </a:ext>
                </a:extLst>
              </p14:cNvPr>
              <p14:cNvContentPartPr/>
              <p14:nvPr/>
            </p14:nvContentPartPr>
            <p14:xfrm>
              <a:off x="9867221" y="2333192"/>
              <a:ext cx="72000" cy="74880"/>
            </p14:xfrm>
          </p:contentPart>
        </mc:Choice>
        <mc:Fallback xmlns="">
          <p:pic>
            <p:nvPicPr>
              <p:cNvPr id="56" name="Freihand 55">
                <a:extLst>
                  <a:ext uri="{FF2B5EF4-FFF2-40B4-BE49-F238E27FC236}">
                    <a16:creationId xmlns:a16="http://schemas.microsoft.com/office/drawing/2014/main" id="{5A7EF9A0-24EC-4E41-A00E-2ADB82EC202B}"/>
                  </a:ext>
                </a:extLst>
              </p:cNvPr>
              <p:cNvPicPr/>
              <p:nvPr/>
            </p:nvPicPr>
            <p:blipFill>
              <a:blip r:embed="rId105"/>
              <a:stretch>
                <a:fillRect/>
              </a:stretch>
            </p:blipFill>
            <p:spPr>
              <a:xfrm>
                <a:off x="9862901" y="2328872"/>
                <a:ext cx="80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38BCE3A7-E99C-4198-A1AD-1C6CD06D113A}"/>
                  </a:ext>
                </a:extLst>
              </p14:cNvPr>
              <p14:cNvContentPartPr/>
              <p14:nvPr/>
            </p14:nvContentPartPr>
            <p14:xfrm>
              <a:off x="9949301" y="2442632"/>
              <a:ext cx="77400" cy="44640"/>
            </p14:xfrm>
          </p:contentPart>
        </mc:Choice>
        <mc:Fallback xmlns="">
          <p:pic>
            <p:nvPicPr>
              <p:cNvPr id="57" name="Freihand 56">
                <a:extLst>
                  <a:ext uri="{FF2B5EF4-FFF2-40B4-BE49-F238E27FC236}">
                    <a16:creationId xmlns:a16="http://schemas.microsoft.com/office/drawing/2014/main" id="{38BCE3A7-E99C-4198-A1AD-1C6CD06D113A}"/>
                  </a:ext>
                </a:extLst>
              </p:cNvPr>
              <p:cNvPicPr/>
              <p:nvPr/>
            </p:nvPicPr>
            <p:blipFill>
              <a:blip r:embed="rId107"/>
              <a:stretch>
                <a:fillRect/>
              </a:stretch>
            </p:blipFill>
            <p:spPr>
              <a:xfrm>
                <a:off x="9944981" y="2438312"/>
                <a:ext cx="86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Freihand 57">
                <a:extLst>
                  <a:ext uri="{FF2B5EF4-FFF2-40B4-BE49-F238E27FC236}">
                    <a16:creationId xmlns:a16="http://schemas.microsoft.com/office/drawing/2014/main" id="{646D24C3-199E-46EF-9056-258497F0BE21}"/>
                  </a:ext>
                </a:extLst>
              </p14:cNvPr>
              <p14:cNvContentPartPr/>
              <p14:nvPr/>
            </p14:nvContentPartPr>
            <p14:xfrm>
              <a:off x="9575261" y="2720912"/>
              <a:ext cx="115560" cy="88920"/>
            </p14:xfrm>
          </p:contentPart>
        </mc:Choice>
        <mc:Fallback xmlns="">
          <p:pic>
            <p:nvPicPr>
              <p:cNvPr id="58" name="Freihand 57">
                <a:extLst>
                  <a:ext uri="{FF2B5EF4-FFF2-40B4-BE49-F238E27FC236}">
                    <a16:creationId xmlns:a16="http://schemas.microsoft.com/office/drawing/2014/main" id="{646D24C3-199E-46EF-9056-258497F0BE21}"/>
                  </a:ext>
                </a:extLst>
              </p:cNvPr>
              <p:cNvPicPr/>
              <p:nvPr/>
            </p:nvPicPr>
            <p:blipFill>
              <a:blip r:embed="rId109"/>
              <a:stretch>
                <a:fillRect/>
              </a:stretch>
            </p:blipFill>
            <p:spPr>
              <a:xfrm>
                <a:off x="9570941" y="2716592"/>
                <a:ext cx="124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Freihand 58">
                <a:extLst>
                  <a:ext uri="{FF2B5EF4-FFF2-40B4-BE49-F238E27FC236}">
                    <a16:creationId xmlns:a16="http://schemas.microsoft.com/office/drawing/2014/main" id="{AA0577AC-2446-47DE-A2B8-F0E060FF270B}"/>
                  </a:ext>
                </a:extLst>
              </p14:cNvPr>
              <p14:cNvContentPartPr/>
              <p14:nvPr/>
            </p14:nvContentPartPr>
            <p14:xfrm>
              <a:off x="9698021" y="2703992"/>
              <a:ext cx="83160" cy="101880"/>
            </p14:xfrm>
          </p:contentPart>
        </mc:Choice>
        <mc:Fallback xmlns="">
          <p:pic>
            <p:nvPicPr>
              <p:cNvPr id="59" name="Freihand 58">
                <a:extLst>
                  <a:ext uri="{FF2B5EF4-FFF2-40B4-BE49-F238E27FC236}">
                    <a16:creationId xmlns:a16="http://schemas.microsoft.com/office/drawing/2014/main" id="{AA0577AC-2446-47DE-A2B8-F0E060FF270B}"/>
                  </a:ext>
                </a:extLst>
              </p:cNvPr>
              <p:cNvPicPr/>
              <p:nvPr/>
            </p:nvPicPr>
            <p:blipFill>
              <a:blip r:embed="rId111"/>
              <a:stretch>
                <a:fillRect/>
              </a:stretch>
            </p:blipFill>
            <p:spPr>
              <a:xfrm>
                <a:off x="9693701" y="2699672"/>
                <a:ext cx="91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Freihand 59">
                <a:extLst>
                  <a:ext uri="{FF2B5EF4-FFF2-40B4-BE49-F238E27FC236}">
                    <a16:creationId xmlns:a16="http://schemas.microsoft.com/office/drawing/2014/main" id="{A7E6E273-05F4-4D53-A50F-FF6ADBA5D553}"/>
                  </a:ext>
                </a:extLst>
              </p14:cNvPr>
              <p14:cNvContentPartPr/>
              <p14:nvPr/>
            </p14:nvContentPartPr>
            <p14:xfrm>
              <a:off x="9876941" y="2709392"/>
              <a:ext cx="72360" cy="83160"/>
            </p14:xfrm>
          </p:contentPart>
        </mc:Choice>
        <mc:Fallback xmlns="">
          <p:pic>
            <p:nvPicPr>
              <p:cNvPr id="60" name="Freihand 59">
                <a:extLst>
                  <a:ext uri="{FF2B5EF4-FFF2-40B4-BE49-F238E27FC236}">
                    <a16:creationId xmlns:a16="http://schemas.microsoft.com/office/drawing/2014/main" id="{A7E6E273-05F4-4D53-A50F-FF6ADBA5D553}"/>
                  </a:ext>
                </a:extLst>
              </p:cNvPr>
              <p:cNvPicPr/>
              <p:nvPr/>
            </p:nvPicPr>
            <p:blipFill>
              <a:blip r:embed="rId113"/>
              <a:stretch>
                <a:fillRect/>
              </a:stretch>
            </p:blipFill>
            <p:spPr>
              <a:xfrm>
                <a:off x="9872621" y="2705072"/>
                <a:ext cx="81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1" name="Freihand 60">
                <a:extLst>
                  <a:ext uri="{FF2B5EF4-FFF2-40B4-BE49-F238E27FC236}">
                    <a16:creationId xmlns:a16="http://schemas.microsoft.com/office/drawing/2014/main" id="{25C07499-03D1-4E12-AE81-609CF411CC70}"/>
                  </a:ext>
                </a:extLst>
              </p14:cNvPr>
              <p14:cNvContentPartPr/>
              <p14:nvPr/>
            </p14:nvContentPartPr>
            <p14:xfrm>
              <a:off x="9818261" y="2651072"/>
              <a:ext cx="77400" cy="78840"/>
            </p14:xfrm>
          </p:contentPart>
        </mc:Choice>
        <mc:Fallback xmlns="">
          <p:pic>
            <p:nvPicPr>
              <p:cNvPr id="61" name="Freihand 60">
                <a:extLst>
                  <a:ext uri="{FF2B5EF4-FFF2-40B4-BE49-F238E27FC236}">
                    <a16:creationId xmlns:a16="http://schemas.microsoft.com/office/drawing/2014/main" id="{25C07499-03D1-4E12-AE81-609CF411CC70}"/>
                  </a:ext>
                </a:extLst>
              </p:cNvPr>
              <p:cNvPicPr/>
              <p:nvPr/>
            </p:nvPicPr>
            <p:blipFill>
              <a:blip r:embed="rId115"/>
              <a:stretch>
                <a:fillRect/>
              </a:stretch>
            </p:blipFill>
            <p:spPr>
              <a:xfrm>
                <a:off x="9813941" y="2646752"/>
                <a:ext cx="86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2" name="Freihand 61">
                <a:extLst>
                  <a:ext uri="{FF2B5EF4-FFF2-40B4-BE49-F238E27FC236}">
                    <a16:creationId xmlns:a16="http://schemas.microsoft.com/office/drawing/2014/main" id="{B6E278E6-3D9C-4A9A-8A10-A984470B3B4E}"/>
                  </a:ext>
                </a:extLst>
              </p14:cNvPr>
              <p14:cNvContentPartPr/>
              <p14:nvPr/>
            </p14:nvContentPartPr>
            <p14:xfrm>
              <a:off x="9916541" y="2745392"/>
              <a:ext cx="78120" cy="59760"/>
            </p14:xfrm>
          </p:contentPart>
        </mc:Choice>
        <mc:Fallback xmlns="">
          <p:pic>
            <p:nvPicPr>
              <p:cNvPr id="62" name="Freihand 61">
                <a:extLst>
                  <a:ext uri="{FF2B5EF4-FFF2-40B4-BE49-F238E27FC236}">
                    <a16:creationId xmlns:a16="http://schemas.microsoft.com/office/drawing/2014/main" id="{B6E278E6-3D9C-4A9A-8A10-A984470B3B4E}"/>
                  </a:ext>
                </a:extLst>
              </p:cNvPr>
              <p:cNvPicPr/>
              <p:nvPr/>
            </p:nvPicPr>
            <p:blipFill>
              <a:blip r:embed="rId117"/>
              <a:stretch>
                <a:fillRect/>
              </a:stretch>
            </p:blipFill>
            <p:spPr>
              <a:xfrm>
                <a:off x="9912221" y="2741072"/>
                <a:ext cx="86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6325" name="Freihand 56324">
                <a:extLst>
                  <a:ext uri="{FF2B5EF4-FFF2-40B4-BE49-F238E27FC236}">
                    <a16:creationId xmlns:a16="http://schemas.microsoft.com/office/drawing/2014/main" id="{7D9C3BE5-2966-445E-85F2-4F75044059D7}"/>
                  </a:ext>
                </a:extLst>
              </p14:cNvPr>
              <p14:cNvContentPartPr/>
              <p14:nvPr/>
            </p14:nvContentPartPr>
            <p14:xfrm>
              <a:off x="7790021" y="3487712"/>
              <a:ext cx="15840" cy="117360"/>
            </p14:xfrm>
          </p:contentPart>
        </mc:Choice>
        <mc:Fallback xmlns="">
          <p:pic>
            <p:nvPicPr>
              <p:cNvPr id="56325" name="Freihand 56324">
                <a:extLst>
                  <a:ext uri="{FF2B5EF4-FFF2-40B4-BE49-F238E27FC236}">
                    <a16:creationId xmlns:a16="http://schemas.microsoft.com/office/drawing/2014/main" id="{7D9C3BE5-2966-445E-85F2-4F75044059D7}"/>
                  </a:ext>
                </a:extLst>
              </p:cNvPr>
              <p:cNvPicPr/>
              <p:nvPr/>
            </p:nvPicPr>
            <p:blipFill>
              <a:blip r:embed="rId119"/>
              <a:stretch>
                <a:fillRect/>
              </a:stretch>
            </p:blipFill>
            <p:spPr>
              <a:xfrm>
                <a:off x="7785701" y="3483392"/>
                <a:ext cx="24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6326" name="Freihand 56325">
                <a:extLst>
                  <a:ext uri="{FF2B5EF4-FFF2-40B4-BE49-F238E27FC236}">
                    <a16:creationId xmlns:a16="http://schemas.microsoft.com/office/drawing/2014/main" id="{7D7B2858-B81C-4629-898D-D0DDD530ED91}"/>
                  </a:ext>
                </a:extLst>
              </p14:cNvPr>
              <p14:cNvContentPartPr/>
              <p14:nvPr/>
            </p14:nvContentPartPr>
            <p14:xfrm>
              <a:off x="7781021" y="3491312"/>
              <a:ext cx="124200" cy="1800"/>
            </p14:xfrm>
          </p:contentPart>
        </mc:Choice>
        <mc:Fallback xmlns="">
          <p:pic>
            <p:nvPicPr>
              <p:cNvPr id="56326" name="Freihand 56325">
                <a:extLst>
                  <a:ext uri="{FF2B5EF4-FFF2-40B4-BE49-F238E27FC236}">
                    <a16:creationId xmlns:a16="http://schemas.microsoft.com/office/drawing/2014/main" id="{7D7B2858-B81C-4629-898D-D0DDD530ED91}"/>
                  </a:ext>
                </a:extLst>
              </p:cNvPr>
              <p:cNvPicPr/>
              <p:nvPr/>
            </p:nvPicPr>
            <p:blipFill>
              <a:blip r:embed="rId121"/>
              <a:stretch>
                <a:fillRect/>
              </a:stretch>
            </p:blipFill>
            <p:spPr>
              <a:xfrm>
                <a:off x="7776701" y="3486992"/>
                <a:ext cx="132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6327" name="Freihand 56326">
                <a:extLst>
                  <a:ext uri="{FF2B5EF4-FFF2-40B4-BE49-F238E27FC236}">
                    <a16:creationId xmlns:a16="http://schemas.microsoft.com/office/drawing/2014/main" id="{7CCA520D-5D8A-4D92-BEED-3B8FA4929EC1}"/>
                  </a:ext>
                </a:extLst>
              </p14:cNvPr>
              <p14:cNvContentPartPr/>
              <p14:nvPr/>
            </p14:nvContentPartPr>
            <p14:xfrm>
              <a:off x="7787861" y="3514712"/>
              <a:ext cx="121680" cy="112320"/>
            </p14:xfrm>
          </p:contentPart>
        </mc:Choice>
        <mc:Fallback xmlns="">
          <p:pic>
            <p:nvPicPr>
              <p:cNvPr id="56327" name="Freihand 56326">
                <a:extLst>
                  <a:ext uri="{FF2B5EF4-FFF2-40B4-BE49-F238E27FC236}">
                    <a16:creationId xmlns:a16="http://schemas.microsoft.com/office/drawing/2014/main" id="{7CCA520D-5D8A-4D92-BEED-3B8FA4929EC1}"/>
                  </a:ext>
                </a:extLst>
              </p:cNvPr>
              <p:cNvPicPr/>
              <p:nvPr/>
            </p:nvPicPr>
            <p:blipFill>
              <a:blip r:embed="rId123"/>
              <a:stretch>
                <a:fillRect/>
              </a:stretch>
            </p:blipFill>
            <p:spPr>
              <a:xfrm>
                <a:off x="7783541" y="3510392"/>
                <a:ext cx="130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6328" name="Freihand 56327">
                <a:extLst>
                  <a:ext uri="{FF2B5EF4-FFF2-40B4-BE49-F238E27FC236}">
                    <a16:creationId xmlns:a16="http://schemas.microsoft.com/office/drawing/2014/main" id="{8EA11206-8E4C-46D6-96D8-6582D843A2F5}"/>
                  </a:ext>
                </a:extLst>
              </p14:cNvPr>
              <p14:cNvContentPartPr/>
              <p14:nvPr/>
            </p14:nvContentPartPr>
            <p14:xfrm>
              <a:off x="7950581" y="3526952"/>
              <a:ext cx="118080" cy="95760"/>
            </p14:xfrm>
          </p:contentPart>
        </mc:Choice>
        <mc:Fallback xmlns="">
          <p:pic>
            <p:nvPicPr>
              <p:cNvPr id="56328" name="Freihand 56327">
                <a:extLst>
                  <a:ext uri="{FF2B5EF4-FFF2-40B4-BE49-F238E27FC236}">
                    <a16:creationId xmlns:a16="http://schemas.microsoft.com/office/drawing/2014/main" id="{8EA11206-8E4C-46D6-96D8-6582D843A2F5}"/>
                  </a:ext>
                </a:extLst>
              </p:cNvPr>
              <p:cNvPicPr/>
              <p:nvPr/>
            </p:nvPicPr>
            <p:blipFill>
              <a:blip r:embed="rId125"/>
              <a:stretch>
                <a:fillRect/>
              </a:stretch>
            </p:blipFill>
            <p:spPr>
              <a:xfrm>
                <a:off x="7946261" y="3522632"/>
                <a:ext cx="126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6329" name="Freihand 56328">
                <a:extLst>
                  <a:ext uri="{FF2B5EF4-FFF2-40B4-BE49-F238E27FC236}">
                    <a16:creationId xmlns:a16="http://schemas.microsoft.com/office/drawing/2014/main" id="{1101ED0D-2CB4-463D-B92D-1C8A394ABC04}"/>
                  </a:ext>
                </a:extLst>
              </p14:cNvPr>
              <p14:cNvContentPartPr/>
              <p14:nvPr/>
            </p14:nvContentPartPr>
            <p14:xfrm>
              <a:off x="8133101" y="3534152"/>
              <a:ext cx="157320" cy="23760"/>
            </p14:xfrm>
          </p:contentPart>
        </mc:Choice>
        <mc:Fallback xmlns="">
          <p:pic>
            <p:nvPicPr>
              <p:cNvPr id="56329" name="Freihand 56328">
                <a:extLst>
                  <a:ext uri="{FF2B5EF4-FFF2-40B4-BE49-F238E27FC236}">
                    <a16:creationId xmlns:a16="http://schemas.microsoft.com/office/drawing/2014/main" id="{1101ED0D-2CB4-463D-B92D-1C8A394ABC04}"/>
                  </a:ext>
                </a:extLst>
              </p:cNvPr>
              <p:cNvPicPr/>
              <p:nvPr/>
            </p:nvPicPr>
            <p:blipFill>
              <a:blip r:embed="rId127"/>
              <a:stretch>
                <a:fillRect/>
              </a:stretch>
            </p:blipFill>
            <p:spPr>
              <a:xfrm>
                <a:off x="8128781" y="3529832"/>
                <a:ext cx="165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6330" name="Freihand 56329">
                <a:extLst>
                  <a:ext uri="{FF2B5EF4-FFF2-40B4-BE49-F238E27FC236}">
                    <a16:creationId xmlns:a16="http://schemas.microsoft.com/office/drawing/2014/main" id="{EAD225FC-16C1-418D-B728-70E0EFD120AE}"/>
                  </a:ext>
                </a:extLst>
              </p14:cNvPr>
              <p14:cNvContentPartPr/>
              <p14:nvPr/>
            </p14:nvContentPartPr>
            <p14:xfrm>
              <a:off x="8326421" y="3474032"/>
              <a:ext cx="20880" cy="87840"/>
            </p14:xfrm>
          </p:contentPart>
        </mc:Choice>
        <mc:Fallback xmlns="">
          <p:pic>
            <p:nvPicPr>
              <p:cNvPr id="56330" name="Freihand 56329">
                <a:extLst>
                  <a:ext uri="{FF2B5EF4-FFF2-40B4-BE49-F238E27FC236}">
                    <a16:creationId xmlns:a16="http://schemas.microsoft.com/office/drawing/2014/main" id="{EAD225FC-16C1-418D-B728-70E0EFD120AE}"/>
                  </a:ext>
                </a:extLst>
              </p:cNvPr>
              <p:cNvPicPr/>
              <p:nvPr/>
            </p:nvPicPr>
            <p:blipFill>
              <a:blip r:embed="rId129"/>
              <a:stretch>
                <a:fillRect/>
              </a:stretch>
            </p:blipFill>
            <p:spPr>
              <a:xfrm>
                <a:off x="8322101" y="3469712"/>
                <a:ext cx="29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331" name="Freihand 56330">
                <a:extLst>
                  <a:ext uri="{FF2B5EF4-FFF2-40B4-BE49-F238E27FC236}">
                    <a16:creationId xmlns:a16="http://schemas.microsoft.com/office/drawing/2014/main" id="{104E2586-A0FD-4CFC-A7E4-140E878090BC}"/>
                  </a:ext>
                </a:extLst>
              </p14:cNvPr>
              <p14:cNvContentPartPr/>
              <p14:nvPr/>
            </p14:nvContentPartPr>
            <p14:xfrm>
              <a:off x="8223101" y="3466112"/>
              <a:ext cx="187560" cy="139680"/>
            </p14:xfrm>
          </p:contentPart>
        </mc:Choice>
        <mc:Fallback xmlns="">
          <p:pic>
            <p:nvPicPr>
              <p:cNvPr id="56331" name="Freihand 56330">
                <a:extLst>
                  <a:ext uri="{FF2B5EF4-FFF2-40B4-BE49-F238E27FC236}">
                    <a16:creationId xmlns:a16="http://schemas.microsoft.com/office/drawing/2014/main" id="{104E2586-A0FD-4CFC-A7E4-140E878090BC}"/>
                  </a:ext>
                </a:extLst>
              </p:cNvPr>
              <p:cNvPicPr/>
              <p:nvPr/>
            </p:nvPicPr>
            <p:blipFill>
              <a:blip r:embed="rId131"/>
              <a:stretch>
                <a:fillRect/>
              </a:stretch>
            </p:blipFill>
            <p:spPr>
              <a:xfrm>
                <a:off x="8218781" y="3461792"/>
                <a:ext cx="196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6332" name="Freihand 56331">
                <a:extLst>
                  <a:ext uri="{FF2B5EF4-FFF2-40B4-BE49-F238E27FC236}">
                    <a16:creationId xmlns:a16="http://schemas.microsoft.com/office/drawing/2014/main" id="{E7B25FA7-08E4-489C-A419-D51A5789E6BB}"/>
                  </a:ext>
                </a:extLst>
              </p14:cNvPr>
              <p14:cNvContentPartPr/>
              <p14:nvPr/>
            </p14:nvContentPartPr>
            <p14:xfrm>
              <a:off x="8418581" y="3491672"/>
              <a:ext cx="214200" cy="70200"/>
            </p14:xfrm>
          </p:contentPart>
        </mc:Choice>
        <mc:Fallback xmlns="">
          <p:pic>
            <p:nvPicPr>
              <p:cNvPr id="56332" name="Freihand 56331">
                <a:extLst>
                  <a:ext uri="{FF2B5EF4-FFF2-40B4-BE49-F238E27FC236}">
                    <a16:creationId xmlns:a16="http://schemas.microsoft.com/office/drawing/2014/main" id="{E7B25FA7-08E4-489C-A419-D51A5789E6BB}"/>
                  </a:ext>
                </a:extLst>
              </p:cNvPr>
              <p:cNvPicPr/>
              <p:nvPr/>
            </p:nvPicPr>
            <p:blipFill>
              <a:blip r:embed="rId133"/>
              <a:stretch>
                <a:fillRect/>
              </a:stretch>
            </p:blipFill>
            <p:spPr>
              <a:xfrm>
                <a:off x="8414261" y="3487352"/>
                <a:ext cx="222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6334" name="Freihand 56333">
                <a:extLst>
                  <a:ext uri="{FF2B5EF4-FFF2-40B4-BE49-F238E27FC236}">
                    <a16:creationId xmlns:a16="http://schemas.microsoft.com/office/drawing/2014/main" id="{14441D1E-BC83-40A8-B330-A71F17BF85E2}"/>
                  </a:ext>
                </a:extLst>
              </p14:cNvPr>
              <p14:cNvContentPartPr/>
              <p14:nvPr/>
            </p14:nvContentPartPr>
            <p14:xfrm>
              <a:off x="8739341" y="3460712"/>
              <a:ext cx="139680" cy="32400"/>
            </p14:xfrm>
          </p:contentPart>
        </mc:Choice>
        <mc:Fallback xmlns="">
          <p:pic>
            <p:nvPicPr>
              <p:cNvPr id="56334" name="Freihand 56333">
                <a:extLst>
                  <a:ext uri="{FF2B5EF4-FFF2-40B4-BE49-F238E27FC236}">
                    <a16:creationId xmlns:a16="http://schemas.microsoft.com/office/drawing/2014/main" id="{14441D1E-BC83-40A8-B330-A71F17BF85E2}"/>
                  </a:ext>
                </a:extLst>
              </p:cNvPr>
              <p:cNvPicPr/>
              <p:nvPr/>
            </p:nvPicPr>
            <p:blipFill>
              <a:blip r:embed="rId135"/>
              <a:stretch>
                <a:fillRect/>
              </a:stretch>
            </p:blipFill>
            <p:spPr>
              <a:xfrm>
                <a:off x="8735021" y="3456392"/>
                <a:ext cx="148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6335" name="Freihand 56334">
                <a:extLst>
                  <a:ext uri="{FF2B5EF4-FFF2-40B4-BE49-F238E27FC236}">
                    <a16:creationId xmlns:a16="http://schemas.microsoft.com/office/drawing/2014/main" id="{4BE8895E-827E-4366-B8B8-7086516848DB}"/>
                  </a:ext>
                </a:extLst>
              </p14:cNvPr>
              <p14:cNvContentPartPr/>
              <p14:nvPr/>
            </p14:nvContentPartPr>
            <p14:xfrm>
              <a:off x="8763821" y="3508232"/>
              <a:ext cx="132120" cy="12960"/>
            </p14:xfrm>
          </p:contentPart>
        </mc:Choice>
        <mc:Fallback xmlns="">
          <p:pic>
            <p:nvPicPr>
              <p:cNvPr id="56335" name="Freihand 56334">
                <a:extLst>
                  <a:ext uri="{FF2B5EF4-FFF2-40B4-BE49-F238E27FC236}">
                    <a16:creationId xmlns:a16="http://schemas.microsoft.com/office/drawing/2014/main" id="{4BE8895E-827E-4366-B8B8-7086516848DB}"/>
                  </a:ext>
                </a:extLst>
              </p:cNvPr>
              <p:cNvPicPr/>
              <p:nvPr/>
            </p:nvPicPr>
            <p:blipFill>
              <a:blip r:embed="rId137"/>
              <a:stretch>
                <a:fillRect/>
              </a:stretch>
            </p:blipFill>
            <p:spPr>
              <a:xfrm>
                <a:off x="8759501" y="3503912"/>
                <a:ext cx="140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336" name="Freihand 56335">
                <a:extLst>
                  <a:ext uri="{FF2B5EF4-FFF2-40B4-BE49-F238E27FC236}">
                    <a16:creationId xmlns:a16="http://schemas.microsoft.com/office/drawing/2014/main" id="{2DAD6027-7B8A-43C2-8FE0-97F27391824F}"/>
                  </a:ext>
                </a:extLst>
              </p14:cNvPr>
              <p14:cNvContentPartPr/>
              <p14:nvPr/>
            </p14:nvContentPartPr>
            <p14:xfrm>
              <a:off x="8944901" y="3388712"/>
              <a:ext cx="116280" cy="115920"/>
            </p14:xfrm>
          </p:contentPart>
        </mc:Choice>
        <mc:Fallback xmlns="">
          <p:pic>
            <p:nvPicPr>
              <p:cNvPr id="56336" name="Freihand 56335">
                <a:extLst>
                  <a:ext uri="{FF2B5EF4-FFF2-40B4-BE49-F238E27FC236}">
                    <a16:creationId xmlns:a16="http://schemas.microsoft.com/office/drawing/2014/main" id="{2DAD6027-7B8A-43C2-8FE0-97F27391824F}"/>
                  </a:ext>
                </a:extLst>
              </p:cNvPr>
              <p:cNvPicPr/>
              <p:nvPr/>
            </p:nvPicPr>
            <p:blipFill>
              <a:blip r:embed="rId139"/>
              <a:stretch>
                <a:fillRect/>
              </a:stretch>
            </p:blipFill>
            <p:spPr>
              <a:xfrm>
                <a:off x="8940581" y="3384392"/>
                <a:ext cx="124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6337" name="Freihand 56336">
                <a:extLst>
                  <a:ext uri="{FF2B5EF4-FFF2-40B4-BE49-F238E27FC236}">
                    <a16:creationId xmlns:a16="http://schemas.microsoft.com/office/drawing/2014/main" id="{B2E5AE33-82AF-4F34-B9A4-9F439C678CB8}"/>
                  </a:ext>
                </a:extLst>
              </p14:cNvPr>
              <p14:cNvContentPartPr/>
              <p14:nvPr/>
            </p14:nvContentPartPr>
            <p14:xfrm>
              <a:off x="9085301" y="3447752"/>
              <a:ext cx="204480" cy="55080"/>
            </p14:xfrm>
          </p:contentPart>
        </mc:Choice>
        <mc:Fallback xmlns="">
          <p:pic>
            <p:nvPicPr>
              <p:cNvPr id="56337" name="Freihand 56336">
                <a:extLst>
                  <a:ext uri="{FF2B5EF4-FFF2-40B4-BE49-F238E27FC236}">
                    <a16:creationId xmlns:a16="http://schemas.microsoft.com/office/drawing/2014/main" id="{B2E5AE33-82AF-4F34-B9A4-9F439C678CB8}"/>
                  </a:ext>
                </a:extLst>
              </p:cNvPr>
              <p:cNvPicPr/>
              <p:nvPr/>
            </p:nvPicPr>
            <p:blipFill>
              <a:blip r:embed="rId141"/>
              <a:stretch>
                <a:fillRect/>
              </a:stretch>
            </p:blipFill>
            <p:spPr>
              <a:xfrm>
                <a:off x="9080621" y="3443432"/>
                <a:ext cx="213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6338" name="Freihand 56337">
                <a:extLst>
                  <a:ext uri="{FF2B5EF4-FFF2-40B4-BE49-F238E27FC236}">
                    <a16:creationId xmlns:a16="http://schemas.microsoft.com/office/drawing/2014/main" id="{F4580BB6-75BB-42A2-A1AB-170214D3A945}"/>
                  </a:ext>
                </a:extLst>
              </p14:cNvPr>
              <p14:cNvContentPartPr/>
              <p14:nvPr/>
            </p14:nvContentPartPr>
            <p14:xfrm>
              <a:off x="9273941" y="3360632"/>
              <a:ext cx="264600" cy="118080"/>
            </p14:xfrm>
          </p:contentPart>
        </mc:Choice>
        <mc:Fallback xmlns="">
          <p:pic>
            <p:nvPicPr>
              <p:cNvPr id="56338" name="Freihand 56337">
                <a:extLst>
                  <a:ext uri="{FF2B5EF4-FFF2-40B4-BE49-F238E27FC236}">
                    <a16:creationId xmlns:a16="http://schemas.microsoft.com/office/drawing/2014/main" id="{F4580BB6-75BB-42A2-A1AB-170214D3A945}"/>
                  </a:ext>
                </a:extLst>
              </p:cNvPr>
              <p:cNvPicPr/>
              <p:nvPr/>
            </p:nvPicPr>
            <p:blipFill>
              <a:blip r:embed="rId143"/>
              <a:stretch>
                <a:fillRect/>
              </a:stretch>
            </p:blipFill>
            <p:spPr>
              <a:xfrm>
                <a:off x="9269621" y="3356312"/>
                <a:ext cx="273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6339" name="Freihand 56338">
                <a:extLst>
                  <a:ext uri="{FF2B5EF4-FFF2-40B4-BE49-F238E27FC236}">
                    <a16:creationId xmlns:a16="http://schemas.microsoft.com/office/drawing/2014/main" id="{EBFE2EB0-39A8-40CB-A755-97494D4E8C8F}"/>
                  </a:ext>
                </a:extLst>
              </p14:cNvPr>
              <p14:cNvContentPartPr/>
              <p14:nvPr/>
            </p14:nvContentPartPr>
            <p14:xfrm>
              <a:off x="9527741" y="3425432"/>
              <a:ext cx="71280" cy="55080"/>
            </p14:xfrm>
          </p:contentPart>
        </mc:Choice>
        <mc:Fallback xmlns="">
          <p:pic>
            <p:nvPicPr>
              <p:cNvPr id="56339" name="Freihand 56338">
                <a:extLst>
                  <a:ext uri="{FF2B5EF4-FFF2-40B4-BE49-F238E27FC236}">
                    <a16:creationId xmlns:a16="http://schemas.microsoft.com/office/drawing/2014/main" id="{EBFE2EB0-39A8-40CB-A755-97494D4E8C8F}"/>
                  </a:ext>
                </a:extLst>
              </p:cNvPr>
              <p:cNvPicPr/>
              <p:nvPr/>
            </p:nvPicPr>
            <p:blipFill>
              <a:blip r:embed="rId145"/>
              <a:stretch>
                <a:fillRect/>
              </a:stretch>
            </p:blipFill>
            <p:spPr>
              <a:xfrm>
                <a:off x="9523421" y="3421112"/>
                <a:ext cx="79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6340" name="Freihand 56339">
                <a:extLst>
                  <a:ext uri="{FF2B5EF4-FFF2-40B4-BE49-F238E27FC236}">
                    <a16:creationId xmlns:a16="http://schemas.microsoft.com/office/drawing/2014/main" id="{BAD0E681-01D1-4EBE-BF2C-0154A4F79B90}"/>
                  </a:ext>
                </a:extLst>
              </p14:cNvPr>
              <p14:cNvContentPartPr/>
              <p14:nvPr/>
            </p14:nvContentPartPr>
            <p14:xfrm>
              <a:off x="9587141" y="3327152"/>
              <a:ext cx="104760" cy="141480"/>
            </p14:xfrm>
          </p:contentPart>
        </mc:Choice>
        <mc:Fallback xmlns="">
          <p:pic>
            <p:nvPicPr>
              <p:cNvPr id="56340" name="Freihand 56339">
                <a:extLst>
                  <a:ext uri="{FF2B5EF4-FFF2-40B4-BE49-F238E27FC236}">
                    <a16:creationId xmlns:a16="http://schemas.microsoft.com/office/drawing/2014/main" id="{BAD0E681-01D1-4EBE-BF2C-0154A4F79B90}"/>
                  </a:ext>
                </a:extLst>
              </p:cNvPr>
              <p:cNvPicPr/>
              <p:nvPr/>
            </p:nvPicPr>
            <p:blipFill>
              <a:blip r:embed="rId147"/>
              <a:stretch>
                <a:fillRect/>
              </a:stretch>
            </p:blipFill>
            <p:spPr>
              <a:xfrm>
                <a:off x="9582821" y="3322832"/>
                <a:ext cx="113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341" name="Freihand 56340">
                <a:extLst>
                  <a:ext uri="{FF2B5EF4-FFF2-40B4-BE49-F238E27FC236}">
                    <a16:creationId xmlns:a16="http://schemas.microsoft.com/office/drawing/2014/main" id="{F60A891F-4C56-405E-BD84-C56E45686062}"/>
                  </a:ext>
                </a:extLst>
              </p14:cNvPr>
              <p14:cNvContentPartPr/>
              <p14:nvPr/>
            </p14:nvContentPartPr>
            <p14:xfrm>
              <a:off x="9704501" y="3412472"/>
              <a:ext cx="19080" cy="41400"/>
            </p14:xfrm>
          </p:contentPart>
        </mc:Choice>
        <mc:Fallback xmlns="">
          <p:pic>
            <p:nvPicPr>
              <p:cNvPr id="56341" name="Freihand 56340">
                <a:extLst>
                  <a:ext uri="{FF2B5EF4-FFF2-40B4-BE49-F238E27FC236}">
                    <a16:creationId xmlns:a16="http://schemas.microsoft.com/office/drawing/2014/main" id="{F60A891F-4C56-405E-BD84-C56E45686062}"/>
                  </a:ext>
                </a:extLst>
              </p:cNvPr>
              <p:cNvPicPr/>
              <p:nvPr/>
            </p:nvPicPr>
            <p:blipFill>
              <a:blip r:embed="rId149"/>
              <a:stretch>
                <a:fillRect/>
              </a:stretch>
            </p:blipFill>
            <p:spPr>
              <a:xfrm>
                <a:off x="9700181" y="3408152"/>
                <a:ext cx="27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6342" name="Freihand 56341">
                <a:extLst>
                  <a:ext uri="{FF2B5EF4-FFF2-40B4-BE49-F238E27FC236}">
                    <a16:creationId xmlns:a16="http://schemas.microsoft.com/office/drawing/2014/main" id="{3E84C714-7622-43AD-9DC6-C6A2DA62AB97}"/>
                  </a:ext>
                </a:extLst>
              </p14:cNvPr>
              <p14:cNvContentPartPr/>
              <p14:nvPr/>
            </p14:nvContentPartPr>
            <p14:xfrm>
              <a:off x="9742301" y="3268832"/>
              <a:ext cx="23760" cy="198360"/>
            </p14:xfrm>
          </p:contentPart>
        </mc:Choice>
        <mc:Fallback xmlns="">
          <p:pic>
            <p:nvPicPr>
              <p:cNvPr id="56342" name="Freihand 56341">
                <a:extLst>
                  <a:ext uri="{FF2B5EF4-FFF2-40B4-BE49-F238E27FC236}">
                    <a16:creationId xmlns:a16="http://schemas.microsoft.com/office/drawing/2014/main" id="{3E84C714-7622-43AD-9DC6-C6A2DA62AB97}"/>
                  </a:ext>
                </a:extLst>
              </p:cNvPr>
              <p:cNvPicPr/>
              <p:nvPr/>
            </p:nvPicPr>
            <p:blipFill>
              <a:blip r:embed="rId151"/>
              <a:stretch>
                <a:fillRect/>
              </a:stretch>
            </p:blipFill>
            <p:spPr>
              <a:xfrm>
                <a:off x="9737981" y="3264512"/>
                <a:ext cx="32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6343" name="Freihand 56342">
                <a:extLst>
                  <a:ext uri="{FF2B5EF4-FFF2-40B4-BE49-F238E27FC236}">
                    <a16:creationId xmlns:a16="http://schemas.microsoft.com/office/drawing/2014/main" id="{8CACBB7E-D045-4457-8B4C-2862F828A5BE}"/>
                  </a:ext>
                </a:extLst>
              </p14:cNvPr>
              <p14:cNvContentPartPr/>
              <p14:nvPr/>
            </p14:nvContentPartPr>
            <p14:xfrm>
              <a:off x="9784781" y="3400592"/>
              <a:ext cx="135000" cy="36000"/>
            </p14:xfrm>
          </p:contentPart>
        </mc:Choice>
        <mc:Fallback xmlns="">
          <p:pic>
            <p:nvPicPr>
              <p:cNvPr id="56343" name="Freihand 56342">
                <a:extLst>
                  <a:ext uri="{FF2B5EF4-FFF2-40B4-BE49-F238E27FC236}">
                    <a16:creationId xmlns:a16="http://schemas.microsoft.com/office/drawing/2014/main" id="{8CACBB7E-D045-4457-8B4C-2862F828A5BE}"/>
                  </a:ext>
                </a:extLst>
              </p:cNvPr>
              <p:cNvPicPr/>
              <p:nvPr/>
            </p:nvPicPr>
            <p:blipFill>
              <a:blip r:embed="rId153"/>
              <a:stretch>
                <a:fillRect/>
              </a:stretch>
            </p:blipFill>
            <p:spPr>
              <a:xfrm>
                <a:off x="9780461" y="3396272"/>
                <a:ext cx="143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6344" name="Freihand 56343">
                <a:extLst>
                  <a:ext uri="{FF2B5EF4-FFF2-40B4-BE49-F238E27FC236}">
                    <a16:creationId xmlns:a16="http://schemas.microsoft.com/office/drawing/2014/main" id="{8B0E0B55-590C-4FCD-998F-2BF042612EFC}"/>
                  </a:ext>
                </a:extLst>
              </p14:cNvPr>
              <p14:cNvContentPartPr/>
              <p14:nvPr/>
            </p14:nvContentPartPr>
            <p14:xfrm>
              <a:off x="9912221" y="3354512"/>
              <a:ext cx="120600" cy="85680"/>
            </p14:xfrm>
          </p:contentPart>
        </mc:Choice>
        <mc:Fallback xmlns="">
          <p:pic>
            <p:nvPicPr>
              <p:cNvPr id="56344" name="Freihand 56343">
                <a:extLst>
                  <a:ext uri="{FF2B5EF4-FFF2-40B4-BE49-F238E27FC236}">
                    <a16:creationId xmlns:a16="http://schemas.microsoft.com/office/drawing/2014/main" id="{8B0E0B55-590C-4FCD-998F-2BF042612EFC}"/>
                  </a:ext>
                </a:extLst>
              </p:cNvPr>
              <p:cNvPicPr/>
              <p:nvPr/>
            </p:nvPicPr>
            <p:blipFill>
              <a:blip r:embed="rId155"/>
              <a:stretch>
                <a:fillRect/>
              </a:stretch>
            </p:blipFill>
            <p:spPr>
              <a:xfrm>
                <a:off x="9907901" y="3350192"/>
                <a:ext cx="129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6345" name="Freihand 56344">
                <a:extLst>
                  <a:ext uri="{FF2B5EF4-FFF2-40B4-BE49-F238E27FC236}">
                    <a16:creationId xmlns:a16="http://schemas.microsoft.com/office/drawing/2014/main" id="{F93F5785-5388-45FE-BCF1-5F6840F461F0}"/>
                  </a:ext>
                </a:extLst>
              </p14:cNvPr>
              <p14:cNvContentPartPr/>
              <p14:nvPr/>
            </p14:nvContentPartPr>
            <p14:xfrm>
              <a:off x="9692261" y="3206192"/>
              <a:ext cx="43560" cy="34560"/>
            </p14:xfrm>
          </p:contentPart>
        </mc:Choice>
        <mc:Fallback xmlns="">
          <p:pic>
            <p:nvPicPr>
              <p:cNvPr id="56345" name="Freihand 56344">
                <a:extLst>
                  <a:ext uri="{FF2B5EF4-FFF2-40B4-BE49-F238E27FC236}">
                    <a16:creationId xmlns:a16="http://schemas.microsoft.com/office/drawing/2014/main" id="{F93F5785-5388-45FE-BCF1-5F6840F461F0}"/>
                  </a:ext>
                </a:extLst>
              </p:cNvPr>
              <p:cNvPicPr/>
              <p:nvPr/>
            </p:nvPicPr>
            <p:blipFill>
              <a:blip r:embed="rId157"/>
              <a:stretch>
                <a:fillRect/>
              </a:stretch>
            </p:blipFill>
            <p:spPr>
              <a:xfrm>
                <a:off x="9687941" y="3201512"/>
                <a:ext cx="52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6346" name="Freihand 56345">
                <a:extLst>
                  <a:ext uri="{FF2B5EF4-FFF2-40B4-BE49-F238E27FC236}">
                    <a16:creationId xmlns:a16="http://schemas.microsoft.com/office/drawing/2014/main" id="{F51D98C7-8B3B-44FB-9882-6E72BBE3DFC8}"/>
                  </a:ext>
                </a:extLst>
              </p14:cNvPr>
              <p14:cNvContentPartPr/>
              <p14:nvPr/>
            </p14:nvContentPartPr>
            <p14:xfrm>
              <a:off x="10127861" y="3336152"/>
              <a:ext cx="93240" cy="71280"/>
            </p14:xfrm>
          </p:contentPart>
        </mc:Choice>
        <mc:Fallback xmlns="">
          <p:pic>
            <p:nvPicPr>
              <p:cNvPr id="56346" name="Freihand 56345">
                <a:extLst>
                  <a:ext uri="{FF2B5EF4-FFF2-40B4-BE49-F238E27FC236}">
                    <a16:creationId xmlns:a16="http://schemas.microsoft.com/office/drawing/2014/main" id="{F51D98C7-8B3B-44FB-9882-6E72BBE3DFC8}"/>
                  </a:ext>
                </a:extLst>
              </p:cNvPr>
              <p:cNvPicPr/>
              <p:nvPr/>
            </p:nvPicPr>
            <p:blipFill>
              <a:blip r:embed="rId159"/>
              <a:stretch>
                <a:fillRect/>
              </a:stretch>
            </p:blipFill>
            <p:spPr>
              <a:xfrm>
                <a:off x="10123541" y="3331832"/>
                <a:ext cx="101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6347" name="Freihand 56346">
                <a:extLst>
                  <a:ext uri="{FF2B5EF4-FFF2-40B4-BE49-F238E27FC236}">
                    <a16:creationId xmlns:a16="http://schemas.microsoft.com/office/drawing/2014/main" id="{DD167175-A683-4210-B139-4EAC0079E85A}"/>
                  </a:ext>
                </a:extLst>
              </p14:cNvPr>
              <p14:cNvContentPartPr/>
              <p14:nvPr/>
            </p14:nvContentPartPr>
            <p14:xfrm>
              <a:off x="10263941" y="3385112"/>
              <a:ext cx="18360" cy="17280"/>
            </p14:xfrm>
          </p:contentPart>
        </mc:Choice>
        <mc:Fallback xmlns="">
          <p:pic>
            <p:nvPicPr>
              <p:cNvPr id="56347" name="Freihand 56346">
                <a:extLst>
                  <a:ext uri="{FF2B5EF4-FFF2-40B4-BE49-F238E27FC236}">
                    <a16:creationId xmlns:a16="http://schemas.microsoft.com/office/drawing/2014/main" id="{DD167175-A683-4210-B139-4EAC0079E85A}"/>
                  </a:ext>
                </a:extLst>
              </p:cNvPr>
              <p:cNvPicPr/>
              <p:nvPr/>
            </p:nvPicPr>
            <p:blipFill>
              <a:blip r:embed="rId161"/>
              <a:stretch>
                <a:fillRect/>
              </a:stretch>
            </p:blipFill>
            <p:spPr>
              <a:xfrm>
                <a:off x="10259621" y="3380792"/>
                <a:ext cx="27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6348" name="Freihand 56347">
                <a:extLst>
                  <a:ext uri="{FF2B5EF4-FFF2-40B4-BE49-F238E27FC236}">
                    <a16:creationId xmlns:a16="http://schemas.microsoft.com/office/drawing/2014/main" id="{CDB55395-B0CB-40A8-B951-3079BE08211F}"/>
                  </a:ext>
                </a:extLst>
              </p14:cNvPr>
              <p14:cNvContentPartPr/>
              <p14:nvPr/>
            </p14:nvContentPartPr>
            <p14:xfrm>
              <a:off x="10043981" y="3324632"/>
              <a:ext cx="71640" cy="108000"/>
            </p14:xfrm>
          </p:contentPart>
        </mc:Choice>
        <mc:Fallback xmlns="">
          <p:pic>
            <p:nvPicPr>
              <p:cNvPr id="56348" name="Freihand 56347">
                <a:extLst>
                  <a:ext uri="{FF2B5EF4-FFF2-40B4-BE49-F238E27FC236}">
                    <a16:creationId xmlns:a16="http://schemas.microsoft.com/office/drawing/2014/main" id="{CDB55395-B0CB-40A8-B951-3079BE08211F}"/>
                  </a:ext>
                </a:extLst>
              </p:cNvPr>
              <p:cNvPicPr/>
              <p:nvPr/>
            </p:nvPicPr>
            <p:blipFill>
              <a:blip r:embed="rId163"/>
              <a:stretch>
                <a:fillRect/>
              </a:stretch>
            </p:blipFill>
            <p:spPr>
              <a:xfrm>
                <a:off x="10039661" y="3320312"/>
                <a:ext cx="80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6349" name="Freihand 56348">
                <a:extLst>
                  <a:ext uri="{FF2B5EF4-FFF2-40B4-BE49-F238E27FC236}">
                    <a16:creationId xmlns:a16="http://schemas.microsoft.com/office/drawing/2014/main" id="{1E989EDA-6CEF-49D7-80AF-304F1D84662E}"/>
                  </a:ext>
                </a:extLst>
              </p14:cNvPr>
              <p14:cNvContentPartPr/>
              <p14:nvPr/>
            </p14:nvContentPartPr>
            <p14:xfrm>
              <a:off x="10231181" y="3381512"/>
              <a:ext cx="29160" cy="19800"/>
            </p14:xfrm>
          </p:contentPart>
        </mc:Choice>
        <mc:Fallback xmlns="">
          <p:pic>
            <p:nvPicPr>
              <p:cNvPr id="56349" name="Freihand 56348">
                <a:extLst>
                  <a:ext uri="{FF2B5EF4-FFF2-40B4-BE49-F238E27FC236}">
                    <a16:creationId xmlns:a16="http://schemas.microsoft.com/office/drawing/2014/main" id="{1E989EDA-6CEF-49D7-80AF-304F1D84662E}"/>
                  </a:ext>
                </a:extLst>
              </p:cNvPr>
              <p:cNvPicPr/>
              <p:nvPr/>
            </p:nvPicPr>
            <p:blipFill>
              <a:blip r:embed="rId165"/>
              <a:stretch>
                <a:fillRect/>
              </a:stretch>
            </p:blipFill>
            <p:spPr>
              <a:xfrm>
                <a:off x="10226861" y="3377192"/>
                <a:ext cx="37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6350" name="Freihand 56349">
                <a:extLst>
                  <a:ext uri="{FF2B5EF4-FFF2-40B4-BE49-F238E27FC236}">
                    <a16:creationId xmlns:a16="http://schemas.microsoft.com/office/drawing/2014/main" id="{E93C6D27-9045-4791-A487-EAA4B8C03D10}"/>
                  </a:ext>
                </a:extLst>
              </p14:cNvPr>
              <p14:cNvContentPartPr/>
              <p14:nvPr/>
            </p14:nvContentPartPr>
            <p14:xfrm>
              <a:off x="10363301" y="3260552"/>
              <a:ext cx="77040" cy="117000"/>
            </p14:xfrm>
          </p:contentPart>
        </mc:Choice>
        <mc:Fallback xmlns="">
          <p:pic>
            <p:nvPicPr>
              <p:cNvPr id="56350" name="Freihand 56349">
                <a:extLst>
                  <a:ext uri="{FF2B5EF4-FFF2-40B4-BE49-F238E27FC236}">
                    <a16:creationId xmlns:a16="http://schemas.microsoft.com/office/drawing/2014/main" id="{E93C6D27-9045-4791-A487-EAA4B8C03D10}"/>
                  </a:ext>
                </a:extLst>
              </p:cNvPr>
              <p:cNvPicPr/>
              <p:nvPr/>
            </p:nvPicPr>
            <p:blipFill>
              <a:blip r:embed="rId167"/>
              <a:stretch>
                <a:fillRect/>
              </a:stretch>
            </p:blipFill>
            <p:spPr>
              <a:xfrm>
                <a:off x="10358981" y="3256232"/>
                <a:ext cx="85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6351" name="Freihand 56350">
                <a:extLst>
                  <a:ext uri="{FF2B5EF4-FFF2-40B4-BE49-F238E27FC236}">
                    <a16:creationId xmlns:a16="http://schemas.microsoft.com/office/drawing/2014/main" id="{A5768AD8-E9EC-439F-90AF-AF9E2E9ED425}"/>
                  </a:ext>
                </a:extLst>
              </p14:cNvPr>
              <p14:cNvContentPartPr/>
              <p14:nvPr/>
            </p14:nvContentPartPr>
            <p14:xfrm>
              <a:off x="10371221" y="3245432"/>
              <a:ext cx="90360" cy="9000"/>
            </p14:xfrm>
          </p:contentPart>
        </mc:Choice>
        <mc:Fallback xmlns="">
          <p:pic>
            <p:nvPicPr>
              <p:cNvPr id="56351" name="Freihand 56350">
                <a:extLst>
                  <a:ext uri="{FF2B5EF4-FFF2-40B4-BE49-F238E27FC236}">
                    <a16:creationId xmlns:a16="http://schemas.microsoft.com/office/drawing/2014/main" id="{A5768AD8-E9EC-439F-90AF-AF9E2E9ED425}"/>
                  </a:ext>
                </a:extLst>
              </p:cNvPr>
              <p:cNvPicPr/>
              <p:nvPr/>
            </p:nvPicPr>
            <p:blipFill>
              <a:blip r:embed="rId169"/>
              <a:stretch>
                <a:fillRect/>
              </a:stretch>
            </p:blipFill>
            <p:spPr>
              <a:xfrm>
                <a:off x="10366901" y="3241112"/>
                <a:ext cx="99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352" name="Freihand 56351">
                <a:extLst>
                  <a:ext uri="{FF2B5EF4-FFF2-40B4-BE49-F238E27FC236}">
                    <a16:creationId xmlns:a16="http://schemas.microsoft.com/office/drawing/2014/main" id="{21008705-4CE7-45F2-94BB-7D046F642E1A}"/>
                  </a:ext>
                </a:extLst>
              </p14:cNvPr>
              <p14:cNvContentPartPr/>
              <p14:nvPr/>
            </p14:nvContentPartPr>
            <p14:xfrm>
              <a:off x="10485701" y="3183872"/>
              <a:ext cx="131760" cy="156240"/>
            </p14:xfrm>
          </p:contentPart>
        </mc:Choice>
        <mc:Fallback xmlns="">
          <p:pic>
            <p:nvPicPr>
              <p:cNvPr id="56352" name="Freihand 56351">
                <a:extLst>
                  <a:ext uri="{FF2B5EF4-FFF2-40B4-BE49-F238E27FC236}">
                    <a16:creationId xmlns:a16="http://schemas.microsoft.com/office/drawing/2014/main" id="{21008705-4CE7-45F2-94BB-7D046F642E1A}"/>
                  </a:ext>
                </a:extLst>
              </p:cNvPr>
              <p:cNvPicPr/>
              <p:nvPr/>
            </p:nvPicPr>
            <p:blipFill>
              <a:blip r:embed="rId171"/>
              <a:stretch>
                <a:fillRect/>
              </a:stretch>
            </p:blipFill>
            <p:spPr>
              <a:xfrm>
                <a:off x="10481381" y="3179552"/>
                <a:ext cx="140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6353" name="Freihand 56352">
                <a:extLst>
                  <a:ext uri="{FF2B5EF4-FFF2-40B4-BE49-F238E27FC236}">
                    <a16:creationId xmlns:a16="http://schemas.microsoft.com/office/drawing/2014/main" id="{507470F3-8A37-4435-AD95-FEFD0DA9C11E}"/>
                  </a:ext>
                </a:extLst>
              </p14:cNvPr>
              <p14:cNvContentPartPr/>
              <p14:nvPr/>
            </p14:nvContentPartPr>
            <p14:xfrm>
              <a:off x="10609901" y="3308072"/>
              <a:ext cx="50760" cy="42840"/>
            </p14:xfrm>
          </p:contentPart>
        </mc:Choice>
        <mc:Fallback xmlns="">
          <p:pic>
            <p:nvPicPr>
              <p:cNvPr id="56353" name="Freihand 56352">
                <a:extLst>
                  <a:ext uri="{FF2B5EF4-FFF2-40B4-BE49-F238E27FC236}">
                    <a16:creationId xmlns:a16="http://schemas.microsoft.com/office/drawing/2014/main" id="{507470F3-8A37-4435-AD95-FEFD0DA9C11E}"/>
                  </a:ext>
                </a:extLst>
              </p:cNvPr>
              <p:cNvPicPr/>
              <p:nvPr/>
            </p:nvPicPr>
            <p:blipFill>
              <a:blip r:embed="rId173"/>
              <a:stretch>
                <a:fillRect/>
              </a:stretch>
            </p:blipFill>
            <p:spPr>
              <a:xfrm>
                <a:off x="10605581" y="3303752"/>
                <a:ext cx="59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6358" name="Freihand 56357">
                <a:extLst>
                  <a:ext uri="{FF2B5EF4-FFF2-40B4-BE49-F238E27FC236}">
                    <a16:creationId xmlns:a16="http://schemas.microsoft.com/office/drawing/2014/main" id="{9EB67D6B-C2C3-417E-BBCB-CD42D4DA0B16}"/>
                  </a:ext>
                </a:extLst>
              </p14:cNvPr>
              <p14:cNvContentPartPr/>
              <p14:nvPr/>
            </p14:nvContentPartPr>
            <p14:xfrm>
              <a:off x="3401261" y="3612632"/>
              <a:ext cx="1459080" cy="380520"/>
            </p14:xfrm>
          </p:contentPart>
        </mc:Choice>
        <mc:Fallback xmlns="">
          <p:pic>
            <p:nvPicPr>
              <p:cNvPr id="56358" name="Freihand 56357">
                <a:extLst>
                  <a:ext uri="{FF2B5EF4-FFF2-40B4-BE49-F238E27FC236}">
                    <a16:creationId xmlns:a16="http://schemas.microsoft.com/office/drawing/2014/main" id="{9EB67D6B-C2C3-417E-BBCB-CD42D4DA0B16}"/>
                  </a:ext>
                </a:extLst>
              </p:cNvPr>
              <p:cNvPicPr/>
              <p:nvPr/>
            </p:nvPicPr>
            <p:blipFill>
              <a:blip r:embed="rId175"/>
              <a:stretch>
                <a:fillRect/>
              </a:stretch>
            </p:blipFill>
            <p:spPr>
              <a:xfrm>
                <a:off x="3396941" y="3608312"/>
                <a:ext cx="14677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6359" name="Freihand 56358">
                <a:extLst>
                  <a:ext uri="{FF2B5EF4-FFF2-40B4-BE49-F238E27FC236}">
                    <a16:creationId xmlns:a16="http://schemas.microsoft.com/office/drawing/2014/main" id="{E6C5EEF7-769F-4217-A181-3D9492B98338}"/>
                  </a:ext>
                </a:extLst>
              </p14:cNvPr>
              <p14:cNvContentPartPr/>
              <p14:nvPr/>
            </p14:nvContentPartPr>
            <p14:xfrm>
              <a:off x="4188941" y="813992"/>
              <a:ext cx="2469600" cy="2751840"/>
            </p14:xfrm>
          </p:contentPart>
        </mc:Choice>
        <mc:Fallback xmlns="">
          <p:pic>
            <p:nvPicPr>
              <p:cNvPr id="56359" name="Freihand 56358">
                <a:extLst>
                  <a:ext uri="{FF2B5EF4-FFF2-40B4-BE49-F238E27FC236}">
                    <a16:creationId xmlns:a16="http://schemas.microsoft.com/office/drawing/2014/main" id="{E6C5EEF7-769F-4217-A181-3D9492B98338}"/>
                  </a:ext>
                </a:extLst>
              </p:cNvPr>
              <p:cNvPicPr/>
              <p:nvPr/>
            </p:nvPicPr>
            <p:blipFill>
              <a:blip r:embed="rId177"/>
              <a:stretch>
                <a:fillRect/>
              </a:stretch>
            </p:blipFill>
            <p:spPr>
              <a:xfrm>
                <a:off x="4184621" y="809672"/>
                <a:ext cx="2478240" cy="2760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6390" name="Freihand 56389">
                <a:extLst>
                  <a:ext uri="{FF2B5EF4-FFF2-40B4-BE49-F238E27FC236}">
                    <a16:creationId xmlns:a16="http://schemas.microsoft.com/office/drawing/2014/main" id="{6B913B6B-51A7-44E4-B290-7C6567F01580}"/>
                  </a:ext>
                </a:extLst>
              </p14:cNvPr>
              <p14:cNvContentPartPr/>
              <p14:nvPr/>
            </p14:nvContentPartPr>
            <p14:xfrm>
              <a:off x="2701781" y="3538472"/>
              <a:ext cx="873000" cy="128520"/>
            </p14:xfrm>
          </p:contentPart>
        </mc:Choice>
        <mc:Fallback xmlns="">
          <p:pic>
            <p:nvPicPr>
              <p:cNvPr id="56390" name="Freihand 56389">
                <a:extLst>
                  <a:ext uri="{FF2B5EF4-FFF2-40B4-BE49-F238E27FC236}">
                    <a16:creationId xmlns:a16="http://schemas.microsoft.com/office/drawing/2014/main" id="{6B913B6B-51A7-44E4-B290-7C6567F01580}"/>
                  </a:ext>
                </a:extLst>
              </p:cNvPr>
              <p:cNvPicPr/>
              <p:nvPr/>
            </p:nvPicPr>
            <p:blipFill>
              <a:blip r:embed="rId179"/>
              <a:stretch>
                <a:fillRect/>
              </a:stretch>
            </p:blipFill>
            <p:spPr>
              <a:xfrm>
                <a:off x="2697461" y="3534152"/>
                <a:ext cx="881640" cy="137160"/>
              </a:xfrm>
              <a:prstGeom prst="rect">
                <a:avLst/>
              </a:prstGeom>
            </p:spPr>
          </p:pic>
        </mc:Fallback>
      </mc:AlternateContent>
      <p:grpSp>
        <p:nvGrpSpPr>
          <p:cNvPr id="56393" name="Gruppieren 56392">
            <a:extLst>
              <a:ext uri="{FF2B5EF4-FFF2-40B4-BE49-F238E27FC236}">
                <a16:creationId xmlns:a16="http://schemas.microsoft.com/office/drawing/2014/main" id="{9E9AACE7-D753-411E-AE4D-40F557905CA6}"/>
              </a:ext>
            </a:extLst>
          </p:cNvPr>
          <p:cNvGrpSpPr/>
          <p:nvPr/>
        </p:nvGrpSpPr>
        <p:grpSpPr>
          <a:xfrm>
            <a:off x="6807581" y="86072"/>
            <a:ext cx="4377600" cy="621720"/>
            <a:chOff x="6807581" y="86072"/>
            <a:chExt cx="4377600" cy="621720"/>
          </a:xfrm>
        </p:grpSpPr>
        <mc:AlternateContent xmlns:mc="http://schemas.openxmlformats.org/markup-compatibility/2006" xmlns:p14="http://schemas.microsoft.com/office/powerpoint/2010/main">
          <mc:Choice Requires="p14">
            <p:contentPart p14:bwMode="auto" r:id="rId180">
              <p14:nvContentPartPr>
                <p14:cNvPr id="56361" name="Freihand 56360">
                  <a:extLst>
                    <a:ext uri="{FF2B5EF4-FFF2-40B4-BE49-F238E27FC236}">
                      <a16:creationId xmlns:a16="http://schemas.microsoft.com/office/drawing/2014/main" id="{CF2B1FD7-967A-4C03-B015-823815262AC4}"/>
                    </a:ext>
                  </a:extLst>
                </p14:cNvPr>
                <p14:cNvContentPartPr/>
                <p14:nvPr/>
              </p14:nvContentPartPr>
              <p14:xfrm>
                <a:off x="6807581" y="603032"/>
                <a:ext cx="169560" cy="104760"/>
              </p14:xfrm>
            </p:contentPart>
          </mc:Choice>
          <mc:Fallback xmlns="">
            <p:pic>
              <p:nvPicPr>
                <p:cNvPr id="56361" name="Freihand 56360">
                  <a:extLst>
                    <a:ext uri="{FF2B5EF4-FFF2-40B4-BE49-F238E27FC236}">
                      <a16:creationId xmlns:a16="http://schemas.microsoft.com/office/drawing/2014/main" id="{CF2B1FD7-967A-4C03-B015-823815262AC4}"/>
                    </a:ext>
                  </a:extLst>
                </p:cNvPr>
                <p:cNvPicPr/>
                <p:nvPr/>
              </p:nvPicPr>
              <p:blipFill>
                <a:blip r:embed="rId181"/>
                <a:stretch>
                  <a:fillRect/>
                </a:stretch>
              </p:blipFill>
              <p:spPr>
                <a:xfrm>
                  <a:off x="6803261" y="598712"/>
                  <a:ext cx="178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6362" name="Freihand 56361">
                  <a:extLst>
                    <a:ext uri="{FF2B5EF4-FFF2-40B4-BE49-F238E27FC236}">
                      <a16:creationId xmlns:a16="http://schemas.microsoft.com/office/drawing/2014/main" id="{7380323C-6F8C-4DDA-B718-808241A425AC}"/>
                    </a:ext>
                  </a:extLst>
                </p14:cNvPr>
                <p14:cNvContentPartPr/>
                <p14:nvPr/>
              </p14:nvContentPartPr>
              <p14:xfrm>
                <a:off x="6971021" y="511232"/>
                <a:ext cx="9360" cy="27000"/>
              </p14:xfrm>
            </p:contentPart>
          </mc:Choice>
          <mc:Fallback xmlns="">
            <p:pic>
              <p:nvPicPr>
                <p:cNvPr id="56362" name="Freihand 56361">
                  <a:extLst>
                    <a:ext uri="{FF2B5EF4-FFF2-40B4-BE49-F238E27FC236}">
                      <a16:creationId xmlns:a16="http://schemas.microsoft.com/office/drawing/2014/main" id="{7380323C-6F8C-4DDA-B718-808241A425AC}"/>
                    </a:ext>
                  </a:extLst>
                </p:cNvPr>
                <p:cNvPicPr/>
                <p:nvPr/>
              </p:nvPicPr>
              <p:blipFill>
                <a:blip r:embed="rId183"/>
                <a:stretch>
                  <a:fillRect/>
                </a:stretch>
              </p:blipFill>
              <p:spPr>
                <a:xfrm>
                  <a:off x="6966701" y="506912"/>
                  <a:ext cx="18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6363" name="Freihand 56362">
                  <a:extLst>
                    <a:ext uri="{FF2B5EF4-FFF2-40B4-BE49-F238E27FC236}">
                      <a16:creationId xmlns:a16="http://schemas.microsoft.com/office/drawing/2014/main" id="{F804137E-C6ED-48F8-8AF5-DF3FFF3560C1}"/>
                    </a:ext>
                  </a:extLst>
                </p14:cNvPr>
                <p14:cNvContentPartPr/>
                <p14:nvPr/>
              </p14:nvContentPartPr>
              <p14:xfrm>
                <a:off x="7107101" y="450032"/>
                <a:ext cx="259200" cy="144000"/>
              </p14:xfrm>
            </p:contentPart>
          </mc:Choice>
          <mc:Fallback xmlns="">
            <p:pic>
              <p:nvPicPr>
                <p:cNvPr id="56363" name="Freihand 56362">
                  <a:extLst>
                    <a:ext uri="{FF2B5EF4-FFF2-40B4-BE49-F238E27FC236}">
                      <a16:creationId xmlns:a16="http://schemas.microsoft.com/office/drawing/2014/main" id="{F804137E-C6ED-48F8-8AF5-DF3FFF3560C1}"/>
                    </a:ext>
                  </a:extLst>
                </p:cNvPr>
                <p:cNvPicPr/>
                <p:nvPr/>
              </p:nvPicPr>
              <p:blipFill>
                <a:blip r:embed="rId185"/>
                <a:stretch>
                  <a:fillRect/>
                </a:stretch>
              </p:blipFill>
              <p:spPr>
                <a:xfrm>
                  <a:off x="7102781" y="445712"/>
                  <a:ext cx="267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364" name="Freihand 56363">
                  <a:extLst>
                    <a:ext uri="{FF2B5EF4-FFF2-40B4-BE49-F238E27FC236}">
                      <a16:creationId xmlns:a16="http://schemas.microsoft.com/office/drawing/2014/main" id="{AAE22523-AF06-43DC-AA09-743FB1D5DBCD}"/>
                    </a:ext>
                  </a:extLst>
                </p14:cNvPr>
                <p14:cNvContentPartPr/>
                <p14:nvPr/>
              </p14:nvContentPartPr>
              <p14:xfrm>
                <a:off x="7277741" y="429872"/>
                <a:ext cx="67680" cy="4680"/>
              </p14:xfrm>
            </p:contentPart>
          </mc:Choice>
          <mc:Fallback xmlns="">
            <p:pic>
              <p:nvPicPr>
                <p:cNvPr id="56364" name="Freihand 56363">
                  <a:extLst>
                    <a:ext uri="{FF2B5EF4-FFF2-40B4-BE49-F238E27FC236}">
                      <a16:creationId xmlns:a16="http://schemas.microsoft.com/office/drawing/2014/main" id="{AAE22523-AF06-43DC-AA09-743FB1D5DBCD}"/>
                    </a:ext>
                  </a:extLst>
                </p:cNvPr>
                <p:cNvPicPr/>
                <p:nvPr/>
              </p:nvPicPr>
              <p:blipFill>
                <a:blip r:embed="rId187"/>
                <a:stretch>
                  <a:fillRect/>
                </a:stretch>
              </p:blipFill>
              <p:spPr>
                <a:xfrm>
                  <a:off x="7273421" y="425552"/>
                  <a:ext cx="76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6365" name="Freihand 56364">
                  <a:extLst>
                    <a:ext uri="{FF2B5EF4-FFF2-40B4-BE49-F238E27FC236}">
                      <a16:creationId xmlns:a16="http://schemas.microsoft.com/office/drawing/2014/main" id="{22D5E455-A603-4839-AAA4-01BDE05E5AC5}"/>
                    </a:ext>
                  </a:extLst>
                </p14:cNvPr>
                <p14:cNvContentPartPr/>
                <p14:nvPr/>
              </p14:nvContentPartPr>
              <p14:xfrm>
                <a:off x="7352981" y="407192"/>
                <a:ext cx="227160" cy="132840"/>
              </p14:xfrm>
            </p:contentPart>
          </mc:Choice>
          <mc:Fallback xmlns="">
            <p:pic>
              <p:nvPicPr>
                <p:cNvPr id="56365" name="Freihand 56364">
                  <a:extLst>
                    <a:ext uri="{FF2B5EF4-FFF2-40B4-BE49-F238E27FC236}">
                      <a16:creationId xmlns:a16="http://schemas.microsoft.com/office/drawing/2014/main" id="{22D5E455-A603-4839-AAA4-01BDE05E5AC5}"/>
                    </a:ext>
                  </a:extLst>
                </p:cNvPr>
                <p:cNvPicPr/>
                <p:nvPr/>
              </p:nvPicPr>
              <p:blipFill>
                <a:blip r:embed="rId189"/>
                <a:stretch>
                  <a:fillRect/>
                </a:stretch>
              </p:blipFill>
              <p:spPr>
                <a:xfrm>
                  <a:off x="7348661" y="402872"/>
                  <a:ext cx="235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6366" name="Freihand 56365">
                  <a:extLst>
                    <a:ext uri="{FF2B5EF4-FFF2-40B4-BE49-F238E27FC236}">
                      <a16:creationId xmlns:a16="http://schemas.microsoft.com/office/drawing/2014/main" id="{95BD2BB3-6AB9-442F-9F96-8E7A5A5CF527}"/>
                    </a:ext>
                  </a:extLst>
                </p14:cNvPr>
                <p14:cNvContentPartPr/>
                <p14:nvPr/>
              </p14:nvContentPartPr>
              <p14:xfrm>
                <a:off x="7778861" y="337712"/>
                <a:ext cx="29880" cy="143640"/>
              </p14:xfrm>
            </p:contentPart>
          </mc:Choice>
          <mc:Fallback xmlns="">
            <p:pic>
              <p:nvPicPr>
                <p:cNvPr id="56366" name="Freihand 56365">
                  <a:extLst>
                    <a:ext uri="{FF2B5EF4-FFF2-40B4-BE49-F238E27FC236}">
                      <a16:creationId xmlns:a16="http://schemas.microsoft.com/office/drawing/2014/main" id="{95BD2BB3-6AB9-442F-9F96-8E7A5A5CF527}"/>
                    </a:ext>
                  </a:extLst>
                </p:cNvPr>
                <p:cNvPicPr/>
                <p:nvPr/>
              </p:nvPicPr>
              <p:blipFill>
                <a:blip r:embed="rId191"/>
                <a:stretch>
                  <a:fillRect/>
                </a:stretch>
              </p:blipFill>
              <p:spPr>
                <a:xfrm>
                  <a:off x="7774541" y="333392"/>
                  <a:ext cx="38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6367" name="Freihand 56366">
                  <a:extLst>
                    <a:ext uri="{FF2B5EF4-FFF2-40B4-BE49-F238E27FC236}">
                      <a16:creationId xmlns:a16="http://schemas.microsoft.com/office/drawing/2014/main" id="{EC8B184D-12BE-42A5-B985-32954BE7C5A8}"/>
                    </a:ext>
                  </a:extLst>
                </p14:cNvPr>
                <p14:cNvContentPartPr/>
                <p14:nvPr/>
              </p14:nvContentPartPr>
              <p14:xfrm>
                <a:off x="7684181" y="269672"/>
                <a:ext cx="160200" cy="132840"/>
              </p14:xfrm>
            </p:contentPart>
          </mc:Choice>
          <mc:Fallback xmlns="">
            <p:pic>
              <p:nvPicPr>
                <p:cNvPr id="56367" name="Freihand 56366">
                  <a:extLst>
                    <a:ext uri="{FF2B5EF4-FFF2-40B4-BE49-F238E27FC236}">
                      <a16:creationId xmlns:a16="http://schemas.microsoft.com/office/drawing/2014/main" id="{EC8B184D-12BE-42A5-B985-32954BE7C5A8}"/>
                    </a:ext>
                  </a:extLst>
                </p:cNvPr>
                <p:cNvPicPr/>
                <p:nvPr/>
              </p:nvPicPr>
              <p:blipFill>
                <a:blip r:embed="rId193"/>
                <a:stretch>
                  <a:fillRect/>
                </a:stretch>
              </p:blipFill>
              <p:spPr>
                <a:xfrm>
                  <a:off x="7679861" y="265352"/>
                  <a:ext cx="168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6368" name="Freihand 56367">
                  <a:extLst>
                    <a:ext uri="{FF2B5EF4-FFF2-40B4-BE49-F238E27FC236}">
                      <a16:creationId xmlns:a16="http://schemas.microsoft.com/office/drawing/2014/main" id="{FC27036D-0816-4689-94E2-DE89E4DFEE96}"/>
                    </a:ext>
                  </a:extLst>
                </p14:cNvPr>
                <p14:cNvContentPartPr/>
                <p14:nvPr/>
              </p14:nvContentPartPr>
              <p14:xfrm>
                <a:off x="7853021" y="338432"/>
                <a:ext cx="215640" cy="96120"/>
              </p14:xfrm>
            </p:contentPart>
          </mc:Choice>
          <mc:Fallback xmlns="">
            <p:pic>
              <p:nvPicPr>
                <p:cNvPr id="56368" name="Freihand 56367">
                  <a:extLst>
                    <a:ext uri="{FF2B5EF4-FFF2-40B4-BE49-F238E27FC236}">
                      <a16:creationId xmlns:a16="http://schemas.microsoft.com/office/drawing/2014/main" id="{FC27036D-0816-4689-94E2-DE89E4DFEE96}"/>
                    </a:ext>
                  </a:extLst>
                </p:cNvPr>
                <p:cNvPicPr/>
                <p:nvPr/>
              </p:nvPicPr>
              <p:blipFill>
                <a:blip r:embed="rId195"/>
                <a:stretch>
                  <a:fillRect/>
                </a:stretch>
              </p:blipFill>
              <p:spPr>
                <a:xfrm>
                  <a:off x="7848701" y="334112"/>
                  <a:ext cx="224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6369" name="Freihand 56368">
                  <a:extLst>
                    <a:ext uri="{FF2B5EF4-FFF2-40B4-BE49-F238E27FC236}">
                      <a16:creationId xmlns:a16="http://schemas.microsoft.com/office/drawing/2014/main" id="{9A40B62A-4A3A-46BF-AFFE-38F321ACB2DF}"/>
                    </a:ext>
                  </a:extLst>
                </p14:cNvPr>
                <p14:cNvContentPartPr/>
                <p14:nvPr/>
              </p14:nvContentPartPr>
              <p14:xfrm>
                <a:off x="7994861" y="235832"/>
                <a:ext cx="73080" cy="41400"/>
              </p14:xfrm>
            </p:contentPart>
          </mc:Choice>
          <mc:Fallback xmlns="">
            <p:pic>
              <p:nvPicPr>
                <p:cNvPr id="56369" name="Freihand 56368">
                  <a:extLst>
                    <a:ext uri="{FF2B5EF4-FFF2-40B4-BE49-F238E27FC236}">
                      <a16:creationId xmlns:a16="http://schemas.microsoft.com/office/drawing/2014/main" id="{9A40B62A-4A3A-46BF-AFFE-38F321ACB2DF}"/>
                    </a:ext>
                  </a:extLst>
                </p:cNvPr>
                <p:cNvPicPr/>
                <p:nvPr/>
              </p:nvPicPr>
              <p:blipFill>
                <a:blip r:embed="rId197"/>
                <a:stretch>
                  <a:fillRect/>
                </a:stretch>
              </p:blipFill>
              <p:spPr>
                <a:xfrm>
                  <a:off x="7990541" y="231512"/>
                  <a:ext cx="81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6370" name="Freihand 56369">
                  <a:extLst>
                    <a:ext uri="{FF2B5EF4-FFF2-40B4-BE49-F238E27FC236}">
                      <a16:creationId xmlns:a16="http://schemas.microsoft.com/office/drawing/2014/main" id="{AFE599CB-3212-4926-8556-2DFF8A9573E2}"/>
                    </a:ext>
                  </a:extLst>
                </p14:cNvPr>
                <p14:cNvContentPartPr/>
                <p14:nvPr/>
              </p14:nvContentPartPr>
              <p14:xfrm>
                <a:off x="8055341" y="307832"/>
                <a:ext cx="78480" cy="77760"/>
              </p14:xfrm>
            </p:contentPart>
          </mc:Choice>
          <mc:Fallback xmlns="">
            <p:pic>
              <p:nvPicPr>
                <p:cNvPr id="56370" name="Freihand 56369">
                  <a:extLst>
                    <a:ext uri="{FF2B5EF4-FFF2-40B4-BE49-F238E27FC236}">
                      <a16:creationId xmlns:a16="http://schemas.microsoft.com/office/drawing/2014/main" id="{AFE599CB-3212-4926-8556-2DFF8A9573E2}"/>
                    </a:ext>
                  </a:extLst>
                </p:cNvPr>
                <p:cNvPicPr/>
                <p:nvPr/>
              </p:nvPicPr>
              <p:blipFill>
                <a:blip r:embed="rId199"/>
                <a:stretch>
                  <a:fillRect/>
                </a:stretch>
              </p:blipFill>
              <p:spPr>
                <a:xfrm>
                  <a:off x="8051021" y="303512"/>
                  <a:ext cx="87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6371" name="Freihand 56370">
                  <a:extLst>
                    <a:ext uri="{FF2B5EF4-FFF2-40B4-BE49-F238E27FC236}">
                      <a16:creationId xmlns:a16="http://schemas.microsoft.com/office/drawing/2014/main" id="{A2C9C666-FC66-4B9B-9D90-F086D8F306A8}"/>
                    </a:ext>
                  </a:extLst>
                </p14:cNvPr>
                <p14:cNvContentPartPr/>
                <p14:nvPr/>
              </p14:nvContentPartPr>
              <p14:xfrm>
                <a:off x="8170541" y="252392"/>
                <a:ext cx="150840" cy="114840"/>
              </p14:xfrm>
            </p:contentPart>
          </mc:Choice>
          <mc:Fallback xmlns="">
            <p:pic>
              <p:nvPicPr>
                <p:cNvPr id="56371" name="Freihand 56370">
                  <a:extLst>
                    <a:ext uri="{FF2B5EF4-FFF2-40B4-BE49-F238E27FC236}">
                      <a16:creationId xmlns:a16="http://schemas.microsoft.com/office/drawing/2014/main" id="{A2C9C666-FC66-4B9B-9D90-F086D8F306A8}"/>
                    </a:ext>
                  </a:extLst>
                </p:cNvPr>
                <p:cNvPicPr/>
                <p:nvPr/>
              </p:nvPicPr>
              <p:blipFill>
                <a:blip r:embed="rId201"/>
                <a:stretch>
                  <a:fillRect/>
                </a:stretch>
              </p:blipFill>
              <p:spPr>
                <a:xfrm>
                  <a:off x="8166221" y="248072"/>
                  <a:ext cx="159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6372" name="Freihand 56371">
                  <a:extLst>
                    <a:ext uri="{FF2B5EF4-FFF2-40B4-BE49-F238E27FC236}">
                      <a16:creationId xmlns:a16="http://schemas.microsoft.com/office/drawing/2014/main" id="{3E62C9A1-D454-40F2-AB12-83A56DB00A76}"/>
                    </a:ext>
                  </a:extLst>
                </p14:cNvPr>
                <p14:cNvContentPartPr/>
                <p14:nvPr/>
              </p14:nvContentPartPr>
              <p14:xfrm>
                <a:off x="8326781" y="274352"/>
                <a:ext cx="158760" cy="106200"/>
              </p14:xfrm>
            </p:contentPart>
          </mc:Choice>
          <mc:Fallback xmlns="">
            <p:pic>
              <p:nvPicPr>
                <p:cNvPr id="56372" name="Freihand 56371">
                  <a:extLst>
                    <a:ext uri="{FF2B5EF4-FFF2-40B4-BE49-F238E27FC236}">
                      <a16:creationId xmlns:a16="http://schemas.microsoft.com/office/drawing/2014/main" id="{3E62C9A1-D454-40F2-AB12-83A56DB00A76}"/>
                    </a:ext>
                  </a:extLst>
                </p:cNvPr>
                <p:cNvPicPr/>
                <p:nvPr/>
              </p:nvPicPr>
              <p:blipFill>
                <a:blip r:embed="rId203"/>
                <a:stretch>
                  <a:fillRect/>
                </a:stretch>
              </p:blipFill>
              <p:spPr>
                <a:xfrm>
                  <a:off x="8322461" y="270032"/>
                  <a:ext cx="167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6373" name="Freihand 56372">
                  <a:extLst>
                    <a:ext uri="{FF2B5EF4-FFF2-40B4-BE49-F238E27FC236}">
                      <a16:creationId xmlns:a16="http://schemas.microsoft.com/office/drawing/2014/main" id="{AFF0F545-1FB1-4939-B31F-D7509560CD83}"/>
                    </a:ext>
                  </a:extLst>
                </p14:cNvPr>
                <p14:cNvContentPartPr/>
                <p14:nvPr/>
              </p14:nvContentPartPr>
              <p14:xfrm>
                <a:off x="8627381" y="174632"/>
                <a:ext cx="339480" cy="328680"/>
              </p14:xfrm>
            </p:contentPart>
          </mc:Choice>
          <mc:Fallback xmlns="">
            <p:pic>
              <p:nvPicPr>
                <p:cNvPr id="56373" name="Freihand 56372">
                  <a:extLst>
                    <a:ext uri="{FF2B5EF4-FFF2-40B4-BE49-F238E27FC236}">
                      <a16:creationId xmlns:a16="http://schemas.microsoft.com/office/drawing/2014/main" id="{AFF0F545-1FB1-4939-B31F-D7509560CD83}"/>
                    </a:ext>
                  </a:extLst>
                </p:cNvPr>
                <p:cNvPicPr/>
                <p:nvPr/>
              </p:nvPicPr>
              <p:blipFill>
                <a:blip r:embed="rId205"/>
                <a:stretch>
                  <a:fillRect/>
                </a:stretch>
              </p:blipFill>
              <p:spPr>
                <a:xfrm>
                  <a:off x="8623061" y="170312"/>
                  <a:ext cx="3481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6374" name="Freihand 56373">
                  <a:extLst>
                    <a:ext uri="{FF2B5EF4-FFF2-40B4-BE49-F238E27FC236}">
                      <a16:creationId xmlns:a16="http://schemas.microsoft.com/office/drawing/2014/main" id="{378DB564-5CB6-473C-A366-23BAA138261E}"/>
                    </a:ext>
                  </a:extLst>
                </p14:cNvPr>
                <p14:cNvContentPartPr/>
                <p14:nvPr/>
              </p14:nvContentPartPr>
              <p14:xfrm>
                <a:off x="8759861" y="127832"/>
                <a:ext cx="20160" cy="8640"/>
              </p14:xfrm>
            </p:contentPart>
          </mc:Choice>
          <mc:Fallback xmlns="">
            <p:pic>
              <p:nvPicPr>
                <p:cNvPr id="56374" name="Freihand 56373">
                  <a:extLst>
                    <a:ext uri="{FF2B5EF4-FFF2-40B4-BE49-F238E27FC236}">
                      <a16:creationId xmlns:a16="http://schemas.microsoft.com/office/drawing/2014/main" id="{378DB564-5CB6-473C-A366-23BAA138261E}"/>
                    </a:ext>
                  </a:extLst>
                </p:cNvPr>
                <p:cNvPicPr/>
                <p:nvPr/>
              </p:nvPicPr>
              <p:blipFill>
                <a:blip r:embed="rId207"/>
                <a:stretch>
                  <a:fillRect/>
                </a:stretch>
              </p:blipFill>
              <p:spPr>
                <a:xfrm>
                  <a:off x="8755541" y="123512"/>
                  <a:ext cx="28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6375" name="Freihand 56374">
                  <a:extLst>
                    <a:ext uri="{FF2B5EF4-FFF2-40B4-BE49-F238E27FC236}">
                      <a16:creationId xmlns:a16="http://schemas.microsoft.com/office/drawing/2014/main" id="{43435EDD-B5F1-4910-86A7-F8E9E8260144}"/>
                    </a:ext>
                  </a:extLst>
                </p14:cNvPr>
                <p14:cNvContentPartPr/>
                <p14:nvPr/>
              </p14:nvContentPartPr>
              <p14:xfrm>
                <a:off x="9051461" y="233312"/>
                <a:ext cx="366120" cy="201960"/>
              </p14:xfrm>
            </p:contentPart>
          </mc:Choice>
          <mc:Fallback xmlns="">
            <p:pic>
              <p:nvPicPr>
                <p:cNvPr id="56375" name="Freihand 56374">
                  <a:extLst>
                    <a:ext uri="{FF2B5EF4-FFF2-40B4-BE49-F238E27FC236}">
                      <a16:creationId xmlns:a16="http://schemas.microsoft.com/office/drawing/2014/main" id="{43435EDD-B5F1-4910-86A7-F8E9E8260144}"/>
                    </a:ext>
                  </a:extLst>
                </p:cNvPr>
                <p:cNvPicPr/>
                <p:nvPr/>
              </p:nvPicPr>
              <p:blipFill>
                <a:blip r:embed="rId209"/>
                <a:stretch>
                  <a:fillRect/>
                </a:stretch>
              </p:blipFill>
              <p:spPr>
                <a:xfrm>
                  <a:off x="9047141" y="228992"/>
                  <a:ext cx="374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6376" name="Freihand 56375">
                  <a:extLst>
                    <a:ext uri="{FF2B5EF4-FFF2-40B4-BE49-F238E27FC236}">
                      <a16:creationId xmlns:a16="http://schemas.microsoft.com/office/drawing/2014/main" id="{C6150A74-4ADC-44BD-BA39-B7C1189C1D18}"/>
                    </a:ext>
                  </a:extLst>
                </p14:cNvPr>
                <p14:cNvContentPartPr/>
                <p14:nvPr/>
              </p14:nvContentPartPr>
              <p14:xfrm>
                <a:off x="9419381" y="147632"/>
                <a:ext cx="147240" cy="243000"/>
              </p14:xfrm>
            </p:contentPart>
          </mc:Choice>
          <mc:Fallback xmlns="">
            <p:pic>
              <p:nvPicPr>
                <p:cNvPr id="56376" name="Freihand 56375">
                  <a:extLst>
                    <a:ext uri="{FF2B5EF4-FFF2-40B4-BE49-F238E27FC236}">
                      <a16:creationId xmlns:a16="http://schemas.microsoft.com/office/drawing/2014/main" id="{C6150A74-4ADC-44BD-BA39-B7C1189C1D18}"/>
                    </a:ext>
                  </a:extLst>
                </p:cNvPr>
                <p:cNvPicPr/>
                <p:nvPr/>
              </p:nvPicPr>
              <p:blipFill>
                <a:blip r:embed="rId211"/>
                <a:stretch>
                  <a:fillRect/>
                </a:stretch>
              </p:blipFill>
              <p:spPr>
                <a:xfrm>
                  <a:off x="9415061" y="143312"/>
                  <a:ext cx="155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6377" name="Freihand 56376">
                  <a:extLst>
                    <a:ext uri="{FF2B5EF4-FFF2-40B4-BE49-F238E27FC236}">
                      <a16:creationId xmlns:a16="http://schemas.microsoft.com/office/drawing/2014/main" id="{68778CC1-6A48-4612-A097-C846CE34D92C}"/>
                    </a:ext>
                  </a:extLst>
                </p14:cNvPr>
                <p14:cNvContentPartPr/>
                <p14:nvPr/>
              </p14:nvContentPartPr>
              <p14:xfrm>
                <a:off x="9574901" y="155192"/>
                <a:ext cx="193320" cy="150840"/>
              </p14:xfrm>
            </p:contentPart>
          </mc:Choice>
          <mc:Fallback xmlns="">
            <p:pic>
              <p:nvPicPr>
                <p:cNvPr id="56377" name="Freihand 56376">
                  <a:extLst>
                    <a:ext uri="{FF2B5EF4-FFF2-40B4-BE49-F238E27FC236}">
                      <a16:creationId xmlns:a16="http://schemas.microsoft.com/office/drawing/2014/main" id="{68778CC1-6A48-4612-A097-C846CE34D92C}"/>
                    </a:ext>
                  </a:extLst>
                </p:cNvPr>
                <p:cNvPicPr/>
                <p:nvPr/>
              </p:nvPicPr>
              <p:blipFill>
                <a:blip r:embed="rId213"/>
                <a:stretch>
                  <a:fillRect/>
                </a:stretch>
              </p:blipFill>
              <p:spPr>
                <a:xfrm>
                  <a:off x="9570581" y="150872"/>
                  <a:ext cx="201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6378" name="Freihand 56377">
                  <a:extLst>
                    <a:ext uri="{FF2B5EF4-FFF2-40B4-BE49-F238E27FC236}">
                      <a16:creationId xmlns:a16="http://schemas.microsoft.com/office/drawing/2014/main" id="{D262A513-F715-4686-97AF-85AACC517572}"/>
                    </a:ext>
                  </a:extLst>
                </p14:cNvPr>
                <p14:cNvContentPartPr/>
                <p14:nvPr/>
              </p14:nvContentPartPr>
              <p14:xfrm>
                <a:off x="9516941" y="170672"/>
                <a:ext cx="56160" cy="18360"/>
              </p14:xfrm>
            </p:contentPart>
          </mc:Choice>
          <mc:Fallback xmlns="">
            <p:pic>
              <p:nvPicPr>
                <p:cNvPr id="56378" name="Freihand 56377">
                  <a:extLst>
                    <a:ext uri="{FF2B5EF4-FFF2-40B4-BE49-F238E27FC236}">
                      <a16:creationId xmlns:a16="http://schemas.microsoft.com/office/drawing/2014/main" id="{D262A513-F715-4686-97AF-85AACC517572}"/>
                    </a:ext>
                  </a:extLst>
                </p:cNvPr>
                <p:cNvPicPr/>
                <p:nvPr/>
              </p:nvPicPr>
              <p:blipFill>
                <a:blip r:embed="rId215"/>
                <a:stretch>
                  <a:fillRect/>
                </a:stretch>
              </p:blipFill>
              <p:spPr>
                <a:xfrm>
                  <a:off x="9512621" y="166352"/>
                  <a:ext cx="64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6379" name="Freihand 56378">
                  <a:extLst>
                    <a:ext uri="{FF2B5EF4-FFF2-40B4-BE49-F238E27FC236}">
                      <a16:creationId xmlns:a16="http://schemas.microsoft.com/office/drawing/2014/main" id="{2CC643BB-B8E1-4DB1-AF9B-C7196D7ECAD6}"/>
                    </a:ext>
                  </a:extLst>
                </p14:cNvPr>
                <p14:cNvContentPartPr/>
                <p14:nvPr/>
              </p14:nvContentPartPr>
              <p14:xfrm>
                <a:off x="9955781" y="137912"/>
                <a:ext cx="29880" cy="142560"/>
              </p14:xfrm>
            </p:contentPart>
          </mc:Choice>
          <mc:Fallback xmlns="">
            <p:pic>
              <p:nvPicPr>
                <p:cNvPr id="56379" name="Freihand 56378">
                  <a:extLst>
                    <a:ext uri="{FF2B5EF4-FFF2-40B4-BE49-F238E27FC236}">
                      <a16:creationId xmlns:a16="http://schemas.microsoft.com/office/drawing/2014/main" id="{2CC643BB-B8E1-4DB1-AF9B-C7196D7ECAD6}"/>
                    </a:ext>
                  </a:extLst>
                </p:cNvPr>
                <p:cNvPicPr/>
                <p:nvPr/>
              </p:nvPicPr>
              <p:blipFill>
                <a:blip r:embed="rId217"/>
                <a:stretch>
                  <a:fillRect/>
                </a:stretch>
              </p:blipFill>
              <p:spPr>
                <a:xfrm>
                  <a:off x="9951461" y="133592"/>
                  <a:ext cx="38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6380" name="Freihand 56379">
                  <a:extLst>
                    <a:ext uri="{FF2B5EF4-FFF2-40B4-BE49-F238E27FC236}">
                      <a16:creationId xmlns:a16="http://schemas.microsoft.com/office/drawing/2014/main" id="{09FCE7B4-52CD-4819-8DEE-92B2CA7B3734}"/>
                    </a:ext>
                  </a:extLst>
                </p14:cNvPr>
                <p14:cNvContentPartPr/>
                <p14:nvPr/>
              </p14:nvContentPartPr>
              <p14:xfrm>
                <a:off x="9946781" y="141512"/>
                <a:ext cx="137160" cy="80280"/>
              </p14:xfrm>
            </p:contentPart>
          </mc:Choice>
          <mc:Fallback xmlns="">
            <p:pic>
              <p:nvPicPr>
                <p:cNvPr id="56380" name="Freihand 56379">
                  <a:extLst>
                    <a:ext uri="{FF2B5EF4-FFF2-40B4-BE49-F238E27FC236}">
                      <a16:creationId xmlns:a16="http://schemas.microsoft.com/office/drawing/2014/main" id="{09FCE7B4-52CD-4819-8DEE-92B2CA7B3734}"/>
                    </a:ext>
                  </a:extLst>
                </p:cNvPr>
                <p:cNvPicPr/>
                <p:nvPr/>
              </p:nvPicPr>
              <p:blipFill>
                <a:blip r:embed="rId219"/>
                <a:stretch>
                  <a:fillRect/>
                </a:stretch>
              </p:blipFill>
              <p:spPr>
                <a:xfrm>
                  <a:off x="9942461" y="137192"/>
                  <a:ext cx="145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381" name="Freihand 56380">
                  <a:extLst>
                    <a:ext uri="{FF2B5EF4-FFF2-40B4-BE49-F238E27FC236}">
                      <a16:creationId xmlns:a16="http://schemas.microsoft.com/office/drawing/2014/main" id="{C1A161BC-131D-4EA0-BFD2-F2C69ADAFAC6}"/>
                    </a:ext>
                  </a:extLst>
                </p14:cNvPr>
                <p14:cNvContentPartPr/>
                <p14:nvPr/>
              </p14:nvContentPartPr>
              <p14:xfrm>
                <a:off x="9976661" y="204512"/>
                <a:ext cx="223920" cy="108000"/>
              </p14:xfrm>
            </p:contentPart>
          </mc:Choice>
          <mc:Fallback xmlns="">
            <p:pic>
              <p:nvPicPr>
                <p:cNvPr id="56381" name="Freihand 56380">
                  <a:extLst>
                    <a:ext uri="{FF2B5EF4-FFF2-40B4-BE49-F238E27FC236}">
                      <a16:creationId xmlns:a16="http://schemas.microsoft.com/office/drawing/2014/main" id="{C1A161BC-131D-4EA0-BFD2-F2C69ADAFAC6}"/>
                    </a:ext>
                  </a:extLst>
                </p:cNvPr>
                <p:cNvPicPr/>
                <p:nvPr/>
              </p:nvPicPr>
              <p:blipFill>
                <a:blip r:embed="rId221"/>
                <a:stretch>
                  <a:fillRect/>
                </a:stretch>
              </p:blipFill>
              <p:spPr>
                <a:xfrm>
                  <a:off x="9972341" y="200192"/>
                  <a:ext cx="232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6382" name="Freihand 56381">
                  <a:extLst>
                    <a:ext uri="{FF2B5EF4-FFF2-40B4-BE49-F238E27FC236}">
                      <a16:creationId xmlns:a16="http://schemas.microsoft.com/office/drawing/2014/main" id="{ACADD112-8C39-4F2D-8A64-AA98E731B913}"/>
                    </a:ext>
                  </a:extLst>
                </p14:cNvPr>
                <p14:cNvContentPartPr/>
                <p14:nvPr/>
              </p14:nvContentPartPr>
              <p14:xfrm>
                <a:off x="10123541" y="207392"/>
                <a:ext cx="250560" cy="52920"/>
              </p14:xfrm>
            </p:contentPart>
          </mc:Choice>
          <mc:Fallback xmlns="">
            <p:pic>
              <p:nvPicPr>
                <p:cNvPr id="56382" name="Freihand 56381">
                  <a:extLst>
                    <a:ext uri="{FF2B5EF4-FFF2-40B4-BE49-F238E27FC236}">
                      <a16:creationId xmlns:a16="http://schemas.microsoft.com/office/drawing/2014/main" id="{ACADD112-8C39-4F2D-8A64-AA98E731B913}"/>
                    </a:ext>
                  </a:extLst>
                </p:cNvPr>
                <p:cNvPicPr/>
                <p:nvPr/>
              </p:nvPicPr>
              <p:blipFill>
                <a:blip r:embed="rId223"/>
                <a:stretch>
                  <a:fillRect/>
                </a:stretch>
              </p:blipFill>
              <p:spPr>
                <a:xfrm>
                  <a:off x="10119221" y="203072"/>
                  <a:ext cx="259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6383" name="Freihand 56382">
                  <a:extLst>
                    <a:ext uri="{FF2B5EF4-FFF2-40B4-BE49-F238E27FC236}">
                      <a16:creationId xmlns:a16="http://schemas.microsoft.com/office/drawing/2014/main" id="{E52CF7F9-AE2A-4EC1-BE9D-92A25AA873B5}"/>
                    </a:ext>
                  </a:extLst>
                </p14:cNvPr>
                <p14:cNvContentPartPr/>
                <p14:nvPr/>
              </p14:nvContentPartPr>
              <p14:xfrm>
                <a:off x="10254941" y="254552"/>
                <a:ext cx="168120" cy="9000"/>
              </p14:xfrm>
            </p:contentPart>
          </mc:Choice>
          <mc:Fallback xmlns="">
            <p:pic>
              <p:nvPicPr>
                <p:cNvPr id="56383" name="Freihand 56382">
                  <a:extLst>
                    <a:ext uri="{FF2B5EF4-FFF2-40B4-BE49-F238E27FC236}">
                      <a16:creationId xmlns:a16="http://schemas.microsoft.com/office/drawing/2014/main" id="{E52CF7F9-AE2A-4EC1-BE9D-92A25AA873B5}"/>
                    </a:ext>
                  </a:extLst>
                </p:cNvPr>
                <p:cNvPicPr/>
                <p:nvPr/>
              </p:nvPicPr>
              <p:blipFill>
                <a:blip r:embed="rId225"/>
                <a:stretch>
                  <a:fillRect/>
                </a:stretch>
              </p:blipFill>
              <p:spPr>
                <a:xfrm>
                  <a:off x="10250621" y="250232"/>
                  <a:ext cx="176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6384" name="Freihand 56383">
                  <a:extLst>
                    <a:ext uri="{FF2B5EF4-FFF2-40B4-BE49-F238E27FC236}">
                      <a16:creationId xmlns:a16="http://schemas.microsoft.com/office/drawing/2014/main" id="{76E9A1A6-96EC-489B-AC30-DEAF02616305}"/>
                    </a:ext>
                  </a:extLst>
                </p14:cNvPr>
                <p14:cNvContentPartPr/>
                <p14:nvPr/>
              </p14:nvContentPartPr>
              <p14:xfrm>
                <a:off x="10474541" y="173552"/>
                <a:ext cx="160560" cy="98640"/>
              </p14:xfrm>
            </p:contentPart>
          </mc:Choice>
          <mc:Fallback xmlns="">
            <p:pic>
              <p:nvPicPr>
                <p:cNvPr id="56384" name="Freihand 56383">
                  <a:extLst>
                    <a:ext uri="{FF2B5EF4-FFF2-40B4-BE49-F238E27FC236}">
                      <a16:creationId xmlns:a16="http://schemas.microsoft.com/office/drawing/2014/main" id="{76E9A1A6-96EC-489B-AC30-DEAF02616305}"/>
                    </a:ext>
                  </a:extLst>
                </p:cNvPr>
                <p:cNvPicPr/>
                <p:nvPr/>
              </p:nvPicPr>
              <p:blipFill>
                <a:blip r:embed="rId227"/>
                <a:stretch>
                  <a:fillRect/>
                </a:stretch>
              </p:blipFill>
              <p:spPr>
                <a:xfrm>
                  <a:off x="10470221" y="169232"/>
                  <a:ext cx="169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6385" name="Freihand 56384">
                  <a:extLst>
                    <a:ext uri="{FF2B5EF4-FFF2-40B4-BE49-F238E27FC236}">
                      <a16:creationId xmlns:a16="http://schemas.microsoft.com/office/drawing/2014/main" id="{5895C83C-3912-4375-B46F-D8BC5D431669}"/>
                    </a:ext>
                  </a:extLst>
                </p14:cNvPr>
                <p14:cNvContentPartPr/>
                <p14:nvPr/>
              </p14:nvContentPartPr>
              <p14:xfrm>
                <a:off x="10481021" y="133232"/>
                <a:ext cx="178560" cy="17640"/>
              </p14:xfrm>
            </p:contentPart>
          </mc:Choice>
          <mc:Fallback xmlns="">
            <p:pic>
              <p:nvPicPr>
                <p:cNvPr id="56385" name="Freihand 56384">
                  <a:extLst>
                    <a:ext uri="{FF2B5EF4-FFF2-40B4-BE49-F238E27FC236}">
                      <a16:creationId xmlns:a16="http://schemas.microsoft.com/office/drawing/2014/main" id="{5895C83C-3912-4375-B46F-D8BC5D431669}"/>
                    </a:ext>
                  </a:extLst>
                </p:cNvPr>
                <p:cNvPicPr/>
                <p:nvPr/>
              </p:nvPicPr>
              <p:blipFill>
                <a:blip r:embed="rId229"/>
                <a:stretch>
                  <a:fillRect/>
                </a:stretch>
              </p:blipFill>
              <p:spPr>
                <a:xfrm>
                  <a:off x="10476701" y="128912"/>
                  <a:ext cx="187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6386" name="Freihand 56385">
                  <a:extLst>
                    <a:ext uri="{FF2B5EF4-FFF2-40B4-BE49-F238E27FC236}">
                      <a16:creationId xmlns:a16="http://schemas.microsoft.com/office/drawing/2014/main" id="{02DCF782-15C0-4C04-A463-58BF2553AFB5}"/>
                    </a:ext>
                  </a:extLst>
                </p14:cNvPr>
                <p14:cNvContentPartPr/>
                <p14:nvPr/>
              </p14:nvContentPartPr>
              <p14:xfrm>
                <a:off x="10673261" y="193712"/>
                <a:ext cx="219960" cy="63360"/>
              </p14:xfrm>
            </p:contentPart>
          </mc:Choice>
          <mc:Fallback xmlns="">
            <p:pic>
              <p:nvPicPr>
                <p:cNvPr id="56386" name="Freihand 56385">
                  <a:extLst>
                    <a:ext uri="{FF2B5EF4-FFF2-40B4-BE49-F238E27FC236}">
                      <a16:creationId xmlns:a16="http://schemas.microsoft.com/office/drawing/2014/main" id="{02DCF782-15C0-4C04-A463-58BF2553AFB5}"/>
                    </a:ext>
                  </a:extLst>
                </p:cNvPr>
                <p:cNvPicPr/>
                <p:nvPr/>
              </p:nvPicPr>
              <p:blipFill>
                <a:blip r:embed="rId231"/>
                <a:stretch>
                  <a:fillRect/>
                </a:stretch>
              </p:blipFill>
              <p:spPr>
                <a:xfrm>
                  <a:off x="10668941" y="189392"/>
                  <a:ext cx="228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6387" name="Freihand 56386">
                  <a:extLst>
                    <a:ext uri="{FF2B5EF4-FFF2-40B4-BE49-F238E27FC236}">
                      <a16:creationId xmlns:a16="http://schemas.microsoft.com/office/drawing/2014/main" id="{40ADEE20-1BA6-4C42-8BFE-593C325041BC}"/>
                    </a:ext>
                  </a:extLst>
                </p14:cNvPr>
                <p14:cNvContentPartPr/>
                <p14:nvPr/>
              </p14:nvContentPartPr>
              <p14:xfrm>
                <a:off x="11013101" y="86072"/>
                <a:ext cx="49680" cy="224640"/>
              </p14:xfrm>
            </p:contentPart>
          </mc:Choice>
          <mc:Fallback xmlns="">
            <p:pic>
              <p:nvPicPr>
                <p:cNvPr id="56387" name="Freihand 56386">
                  <a:extLst>
                    <a:ext uri="{FF2B5EF4-FFF2-40B4-BE49-F238E27FC236}">
                      <a16:creationId xmlns:a16="http://schemas.microsoft.com/office/drawing/2014/main" id="{40ADEE20-1BA6-4C42-8BFE-593C325041BC}"/>
                    </a:ext>
                  </a:extLst>
                </p:cNvPr>
                <p:cNvPicPr/>
                <p:nvPr/>
              </p:nvPicPr>
              <p:blipFill>
                <a:blip r:embed="rId233"/>
                <a:stretch>
                  <a:fillRect/>
                </a:stretch>
              </p:blipFill>
              <p:spPr>
                <a:xfrm>
                  <a:off x="11008781" y="81752"/>
                  <a:ext cx="58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6392" name="Freihand 56391">
                  <a:extLst>
                    <a:ext uri="{FF2B5EF4-FFF2-40B4-BE49-F238E27FC236}">
                      <a16:creationId xmlns:a16="http://schemas.microsoft.com/office/drawing/2014/main" id="{09D6F94F-751E-4965-B9C5-FE71DDEFD0F7}"/>
                    </a:ext>
                  </a:extLst>
                </p14:cNvPr>
                <p14:cNvContentPartPr/>
                <p14:nvPr/>
              </p14:nvContentPartPr>
              <p14:xfrm>
                <a:off x="9713141" y="293792"/>
                <a:ext cx="1472040" cy="215640"/>
              </p14:xfrm>
            </p:contentPart>
          </mc:Choice>
          <mc:Fallback xmlns="">
            <p:pic>
              <p:nvPicPr>
                <p:cNvPr id="56392" name="Freihand 56391">
                  <a:extLst>
                    <a:ext uri="{FF2B5EF4-FFF2-40B4-BE49-F238E27FC236}">
                      <a16:creationId xmlns:a16="http://schemas.microsoft.com/office/drawing/2014/main" id="{09D6F94F-751E-4965-B9C5-FE71DDEFD0F7}"/>
                    </a:ext>
                  </a:extLst>
                </p:cNvPr>
                <p:cNvPicPr/>
                <p:nvPr/>
              </p:nvPicPr>
              <p:blipFill>
                <a:blip r:embed="rId235"/>
                <a:stretch>
                  <a:fillRect/>
                </a:stretch>
              </p:blipFill>
              <p:spPr>
                <a:xfrm>
                  <a:off x="9708821" y="289472"/>
                  <a:ext cx="1480680" cy="224280"/>
                </a:xfrm>
                <a:prstGeom prst="rect">
                  <a:avLst/>
                </a:prstGeom>
              </p:spPr>
            </p:pic>
          </mc:Fallback>
        </mc:AlternateContent>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42186D2-EA62-43C0-B0DE-9D706B9C32A7}"/>
                  </a:ext>
                </a:extLst>
              </p14:cNvPr>
              <p14:cNvContentPartPr/>
              <p14:nvPr/>
            </p14:nvContentPartPr>
            <p14:xfrm>
              <a:off x="4609522" y="3545312"/>
              <a:ext cx="2757240" cy="49680"/>
            </p14:xfrm>
          </p:contentPart>
        </mc:Choice>
        <mc:Fallback xmlns="">
          <p:pic>
            <p:nvPicPr>
              <p:cNvPr id="2" name="Freihand 1">
                <a:extLst>
                  <a:ext uri="{FF2B5EF4-FFF2-40B4-BE49-F238E27FC236}">
                    <a16:creationId xmlns:a16="http://schemas.microsoft.com/office/drawing/2014/main" id="{742186D2-EA62-43C0-B0DE-9D706B9C32A7}"/>
                  </a:ext>
                </a:extLst>
              </p:cNvPr>
              <p:cNvPicPr/>
              <p:nvPr/>
            </p:nvPicPr>
            <p:blipFill>
              <a:blip r:embed="rId4"/>
              <a:stretch>
                <a:fillRect/>
              </a:stretch>
            </p:blipFill>
            <p:spPr>
              <a:xfrm>
                <a:off x="4605202" y="3540992"/>
                <a:ext cx="2765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7AE9364-C3B1-4CE1-981D-6254709656FD}"/>
                  </a:ext>
                </a:extLst>
              </p14:cNvPr>
              <p14:cNvContentPartPr/>
              <p14:nvPr/>
            </p14:nvContentPartPr>
            <p14:xfrm>
              <a:off x="4834162" y="4200872"/>
              <a:ext cx="2494800" cy="173160"/>
            </p14:xfrm>
          </p:contentPart>
        </mc:Choice>
        <mc:Fallback xmlns="">
          <p:pic>
            <p:nvPicPr>
              <p:cNvPr id="3" name="Freihand 2">
                <a:extLst>
                  <a:ext uri="{FF2B5EF4-FFF2-40B4-BE49-F238E27FC236}">
                    <a16:creationId xmlns:a16="http://schemas.microsoft.com/office/drawing/2014/main" id="{B7AE9364-C3B1-4CE1-981D-6254709656FD}"/>
                  </a:ext>
                </a:extLst>
              </p:cNvPr>
              <p:cNvPicPr/>
              <p:nvPr/>
            </p:nvPicPr>
            <p:blipFill>
              <a:blip r:embed="rId6"/>
              <a:stretch>
                <a:fillRect/>
              </a:stretch>
            </p:blipFill>
            <p:spPr>
              <a:xfrm>
                <a:off x="4829842" y="4196552"/>
                <a:ext cx="2503440" cy="181800"/>
              </a:xfrm>
              <a:prstGeom prst="rect">
                <a:avLst/>
              </a:prstGeom>
            </p:spPr>
          </p:pic>
        </mc:Fallback>
      </mc:AlternateContent>
      <p:grpSp>
        <p:nvGrpSpPr>
          <p:cNvPr id="29" name="Gruppieren 28">
            <a:extLst>
              <a:ext uri="{FF2B5EF4-FFF2-40B4-BE49-F238E27FC236}">
                <a16:creationId xmlns:a16="http://schemas.microsoft.com/office/drawing/2014/main" id="{B9250F34-7BC8-4534-BF5D-6CEB23F66DD6}"/>
              </a:ext>
            </a:extLst>
          </p:cNvPr>
          <p:cNvGrpSpPr/>
          <p:nvPr/>
        </p:nvGrpSpPr>
        <p:grpSpPr>
          <a:xfrm>
            <a:off x="6436162" y="2103512"/>
            <a:ext cx="3026880" cy="1573560"/>
            <a:chOff x="6436162" y="2103512"/>
            <a:chExt cx="3026880" cy="157356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FB5D1EB-2E3F-45DA-A588-346B80F10B00}"/>
                    </a:ext>
                  </a:extLst>
                </p14:cNvPr>
                <p14:cNvContentPartPr/>
                <p14:nvPr/>
              </p14:nvContentPartPr>
              <p14:xfrm>
                <a:off x="7992802" y="3496352"/>
                <a:ext cx="399600" cy="180720"/>
              </p14:xfrm>
            </p:contentPart>
          </mc:Choice>
          <mc:Fallback xmlns="">
            <p:pic>
              <p:nvPicPr>
                <p:cNvPr id="4" name="Freihand 3">
                  <a:extLst>
                    <a:ext uri="{FF2B5EF4-FFF2-40B4-BE49-F238E27FC236}">
                      <a16:creationId xmlns:a16="http://schemas.microsoft.com/office/drawing/2014/main" id="{6FB5D1EB-2E3F-45DA-A588-346B80F10B00}"/>
                    </a:ext>
                  </a:extLst>
                </p:cNvPr>
                <p:cNvPicPr/>
                <p:nvPr/>
              </p:nvPicPr>
              <p:blipFill>
                <a:blip r:embed="rId8"/>
                <a:stretch>
                  <a:fillRect/>
                </a:stretch>
              </p:blipFill>
              <p:spPr>
                <a:xfrm>
                  <a:off x="7988482" y="3492032"/>
                  <a:ext cx="408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E4E843B-A824-491A-BCA1-81412817089D}"/>
                    </a:ext>
                  </a:extLst>
                </p14:cNvPr>
                <p14:cNvContentPartPr/>
                <p14:nvPr/>
              </p14:nvContentPartPr>
              <p14:xfrm>
                <a:off x="8553682" y="3019712"/>
                <a:ext cx="245160" cy="183600"/>
              </p14:xfrm>
            </p:contentPart>
          </mc:Choice>
          <mc:Fallback xmlns="">
            <p:pic>
              <p:nvPicPr>
                <p:cNvPr id="5" name="Freihand 4">
                  <a:extLst>
                    <a:ext uri="{FF2B5EF4-FFF2-40B4-BE49-F238E27FC236}">
                      <a16:creationId xmlns:a16="http://schemas.microsoft.com/office/drawing/2014/main" id="{1E4E843B-A824-491A-BCA1-81412817089D}"/>
                    </a:ext>
                  </a:extLst>
                </p:cNvPr>
                <p:cNvPicPr/>
                <p:nvPr/>
              </p:nvPicPr>
              <p:blipFill>
                <a:blip r:embed="rId10"/>
                <a:stretch>
                  <a:fillRect/>
                </a:stretch>
              </p:blipFill>
              <p:spPr>
                <a:xfrm>
                  <a:off x="8549362" y="3015392"/>
                  <a:ext cx="253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DCFF9D2-27A4-4B8E-8650-E357964652AE}"/>
                    </a:ext>
                  </a:extLst>
                </p14:cNvPr>
                <p14:cNvContentPartPr/>
                <p14:nvPr/>
              </p14:nvContentPartPr>
              <p14:xfrm>
                <a:off x="8655922" y="3159392"/>
                <a:ext cx="185400" cy="135720"/>
              </p14:xfrm>
            </p:contentPart>
          </mc:Choice>
          <mc:Fallback xmlns="">
            <p:pic>
              <p:nvPicPr>
                <p:cNvPr id="6" name="Freihand 5">
                  <a:extLst>
                    <a:ext uri="{FF2B5EF4-FFF2-40B4-BE49-F238E27FC236}">
                      <a16:creationId xmlns:a16="http://schemas.microsoft.com/office/drawing/2014/main" id="{2DCFF9D2-27A4-4B8E-8650-E357964652AE}"/>
                    </a:ext>
                  </a:extLst>
                </p:cNvPr>
                <p:cNvPicPr/>
                <p:nvPr/>
              </p:nvPicPr>
              <p:blipFill>
                <a:blip r:embed="rId12"/>
                <a:stretch>
                  <a:fillRect/>
                </a:stretch>
              </p:blipFill>
              <p:spPr>
                <a:xfrm>
                  <a:off x="8651602" y="3155072"/>
                  <a:ext cx="194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67852BBC-4686-4DCB-BE80-1C918514DCB0}"/>
                    </a:ext>
                  </a:extLst>
                </p14:cNvPr>
                <p14:cNvContentPartPr/>
                <p14:nvPr/>
              </p14:nvContentPartPr>
              <p14:xfrm>
                <a:off x="8732602" y="3263792"/>
                <a:ext cx="206280" cy="279720"/>
              </p14:xfrm>
            </p:contentPart>
          </mc:Choice>
          <mc:Fallback xmlns="">
            <p:pic>
              <p:nvPicPr>
                <p:cNvPr id="8" name="Freihand 7">
                  <a:extLst>
                    <a:ext uri="{FF2B5EF4-FFF2-40B4-BE49-F238E27FC236}">
                      <a16:creationId xmlns:a16="http://schemas.microsoft.com/office/drawing/2014/main" id="{67852BBC-4686-4DCB-BE80-1C918514DCB0}"/>
                    </a:ext>
                  </a:extLst>
                </p:cNvPr>
                <p:cNvPicPr/>
                <p:nvPr/>
              </p:nvPicPr>
              <p:blipFill>
                <a:blip r:embed="rId14"/>
                <a:stretch>
                  <a:fillRect/>
                </a:stretch>
              </p:blipFill>
              <p:spPr>
                <a:xfrm>
                  <a:off x="8728282" y="3259472"/>
                  <a:ext cx="2149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CE17335F-54AB-459F-9D2F-8C133F4846D3}"/>
                    </a:ext>
                  </a:extLst>
                </p14:cNvPr>
                <p14:cNvContentPartPr/>
                <p14:nvPr/>
              </p14:nvContentPartPr>
              <p14:xfrm>
                <a:off x="6486202" y="2838992"/>
                <a:ext cx="204120" cy="213120"/>
              </p14:xfrm>
            </p:contentPart>
          </mc:Choice>
          <mc:Fallback xmlns="">
            <p:pic>
              <p:nvPicPr>
                <p:cNvPr id="10" name="Freihand 9">
                  <a:extLst>
                    <a:ext uri="{FF2B5EF4-FFF2-40B4-BE49-F238E27FC236}">
                      <a16:creationId xmlns:a16="http://schemas.microsoft.com/office/drawing/2014/main" id="{CE17335F-54AB-459F-9D2F-8C133F4846D3}"/>
                    </a:ext>
                  </a:extLst>
                </p:cNvPr>
                <p:cNvPicPr/>
                <p:nvPr/>
              </p:nvPicPr>
              <p:blipFill>
                <a:blip r:embed="rId16"/>
                <a:stretch>
                  <a:fillRect/>
                </a:stretch>
              </p:blipFill>
              <p:spPr>
                <a:xfrm>
                  <a:off x="6481882" y="2834672"/>
                  <a:ext cx="212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A33C2B0F-916E-4233-BBF0-BBA443098145}"/>
                    </a:ext>
                  </a:extLst>
                </p14:cNvPr>
                <p14:cNvContentPartPr/>
                <p14:nvPr/>
              </p14:nvContentPartPr>
              <p14:xfrm>
                <a:off x="6436162" y="2869952"/>
                <a:ext cx="228240" cy="230400"/>
              </p14:xfrm>
            </p:contentPart>
          </mc:Choice>
          <mc:Fallback xmlns="">
            <p:pic>
              <p:nvPicPr>
                <p:cNvPr id="11" name="Freihand 10">
                  <a:extLst>
                    <a:ext uri="{FF2B5EF4-FFF2-40B4-BE49-F238E27FC236}">
                      <a16:creationId xmlns:a16="http://schemas.microsoft.com/office/drawing/2014/main" id="{A33C2B0F-916E-4233-BBF0-BBA443098145}"/>
                    </a:ext>
                  </a:extLst>
                </p:cNvPr>
                <p:cNvPicPr/>
                <p:nvPr/>
              </p:nvPicPr>
              <p:blipFill>
                <a:blip r:embed="rId18"/>
                <a:stretch>
                  <a:fillRect/>
                </a:stretch>
              </p:blipFill>
              <p:spPr>
                <a:xfrm>
                  <a:off x="6431842" y="2865632"/>
                  <a:ext cx="236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D831F2C6-B9B3-4100-8534-558070550394}"/>
                    </a:ext>
                  </a:extLst>
                </p14:cNvPr>
                <p14:cNvContentPartPr/>
                <p14:nvPr/>
              </p14:nvContentPartPr>
              <p14:xfrm>
                <a:off x="6848002" y="2676992"/>
                <a:ext cx="318600" cy="83520"/>
              </p14:xfrm>
            </p:contentPart>
          </mc:Choice>
          <mc:Fallback xmlns="">
            <p:pic>
              <p:nvPicPr>
                <p:cNvPr id="12" name="Freihand 11">
                  <a:extLst>
                    <a:ext uri="{FF2B5EF4-FFF2-40B4-BE49-F238E27FC236}">
                      <a16:creationId xmlns:a16="http://schemas.microsoft.com/office/drawing/2014/main" id="{D831F2C6-B9B3-4100-8534-558070550394}"/>
                    </a:ext>
                  </a:extLst>
                </p:cNvPr>
                <p:cNvPicPr/>
                <p:nvPr/>
              </p:nvPicPr>
              <p:blipFill>
                <a:blip r:embed="rId20"/>
                <a:stretch>
                  <a:fillRect/>
                </a:stretch>
              </p:blipFill>
              <p:spPr>
                <a:xfrm>
                  <a:off x="6843682" y="2672672"/>
                  <a:ext cx="327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CC1865C-7ECC-4DBF-AC69-A40C0B1848D9}"/>
                    </a:ext>
                  </a:extLst>
                </p14:cNvPr>
                <p14:cNvContentPartPr/>
                <p14:nvPr/>
              </p14:nvContentPartPr>
              <p14:xfrm>
                <a:off x="7191082" y="2646032"/>
                <a:ext cx="87480" cy="122400"/>
              </p14:xfrm>
            </p:contentPart>
          </mc:Choice>
          <mc:Fallback xmlns="">
            <p:pic>
              <p:nvPicPr>
                <p:cNvPr id="13" name="Freihand 12">
                  <a:extLst>
                    <a:ext uri="{FF2B5EF4-FFF2-40B4-BE49-F238E27FC236}">
                      <a16:creationId xmlns:a16="http://schemas.microsoft.com/office/drawing/2014/main" id="{1CC1865C-7ECC-4DBF-AC69-A40C0B1848D9}"/>
                    </a:ext>
                  </a:extLst>
                </p:cNvPr>
                <p:cNvPicPr/>
                <p:nvPr/>
              </p:nvPicPr>
              <p:blipFill>
                <a:blip r:embed="rId22"/>
                <a:stretch>
                  <a:fillRect/>
                </a:stretch>
              </p:blipFill>
              <p:spPr>
                <a:xfrm>
                  <a:off x="7186762" y="2641712"/>
                  <a:ext cx="96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E5036830-8FC3-43F9-A0D5-DF5118DF11B3}"/>
                    </a:ext>
                  </a:extLst>
                </p14:cNvPr>
                <p14:cNvContentPartPr/>
                <p14:nvPr/>
              </p14:nvContentPartPr>
              <p14:xfrm>
                <a:off x="7304122" y="2639552"/>
                <a:ext cx="130320" cy="92160"/>
              </p14:xfrm>
            </p:contentPart>
          </mc:Choice>
          <mc:Fallback xmlns="">
            <p:pic>
              <p:nvPicPr>
                <p:cNvPr id="14" name="Freihand 13">
                  <a:extLst>
                    <a:ext uri="{FF2B5EF4-FFF2-40B4-BE49-F238E27FC236}">
                      <a16:creationId xmlns:a16="http://schemas.microsoft.com/office/drawing/2014/main" id="{E5036830-8FC3-43F9-A0D5-DF5118DF11B3}"/>
                    </a:ext>
                  </a:extLst>
                </p:cNvPr>
                <p:cNvPicPr/>
                <p:nvPr/>
              </p:nvPicPr>
              <p:blipFill>
                <a:blip r:embed="rId24"/>
                <a:stretch>
                  <a:fillRect/>
                </a:stretch>
              </p:blipFill>
              <p:spPr>
                <a:xfrm>
                  <a:off x="7299802" y="2635232"/>
                  <a:ext cx="138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0F1BF75C-269F-42EC-9DFB-FAA22AF5911E}"/>
                    </a:ext>
                  </a:extLst>
                </p14:cNvPr>
                <p14:cNvContentPartPr/>
                <p14:nvPr/>
              </p14:nvContentPartPr>
              <p14:xfrm>
                <a:off x="7421842" y="2548112"/>
                <a:ext cx="37080" cy="151200"/>
              </p14:xfrm>
            </p:contentPart>
          </mc:Choice>
          <mc:Fallback xmlns="">
            <p:pic>
              <p:nvPicPr>
                <p:cNvPr id="15" name="Freihand 14">
                  <a:extLst>
                    <a:ext uri="{FF2B5EF4-FFF2-40B4-BE49-F238E27FC236}">
                      <a16:creationId xmlns:a16="http://schemas.microsoft.com/office/drawing/2014/main" id="{0F1BF75C-269F-42EC-9DFB-FAA22AF5911E}"/>
                    </a:ext>
                  </a:extLst>
                </p:cNvPr>
                <p:cNvPicPr/>
                <p:nvPr/>
              </p:nvPicPr>
              <p:blipFill>
                <a:blip r:embed="rId26"/>
                <a:stretch>
                  <a:fillRect/>
                </a:stretch>
              </p:blipFill>
              <p:spPr>
                <a:xfrm>
                  <a:off x="7417522" y="2543792"/>
                  <a:ext cx="45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E743F5F8-2C47-4C6E-9768-74C78A7520B6}"/>
                    </a:ext>
                  </a:extLst>
                </p14:cNvPr>
                <p14:cNvContentPartPr/>
                <p14:nvPr/>
              </p14:nvContentPartPr>
              <p14:xfrm>
                <a:off x="7498882" y="2539112"/>
                <a:ext cx="87480" cy="153360"/>
              </p14:xfrm>
            </p:contentPart>
          </mc:Choice>
          <mc:Fallback xmlns="">
            <p:pic>
              <p:nvPicPr>
                <p:cNvPr id="16" name="Freihand 15">
                  <a:extLst>
                    <a:ext uri="{FF2B5EF4-FFF2-40B4-BE49-F238E27FC236}">
                      <a16:creationId xmlns:a16="http://schemas.microsoft.com/office/drawing/2014/main" id="{E743F5F8-2C47-4C6E-9768-74C78A7520B6}"/>
                    </a:ext>
                  </a:extLst>
                </p:cNvPr>
                <p:cNvPicPr/>
                <p:nvPr/>
              </p:nvPicPr>
              <p:blipFill>
                <a:blip r:embed="rId28"/>
                <a:stretch>
                  <a:fillRect/>
                </a:stretch>
              </p:blipFill>
              <p:spPr>
                <a:xfrm>
                  <a:off x="7494562" y="2534792"/>
                  <a:ext cx="96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0E2EF2D0-5CEA-4830-A86F-B05A0DA0C5F9}"/>
                    </a:ext>
                  </a:extLst>
                </p14:cNvPr>
                <p14:cNvContentPartPr/>
                <p14:nvPr/>
              </p14:nvContentPartPr>
              <p14:xfrm>
                <a:off x="7586722" y="2609312"/>
                <a:ext cx="98640" cy="91440"/>
              </p14:xfrm>
            </p:contentPart>
          </mc:Choice>
          <mc:Fallback xmlns="">
            <p:pic>
              <p:nvPicPr>
                <p:cNvPr id="17" name="Freihand 16">
                  <a:extLst>
                    <a:ext uri="{FF2B5EF4-FFF2-40B4-BE49-F238E27FC236}">
                      <a16:creationId xmlns:a16="http://schemas.microsoft.com/office/drawing/2014/main" id="{0E2EF2D0-5CEA-4830-A86F-B05A0DA0C5F9}"/>
                    </a:ext>
                  </a:extLst>
                </p:cNvPr>
                <p:cNvPicPr/>
                <p:nvPr/>
              </p:nvPicPr>
              <p:blipFill>
                <a:blip r:embed="rId30"/>
                <a:stretch>
                  <a:fillRect/>
                </a:stretch>
              </p:blipFill>
              <p:spPr>
                <a:xfrm>
                  <a:off x="7582402" y="2604992"/>
                  <a:ext cx="107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D0ADBA54-1BC4-4ACD-93C7-E052DAB7BF03}"/>
                    </a:ext>
                  </a:extLst>
                </p14:cNvPr>
                <p14:cNvContentPartPr/>
                <p14:nvPr/>
              </p14:nvContentPartPr>
              <p14:xfrm>
                <a:off x="7656562" y="2500232"/>
                <a:ext cx="123480" cy="167760"/>
              </p14:xfrm>
            </p:contentPart>
          </mc:Choice>
          <mc:Fallback xmlns="">
            <p:pic>
              <p:nvPicPr>
                <p:cNvPr id="18" name="Freihand 17">
                  <a:extLst>
                    <a:ext uri="{FF2B5EF4-FFF2-40B4-BE49-F238E27FC236}">
                      <a16:creationId xmlns:a16="http://schemas.microsoft.com/office/drawing/2014/main" id="{D0ADBA54-1BC4-4ACD-93C7-E052DAB7BF03}"/>
                    </a:ext>
                  </a:extLst>
                </p:cNvPr>
                <p:cNvPicPr/>
                <p:nvPr/>
              </p:nvPicPr>
              <p:blipFill>
                <a:blip r:embed="rId32"/>
                <a:stretch>
                  <a:fillRect/>
                </a:stretch>
              </p:blipFill>
              <p:spPr>
                <a:xfrm>
                  <a:off x="7652242" y="2495912"/>
                  <a:ext cx="132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26CF975-67EB-4D28-96FC-B65865E33FCD}"/>
                    </a:ext>
                  </a:extLst>
                </p14:cNvPr>
                <p14:cNvContentPartPr/>
                <p14:nvPr/>
              </p14:nvContentPartPr>
              <p14:xfrm>
                <a:off x="7783282" y="2567192"/>
                <a:ext cx="113760" cy="121680"/>
              </p14:xfrm>
            </p:contentPart>
          </mc:Choice>
          <mc:Fallback xmlns="">
            <p:pic>
              <p:nvPicPr>
                <p:cNvPr id="20" name="Freihand 19">
                  <a:extLst>
                    <a:ext uri="{FF2B5EF4-FFF2-40B4-BE49-F238E27FC236}">
                      <a16:creationId xmlns:a16="http://schemas.microsoft.com/office/drawing/2014/main" id="{126CF975-67EB-4D28-96FC-B65865E33FCD}"/>
                    </a:ext>
                  </a:extLst>
                </p:cNvPr>
                <p:cNvPicPr/>
                <p:nvPr/>
              </p:nvPicPr>
              <p:blipFill>
                <a:blip r:embed="rId34"/>
                <a:stretch>
                  <a:fillRect/>
                </a:stretch>
              </p:blipFill>
              <p:spPr>
                <a:xfrm>
                  <a:off x="7778962" y="2562872"/>
                  <a:ext cx="122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E1033497-60BF-4566-8BDC-8B2357AF74F7}"/>
                    </a:ext>
                  </a:extLst>
                </p14:cNvPr>
                <p14:cNvContentPartPr/>
                <p14:nvPr/>
              </p14:nvContentPartPr>
              <p14:xfrm>
                <a:off x="7881202" y="2477912"/>
                <a:ext cx="427680" cy="158760"/>
              </p14:xfrm>
            </p:contentPart>
          </mc:Choice>
          <mc:Fallback xmlns="">
            <p:pic>
              <p:nvPicPr>
                <p:cNvPr id="21" name="Freihand 20">
                  <a:extLst>
                    <a:ext uri="{FF2B5EF4-FFF2-40B4-BE49-F238E27FC236}">
                      <a16:creationId xmlns:a16="http://schemas.microsoft.com/office/drawing/2014/main" id="{E1033497-60BF-4566-8BDC-8B2357AF74F7}"/>
                    </a:ext>
                  </a:extLst>
                </p:cNvPr>
                <p:cNvPicPr/>
                <p:nvPr/>
              </p:nvPicPr>
              <p:blipFill>
                <a:blip r:embed="rId36"/>
                <a:stretch>
                  <a:fillRect/>
                </a:stretch>
              </p:blipFill>
              <p:spPr>
                <a:xfrm>
                  <a:off x="7876882" y="2473592"/>
                  <a:ext cx="436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1E4EBF47-6B0F-4659-A71E-853C1EA582FC}"/>
                    </a:ext>
                  </a:extLst>
                </p14:cNvPr>
                <p14:cNvContentPartPr/>
                <p14:nvPr/>
              </p14:nvContentPartPr>
              <p14:xfrm>
                <a:off x="8277922" y="2471792"/>
                <a:ext cx="55080" cy="40680"/>
              </p14:xfrm>
            </p:contentPart>
          </mc:Choice>
          <mc:Fallback xmlns="">
            <p:pic>
              <p:nvPicPr>
                <p:cNvPr id="22" name="Freihand 21">
                  <a:extLst>
                    <a:ext uri="{FF2B5EF4-FFF2-40B4-BE49-F238E27FC236}">
                      <a16:creationId xmlns:a16="http://schemas.microsoft.com/office/drawing/2014/main" id="{1E4EBF47-6B0F-4659-A71E-853C1EA582FC}"/>
                    </a:ext>
                  </a:extLst>
                </p:cNvPr>
                <p:cNvPicPr/>
                <p:nvPr/>
              </p:nvPicPr>
              <p:blipFill>
                <a:blip r:embed="rId38"/>
                <a:stretch>
                  <a:fillRect/>
                </a:stretch>
              </p:blipFill>
              <p:spPr>
                <a:xfrm>
                  <a:off x="8273602" y="2467472"/>
                  <a:ext cx="63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89713AA6-12F1-4DF2-8009-99C1899A05B1}"/>
                    </a:ext>
                  </a:extLst>
                </p14:cNvPr>
                <p14:cNvContentPartPr/>
                <p14:nvPr/>
              </p14:nvContentPartPr>
              <p14:xfrm>
                <a:off x="8332642" y="2512112"/>
                <a:ext cx="115560" cy="151560"/>
              </p14:xfrm>
            </p:contentPart>
          </mc:Choice>
          <mc:Fallback xmlns="">
            <p:pic>
              <p:nvPicPr>
                <p:cNvPr id="23" name="Freihand 22">
                  <a:extLst>
                    <a:ext uri="{FF2B5EF4-FFF2-40B4-BE49-F238E27FC236}">
                      <a16:creationId xmlns:a16="http://schemas.microsoft.com/office/drawing/2014/main" id="{89713AA6-12F1-4DF2-8009-99C1899A05B1}"/>
                    </a:ext>
                  </a:extLst>
                </p:cNvPr>
                <p:cNvPicPr/>
                <p:nvPr/>
              </p:nvPicPr>
              <p:blipFill>
                <a:blip r:embed="rId40"/>
                <a:stretch>
                  <a:fillRect/>
                </a:stretch>
              </p:blipFill>
              <p:spPr>
                <a:xfrm>
                  <a:off x="8328322" y="2507792"/>
                  <a:ext cx="124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7FCCB481-83ED-4981-85B0-8AF5B657B372}"/>
                    </a:ext>
                  </a:extLst>
                </p14:cNvPr>
                <p14:cNvContentPartPr/>
                <p14:nvPr/>
              </p14:nvContentPartPr>
              <p14:xfrm>
                <a:off x="8042122" y="2445872"/>
                <a:ext cx="85680" cy="34920"/>
              </p14:xfrm>
            </p:contentPart>
          </mc:Choice>
          <mc:Fallback xmlns="">
            <p:pic>
              <p:nvPicPr>
                <p:cNvPr id="24" name="Freihand 23">
                  <a:extLst>
                    <a:ext uri="{FF2B5EF4-FFF2-40B4-BE49-F238E27FC236}">
                      <a16:creationId xmlns:a16="http://schemas.microsoft.com/office/drawing/2014/main" id="{7FCCB481-83ED-4981-85B0-8AF5B657B372}"/>
                    </a:ext>
                  </a:extLst>
                </p:cNvPr>
                <p:cNvPicPr/>
                <p:nvPr/>
              </p:nvPicPr>
              <p:blipFill>
                <a:blip r:embed="rId42"/>
                <a:stretch>
                  <a:fillRect/>
                </a:stretch>
              </p:blipFill>
              <p:spPr>
                <a:xfrm>
                  <a:off x="8037802" y="2441552"/>
                  <a:ext cx="94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0CDE8E6A-4D3F-4FFF-8EEA-F7F43E89309C}"/>
                    </a:ext>
                  </a:extLst>
                </p14:cNvPr>
                <p14:cNvContentPartPr/>
                <p14:nvPr/>
              </p14:nvContentPartPr>
              <p14:xfrm>
                <a:off x="8637562" y="2219432"/>
                <a:ext cx="583920" cy="302040"/>
              </p14:xfrm>
            </p:contentPart>
          </mc:Choice>
          <mc:Fallback xmlns="">
            <p:pic>
              <p:nvPicPr>
                <p:cNvPr id="25" name="Freihand 24">
                  <a:extLst>
                    <a:ext uri="{FF2B5EF4-FFF2-40B4-BE49-F238E27FC236}">
                      <a16:creationId xmlns:a16="http://schemas.microsoft.com/office/drawing/2014/main" id="{0CDE8E6A-4D3F-4FFF-8EEA-F7F43E89309C}"/>
                    </a:ext>
                  </a:extLst>
                </p:cNvPr>
                <p:cNvPicPr/>
                <p:nvPr/>
              </p:nvPicPr>
              <p:blipFill>
                <a:blip r:embed="rId44"/>
                <a:stretch>
                  <a:fillRect/>
                </a:stretch>
              </p:blipFill>
              <p:spPr>
                <a:xfrm>
                  <a:off x="8633242" y="2215112"/>
                  <a:ext cx="5925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AC7686A2-E8AA-4133-912F-ED3946A0ECF7}"/>
                    </a:ext>
                  </a:extLst>
                </p14:cNvPr>
                <p14:cNvContentPartPr/>
                <p14:nvPr/>
              </p14:nvContentPartPr>
              <p14:xfrm>
                <a:off x="8557282" y="2445872"/>
                <a:ext cx="842760" cy="168480"/>
              </p14:xfrm>
            </p:contentPart>
          </mc:Choice>
          <mc:Fallback xmlns="">
            <p:pic>
              <p:nvPicPr>
                <p:cNvPr id="26" name="Freihand 25">
                  <a:extLst>
                    <a:ext uri="{FF2B5EF4-FFF2-40B4-BE49-F238E27FC236}">
                      <a16:creationId xmlns:a16="http://schemas.microsoft.com/office/drawing/2014/main" id="{AC7686A2-E8AA-4133-912F-ED3946A0ECF7}"/>
                    </a:ext>
                  </a:extLst>
                </p:cNvPr>
                <p:cNvPicPr/>
                <p:nvPr/>
              </p:nvPicPr>
              <p:blipFill>
                <a:blip r:embed="rId46"/>
                <a:stretch>
                  <a:fillRect/>
                </a:stretch>
              </p:blipFill>
              <p:spPr>
                <a:xfrm>
                  <a:off x="8552962" y="2441552"/>
                  <a:ext cx="851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DCB336F7-B377-41FC-A383-F7E62EA9B992}"/>
                    </a:ext>
                  </a:extLst>
                </p14:cNvPr>
                <p14:cNvContentPartPr/>
                <p14:nvPr/>
              </p14:nvContentPartPr>
              <p14:xfrm>
                <a:off x="9381682" y="2103512"/>
                <a:ext cx="56160" cy="111240"/>
              </p14:xfrm>
            </p:contentPart>
          </mc:Choice>
          <mc:Fallback xmlns="">
            <p:pic>
              <p:nvPicPr>
                <p:cNvPr id="27" name="Freihand 26">
                  <a:extLst>
                    <a:ext uri="{FF2B5EF4-FFF2-40B4-BE49-F238E27FC236}">
                      <a16:creationId xmlns:a16="http://schemas.microsoft.com/office/drawing/2014/main" id="{DCB336F7-B377-41FC-A383-F7E62EA9B992}"/>
                    </a:ext>
                  </a:extLst>
                </p:cNvPr>
                <p:cNvPicPr/>
                <p:nvPr/>
              </p:nvPicPr>
              <p:blipFill>
                <a:blip r:embed="rId48"/>
                <a:stretch>
                  <a:fillRect/>
                </a:stretch>
              </p:blipFill>
              <p:spPr>
                <a:xfrm>
                  <a:off x="9377362" y="2099192"/>
                  <a:ext cx="64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DDB900E-2852-4FB9-92D4-99A60AC144B1}"/>
                    </a:ext>
                  </a:extLst>
                </p14:cNvPr>
                <p14:cNvContentPartPr/>
                <p14:nvPr/>
              </p14:nvContentPartPr>
              <p14:xfrm>
                <a:off x="9450442" y="2381792"/>
                <a:ext cx="12600" cy="14040"/>
              </p14:xfrm>
            </p:contentPart>
          </mc:Choice>
          <mc:Fallback xmlns="">
            <p:pic>
              <p:nvPicPr>
                <p:cNvPr id="28" name="Freihand 27">
                  <a:extLst>
                    <a:ext uri="{FF2B5EF4-FFF2-40B4-BE49-F238E27FC236}">
                      <a16:creationId xmlns:a16="http://schemas.microsoft.com/office/drawing/2014/main" id="{8DDB900E-2852-4FB9-92D4-99A60AC144B1}"/>
                    </a:ext>
                  </a:extLst>
                </p:cNvPr>
                <p:cNvPicPr/>
                <p:nvPr/>
              </p:nvPicPr>
              <p:blipFill>
                <a:blip r:embed="rId50"/>
                <a:stretch>
                  <a:fillRect/>
                </a:stretch>
              </p:blipFill>
              <p:spPr>
                <a:xfrm>
                  <a:off x="9446122" y="2377472"/>
                  <a:ext cx="21240" cy="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FB63FBC0-478E-4527-BA5B-60B1CDDC86D7}"/>
                  </a:ext>
                </a:extLst>
              </p14:cNvPr>
              <p14:cNvContentPartPr/>
              <p14:nvPr/>
            </p14:nvContentPartPr>
            <p14:xfrm>
              <a:off x="6103162" y="5601632"/>
              <a:ext cx="2484000" cy="64800"/>
            </p14:xfrm>
          </p:contentPart>
        </mc:Choice>
        <mc:Fallback xmlns="">
          <p:pic>
            <p:nvPicPr>
              <p:cNvPr id="30" name="Freihand 29">
                <a:extLst>
                  <a:ext uri="{FF2B5EF4-FFF2-40B4-BE49-F238E27FC236}">
                    <a16:creationId xmlns:a16="http://schemas.microsoft.com/office/drawing/2014/main" id="{FB63FBC0-478E-4527-BA5B-60B1CDDC86D7}"/>
                  </a:ext>
                </a:extLst>
              </p:cNvPr>
              <p:cNvPicPr/>
              <p:nvPr/>
            </p:nvPicPr>
            <p:blipFill>
              <a:blip r:embed="rId52"/>
              <a:stretch>
                <a:fillRect/>
              </a:stretch>
            </p:blipFill>
            <p:spPr>
              <a:xfrm>
                <a:off x="6098842" y="5597312"/>
                <a:ext cx="2492640" cy="73440"/>
              </a:xfrm>
              <a:prstGeom prst="rect">
                <a:avLst/>
              </a:prstGeom>
            </p:spPr>
          </p:pic>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59BE5F9-32E9-970A-861C-E8F0BF00FF29}"/>
              </a:ext>
            </a:extLst>
          </p:cNvPr>
          <p:cNvPicPr>
            <a:picLocks noChangeAspect="1"/>
          </p:cNvPicPr>
          <p:nvPr/>
        </p:nvPicPr>
        <p:blipFill>
          <a:blip r:embed="rId3"/>
          <a:stretch>
            <a:fillRect/>
          </a:stretch>
        </p:blipFill>
        <p:spPr>
          <a:xfrm>
            <a:off x="0" y="770914"/>
            <a:ext cx="8391304" cy="4539216"/>
          </a:xfrm>
          <a:prstGeom prst="rect">
            <a:avLst/>
          </a:prstGeom>
        </p:spPr>
      </p:pic>
      <p:grpSp>
        <p:nvGrpSpPr>
          <p:cNvPr id="21" name="Gruppieren 20">
            <a:extLst>
              <a:ext uri="{FF2B5EF4-FFF2-40B4-BE49-F238E27FC236}">
                <a16:creationId xmlns:a16="http://schemas.microsoft.com/office/drawing/2014/main" id="{9DA662F1-8A32-4F19-A71B-CEC436771141}"/>
              </a:ext>
            </a:extLst>
          </p:cNvPr>
          <p:cNvGrpSpPr/>
          <p:nvPr/>
        </p:nvGrpSpPr>
        <p:grpSpPr>
          <a:xfrm>
            <a:off x="794602" y="1479632"/>
            <a:ext cx="10725480" cy="1481760"/>
            <a:chOff x="794602" y="1479632"/>
            <a:chExt cx="10725480" cy="14817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F02F048-424F-4FA9-B64C-EA74CBF5B11F}"/>
                    </a:ext>
                  </a:extLst>
                </p14:cNvPr>
                <p14:cNvContentPartPr/>
                <p14:nvPr/>
              </p14:nvContentPartPr>
              <p14:xfrm>
                <a:off x="794602" y="2446232"/>
                <a:ext cx="7835400" cy="323640"/>
              </p14:xfrm>
            </p:contentPart>
          </mc:Choice>
          <mc:Fallback xmlns="">
            <p:pic>
              <p:nvPicPr>
                <p:cNvPr id="2" name="Freihand 1">
                  <a:extLst>
                    <a:ext uri="{FF2B5EF4-FFF2-40B4-BE49-F238E27FC236}">
                      <a16:creationId xmlns:a16="http://schemas.microsoft.com/office/drawing/2014/main" id="{EF02F048-424F-4FA9-B64C-EA74CBF5B11F}"/>
                    </a:ext>
                  </a:extLst>
                </p:cNvPr>
                <p:cNvPicPr/>
                <p:nvPr/>
              </p:nvPicPr>
              <p:blipFill>
                <a:blip r:embed="rId5"/>
                <a:stretch>
                  <a:fillRect/>
                </a:stretch>
              </p:blipFill>
              <p:spPr>
                <a:xfrm>
                  <a:off x="790282" y="2441912"/>
                  <a:ext cx="78440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95D55A3-30B4-4D42-929A-600162BB1645}"/>
                    </a:ext>
                  </a:extLst>
                </p14:cNvPr>
                <p14:cNvContentPartPr/>
                <p14:nvPr/>
              </p14:nvContentPartPr>
              <p14:xfrm>
                <a:off x="8890642" y="2319152"/>
                <a:ext cx="269280" cy="244080"/>
              </p14:xfrm>
            </p:contentPart>
          </mc:Choice>
          <mc:Fallback xmlns="">
            <p:pic>
              <p:nvPicPr>
                <p:cNvPr id="4" name="Freihand 3">
                  <a:extLst>
                    <a:ext uri="{FF2B5EF4-FFF2-40B4-BE49-F238E27FC236}">
                      <a16:creationId xmlns:a16="http://schemas.microsoft.com/office/drawing/2014/main" id="{995D55A3-30B4-4D42-929A-600162BB1645}"/>
                    </a:ext>
                  </a:extLst>
                </p:cNvPr>
                <p:cNvPicPr/>
                <p:nvPr/>
              </p:nvPicPr>
              <p:blipFill>
                <a:blip r:embed="rId7"/>
                <a:stretch>
                  <a:fillRect/>
                </a:stretch>
              </p:blipFill>
              <p:spPr>
                <a:xfrm>
                  <a:off x="8885962" y="2314832"/>
                  <a:ext cx="2779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6904D807-57FB-497E-A6B8-45F6E1678461}"/>
                    </a:ext>
                  </a:extLst>
                </p14:cNvPr>
                <p14:cNvContentPartPr/>
                <p14:nvPr/>
              </p14:nvContentPartPr>
              <p14:xfrm>
                <a:off x="8949682" y="2559272"/>
                <a:ext cx="222120" cy="94320"/>
              </p14:xfrm>
            </p:contentPart>
          </mc:Choice>
          <mc:Fallback xmlns="">
            <p:pic>
              <p:nvPicPr>
                <p:cNvPr id="5" name="Freihand 4">
                  <a:extLst>
                    <a:ext uri="{FF2B5EF4-FFF2-40B4-BE49-F238E27FC236}">
                      <a16:creationId xmlns:a16="http://schemas.microsoft.com/office/drawing/2014/main" id="{6904D807-57FB-497E-A6B8-45F6E1678461}"/>
                    </a:ext>
                  </a:extLst>
                </p:cNvPr>
                <p:cNvPicPr/>
                <p:nvPr/>
              </p:nvPicPr>
              <p:blipFill>
                <a:blip r:embed="rId9"/>
                <a:stretch>
                  <a:fillRect/>
                </a:stretch>
              </p:blipFill>
              <p:spPr>
                <a:xfrm>
                  <a:off x="8945362" y="2554952"/>
                  <a:ext cx="230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30CC8CCD-0CD6-415A-A197-06A85F2B1382}"/>
                    </a:ext>
                  </a:extLst>
                </p14:cNvPr>
                <p14:cNvContentPartPr/>
                <p14:nvPr/>
              </p14:nvContentPartPr>
              <p14:xfrm>
                <a:off x="9020962" y="2692472"/>
                <a:ext cx="236160" cy="268920"/>
              </p14:xfrm>
            </p:contentPart>
          </mc:Choice>
          <mc:Fallback xmlns="">
            <p:pic>
              <p:nvPicPr>
                <p:cNvPr id="6" name="Freihand 5">
                  <a:extLst>
                    <a:ext uri="{FF2B5EF4-FFF2-40B4-BE49-F238E27FC236}">
                      <a16:creationId xmlns:a16="http://schemas.microsoft.com/office/drawing/2014/main" id="{30CC8CCD-0CD6-415A-A197-06A85F2B1382}"/>
                    </a:ext>
                  </a:extLst>
                </p:cNvPr>
                <p:cNvPicPr/>
                <p:nvPr/>
              </p:nvPicPr>
              <p:blipFill>
                <a:blip r:embed="rId11"/>
                <a:stretch>
                  <a:fillRect/>
                </a:stretch>
              </p:blipFill>
              <p:spPr>
                <a:xfrm>
                  <a:off x="9016642" y="2688152"/>
                  <a:ext cx="2448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72ED80DD-CAB7-4A9C-A2BE-6BFDB87A7B15}"/>
                    </a:ext>
                  </a:extLst>
                </p14:cNvPr>
                <p14:cNvContentPartPr/>
                <p14:nvPr/>
              </p14:nvContentPartPr>
              <p14:xfrm>
                <a:off x="9487162" y="2361992"/>
                <a:ext cx="101160" cy="148680"/>
              </p14:xfrm>
            </p:contentPart>
          </mc:Choice>
          <mc:Fallback xmlns="">
            <p:pic>
              <p:nvPicPr>
                <p:cNvPr id="7" name="Freihand 6">
                  <a:extLst>
                    <a:ext uri="{FF2B5EF4-FFF2-40B4-BE49-F238E27FC236}">
                      <a16:creationId xmlns:a16="http://schemas.microsoft.com/office/drawing/2014/main" id="{72ED80DD-CAB7-4A9C-A2BE-6BFDB87A7B15}"/>
                    </a:ext>
                  </a:extLst>
                </p:cNvPr>
                <p:cNvPicPr/>
                <p:nvPr/>
              </p:nvPicPr>
              <p:blipFill>
                <a:blip r:embed="rId13"/>
                <a:stretch>
                  <a:fillRect/>
                </a:stretch>
              </p:blipFill>
              <p:spPr>
                <a:xfrm>
                  <a:off x="9482842" y="2357672"/>
                  <a:ext cx="109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1C77E954-9F60-4B20-9386-8D65078C04B7}"/>
                    </a:ext>
                  </a:extLst>
                </p14:cNvPr>
                <p14:cNvContentPartPr/>
                <p14:nvPr/>
              </p14:nvContentPartPr>
              <p14:xfrm>
                <a:off x="9442522" y="2397272"/>
                <a:ext cx="213120" cy="88920"/>
              </p14:xfrm>
            </p:contentPart>
          </mc:Choice>
          <mc:Fallback xmlns="">
            <p:pic>
              <p:nvPicPr>
                <p:cNvPr id="9" name="Freihand 8">
                  <a:extLst>
                    <a:ext uri="{FF2B5EF4-FFF2-40B4-BE49-F238E27FC236}">
                      <a16:creationId xmlns:a16="http://schemas.microsoft.com/office/drawing/2014/main" id="{1C77E954-9F60-4B20-9386-8D65078C04B7}"/>
                    </a:ext>
                  </a:extLst>
                </p:cNvPr>
                <p:cNvPicPr/>
                <p:nvPr/>
              </p:nvPicPr>
              <p:blipFill>
                <a:blip r:embed="rId15"/>
                <a:stretch>
                  <a:fillRect/>
                </a:stretch>
              </p:blipFill>
              <p:spPr>
                <a:xfrm>
                  <a:off x="9438202" y="2392952"/>
                  <a:ext cx="221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B578F43A-B76B-4433-A180-B1F268E0DA6A}"/>
                    </a:ext>
                  </a:extLst>
                </p14:cNvPr>
                <p14:cNvContentPartPr/>
                <p14:nvPr/>
              </p14:nvContentPartPr>
              <p14:xfrm>
                <a:off x="9531442" y="2494472"/>
                <a:ext cx="191160" cy="106200"/>
              </p14:xfrm>
            </p:contentPart>
          </mc:Choice>
          <mc:Fallback xmlns="">
            <p:pic>
              <p:nvPicPr>
                <p:cNvPr id="10" name="Freihand 9">
                  <a:extLst>
                    <a:ext uri="{FF2B5EF4-FFF2-40B4-BE49-F238E27FC236}">
                      <a16:creationId xmlns:a16="http://schemas.microsoft.com/office/drawing/2014/main" id="{B578F43A-B76B-4433-A180-B1F268E0DA6A}"/>
                    </a:ext>
                  </a:extLst>
                </p:cNvPr>
                <p:cNvPicPr/>
                <p:nvPr/>
              </p:nvPicPr>
              <p:blipFill>
                <a:blip r:embed="rId17"/>
                <a:stretch>
                  <a:fillRect/>
                </a:stretch>
              </p:blipFill>
              <p:spPr>
                <a:xfrm>
                  <a:off x="9527122" y="2490152"/>
                  <a:ext cx="199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479FB65C-A238-4CEE-8446-94E8A99F8CC4}"/>
                    </a:ext>
                  </a:extLst>
                </p14:cNvPr>
                <p14:cNvContentPartPr/>
                <p14:nvPr/>
              </p14:nvContentPartPr>
              <p14:xfrm>
                <a:off x="9754282" y="2102072"/>
                <a:ext cx="166320" cy="299520"/>
              </p14:xfrm>
            </p:contentPart>
          </mc:Choice>
          <mc:Fallback xmlns="">
            <p:pic>
              <p:nvPicPr>
                <p:cNvPr id="11" name="Freihand 10">
                  <a:extLst>
                    <a:ext uri="{FF2B5EF4-FFF2-40B4-BE49-F238E27FC236}">
                      <a16:creationId xmlns:a16="http://schemas.microsoft.com/office/drawing/2014/main" id="{479FB65C-A238-4CEE-8446-94E8A99F8CC4}"/>
                    </a:ext>
                  </a:extLst>
                </p:cNvPr>
                <p:cNvPicPr/>
                <p:nvPr/>
              </p:nvPicPr>
              <p:blipFill>
                <a:blip r:embed="rId19"/>
                <a:stretch>
                  <a:fillRect/>
                </a:stretch>
              </p:blipFill>
              <p:spPr>
                <a:xfrm>
                  <a:off x="9749962" y="2097752"/>
                  <a:ext cx="1749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E556D5B2-E52D-4302-B3DB-F9E2D0DC4EC7}"/>
                    </a:ext>
                  </a:extLst>
                </p14:cNvPr>
                <p14:cNvContentPartPr/>
                <p14:nvPr/>
              </p14:nvContentPartPr>
              <p14:xfrm>
                <a:off x="10017802" y="2056352"/>
                <a:ext cx="24840" cy="193320"/>
              </p14:xfrm>
            </p:contentPart>
          </mc:Choice>
          <mc:Fallback xmlns="">
            <p:pic>
              <p:nvPicPr>
                <p:cNvPr id="12" name="Freihand 11">
                  <a:extLst>
                    <a:ext uri="{FF2B5EF4-FFF2-40B4-BE49-F238E27FC236}">
                      <a16:creationId xmlns:a16="http://schemas.microsoft.com/office/drawing/2014/main" id="{E556D5B2-E52D-4302-B3DB-F9E2D0DC4EC7}"/>
                    </a:ext>
                  </a:extLst>
                </p:cNvPr>
                <p:cNvPicPr/>
                <p:nvPr/>
              </p:nvPicPr>
              <p:blipFill>
                <a:blip r:embed="rId21"/>
                <a:stretch>
                  <a:fillRect/>
                </a:stretch>
              </p:blipFill>
              <p:spPr>
                <a:xfrm>
                  <a:off x="10013482" y="2052032"/>
                  <a:ext cx="33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F7496194-F2DC-4F4B-AE84-9F0DD5095E8E}"/>
                    </a:ext>
                  </a:extLst>
                </p14:cNvPr>
                <p14:cNvContentPartPr/>
                <p14:nvPr/>
              </p14:nvContentPartPr>
              <p14:xfrm>
                <a:off x="9900442" y="1996952"/>
                <a:ext cx="128880" cy="112680"/>
              </p14:xfrm>
            </p:contentPart>
          </mc:Choice>
          <mc:Fallback xmlns="">
            <p:pic>
              <p:nvPicPr>
                <p:cNvPr id="13" name="Freihand 12">
                  <a:extLst>
                    <a:ext uri="{FF2B5EF4-FFF2-40B4-BE49-F238E27FC236}">
                      <a16:creationId xmlns:a16="http://schemas.microsoft.com/office/drawing/2014/main" id="{F7496194-F2DC-4F4B-AE84-9F0DD5095E8E}"/>
                    </a:ext>
                  </a:extLst>
                </p:cNvPr>
                <p:cNvPicPr/>
                <p:nvPr/>
              </p:nvPicPr>
              <p:blipFill>
                <a:blip r:embed="rId23"/>
                <a:stretch>
                  <a:fillRect/>
                </a:stretch>
              </p:blipFill>
              <p:spPr>
                <a:xfrm>
                  <a:off x="9896122" y="1992632"/>
                  <a:ext cx="137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F8E948C4-06CA-4CC7-BAC6-21CDDCAF3BAC}"/>
                    </a:ext>
                  </a:extLst>
                </p14:cNvPr>
                <p14:cNvContentPartPr/>
                <p14:nvPr/>
              </p14:nvContentPartPr>
              <p14:xfrm>
                <a:off x="10137682" y="2141672"/>
                <a:ext cx="76320" cy="81720"/>
              </p14:xfrm>
            </p:contentPart>
          </mc:Choice>
          <mc:Fallback xmlns="">
            <p:pic>
              <p:nvPicPr>
                <p:cNvPr id="14" name="Freihand 13">
                  <a:extLst>
                    <a:ext uri="{FF2B5EF4-FFF2-40B4-BE49-F238E27FC236}">
                      <a16:creationId xmlns:a16="http://schemas.microsoft.com/office/drawing/2014/main" id="{F8E948C4-06CA-4CC7-BAC6-21CDDCAF3BAC}"/>
                    </a:ext>
                  </a:extLst>
                </p:cNvPr>
                <p:cNvPicPr/>
                <p:nvPr/>
              </p:nvPicPr>
              <p:blipFill>
                <a:blip r:embed="rId25"/>
                <a:stretch>
                  <a:fillRect/>
                </a:stretch>
              </p:blipFill>
              <p:spPr>
                <a:xfrm>
                  <a:off x="10133362" y="2137352"/>
                  <a:ext cx="84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08C447ED-039D-49F6-A1EF-343BED60C0B3}"/>
                    </a:ext>
                  </a:extLst>
                </p14:cNvPr>
                <p14:cNvContentPartPr/>
                <p14:nvPr/>
              </p14:nvContentPartPr>
              <p14:xfrm>
                <a:off x="10271242" y="1942232"/>
                <a:ext cx="126360" cy="86400"/>
              </p14:xfrm>
            </p:contentPart>
          </mc:Choice>
          <mc:Fallback xmlns="">
            <p:pic>
              <p:nvPicPr>
                <p:cNvPr id="15" name="Freihand 14">
                  <a:extLst>
                    <a:ext uri="{FF2B5EF4-FFF2-40B4-BE49-F238E27FC236}">
                      <a16:creationId xmlns:a16="http://schemas.microsoft.com/office/drawing/2014/main" id="{08C447ED-039D-49F6-A1EF-343BED60C0B3}"/>
                    </a:ext>
                  </a:extLst>
                </p:cNvPr>
                <p:cNvPicPr/>
                <p:nvPr/>
              </p:nvPicPr>
              <p:blipFill>
                <a:blip r:embed="rId27"/>
                <a:stretch>
                  <a:fillRect/>
                </a:stretch>
              </p:blipFill>
              <p:spPr>
                <a:xfrm>
                  <a:off x="10266922" y="1937912"/>
                  <a:ext cx="135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0FD3C7E8-D737-4D8D-91DD-949D10D3969B}"/>
                    </a:ext>
                  </a:extLst>
                </p14:cNvPr>
                <p14:cNvContentPartPr/>
                <p14:nvPr/>
              </p14:nvContentPartPr>
              <p14:xfrm>
                <a:off x="10406242" y="1785632"/>
                <a:ext cx="98640" cy="150840"/>
              </p14:xfrm>
            </p:contentPart>
          </mc:Choice>
          <mc:Fallback xmlns="">
            <p:pic>
              <p:nvPicPr>
                <p:cNvPr id="16" name="Freihand 15">
                  <a:extLst>
                    <a:ext uri="{FF2B5EF4-FFF2-40B4-BE49-F238E27FC236}">
                      <a16:creationId xmlns:a16="http://schemas.microsoft.com/office/drawing/2014/main" id="{0FD3C7E8-D737-4D8D-91DD-949D10D3969B}"/>
                    </a:ext>
                  </a:extLst>
                </p:cNvPr>
                <p:cNvPicPr/>
                <p:nvPr/>
              </p:nvPicPr>
              <p:blipFill>
                <a:blip r:embed="rId29"/>
                <a:stretch>
                  <a:fillRect/>
                </a:stretch>
              </p:blipFill>
              <p:spPr>
                <a:xfrm>
                  <a:off x="10401922" y="1781312"/>
                  <a:ext cx="107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E31304B5-9645-41F2-8AA3-1CEAEE7843CA}"/>
                    </a:ext>
                  </a:extLst>
                </p14:cNvPr>
                <p14:cNvContentPartPr/>
                <p14:nvPr/>
              </p14:nvContentPartPr>
              <p14:xfrm>
                <a:off x="10293922" y="1712912"/>
                <a:ext cx="208080" cy="152640"/>
              </p14:xfrm>
            </p:contentPart>
          </mc:Choice>
          <mc:Fallback xmlns="">
            <p:pic>
              <p:nvPicPr>
                <p:cNvPr id="17" name="Freihand 16">
                  <a:extLst>
                    <a:ext uri="{FF2B5EF4-FFF2-40B4-BE49-F238E27FC236}">
                      <a16:creationId xmlns:a16="http://schemas.microsoft.com/office/drawing/2014/main" id="{E31304B5-9645-41F2-8AA3-1CEAEE7843CA}"/>
                    </a:ext>
                  </a:extLst>
                </p:cNvPr>
                <p:cNvPicPr/>
                <p:nvPr/>
              </p:nvPicPr>
              <p:blipFill>
                <a:blip r:embed="rId31"/>
                <a:stretch>
                  <a:fillRect/>
                </a:stretch>
              </p:blipFill>
              <p:spPr>
                <a:xfrm>
                  <a:off x="10289602" y="1708592"/>
                  <a:ext cx="216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890143C9-711F-4408-BD09-0A29514829ED}"/>
                    </a:ext>
                  </a:extLst>
                </p14:cNvPr>
                <p14:cNvContentPartPr/>
                <p14:nvPr/>
              </p14:nvContentPartPr>
              <p14:xfrm>
                <a:off x="10558162" y="1741352"/>
                <a:ext cx="173520" cy="92160"/>
              </p14:xfrm>
            </p:contentPart>
          </mc:Choice>
          <mc:Fallback xmlns="">
            <p:pic>
              <p:nvPicPr>
                <p:cNvPr id="18" name="Freihand 17">
                  <a:extLst>
                    <a:ext uri="{FF2B5EF4-FFF2-40B4-BE49-F238E27FC236}">
                      <a16:creationId xmlns:a16="http://schemas.microsoft.com/office/drawing/2014/main" id="{890143C9-711F-4408-BD09-0A29514829ED}"/>
                    </a:ext>
                  </a:extLst>
                </p:cNvPr>
                <p:cNvPicPr/>
                <p:nvPr/>
              </p:nvPicPr>
              <p:blipFill>
                <a:blip r:embed="rId33"/>
                <a:stretch>
                  <a:fillRect/>
                </a:stretch>
              </p:blipFill>
              <p:spPr>
                <a:xfrm>
                  <a:off x="10553842" y="1737032"/>
                  <a:ext cx="182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005EA91B-DDAE-4C88-B790-36FF04B66C88}"/>
                    </a:ext>
                  </a:extLst>
                </p14:cNvPr>
                <p14:cNvContentPartPr/>
                <p14:nvPr/>
              </p14:nvContentPartPr>
              <p14:xfrm>
                <a:off x="10722682" y="1479632"/>
                <a:ext cx="442800" cy="246960"/>
              </p14:xfrm>
            </p:contentPart>
          </mc:Choice>
          <mc:Fallback xmlns="">
            <p:pic>
              <p:nvPicPr>
                <p:cNvPr id="19" name="Freihand 18">
                  <a:extLst>
                    <a:ext uri="{FF2B5EF4-FFF2-40B4-BE49-F238E27FC236}">
                      <a16:creationId xmlns:a16="http://schemas.microsoft.com/office/drawing/2014/main" id="{005EA91B-DDAE-4C88-B790-36FF04B66C88}"/>
                    </a:ext>
                  </a:extLst>
                </p:cNvPr>
                <p:cNvPicPr/>
                <p:nvPr/>
              </p:nvPicPr>
              <p:blipFill>
                <a:blip r:embed="rId35"/>
                <a:stretch>
                  <a:fillRect/>
                </a:stretch>
              </p:blipFill>
              <p:spPr>
                <a:xfrm>
                  <a:off x="10718362" y="1475312"/>
                  <a:ext cx="4514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03839B9B-D15E-45E8-B913-492F34FBC1D6}"/>
                    </a:ext>
                  </a:extLst>
                </p14:cNvPr>
                <p14:cNvContentPartPr/>
                <p14:nvPr/>
              </p14:nvContentPartPr>
              <p14:xfrm>
                <a:off x="10116442" y="1560992"/>
                <a:ext cx="1403640" cy="844920"/>
              </p14:xfrm>
            </p:contentPart>
          </mc:Choice>
          <mc:Fallback xmlns="">
            <p:pic>
              <p:nvPicPr>
                <p:cNvPr id="20" name="Freihand 19">
                  <a:extLst>
                    <a:ext uri="{FF2B5EF4-FFF2-40B4-BE49-F238E27FC236}">
                      <a16:creationId xmlns:a16="http://schemas.microsoft.com/office/drawing/2014/main" id="{03839B9B-D15E-45E8-B913-492F34FBC1D6}"/>
                    </a:ext>
                  </a:extLst>
                </p:cNvPr>
                <p:cNvPicPr/>
                <p:nvPr/>
              </p:nvPicPr>
              <p:blipFill>
                <a:blip r:embed="rId37"/>
                <a:stretch>
                  <a:fillRect/>
                </a:stretch>
              </p:blipFill>
              <p:spPr>
                <a:xfrm>
                  <a:off x="10112122" y="1556672"/>
                  <a:ext cx="1412280" cy="85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322EDE76-2877-47CD-891D-946E4D04187C}"/>
                  </a:ext>
                </a:extLst>
              </p14:cNvPr>
              <p14:cNvContentPartPr/>
              <p14:nvPr/>
            </p14:nvContentPartPr>
            <p14:xfrm>
              <a:off x="889282" y="2525792"/>
              <a:ext cx="7333560" cy="111600"/>
            </p14:xfrm>
          </p:contentPart>
        </mc:Choice>
        <mc:Fallback xmlns="">
          <p:pic>
            <p:nvPicPr>
              <p:cNvPr id="22" name="Freihand 21">
                <a:extLst>
                  <a:ext uri="{FF2B5EF4-FFF2-40B4-BE49-F238E27FC236}">
                    <a16:creationId xmlns:a16="http://schemas.microsoft.com/office/drawing/2014/main" id="{322EDE76-2877-47CD-891D-946E4D04187C}"/>
                  </a:ext>
                </a:extLst>
              </p:cNvPr>
              <p:cNvPicPr/>
              <p:nvPr/>
            </p:nvPicPr>
            <p:blipFill>
              <a:blip r:embed="rId39"/>
              <a:stretch>
                <a:fillRect/>
              </a:stretch>
            </p:blipFill>
            <p:spPr>
              <a:xfrm>
                <a:off x="884962" y="2521472"/>
                <a:ext cx="7342200" cy="120240"/>
              </a:xfrm>
              <a:prstGeom prst="rect">
                <a:avLst/>
              </a:prstGeom>
            </p:spPr>
          </p:pic>
        </mc:Fallback>
      </mc:AlternateContent>
      <p:grpSp>
        <p:nvGrpSpPr>
          <p:cNvPr id="47" name="Gruppieren 46">
            <a:extLst>
              <a:ext uri="{FF2B5EF4-FFF2-40B4-BE49-F238E27FC236}">
                <a16:creationId xmlns:a16="http://schemas.microsoft.com/office/drawing/2014/main" id="{45C637B6-0699-49B8-84DA-A4CE7CD67F06}"/>
              </a:ext>
            </a:extLst>
          </p:cNvPr>
          <p:cNvGrpSpPr/>
          <p:nvPr/>
        </p:nvGrpSpPr>
        <p:grpSpPr>
          <a:xfrm>
            <a:off x="8879842" y="720752"/>
            <a:ext cx="2312640" cy="1285200"/>
            <a:chOff x="8879842" y="720752"/>
            <a:chExt cx="2312640" cy="1285200"/>
          </a:xfrm>
        </p:grpSpPr>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24D680D9-EF5C-4D80-9A30-AAC52A70776E}"/>
                    </a:ext>
                  </a:extLst>
                </p14:cNvPr>
                <p14:cNvContentPartPr/>
                <p14:nvPr/>
              </p14:nvContentPartPr>
              <p14:xfrm>
                <a:off x="9329122" y="889592"/>
                <a:ext cx="89640" cy="192600"/>
              </p14:xfrm>
            </p:contentPart>
          </mc:Choice>
          <mc:Fallback xmlns="">
            <p:pic>
              <p:nvPicPr>
                <p:cNvPr id="23" name="Freihand 22">
                  <a:extLst>
                    <a:ext uri="{FF2B5EF4-FFF2-40B4-BE49-F238E27FC236}">
                      <a16:creationId xmlns:a16="http://schemas.microsoft.com/office/drawing/2014/main" id="{24D680D9-EF5C-4D80-9A30-AAC52A70776E}"/>
                    </a:ext>
                  </a:extLst>
                </p:cNvPr>
                <p:cNvPicPr/>
                <p:nvPr/>
              </p:nvPicPr>
              <p:blipFill>
                <a:blip r:embed="rId41"/>
                <a:stretch>
                  <a:fillRect/>
                </a:stretch>
              </p:blipFill>
              <p:spPr>
                <a:xfrm>
                  <a:off x="9324802" y="885272"/>
                  <a:ext cx="98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7A061CC5-0ABB-4612-BF0A-F4413F3AE31D}"/>
                    </a:ext>
                  </a:extLst>
                </p14:cNvPr>
                <p14:cNvContentPartPr/>
                <p14:nvPr/>
              </p14:nvContentPartPr>
              <p14:xfrm>
                <a:off x="9354682" y="892112"/>
                <a:ext cx="263160" cy="189720"/>
              </p14:xfrm>
            </p:contentPart>
          </mc:Choice>
          <mc:Fallback xmlns="">
            <p:pic>
              <p:nvPicPr>
                <p:cNvPr id="24" name="Freihand 23">
                  <a:extLst>
                    <a:ext uri="{FF2B5EF4-FFF2-40B4-BE49-F238E27FC236}">
                      <a16:creationId xmlns:a16="http://schemas.microsoft.com/office/drawing/2014/main" id="{7A061CC5-0ABB-4612-BF0A-F4413F3AE31D}"/>
                    </a:ext>
                  </a:extLst>
                </p:cNvPr>
                <p:cNvPicPr/>
                <p:nvPr/>
              </p:nvPicPr>
              <p:blipFill>
                <a:blip r:embed="rId43"/>
                <a:stretch>
                  <a:fillRect/>
                </a:stretch>
              </p:blipFill>
              <p:spPr>
                <a:xfrm>
                  <a:off x="9350362" y="887792"/>
                  <a:ext cx="271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DBF25FB3-AC07-4DEB-8783-134AED12E4A5}"/>
                    </a:ext>
                  </a:extLst>
                </p14:cNvPr>
                <p14:cNvContentPartPr/>
                <p14:nvPr/>
              </p14:nvContentPartPr>
              <p14:xfrm>
                <a:off x="9583642" y="825152"/>
                <a:ext cx="109440" cy="230400"/>
              </p14:xfrm>
            </p:contentPart>
          </mc:Choice>
          <mc:Fallback xmlns="">
            <p:pic>
              <p:nvPicPr>
                <p:cNvPr id="25" name="Freihand 24">
                  <a:extLst>
                    <a:ext uri="{FF2B5EF4-FFF2-40B4-BE49-F238E27FC236}">
                      <a16:creationId xmlns:a16="http://schemas.microsoft.com/office/drawing/2014/main" id="{DBF25FB3-AC07-4DEB-8783-134AED12E4A5}"/>
                    </a:ext>
                  </a:extLst>
                </p:cNvPr>
                <p:cNvPicPr/>
                <p:nvPr/>
              </p:nvPicPr>
              <p:blipFill>
                <a:blip r:embed="rId45"/>
                <a:stretch>
                  <a:fillRect/>
                </a:stretch>
              </p:blipFill>
              <p:spPr>
                <a:xfrm>
                  <a:off x="9579322" y="820832"/>
                  <a:ext cx="1180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D23E566D-CF15-4744-BD5E-1A8356035BAB}"/>
                    </a:ext>
                  </a:extLst>
                </p14:cNvPr>
                <p14:cNvContentPartPr/>
                <p14:nvPr/>
              </p14:nvContentPartPr>
              <p14:xfrm>
                <a:off x="9694522" y="794192"/>
                <a:ext cx="227880" cy="197640"/>
              </p14:xfrm>
            </p:contentPart>
          </mc:Choice>
          <mc:Fallback xmlns="">
            <p:pic>
              <p:nvPicPr>
                <p:cNvPr id="26" name="Freihand 25">
                  <a:extLst>
                    <a:ext uri="{FF2B5EF4-FFF2-40B4-BE49-F238E27FC236}">
                      <a16:creationId xmlns:a16="http://schemas.microsoft.com/office/drawing/2014/main" id="{D23E566D-CF15-4744-BD5E-1A8356035BAB}"/>
                    </a:ext>
                  </a:extLst>
                </p:cNvPr>
                <p:cNvPicPr/>
                <p:nvPr/>
              </p:nvPicPr>
              <p:blipFill>
                <a:blip r:embed="rId47"/>
                <a:stretch>
                  <a:fillRect/>
                </a:stretch>
              </p:blipFill>
              <p:spPr>
                <a:xfrm>
                  <a:off x="9690202" y="789872"/>
                  <a:ext cx="2365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76E04A2B-11B5-4EC6-884B-5E98403C9941}"/>
                    </a:ext>
                  </a:extLst>
                </p14:cNvPr>
                <p14:cNvContentPartPr/>
                <p14:nvPr/>
              </p14:nvContentPartPr>
              <p14:xfrm>
                <a:off x="9877042" y="788072"/>
                <a:ext cx="16920" cy="360"/>
              </p14:xfrm>
            </p:contentPart>
          </mc:Choice>
          <mc:Fallback xmlns="">
            <p:pic>
              <p:nvPicPr>
                <p:cNvPr id="27" name="Freihand 26">
                  <a:extLst>
                    <a:ext uri="{FF2B5EF4-FFF2-40B4-BE49-F238E27FC236}">
                      <a16:creationId xmlns:a16="http://schemas.microsoft.com/office/drawing/2014/main" id="{76E04A2B-11B5-4EC6-884B-5E98403C9941}"/>
                    </a:ext>
                  </a:extLst>
                </p:cNvPr>
                <p:cNvPicPr/>
                <p:nvPr/>
              </p:nvPicPr>
              <p:blipFill>
                <a:blip r:embed="rId49"/>
                <a:stretch>
                  <a:fillRect/>
                </a:stretch>
              </p:blipFill>
              <p:spPr>
                <a:xfrm>
                  <a:off x="9872722" y="783752"/>
                  <a:ext cx="25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3ECF9CC6-1D9D-4895-83A7-59025C932662}"/>
                    </a:ext>
                  </a:extLst>
                </p14:cNvPr>
                <p14:cNvContentPartPr/>
                <p14:nvPr/>
              </p14:nvContentPartPr>
              <p14:xfrm>
                <a:off x="9958042" y="720752"/>
                <a:ext cx="352440" cy="242640"/>
              </p14:xfrm>
            </p:contentPart>
          </mc:Choice>
          <mc:Fallback xmlns="">
            <p:pic>
              <p:nvPicPr>
                <p:cNvPr id="28" name="Freihand 27">
                  <a:extLst>
                    <a:ext uri="{FF2B5EF4-FFF2-40B4-BE49-F238E27FC236}">
                      <a16:creationId xmlns:a16="http://schemas.microsoft.com/office/drawing/2014/main" id="{3ECF9CC6-1D9D-4895-83A7-59025C932662}"/>
                    </a:ext>
                  </a:extLst>
                </p:cNvPr>
                <p:cNvPicPr/>
                <p:nvPr/>
              </p:nvPicPr>
              <p:blipFill>
                <a:blip r:embed="rId51"/>
                <a:stretch>
                  <a:fillRect/>
                </a:stretch>
              </p:blipFill>
              <p:spPr>
                <a:xfrm>
                  <a:off x="9953722" y="716432"/>
                  <a:ext cx="3610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426458A8-8CBB-4B99-98D4-53AE373FFDC6}"/>
                    </a:ext>
                  </a:extLst>
                </p14:cNvPr>
                <p14:cNvContentPartPr/>
                <p14:nvPr/>
              </p14:nvContentPartPr>
              <p14:xfrm>
                <a:off x="9518482" y="1176512"/>
                <a:ext cx="217080" cy="114120"/>
              </p14:xfrm>
            </p:contentPart>
          </mc:Choice>
          <mc:Fallback xmlns="">
            <p:pic>
              <p:nvPicPr>
                <p:cNvPr id="29" name="Freihand 28">
                  <a:extLst>
                    <a:ext uri="{FF2B5EF4-FFF2-40B4-BE49-F238E27FC236}">
                      <a16:creationId xmlns:a16="http://schemas.microsoft.com/office/drawing/2014/main" id="{426458A8-8CBB-4B99-98D4-53AE373FFDC6}"/>
                    </a:ext>
                  </a:extLst>
                </p:cNvPr>
                <p:cNvPicPr/>
                <p:nvPr/>
              </p:nvPicPr>
              <p:blipFill>
                <a:blip r:embed="rId53"/>
                <a:stretch>
                  <a:fillRect/>
                </a:stretch>
              </p:blipFill>
              <p:spPr>
                <a:xfrm>
                  <a:off x="9514162" y="1172192"/>
                  <a:ext cx="225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C20A174E-706B-4153-94B5-F208876AC5CA}"/>
                    </a:ext>
                  </a:extLst>
                </p14:cNvPr>
                <p14:cNvContentPartPr/>
                <p14:nvPr/>
              </p14:nvContentPartPr>
              <p14:xfrm>
                <a:off x="9740602" y="1059152"/>
                <a:ext cx="104400" cy="185400"/>
              </p14:xfrm>
            </p:contentPart>
          </mc:Choice>
          <mc:Fallback xmlns="">
            <p:pic>
              <p:nvPicPr>
                <p:cNvPr id="30" name="Freihand 29">
                  <a:extLst>
                    <a:ext uri="{FF2B5EF4-FFF2-40B4-BE49-F238E27FC236}">
                      <a16:creationId xmlns:a16="http://schemas.microsoft.com/office/drawing/2014/main" id="{C20A174E-706B-4153-94B5-F208876AC5CA}"/>
                    </a:ext>
                  </a:extLst>
                </p:cNvPr>
                <p:cNvPicPr/>
                <p:nvPr/>
              </p:nvPicPr>
              <p:blipFill>
                <a:blip r:embed="rId55"/>
                <a:stretch>
                  <a:fillRect/>
                </a:stretch>
              </p:blipFill>
              <p:spPr>
                <a:xfrm>
                  <a:off x="9736282" y="1054832"/>
                  <a:ext cx="113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3E4AEE1A-FC1B-421D-8667-A8F1ED4BD87A}"/>
                    </a:ext>
                  </a:extLst>
                </p14:cNvPr>
                <p14:cNvContentPartPr/>
                <p14:nvPr/>
              </p14:nvContentPartPr>
              <p14:xfrm>
                <a:off x="9200242" y="1371272"/>
                <a:ext cx="165960" cy="287280"/>
              </p14:xfrm>
            </p:contentPart>
          </mc:Choice>
          <mc:Fallback xmlns="">
            <p:pic>
              <p:nvPicPr>
                <p:cNvPr id="31" name="Freihand 30">
                  <a:extLst>
                    <a:ext uri="{FF2B5EF4-FFF2-40B4-BE49-F238E27FC236}">
                      <a16:creationId xmlns:a16="http://schemas.microsoft.com/office/drawing/2014/main" id="{3E4AEE1A-FC1B-421D-8667-A8F1ED4BD87A}"/>
                    </a:ext>
                  </a:extLst>
                </p:cNvPr>
                <p:cNvPicPr/>
                <p:nvPr/>
              </p:nvPicPr>
              <p:blipFill>
                <a:blip r:embed="rId57"/>
                <a:stretch>
                  <a:fillRect/>
                </a:stretch>
              </p:blipFill>
              <p:spPr>
                <a:xfrm>
                  <a:off x="9195922" y="1366952"/>
                  <a:ext cx="1746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1C33D44B-ECB7-4458-9B9E-2556C05E275C}"/>
                    </a:ext>
                  </a:extLst>
                </p14:cNvPr>
                <p14:cNvContentPartPr/>
                <p14:nvPr/>
              </p14:nvContentPartPr>
              <p14:xfrm>
                <a:off x="9082162" y="1470272"/>
                <a:ext cx="175680" cy="293400"/>
              </p14:xfrm>
            </p:contentPart>
          </mc:Choice>
          <mc:Fallback xmlns="">
            <p:pic>
              <p:nvPicPr>
                <p:cNvPr id="32" name="Freihand 31">
                  <a:extLst>
                    <a:ext uri="{FF2B5EF4-FFF2-40B4-BE49-F238E27FC236}">
                      <a16:creationId xmlns:a16="http://schemas.microsoft.com/office/drawing/2014/main" id="{1C33D44B-ECB7-4458-9B9E-2556C05E275C}"/>
                    </a:ext>
                  </a:extLst>
                </p:cNvPr>
                <p:cNvPicPr/>
                <p:nvPr/>
              </p:nvPicPr>
              <p:blipFill>
                <a:blip r:embed="rId59"/>
                <a:stretch>
                  <a:fillRect/>
                </a:stretch>
              </p:blipFill>
              <p:spPr>
                <a:xfrm>
                  <a:off x="9077842" y="1465952"/>
                  <a:ext cx="1843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F3E41A9C-464B-47A8-BA4A-3B942469ABAE}"/>
                    </a:ext>
                  </a:extLst>
                </p14:cNvPr>
                <p14:cNvContentPartPr/>
                <p14:nvPr/>
              </p14:nvContentPartPr>
              <p14:xfrm>
                <a:off x="8879842" y="1809032"/>
                <a:ext cx="116640" cy="196920"/>
              </p14:xfrm>
            </p:contentPart>
          </mc:Choice>
          <mc:Fallback xmlns="">
            <p:pic>
              <p:nvPicPr>
                <p:cNvPr id="33" name="Freihand 32">
                  <a:extLst>
                    <a:ext uri="{FF2B5EF4-FFF2-40B4-BE49-F238E27FC236}">
                      <a16:creationId xmlns:a16="http://schemas.microsoft.com/office/drawing/2014/main" id="{F3E41A9C-464B-47A8-BA4A-3B942469ABAE}"/>
                    </a:ext>
                  </a:extLst>
                </p:cNvPr>
                <p:cNvPicPr/>
                <p:nvPr/>
              </p:nvPicPr>
              <p:blipFill>
                <a:blip r:embed="rId61"/>
                <a:stretch>
                  <a:fillRect/>
                </a:stretch>
              </p:blipFill>
              <p:spPr>
                <a:xfrm>
                  <a:off x="8875522" y="1804712"/>
                  <a:ext cx="1252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B2EC2A81-AF86-416E-B914-BC77CDC9A783}"/>
                    </a:ext>
                  </a:extLst>
                </p14:cNvPr>
                <p14:cNvContentPartPr/>
                <p14:nvPr/>
              </p14:nvContentPartPr>
              <p14:xfrm>
                <a:off x="8907922" y="1917392"/>
                <a:ext cx="88920" cy="18000"/>
              </p14:xfrm>
            </p:contentPart>
          </mc:Choice>
          <mc:Fallback xmlns="">
            <p:pic>
              <p:nvPicPr>
                <p:cNvPr id="34" name="Freihand 33">
                  <a:extLst>
                    <a:ext uri="{FF2B5EF4-FFF2-40B4-BE49-F238E27FC236}">
                      <a16:creationId xmlns:a16="http://schemas.microsoft.com/office/drawing/2014/main" id="{B2EC2A81-AF86-416E-B914-BC77CDC9A783}"/>
                    </a:ext>
                  </a:extLst>
                </p:cNvPr>
                <p:cNvPicPr/>
                <p:nvPr/>
              </p:nvPicPr>
              <p:blipFill>
                <a:blip r:embed="rId63"/>
                <a:stretch>
                  <a:fillRect/>
                </a:stretch>
              </p:blipFill>
              <p:spPr>
                <a:xfrm>
                  <a:off x="8903602" y="1913072"/>
                  <a:ext cx="97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7954F665-E52B-4CD4-B9CF-3C0E64D2D102}"/>
                    </a:ext>
                  </a:extLst>
                </p14:cNvPr>
                <p14:cNvContentPartPr/>
                <p14:nvPr/>
              </p14:nvContentPartPr>
              <p14:xfrm>
                <a:off x="9035722" y="1638752"/>
                <a:ext cx="410760" cy="328320"/>
              </p14:xfrm>
            </p:contentPart>
          </mc:Choice>
          <mc:Fallback xmlns="">
            <p:pic>
              <p:nvPicPr>
                <p:cNvPr id="35" name="Freihand 34">
                  <a:extLst>
                    <a:ext uri="{FF2B5EF4-FFF2-40B4-BE49-F238E27FC236}">
                      <a16:creationId xmlns:a16="http://schemas.microsoft.com/office/drawing/2014/main" id="{7954F665-E52B-4CD4-B9CF-3C0E64D2D102}"/>
                    </a:ext>
                  </a:extLst>
                </p:cNvPr>
                <p:cNvPicPr/>
                <p:nvPr/>
              </p:nvPicPr>
              <p:blipFill>
                <a:blip r:embed="rId65"/>
                <a:stretch>
                  <a:fillRect/>
                </a:stretch>
              </p:blipFill>
              <p:spPr>
                <a:xfrm>
                  <a:off x="9031402" y="1634432"/>
                  <a:ext cx="4194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29538318-3FE8-48E0-BFD2-B419416A85C3}"/>
                    </a:ext>
                  </a:extLst>
                </p14:cNvPr>
                <p14:cNvContentPartPr/>
                <p14:nvPr/>
              </p14:nvContentPartPr>
              <p14:xfrm>
                <a:off x="9325882" y="1653872"/>
                <a:ext cx="56160" cy="24840"/>
              </p14:xfrm>
            </p:contentPart>
          </mc:Choice>
          <mc:Fallback xmlns="">
            <p:pic>
              <p:nvPicPr>
                <p:cNvPr id="36" name="Freihand 35">
                  <a:extLst>
                    <a:ext uri="{FF2B5EF4-FFF2-40B4-BE49-F238E27FC236}">
                      <a16:creationId xmlns:a16="http://schemas.microsoft.com/office/drawing/2014/main" id="{29538318-3FE8-48E0-BFD2-B419416A85C3}"/>
                    </a:ext>
                  </a:extLst>
                </p:cNvPr>
                <p:cNvPicPr/>
                <p:nvPr/>
              </p:nvPicPr>
              <p:blipFill>
                <a:blip r:embed="rId67"/>
                <a:stretch>
                  <a:fillRect/>
                </a:stretch>
              </p:blipFill>
              <p:spPr>
                <a:xfrm>
                  <a:off x="9321562" y="1649552"/>
                  <a:ext cx="64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D6BD8D43-C67A-454F-8A9F-B8F9DF55DE73}"/>
                    </a:ext>
                  </a:extLst>
                </p14:cNvPr>
                <p14:cNvContentPartPr/>
                <p14:nvPr/>
              </p14:nvContentPartPr>
              <p14:xfrm>
                <a:off x="10261522" y="1141232"/>
                <a:ext cx="301320" cy="34920"/>
              </p14:xfrm>
            </p:contentPart>
          </mc:Choice>
          <mc:Fallback xmlns="">
            <p:pic>
              <p:nvPicPr>
                <p:cNvPr id="37" name="Freihand 36">
                  <a:extLst>
                    <a:ext uri="{FF2B5EF4-FFF2-40B4-BE49-F238E27FC236}">
                      <a16:creationId xmlns:a16="http://schemas.microsoft.com/office/drawing/2014/main" id="{D6BD8D43-C67A-454F-8A9F-B8F9DF55DE73}"/>
                    </a:ext>
                  </a:extLst>
                </p:cNvPr>
                <p:cNvPicPr/>
                <p:nvPr/>
              </p:nvPicPr>
              <p:blipFill>
                <a:blip r:embed="rId69"/>
                <a:stretch>
                  <a:fillRect/>
                </a:stretch>
              </p:blipFill>
              <p:spPr>
                <a:xfrm>
                  <a:off x="10257202" y="1136912"/>
                  <a:ext cx="309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AD601F34-2983-4C3B-A9AE-FDA9A29D1B46}"/>
                    </a:ext>
                  </a:extLst>
                </p14:cNvPr>
                <p14:cNvContentPartPr/>
                <p14:nvPr/>
              </p14:nvContentPartPr>
              <p14:xfrm>
                <a:off x="10538002" y="1104152"/>
                <a:ext cx="100440" cy="151560"/>
              </p14:xfrm>
            </p:contentPart>
          </mc:Choice>
          <mc:Fallback xmlns="">
            <p:pic>
              <p:nvPicPr>
                <p:cNvPr id="38" name="Freihand 37">
                  <a:extLst>
                    <a:ext uri="{FF2B5EF4-FFF2-40B4-BE49-F238E27FC236}">
                      <a16:creationId xmlns:a16="http://schemas.microsoft.com/office/drawing/2014/main" id="{AD601F34-2983-4C3B-A9AE-FDA9A29D1B46}"/>
                    </a:ext>
                  </a:extLst>
                </p:cNvPr>
                <p:cNvPicPr/>
                <p:nvPr/>
              </p:nvPicPr>
              <p:blipFill>
                <a:blip r:embed="rId71"/>
                <a:stretch>
                  <a:fillRect/>
                </a:stretch>
              </p:blipFill>
              <p:spPr>
                <a:xfrm>
                  <a:off x="10533682" y="1099832"/>
                  <a:ext cx="109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F4FB9AA8-EC3E-40BD-997C-4D624705FD5F}"/>
                    </a:ext>
                  </a:extLst>
                </p14:cNvPr>
                <p14:cNvContentPartPr/>
                <p14:nvPr/>
              </p14:nvContentPartPr>
              <p14:xfrm>
                <a:off x="10505242" y="1255352"/>
                <a:ext cx="142200" cy="155160"/>
              </p14:xfrm>
            </p:contentPart>
          </mc:Choice>
          <mc:Fallback xmlns="">
            <p:pic>
              <p:nvPicPr>
                <p:cNvPr id="39" name="Freihand 38">
                  <a:extLst>
                    <a:ext uri="{FF2B5EF4-FFF2-40B4-BE49-F238E27FC236}">
                      <a16:creationId xmlns:a16="http://schemas.microsoft.com/office/drawing/2014/main" id="{F4FB9AA8-EC3E-40BD-997C-4D624705FD5F}"/>
                    </a:ext>
                  </a:extLst>
                </p:cNvPr>
                <p:cNvPicPr/>
                <p:nvPr/>
              </p:nvPicPr>
              <p:blipFill>
                <a:blip r:embed="rId73"/>
                <a:stretch>
                  <a:fillRect/>
                </a:stretch>
              </p:blipFill>
              <p:spPr>
                <a:xfrm>
                  <a:off x="10500922" y="1251032"/>
                  <a:ext cx="150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Freihand 39">
                  <a:extLst>
                    <a:ext uri="{FF2B5EF4-FFF2-40B4-BE49-F238E27FC236}">
                      <a16:creationId xmlns:a16="http://schemas.microsoft.com/office/drawing/2014/main" id="{948846FB-D0DB-422E-8219-F2B328DD0755}"/>
                    </a:ext>
                  </a:extLst>
                </p14:cNvPr>
                <p14:cNvContentPartPr/>
                <p14:nvPr/>
              </p14:nvContentPartPr>
              <p14:xfrm>
                <a:off x="10598842" y="1347512"/>
                <a:ext cx="87120" cy="20520"/>
              </p14:xfrm>
            </p:contentPart>
          </mc:Choice>
          <mc:Fallback xmlns="">
            <p:pic>
              <p:nvPicPr>
                <p:cNvPr id="40" name="Freihand 39">
                  <a:extLst>
                    <a:ext uri="{FF2B5EF4-FFF2-40B4-BE49-F238E27FC236}">
                      <a16:creationId xmlns:a16="http://schemas.microsoft.com/office/drawing/2014/main" id="{948846FB-D0DB-422E-8219-F2B328DD0755}"/>
                    </a:ext>
                  </a:extLst>
                </p:cNvPr>
                <p:cNvPicPr/>
                <p:nvPr/>
              </p:nvPicPr>
              <p:blipFill>
                <a:blip r:embed="rId75"/>
                <a:stretch>
                  <a:fillRect/>
                </a:stretch>
              </p:blipFill>
              <p:spPr>
                <a:xfrm>
                  <a:off x="10594522" y="1343192"/>
                  <a:ext cx="95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Freihand 40">
                  <a:extLst>
                    <a:ext uri="{FF2B5EF4-FFF2-40B4-BE49-F238E27FC236}">
                      <a16:creationId xmlns:a16="http://schemas.microsoft.com/office/drawing/2014/main" id="{7A6B4E22-5E58-4663-B7AE-54B860FA6D29}"/>
                    </a:ext>
                  </a:extLst>
                </p14:cNvPr>
                <p14:cNvContentPartPr/>
                <p14:nvPr/>
              </p14:nvContentPartPr>
              <p14:xfrm>
                <a:off x="10683802" y="1244192"/>
                <a:ext cx="160920" cy="175320"/>
              </p14:xfrm>
            </p:contentPart>
          </mc:Choice>
          <mc:Fallback xmlns="">
            <p:pic>
              <p:nvPicPr>
                <p:cNvPr id="41" name="Freihand 40">
                  <a:extLst>
                    <a:ext uri="{FF2B5EF4-FFF2-40B4-BE49-F238E27FC236}">
                      <a16:creationId xmlns:a16="http://schemas.microsoft.com/office/drawing/2014/main" id="{7A6B4E22-5E58-4663-B7AE-54B860FA6D29}"/>
                    </a:ext>
                  </a:extLst>
                </p:cNvPr>
                <p:cNvPicPr/>
                <p:nvPr/>
              </p:nvPicPr>
              <p:blipFill>
                <a:blip r:embed="rId77"/>
                <a:stretch>
                  <a:fillRect/>
                </a:stretch>
              </p:blipFill>
              <p:spPr>
                <a:xfrm>
                  <a:off x="10679482" y="1239872"/>
                  <a:ext cx="169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Freihand 41">
                  <a:extLst>
                    <a:ext uri="{FF2B5EF4-FFF2-40B4-BE49-F238E27FC236}">
                      <a16:creationId xmlns:a16="http://schemas.microsoft.com/office/drawing/2014/main" id="{FB013041-9032-4C4D-9459-A9812A0A2D4F}"/>
                    </a:ext>
                  </a:extLst>
                </p14:cNvPr>
                <p14:cNvContentPartPr/>
                <p14:nvPr/>
              </p14:nvContentPartPr>
              <p14:xfrm>
                <a:off x="10879282" y="1221872"/>
                <a:ext cx="8640" cy="54000"/>
              </p14:xfrm>
            </p:contentPart>
          </mc:Choice>
          <mc:Fallback xmlns="">
            <p:pic>
              <p:nvPicPr>
                <p:cNvPr id="42" name="Freihand 41">
                  <a:extLst>
                    <a:ext uri="{FF2B5EF4-FFF2-40B4-BE49-F238E27FC236}">
                      <a16:creationId xmlns:a16="http://schemas.microsoft.com/office/drawing/2014/main" id="{FB013041-9032-4C4D-9459-A9812A0A2D4F}"/>
                    </a:ext>
                  </a:extLst>
                </p:cNvPr>
                <p:cNvPicPr/>
                <p:nvPr/>
              </p:nvPicPr>
              <p:blipFill>
                <a:blip r:embed="rId79"/>
                <a:stretch>
                  <a:fillRect/>
                </a:stretch>
              </p:blipFill>
              <p:spPr>
                <a:xfrm>
                  <a:off x="10874962" y="1217552"/>
                  <a:ext cx="17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Freihand 42">
                  <a:extLst>
                    <a:ext uri="{FF2B5EF4-FFF2-40B4-BE49-F238E27FC236}">
                      <a16:creationId xmlns:a16="http://schemas.microsoft.com/office/drawing/2014/main" id="{93BB8C05-5A28-4992-8A49-EEAA60D7870C}"/>
                    </a:ext>
                  </a:extLst>
                </p14:cNvPr>
                <p14:cNvContentPartPr/>
                <p14:nvPr/>
              </p14:nvContentPartPr>
              <p14:xfrm>
                <a:off x="10915642" y="1085792"/>
                <a:ext cx="57960" cy="177120"/>
              </p14:xfrm>
            </p:contentPart>
          </mc:Choice>
          <mc:Fallback xmlns="">
            <p:pic>
              <p:nvPicPr>
                <p:cNvPr id="43" name="Freihand 42">
                  <a:extLst>
                    <a:ext uri="{FF2B5EF4-FFF2-40B4-BE49-F238E27FC236}">
                      <a16:creationId xmlns:a16="http://schemas.microsoft.com/office/drawing/2014/main" id="{93BB8C05-5A28-4992-8A49-EEAA60D7870C}"/>
                    </a:ext>
                  </a:extLst>
                </p:cNvPr>
                <p:cNvPicPr/>
                <p:nvPr/>
              </p:nvPicPr>
              <p:blipFill>
                <a:blip r:embed="rId81"/>
                <a:stretch>
                  <a:fillRect/>
                </a:stretch>
              </p:blipFill>
              <p:spPr>
                <a:xfrm>
                  <a:off x="10911322" y="1081472"/>
                  <a:ext cx="66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Freihand 43">
                  <a:extLst>
                    <a:ext uri="{FF2B5EF4-FFF2-40B4-BE49-F238E27FC236}">
                      <a16:creationId xmlns:a16="http://schemas.microsoft.com/office/drawing/2014/main" id="{8C206449-E569-44DE-901F-2C0E475CE6B9}"/>
                    </a:ext>
                  </a:extLst>
                </p14:cNvPr>
                <p14:cNvContentPartPr/>
                <p14:nvPr/>
              </p14:nvContentPartPr>
              <p14:xfrm>
                <a:off x="10963882" y="1011272"/>
                <a:ext cx="228600" cy="200880"/>
              </p14:xfrm>
            </p:contentPart>
          </mc:Choice>
          <mc:Fallback xmlns="">
            <p:pic>
              <p:nvPicPr>
                <p:cNvPr id="44" name="Freihand 43">
                  <a:extLst>
                    <a:ext uri="{FF2B5EF4-FFF2-40B4-BE49-F238E27FC236}">
                      <a16:creationId xmlns:a16="http://schemas.microsoft.com/office/drawing/2014/main" id="{8C206449-E569-44DE-901F-2C0E475CE6B9}"/>
                    </a:ext>
                  </a:extLst>
                </p:cNvPr>
                <p:cNvPicPr/>
                <p:nvPr/>
              </p:nvPicPr>
              <p:blipFill>
                <a:blip r:embed="rId83"/>
                <a:stretch>
                  <a:fillRect/>
                </a:stretch>
              </p:blipFill>
              <p:spPr>
                <a:xfrm>
                  <a:off x="10959562" y="1006952"/>
                  <a:ext cx="237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Freihand 44">
                  <a:extLst>
                    <a:ext uri="{FF2B5EF4-FFF2-40B4-BE49-F238E27FC236}">
                      <a16:creationId xmlns:a16="http://schemas.microsoft.com/office/drawing/2014/main" id="{E9ED8430-A990-49C4-885C-98A546ADB6AA}"/>
                    </a:ext>
                  </a:extLst>
                </p14:cNvPr>
                <p14:cNvContentPartPr/>
                <p14:nvPr/>
              </p14:nvContentPartPr>
              <p14:xfrm>
                <a:off x="10853002" y="992192"/>
                <a:ext cx="24840" cy="10080"/>
              </p14:xfrm>
            </p:contentPart>
          </mc:Choice>
          <mc:Fallback xmlns="">
            <p:pic>
              <p:nvPicPr>
                <p:cNvPr id="45" name="Freihand 44">
                  <a:extLst>
                    <a:ext uri="{FF2B5EF4-FFF2-40B4-BE49-F238E27FC236}">
                      <a16:creationId xmlns:a16="http://schemas.microsoft.com/office/drawing/2014/main" id="{E9ED8430-A990-49C4-885C-98A546ADB6AA}"/>
                    </a:ext>
                  </a:extLst>
                </p:cNvPr>
                <p:cNvPicPr/>
                <p:nvPr/>
              </p:nvPicPr>
              <p:blipFill>
                <a:blip r:embed="rId85"/>
                <a:stretch>
                  <a:fillRect/>
                </a:stretch>
              </p:blipFill>
              <p:spPr>
                <a:xfrm>
                  <a:off x="10848682" y="987872"/>
                  <a:ext cx="33480" cy="18720"/>
                </a:xfrm>
                <a:prstGeom prst="rect">
                  <a:avLst/>
                </a:prstGeom>
              </p:spPr>
            </p:pic>
          </mc:Fallback>
        </mc:AlternateContent>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E60F0777-2168-46E4-AC75-9179597B8E79}"/>
                  </a:ext>
                </a:extLst>
              </p14:cNvPr>
              <p14:cNvContentPartPr/>
              <p14:nvPr/>
            </p14:nvContentPartPr>
            <p14:xfrm>
              <a:off x="1639522" y="1989392"/>
              <a:ext cx="1414800" cy="94680"/>
            </p14:xfrm>
          </p:contentPart>
        </mc:Choice>
        <mc:Fallback xmlns="">
          <p:pic>
            <p:nvPicPr>
              <p:cNvPr id="6" name="Freihand 5">
                <a:extLst>
                  <a:ext uri="{FF2B5EF4-FFF2-40B4-BE49-F238E27FC236}">
                    <a16:creationId xmlns:a16="http://schemas.microsoft.com/office/drawing/2014/main" id="{E60F0777-2168-46E4-AC75-9179597B8E79}"/>
                  </a:ext>
                </a:extLst>
              </p:cNvPr>
              <p:cNvPicPr/>
              <p:nvPr/>
            </p:nvPicPr>
            <p:blipFill>
              <a:blip r:embed="rId4"/>
              <a:stretch>
                <a:fillRect/>
              </a:stretch>
            </p:blipFill>
            <p:spPr>
              <a:xfrm>
                <a:off x="1635202" y="1985072"/>
                <a:ext cx="142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7120D74-AE3B-413E-AF5D-970018E37886}"/>
                  </a:ext>
                </a:extLst>
              </p14:cNvPr>
              <p14:cNvContentPartPr/>
              <p14:nvPr/>
            </p14:nvContentPartPr>
            <p14:xfrm>
              <a:off x="100162" y="5005832"/>
              <a:ext cx="3141000" cy="782640"/>
            </p14:xfrm>
          </p:contentPart>
        </mc:Choice>
        <mc:Fallback xmlns="">
          <p:pic>
            <p:nvPicPr>
              <p:cNvPr id="7" name="Freihand 6">
                <a:extLst>
                  <a:ext uri="{FF2B5EF4-FFF2-40B4-BE49-F238E27FC236}">
                    <a16:creationId xmlns:a16="http://schemas.microsoft.com/office/drawing/2014/main" id="{67120D74-AE3B-413E-AF5D-970018E37886}"/>
                  </a:ext>
                </a:extLst>
              </p:cNvPr>
              <p:cNvPicPr/>
              <p:nvPr/>
            </p:nvPicPr>
            <p:blipFill>
              <a:blip r:embed="rId6"/>
              <a:stretch>
                <a:fillRect/>
              </a:stretch>
            </p:blipFill>
            <p:spPr>
              <a:xfrm>
                <a:off x="95842" y="5001512"/>
                <a:ext cx="314964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113AF1C-879A-4198-BDD5-F3B0EDA06DFA}"/>
                  </a:ext>
                </a:extLst>
              </p14:cNvPr>
              <p14:cNvContentPartPr/>
              <p14:nvPr/>
            </p14:nvContentPartPr>
            <p14:xfrm>
              <a:off x="909082" y="5476712"/>
              <a:ext cx="761760" cy="52200"/>
            </p14:xfrm>
          </p:contentPart>
        </mc:Choice>
        <mc:Fallback xmlns="">
          <p:pic>
            <p:nvPicPr>
              <p:cNvPr id="9" name="Freihand 8">
                <a:extLst>
                  <a:ext uri="{FF2B5EF4-FFF2-40B4-BE49-F238E27FC236}">
                    <a16:creationId xmlns:a16="http://schemas.microsoft.com/office/drawing/2014/main" id="{F113AF1C-879A-4198-BDD5-F3B0EDA06DFA}"/>
                  </a:ext>
                </a:extLst>
              </p:cNvPr>
              <p:cNvPicPr/>
              <p:nvPr/>
            </p:nvPicPr>
            <p:blipFill>
              <a:blip r:embed="rId8"/>
              <a:stretch>
                <a:fillRect/>
              </a:stretch>
            </p:blipFill>
            <p:spPr>
              <a:xfrm>
                <a:off x="904762" y="5472392"/>
                <a:ext cx="770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1DCF1A9-95AA-47F0-8132-2492B3DF3309}"/>
                  </a:ext>
                </a:extLst>
              </p14:cNvPr>
              <p14:cNvContentPartPr/>
              <p14:nvPr/>
            </p14:nvContentPartPr>
            <p14:xfrm>
              <a:off x="135442" y="1233032"/>
              <a:ext cx="3058920" cy="750960"/>
            </p14:xfrm>
          </p:contentPart>
        </mc:Choice>
        <mc:Fallback xmlns="">
          <p:pic>
            <p:nvPicPr>
              <p:cNvPr id="10" name="Freihand 9">
                <a:extLst>
                  <a:ext uri="{FF2B5EF4-FFF2-40B4-BE49-F238E27FC236}">
                    <a16:creationId xmlns:a16="http://schemas.microsoft.com/office/drawing/2014/main" id="{E1DCF1A9-95AA-47F0-8132-2492B3DF3309}"/>
                  </a:ext>
                </a:extLst>
              </p:cNvPr>
              <p:cNvPicPr/>
              <p:nvPr/>
            </p:nvPicPr>
            <p:blipFill>
              <a:blip r:embed="rId10"/>
              <a:stretch>
                <a:fillRect/>
              </a:stretch>
            </p:blipFill>
            <p:spPr>
              <a:xfrm>
                <a:off x="131122" y="1228712"/>
                <a:ext cx="306756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8A9CCAA-67D4-4655-A6E9-C12719DCB009}"/>
                  </a:ext>
                </a:extLst>
              </p14:cNvPr>
              <p14:cNvContentPartPr/>
              <p14:nvPr/>
            </p14:nvContentPartPr>
            <p14:xfrm>
              <a:off x="4467682" y="4994312"/>
              <a:ext cx="4096800" cy="883080"/>
            </p14:xfrm>
          </p:contentPart>
        </mc:Choice>
        <mc:Fallback xmlns="">
          <p:pic>
            <p:nvPicPr>
              <p:cNvPr id="12" name="Freihand 11">
                <a:extLst>
                  <a:ext uri="{FF2B5EF4-FFF2-40B4-BE49-F238E27FC236}">
                    <a16:creationId xmlns:a16="http://schemas.microsoft.com/office/drawing/2014/main" id="{D8A9CCAA-67D4-4655-A6E9-C12719DCB009}"/>
                  </a:ext>
                </a:extLst>
              </p:cNvPr>
              <p:cNvPicPr/>
              <p:nvPr/>
            </p:nvPicPr>
            <p:blipFill>
              <a:blip r:embed="rId12"/>
              <a:stretch>
                <a:fillRect/>
              </a:stretch>
            </p:blipFill>
            <p:spPr>
              <a:xfrm>
                <a:off x="4463362" y="4989992"/>
                <a:ext cx="410544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21A40316-23D6-4D58-8FCF-8A6A738A2B67}"/>
                  </a:ext>
                </a:extLst>
              </p14:cNvPr>
              <p14:cNvContentPartPr/>
              <p14:nvPr/>
            </p14:nvContentPartPr>
            <p14:xfrm>
              <a:off x="4988962" y="1036472"/>
              <a:ext cx="3715920" cy="1249920"/>
            </p14:xfrm>
          </p:contentPart>
        </mc:Choice>
        <mc:Fallback xmlns="">
          <p:pic>
            <p:nvPicPr>
              <p:cNvPr id="13" name="Freihand 12">
                <a:extLst>
                  <a:ext uri="{FF2B5EF4-FFF2-40B4-BE49-F238E27FC236}">
                    <a16:creationId xmlns:a16="http://schemas.microsoft.com/office/drawing/2014/main" id="{21A40316-23D6-4D58-8FCF-8A6A738A2B67}"/>
                  </a:ext>
                </a:extLst>
              </p:cNvPr>
              <p:cNvPicPr/>
              <p:nvPr/>
            </p:nvPicPr>
            <p:blipFill>
              <a:blip r:embed="rId14"/>
              <a:stretch>
                <a:fillRect/>
              </a:stretch>
            </p:blipFill>
            <p:spPr>
              <a:xfrm>
                <a:off x="4984642" y="1032152"/>
                <a:ext cx="3724560" cy="125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25FBF358-F462-4303-B8F4-BC27D13A4ED9}"/>
                  </a:ext>
                </a:extLst>
              </p14:cNvPr>
              <p14:cNvContentPartPr/>
              <p14:nvPr/>
            </p14:nvContentPartPr>
            <p14:xfrm>
              <a:off x="1722682" y="852872"/>
              <a:ext cx="158040" cy="250920"/>
            </p14:xfrm>
          </p:contentPart>
        </mc:Choice>
        <mc:Fallback xmlns="">
          <p:pic>
            <p:nvPicPr>
              <p:cNvPr id="15" name="Freihand 14">
                <a:extLst>
                  <a:ext uri="{FF2B5EF4-FFF2-40B4-BE49-F238E27FC236}">
                    <a16:creationId xmlns:a16="http://schemas.microsoft.com/office/drawing/2014/main" id="{25FBF358-F462-4303-B8F4-BC27D13A4ED9}"/>
                  </a:ext>
                </a:extLst>
              </p:cNvPr>
              <p:cNvPicPr/>
              <p:nvPr/>
            </p:nvPicPr>
            <p:blipFill>
              <a:blip r:embed="rId16"/>
              <a:stretch>
                <a:fillRect/>
              </a:stretch>
            </p:blipFill>
            <p:spPr>
              <a:xfrm>
                <a:off x="1718362" y="848552"/>
                <a:ext cx="166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E764FB38-D4F9-452F-B9D5-0F2BD0C10DBD}"/>
                  </a:ext>
                </a:extLst>
              </p14:cNvPr>
              <p14:cNvContentPartPr/>
              <p14:nvPr/>
            </p14:nvContentPartPr>
            <p14:xfrm>
              <a:off x="1843642" y="4789832"/>
              <a:ext cx="191880" cy="171360"/>
            </p14:xfrm>
          </p:contentPart>
        </mc:Choice>
        <mc:Fallback xmlns="">
          <p:pic>
            <p:nvPicPr>
              <p:cNvPr id="16" name="Freihand 15">
                <a:extLst>
                  <a:ext uri="{FF2B5EF4-FFF2-40B4-BE49-F238E27FC236}">
                    <a16:creationId xmlns:a16="http://schemas.microsoft.com/office/drawing/2014/main" id="{E764FB38-D4F9-452F-B9D5-0F2BD0C10DBD}"/>
                  </a:ext>
                </a:extLst>
              </p:cNvPr>
              <p:cNvPicPr/>
              <p:nvPr/>
            </p:nvPicPr>
            <p:blipFill>
              <a:blip r:embed="rId18"/>
              <a:stretch>
                <a:fillRect/>
              </a:stretch>
            </p:blipFill>
            <p:spPr>
              <a:xfrm>
                <a:off x="1839322" y="4785512"/>
                <a:ext cx="200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C0BC91C-06F1-494B-A681-0BD6AF34E99B}"/>
                  </a:ext>
                </a:extLst>
              </p14:cNvPr>
              <p14:cNvContentPartPr/>
              <p14:nvPr/>
            </p14:nvContentPartPr>
            <p14:xfrm>
              <a:off x="6789322" y="4664552"/>
              <a:ext cx="189000" cy="196560"/>
            </p14:xfrm>
          </p:contentPart>
        </mc:Choice>
        <mc:Fallback xmlns="">
          <p:pic>
            <p:nvPicPr>
              <p:cNvPr id="17" name="Freihand 16">
                <a:extLst>
                  <a:ext uri="{FF2B5EF4-FFF2-40B4-BE49-F238E27FC236}">
                    <a16:creationId xmlns:a16="http://schemas.microsoft.com/office/drawing/2014/main" id="{DC0BC91C-06F1-494B-A681-0BD6AF34E99B}"/>
                  </a:ext>
                </a:extLst>
              </p:cNvPr>
              <p:cNvPicPr/>
              <p:nvPr/>
            </p:nvPicPr>
            <p:blipFill>
              <a:blip r:embed="rId20"/>
              <a:stretch>
                <a:fillRect/>
              </a:stretch>
            </p:blipFill>
            <p:spPr>
              <a:xfrm>
                <a:off x="6785002" y="4660232"/>
                <a:ext cx="197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8C6BDEBB-6A37-4B6C-BE68-20E3F3CE9668}"/>
                  </a:ext>
                </a:extLst>
              </p14:cNvPr>
              <p14:cNvContentPartPr/>
              <p14:nvPr/>
            </p14:nvContentPartPr>
            <p14:xfrm>
              <a:off x="7008562" y="769712"/>
              <a:ext cx="151560" cy="198720"/>
            </p14:xfrm>
          </p:contentPart>
        </mc:Choice>
        <mc:Fallback xmlns="">
          <p:pic>
            <p:nvPicPr>
              <p:cNvPr id="18" name="Freihand 17">
                <a:extLst>
                  <a:ext uri="{FF2B5EF4-FFF2-40B4-BE49-F238E27FC236}">
                    <a16:creationId xmlns:a16="http://schemas.microsoft.com/office/drawing/2014/main" id="{8C6BDEBB-6A37-4B6C-BE68-20E3F3CE9668}"/>
                  </a:ext>
                </a:extLst>
              </p:cNvPr>
              <p:cNvPicPr/>
              <p:nvPr/>
            </p:nvPicPr>
            <p:blipFill>
              <a:blip r:embed="rId22"/>
              <a:stretch>
                <a:fillRect/>
              </a:stretch>
            </p:blipFill>
            <p:spPr>
              <a:xfrm>
                <a:off x="7004242" y="765392"/>
                <a:ext cx="160200" cy="207360"/>
              </a:xfrm>
              <a:prstGeom prst="rect">
                <a:avLst/>
              </a:prstGeom>
            </p:spPr>
          </p:pic>
        </mc:Fallback>
      </mc:AlternateContent>
      <p:grpSp>
        <p:nvGrpSpPr>
          <p:cNvPr id="20" name="Gruppieren 19">
            <a:extLst>
              <a:ext uri="{FF2B5EF4-FFF2-40B4-BE49-F238E27FC236}">
                <a16:creationId xmlns:a16="http://schemas.microsoft.com/office/drawing/2014/main" id="{793CFFB8-6AEC-4F23-83B3-5151BB82367A}"/>
              </a:ext>
            </a:extLst>
          </p:cNvPr>
          <p:cNvGrpSpPr/>
          <p:nvPr/>
        </p:nvGrpSpPr>
        <p:grpSpPr>
          <a:xfrm>
            <a:off x="56602" y="1114232"/>
            <a:ext cx="3470760" cy="1192320"/>
            <a:chOff x="56602" y="1114232"/>
            <a:chExt cx="3470760" cy="1192320"/>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002E1B7D-5B19-4DE0-A43F-5DFC5BB6AE16}"/>
                    </a:ext>
                  </a:extLst>
                </p14:cNvPr>
                <p14:cNvContentPartPr/>
                <p14:nvPr/>
              </p14:nvContentPartPr>
              <p14:xfrm>
                <a:off x="56602" y="1290632"/>
                <a:ext cx="3470760" cy="928440"/>
              </p14:xfrm>
            </p:contentPart>
          </mc:Choice>
          <mc:Fallback xmlns="">
            <p:pic>
              <p:nvPicPr>
                <p:cNvPr id="2" name="Freihand 1">
                  <a:extLst>
                    <a:ext uri="{FF2B5EF4-FFF2-40B4-BE49-F238E27FC236}">
                      <a16:creationId xmlns:a16="http://schemas.microsoft.com/office/drawing/2014/main" id="{002E1B7D-5B19-4DE0-A43F-5DFC5BB6AE16}"/>
                    </a:ext>
                  </a:extLst>
                </p:cNvPr>
                <p:cNvPicPr/>
                <p:nvPr/>
              </p:nvPicPr>
              <p:blipFill>
                <a:blip r:embed="rId24"/>
                <a:stretch>
                  <a:fillRect/>
                </a:stretch>
              </p:blipFill>
              <p:spPr>
                <a:xfrm>
                  <a:off x="52282" y="1286312"/>
                  <a:ext cx="347940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39639B8A-3B65-4EF3-B8E9-A16FD7634E01}"/>
                    </a:ext>
                  </a:extLst>
                </p14:cNvPr>
                <p14:cNvContentPartPr/>
                <p14:nvPr/>
              </p14:nvContentPartPr>
              <p14:xfrm>
                <a:off x="310042" y="1642712"/>
                <a:ext cx="1562400" cy="107640"/>
              </p14:xfrm>
            </p:contentPart>
          </mc:Choice>
          <mc:Fallback xmlns="">
            <p:pic>
              <p:nvPicPr>
                <p:cNvPr id="3" name="Freihand 2">
                  <a:extLst>
                    <a:ext uri="{FF2B5EF4-FFF2-40B4-BE49-F238E27FC236}">
                      <a16:creationId xmlns:a16="http://schemas.microsoft.com/office/drawing/2014/main" id="{39639B8A-3B65-4EF3-B8E9-A16FD7634E01}"/>
                    </a:ext>
                  </a:extLst>
                </p:cNvPr>
                <p:cNvPicPr/>
                <p:nvPr/>
              </p:nvPicPr>
              <p:blipFill>
                <a:blip r:embed="rId26"/>
                <a:stretch>
                  <a:fillRect/>
                </a:stretch>
              </p:blipFill>
              <p:spPr>
                <a:xfrm>
                  <a:off x="305722" y="1638392"/>
                  <a:ext cx="157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6550ADC3-1B5B-4004-A421-09F53E003E57}"/>
                    </a:ext>
                  </a:extLst>
                </p14:cNvPr>
                <p14:cNvContentPartPr/>
                <p14:nvPr/>
              </p14:nvContentPartPr>
              <p14:xfrm>
                <a:off x="2162962" y="1689512"/>
                <a:ext cx="1235880" cy="79200"/>
              </p14:xfrm>
            </p:contentPart>
          </mc:Choice>
          <mc:Fallback xmlns="">
            <p:pic>
              <p:nvPicPr>
                <p:cNvPr id="4" name="Freihand 3">
                  <a:extLst>
                    <a:ext uri="{FF2B5EF4-FFF2-40B4-BE49-F238E27FC236}">
                      <a16:creationId xmlns:a16="http://schemas.microsoft.com/office/drawing/2014/main" id="{6550ADC3-1B5B-4004-A421-09F53E003E57}"/>
                    </a:ext>
                  </a:extLst>
                </p:cNvPr>
                <p:cNvPicPr/>
                <p:nvPr/>
              </p:nvPicPr>
              <p:blipFill>
                <a:blip r:embed="rId28"/>
                <a:stretch>
                  <a:fillRect/>
                </a:stretch>
              </p:blipFill>
              <p:spPr>
                <a:xfrm>
                  <a:off x="2158642" y="1685192"/>
                  <a:ext cx="1244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5C31FAA-79A3-46B1-8085-6CE54B1CFE6B}"/>
                    </a:ext>
                  </a:extLst>
                </p14:cNvPr>
                <p14:cNvContentPartPr/>
                <p14:nvPr/>
              </p14:nvContentPartPr>
              <p14:xfrm>
                <a:off x="192682" y="1114232"/>
                <a:ext cx="3306600" cy="1192320"/>
              </p14:xfrm>
            </p:contentPart>
          </mc:Choice>
          <mc:Fallback xmlns="">
            <p:pic>
              <p:nvPicPr>
                <p:cNvPr id="19" name="Freihand 18">
                  <a:extLst>
                    <a:ext uri="{FF2B5EF4-FFF2-40B4-BE49-F238E27FC236}">
                      <a16:creationId xmlns:a16="http://schemas.microsoft.com/office/drawing/2014/main" id="{75C31FAA-79A3-46B1-8085-6CE54B1CFE6B}"/>
                    </a:ext>
                  </a:extLst>
                </p:cNvPr>
                <p:cNvPicPr/>
                <p:nvPr/>
              </p:nvPicPr>
              <p:blipFill>
                <a:blip r:embed="rId30"/>
                <a:stretch>
                  <a:fillRect/>
                </a:stretch>
              </p:blipFill>
              <p:spPr>
                <a:xfrm>
                  <a:off x="188362" y="1109912"/>
                  <a:ext cx="3315240" cy="120096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AA75CF8-DA57-49FC-A3FF-F34E5B360878}"/>
                  </a:ext>
                </a:extLst>
              </p14:cNvPr>
              <p14:cNvContentPartPr/>
              <p14:nvPr/>
            </p14:nvContentPartPr>
            <p14:xfrm>
              <a:off x="6344362" y="3357032"/>
              <a:ext cx="3390120" cy="440280"/>
            </p14:xfrm>
          </p:contentPart>
        </mc:Choice>
        <mc:Fallback xmlns="">
          <p:pic>
            <p:nvPicPr>
              <p:cNvPr id="3" name="Freihand 2">
                <a:extLst>
                  <a:ext uri="{FF2B5EF4-FFF2-40B4-BE49-F238E27FC236}">
                    <a16:creationId xmlns:a16="http://schemas.microsoft.com/office/drawing/2014/main" id="{9AA75CF8-DA57-49FC-A3FF-F34E5B360878}"/>
                  </a:ext>
                </a:extLst>
              </p:cNvPr>
              <p:cNvPicPr/>
              <p:nvPr/>
            </p:nvPicPr>
            <p:blipFill>
              <a:blip r:embed="rId4"/>
              <a:stretch>
                <a:fillRect/>
              </a:stretch>
            </p:blipFill>
            <p:spPr>
              <a:xfrm>
                <a:off x="6340042" y="3352712"/>
                <a:ext cx="33987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B945E89A-F3AB-451D-A861-0586EC005F0E}"/>
                  </a:ext>
                </a:extLst>
              </p14:cNvPr>
              <p14:cNvContentPartPr/>
              <p14:nvPr/>
            </p14:nvContentPartPr>
            <p14:xfrm>
              <a:off x="8316802" y="3301232"/>
              <a:ext cx="133920" cy="125640"/>
            </p14:xfrm>
          </p:contentPart>
        </mc:Choice>
        <mc:Fallback xmlns="">
          <p:pic>
            <p:nvPicPr>
              <p:cNvPr id="10" name="Freihand 9">
                <a:extLst>
                  <a:ext uri="{FF2B5EF4-FFF2-40B4-BE49-F238E27FC236}">
                    <a16:creationId xmlns:a16="http://schemas.microsoft.com/office/drawing/2014/main" id="{B945E89A-F3AB-451D-A861-0586EC005F0E}"/>
                  </a:ext>
                </a:extLst>
              </p:cNvPr>
              <p:cNvPicPr/>
              <p:nvPr/>
            </p:nvPicPr>
            <p:blipFill>
              <a:blip r:embed="rId6"/>
              <a:stretch>
                <a:fillRect/>
              </a:stretch>
            </p:blipFill>
            <p:spPr>
              <a:xfrm>
                <a:off x="8312482" y="3296912"/>
                <a:ext cx="142560" cy="134280"/>
              </a:xfrm>
              <a:prstGeom prst="rect">
                <a:avLst/>
              </a:prstGeom>
            </p:spPr>
          </p:pic>
        </mc:Fallback>
      </mc:AlternateContent>
      <p:grpSp>
        <p:nvGrpSpPr>
          <p:cNvPr id="13" name="Gruppieren 12">
            <a:extLst>
              <a:ext uri="{FF2B5EF4-FFF2-40B4-BE49-F238E27FC236}">
                <a16:creationId xmlns:a16="http://schemas.microsoft.com/office/drawing/2014/main" id="{09720E8E-FECF-4BDE-9ABC-7E21ACD3D12D}"/>
              </a:ext>
            </a:extLst>
          </p:cNvPr>
          <p:cNvGrpSpPr/>
          <p:nvPr/>
        </p:nvGrpSpPr>
        <p:grpSpPr>
          <a:xfrm>
            <a:off x="778762" y="3646472"/>
            <a:ext cx="9599040" cy="1076400"/>
            <a:chOff x="778762" y="3646472"/>
            <a:chExt cx="9599040" cy="107640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398E259-44C1-4B0C-A7E3-107458568EF2}"/>
                    </a:ext>
                  </a:extLst>
                </p14:cNvPr>
                <p14:cNvContentPartPr/>
                <p14:nvPr/>
              </p14:nvContentPartPr>
              <p14:xfrm>
                <a:off x="1173322" y="3699392"/>
                <a:ext cx="3777840" cy="501840"/>
              </p14:xfrm>
            </p:contentPart>
          </mc:Choice>
          <mc:Fallback xmlns="">
            <p:pic>
              <p:nvPicPr>
                <p:cNvPr id="5" name="Freihand 4">
                  <a:extLst>
                    <a:ext uri="{FF2B5EF4-FFF2-40B4-BE49-F238E27FC236}">
                      <a16:creationId xmlns:a16="http://schemas.microsoft.com/office/drawing/2014/main" id="{6398E259-44C1-4B0C-A7E3-107458568EF2}"/>
                    </a:ext>
                  </a:extLst>
                </p:cNvPr>
                <p:cNvPicPr/>
                <p:nvPr/>
              </p:nvPicPr>
              <p:blipFill>
                <a:blip r:embed="rId8"/>
                <a:stretch>
                  <a:fillRect/>
                </a:stretch>
              </p:blipFill>
              <p:spPr>
                <a:xfrm>
                  <a:off x="1169002" y="3695072"/>
                  <a:ext cx="378648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9BDB129-FFF7-410B-AF09-04B203D8B4AF}"/>
                    </a:ext>
                  </a:extLst>
                </p14:cNvPr>
                <p14:cNvContentPartPr/>
                <p14:nvPr/>
              </p14:nvContentPartPr>
              <p14:xfrm>
                <a:off x="5196322" y="3682472"/>
                <a:ext cx="5181480" cy="485640"/>
              </p14:xfrm>
            </p:contentPart>
          </mc:Choice>
          <mc:Fallback xmlns="">
            <p:pic>
              <p:nvPicPr>
                <p:cNvPr id="6" name="Freihand 5">
                  <a:extLst>
                    <a:ext uri="{FF2B5EF4-FFF2-40B4-BE49-F238E27FC236}">
                      <a16:creationId xmlns:a16="http://schemas.microsoft.com/office/drawing/2014/main" id="{39BDB129-FFF7-410B-AF09-04B203D8B4AF}"/>
                    </a:ext>
                  </a:extLst>
                </p:cNvPr>
                <p:cNvPicPr/>
                <p:nvPr/>
              </p:nvPicPr>
              <p:blipFill>
                <a:blip r:embed="rId10"/>
                <a:stretch>
                  <a:fillRect/>
                </a:stretch>
              </p:blipFill>
              <p:spPr>
                <a:xfrm>
                  <a:off x="5192002" y="3678152"/>
                  <a:ext cx="519012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97980C4-51EF-4A2D-8F50-C9B8DF18B49C}"/>
                    </a:ext>
                  </a:extLst>
                </p14:cNvPr>
                <p14:cNvContentPartPr/>
                <p14:nvPr/>
              </p14:nvContentPartPr>
              <p14:xfrm>
                <a:off x="778762" y="4156232"/>
                <a:ext cx="7269120" cy="566640"/>
              </p14:xfrm>
            </p:contentPart>
          </mc:Choice>
          <mc:Fallback xmlns="">
            <p:pic>
              <p:nvPicPr>
                <p:cNvPr id="8" name="Freihand 7">
                  <a:extLst>
                    <a:ext uri="{FF2B5EF4-FFF2-40B4-BE49-F238E27FC236}">
                      <a16:creationId xmlns:a16="http://schemas.microsoft.com/office/drawing/2014/main" id="{397980C4-51EF-4A2D-8F50-C9B8DF18B49C}"/>
                    </a:ext>
                  </a:extLst>
                </p:cNvPr>
                <p:cNvPicPr/>
                <p:nvPr/>
              </p:nvPicPr>
              <p:blipFill>
                <a:blip r:embed="rId12"/>
                <a:stretch>
                  <a:fillRect/>
                </a:stretch>
              </p:blipFill>
              <p:spPr>
                <a:xfrm>
                  <a:off x="774442" y="4151912"/>
                  <a:ext cx="72777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080C085D-D800-4163-866A-7542CF6CAC35}"/>
                    </a:ext>
                  </a:extLst>
                </p14:cNvPr>
                <p14:cNvContentPartPr/>
                <p14:nvPr/>
              </p14:nvContentPartPr>
              <p14:xfrm>
                <a:off x="3823282" y="3646472"/>
                <a:ext cx="120960" cy="144360"/>
              </p14:xfrm>
            </p:contentPart>
          </mc:Choice>
          <mc:Fallback xmlns="">
            <p:pic>
              <p:nvPicPr>
                <p:cNvPr id="12" name="Freihand 11">
                  <a:extLst>
                    <a:ext uri="{FF2B5EF4-FFF2-40B4-BE49-F238E27FC236}">
                      <a16:creationId xmlns:a16="http://schemas.microsoft.com/office/drawing/2014/main" id="{080C085D-D800-4163-866A-7542CF6CAC35}"/>
                    </a:ext>
                  </a:extLst>
                </p:cNvPr>
                <p:cNvPicPr/>
                <p:nvPr/>
              </p:nvPicPr>
              <p:blipFill>
                <a:blip r:embed="rId14"/>
                <a:stretch>
                  <a:fillRect/>
                </a:stretch>
              </p:blipFill>
              <p:spPr>
                <a:xfrm>
                  <a:off x="3818962" y="3642152"/>
                  <a:ext cx="129600" cy="153000"/>
                </a:xfrm>
                <a:prstGeom prst="rect">
                  <a:avLst/>
                </a:prstGeom>
              </p:spPr>
            </p:pic>
          </mc:Fallback>
        </mc:AlternateContent>
      </p:grpSp>
      <p:grpSp>
        <p:nvGrpSpPr>
          <p:cNvPr id="16" name="Gruppieren 15">
            <a:extLst>
              <a:ext uri="{FF2B5EF4-FFF2-40B4-BE49-F238E27FC236}">
                <a16:creationId xmlns:a16="http://schemas.microsoft.com/office/drawing/2014/main" id="{80B3742D-DB7A-4B4E-BF60-BCF15F17D297}"/>
              </a:ext>
            </a:extLst>
          </p:cNvPr>
          <p:cNvGrpSpPr/>
          <p:nvPr/>
        </p:nvGrpSpPr>
        <p:grpSpPr>
          <a:xfrm>
            <a:off x="7769602" y="3654752"/>
            <a:ext cx="115200" cy="203400"/>
            <a:chOff x="7769602" y="3654752"/>
            <a:chExt cx="115200" cy="20340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DCDC8CE9-9054-4BCA-A830-35C7D0899074}"/>
                    </a:ext>
                  </a:extLst>
                </p14:cNvPr>
                <p14:cNvContentPartPr/>
                <p14:nvPr/>
              </p14:nvContentPartPr>
              <p14:xfrm>
                <a:off x="7769602" y="3654752"/>
                <a:ext cx="108360" cy="152640"/>
              </p14:xfrm>
            </p:contentPart>
          </mc:Choice>
          <mc:Fallback xmlns="">
            <p:pic>
              <p:nvPicPr>
                <p:cNvPr id="14" name="Freihand 13">
                  <a:extLst>
                    <a:ext uri="{FF2B5EF4-FFF2-40B4-BE49-F238E27FC236}">
                      <a16:creationId xmlns:a16="http://schemas.microsoft.com/office/drawing/2014/main" id="{DCDC8CE9-9054-4BCA-A830-35C7D0899074}"/>
                    </a:ext>
                  </a:extLst>
                </p:cNvPr>
                <p:cNvPicPr/>
                <p:nvPr/>
              </p:nvPicPr>
              <p:blipFill>
                <a:blip r:embed="rId16"/>
                <a:stretch>
                  <a:fillRect/>
                </a:stretch>
              </p:blipFill>
              <p:spPr>
                <a:xfrm>
                  <a:off x="7765282" y="3650432"/>
                  <a:ext cx="117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84448449-E047-4875-80B5-F4BBC9DCE85A}"/>
                    </a:ext>
                  </a:extLst>
                </p14:cNvPr>
                <p14:cNvContentPartPr/>
                <p14:nvPr/>
              </p14:nvContentPartPr>
              <p14:xfrm>
                <a:off x="7867162" y="3728912"/>
                <a:ext cx="17640" cy="129240"/>
              </p14:xfrm>
            </p:contentPart>
          </mc:Choice>
          <mc:Fallback xmlns="">
            <p:pic>
              <p:nvPicPr>
                <p:cNvPr id="15" name="Freihand 14">
                  <a:extLst>
                    <a:ext uri="{FF2B5EF4-FFF2-40B4-BE49-F238E27FC236}">
                      <a16:creationId xmlns:a16="http://schemas.microsoft.com/office/drawing/2014/main" id="{84448449-E047-4875-80B5-F4BBC9DCE85A}"/>
                    </a:ext>
                  </a:extLst>
                </p:cNvPr>
                <p:cNvPicPr/>
                <p:nvPr/>
              </p:nvPicPr>
              <p:blipFill>
                <a:blip r:embed="rId18"/>
                <a:stretch>
                  <a:fillRect/>
                </a:stretch>
              </p:blipFill>
              <p:spPr>
                <a:xfrm>
                  <a:off x="7862842" y="3724592"/>
                  <a:ext cx="2628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610AAE0E-1B14-4048-B082-5058EBFD3428}"/>
                  </a:ext>
                </a:extLst>
              </p14:cNvPr>
              <p14:cNvContentPartPr/>
              <p14:nvPr/>
            </p14:nvContentPartPr>
            <p14:xfrm>
              <a:off x="5030722" y="4550432"/>
              <a:ext cx="257400" cy="227880"/>
            </p14:xfrm>
          </p:contentPart>
        </mc:Choice>
        <mc:Fallback xmlns="">
          <p:pic>
            <p:nvPicPr>
              <p:cNvPr id="17" name="Freihand 16">
                <a:extLst>
                  <a:ext uri="{FF2B5EF4-FFF2-40B4-BE49-F238E27FC236}">
                    <a16:creationId xmlns:a16="http://schemas.microsoft.com/office/drawing/2014/main" id="{610AAE0E-1B14-4048-B082-5058EBFD3428}"/>
                  </a:ext>
                </a:extLst>
              </p:cNvPr>
              <p:cNvPicPr/>
              <p:nvPr/>
            </p:nvPicPr>
            <p:blipFill>
              <a:blip r:embed="rId20"/>
              <a:stretch>
                <a:fillRect/>
              </a:stretch>
            </p:blipFill>
            <p:spPr>
              <a:xfrm>
                <a:off x="5026402" y="4546112"/>
                <a:ext cx="266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C688A8AD-CE05-4C6B-96C0-CCB58926968B}"/>
                  </a:ext>
                </a:extLst>
              </p14:cNvPr>
              <p14:cNvContentPartPr/>
              <p14:nvPr/>
            </p14:nvContentPartPr>
            <p14:xfrm>
              <a:off x="6638482" y="997232"/>
              <a:ext cx="2006280" cy="131760"/>
            </p14:xfrm>
          </p:contentPart>
        </mc:Choice>
        <mc:Fallback xmlns="">
          <p:pic>
            <p:nvPicPr>
              <p:cNvPr id="18" name="Freihand 17">
                <a:extLst>
                  <a:ext uri="{FF2B5EF4-FFF2-40B4-BE49-F238E27FC236}">
                    <a16:creationId xmlns:a16="http://schemas.microsoft.com/office/drawing/2014/main" id="{C688A8AD-CE05-4C6B-96C0-CCB58926968B}"/>
                  </a:ext>
                </a:extLst>
              </p:cNvPr>
              <p:cNvPicPr/>
              <p:nvPr/>
            </p:nvPicPr>
            <p:blipFill>
              <a:blip r:embed="rId22"/>
              <a:stretch>
                <a:fillRect/>
              </a:stretch>
            </p:blipFill>
            <p:spPr>
              <a:xfrm>
                <a:off x="6634162" y="992912"/>
                <a:ext cx="2014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140A9CDC-95FB-444F-AB16-549C057C6707}"/>
                  </a:ext>
                </a:extLst>
              </p14:cNvPr>
              <p14:cNvContentPartPr/>
              <p14:nvPr/>
            </p14:nvContentPartPr>
            <p14:xfrm>
              <a:off x="6609682" y="524912"/>
              <a:ext cx="2117880" cy="759240"/>
            </p14:xfrm>
          </p:contentPart>
        </mc:Choice>
        <mc:Fallback xmlns="">
          <p:pic>
            <p:nvPicPr>
              <p:cNvPr id="19" name="Freihand 18">
                <a:extLst>
                  <a:ext uri="{FF2B5EF4-FFF2-40B4-BE49-F238E27FC236}">
                    <a16:creationId xmlns:a16="http://schemas.microsoft.com/office/drawing/2014/main" id="{140A9CDC-95FB-444F-AB16-549C057C6707}"/>
                  </a:ext>
                </a:extLst>
              </p:cNvPr>
              <p:cNvPicPr/>
              <p:nvPr/>
            </p:nvPicPr>
            <p:blipFill>
              <a:blip r:embed="rId24"/>
              <a:stretch>
                <a:fillRect/>
              </a:stretch>
            </p:blipFill>
            <p:spPr>
              <a:xfrm>
                <a:off x="6605362" y="520592"/>
                <a:ext cx="2126520" cy="76788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0041098-EBE9-E6E9-C69E-E6768C318869}"/>
              </a:ext>
            </a:extLst>
          </p:cNvPr>
          <p:cNvPicPr>
            <a:picLocks noChangeAspect="1"/>
          </p:cNvPicPr>
          <p:nvPr/>
        </p:nvPicPr>
        <p:blipFill>
          <a:blip r:embed="rId3"/>
          <a:stretch>
            <a:fillRect/>
          </a:stretch>
        </p:blipFill>
        <p:spPr>
          <a:xfrm>
            <a:off x="1860011" y="3970097"/>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4C9039F-E2D0-479A-A955-2DD817038074}"/>
                  </a:ext>
                </a:extLst>
              </p14:cNvPr>
              <p14:cNvContentPartPr/>
              <p14:nvPr/>
            </p14:nvContentPartPr>
            <p14:xfrm>
              <a:off x="3335482" y="1231232"/>
              <a:ext cx="2389320" cy="34920"/>
            </p14:xfrm>
          </p:contentPart>
        </mc:Choice>
        <mc:Fallback xmlns="">
          <p:pic>
            <p:nvPicPr>
              <p:cNvPr id="3" name="Freihand 2">
                <a:extLst>
                  <a:ext uri="{FF2B5EF4-FFF2-40B4-BE49-F238E27FC236}">
                    <a16:creationId xmlns:a16="http://schemas.microsoft.com/office/drawing/2014/main" id="{B4C9039F-E2D0-479A-A955-2DD817038074}"/>
                  </a:ext>
                </a:extLst>
              </p:cNvPr>
              <p:cNvPicPr/>
              <p:nvPr/>
            </p:nvPicPr>
            <p:blipFill>
              <a:blip r:embed="rId5"/>
              <a:stretch>
                <a:fillRect/>
              </a:stretch>
            </p:blipFill>
            <p:spPr>
              <a:xfrm>
                <a:off x="3331162" y="1226912"/>
                <a:ext cx="2397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3CCD8F2-9A93-4F84-818F-CA4DE6AEE7C6}"/>
                  </a:ext>
                </a:extLst>
              </p14:cNvPr>
              <p14:cNvContentPartPr/>
              <p14:nvPr/>
            </p14:nvContentPartPr>
            <p14:xfrm>
              <a:off x="2382202" y="870152"/>
              <a:ext cx="870480" cy="513000"/>
            </p14:xfrm>
          </p:contentPart>
        </mc:Choice>
        <mc:Fallback xmlns="">
          <p:pic>
            <p:nvPicPr>
              <p:cNvPr id="4" name="Freihand 3">
                <a:extLst>
                  <a:ext uri="{FF2B5EF4-FFF2-40B4-BE49-F238E27FC236}">
                    <a16:creationId xmlns:a16="http://schemas.microsoft.com/office/drawing/2014/main" id="{93CCD8F2-9A93-4F84-818F-CA4DE6AEE7C6}"/>
                  </a:ext>
                </a:extLst>
              </p:cNvPr>
              <p:cNvPicPr/>
              <p:nvPr/>
            </p:nvPicPr>
            <p:blipFill>
              <a:blip r:embed="rId7"/>
              <a:stretch>
                <a:fillRect/>
              </a:stretch>
            </p:blipFill>
            <p:spPr>
              <a:xfrm>
                <a:off x="2377882" y="865832"/>
                <a:ext cx="87912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1594153-06A2-4986-9745-36C5EF4D301E}"/>
                  </a:ext>
                </a:extLst>
              </p14:cNvPr>
              <p14:cNvContentPartPr/>
              <p14:nvPr/>
            </p14:nvContentPartPr>
            <p14:xfrm>
              <a:off x="955162" y="1818032"/>
              <a:ext cx="2145240" cy="96840"/>
            </p14:xfrm>
          </p:contentPart>
        </mc:Choice>
        <mc:Fallback xmlns="">
          <p:pic>
            <p:nvPicPr>
              <p:cNvPr id="5" name="Freihand 4">
                <a:extLst>
                  <a:ext uri="{FF2B5EF4-FFF2-40B4-BE49-F238E27FC236}">
                    <a16:creationId xmlns:a16="http://schemas.microsoft.com/office/drawing/2014/main" id="{B1594153-06A2-4986-9745-36C5EF4D301E}"/>
                  </a:ext>
                </a:extLst>
              </p:cNvPr>
              <p:cNvPicPr/>
              <p:nvPr/>
            </p:nvPicPr>
            <p:blipFill>
              <a:blip r:embed="rId9"/>
              <a:stretch>
                <a:fillRect/>
              </a:stretch>
            </p:blipFill>
            <p:spPr>
              <a:xfrm>
                <a:off x="950842" y="1813712"/>
                <a:ext cx="2153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045D6C5C-6085-46CD-B6A9-CB32DF4185A8}"/>
                  </a:ext>
                </a:extLst>
              </p14:cNvPr>
              <p14:cNvContentPartPr/>
              <p14:nvPr/>
            </p14:nvContentPartPr>
            <p14:xfrm>
              <a:off x="2414962" y="1285592"/>
              <a:ext cx="3101040" cy="48600"/>
            </p14:xfrm>
          </p:contentPart>
        </mc:Choice>
        <mc:Fallback xmlns="">
          <p:pic>
            <p:nvPicPr>
              <p:cNvPr id="6" name="Freihand 5">
                <a:extLst>
                  <a:ext uri="{FF2B5EF4-FFF2-40B4-BE49-F238E27FC236}">
                    <a16:creationId xmlns:a16="http://schemas.microsoft.com/office/drawing/2014/main" id="{045D6C5C-6085-46CD-B6A9-CB32DF4185A8}"/>
                  </a:ext>
                </a:extLst>
              </p:cNvPr>
              <p:cNvPicPr/>
              <p:nvPr/>
            </p:nvPicPr>
            <p:blipFill>
              <a:blip r:embed="rId11"/>
              <a:stretch>
                <a:fillRect/>
              </a:stretch>
            </p:blipFill>
            <p:spPr>
              <a:xfrm>
                <a:off x="2410642" y="1281272"/>
                <a:ext cx="3109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FDB37EA-67EA-48FF-89F4-4546FD189427}"/>
                  </a:ext>
                </a:extLst>
              </p14:cNvPr>
              <p14:cNvContentPartPr/>
              <p14:nvPr/>
            </p14:nvContentPartPr>
            <p14:xfrm>
              <a:off x="3191842" y="2096312"/>
              <a:ext cx="1120680" cy="556200"/>
            </p14:xfrm>
          </p:contentPart>
        </mc:Choice>
        <mc:Fallback xmlns="">
          <p:pic>
            <p:nvPicPr>
              <p:cNvPr id="7" name="Freihand 6">
                <a:extLst>
                  <a:ext uri="{FF2B5EF4-FFF2-40B4-BE49-F238E27FC236}">
                    <a16:creationId xmlns:a16="http://schemas.microsoft.com/office/drawing/2014/main" id="{9FDB37EA-67EA-48FF-89F4-4546FD189427}"/>
                  </a:ext>
                </a:extLst>
              </p:cNvPr>
              <p:cNvPicPr/>
              <p:nvPr/>
            </p:nvPicPr>
            <p:blipFill>
              <a:blip r:embed="rId13"/>
              <a:stretch>
                <a:fillRect/>
              </a:stretch>
            </p:blipFill>
            <p:spPr>
              <a:xfrm>
                <a:off x="3187522" y="2091992"/>
                <a:ext cx="1129320" cy="564840"/>
              </a:xfrm>
              <a:prstGeom prst="rect">
                <a:avLst/>
              </a:prstGeom>
            </p:spPr>
          </p:pic>
        </mc:Fallback>
      </mc:AlternateContent>
      <p:grpSp>
        <p:nvGrpSpPr>
          <p:cNvPr id="11" name="Gruppieren 10">
            <a:extLst>
              <a:ext uri="{FF2B5EF4-FFF2-40B4-BE49-F238E27FC236}">
                <a16:creationId xmlns:a16="http://schemas.microsoft.com/office/drawing/2014/main" id="{59E7E9CC-83FC-44A8-8B07-1E99BF2C7557}"/>
              </a:ext>
            </a:extLst>
          </p:cNvPr>
          <p:cNvGrpSpPr/>
          <p:nvPr/>
        </p:nvGrpSpPr>
        <p:grpSpPr>
          <a:xfrm>
            <a:off x="2398762" y="4301312"/>
            <a:ext cx="4834080" cy="123840"/>
            <a:chOff x="2398762" y="4301312"/>
            <a:chExt cx="4834080" cy="123840"/>
          </a:xfrm>
        </p:grpSpPr>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22D52610-35B5-4F13-82A4-B9260AF605A9}"/>
                    </a:ext>
                  </a:extLst>
                </p14:cNvPr>
                <p14:cNvContentPartPr/>
                <p14:nvPr/>
              </p14:nvContentPartPr>
              <p14:xfrm>
                <a:off x="5293882" y="4301312"/>
                <a:ext cx="1938960" cy="123840"/>
              </p14:xfrm>
            </p:contentPart>
          </mc:Choice>
          <mc:Fallback xmlns="">
            <p:pic>
              <p:nvPicPr>
                <p:cNvPr id="8" name="Freihand 7">
                  <a:extLst>
                    <a:ext uri="{FF2B5EF4-FFF2-40B4-BE49-F238E27FC236}">
                      <a16:creationId xmlns:a16="http://schemas.microsoft.com/office/drawing/2014/main" id="{22D52610-35B5-4F13-82A4-B9260AF605A9}"/>
                    </a:ext>
                  </a:extLst>
                </p:cNvPr>
                <p:cNvPicPr/>
                <p:nvPr/>
              </p:nvPicPr>
              <p:blipFill>
                <a:blip r:embed="rId15"/>
                <a:stretch>
                  <a:fillRect/>
                </a:stretch>
              </p:blipFill>
              <p:spPr>
                <a:xfrm>
                  <a:off x="5289562" y="4296992"/>
                  <a:ext cx="1947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48B3AF68-EAFA-401E-9933-125797310254}"/>
                    </a:ext>
                  </a:extLst>
                </p14:cNvPr>
                <p14:cNvContentPartPr/>
                <p14:nvPr/>
              </p14:nvContentPartPr>
              <p14:xfrm>
                <a:off x="2398762" y="4332992"/>
                <a:ext cx="2207520" cy="49680"/>
              </p14:xfrm>
            </p:contentPart>
          </mc:Choice>
          <mc:Fallback xmlns="">
            <p:pic>
              <p:nvPicPr>
                <p:cNvPr id="9" name="Freihand 8">
                  <a:extLst>
                    <a:ext uri="{FF2B5EF4-FFF2-40B4-BE49-F238E27FC236}">
                      <a16:creationId xmlns:a16="http://schemas.microsoft.com/office/drawing/2014/main" id="{48B3AF68-EAFA-401E-9933-125797310254}"/>
                    </a:ext>
                  </a:extLst>
                </p:cNvPr>
                <p:cNvPicPr/>
                <p:nvPr/>
              </p:nvPicPr>
              <p:blipFill>
                <a:blip r:embed="rId17"/>
                <a:stretch>
                  <a:fillRect/>
                </a:stretch>
              </p:blipFill>
              <p:spPr>
                <a:xfrm>
                  <a:off x="2394442" y="4328672"/>
                  <a:ext cx="2216160" cy="58320"/>
                </a:xfrm>
                <a:prstGeom prst="rect">
                  <a:avLst/>
                </a:prstGeom>
              </p:spPr>
            </p:pic>
          </mc:Fallback>
        </mc:AlternateContent>
      </p:grpSp>
      <p:grpSp>
        <p:nvGrpSpPr>
          <p:cNvPr id="14" name="Gruppieren 13">
            <a:extLst>
              <a:ext uri="{FF2B5EF4-FFF2-40B4-BE49-F238E27FC236}">
                <a16:creationId xmlns:a16="http://schemas.microsoft.com/office/drawing/2014/main" id="{E4D9A36F-276B-4EDD-AED4-7E79145C2E87}"/>
              </a:ext>
            </a:extLst>
          </p:cNvPr>
          <p:cNvGrpSpPr/>
          <p:nvPr/>
        </p:nvGrpSpPr>
        <p:grpSpPr>
          <a:xfrm>
            <a:off x="2086642" y="6606392"/>
            <a:ext cx="2735640" cy="105480"/>
            <a:chOff x="2086642" y="6606392"/>
            <a:chExt cx="2735640" cy="10548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0580025-C143-46B4-A978-6B148E89A09C}"/>
                    </a:ext>
                  </a:extLst>
                </p14:cNvPr>
                <p14:cNvContentPartPr/>
                <p14:nvPr/>
              </p14:nvContentPartPr>
              <p14:xfrm>
                <a:off x="2086642" y="6606392"/>
                <a:ext cx="744120" cy="52920"/>
              </p14:xfrm>
            </p:contentPart>
          </mc:Choice>
          <mc:Fallback xmlns="">
            <p:pic>
              <p:nvPicPr>
                <p:cNvPr id="12" name="Freihand 11">
                  <a:extLst>
                    <a:ext uri="{FF2B5EF4-FFF2-40B4-BE49-F238E27FC236}">
                      <a16:creationId xmlns:a16="http://schemas.microsoft.com/office/drawing/2014/main" id="{B0580025-C143-46B4-A978-6B148E89A09C}"/>
                    </a:ext>
                  </a:extLst>
                </p:cNvPr>
                <p:cNvPicPr/>
                <p:nvPr/>
              </p:nvPicPr>
              <p:blipFill>
                <a:blip r:embed="rId19"/>
                <a:stretch>
                  <a:fillRect/>
                </a:stretch>
              </p:blipFill>
              <p:spPr>
                <a:xfrm>
                  <a:off x="2082322" y="6602072"/>
                  <a:ext cx="752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F1A14AF-1D80-442B-BC39-3FD947D176AE}"/>
                    </a:ext>
                  </a:extLst>
                </p14:cNvPr>
                <p14:cNvContentPartPr/>
                <p14:nvPr/>
              </p14:nvContentPartPr>
              <p14:xfrm>
                <a:off x="3665962" y="6636992"/>
                <a:ext cx="1156320" cy="74880"/>
              </p14:xfrm>
            </p:contentPart>
          </mc:Choice>
          <mc:Fallback xmlns="">
            <p:pic>
              <p:nvPicPr>
                <p:cNvPr id="13" name="Freihand 12">
                  <a:extLst>
                    <a:ext uri="{FF2B5EF4-FFF2-40B4-BE49-F238E27FC236}">
                      <a16:creationId xmlns:a16="http://schemas.microsoft.com/office/drawing/2014/main" id="{0F1A14AF-1D80-442B-BC39-3FD947D176AE}"/>
                    </a:ext>
                  </a:extLst>
                </p:cNvPr>
                <p:cNvPicPr/>
                <p:nvPr/>
              </p:nvPicPr>
              <p:blipFill>
                <a:blip r:embed="rId21"/>
                <a:stretch>
                  <a:fillRect/>
                </a:stretch>
              </p:blipFill>
              <p:spPr>
                <a:xfrm>
                  <a:off x="3661642" y="6632672"/>
                  <a:ext cx="116496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DDE6093C-3EE4-46AA-8FD8-1E6B4B0A0F39}"/>
                  </a:ext>
                </a:extLst>
              </p14:cNvPr>
              <p14:cNvContentPartPr/>
              <p14:nvPr/>
            </p14:nvContentPartPr>
            <p14:xfrm>
              <a:off x="2974762" y="5692352"/>
              <a:ext cx="825480" cy="54360"/>
            </p14:xfrm>
          </p:contentPart>
        </mc:Choice>
        <mc:Fallback xmlns="">
          <p:pic>
            <p:nvPicPr>
              <p:cNvPr id="15" name="Freihand 14">
                <a:extLst>
                  <a:ext uri="{FF2B5EF4-FFF2-40B4-BE49-F238E27FC236}">
                    <a16:creationId xmlns:a16="http://schemas.microsoft.com/office/drawing/2014/main" id="{DDE6093C-3EE4-46AA-8FD8-1E6B4B0A0F39}"/>
                  </a:ext>
                </a:extLst>
              </p:cNvPr>
              <p:cNvPicPr/>
              <p:nvPr/>
            </p:nvPicPr>
            <p:blipFill>
              <a:blip r:embed="rId23"/>
              <a:stretch>
                <a:fillRect/>
              </a:stretch>
            </p:blipFill>
            <p:spPr>
              <a:xfrm>
                <a:off x="2970442" y="5688032"/>
                <a:ext cx="834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4552DB6D-B1A2-454C-BE4D-93AA7AF9204E}"/>
                  </a:ext>
                </a:extLst>
              </p14:cNvPr>
              <p14:cNvContentPartPr/>
              <p14:nvPr/>
            </p14:nvContentPartPr>
            <p14:xfrm>
              <a:off x="6253282" y="6016712"/>
              <a:ext cx="840600" cy="48240"/>
            </p14:xfrm>
          </p:contentPart>
        </mc:Choice>
        <mc:Fallback xmlns="">
          <p:pic>
            <p:nvPicPr>
              <p:cNvPr id="16" name="Freihand 15">
                <a:extLst>
                  <a:ext uri="{FF2B5EF4-FFF2-40B4-BE49-F238E27FC236}">
                    <a16:creationId xmlns:a16="http://schemas.microsoft.com/office/drawing/2014/main" id="{4552DB6D-B1A2-454C-BE4D-93AA7AF9204E}"/>
                  </a:ext>
                </a:extLst>
              </p:cNvPr>
              <p:cNvPicPr/>
              <p:nvPr/>
            </p:nvPicPr>
            <p:blipFill>
              <a:blip r:embed="rId25"/>
              <a:stretch>
                <a:fillRect/>
              </a:stretch>
            </p:blipFill>
            <p:spPr>
              <a:xfrm>
                <a:off x="6248962" y="6012392"/>
                <a:ext cx="849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Freihand 47">
                <a:extLst>
                  <a:ext uri="{FF2B5EF4-FFF2-40B4-BE49-F238E27FC236}">
                    <a16:creationId xmlns:a16="http://schemas.microsoft.com/office/drawing/2014/main" id="{703FF1DA-971B-4C8A-9BF7-4A9622D57807}"/>
                  </a:ext>
                </a:extLst>
              </p14:cNvPr>
              <p14:cNvContentPartPr/>
              <p14:nvPr/>
            </p14:nvContentPartPr>
            <p14:xfrm>
              <a:off x="3879442" y="5609192"/>
              <a:ext cx="428400" cy="152280"/>
            </p14:xfrm>
          </p:contentPart>
        </mc:Choice>
        <mc:Fallback xmlns="">
          <p:pic>
            <p:nvPicPr>
              <p:cNvPr id="48" name="Freihand 47">
                <a:extLst>
                  <a:ext uri="{FF2B5EF4-FFF2-40B4-BE49-F238E27FC236}">
                    <a16:creationId xmlns:a16="http://schemas.microsoft.com/office/drawing/2014/main" id="{703FF1DA-971B-4C8A-9BF7-4A9622D57807}"/>
                  </a:ext>
                </a:extLst>
              </p:cNvPr>
              <p:cNvPicPr/>
              <p:nvPr/>
            </p:nvPicPr>
            <p:blipFill>
              <a:blip r:embed="rId27"/>
              <a:stretch>
                <a:fillRect/>
              </a:stretch>
            </p:blipFill>
            <p:spPr>
              <a:xfrm>
                <a:off x="3875122" y="5604872"/>
                <a:ext cx="437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Freihand 49">
                <a:extLst>
                  <a:ext uri="{FF2B5EF4-FFF2-40B4-BE49-F238E27FC236}">
                    <a16:creationId xmlns:a16="http://schemas.microsoft.com/office/drawing/2014/main" id="{172A9AB0-4C86-4D90-91B7-FA33E0CD077A}"/>
                  </a:ext>
                </a:extLst>
              </p14:cNvPr>
              <p14:cNvContentPartPr/>
              <p14:nvPr/>
            </p14:nvContentPartPr>
            <p14:xfrm>
              <a:off x="7229242" y="5806832"/>
              <a:ext cx="505800" cy="64440"/>
            </p14:xfrm>
          </p:contentPart>
        </mc:Choice>
        <mc:Fallback xmlns="">
          <p:pic>
            <p:nvPicPr>
              <p:cNvPr id="50" name="Freihand 49">
                <a:extLst>
                  <a:ext uri="{FF2B5EF4-FFF2-40B4-BE49-F238E27FC236}">
                    <a16:creationId xmlns:a16="http://schemas.microsoft.com/office/drawing/2014/main" id="{172A9AB0-4C86-4D90-91B7-FA33E0CD077A}"/>
                  </a:ext>
                </a:extLst>
              </p:cNvPr>
              <p:cNvPicPr/>
              <p:nvPr/>
            </p:nvPicPr>
            <p:blipFill>
              <a:blip r:embed="rId29"/>
              <a:stretch>
                <a:fillRect/>
              </a:stretch>
            </p:blipFill>
            <p:spPr>
              <a:xfrm>
                <a:off x="7224922" y="5802512"/>
                <a:ext cx="514440" cy="73080"/>
              </a:xfrm>
              <a:prstGeom prst="rect">
                <a:avLst/>
              </a:prstGeom>
            </p:spPr>
          </p:pic>
        </mc:Fallback>
      </mc:AlternateContent>
      <p:grpSp>
        <p:nvGrpSpPr>
          <p:cNvPr id="478231" name="Gruppieren 478230">
            <a:extLst>
              <a:ext uri="{FF2B5EF4-FFF2-40B4-BE49-F238E27FC236}">
                <a16:creationId xmlns:a16="http://schemas.microsoft.com/office/drawing/2014/main" id="{C1EF579F-FA1E-4216-8DBB-3C9068057D49}"/>
              </a:ext>
            </a:extLst>
          </p:cNvPr>
          <p:cNvGrpSpPr/>
          <p:nvPr/>
        </p:nvGrpSpPr>
        <p:grpSpPr>
          <a:xfrm>
            <a:off x="308602" y="4034552"/>
            <a:ext cx="4043880" cy="2156400"/>
            <a:chOff x="308602" y="4034552"/>
            <a:chExt cx="4043880" cy="2156400"/>
          </a:xfrm>
        </p:grpSpPr>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134A0968-A872-411B-9682-BECBE571360B}"/>
                    </a:ext>
                  </a:extLst>
                </p14:cNvPr>
                <p14:cNvContentPartPr/>
                <p14:nvPr/>
              </p14:nvContentPartPr>
              <p14:xfrm>
                <a:off x="1297162" y="4671392"/>
                <a:ext cx="2052000" cy="996480"/>
              </p14:xfrm>
            </p:contentPart>
          </mc:Choice>
          <mc:Fallback xmlns="">
            <p:pic>
              <p:nvPicPr>
                <p:cNvPr id="17" name="Freihand 16">
                  <a:extLst>
                    <a:ext uri="{FF2B5EF4-FFF2-40B4-BE49-F238E27FC236}">
                      <a16:creationId xmlns:a16="http://schemas.microsoft.com/office/drawing/2014/main" id="{134A0968-A872-411B-9682-BECBE571360B}"/>
                    </a:ext>
                  </a:extLst>
                </p:cNvPr>
                <p:cNvPicPr/>
                <p:nvPr/>
              </p:nvPicPr>
              <p:blipFill>
                <a:blip r:embed="rId31"/>
                <a:stretch>
                  <a:fillRect/>
                </a:stretch>
              </p:blipFill>
              <p:spPr>
                <a:xfrm>
                  <a:off x="1292842" y="4667072"/>
                  <a:ext cx="2060640" cy="100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47F55F5E-2D0E-4709-8C88-14885E9BDD86}"/>
                    </a:ext>
                  </a:extLst>
                </p14:cNvPr>
                <p14:cNvContentPartPr/>
                <p14:nvPr/>
              </p14:nvContentPartPr>
              <p14:xfrm>
                <a:off x="3183202" y="5524952"/>
                <a:ext cx="259560" cy="252000"/>
              </p14:xfrm>
            </p:contentPart>
          </mc:Choice>
          <mc:Fallback xmlns="">
            <p:pic>
              <p:nvPicPr>
                <p:cNvPr id="19" name="Freihand 18">
                  <a:extLst>
                    <a:ext uri="{FF2B5EF4-FFF2-40B4-BE49-F238E27FC236}">
                      <a16:creationId xmlns:a16="http://schemas.microsoft.com/office/drawing/2014/main" id="{47F55F5E-2D0E-4709-8C88-14885E9BDD86}"/>
                    </a:ext>
                  </a:extLst>
                </p:cNvPr>
                <p:cNvPicPr/>
                <p:nvPr/>
              </p:nvPicPr>
              <p:blipFill>
                <a:blip r:embed="rId33"/>
                <a:stretch>
                  <a:fillRect/>
                </a:stretch>
              </p:blipFill>
              <p:spPr>
                <a:xfrm>
                  <a:off x="3178882" y="5520632"/>
                  <a:ext cx="268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27AE8954-8A55-4F14-A4B3-E4D84667207C}"/>
                    </a:ext>
                  </a:extLst>
                </p14:cNvPr>
                <p14:cNvContentPartPr/>
                <p14:nvPr/>
              </p14:nvContentPartPr>
              <p14:xfrm>
                <a:off x="654562" y="4426952"/>
                <a:ext cx="42840" cy="234000"/>
              </p14:xfrm>
            </p:contentPart>
          </mc:Choice>
          <mc:Fallback xmlns="">
            <p:pic>
              <p:nvPicPr>
                <p:cNvPr id="21" name="Freihand 20">
                  <a:extLst>
                    <a:ext uri="{FF2B5EF4-FFF2-40B4-BE49-F238E27FC236}">
                      <a16:creationId xmlns:a16="http://schemas.microsoft.com/office/drawing/2014/main" id="{27AE8954-8A55-4F14-A4B3-E4D84667207C}"/>
                    </a:ext>
                  </a:extLst>
                </p:cNvPr>
                <p:cNvPicPr/>
                <p:nvPr/>
              </p:nvPicPr>
              <p:blipFill>
                <a:blip r:embed="rId35"/>
                <a:stretch>
                  <a:fillRect/>
                </a:stretch>
              </p:blipFill>
              <p:spPr>
                <a:xfrm>
                  <a:off x="650242" y="4422632"/>
                  <a:ext cx="51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003C601B-B95A-4FE3-BF3A-795AA7219606}"/>
                    </a:ext>
                  </a:extLst>
                </p14:cNvPr>
                <p14:cNvContentPartPr/>
                <p14:nvPr/>
              </p14:nvContentPartPr>
              <p14:xfrm>
                <a:off x="534322" y="4355312"/>
                <a:ext cx="214200" cy="153360"/>
              </p14:xfrm>
            </p:contentPart>
          </mc:Choice>
          <mc:Fallback xmlns="">
            <p:pic>
              <p:nvPicPr>
                <p:cNvPr id="22" name="Freihand 21">
                  <a:extLst>
                    <a:ext uri="{FF2B5EF4-FFF2-40B4-BE49-F238E27FC236}">
                      <a16:creationId xmlns:a16="http://schemas.microsoft.com/office/drawing/2014/main" id="{003C601B-B95A-4FE3-BF3A-795AA7219606}"/>
                    </a:ext>
                  </a:extLst>
                </p:cNvPr>
                <p:cNvPicPr/>
                <p:nvPr/>
              </p:nvPicPr>
              <p:blipFill>
                <a:blip r:embed="rId37"/>
                <a:stretch>
                  <a:fillRect/>
                </a:stretch>
              </p:blipFill>
              <p:spPr>
                <a:xfrm>
                  <a:off x="530002" y="4350992"/>
                  <a:ext cx="222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234184F5-3265-4FB6-92D9-FA5C3A3D2467}"/>
                    </a:ext>
                  </a:extLst>
                </p14:cNvPr>
                <p14:cNvContentPartPr/>
                <p14:nvPr/>
              </p14:nvContentPartPr>
              <p14:xfrm>
                <a:off x="747442" y="4320032"/>
                <a:ext cx="276480" cy="206280"/>
              </p14:xfrm>
            </p:contentPart>
          </mc:Choice>
          <mc:Fallback xmlns="">
            <p:pic>
              <p:nvPicPr>
                <p:cNvPr id="23" name="Freihand 22">
                  <a:extLst>
                    <a:ext uri="{FF2B5EF4-FFF2-40B4-BE49-F238E27FC236}">
                      <a16:creationId xmlns:a16="http://schemas.microsoft.com/office/drawing/2014/main" id="{234184F5-3265-4FB6-92D9-FA5C3A3D2467}"/>
                    </a:ext>
                  </a:extLst>
                </p:cNvPr>
                <p:cNvPicPr/>
                <p:nvPr/>
              </p:nvPicPr>
              <p:blipFill>
                <a:blip r:embed="rId39"/>
                <a:stretch>
                  <a:fillRect/>
                </a:stretch>
              </p:blipFill>
              <p:spPr>
                <a:xfrm>
                  <a:off x="743122" y="4315712"/>
                  <a:ext cx="285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3B7108E6-56A6-4C5E-8E4C-AFBECBD7C3E2}"/>
                    </a:ext>
                  </a:extLst>
                </p14:cNvPr>
                <p14:cNvContentPartPr/>
                <p14:nvPr/>
              </p14:nvContentPartPr>
              <p14:xfrm>
                <a:off x="1000522" y="4382672"/>
                <a:ext cx="86400" cy="106200"/>
              </p14:xfrm>
            </p:contentPart>
          </mc:Choice>
          <mc:Fallback xmlns="">
            <p:pic>
              <p:nvPicPr>
                <p:cNvPr id="24" name="Freihand 23">
                  <a:extLst>
                    <a:ext uri="{FF2B5EF4-FFF2-40B4-BE49-F238E27FC236}">
                      <a16:creationId xmlns:a16="http://schemas.microsoft.com/office/drawing/2014/main" id="{3B7108E6-56A6-4C5E-8E4C-AFBECBD7C3E2}"/>
                    </a:ext>
                  </a:extLst>
                </p:cNvPr>
                <p:cNvPicPr/>
                <p:nvPr/>
              </p:nvPicPr>
              <p:blipFill>
                <a:blip r:embed="rId41"/>
                <a:stretch>
                  <a:fillRect/>
                </a:stretch>
              </p:blipFill>
              <p:spPr>
                <a:xfrm>
                  <a:off x="996202" y="4378352"/>
                  <a:ext cx="95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10EDA100-8A63-454D-9002-E068D3C69FAE}"/>
                    </a:ext>
                  </a:extLst>
                </p14:cNvPr>
                <p14:cNvContentPartPr/>
                <p14:nvPr/>
              </p14:nvContentPartPr>
              <p14:xfrm>
                <a:off x="1119682" y="4341992"/>
                <a:ext cx="82800" cy="81720"/>
              </p14:xfrm>
            </p:contentPart>
          </mc:Choice>
          <mc:Fallback xmlns="">
            <p:pic>
              <p:nvPicPr>
                <p:cNvPr id="25" name="Freihand 24">
                  <a:extLst>
                    <a:ext uri="{FF2B5EF4-FFF2-40B4-BE49-F238E27FC236}">
                      <a16:creationId xmlns:a16="http://schemas.microsoft.com/office/drawing/2014/main" id="{10EDA100-8A63-454D-9002-E068D3C69FAE}"/>
                    </a:ext>
                  </a:extLst>
                </p:cNvPr>
                <p:cNvPicPr/>
                <p:nvPr/>
              </p:nvPicPr>
              <p:blipFill>
                <a:blip r:embed="rId43"/>
                <a:stretch>
                  <a:fillRect/>
                </a:stretch>
              </p:blipFill>
              <p:spPr>
                <a:xfrm>
                  <a:off x="1115362" y="4337672"/>
                  <a:ext cx="91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CDBF60DD-E37E-4087-85E1-9C1DB1754DD5}"/>
                    </a:ext>
                  </a:extLst>
                </p14:cNvPr>
                <p14:cNvContentPartPr/>
                <p14:nvPr/>
              </p14:nvContentPartPr>
              <p14:xfrm>
                <a:off x="1283122" y="4173872"/>
                <a:ext cx="126000" cy="139320"/>
              </p14:xfrm>
            </p:contentPart>
          </mc:Choice>
          <mc:Fallback xmlns="">
            <p:pic>
              <p:nvPicPr>
                <p:cNvPr id="26" name="Freihand 25">
                  <a:extLst>
                    <a:ext uri="{FF2B5EF4-FFF2-40B4-BE49-F238E27FC236}">
                      <a16:creationId xmlns:a16="http://schemas.microsoft.com/office/drawing/2014/main" id="{CDBF60DD-E37E-4087-85E1-9C1DB1754DD5}"/>
                    </a:ext>
                  </a:extLst>
                </p:cNvPr>
                <p:cNvPicPr/>
                <p:nvPr/>
              </p:nvPicPr>
              <p:blipFill>
                <a:blip r:embed="rId45"/>
                <a:stretch>
                  <a:fillRect/>
                </a:stretch>
              </p:blipFill>
              <p:spPr>
                <a:xfrm>
                  <a:off x="1278802" y="4169552"/>
                  <a:ext cx="134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5BE63D16-542D-4789-988A-08C4B8E8A776}"/>
                    </a:ext>
                  </a:extLst>
                </p14:cNvPr>
                <p14:cNvContentPartPr/>
                <p14:nvPr/>
              </p14:nvContentPartPr>
              <p14:xfrm>
                <a:off x="1397602" y="4210952"/>
                <a:ext cx="149400" cy="95400"/>
              </p14:xfrm>
            </p:contentPart>
          </mc:Choice>
          <mc:Fallback xmlns="">
            <p:pic>
              <p:nvPicPr>
                <p:cNvPr id="27" name="Freihand 26">
                  <a:extLst>
                    <a:ext uri="{FF2B5EF4-FFF2-40B4-BE49-F238E27FC236}">
                      <a16:creationId xmlns:a16="http://schemas.microsoft.com/office/drawing/2014/main" id="{5BE63D16-542D-4789-988A-08C4B8E8A776}"/>
                    </a:ext>
                  </a:extLst>
                </p:cNvPr>
                <p:cNvPicPr/>
                <p:nvPr/>
              </p:nvPicPr>
              <p:blipFill>
                <a:blip r:embed="rId47"/>
                <a:stretch>
                  <a:fillRect/>
                </a:stretch>
              </p:blipFill>
              <p:spPr>
                <a:xfrm>
                  <a:off x="1393282" y="4206632"/>
                  <a:ext cx="158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E4F20E77-13EF-48F0-A12E-CA4882FED319}"/>
                    </a:ext>
                  </a:extLst>
                </p14:cNvPr>
                <p14:cNvContentPartPr/>
                <p14:nvPr/>
              </p14:nvContentPartPr>
              <p14:xfrm>
                <a:off x="1576162" y="4170272"/>
                <a:ext cx="93600" cy="81000"/>
              </p14:xfrm>
            </p:contentPart>
          </mc:Choice>
          <mc:Fallback xmlns="">
            <p:pic>
              <p:nvPicPr>
                <p:cNvPr id="28" name="Freihand 27">
                  <a:extLst>
                    <a:ext uri="{FF2B5EF4-FFF2-40B4-BE49-F238E27FC236}">
                      <a16:creationId xmlns:a16="http://schemas.microsoft.com/office/drawing/2014/main" id="{E4F20E77-13EF-48F0-A12E-CA4882FED319}"/>
                    </a:ext>
                  </a:extLst>
                </p:cNvPr>
                <p:cNvPicPr/>
                <p:nvPr/>
              </p:nvPicPr>
              <p:blipFill>
                <a:blip r:embed="rId49"/>
                <a:stretch>
                  <a:fillRect/>
                </a:stretch>
              </p:blipFill>
              <p:spPr>
                <a:xfrm>
                  <a:off x="1571842" y="4165952"/>
                  <a:ext cx="102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4888A078-A67B-4D16-B80E-052A864BF995}"/>
                    </a:ext>
                  </a:extLst>
                </p14:cNvPr>
                <p14:cNvContentPartPr/>
                <p14:nvPr/>
              </p14:nvContentPartPr>
              <p14:xfrm>
                <a:off x="1678042" y="4041752"/>
                <a:ext cx="424800" cy="176400"/>
              </p14:xfrm>
            </p:contentPart>
          </mc:Choice>
          <mc:Fallback xmlns="">
            <p:pic>
              <p:nvPicPr>
                <p:cNvPr id="29" name="Freihand 28">
                  <a:extLst>
                    <a:ext uri="{FF2B5EF4-FFF2-40B4-BE49-F238E27FC236}">
                      <a16:creationId xmlns:a16="http://schemas.microsoft.com/office/drawing/2014/main" id="{4888A078-A67B-4D16-B80E-052A864BF995}"/>
                    </a:ext>
                  </a:extLst>
                </p:cNvPr>
                <p:cNvPicPr/>
                <p:nvPr/>
              </p:nvPicPr>
              <p:blipFill>
                <a:blip r:embed="rId51"/>
                <a:stretch>
                  <a:fillRect/>
                </a:stretch>
              </p:blipFill>
              <p:spPr>
                <a:xfrm>
                  <a:off x="1673722" y="4037432"/>
                  <a:ext cx="433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C0016734-3C96-476A-8071-21B945CBFA7E}"/>
                    </a:ext>
                  </a:extLst>
                </p14:cNvPr>
                <p14:cNvContentPartPr/>
                <p14:nvPr/>
              </p14:nvContentPartPr>
              <p14:xfrm>
                <a:off x="1306882" y="4480232"/>
                <a:ext cx="60120" cy="99360"/>
              </p14:xfrm>
            </p:contentPart>
          </mc:Choice>
          <mc:Fallback xmlns="">
            <p:pic>
              <p:nvPicPr>
                <p:cNvPr id="31" name="Freihand 30">
                  <a:extLst>
                    <a:ext uri="{FF2B5EF4-FFF2-40B4-BE49-F238E27FC236}">
                      <a16:creationId xmlns:a16="http://schemas.microsoft.com/office/drawing/2014/main" id="{C0016734-3C96-476A-8071-21B945CBFA7E}"/>
                    </a:ext>
                  </a:extLst>
                </p:cNvPr>
                <p:cNvPicPr/>
                <p:nvPr/>
              </p:nvPicPr>
              <p:blipFill>
                <a:blip r:embed="rId53"/>
                <a:stretch>
                  <a:fillRect/>
                </a:stretch>
              </p:blipFill>
              <p:spPr>
                <a:xfrm>
                  <a:off x="1302562" y="4475912"/>
                  <a:ext cx="68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95A6A133-4897-49C9-BDBB-01E6174956AC}"/>
                    </a:ext>
                  </a:extLst>
                </p14:cNvPr>
                <p14:cNvContentPartPr/>
                <p14:nvPr/>
              </p14:nvContentPartPr>
              <p14:xfrm>
                <a:off x="1250362" y="4439912"/>
                <a:ext cx="173880" cy="186840"/>
              </p14:xfrm>
            </p:contentPart>
          </mc:Choice>
          <mc:Fallback xmlns="">
            <p:pic>
              <p:nvPicPr>
                <p:cNvPr id="32" name="Freihand 31">
                  <a:extLst>
                    <a:ext uri="{FF2B5EF4-FFF2-40B4-BE49-F238E27FC236}">
                      <a16:creationId xmlns:a16="http://schemas.microsoft.com/office/drawing/2014/main" id="{95A6A133-4897-49C9-BDBB-01E6174956AC}"/>
                    </a:ext>
                  </a:extLst>
                </p:cNvPr>
                <p:cNvPicPr/>
                <p:nvPr/>
              </p:nvPicPr>
              <p:blipFill>
                <a:blip r:embed="rId55"/>
                <a:stretch>
                  <a:fillRect/>
                </a:stretch>
              </p:blipFill>
              <p:spPr>
                <a:xfrm>
                  <a:off x="1246042" y="4435592"/>
                  <a:ext cx="182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CAD5C805-B6D4-4750-BD9F-7B1B413EE999}"/>
                    </a:ext>
                  </a:extLst>
                </p14:cNvPr>
                <p14:cNvContentPartPr/>
                <p14:nvPr/>
              </p14:nvContentPartPr>
              <p14:xfrm>
                <a:off x="1438642" y="4477712"/>
                <a:ext cx="61920" cy="69840"/>
              </p14:xfrm>
            </p:contentPart>
          </mc:Choice>
          <mc:Fallback xmlns="">
            <p:pic>
              <p:nvPicPr>
                <p:cNvPr id="33" name="Freihand 32">
                  <a:extLst>
                    <a:ext uri="{FF2B5EF4-FFF2-40B4-BE49-F238E27FC236}">
                      <a16:creationId xmlns:a16="http://schemas.microsoft.com/office/drawing/2014/main" id="{CAD5C805-B6D4-4750-BD9F-7B1B413EE999}"/>
                    </a:ext>
                  </a:extLst>
                </p:cNvPr>
                <p:cNvPicPr/>
                <p:nvPr/>
              </p:nvPicPr>
              <p:blipFill>
                <a:blip r:embed="rId57"/>
                <a:stretch>
                  <a:fillRect/>
                </a:stretch>
              </p:blipFill>
              <p:spPr>
                <a:xfrm>
                  <a:off x="1434322" y="4473392"/>
                  <a:ext cx="7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76D9CC08-9C55-4E9B-B5F9-E311D96C67D7}"/>
                    </a:ext>
                  </a:extLst>
                </p14:cNvPr>
                <p14:cNvContentPartPr/>
                <p14:nvPr/>
              </p14:nvContentPartPr>
              <p14:xfrm>
                <a:off x="1514962" y="4457192"/>
                <a:ext cx="132120" cy="92880"/>
              </p14:xfrm>
            </p:contentPart>
          </mc:Choice>
          <mc:Fallback xmlns="">
            <p:pic>
              <p:nvPicPr>
                <p:cNvPr id="34" name="Freihand 33">
                  <a:extLst>
                    <a:ext uri="{FF2B5EF4-FFF2-40B4-BE49-F238E27FC236}">
                      <a16:creationId xmlns:a16="http://schemas.microsoft.com/office/drawing/2014/main" id="{76D9CC08-9C55-4E9B-B5F9-E311D96C67D7}"/>
                    </a:ext>
                  </a:extLst>
                </p:cNvPr>
                <p:cNvPicPr/>
                <p:nvPr/>
              </p:nvPicPr>
              <p:blipFill>
                <a:blip r:embed="rId59"/>
                <a:stretch>
                  <a:fillRect/>
                </a:stretch>
              </p:blipFill>
              <p:spPr>
                <a:xfrm>
                  <a:off x="1510642" y="4452872"/>
                  <a:ext cx="140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D54826A9-A5B5-4283-89FC-2E26E32E0266}"/>
                    </a:ext>
                  </a:extLst>
                </p14:cNvPr>
                <p14:cNvContentPartPr/>
                <p14:nvPr/>
              </p14:nvContentPartPr>
              <p14:xfrm>
                <a:off x="1634842" y="4320032"/>
                <a:ext cx="153000" cy="167400"/>
              </p14:xfrm>
            </p:contentPart>
          </mc:Choice>
          <mc:Fallback xmlns="">
            <p:pic>
              <p:nvPicPr>
                <p:cNvPr id="35" name="Freihand 34">
                  <a:extLst>
                    <a:ext uri="{FF2B5EF4-FFF2-40B4-BE49-F238E27FC236}">
                      <a16:creationId xmlns:a16="http://schemas.microsoft.com/office/drawing/2014/main" id="{D54826A9-A5B5-4283-89FC-2E26E32E0266}"/>
                    </a:ext>
                  </a:extLst>
                </p:cNvPr>
                <p:cNvPicPr/>
                <p:nvPr/>
              </p:nvPicPr>
              <p:blipFill>
                <a:blip r:embed="rId61"/>
                <a:stretch>
                  <a:fillRect/>
                </a:stretch>
              </p:blipFill>
              <p:spPr>
                <a:xfrm>
                  <a:off x="1630522" y="4315712"/>
                  <a:ext cx="161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5FBD2A8-DD43-4D82-9597-4632BBD92061}"/>
                    </a:ext>
                  </a:extLst>
                </p14:cNvPr>
                <p14:cNvContentPartPr/>
                <p14:nvPr/>
              </p14:nvContentPartPr>
              <p14:xfrm>
                <a:off x="1766962" y="4281872"/>
                <a:ext cx="59040" cy="126720"/>
              </p14:xfrm>
            </p:contentPart>
          </mc:Choice>
          <mc:Fallback xmlns="">
            <p:pic>
              <p:nvPicPr>
                <p:cNvPr id="36" name="Freihand 35">
                  <a:extLst>
                    <a:ext uri="{FF2B5EF4-FFF2-40B4-BE49-F238E27FC236}">
                      <a16:creationId xmlns:a16="http://schemas.microsoft.com/office/drawing/2014/main" id="{55FBD2A8-DD43-4D82-9597-4632BBD92061}"/>
                    </a:ext>
                  </a:extLst>
                </p:cNvPr>
                <p:cNvPicPr/>
                <p:nvPr/>
              </p:nvPicPr>
              <p:blipFill>
                <a:blip r:embed="rId63"/>
                <a:stretch>
                  <a:fillRect/>
                </a:stretch>
              </p:blipFill>
              <p:spPr>
                <a:xfrm>
                  <a:off x="1762642" y="4277552"/>
                  <a:ext cx="67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D2D35597-9589-418E-AA5B-2F4DA64D985B}"/>
                    </a:ext>
                  </a:extLst>
                </p14:cNvPr>
                <p14:cNvContentPartPr/>
                <p14:nvPr/>
              </p14:nvContentPartPr>
              <p14:xfrm>
                <a:off x="1814122" y="4352432"/>
                <a:ext cx="58680" cy="44280"/>
              </p14:xfrm>
            </p:contentPart>
          </mc:Choice>
          <mc:Fallback xmlns="">
            <p:pic>
              <p:nvPicPr>
                <p:cNvPr id="37" name="Freihand 36">
                  <a:extLst>
                    <a:ext uri="{FF2B5EF4-FFF2-40B4-BE49-F238E27FC236}">
                      <a16:creationId xmlns:a16="http://schemas.microsoft.com/office/drawing/2014/main" id="{D2D35597-9589-418E-AA5B-2F4DA64D985B}"/>
                    </a:ext>
                  </a:extLst>
                </p:cNvPr>
                <p:cNvPicPr/>
                <p:nvPr/>
              </p:nvPicPr>
              <p:blipFill>
                <a:blip r:embed="rId65"/>
                <a:stretch>
                  <a:fillRect/>
                </a:stretch>
              </p:blipFill>
              <p:spPr>
                <a:xfrm>
                  <a:off x="1809802" y="4348112"/>
                  <a:ext cx="67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EB31DCC4-3F7C-4599-8EF8-40628401B636}"/>
                    </a:ext>
                  </a:extLst>
                </p14:cNvPr>
                <p14:cNvContentPartPr/>
                <p14:nvPr/>
              </p14:nvContentPartPr>
              <p14:xfrm>
                <a:off x="1881082" y="4258112"/>
                <a:ext cx="232200" cy="180360"/>
              </p14:xfrm>
            </p:contentPart>
          </mc:Choice>
          <mc:Fallback xmlns="">
            <p:pic>
              <p:nvPicPr>
                <p:cNvPr id="38" name="Freihand 37">
                  <a:extLst>
                    <a:ext uri="{FF2B5EF4-FFF2-40B4-BE49-F238E27FC236}">
                      <a16:creationId xmlns:a16="http://schemas.microsoft.com/office/drawing/2014/main" id="{EB31DCC4-3F7C-4599-8EF8-40628401B636}"/>
                    </a:ext>
                  </a:extLst>
                </p:cNvPr>
                <p:cNvPicPr/>
                <p:nvPr/>
              </p:nvPicPr>
              <p:blipFill>
                <a:blip r:embed="rId67"/>
                <a:stretch>
                  <a:fillRect/>
                </a:stretch>
              </p:blipFill>
              <p:spPr>
                <a:xfrm>
                  <a:off x="1876762" y="4253792"/>
                  <a:ext cx="240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FEF40317-2B15-402B-95B2-759A2019A209}"/>
                    </a:ext>
                  </a:extLst>
                </p14:cNvPr>
                <p14:cNvContentPartPr/>
                <p14:nvPr/>
              </p14:nvContentPartPr>
              <p14:xfrm>
                <a:off x="1583722" y="4329032"/>
                <a:ext cx="92160" cy="64080"/>
              </p14:xfrm>
            </p:contentPart>
          </mc:Choice>
          <mc:Fallback xmlns="">
            <p:pic>
              <p:nvPicPr>
                <p:cNvPr id="39" name="Freihand 38">
                  <a:extLst>
                    <a:ext uri="{FF2B5EF4-FFF2-40B4-BE49-F238E27FC236}">
                      <a16:creationId xmlns:a16="http://schemas.microsoft.com/office/drawing/2014/main" id="{FEF40317-2B15-402B-95B2-759A2019A209}"/>
                    </a:ext>
                  </a:extLst>
                </p:cNvPr>
                <p:cNvPicPr/>
                <p:nvPr/>
              </p:nvPicPr>
              <p:blipFill>
                <a:blip r:embed="rId69"/>
                <a:stretch>
                  <a:fillRect/>
                </a:stretch>
              </p:blipFill>
              <p:spPr>
                <a:xfrm>
                  <a:off x="1579402" y="4324712"/>
                  <a:ext cx="100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281EC9D5-D483-43D4-8824-B92AC7BFCBC8}"/>
                    </a:ext>
                  </a:extLst>
                </p14:cNvPr>
                <p14:cNvContentPartPr/>
                <p14:nvPr/>
              </p14:nvContentPartPr>
              <p14:xfrm>
                <a:off x="2151442" y="4163072"/>
                <a:ext cx="125640" cy="72360"/>
              </p14:xfrm>
            </p:contentPart>
          </mc:Choice>
          <mc:Fallback xmlns="">
            <p:pic>
              <p:nvPicPr>
                <p:cNvPr id="40" name="Freihand 39">
                  <a:extLst>
                    <a:ext uri="{FF2B5EF4-FFF2-40B4-BE49-F238E27FC236}">
                      <a16:creationId xmlns:a16="http://schemas.microsoft.com/office/drawing/2014/main" id="{281EC9D5-D483-43D4-8824-B92AC7BFCBC8}"/>
                    </a:ext>
                  </a:extLst>
                </p:cNvPr>
                <p:cNvPicPr/>
                <p:nvPr/>
              </p:nvPicPr>
              <p:blipFill>
                <a:blip r:embed="rId71"/>
                <a:stretch>
                  <a:fillRect/>
                </a:stretch>
              </p:blipFill>
              <p:spPr>
                <a:xfrm>
                  <a:off x="2147122" y="4158752"/>
                  <a:ext cx="134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0727FFD3-EB58-4416-AB20-9C5EE337EF24}"/>
                    </a:ext>
                  </a:extLst>
                </p14:cNvPr>
                <p14:cNvContentPartPr/>
                <p14:nvPr/>
              </p14:nvContentPartPr>
              <p14:xfrm>
                <a:off x="2243962" y="4086392"/>
                <a:ext cx="16560" cy="18000"/>
              </p14:xfrm>
            </p:contentPart>
          </mc:Choice>
          <mc:Fallback xmlns="">
            <p:pic>
              <p:nvPicPr>
                <p:cNvPr id="41" name="Freihand 40">
                  <a:extLst>
                    <a:ext uri="{FF2B5EF4-FFF2-40B4-BE49-F238E27FC236}">
                      <a16:creationId xmlns:a16="http://schemas.microsoft.com/office/drawing/2014/main" id="{0727FFD3-EB58-4416-AB20-9C5EE337EF24}"/>
                    </a:ext>
                  </a:extLst>
                </p:cNvPr>
                <p:cNvPicPr/>
                <p:nvPr/>
              </p:nvPicPr>
              <p:blipFill>
                <a:blip r:embed="rId73"/>
                <a:stretch>
                  <a:fillRect/>
                </a:stretch>
              </p:blipFill>
              <p:spPr>
                <a:xfrm>
                  <a:off x="2239642" y="4082072"/>
                  <a:ext cx="25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EB100F43-307C-4A13-97CB-605DB9F6E2D2}"/>
                    </a:ext>
                  </a:extLst>
                </p14:cNvPr>
                <p14:cNvContentPartPr/>
                <p14:nvPr/>
              </p14:nvContentPartPr>
              <p14:xfrm>
                <a:off x="2385442" y="4069472"/>
                <a:ext cx="31680" cy="78480"/>
              </p14:xfrm>
            </p:contentPart>
          </mc:Choice>
          <mc:Fallback xmlns="">
            <p:pic>
              <p:nvPicPr>
                <p:cNvPr id="42" name="Freihand 41">
                  <a:extLst>
                    <a:ext uri="{FF2B5EF4-FFF2-40B4-BE49-F238E27FC236}">
                      <a16:creationId xmlns:a16="http://schemas.microsoft.com/office/drawing/2014/main" id="{EB100F43-307C-4A13-97CB-605DB9F6E2D2}"/>
                    </a:ext>
                  </a:extLst>
                </p:cNvPr>
                <p:cNvPicPr/>
                <p:nvPr/>
              </p:nvPicPr>
              <p:blipFill>
                <a:blip r:embed="rId75"/>
                <a:stretch>
                  <a:fillRect/>
                </a:stretch>
              </p:blipFill>
              <p:spPr>
                <a:xfrm>
                  <a:off x="2381122" y="4065152"/>
                  <a:ext cx="40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FB4E73CD-E78B-4035-ADDC-DC16BB13CEE7}"/>
                    </a:ext>
                  </a:extLst>
                </p14:cNvPr>
                <p14:cNvContentPartPr/>
                <p14:nvPr/>
              </p14:nvContentPartPr>
              <p14:xfrm>
                <a:off x="2306962" y="4034552"/>
                <a:ext cx="181440" cy="146880"/>
              </p14:xfrm>
            </p:contentPart>
          </mc:Choice>
          <mc:Fallback xmlns="">
            <p:pic>
              <p:nvPicPr>
                <p:cNvPr id="43" name="Freihand 42">
                  <a:extLst>
                    <a:ext uri="{FF2B5EF4-FFF2-40B4-BE49-F238E27FC236}">
                      <a16:creationId xmlns:a16="http://schemas.microsoft.com/office/drawing/2014/main" id="{FB4E73CD-E78B-4035-ADDC-DC16BB13CEE7}"/>
                    </a:ext>
                  </a:extLst>
                </p:cNvPr>
                <p:cNvPicPr/>
                <p:nvPr/>
              </p:nvPicPr>
              <p:blipFill>
                <a:blip r:embed="rId77"/>
                <a:stretch>
                  <a:fillRect/>
                </a:stretch>
              </p:blipFill>
              <p:spPr>
                <a:xfrm>
                  <a:off x="2302642" y="4030232"/>
                  <a:ext cx="190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841924F6-4F57-4AE8-A0F0-3E7F10025EE5}"/>
                    </a:ext>
                  </a:extLst>
                </p14:cNvPr>
                <p14:cNvContentPartPr/>
                <p14:nvPr/>
              </p14:nvContentPartPr>
              <p14:xfrm>
                <a:off x="2567242" y="5338112"/>
                <a:ext cx="1606680" cy="504360"/>
              </p14:xfrm>
            </p:contentPart>
          </mc:Choice>
          <mc:Fallback xmlns="">
            <p:pic>
              <p:nvPicPr>
                <p:cNvPr id="45" name="Freihand 44">
                  <a:extLst>
                    <a:ext uri="{FF2B5EF4-FFF2-40B4-BE49-F238E27FC236}">
                      <a16:creationId xmlns:a16="http://schemas.microsoft.com/office/drawing/2014/main" id="{841924F6-4F57-4AE8-A0F0-3E7F10025EE5}"/>
                    </a:ext>
                  </a:extLst>
                </p:cNvPr>
                <p:cNvPicPr/>
                <p:nvPr/>
              </p:nvPicPr>
              <p:blipFill>
                <a:blip r:embed="rId79"/>
                <a:stretch>
                  <a:fillRect/>
                </a:stretch>
              </p:blipFill>
              <p:spPr>
                <a:xfrm>
                  <a:off x="2562922" y="5333792"/>
                  <a:ext cx="161532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EAE529D9-B62D-439C-B722-F208D4302D49}"/>
                    </a:ext>
                  </a:extLst>
                </p14:cNvPr>
                <p14:cNvContentPartPr/>
                <p14:nvPr/>
              </p14:nvContentPartPr>
              <p14:xfrm>
                <a:off x="2637442" y="4576712"/>
                <a:ext cx="1715040" cy="1221840"/>
              </p14:xfrm>
            </p:contentPart>
          </mc:Choice>
          <mc:Fallback xmlns="">
            <p:pic>
              <p:nvPicPr>
                <p:cNvPr id="46" name="Freihand 45">
                  <a:extLst>
                    <a:ext uri="{FF2B5EF4-FFF2-40B4-BE49-F238E27FC236}">
                      <a16:creationId xmlns:a16="http://schemas.microsoft.com/office/drawing/2014/main" id="{EAE529D9-B62D-439C-B722-F208D4302D49}"/>
                    </a:ext>
                  </a:extLst>
                </p:cNvPr>
                <p:cNvPicPr/>
                <p:nvPr/>
              </p:nvPicPr>
              <p:blipFill>
                <a:blip r:embed="rId81"/>
                <a:stretch>
                  <a:fillRect/>
                </a:stretch>
              </p:blipFill>
              <p:spPr>
                <a:xfrm>
                  <a:off x="2633122" y="4572392"/>
                  <a:ext cx="1723680" cy="1230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403AD767-8093-4E95-942A-810E4D2183D1}"/>
                    </a:ext>
                  </a:extLst>
                </p14:cNvPr>
                <p14:cNvContentPartPr/>
                <p14:nvPr/>
              </p14:nvContentPartPr>
              <p14:xfrm>
                <a:off x="1571122" y="5348912"/>
                <a:ext cx="2481480" cy="314280"/>
              </p14:xfrm>
            </p:contentPart>
          </mc:Choice>
          <mc:Fallback xmlns="">
            <p:pic>
              <p:nvPicPr>
                <p:cNvPr id="51" name="Freihand 50">
                  <a:extLst>
                    <a:ext uri="{FF2B5EF4-FFF2-40B4-BE49-F238E27FC236}">
                      <a16:creationId xmlns:a16="http://schemas.microsoft.com/office/drawing/2014/main" id="{403AD767-8093-4E95-942A-810E4D2183D1}"/>
                    </a:ext>
                  </a:extLst>
                </p:cNvPr>
                <p:cNvPicPr/>
                <p:nvPr/>
              </p:nvPicPr>
              <p:blipFill>
                <a:blip r:embed="rId83"/>
                <a:stretch>
                  <a:fillRect/>
                </a:stretch>
              </p:blipFill>
              <p:spPr>
                <a:xfrm>
                  <a:off x="1566802" y="5344592"/>
                  <a:ext cx="24901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FCFAFE79-EB4C-4916-86E6-59A1B50F41A9}"/>
                    </a:ext>
                  </a:extLst>
                </p14:cNvPr>
                <p14:cNvContentPartPr/>
                <p14:nvPr/>
              </p14:nvContentPartPr>
              <p14:xfrm>
                <a:off x="3914002" y="5539352"/>
                <a:ext cx="142920" cy="172800"/>
              </p14:xfrm>
            </p:contentPart>
          </mc:Choice>
          <mc:Fallback xmlns="">
            <p:pic>
              <p:nvPicPr>
                <p:cNvPr id="52" name="Freihand 51">
                  <a:extLst>
                    <a:ext uri="{FF2B5EF4-FFF2-40B4-BE49-F238E27FC236}">
                      <a16:creationId xmlns:a16="http://schemas.microsoft.com/office/drawing/2014/main" id="{FCFAFE79-EB4C-4916-86E6-59A1B50F41A9}"/>
                    </a:ext>
                  </a:extLst>
                </p:cNvPr>
                <p:cNvPicPr/>
                <p:nvPr/>
              </p:nvPicPr>
              <p:blipFill>
                <a:blip r:embed="rId85"/>
                <a:stretch>
                  <a:fillRect/>
                </a:stretch>
              </p:blipFill>
              <p:spPr>
                <a:xfrm>
                  <a:off x="3909682" y="5535032"/>
                  <a:ext cx="151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A326A7AB-9933-47BA-B35F-CF6FFBDACE3A}"/>
                    </a:ext>
                  </a:extLst>
                </p14:cNvPr>
                <p14:cNvContentPartPr/>
                <p14:nvPr/>
              </p14:nvContentPartPr>
              <p14:xfrm>
                <a:off x="551962" y="5209232"/>
                <a:ext cx="104760" cy="152280"/>
              </p14:xfrm>
            </p:contentPart>
          </mc:Choice>
          <mc:Fallback xmlns="">
            <p:pic>
              <p:nvPicPr>
                <p:cNvPr id="53" name="Freihand 52">
                  <a:extLst>
                    <a:ext uri="{FF2B5EF4-FFF2-40B4-BE49-F238E27FC236}">
                      <a16:creationId xmlns:a16="http://schemas.microsoft.com/office/drawing/2014/main" id="{A326A7AB-9933-47BA-B35F-CF6FFBDACE3A}"/>
                    </a:ext>
                  </a:extLst>
                </p:cNvPr>
                <p:cNvPicPr/>
                <p:nvPr/>
              </p:nvPicPr>
              <p:blipFill>
                <a:blip r:embed="rId87"/>
                <a:stretch>
                  <a:fillRect/>
                </a:stretch>
              </p:blipFill>
              <p:spPr>
                <a:xfrm>
                  <a:off x="547642" y="520491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4D9434FB-A38D-4C78-8372-418E129FCE17}"/>
                    </a:ext>
                  </a:extLst>
                </p14:cNvPr>
                <p14:cNvContentPartPr/>
                <p14:nvPr/>
              </p14:nvContentPartPr>
              <p14:xfrm>
                <a:off x="705322" y="5088632"/>
                <a:ext cx="230400" cy="177480"/>
              </p14:xfrm>
            </p:contentPart>
          </mc:Choice>
          <mc:Fallback xmlns="">
            <p:pic>
              <p:nvPicPr>
                <p:cNvPr id="54" name="Freihand 53">
                  <a:extLst>
                    <a:ext uri="{FF2B5EF4-FFF2-40B4-BE49-F238E27FC236}">
                      <a16:creationId xmlns:a16="http://schemas.microsoft.com/office/drawing/2014/main" id="{4D9434FB-A38D-4C78-8372-418E129FCE17}"/>
                    </a:ext>
                  </a:extLst>
                </p:cNvPr>
                <p:cNvPicPr/>
                <p:nvPr/>
              </p:nvPicPr>
              <p:blipFill>
                <a:blip r:embed="rId89"/>
                <a:stretch>
                  <a:fillRect/>
                </a:stretch>
              </p:blipFill>
              <p:spPr>
                <a:xfrm>
                  <a:off x="701002" y="5084312"/>
                  <a:ext cx="239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DE2A427D-70F8-4659-AA66-BFA8222017A0}"/>
                    </a:ext>
                  </a:extLst>
                </p14:cNvPr>
                <p14:cNvContentPartPr/>
                <p14:nvPr/>
              </p14:nvContentPartPr>
              <p14:xfrm>
                <a:off x="805042" y="5061992"/>
                <a:ext cx="47880" cy="7920"/>
              </p14:xfrm>
            </p:contentPart>
          </mc:Choice>
          <mc:Fallback xmlns="">
            <p:pic>
              <p:nvPicPr>
                <p:cNvPr id="55" name="Freihand 54">
                  <a:extLst>
                    <a:ext uri="{FF2B5EF4-FFF2-40B4-BE49-F238E27FC236}">
                      <a16:creationId xmlns:a16="http://schemas.microsoft.com/office/drawing/2014/main" id="{DE2A427D-70F8-4659-AA66-BFA8222017A0}"/>
                    </a:ext>
                  </a:extLst>
                </p:cNvPr>
                <p:cNvPicPr/>
                <p:nvPr/>
              </p:nvPicPr>
              <p:blipFill>
                <a:blip r:embed="rId91"/>
                <a:stretch>
                  <a:fillRect/>
                </a:stretch>
              </p:blipFill>
              <p:spPr>
                <a:xfrm>
                  <a:off x="800722" y="5057672"/>
                  <a:ext cx="56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F195D2C8-A3CA-4F8A-88C2-2762DB9CA009}"/>
                    </a:ext>
                  </a:extLst>
                </p14:cNvPr>
                <p14:cNvContentPartPr/>
                <p14:nvPr/>
              </p14:nvContentPartPr>
              <p14:xfrm>
                <a:off x="994042" y="5128232"/>
                <a:ext cx="112680" cy="94680"/>
              </p14:xfrm>
            </p:contentPart>
          </mc:Choice>
          <mc:Fallback xmlns="">
            <p:pic>
              <p:nvPicPr>
                <p:cNvPr id="56" name="Freihand 55">
                  <a:extLst>
                    <a:ext uri="{FF2B5EF4-FFF2-40B4-BE49-F238E27FC236}">
                      <a16:creationId xmlns:a16="http://schemas.microsoft.com/office/drawing/2014/main" id="{F195D2C8-A3CA-4F8A-88C2-2762DB9CA009}"/>
                    </a:ext>
                  </a:extLst>
                </p:cNvPr>
                <p:cNvPicPr/>
                <p:nvPr/>
              </p:nvPicPr>
              <p:blipFill>
                <a:blip r:embed="rId93"/>
                <a:stretch>
                  <a:fillRect/>
                </a:stretch>
              </p:blipFill>
              <p:spPr>
                <a:xfrm>
                  <a:off x="989722" y="5123912"/>
                  <a:ext cx="121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6549CF98-B070-4DFE-818F-1D5ACF14AD8B}"/>
                    </a:ext>
                  </a:extLst>
                </p14:cNvPr>
                <p14:cNvContentPartPr/>
                <p14:nvPr/>
              </p14:nvContentPartPr>
              <p14:xfrm>
                <a:off x="1125802" y="5140112"/>
                <a:ext cx="163440" cy="53640"/>
              </p14:xfrm>
            </p:contentPart>
          </mc:Choice>
          <mc:Fallback xmlns="">
            <p:pic>
              <p:nvPicPr>
                <p:cNvPr id="57" name="Freihand 56">
                  <a:extLst>
                    <a:ext uri="{FF2B5EF4-FFF2-40B4-BE49-F238E27FC236}">
                      <a16:creationId xmlns:a16="http://schemas.microsoft.com/office/drawing/2014/main" id="{6549CF98-B070-4DFE-818F-1D5ACF14AD8B}"/>
                    </a:ext>
                  </a:extLst>
                </p:cNvPr>
                <p:cNvPicPr/>
                <p:nvPr/>
              </p:nvPicPr>
              <p:blipFill>
                <a:blip r:embed="rId95"/>
                <a:stretch>
                  <a:fillRect/>
                </a:stretch>
              </p:blipFill>
              <p:spPr>
                <a:xfrm>
                  <a:off x="1121482" y="5135792"/>
                  <a:ext cx="172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3939B780-1D44-434C-AF49-3CA44CC75540}"/>
                    </a:ext>
                  </a:extLst>
                </p14:cNvPr>
                <p14:cNvContentPartPr/>
                <p14:nvPr/>
              </p14:nvContentPartPr>
              <p14:xfrm>
                <a:off x="514522" y="5439272"/>
                <a:ext cx="177840" cy="102960"/>
              </p14:xfrm>
            </p:contentPart>
          </mc:Choice>
          <mc:Fallback xmlns="">
            <p:pic>
              <p:nvPicPr>
                <p:cNvPr id="58" name="Freihand 57">
                  <a:extLst>
                    <a:ext uri="{FF2B5EF4-FFF2-40B4-BE49-F238E27FC236}">
                      <a16:creationId xmlns:a16="http://schemas.microsoft.com/office/drawing/2014/main" id="{3939B780-1D44-434C-AF49-3CA44CC75540}"/>
                    </a:ext>
                  </a:extLst>
                </p:cNvPr>
                <p:cNvPicPr/>
                <p:nvPr/>
              </p:nvPicPr>
              <p:blipFill>
                <a:blip r:embed="rId97"/>
                <a:stretch>
                  <a:fillRect/>
                </a:stretch>
              </p:blipFill>
              <p:spPr>
                <a:xfrm>
                  <a:off x="510202" y="5434952"/>
                  <a:ext cx="186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7000E1DD-EBD2-4F35-BF34-2B3943E38C22}"/>
                    </a:ext>
                  </a:extLst>
                </p14:cNvPr>
                <p14:cNvContentPartPr/>
                <p14:nvPr/>
              </p14:nvContentPartPr>
              <p14:xfrm>
                <a:off x="683002" y="5404352"/>
                <a:ext cx="93240" cy="89640"/>
              </p14:xfrm>
            </p:contentPart>
          </mc:Choice>
          <mc:Fallback xmlns="">
            <p:pic>
              <p:nvPicPr>
                <p:cNvPr id="59" name="Freihand 58">
                  <a:extLst>
                    <a:ext uri="{FF2B5EF4-FFF2-40B4-BE49-F238E27FC236}">
                      <a16:creationId xmlns:a16="http://schemas.microsoft.com/office/drawing/2014/main" id="{7000E1DD-EBD2-4F35-BF34-2B3943E38C22}"/>
                    </a:ext>
                  </a:extLst>
                </p:cNvPr>
                <p:cNvPicPr/>
                <p:nvPr/>
              </p:nvPicPr>
              <p:blipFill>
                <a:blip r:embed="rId99"/>
                <a:stretch>
                  <a:fillRect/>
                </a:stretch>
              </p:blipFill>
              <p:spPr>
                <a:xfrm>
                  <a:off x="678682" y="5400032"/>
                  <a:ext cx="101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1EC66970-0CC1-4837-96AC-12EF7A36EA00}"/>
                    </a:ext>
                  </a:extLst>
                </p14:cNvPr>
                <p14:cNvContentPartPr/>
                <p14:nvPr/>
              </p14:nvContentPartPr>
              <p14:xfrm>
                <a:off x="838162" y="5379872"/>
                <a:ext cx="28080" cy="66600"/>
              </p14:xfrm>
            </p:contentPart>
          </mc:Choice>
          <mc:Fallback xmlns="">
            <p:pic>
              <p:nvPicPr>
                <p:cNvPr id="60" name="Freihand 59">
                  <a:extLst>
                    <a:ext uri="{FF2B5EF4-FFF2-40B4-BE49-F238E27FC236}">
                      <a16:creationId xmlns:a16="http://schemas.microsoft.com/office/drawing/2014/main" id="{1EC66970-0CC1-4837-96AC-12EF7A36EA00}"/>
                    </a:ext>
                  </a:extLst>
                </p:cNvPr>
                <p:cNvPicPr/>
                <p:nvPr/>
              </p:nvPicPr>
              <p:blipFill>
                <a:blip r:embed="rId101"/>
                <a:stretch>
                  <a:fillRect/>
                </a:stretch>
              </p:blipFill>
              <p:spPr>
                <a:xfrm>
                  <a:off x="833842" y="5375552"/>
                  <a:ext cx="36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9E2EEE46-86C2-403E-B957-002C4A273EB2}"/>
                    </a:ext>
                  </a:extLst>
                </p14:cNvPr>
                <p14:cNvContentPartPr/>
                <p14:nvPr/>
              </p14:nvContentPartPr>
              <p14:xfrm>
                <a:off x="920602" y="5355032"/>
                <a:ext cx="87480" cy="92880"/>
              </p14:xfrm>
            </p:contentPart>
          </mc:Choice>
          <mc:Fallback xmlns="">
            <p:pic>
              <p:nvPicPr>
                <p:cNvPr id="61" name="Freihand 60">
                  <a:extLst>
                    <a:ext uri="{FF2B5EF4-FFF2-40B4-BE49-F238E27FC236}">
                      <a16:creationId xmlns:a16="http://schemas.microsoft.com/office/drawing/2014/main" id="{9E2EEE46-86C2-403E-B957-002C4A273EB2}"/>
                    </a:ext>
                  </a:extLst>
                </p:cNvPr>
                <p:cNvPicPr/>
                <p:nvPr/>
              </p:nvPicPr>
              <p:blipFill>
                <a:blip r:embed="rId103"/>
                <a:stretch>
                  <a:fillRect/>
                </a:stretch>
              </p:blipFill>
              <p:spPr>
                <a:xfrm>
                  <a:off x="916282" y="5350712"/>
                  <a:ext cx="96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6A5D849F-960E-4CAD-8C81-B1B81041D5BC}"/>
                    </a:ext>
                  </a:extLst>
                </p14:cNvPr>
                <p14:cNvContentPartPr/>
                <p14:nvPr/>
              </p14:nvContentPartPr>
              <p14:xfrm>
                <a:off x="413362" y="5583992"/>
                <a:ext cx="319320" cy="220680"/>
              </p14:xfrm>
            </p:contentPart>
          </mc:Choice>
          <mc:Fallback xmlns="">
            <p:pic>
              <p:nvPicPr>
                <p:cNvPr id="63" name="Freihand 62">
                  <a:extLst>
                    <a:ext uri="{FF2B5EF4-FFF2-40B4-BE49-F238E27FC236}">
                      <a16:creationId xmlns:a16="http://schemas.microsoft.com/office/drawing/2014/main" id="{6A5D849F-960E-4CAD-8C81-B1B81041D5BC}"/>
                    </a:ext>
                  </a:extLst>
                </p:cNvPr>
                <p:cNvPicPr/>
                <p:nvPr/>
              </p:nvPicPr>
              <p:blipFill>
                <a:blip r:embed="rId105"/>
                <a:stretch>
                  <a:fillRect/>
                </a:stretch>
              </p:blipFill>
              <p:spPr>
                <a:xfrm>
                  <a:off x="409042" y="5579672"/>
                  <a:ext cx="327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78208" name="Freihand 478207">
                  <a:extLst>
                    <a:ext uri="{FF2B5EF4-FFF2-40B4-BE49-F238E27FC236}">
                      <a16:creationId xmlns:a16="http://schemas.microsoft.com/office/drawing/2014/main" id="{668A718C-28C0-4527-800A-5654649E7B63}"/>
                    </a:ext>
                  </a:extLst>
                </p14:cNvPr>
                <p14:cNvContentPartPr/>
                <p14:nvPr/>
              </p14:nvContentPartPr>
              <p14:xfrm>
                <a:off x="714322" y="5582192"/>
                <a:ext cx="182160" cy="90720"/>
              </p14:xfrm>
            </p:contentPart>
          </mc:Choice>
          <mc:Fallback xmlns="">
            <p:pic>
              <p:nvPicPr>
                <p:cNvPr id="478208" name="Freihand 478207">
                  <a:extLst>
                    <a:ext uri="{FF2B5EF4-FFF2-40B4-BE49-F238E27FC236}">
                      <a16:creationId xmlns:a16="http://schemas.microsoft.com/office/drawing/2014/main" id="{668A718C-28C0-4527-800A-5654649E7B63}"/>
                    </a:ext>
                  </a:extLst>
                </p:cNvPr>
                <p:cNvPicPr/>
                <p:nvPr/>
              </p:nvPicPr>
              <p:blipFill>
                <a:blip r:embed="rId107"/>
                <a:stretch>
                  <a:fillRect/>
                </a:stretch>
              </p:blipFill>
              <p:spPr>
                <a:xfrm>
                  <a:off x="710002" y="5577872"/>
                  <a:ext cx="190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78209" name="Freihand 478208">
                  <a:extLst>
                    <a:ext uri="{FF2B5EF4-FFF2-40B4-BE49-F238E27FC236}">
                      <a16:creationId xmlns:a16="http://schemas.microsoft.com/office/drawing/2014/main" id="{316E1977-C737-4DFC-AEFA-9380DC692F00}"/>
                    </a:ext>
                  </a:extLst>
                </p14:cNvPr>
                <p14:cNvContentPartPr/>
                <p14:nvPr/>
              </p14:nvContentPartPr>
              <p14:xfrm>
                <a:off x="881002" y="5428832"/>
                <a:ext cx="357480" cy="177480"/>
              </p14:xfrm>
            </p:contentPart>
          </mc:Choice>
          <mc:Fallback xmlns="">
            <p:pic>
              <p:nvPicPr>
                <p:cNvPr id="478209" name="Freihand 478208">
                  <a:extLst>
                    <a:ext uri="{FF2B5EF4-FFF2-40B4-BE49-F238E27FC236}">
                      <a16:creationId xmlns:a16="http://schemas.microsoft.com/office/drawing/2014/main" id="{316E1977-C737-4DFC-AEFA-9380DC692F00}"/>
                    </a:ext>
                  </a:extLst>
                </p:cNvPr>
                <p:cNvPicPr/>
                <p:nvPr/>
              </p:nvPicPr>
              <p:blipFill>
                <a:blip r:embed="rId109"/>
                <a:stretch>
                  <a:fillRect/>
                </a:stretch>
              </p:blipFill>
              <p:spPr>
                <a:xfrm>
                  <a:off x="876682" y="5424512"/>
                  <a:ext cx="366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78212" name="Freihand 478211">
                  <a:extLst>
                    <a:ext uri="{FF2B5EF4-FFF2-40B4-BE49-F238E27FC236}">
                      <a16:creationId xmlns:a16="http://schemas.microsoft.com/office/drawing/2014/main" id="{2D4A41F0-57E2-46ED-B88D-849C114691B4}"/>
                    </a:ext>
                  </a:extLst>
                </p14:cNvPr>
                <p14:cNvContentPartPr/>
                <p14:nvPr/>
              </p14:nvContentPartPr>
              <p14:xfrm>
                <a:off x="1228762" y="5429552"/>
                <a:ext cx="74520" cy="114120"/>
              </p14:xfrm>
            </p:contentPart>
          </mc:Choice>
          <mc:Fallback xmlns="">
            <p:pic>
              <p:nvPicPr>
                <p:cNvPr id="478212" name="Freihand 478211">
                  <a:extLst>
                    <a:ext uri="{FF2B5EF4-FFF2-40B4-BE49-F238E27FC236}">
                      <a16:creationId xmlns:a16="http://schemas.microsoft.com/office/drawing/2014/main" id="{2D4A41F0-57E2-46ED-B88D-849C114691B4}"/>
                    </a:ext>
                  </a:extLst>
                </p:cNvPr>
                <p:cNvPicPr/>
                <p:nvPr/>
              </p:nvPicPr>
              <p:blipFill>
                <a:blip r:embed="rId111"/>
                <a:stretch>
                  <a:fillRect/>
                </a:stretch>
              </p:blipFill>
              <p:spPr>
                <a:xfrm>
                  <a:off x="1224442" y="5425232"/>
                  <a:ext cx="83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8214" name="Freihand 478213">
                  <a:extLst>
                    <a:ext uri="{FF2B5EF4-FFF2-40B4-BE49-F238E27FC236}">
                      <a16:creationId xmlns:a16="http://schemas.microsoft.com/office/drawing/2014/main" id="{A49FE303-BD69-4E4C-9540-75F3AC6A7175}"/>
                    </a:ext>
                  </a:extLst>
                </p14:cNvPr>
                <p14:cNvContentPartPr/>
                <p14:nvPr/>
              </p14:nvContentPartPr>
              <p14:xfrm>
                <a:off x="320482" y="5899712"/>
                <a:ext cx="216720" cy="155880"/>
              </p14:xfrm>
            </p:contentPart>
          </mc:Choice>
          <mc:Fallback xmlns="">
            <p:pic>
              <p:nvPicPr>
                <p:cNvPr id="478214" name="Freihand 478213">
                  <a:extLst>
                    <a:ext uri="{FF2B5EF4-FFF2-40B4-BE49-F238E27FC236}">
                      <a16:creationId xmlns:a16="http://schemas.microsoft.com/office/drawing/2014/main" id="{A49FE303-BD69-4E4C-9540-75F3AC6A7175}"/>
                    </a:ext>
                  </a:extLst>
                </p:cNvPr>
                <p:cNvPicPr/>
                <p:nvPr/>
              </p:nvPicPr>
              <p:blipFill>
                <a:blip r:embed="rId113"/>
                <a:stretch>
                  <a:fillRect/>
                </a:stretch>
              </p:blipFill>
              <p:spPr>
                <a:xfrm>
                  <a:off x="316162" y="5895392"/>
                  <a:ext cx="225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78215" name="Freihand 478214">
                  <a:extLst>
                    <a:ext uri="{FF2B5EF4-FFF2-40B4-BE49-F238E27FC236}">
                      <a16:creationId xmlns:a16="http://schemas.microsoft.com/office/drawing/2014/main" id="{046ADC49-9556-4756-95CB-82E7A49F4892}"/>
                    </a:ext>
                  </a:extLst>
                </p14:cNvPr>
                <p14:cNvContentPartPr/>
                <p14:nvPr/>
              </p14:nvContentPartPr>
              <p14:xfrm>
                <a:off x="350362" y="5909432"/>
                <a:ext cx="33840" cy="179280"/>
              </p14:xfrm>
            </p:contentPart>
          </mc:Choice>
          <mc:Fallback xmlns="">
            <p:pic>
              <p:nvPicPr>
                <p:cNvPr id="478215" name="Freihand 478214">
                  <a:extLst>
                    <a:ext uri="{FF2B5EF4-FFF2-40B4-BE49-F238E27FC236}">
                      <a16:creationId xmlns:a16="http://schemas.microsoft.com/office/drawing/2014/main" id="{046ADC49-9556-4756-95CB-82E7A49F4892}"/>
                    </a:ext>
                  </a:extLst>
                </p:cNvPr>
                <p:cNvPicPr/>
                <p:nvPr/>
              </p:nvPicPr>
              <p:blipFill>
                <a:blip r:embed="rId115"/>
                <a:stretch>
                  <a:fillRect/>
                </a:stretch>
              </p:blipFill>
              <p:spPr>
                <a:xfrm>
                  <a:off x="346042" y="5905112"/>
                  <a:ext cx="42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78216" name="Freihand 478215">
                  <a:extLst>
                    <a:ext uri="{FF2B5EF4-FFF2-40B4-BE49-F238E27FC236}">
                      <a16:creationId xmlns:a16="http://schemas.microsoft.com/office/drawing/2014/main" id="{FD1DAFE9-4457-442B-9C8F-190468F1325F}"/>
                    </a:ext>
                  </a:extLst>
                </p14:cNvPr>
                <p14:cNvContentPartPr/>
                <p14:nvPr/>
              </p14:nvContentPartPr>
              <p14:xfrm>
                <a:off x="308602" y="5883152"/>
                <a:ext cx="166680" cy="220680"/>
              </p14:xfrm>
            </p:contentPart>
          </mc:Choice>
          <mc:Fallback xmlns="">
            <p:pic>
              <p:nvPicPr>
                <p:cNvPr id="478216" name="Freihand 478215">
                  <a:extLst>
                    <a:ext uri="{FF2B5EF4-FFF2-40B4-BE49-F238E27FC236}">
                      <a16:creationId xmlns:a16="http://schemas.microsoft.com/office/drawing/2014/main" id="{FD1DAFE9-4457-442B-9C8F-190468F1325F}"/>
                    </a:ext>
                  </a:extLst>
                </p:cNvPr>
                <p:cNvPicPr/>
                <p:nvPr/>
              </p:nvPicPr>
              <p:blipFill>
                <a:blip r:embed="rId117"/>
                <a:stretch>
                  <a:fillRect/>
                </a:stretch>
              </p:blipFill>
              <p:spPr>
                <a:xfrm>
                  <a:off x="304282" y="5878832"/>
                  <a:ext cx="175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78217" name="Freihand 478216">
                  <a:extLst>
                    <a:ext uri="{FF2B5EF4-FFF2-40B4-BE49-F238E27FC236}">
                      <a16:creationId xmlns:a16="http://schemas.microsoft.com/office/drawing/2014/main" id="{A24E523C-CF8B-4257-AF41-C38B98813056}"/>
                    </a:ext>
                  </a:extLst>
                </p14:cNvPr>
                <p14:cNvContentPartPr/>
                <p14:nvPr/>
              </p14:nvContentPartPr>
              <p14:xfrm>
                <a:off x="520282" y="5901152"/>
                <a:ext cx="97920" cy="109440"/>
              </p14:xfrm>
            </p:contentPart>
          </mc:Choice>
          <mc:Fallback xmlns="">
            <p:pic>
              <p:nvPicPr>
                <p:cNvPr id="478217" name="Freihand 478216">
                  <a:extLst>
                    <a:ext uri="{FF2B5EF4-FFF2-40B4-BE49-F238E27FC236}">
                      <a16:creationId xmlns:a16="http://schemas.microsoft.com/office/drawing/2014/main" id="{A24E523C-CF8B-4257-AF41-C38B98813056}"/>
                    </a:ext>
                  </a:extLst>
                </p:cNvPr>
                <p:cNvPicPr/>
                <p:nvPr/>
              </p:nvPicPr>
              <p:blipFill>
                <a:blip r:embed="rId119"/>
                <a:stretch>
                  <a:fillRect/>
                </a:stretch>
              </p:blipFill>
              <p:spPr>
                <a:xfrm>
                  <a:off x="515962" y="5896832"/>
                  <a:ext cx="106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78218" name="Freihand 478217">
                  <a:extLst>
                    <a:ext uri="{FF2B5EF4-FFF2-40B4-BE49-F238E27FC236}">
                      <a16:creationId xmlns:a16="http://schemas.microsoft.com/office/drawing/2014/main" id="{C2E2EF5F-F313-4143-9E3B-582A59AD44DB}"/>
                    </a:ext>
                  </a:extLst>
                </p14:cNvPr>
                <p14:cNvContentPartPr/>
                <p14:nvPr/>
              </p14:nvContentPartPr>
              <p14:xfrm>
                <a:off x="617482" y="5878112"/>
                <a:ext cx="72000" cy="93240"/>
              </p14:xfrm>
            </p:contentPart>
          </mc:Choice>
          <mc:Fallback xmlns="">
            <p:pic>
              <p:nvPicPr>
                <p:cNvPr id="478218" name="Freihand 478217">
                  <a:extLst>
                    <a:ext uri="{FF2B5EF4-FFF2-40B4-BE49-F238E27FC236}">
                      <a16:creationId xmlns:a16="http://schemas.microsoft.com/office/drawing/2014/main" id="{C2E2EF5F-F313-4143-9E3B-582A59AD44DB}"/>
                    </a:ext>
                  </a:extLst>
                </p:cNvPr>
                <p:cNvPicPr/>
                <p:nvPr/>
              </p:nvPicPr>
              <p:blipFill>
                <a:blip r:embed="rId121"/>
                <a:stretch>
                  <a:fillRect/>
                </a:stretch>
              </p:blipFill>
              <p:spPr>
                <a:xfrm>
                  <a:off x="613162" y="5873792"/>
                  <a:ext cx="80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78219" name="Freihand 478218">
                  <a:extLst>
                    <a:ext uri="{FF2B5EF4-FFF2-40B4-BE49-F238E27FC236}">
                      <a16:creationId xmlns:a16="http://schemas.microsoft.com/office/drawing/2014/main" id="{46B5D88C-AC84-4DE7-A049-67904CDD4FE8}"/>
                    </a:ext>
                  </a:extLst>
                </p14:cNvPr>
                <p14:cNvContentPartPr/>
                <p14:nvPr/>
              </p14:nvContentPartPr>
              <p14:xfrm>
                <a:off x="716842" y="5739152"/>
                <a:ext cx="202680" cy="181080"/>
              </p14:xfrm>
            </p:contentPart>
          </mc:Choice>
          <mc:Fallback xmlns="">
            <p:pic>
              <p:nvPicPr>
                <p:cNvPr id="478219" name="Freihand 478218">
                  <a:extLst>
                    <a:ext uri="{FF2B5EF4-FFF2-40B4-BE49-F238E27FC236}">
                      <a16:creationId xmlns:a16="http://schemas.microsoft.com/office/drawing/2014/main" id="{46B5D88C-AC84-4DE7-A049-67904CDD4FE8}"/>
                    </a:ext>
                  </a:extLst>
                </p:cNvPr>
                <p:cNvPicPr/>
                <p:nvPr/>
              </p:nvPicPr>
              <p:blipFill>
                <a:blip r:embed="rId123"/>
                <a:stretch>
                  <a:fillRect/>
                </a:stretch>
              </p:blipFill>
              <p:spPr>
                <a:xfrm>
                  <a:off x="712522" y="5734832"/>
                  <a:ext cx="211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78220" name="Freihand 478219">
                  <a:extLst>
                    <a:ext uri="{FF2B5EF4-FFF2-40B4-BE49-F238E27FC236}">
                      <a16:creationId xmlns:a16="http://schemas.microsoft.com/office/drawing/2014/main" id="{05AB5FDC-BD4C-4626-A043-817F2772083B}"/>
                    </a:ext>
                  </a:extLst>
                </p14:cNvPr>
                <p14:cNvContentPartPr/>
                <p14:nvPr/>
              </p14:nvContentPartPr>
              <p14:xfrm>
                <a:off x="909802" y="5692352"/>
                <a:ext cx="269280" cy="210600"/>
              </p14:xfrm>
            </p:contentPart>
          </mc:Choice>
          <mc:Fallback xmlns="">
            <p:pic>
              <p:nvPicPr>
                <p:cNvPr id="478220" name="Freihand 478219">
                  <a:extLst>
                    <a:ext uri="{FF2B5EF4-FFF2-40B4-BE49-F238E27FC236}">
                      <a16:creationId xmlns:a16="http://schemas.microsoft.com/office/drawing/2014/main" id="{05AB5FDC-BD4C-4626-A043-817F2772083B}"/>
                    </a:ext>
                  </a:extLst>
                </p:cNvPr>
                <p:cNvPicPr/>
                <p:nvPr/>
              </p:nvPicPr>
              <p:blipFill>
                <a:blip r:embed="rId125"/>
                <a:stretch>
                  <a:fillRect/>
                </a:stretch>
              </p:blipFill>
              <p:spPr>
                <a:xfrm>
                  <a:off x="905482" y="5688032"/>
                  <a:ext cx="277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78221" name="Freihand 478220">
                  <a:extLst>
                    <a:ext uri="{FF2B5EF4-FFF2-40B4-BE49-F238E27FC236}">
                      <a16:creationId xmlns:a16="http://schemas.microsoft.com/office/drawing/2014/main" id="{09B4F260-AE45-42D8-A583-2CE9793CF5B5}"/>
                    </a:ext>
                  </a:extLst>
                </p14:cNvPr>
                <p14:cNvContentPartPr/>
                <p14:nvPr/>
              </p14:nvContentPartPr>
              <p14:xfrm>
                <a:off x="1170442" y="5681192"/>
                <a:ext cx="65880" cy="66960"/>
              </p14:xfrm>
            </p:contentPart>
          </mc:Choice>
          <mc:Fallback xmlns="">
            <p:pic>
              <p:nvPicPr>
                <p:cNvPr id="478221" name="Freihand 478220">
                  <a:extLst>
                    <a:ext uri="{FF2B5EF4-FFF2-40B4-BE49-F238E27FC236}">
                      <a16:creationId xmlns:a16="http://schemas.microsoft.com/office/drawing/2014/main" id="{09B4F260-AE45-42D8-A583-2CE9793CF5B5}"/>
                    </a:ext>
                  </a:extLst>
                </p:cNvPr>
                <p:cNvPicPr/>
                <p:nvPr/>
              </p:nvPicPr>
              <p:blipFill>
                <a:blip r:embed="rId127"/>
                <a:stretch>
                  <a:fillRect/>
                </a:stretch>
              </p:blipFill>
              <p:spPr>
                <a:xfrm>
                  <a:off x="1166122" y="5676872"/>
                  <a:ext cx="74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78222" name="Freihand 478221">
                  <a:extLst>
                    <a:ext uri="{FF2B5EF4-FFF2-40B4-BE49-F238E27FC236}">
                      <a16:creationId xmlns:a16="http://schemas.microsoft.com/office/drawing/2014/main" id="{A73E3361-7F29-40F4-B104-5820F822AA3F}"/>
                    </a:ext>
                  </a:extLst>
                </p14:cNvPr>
                <p14:cNvContentPartPr/>
                <p14:nvPr/>
              </p14:nvContentPartPr>
              <p14:xfrm>
                <a:off x="1289242" y="5590112"/>
                <a:ext cx="147240" cy="84240"/>
              </p14:xfrm>
            </p:contentPart>
          </mc:Choice>
          <mc:Fallback xmlns="">
            <p:pic>
              <p:nvPicPr>
                <p:cNvPr id="478222" name="Freihand 478221">
                  <a:extLst>
                    <a:ext uri="{FF2B5EF4-FFF2-40B4-BE49-F238E27FC236}">
                      <a16:creationId xmlns:a16="http://schemas.microsoft.com/office/drawing/2014/main" id="{A73E3361-7F29-40F4-B104-5820F822AA3F}"/>
                    </a:ext>
                  </a:extLst>
                </p:cNvPr>
                <p:cNvPicPr/>
                <p:nvPr/>
              </p:nvPicPr>
              <p:blipFill>
                <a:blip r:embed="rId129"/>
                <a:stretch>
                  <a:fillRect/>
                </a:stretch>
              </p:blipFill>
              <p:spPr>
                <a:xfrm>
                  <a:off x="1284922" y="5585792"/>
                  <a:ext cx="155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78223" name="Freihand 478222">
                  <a:extLst>
                    <a:ext uri="{FF2B5EF4-FFF2-40B4-BE49-F238E27FC236}">
                      <a16:creationId xmlns:a16="http://schemas.microsoft.com/office/drawing/2014/main" id="{05DBDCB2-C9E9-4661-AC16-56255589CECB}"/>
                    </a:ext>
                  </a:extLst>
                </p14:cNvPr>
                <p14:cNvContentPartPr/>
                <p14:nvPr/>
              </p14:nvContentPartPr>
              <p14:xfrm>
                <a:off x="1448362" y="5574272"/>
                <a:ext cx="88920" cy="45360"/>
              </p14:xfrm>
            </p:contentPart>
          </mc:Choice>
          <mc:Fallback xmlns="">
            <p:pic>
              <p:nvPicPr>
                <p:cNvPr id="478223" name="Freihand 478222">
                  <a:extLst>
                    <a:ext uri="{FF2B5EF4-FFF2-40B4-BE49-F238E27FC236}">
                      <a16:creationId xmlns:a16="http://schemas.microsoft.com/office/drawing/2014/main" id="{05DBDCB2-C9E9-4661-AC16-56255589CECB}"/>
                    </a:ext>
                  </a:extLst>
                </p:cNvPr>
                <p:cNvPicPr/>
                <p:nvPr/>
              </p:nvPicPr>
              <p:blipFill>
                <a:blip r:embed="rId131"/>
                <a:stretch>
                  <a:fillRect/>
                </a:stretch>
              </p:blipFill>
              <p:spPr>
                <a:xfrm>
                  <a:off x="1444042" y="5569952"/>
                  <a:ext cx="97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78224" name="Freihand 478223">
                  <a:extLst>
                    <a:ext uri="{FF2B5EF4-FFF2-40B4-BE49-F238E27FC236}">
                      <a16:creationId xmlns:a16="http://schemas.microsoft.com/office/drawing/2014/main" id="{2D97E8E9-573C-42BF-A53F-AC4591A2AC5E}"/>
                    </a:ext>
                  </a:extLst>
                </p14:cNvPr>
                <p14:cNvContentPartPr/>
                <p14:nvPr/>
              </p14:nvContentPartPr>
              <p14:xfrm>
                <a:off x="1551322" y="5473472"/>
                <a:ext cx="108720" cy="104400"/>
              </p14:xfrm>
            </p:contentPart>
          </mc:Choice>
          <mc:Fallback xmlns="">
            <p:pic>
              <p:nvPicPr>
                <p:cNvPr id="478224" name="Freihand 478223">
                  <a:extLst>
                    <a:ext uri="{FF2B5EF4-FFF2-40B4-BE49-F238E27FC236}">
                      <a16:creationId xmlns:a16="http://schemas.microsoft.com/office/drawing/2014/main" id="{2D97E8E9-573C-42BF-A53F-AC4591A2AC5E}"/>
                    </a:ext>
                  </a:extLst>
                </p:cNvPr>
                <p:cNvPicPr/>
                <p:nvPr/>
              </p:nvPicPr>
              <p:blipFill>
                <a:blip r:embed="rId133"/>
                <a:stretch>
                  <a:fillRect/>
                </a:stretch>
              </p:blipFill>
              <p:spPr>
                <a:xfrm>
                  <a:off x="1547002" y="5469152"/>
                  <a:ext cx="117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78225" name="Freihand 478224">
                  <a:extLst>
                    <a:ext uri="{FF2B5EF4-FFF2-40B4-BE49-F238E27FC236}">
                      <a16:creationId xmlns:a16="http://schemas.microsoft.com/office/drawing/2014/main" id="{4CE17BC3-44F1-400A-A962-0E46D7AF1AC2}"/>
                    </a:ext>
                  </a:extLst>
                </p14:cNvPr>
                <p14:cNvContentPartPr/>
                <p14:nvPr/>
              </p14:nvContentPartPr>
              <p14:xfrm>
                <a:off x="1647442" y="5505512"/>
                <a:ext cx="93960" cy="68040"/>
              </p14:xfrm>
            </p:contentPart>
          </mc:Choice>
          <mc:Fallback xmlns="">
            <p:pic>
              <p:nvPicPr>
                <p:cNvPr id="478225" name="Freihand 478224">
                  <a:extLst>
                    <a:ext uri="{FF2B5EF4-FFF2-40B4-BE49-F238E27FC236}">
                      <a16:creationId xmlns:a16="http://schemas.microsoft.com/office/drawing/2014/main" id="{4CE17BC3-44F1-400A-A962-0E46D7AF1AC2}"/>
                    </a:ext>
                  </a:extLst>
                </p:cNvPr>
                <p:cNvPicPr/>
                <p:nvPr/>
              </p:nvPicPr>
              <p:blipFill>
                <a:blip r:embed="rId135"/>
                <a:stretch>
                  <a:fillRect/>
                </a:stretch>
              </p:blipFill>
              <p:spPr>
                <a:xfrm>
                  <a:off x="1643122" y="5501192"/>
                  <a:ext cx="10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78226" name="Freihand 478225">
                  <a:extLst>
                    <a:ext uri="{FF2B5EF4-FFF2-40B4-BE49-F238E27FC236}">
                      <a16:creationId xmlns:a16="http://schemas.microsoft.com/office/drawing/2014/main" id="{FCED2ADD-7A90-42AF-94CF-B253986EBEBD}"/>
                    </a:ext>
                  </a:extLst>
                </p14:cNvPr>
                <p14:cNvContentPartPr/>
                <p14:nvPr/>
              </p14:nvContentPartPr>
              <p14:xfrm>
                <a:off x="1701442" y="5439632"/>
                <a:ext cx="243720" cy="102600"/>
              </p14:xfrm>
            </p:contentPart>
          </mc:Choice>
          <mc:Fallback xmlns="">
            <p:pic>
              <p:nvPicPr>
                <p:cNvPr id="478226" name="Freihand 478225">
                  <a:extLst>
                    <a:ext uri="{FF2B5EF4-FFF2-40B4-BE49-F238E27FC236}">
                      <a16:creationId xmlns:a16="http://schemas.microsoft.com/office/drawing/2014/main" id="{FCED2ADD-7A90-42AF-94CF-B253986EBEBD}"/>
                    </a:ext>
                  </a:extLst>
                </p:cNvPr>
                <p:cNvPicPr/>
                <p:nvPr/>
              </p:nvPicPr>
              <p:blipFill>
                <a:blip r:embed="rId137"/>
                <a:stretch>
                  <a:fillRect/>
                </a:stretch>
              </p:blipFill>
              <p:spPr>
                <a:xfrm>
                  <a:off x="1697122" y="5435312"/>
                  <a:ext cx="252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78227" name="Freihand 478226">
                  <a:extLst>
                    <a:ext uri="{FF2B5EF4-FFF2-40B4-BE49-F238E27FC236}">
                      <a16:creationId xmlns:a16="http://schemas.microsoft.com/office/drawing/2014/main" id="{06DFF8BE-550D-4D60-BA01-B19A3B18A619}"/>
                    </a:ext>
                  </a:extLst>
                </p14:cNvPr>
                <p14:cNvContentPartPr/>
                <p14:nvPr/>
              </p14:nvContentPartPr>
              <p14:xfrm>
                <a:off x="694522" y="6094832"/>
                <a:ext cx="202680" cy="96120"/>
              </p14:xfrm>
            </p:contentPart>
          </mc:Choice>
          <mc:Fallback xmlns="">
            <p:pic>
              <p:nvPicPr>
                <p:cNvPr id="478227" name="Freihand 478226">
                  <a:extLst>
                    <a:ext uri="{FF2B5EF4-FFF2-40B4-BE49-F238E27FC236}">
                      <a16:creationId xmlns:a16="http://schemas.microsoft.com/office/drawing/2014/main" id="{06DFF8BE-550D-4D60-BA01-B19A3B18A619}"/>
                    </a:ext>
                  </a:extLst>
                </p:cNvPr>
                <p:cNvPicPr/>
                <p:nvPr/>
              </p:nvPicPr>
              <p:blipFill>
                <a:blip r:embed="rId139"/>
                <a:stretch>
                  <a:fillRect/>
                </a:stretch>
              </p:blipFill>
              <p:spPr>
                <a:xfrm>
                  <a:off x="690202" y="6090512"/>
                  <a:ext cx="211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78228" name="Freihand 478227">
                  <a:extLst>
                    <a:ext uri="{FF2B5EF4-FFF2-40B4-BE49-F238E27FC236}">
                      <a16:creationId xmlns:a16="http://schemas.microsoft.com/office/drawing/2014/main" id="{0DB68EA6-A870-4EC7-B2F3-E196268712C8}"/>
                    </a:ext>
                  </a:extLst>
                </p14:cNvPr>
                <p14:cNvContentPartPr/>
                <p14:nvPr/>
              </p14:nvContentPartPr>
              <p14:xfrm>
                <a:off x="842122" y="6011312"/>
                <a:ext cx="15840" cy="17280"/>
              </p14:xfrm>
            </p:contentPart>
          </mc:Choice>
          <mc:Fallback xmlns="">
            <p:pic>
              <p:nvPicPr>
                <p:cNvPr id="478228" name="Freihand 478227">
                  <a:extLst>
                    <a:ext uri="{FF2B5EF4-FFF2-40B4-BE49-F238E27FC236}">
                      <a16:creationId xmlns:a16="http://schemas.microsoft.com/office/drawing/2014/main" id="{0DB68EA6-A870-4EC7-B2F3-E196268712C8}"/>
                    </a:ext>
                  </a:extLst>
                </p:cNvPr>
                <p:cNvPicPr/>
                <p:nvPr/>
              </p:nvPicPr>
              <p:blipFill>
                <a:blip r:embed="rId141"/>
                <a:stretch>
                  <a:fillRect/>
                </a:stretch>
              </p:blipFill>
              <p:spPr>
                <a:xfrm>
                  <a:off x="837802" y="6006992"/>
                  <a:ext cx="24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8229" name="Freihand 478228">
                  <a:extLst>
                    <a:ext uri="{FF2B5EF4-FFF2-40B4-BE49-F238E27FC236}">
                      <a16:creationId xmlns:a16="http://schemas.microsoft.com/office/drawing/2014/main" id="{09C09BDB-49EC-4455-9EDC-ACCEE4386A62}"/>
                    </a:ext>
                  </a:extLst>
                </p14:cNvPr>
                <p14:cNvContentPartPr/>
                <p14:nvPr/>
              </p14:nvContentPartPr>
              <p14:xfrm>
                <a:off x="1116442" y="5938952"/>
                <a:ext cx="49320" cy="134640"/>
              </p14:xfrm>
            </p:contentPart>
          </mc:Choice>
          <mc:Fallback xmlns="">
            <p:pic>
              <p:nvPicPr>
                <p:cNvPr id="478229" name="Freihand 478228">
                  <a:extLst>
                    <a:ext uri="{FF2B5EF4-FFF2-40B4-BE49-F238E27FC236}">
                      <a16:creationId xmlns:a16="http://schemas.microsoft.com/office/drawing/2014/main" id="{09C09BDB-49EC-4455-9EDC-ACCEE4386A62}"/>
                    </a:ext>
                  </a:extLst>
                </p:cNvPr>
                <p:cNvPicPr/>
                <p:nvPr/>
              </p:nvPicPr>
              <p:blipFill>
                <a:blip r:embed="rId143"/>
                <a:stretch>
                  <a:fillRect/>
                </a:stretch>
              </p:blipFill>
              <p:spPr>
                <a:xfrm>
                  <a:off x="1112122" y="5934632"/>
                  <a:ext cx="57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8230" name="Freihand 478229">
                  <a:extLst>
                    <a:ext uri="{FF2B5EF4-FFF2-40B4-BE49-F238E27FC236}">
                      <a16:creationId xmlns:a16="http://schemas.microsoft.com/office/drawing/2014/main" id="{051B8140-35F3-42C7-BD82-221CBBE44606}"/>
                    </a:ext>
                  </a:extLst>
                </p14:cNvPr>
                <p14:cNvContentPartPr/>
                <p14:nvPr/>
              </p14:nvContentPartPr>
              <p14:xfrm>
                <a:off x="984322" y="5902232"/>
                <a:ext cx="279000" cy="236160"/>
              </p14:xfrm>
            </p:contentPart>
          </mc:Choice>
          <mc:Fallback xmlns="">
            <p:pic>
              <p:nvPicPr>
                <p:cNvPr id="478230" name="Freihand 478229">
                  <a:extLst>
                    <a:ext uri="{FF2B5EF4-FFF2-40B4-BE49-F238E27FC236}">
                      <a16:creationId xmlns:a16="http://schemas.microsoft.com/office/drawing/2014/main" id="{051B8140-35F3-42C7-BD82-221CBBE44606}"/>
                    </a:ext>
                  </a:extLst>
                </p:cNvPr>
                <p:cNvPicPr/>
                <p:nvPr/>
              </p:nvPicPr>
              <p:blipFill>
                <a:blip r:embed="rId145"/>
                <a:stretch>
                  <a:fillRect/>
                </a:stretch>
              </p:blipFill>
              <p:spPr>
                <a:xfrm>
                  <a:off x="980002" y="5897912"/>
                  <a:ext cx="287640" cy="24480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48" name="Freihand 147">
                <a:extLst>
                  <a:ext uri="{FF2B5EF4-FFF2-40B4-BE49-F238E27FC236}">
                    <a16:creationId xmlns:a16="http://schemas.microsoft.com/office/drawing/2014/main" id="{B088EC98-EAF8-48E1-A8C0-9B3AB9E6A14B}"/>
                  </a:ext>
                </a:extLst>
              </p14:cNvPr>
              <p14:cNvContentPartPr/>
              <p14:nvPr/>
            </p14:nvContentPartPr>
            <p14:xfrm>
              <a:off x="1825642" y="5656352"/>
              <a:ext cx="3384360" cy="97920"/>
            </p14:xfrm>
          </p:contentPart>
        </mc:Choice>
        <mc:Fallback xmlns="">
          <p:pic>
            <p:nvPicPr>
              <p:cNvPr id="148" name="Freihand 147">
                <a:extLst>
                  <a:ext uri="{FF2B5EF4-FFF2-40B4-BE49-F238E27FC236}">
                    <a16:creationId xmlns:a16="http://schemas.microsoft.com/office/drawing/2014/main" id="{B088EC98-EAF8-48E1-A8C0-9B3AB9E6A14B}"/>
                  </a:ext>
                </a:extLst>
              </p:cNvPr>
              <p:cNvPicPr/>
              <p:nvPr/>
            </p:nvPicPr>
            <p:blipFill>
              <a:blip r:embed="rId4"/>
              <a:stretch>
                <a:fillRect/>
              </a:stretch>
            </p:blipFill>
            <p:spPr>
              <a:xfrm>
                <a:off x="1821322" y="5652032"/>
                <a:ext cx="3393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9" name="Freihand 148">
                <a:extLst>
                  <a:ext uri="{FF2B5EF4-FFF2-40B4-BE49-F238E27FC236}">
                    <a16:creationId xmlns:a16="http://schemas.microsoft.com/office/drawing/2014/main" id="{CDC20189-D5DF-45C7-989B-2EE5321187A3}"/>
                  </a:ext>
                </a:extLst>
              </p14:cNvPr>
              <p14:cNvContentPartPr/>
              <p14:nvPr/>
            </p14:nvContentPartPr>
            <p14:xfrm>
              <a:off x="185842" y="6103472"/>
              <a:ext cx="2465280" cy="50040"/>
            </p14:xfrm>
          </p:contentPart>
        </mc:Choice>
        <mc:Fallback xmlns="">
          <p:pic>
            <p:nvPicPr>
              <p:cNvPr id="149" name="Freihand 148">
                <a:extLst>
                  <a:ext uri="{FF2B5EF4-FFF2-40B4-BE49-F238E27FC236}">
                    <a16:creationId xmlns:a16="http://schemas.microsoft.com/office/drawing/2014/main" id="{CDC20189-D5DF-45C7-989B-2EE5321187A3}"/>
                  </a:ext>
                </a:extLst>
              </p:cNvPr>
              <p:cNvPicPr/>
              <p:nvPr/>
            </p:nvPicPr>
            <p:blipFill>
              <a:blip r:embed="rId6"/>
              <a:stretch>
                <a:fillRect/>
              </a:stretch>
            </p:blipFill>
            <p:spPr>
              <a:xfrm>
                <a:off x="181522" y="6099152"/>
                <a:ext cx="2473920" cy="58680"/>
              </a:xfrm>
              <a:prstGeom prst="rect">
                <a:avLst/>
              </a:prstGeom>
            </p:spPr>
          </p:pic>
        </mc:Fallback>
      </mc:AlternateContent>
      <p:grpSp>
        <p:nvGrpSpPr>
          <p:cNvPr id="151" name="Gruppieren 150">
            <a:extLst>
              <a:ext uri="{FF2B5EF4-FFF2-40B4-BE49-F238E27FC236}">
                <a16:creationId xmlns:a16="http://schemas.microsoft.com/office/drawing/2014/main" id="{2058DFAA-40A5-40BB-80FE-55A153331A22}"/>
              </a:ext>
            </a:extLst>
          </p:cNvPr>
          <p:cNvGrpSpPr/>
          <p:nvPr/>
        </p:nvGrpSpPr>
        <p:grpSpPr>
          <a:xfrm>
            <a:off x="1343602" y="348872"/>
            <a:ext cx="10500120" cy="3643200"/>
            <a:chOff x="1343602" y="348872"/>
            <a:chExt cx="10500120" cy="364320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7A1D5702-AFD5-4F6A-B081-6DFFCD5647A4}"/>
                    </a:ext>
                  </a:extLst>
                </p14:cNvPr>
                <p14:cNvContentPartPr/>
                <p14:nvPr/>
              </p14:nvContentPartPr>
              <p14:xfrm>
                <a:off x="4447162" y="1654232"/>
                <a:ext cx="2076120" cy="88200"/>
              </p14:xfrm>
            </p:contentPart>
          </mc:Choice>
          <mc:Fallback xmlns="">
            <p:pic>
              <p:nvPicPr>
                <p:cNvPr id="2" name="Freihand 1">
                  <a:extLst>
                    <a:ext uri="{FF2B5EF4-FFF2-40B4-BE49-F238E27FC236}">
                      <a16:creationId xmlns:a16="http://schemas.microsoft.com/office/drawing/2014/main" id="{7A1D5702-AFD5-4F6A-B081-6DFFCD5647A4}"/>
                    </a:ext>
                  </a:extLst>
                </p:cNvPr>
                <p:cNvPicPr/>
                <p:nvPr/>
              </p:nvPicPr>
              <p:blipFill>
                <a:blip r:embed="rId8"/>
                <a:stretch>
                  <a:fillRect/>
                </a:stretch>
              </p:blipFill>
              <p:spPr>
                <a:xfrm>
                  <a:off x="4442842" y="1649912"/>
                  <a:ext cx="208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E1818D36-0D43-4C63-8497-539209D74DE4}"/>
                    </a:ext>
                  </a:extLst>
                </p14:cNvPr>
                <p14:cNvContentPartPr/>
                <p14:nvPr/>
              </p14:nvContentPartPr>
              <p14:xfrm>
                <a:off x="5291722" y="939632"/>
                <a:ext cx="180360" cy="323280"/>
              </p14:xfrm>
            </p:contentPart>
          </mc:Choice>
          <mc:Fallback xmlns="">
            <p:pic>
              <p:nvPicPr>
                <p:cNvPr id="3" name="Freihand 2">
                  <a:extLst>
                    <a:ext uri="{FF2B5EF4-FFF2-40B4-BE49-F238E27FC236}">
                      <a16:creationId xmlns:a16="http://schemas.microsoft.com/office/drawing/2014/main" id="{E1818D36-0D43-4C63-8497-539209D74DE4}"/>
                    </a:ext>
                  </a:extLst>
                </p:cNvPr>
                <p:cNvPicPr/>
                <p:nvPr/>
              </p:nvPicPr>
              <p:blipFill>
                <a:blip r:embed="rId10"/>
                <a:stretch>
                  <a:fillRect/>
                </a:stretch>
              </p:blipFill>
              <p:spPr>
                <a:xfrm>
                  <a:off x="5287402" y="935312"/>
                  <a:ext cx="1890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189B3D56-A341-47EF-84FD-561B07A3D676}"/>
                    </a:ext>
                  </a:extLst>
                </p14:cNvPr>
                <p14:cNvContentPartPr/>
                <p14:nvPr/>
              </p14:nvContentPartPr>
              <p14:xfrm>
                <a:off x="5196322" y="1110992"/>
                <a:ext cx="349920" cy="192600"/>
              </p14:xfrm>
            </p:contentPart>
          </mc:Choice>
          <mc:Fallback xmlns="">
            <p:pic>
              <p:nvPicPr>
                <p:cNvPr id="5" name="Freihand 4">
                  <a:extLst>
                    <a:ext uri="{FF2B5EF4-FFF2-40B4-BE49-F238E27FC236}">
                      <a16:creationId xmlns:a16="http://schemas.microsoft.com/office/drawing/2014/main" id="{189B3D56-A341-47EF-84FD-561B07A3D676}"/>
                    </a:ext>
                  </a:extLst>
                </p:cNvPr>
                <p:cNvPicPr/>
                <p:nvPr/>
              </p:nvPicPr>
              <p:blipFill>
                <a:blip r:embed="rId12"/>
                <a:stretch>
                  <a:fillRect/>
                </a:stretch>
              </p:blipFill>
              <p:spPr>
                <a:xfrm>
                  <a:off x="5192002" y="1106672"/>
                  <a:ext cx="358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D2C97092-91D2-464F-A6D7-F5C502D4988A}"/>
                    </a:ext>
                  </a:extLst>
                </p14:cNvPr>
                <p14:cNvContentPartPr/>
                <p14:nvPr/>
              </p14:nvContentPartPr>
              <p14:xfrm>
                <a:off x="5499442" y="744872"/>
                <a:ext cx="130680" cy="145800"/>
              </p14:xfrm>
            </p:contentPart>
          </mc:Choice>
          <mc:Fallback xmlns="">
            <p:pic>
              <p:nvPicPr>
                <p:cNvPr id="12" name="Freihand 11">
                  <a:extLst>
                    <a:ext uri="{FF2B5EF4-FFF2-40B4-BE49-F238E27FC236}">
                      <a16:creationId xmlns:a16="http://schemas.microsoft.com/office/drawing/2014/main" id="{D2C97092-91D2-464F-A6D7-F5C502D4988A}"/>
                    </a:ext>
                  </a:extLst>
                </p:cNvPr>
                <p:cNvPicPr/>
                <p:nvPr/>
              </p:nvPicPr>
              <p:blipFill>
                <a:blip r:embed="rId14"/>
                <a:stretch>
                  <a:fillRect/>
                </a:stretch>
              </p:blipFill>
              <p:spPr>
                <a:xfrm>
                  <a:off x="5495122" y="740552"/>
                  <a:ext cx="139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B12D49D6-7FB6-4CCF-A5F9-F0442D909DA2}"/>
                    </a:ext>
                  </a:extLst>
                </p14:cNvPr>
                <p14:cNvContentPartPr/>
                <p14:nvPr/>
              </p14:nvContentPartPr>
              <p14:xfrm>
                <a:off x="5635522" y="766472"/>
                <a:ext cx="179280" cy="108000"/>
              </p14:xfrm>
            </p:contentPart>
          </mc:Choice>
          <mc:Fallback xmlns="">
            <p:pic>
              <p:nvPicPr>
                <p:cNvPr id="15" name="Freihand 14">
                  <a:extLst>
                    <a:ext uri="{FF2B5EF4-FFF2-40B4-BE49-F238E27FC236}">
                      <a16:creationId xmlns:a16="http://schemas.microsoft.com/office/drawing/2014/main" id="{B12D49D6-7FB6-4CCF-A5F9-F0442D909DA2}"/>
                    </a:ext>
                  </a:extLst>
                </p:cNvPr>
                <p:cNvPicPr/>
                <p:nvPr/>
              </p:nvPicPr>
              <p:blipFill>
                <a:blip r:embed="rId16"/>
                <a:stretch>
                  <a:fillRect/>
                </a:stretch>
              </p:blipFill>
              <p:spPr>
                <a:xfrm>
                  <a:off x="5631202" y="762152"/>
                  <a:ext cx="187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F97A7CF2-F6EE-49AF-86B3-AB895411BEC9}"/>
                    </a:ext>
                  </a:extLst>
                </p14:cNvPr>
                <p14:cNvContentPartPr/>
                <p14:nvPr/>
              </p14:nvContentPartPr>
              <p14:xfrm>
                <a:off x="5770882" y="680432"/>
                <a:ext cx="498960" cy="193680"/>
              </p14:xfrm>
            </p:contentPart>
          </mc:Choice>
          <mc:Fallback xmlns="">
            <p:pic>
              <p:nvPicPr>
                <p:cNvPr id="16" name="Freihand 15">
                  <a:extLst>
                    <a:ext uri="{FF2B5EF4-FFF2-40B4-BE49-F238E27FC236}">
                      <a16:creationId xmlns:a16="http://schemas.microsoft.com/office/drawing/2014/main" id="{F97A7CF2-F6EE-49AF-86B3-AB895411BEC9}"/>
                    </a:ext>
                  </a:extLst>
                </p:cNvPr>
                <p:cNvPicPr/>
                <p:nvPr/>
              </p:nvPicPr>
              <p:blipFill>
                <a:blip r:embed="rId18"/>
                <a:stretch>
                  <a:fillRect/>
                </a:stretch>
              </p:blipFill>
              <p:spPr>
                <a:xfrm>
                  <a:off x="5766562" y="676112"/>
                  <a:ext cx="507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BBE02AC4-3D3A-4577-BC80-98B0B93770CD}"/>
                    </a:ext>
                  </a:extLst>
                </p14:cNvPr>
                <p14:cNvContentPartPr/>
                <p14:nvPr/>
              </p14:nvContentPartPr>
              <p14:xfrm>
                <a:off x="6367402" y="732992"/>
                <a:ext cx="313200" cy="84600"/>
              </p14:xfrm>
            </p:contentPart>
          </mc:Choice>
          <mc:Fallback xmlns="">
            <p:pic>
              <p:nvPicPr>
                <p:cNvPr id="18" name="Freihand 17">
                  <a:extLst>
                    <a:ext uri="{FF2B5EF4-FFF2-40B4-BE49-F238E27FC236}">
                      <a16:creationId xmlns:a16="http://schemas.microsoft.com/office/drawing/2014/main" id="{BBE02AC4-3D3A-4577-BC80-98B0B93770CD}"/>
                    </a:ext>
                  </a:extLst>
                </p:cNvPr>
                <p:cNvPicPr/>
                <p:nvPr/>
              </p:nvPicPr>
              <p:blipFill>
                <a:blip r:embed="rId20"/>
                <a:stretch>
                  <a:fillRect/>
                </a:stretch>
              </p:blipFill>
              <p:spPr>
                <a:xfrm>
                  <a:off x="6363082" y="728672"/>
                  <a:ext cx="321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711A0D67-F3E4-4D6E-95E4-32111221CAD0}"/>
                    </a:ext>
                  </a:extLst>
                </p14:cNvPr>
                <p14:cNvContentPartPr/>
                <p14:nvPr/>
              </p14:nvContentPartPr>
              <p14:xfrm>
                <a:off x="6837562" y="645872"/>
                <a:ext cx="139680" cy="135360"/>
              </p14:xfrm>
            </p:contentPart>
          </mc:Choice>
          <mc:Fallback xmlns="">
            <p:pic>
              <p:nvPicPr>
                <p:cNvPr id="19" name="Freihand 18">
                  <a:extLst>
                    <a:ext uri="{FF2B5EF4-FFF2-40B4-BE49-F238E27FC236}">
                      <a16:creationId xmlns:a16="http://schemas.microsoft.com/office/drawing/2014/main" id="{711A0D67-F3E4-4D6E-95E4-32111221CAD0}"/>
                    </a:ext>
                  </a:extLst>
                </p:cNvPr>
                <p:cNvPicPr/>
                <p:nvPr/>
              </p:nvPicPr>
              <p:blipFill>
                <a:blip r:embed="rId22"/>
                <a:stretch>
                  <a:fillRect/>
                </a:stretch>
              </p:blipFill>
              <p:spPr>
                <a:xfrm>
                  <a:off x="6833242" y="641552"/>
                  <a:ext cx="14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22B0B4E1-0A57-4CF4-AF6A-2E191C67C91F}"/>
                    </a:ext>
                  </a:extLst>
                </p14:cNvPr>
                <p14:cNvContentPartPr/>
                <p14:nvPr/>
              </p14:nvContentPartPr>
              <p14:xfrm>
                <a:off x="6975802" y="688352"/>
                <a:ext cx="139320" cy="95040"/>
              </p14:xfrm>
            </p:contentPart>
          </mc:Choice>
          <mc:Fallback xmlns="">
            <p:pic>
              <p:nvPicPr>
                <p:cNvPr id="20" name="Freihand 19">
                  <a:extLst>
                    <a:ext uri="{FF2B5EF4-FFF2-40B4-BE49-F238E27FC236}">
                      <a16:creationId xmlns:a16="http://schemas.microsoft.com/office/drawing/2014/main" id="{22B0B4E1-0A57-4CF4-AF6A-2E191C67C91F}"/>
                    </a:ext>
                  </a:extLst>
                </p:cNvPr>
                <p:cNvPicPr/>
                <p:nvPr/>
              </p:nvPicPr>
              <p:blipFill>
                <a:blip r:embed="rId24"/>
                <a:stretch>
                  <a:fillRect/>
                </a:stretch>
              </p:blipFill>
              <p:spPr>
                <a:xfrm>
                  <a:off x="6971482" y="684032"/>
                  <a:ext cx="147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E925D85E-F57D-4041-B4C7-70296CD95231}"/>
                    </a:ext>
                  </a:extLst>
                </p14:cNvPr>
                <p14:cNvContentPartPr/>
                <p14:nvPr/>
              </p14:nvContentPartPr>
              <p14:xfrm>
                <a:off x="7136362" y="601592"/>
                <a:ext cx="169920" cy="157320"/>
              </p14:xfrm>
            </p:contentPart>
          </mc:Choice>
          <mc:Fallback xmlns="">
            <p:pic>
              <p:nvPicPr>
                <p:cNvPr id="21" name="Freihand 20">
                  <a:extLst>
                    <a:ext uri="{FF2B5EF4-FFF2-40B4-BE49-F238E27FC236}">
                      <a16:creationId xmlns:a16="http://schemas.microsoft.com/office/drawing/2014/main" id="{E925D85E-F57D-4041-B4C7-70296CD95231}"/>
                    </a:ext>
                  </a:extLst>
                </p:cNvPr>
                <p:cNvPicPr/>
                <p:nvPr/>
              </p:nvPicPr>
              <p:blipFill>
                <a:blip r:embed="rId26"/>
                <a:stretch>
                  <a:fillRect/>
                </a:stretch>
              </p:blipFill>
              <p:spPr>
                <a:xfrm>
                  <a:off x="7132042" y="597272"/>
                  <a:ext cx="178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DC8C2FA4-AA6A-46AD-9506-5215612CB54E}"/>
                    </a:ext>
                  </a:extLst>
                </p14:cNvPr>
                <p14:cNvContentPartPr/>
                <p14:nvPr/>
              </p14:nvContentPartPr>
              <p14:xfrm>
                <a:off x="7309162" y="665312"/>
                <a:ext cx="101880" cy="173880"/>
              </p14:xfrm>
            </p:contentPart>
          </mc:Choice>
          <mc:Fallback xmlns="">
            <p:pic>
              <p:nvPicPr>
                <p:cNvPr id="22" name="Freihand 21">
                  <a:extLst>
                    <a:ext uri="{FF2B5EF4-FFF2-40B4-BE49-F238E27FC236}">
                      <a16:creationId xmlns:a16="http://schemas.microsoft.com/office/drawing/2014/main" id="{DC8C2FA4-AA6A-46AD-9506-5215612CB54E}"/>
                    </a:ext>
                  </a:extLst>
                </p:cNvPr>
                <p:cNvPicPr/>
                <p:nvPr/>
              </p:nvPicPr>
              <p:blipFill>
                <a:blip r:embed="rId28"/>
                <a:stretch>
                  <a:fillRect/>
                </a:stretch>
              </p:blipFill>
              <p:spPr>
                <a:xfrm>
                  <a:off x="7304842" y="660992"/>
                  <a:ext cx="110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4DF1EBF4-A1C7-416B-B348-99A6AFA5BAD1}"/>
                    </a:ext>
                  </a:extLst>
                </p14:cNvPr>
                <p14:cNvContentPartPr/>
                <p14:nvPr/>
              </p14:nvContentPartPr>
              <p14:xfrm>
                <a:off x="7415002" y="663152"/>
                <a:ext cx="167400" cy="84600"/>
              </p14:xfrm>
            </p:contentPart>
          </mc:Choice>
          <mc:Fallback xmlns="">
            <p:pic>
              <p:nvPicPr>
                <p:cNvPr id="23" name="Freihand 22">
                  <a:extLst>
                    <a:ext uri="{FF2B5EF4-FFF2-40B4-BE49-F238E27FC236}">
                      <a16:creationId xmlns:a16="http://schemas.microsoft.com/office/drawing/2014/main" id="{4DF1EBF4-A1C7-416B-B348-99A6AFA5BAD1}"/>
                    </a:ext>
                  </a:extLst>
                </p:cNvPr>
                <p:cNvPicPr/>
                <p:nvPr/>
              </p:nvPicPr>
              <p:blipFill>
                <a:blip r:embed="rId30"/>
                <a:stretch>
                  <a:fillRect/>
                </a:stretch>
              </p:blipFill>
              <p:spPr>
                <a:xfrm>
                  <a:off x="7410682" y="658832"/>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168E7194-D201-448C-8BA6-9A04F0C0FF5E}"/>
                    </a:ext>
                  </a:extLst>
                </p14:cNvPr>
                <p14:cNvContentPartPr/>
                <p14:nvPr/>
              </p14:nvContentPartPr>
              <p14:xfrm>
                <a:off x="7553602" y="582872"/>
                <a:ext cx="27360" cy="6120"/>
              </p14:xfrm>
            </p:contentPart>
          </mc:Choice>
          <mc:Fallback xmlns="">
            <p:pic>
              <p:nvPicPr>
                <p:cNvPr id="24" name="Freihand 23">
                  <a:extLst>
                    <a:ext uri="{FF2B5EF4-FFF2-40B4-BE49-F238E27FC236}">
                      <a16:creationId xmlns:a16="http://schemas.microsoft.com/office/drawing/2014/main" id="{168E7194-D201-448C-8BA6-9A04F0C0FF5E}"/>
                    </a:ext>
                  </a:extLst>
                </p:cNvPr>
                <p:cNvPicPr/>
                <p:nvPr/>
              </p:nvPicPr>
              <p:blipFill>
                <a:blip r:embed="rId32"/>
                <a:stretch>
                  <a:fillRect/>
                </a:stretch>
              </p:blipFill>
              <p:spPr>
                <a:xfrm>
                  <a:off x="7549282" y="578552"/>
                  <a:ext cx="36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8C4E353D-CE8B-4A59-A3E0-7F48CBF617C3}"/>
                    </a:ext>
                  </a:extLst>
                </p14:cNvPr>
                <p14:cNvContentPartPr/>
                <p14:nvPr/>
              </p14:nvContentPartPr>
              <p14:xfrm>
                <a:off x="7600762" y="646952"/>
                <a:ext cx="107280" cy="128160"/>
              </p14:xfrm>
            </p:contentPart>
          </mc:Choice>
          <mc:Fallback xmlns="">
            <p:pic>
              <p:nvPicPr>
                <p:cNvPr id="25" name="Freihand 24">
                  <a:extLst>
                    <a:ext uri="{FF2B5EF4-FFF2-40B4-BE49-F238E27FC236}">
                      <a16:creationId xmlns:a16="http://schemas.microsoft.com/office/drawing/2014/main" id="{8C4E353D-CE8B-4A59-A3E0-7F48CBF617C3}"/>
                    </a:ext>
                  </a:extLst>
                </p:cNvPr>
                <p:cNvPicPr/>
                <p:nvPr/>
              </p:nvPicPr>
              <p:blipFill>
                <a:blip r:embed="rId34"/>
                <a:stretch>
                  <a:fillRect/>
                </a:stretch>
              </p:blipFill>
              <p:spPr>
                <a:xfrm>
                  <a:off x="7596442" y="642632"/>
                  <a:ext cx="115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FFD7F846-DAE0-41EE-B88C-ED10E327D436}"/>
                    </a:ext>
                  </a:extLst>
                </p14:cNvPr>
                <p14:cNvContentPartPr/>
                <p14:nvPr/>
              </p14:nvContentPartPr>
              <p14:xfrm>
                <a:off x="7732522" y="659552"/>
                <a:ext cx="198720" cy="72360"/>
              </p14:xfrm>
            </p:contentPart>
          </mc:Choice>
          <mc:Fallback xmlns="">
            <p:pic>
              <p:nvPicPr>
                <p:cNvPr id="26" name="Freihand 25">
                  <a:extLst>
                    <a:ext uri="{FF2B5EF4-FFF2-40B4-BE49-F238E27FC236}">
                      <a16:creationId xmlns:a16="http://schemas.microsoft.com/office/drawing/2014/main" id="{FFD7F846-DAE0-41EE-B88C-ED10E327D436}"/>
                    </a:ext>
                  </a:extLst>
                </p:cNvPr>
                <p:cNvPicPr/>
                <p:nvPr/>
              </p:nvPicPr>
              <p:blipFill>
                <a:blip r:embed="rId36"/>
                <a:stretch>
                  <a:fillRect/>
                </a:stretch>
              </p:blipFill>
              <p:spPr>
                <a:xfrm>
                  <a:off x="7728202" y="655232"/>
                  <a:ext cx="207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1A097DB-795F-420B-B4D5-9BB69994510D}"/>
                    </a:ext>
                  </a:extLst>
                </p14:cNvPr>
                <p14:cNvContentPartPr/>
                <p14:nvPr/>
              </p14:nvContentPartPr>
              <p14:xfrm>
                <a:off x="8056162" y="664952"/>
                <a:ext cx="207720" cy="72720"/>
              </p14:xfrm>
            </p:contentPart>
          </mc:Choice>
          <mc:Fallback xmlns="">
            <p:pic>
              <p:nvPicPr>
                <p:cNvPr id="27" name="Freihand 26">
                  <a:extLst>
                    <a:ext uri="{FF2B5EF4-FFF2-40B4-BE49-F238E27FC236}">
                      <a16:creationId xmlns:a16="http://schemas.microsoft.com/office/drawing/2014/main" id="{71A097DB-795F-420B-B4D5-9BB69994510D}"/>
                    </a:ext>
                  </a:extLst>
                </p:cNvPr>
                <p:cNvPicPr/>
                <p:nvPr/>
              </p:nvPicPr>
              <p:blipFill>
                <a:blip r:embed="rId38"/>
                <a:stretch>
                  <a:fillRect/>
                </a:stretch>
              </p:blipFill>
              <p:spPr>
                <a:xfrm>
                  <a:off x="8051842" y="660632"/>
                  <a:ext cx="216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620B7928-B84A-4547-BE18-FD205C4BCD73}"/>
                    </a:ext>
                  </a:extLst>
                </p14:cNvPr>
                <p14:cNvContentPartPr/>
                <p14:nvPr/>
              </p14:nvContentPartPr>
              <p14:xfrm>
                <a:off x="8240122" y="594752"/>
                <a:ext cx="360" cy="360"/>
              </p14:xfrm>
            </p:contentPart>
          </mc:Choice>
          <mc:Fallback xmlns="">
            <p:pic>
              <p:nvPicPr>
                <p:cNvPr id="28" name="Freihand 27">
                  <a:extLst>
                    <a:ext uri="{FF2B5EF4-FFF2-40B4-BE49-F238E27FC236}">
                      <a16:creationId xmlns:a16="http://schemas.microsoft.com/office/drawing/2014/main" id="{620B7928-B84A-4547-BE18-FD205C4BCD73}"/>
                    </a:ext>
                  </a:extLst>
                </p:cNvPr>
                <p:cNvPicPr/>
                <p:nvPr/>
              </p:nvPicPr>
              <p:blipFill>
                <a:blip r:embed="rId40"/>
                <a:stretch>
                  <a:fillRect/>
                </a:stretch>
              </p:blipFill>
              <p:spPr>
                <a:xfrm>
                  <a:off x="8235802" y="590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B580B771-66EA-4739-9F8B-65EF845A1A55}"/>
                    </a:ext>
                  </a:extLst>
                </p14:cNvPr>
                <p14:cNvContentPartPr/>
                <p14:nvPr/>
              </p14:nvContentPartPr>
              <p14:xfrm>
                <a:off x="8433082" y="617432"/>
                <a:ext cx="296640" cy="133560"/>
              </p14:xfrm>
            </p:contentPart>
          </mc:Choice>
          <mc:Fallback xmlns="">
            <p:pic>
              <p:nvPicPr>
                <p:cNvPr id="29" name="Freihand 28">
                  <a:extLst>
                    <a:ext uri="{FF2B5EF4-FFF2-40B4-BE49-F238E27FC236}">
                      <a16:creationId xmlns:a16="http://schemas.microsoft.com/office/drawing/2014/main" id="{B580B771-66EA-4739-9F8B-65EF845A1A55}"/>
                    </a:ext>
                  </a:extLst>
                </p:cNvPr>
                <p:cNvPicPr/>
                <p:nvPr/>
              </p:nvPicPr>
              <p:blipFill>
                <a:blip r:embed="rId42"/>
                <a:stretch>
                  <a:fillRect/>
                </a:stretch>
              </p:blipFill>
              <p:spPr>
                <a:xfrm>
                  <a:off x="8428762" y="613112"/>
                  <a:ext cx="305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15C5D42-2DD2-4366-B03B-595CB23658D6}"/>
                    </a:ext>
                  </a:extLst>
                </p14:cNvPr>
                <p14:cNvContentPartPr/>
                <p14:nvPr/>
              </p14:nvContentPartPr>
              <p14:xfrm>
                <a:off x="8797402" y="626072"/>
                <a:ext cx="187920" cy="88920"/>
              </p14:xfrm>
            </p:contentPart>
          </mc:Choice>
          <mc:Fallback xmlns="">
            <p:pic>
              <p:nvPicPr>
                <p:cNvPr id="30" name="Freihand 29">
                  <a:extLst>
                    <a:ext uri="{FF2B5EF4-FFF2-40B4-BE49-F238E27FC236}">
                      <a16:creationId xmlns:a16="http://schemas.microsoft.com/office/drawing/2014/main" id="{F15C5D42-2DD2-4366-B03B-595CB23658D6}"/>
                    </a:ext>
                  </a:extLst>
                </p:cNvPr>
                <p:cNvPicPr/>
                <p:nvPr/>
              </p:nvPicPr>
              <p:blipFill>
                <a:blip r:embed="rId44"/>
                <a:stretch>
                  <a:fillRect/>
                </a:stretch>
              </p:blipFill>
              <p:spPr>
                <a:xfrm>
                  <a:off x="8793082" y="621752"/>
                  <a:ext cx="196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444E9046-9803-4087-B2E0-976ADA2545FC}"/>
                    </a:ext>
                  </a:extLst>
                </p14:cNvPr>
                <p14:cNvContentPartPr/>
                <p14:nvPr/>
              </p14:nvContentPartPr>
              <p14:xfrm>
                <a:off x="8967322" y="492512"/>
                <a:ext cx="133200" cy="217080"/>
              </p14:xfrm>
            </p:contentPart>
          </mc:Choice>
          <mc:Fallback xmlns="">
            <p:pic>
              <p:nvPicPr>
                <p:cNvPr id="31" name="Freihand 30">
                  <a:extLst>
                    <a:ext uri="{FF2B5EF4-FFF2-40B4-BE49-F238E27FC236}">
                      <a16:creationId xmlns:a16="http://schemas.microsoft.com/office/drawing/2014/main" id="{444E9046-9803-4087-B2E0-976ADA2545FC}"/>
                    </a:ext>
                  </a:extLst>
                </p:cNvPr>
                <p:cNvPicPr/>
                <p:nvPr/>
              </p:nvPicPr>
              <p:blipFill>
                <a:blip r:embed="rId46"/>
                <a:stretch>
                  <a:fillRect/>
                </a:stretch>
              </p:blipFill>
              <p:spPr>
                <a:xfrm>
                  <a:off x="8963002" y="488192"/>
                  <a:ext cx="141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61CB8078-0D6F-4B82-AB26-7F73F11C61E4}"/>
                    </a:ext>
                  </a:extLst>
                </p14:cNvPr>
                <p14:cNvContentPartPr/>
                <p14:nvPr/>
              </p14:nvContentPartPr>
              <p14:xfrm>
                <a:off x="9033922" y="642272"/>
                <a:ext cx="106920" cy="56880"/>
              </p14:xfrm>
            </p:contentPart>
          </mc:Choice>
          <mc:Fallback xmlns="">
            <p:pic>
              <p:nvPicPr>
                <p:cNvPr id="32" name="Freihand 31">
                  <a:extLst>
                    <a:ext uri="{FF2B5EF4-FFF2-40B4-BE49-F238E27FC236}">
                      <a16:creationId xmlns:a16="http://schemas.microsoft.com/office/drawing/2014/main" id="{61CB8078-0D6F-4B82-AB26-7F73F11C61E4}"/>
                    </a:ext>
                  </a:extLst>
                </p:cNvPr>
                <p:cNvPicPr/>
                <p:nvPr/>
              </p:nvPicPr>
              <p:blipFill>
                <a:blip r:embed="rId48"/>
                <a:stretch>
                  <a:fillRect/>
                </a:stretch>
              </p:blipFill>
              <p:spPr>
                <a:xfrm>
                  <a:off x="9029602" y="637952"/>
                  <a:ext cx="115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044029DE-1329-4081-A785-F322ABE69CE7}"/>
                    </a:ext>
                  </a:extLst>
                </p14:cNvPr>
                <p14:cNvContentPartPr/>
                <p14:nvPr/>
              </p14:nvContentPartPr>
              <p14:xfrm>
                <a:off x="9135442" y="486752"/>
                <a:ext cx="612360" cy="208080"/>
              </p14:xfrm>
            </p:contentPart>
          </mc:Choice>
          <mc:Fallback xmlns="">
            <p:pic>
              <p:nvPicPr>
                <p:cNvPr id="33" name="Freihand 32">
                  <a:extLst>
                    <a:ext uri="{FF2B5EF4-FFF2-40B4-BE49-F238E27FC236}">
                      <a16:creationId xmlns:a16="http://schemas.microsoft.com/office/drawing/2014/main" id="{044029DE-1329-4081-A785-F322ABE69CE7}"/>
                    </a:ext>
                  </a:extLst>
                </p:cNvPr>
                <p:cNvPicPr/>
                <p:nvPr/>
              </p:nvPicPr>
              <p:blipFill>
                <a:blip r:embed="rId50"/>
                <a:stretch>
                  <a:fillRect/>
                </a:stretch>
              </p:blipFill>
              <p:spPr>
                <a:xfrm>
                  <a:off x="9131122" y="482432"/>
                  <a:ext cx="621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9BF1D126-DE43-4406-9CC1-613995634A8C}"/>
                    </a:ext>
                  </a:extLst>
                </p14:cNvPr>
                <p14:cNvContentPartPr/>
                <p14:nvPr/>
              </p14:nvContentPartPr>
              <p14:xfrm>
                <a:off x="9974962" y="521312"/>
                <a:ext cx="18360" cy="105480"/>
              </p14:xfrm>
            </p:contentPart>
          </mc:Choice>
          <mc:Fallback xmlns="">
            <p:pic>
              <p:nvPicPr>
                <p:cNvPr id="34" name="Freihand 33">
                  <a:extLst>
                    <a:ext uri="{FF2B5EF4-FFF2-40B4-BE49-F238E27FC236}">
                      <a16:creationId xmlns:a16="http://schemas.microsoft.com/office/drawing/2014/main" id="{9BF1D126-DE43-4406-9CC1-613995634A8C}"/>
                    </a:ext>
                  </a:extLst>
                </p:cNvPr>
                <p:cNvPicPr/>
                <p:nvPr/>
              </p:nvPicPr>
              <p:blipFill>
                <a:blip r:embed="rId52"/>
                <a:stretch>
                  <a:fillRect/>
                </a:stretch>
              </p:blipFill>
              <p:spPr>
                <a:xfrm>
                  <a:off x="9970642" y="516992"/>
                  <a:ext cx="27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908C620-4DC2-405E-B7C6-645BCB2D0D8D}"/>
                    </a:ext>
                  </a:extLst>
                </p14:cNvPr>
                <p14:cNvContentPartPr/>
                <p14:nvPr/>
              </p14:nvContentPartPr>
              <p14:xfrm>
                <a:off x="9867682" y="442112"/>
                <a:ext cx="202680" cy="109440"/>
              </p14:xfrm>
            </p:contentPart>
          </mc:Choice>
          <mc:Fallback xmlns="">
            <p:pic>
              <p:nvPicPr>
                <p:cNvPr id="35" name="Freihand 34">
                  <a:extLst>
                    <a:ext uri="{FF2B5EF4-FFF2-40B4-BE49-F238E27FC236}">
                      <a16:creationId xmlns:a16="http://schemas.microsoft.com/office/drawing/2014/main" id="{B908C620-4DC2-405E-B7C6-645BCB2D0D8D}"/>
                    </a:ext>
                  </a:extLst>
                </p:cNvPr>
                <p:cNvPicPr/>
                <p:nvPr/>
              </p:nvPicPr>
              <p:blipFill>
                <a:blip r:embed="rId54"/>
                <a:stretch>
                  <a:fillRect/>
                </a:stretch>
              </p:blipFill>
              <p:spPr>
                <a:xfrm>
                  <a:off x="9863362" y="437792"/>
                  <a:ext cx="211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832EEE3E-F738-4AAA-A733-02047BDD600B}"/>
                    </a:ext>
                  </a:extLst>
                </p14:cNvPr>
                <p14:cNvContentPartPr/>
                <p14:nvPr/>
              </p14:nvContentPartPr>
              <p14:xfrm>
                <a:off x="10048042" y="534992"/>
                <a:ext cx="238320" cy="63720"/>
              </p14:xfrm>
            </p:contentPart>
          </mc:Choice>
          <mc:Fallback xmlns="">
            <p:pic>
              <p:nvPicPr>
                <p:cNvPr id="36" name="Freihand 35">
                  <a:extLst>
                    <a:ext uri="{FF2B5EF4-FFF2-40B4-BE49-F238E27FC236}">
                      <a16:creationId xmlns:a16="http://schemas.microsoft.com/office/drawing/2014/main" id="{832EEE3E-F738-4AAA-A733-02047BDD600B}"/>
                    </a:ext>
                  </a:extLst>
                </p:cNvPr>
                <p:cNvPicPr/>
                <p:nvPr/>
              </p:nvPicPr>
              <p:blipFill>
                <a:blip r:embed="rId56"/>
                <a:stretch>
                  <a:fillRect/>
                </a:stretch>
              </p:blipFill>
              <p:spPr>
                <a:xfrm>
                  <a:off x="10043722" y="530672"/>
                  <a:ext cx="24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A28CC460-51D0-4413-A4C2-13A5ED7E9580}"/>
                    </a:ext>
                  </a:extLst>
                </p14:cNvPr>
                <p14:cNvContentPartPr/>
                <p14:nvPr/>
              </p14:nvContentPartPr>
              <p14:xfrm>
                <a:off x="10271242" y="450032"/>
                <a:ext cx="16560" cy="44280"/>
              </p14:xfrm>
            </p:contentPart>
          </mc:Choice>
          <mc:Fallback xmlns="">
            <p:pic>
              <p:nvPicPr>
                <p:cNvPr id="37" name="Freihand 36">
                  <a:extLst>
                    <a:ext uri="{FF2B5EF4-FFF2-40B4-BE49-F238E27FC236}">
                      <a16:creationId xmlns:a16="http://schemas.microsoft.com/office/drawing/2014/main" id="{A28CC460-51D0-4413-A4C2-13A5ED7E9580}"/>
                    </a:ext>
                  </a:extLst>
                </p:cNvPr>
                <p:cNvPicPr/>
                <p:nvPr/>
              </p:nvPicPr>
              <p:blipFill>
                <a:blip r:embed="rId58"/>
                <a:stretch>
                  <a:fillRect/>
                </a:stretch>
              </p:blipFill>
              <p:spPr>
                <a:xfrm>
                  <a:off x="10266922" y="445712"/>
                  <a:ext cx="25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161D4957-5E5A-472E-81BD-21623285A4C1}"/>
                    </a:ext>
                  </a:extLst>
                </p14:cNvPr>
                <p14:cNvContentPartPr/>
                <p14:nvPr/>
              </p14:nvContentPartPr>
              <p14:xfrm>
                <a:off x="10304722" y="519512"/>
                <a:ext cx="139680" cy="73800"/>
              </p14:xfrm>
            </p:contentPart>
          </mc:Choice>
          <mc:Fallback xmlns="">
            <p:pic>
              <p:nvPicPr>
                <p:cNvPr id="38" name="Freihand 37">
                  <a:extLst>
                    <a:ext uri="{FF2B5EF4-FFF2-40B4-BE49-F238E27FC236}">
                      <a16:creationId xmlns:a16="http://schemas.microsoft.com/office/drawing/2014/main" id="{161D4957-5E5A-472E-81BD-21623285A4C1}"/>
                    </a:ext>
                  </a:extLst>
                </p:cNvPr>
                <p:cNvPicPr/>
                <p:nvPr/>
              </p:nvPicPr>
              <p:blipFill>
                <a:blip r:embed="rId60"/>
                <a:stretch>
                  <a:fillRect/>
                </a:stretch>
              </p:blipFill>
              <p:spPr>
                <a:xfrm>
                  <a:off x="10300402" y="515192"/>
                  <a:ext cx="148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1691D193-83F4-4904-BA6A-601794D966D7}"/>
                    </a:ext>
                  </a:extLst>
                </p14:cNvPr>
                <p14:cNvContentPartPr/>
                <p14:nvPr/>
              </p14:nvContentPartPr>
              <p14:xfrm>
                <a:off x="10432882" y="447872"/>
                <a:ext cx="281520" cy="135720"/>
              </p14:xfrm>
            </p:contentPart>
          </mc:Choice>
          <mc:Fallback xmlns="">
            <p:pic>
              <p:nvPicPr>
                <p:cNvPr id="39" name="Freihand 38">
                  <a:extLst>
                    <a:ext uri="{FF2B5EF4-FFF2-40B4-BE49-F238E27FC236}">
                      <a16:creationId xmlns:a16="http://schemas.microsoft.com/office/drawing/2014/main" id="{1691D193-83F4-4904-BA6A-601794D966D7}"/>
                    </a:ext>
                  </a:extLst>
                </p:cNvPr>
                <p:cNvPicPr/>
                <p:nvPr/>
              </p:nvPicPr>
              <p:blipFill>
                <a:blip r:embed="rId62"/>
                <a:stretch>
                  <a:fillRect/>
                </a:stretch>
              </p:blipFill>
              <p:spPr>
                <a:xfrm>
                  <a:off x="10428562" y="443552"/>
                  <a:ext cx="290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2435498-0C53-45DD-B31A-A1206B39FE20}"/>
                    </a:ext>
                  </a:extLst>
                </p14:cNvPr>
                <p14:cNvContentPartPr/>
                <p14:nvPr/>
              </p14:nvContentPartPr>
              <p14:xfrm>
                <a:off x="10777762" y="348872"/>
                <a:ext cx="18360" cy="220320"/>
              </p14:xfrm>
            </p:contentPart>
          </mc:Choice>
          <mc:Fallback xmlns="">
            <p:pic>
              <p:nvPicPr>
                <p:cNvPr id="40" name="Freihand 39">
                  <a:extLst>
                    <a:ext uri="{FF2B5EF4-FFF2-40B4-BE49-F238E27FC236}">
                      <a16:creationId xmlns:a16="http://schemas.microsoft.com/office/drawing/2014/main" id="{62435498-0C53-45DD-B31A-A1206B39FE20}"/>
                    </a:ext>
                  </a:extLst>
                </p:cNvPr>
                <p:cNvPicPr/>
                <p:nvPr/>
              </p:nvPicPr>
              <p:blipFill>
                <a:blip r:embed="rId64"/>
                <a:stretch>
                  <a:fillRect/>
                </a:stretch>
              </p:blipFill>
              <p:spPr>
                <a:xfrm>
                  <a:off x="10773442" y="344552"/>
                  <a:ext cx="27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858F55D0-AE19-4C5A-93A8-B3307ECE5F78}"/>
                    </a:ext>
                  </a:extLst>
                </p14:cNvPr>
                <p14:cNvContentPartPr/>
                <p14:nvPr/>
              </p14:nvContentPartPr>
              <p14:xfrm>
                <a:off x="8050042" y="1008032"/>
                <a:ext cx="121680" cy="166680"/>
              </p14:xfrm>
            </p:contentPart>
          </mc:Choice>
          <mc:Fallback xmlns="">
            <p:pic>
              <p:nvPicPr>
                <p:cNvPr id="42" name="Freihand 41">
                  <a:extLst>
                    <a:ext uri="{FF2B5EF4-FFF2-40B4-BE49-F238E27FC236}">
                      <a16:creationId xmlns:a16="http://schemas.microsoft.com/office/drawing/2014/main" id="{858F55D0-AE19-4C5A-93A8-B3307ECE5F78}"/>
                    </a:ext>
                  </a:extLst>
                </p:cNvPr>
                <p:cNvPicPr/>
                <p:nvPr/>
              </p:nvPicPr>
              <p:blipFill>
                <a:blip r:embed="rId66"/>
                <a:stretch>
                  <a:fillRect/>
                </a:stretch>
              </p:blipFill>
              <p:spPr>
                <a:xfrm>
                  <a:off x="8045722" y="1003712"/>
                  <a:ext cx="130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85B45AB5-964D-4616-8394-41335FC29F2B}"/>
                    </a:ext>
                  </a:extLst>
                </p14:cNvPr>
                <p14:cNvContentPartPr/>
                <p14:nvPr/>
              </p14:nvContentPartPr>
              <p14:xfrm>
                <a:off x="8169922" y="1076072"/>
                <a:ext cx="50760" cy="90360"/>
              </p14:xfrm>
            </p:contentPart>
          </mc:Choice>
          <mc:Fallback xmlns="">
            <p:pic>
              <p:nvPicPr>
                <p:cNvPr id="43" name="Freihand 42">
                  <a:extLst>
                    <a:ext uri="{FF2B5EF4-FFF2-40B4-BE49-F238E27FC236}">
                      <a16:creationId xmlns:a16="http://schemas.microsoft.com/office/drawing/2014/main" id="{85B45AB5-964D-4616-8394-41335FC29F2B}"/>
                    </a:ext>
                  </a:extLst>
                </p:cNvPr>
                <p:cNvPicPr/>
                <p:nvPr/>
              </p:nvPicPr>
              <p:blipFill>
                <a:blip r:embed="rId68"/>
                <a:stretch>
                  <a:fillRect/>
                </a:stretch>
              </p:blipFill>
              <p:spPr>
                <a:xfrm>
                  <a:off x="8165602" y="1071752"/>
                  <a:ext cx="59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FBCD3264-8E30-46A6-BB72-FB91EE78E3FA}"/>
                    </a:ext>
                  </a:extLst>
                </p14:cNvPr>
                <p14:cNvContentPartPr/>
                <p14:nvPr/>
              </p14:nvContentPartPr>
              <p14:xfrm>
                <a:off x="8194402" y="884912"/>
                <a:ext cx="85680" cy="84960"/>
              </p14:xfrm>
            </p:contentPart>
          </mc:Choice>
          <mc:Fallback xmlns="">
            <p:pic>
              <p:nvPicPr>
                <p:cNvPr id="45" name="Freihand 44">
                  <a:extLst>
                    <a:ext uri="{FF2B5EF4-FFF2-40B4-BE49-F238E27FC236}">
                      <a16:creationId xmlns:a16="http://schemas.microsoft.com/office/drawing/2014/main" id="{FBCD3264-8E30-46A6-BB72-FB91EE78E3FA}"/>
                    </a:ext>
                  </a:extLst>
                </p:cNvPr>
                <p:cNvPicPr/>
                <p:nvPr/>
              </p:nvPicPr>
              <p:blipFill>
                <a:blip r:embed="rId70"/>
                <a:stretch>
                  <a:fillRect/>
                </a:stretch>
              </p:blipFill>
              <p:spPr>
                <a:xfrm>
                  <a:off x="8190082" y="880592"/>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D23C28AA-1BC4-4FB0-A8F9-45E62B65F3AD}"/>
                    </a:ext>
                  </a:extLst>
                </p14:cNvPr>
                <p14:cNvContentPartPr/>
                <p14:nvPr/>
              </p14:nvContentPartPr>
              <p14:xfrm>
                <a:off x="8277562" y="891392"/>
                <a:ext cx="50400" cy="68400"/>
              </p14:xfrm>
            </p:contentPart>
          </mc:Choice>
          <mc:Fallback xmlns="">
            <p:pic>
              <p:nvPicPr>
                <p:cNvPr id="46" name="Freihand 45">
                  <a:extLst>
                    <a:ext uri="{FF2B5EF4-FFF2-40B4-BE49-F238E27FC236}">
                      <a16:creationId xmlns:a16="http://schemas.microsoft.com/office/drawing/2014/main" id="{D23C28AA-1BC4-4FB0-A8F9-45E62B65F3AD}"/>
                    </a:ext>
                  </a:extLst>
                </p:cNvPr>
                <p:cNvPicPr/>
                <p:nvPr/>
              </p:nvPicPr>
              <p:blipFill>
                <a:blip r:embed="rId72"/>
                <a:stretch>
                  <a:fillRect/>
                </a:stretch>
              </p:blipFill>
              <p:spPr>
                <a:xfrm>
                  <a:off x="8273242" y="887072"/>
                  <a:ext cx="5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52C53C5D-48C0-4DD9-84E2-3DBE2174F915}"/>
                    </a:ext>
                  </a:extLst>
                </p14:cNvPr>
                <p14:cNvContentPartPr/>
                <p14:nvPr/>
              </p14:nvContentPartPr>
              <p14:xfrm>
                <a:off x="8343442" y="879512"/>
                <a:ext cx="78120" cy="63000"/>
              </p14:xfrm>
            </p:contentPart>
          </mc:Choice>
          <mc:Fallback xmlns="">
            <p:pic>
              <p:nvPicPr>
                <p:cNvPr id="47" name="Freihand 46">
                  <a:extLst>
                    <a:ext uri="{FF2B5EF4-FFF2-40B4-BE49-F238E27FC236}">
                      <a16:creationId xmlns:a16="http://schemas.microsoft.com/office/drawing/2014/main" id="{52C53C5D-48C0-4DD9-84E2-3DBE2174F915}"/>
                    </a:ext>
                  </a:extLst>
                </p:cNvPr>
                <p:cNvPicPr/>
                <p:nvPr/>
              </p:nvPicPr>
              <p:blipFill>
                <a:blip r:embed="rId74"/>
                <a:stretch>
                  <a:fillRect/>
                </a:stretch>
              </p:blipFill>
              <p:spPr>
                <a:xfrm>
                  <a:off x="8339122" y="875192"/>
                  <a:ext cx="86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2803315-F0C3-4C95-857C-FCFC8F594DCD}"/>
                    </a:ext>
                  </a:extLst>
                </p14:cNvPr>
                <p14:cNvContentPartPr/>
                <p14:nvPr/>
              </p14:nvContentPartPr>
              <p14:xfrm>
                <a:off x="8438122" y="864032"/>
                <a:ext cx="54000" cy="91080"/>
              </p14:xfrm>
            </p:contentPart>
          </mc:Choice>
          <mc:Fallback xmlns="">
            <p:pic>
              <p:nvPicPr>
                <p:cNvPr id="48" name="Freihand 47">
                  <a:extLst>
                    <a:ext uri="{FF2B5EF4-FFF2-40B4-BE49-F238E27FC236}">
                      <a16:creationId xmlns:a16="http://schemas.microsoft.com/office/drawing/2014/main" id="{32803315-F0C3-4C95-857C-FCFC8F594DCD}"/>
                    </a:ext>
                  </a:extLst>
                </p:cNvPr>
                <p:cNvPicPr/>
                <p:nvPr/>
              </p:nvPicPr>
              <p:blipFill>
                <a:blip r:embed="rId76"/>
                <a:stretch>
                  <a:fillRect/>
                </a:stretch>
              </p:blipFill>
              <p:spPr>
                <a:xfrm>
                  <a:off x="8433802" y="859712"/>
                  <a:ext cx="62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D868DD7A-977D-467B-81EB-AD9155558A32}"/>
                    </a:ext>
                  </a:extLst>
                </p14:cNvPr>
                <p14:cNvContentPartPr/>
                <p14:nvPr/>
              </p14:nvContentPartPr>
              <p14:xfrm>
                <a:off x="8509402" y="975632"/>
                <a:ext cx="113400" cy="135360"/>
              </p14:xfrm>
            </p:contentPart>
          </mc:Choice>
          <mc:Fallback xmlns="">
            <p:pic>
              <p:nvPicPr>
                <p:cNvPr id="49" name="Freihand 48">
                  <a:extLst>
                    <a:ext uri="{FF2B5EF4-FFF2-40B4-BE49-F238E27FC236}">
                      <a16:creationId xmlns:a16="http://schemas.microsoft.com/office/drawing/2014/main" id="{D868DD7A-977D-467B-81EB-AD9155558A32}"/>
                    </a:ext>
                  </a:extLst>
                </p:cNvPr>
                <p:cNvPicPr/>
                <p:nvPr/>
              </p:nvPicPr>
              <p:blipFill>
                <a:blip r:embed="rId78"/>
                <a:stretch>
                  <a:fillRect/>
                </a:stretch>
              </p:blipFill>
              <p:spPr>
                <a:xfrm>
                  <a:off x="8505082" y="971312"/>
                  <a:ext cx="122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01E36075-738E-4E1F-8F6E-CC13C74BA29D}"/>
                    </a:ext>
                  </a:extLst>
                </p14:cNvPr>
                <p14:cNvContentPartPr/>
                <p14:nvPr/>
              </p14:nvContentPartPr>
              <p14:xfrm>
                <a:off x="8520922" y="1020272"/>
                <a:ext cx="118080" cy="54360"/>
              </p14:xfrm>
            </p:contentPart>
          </mc:Choice>
          <mc:Fallback xmlns="">
            <p:pic>
              <p:nvPicPr>
                <p:cNvPr id="50" name="Freihand 49">
                  <a:extLst>
                    <a:ext uri="{FF2B5EF4-FFF2-40B4-BE49-F238E27FC236}">
                      <a16:creationId xmlns:a16="http://schemas.microsoft.com/office/drawing/2014/main" id="{01E36075-738E-4E1F-8F6E-CC13C74BA29D}"/>
                    </a:ext>
                  </a:extLst>
                </p:cNvPr>
                <p:cNvPicPr/>
                <p:nvPr/>
              </p:nvPicPr>
              <p:blipFill>
                <a:blip r:embed="rId80"/>
                <a:stretch>
                  <a:fillRect/>
                </a:stretch>
              </p:blipFill>
              <p:spPr>
                <a:xfrm>
                  <a:off x="8516602" y="1015952"/>
                  <a:ext cx="126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0642515A-6DE8-49D6-9E5C-BC27C963D49A}"/>
                    </a:ext>
                  </a:extLst>
                </p14:cNvPr>
                <p14:cNvContentPartPr/>
                <p14:nvPr/>
              </p14:nvContentPartPr>
              <p14:xfrm>
                <a:off x="8669962" y="1053752"/>
                <a:ext cx="37440" cy="57600"/>
              </p14:xfrm>
            </p:contentPart>
          </mc:Choice>
          <mc:Fallback xmlns="">
            <p:pic>
              <p:nvPicPr>
                <p:cNvPr id="51" name="Freihand 50">
                  <a:extLst>
                    <a:ext uri="{FF2B5EF4-FFF2-40B4-BE49-F238E27FC236}">
                      <a16:creationId xmlns:a16="http://schemas.microsoft.com/office/drawing/2014/main" id="{0642515A-6DE8-49D6-9E5C-BC27C963D49A}"/>
                    </a:ext>
                  </a:extLst>
                </p:cNvPr>
                <p:cNvPicPr/>
                <p:nvPr/>
              </p:nvPicPr>
              <p:blipFill>
                <a:blip r:embed="rId82"/>
                <a:stretch>
                  <a:fillRect/>
                </a:stretch>
              </p:blipFill>
              <p:spPr>
                <a:xfrm>
                  <a:off x="8665642" y="1049432"/>
                  <a:ext cx="46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62E9E8B0-FE7D-4021-B26E-D189921290D0}"/>
                    </a:ext>
                  </a:extLst>
                </p14:cNvPr>
                <p14:cNvContentPartPr/>
                <p14:nvPr/>
              </p14:nvContentPartPr>
              <p14:xfrm>
                <a:off x="8673562" y="867992"/>
                <a:ext cx="97920" cy="71640"/>
              </p14:xfrm>
            </p:contentPart>
          </mc:Choice>
          <mc:Fallback xmlns="">
            <p:pic>
              <p:nvPicPr>
                <p:cNvPr id="52" name="Freihand 51">
                  <a:extLst>
                    <a:ext uri="{FF2B5EF4-FFF2-40B4-BE49-F238E27FC236}">
                      <a16:creationId xmlns:a16="http://schemas.microsoft.com/office/drawing/2014/main" id="{62E9E8B0-FE7D-4021-B26E-D189921290D0}"/>
                    </a:ext>
                  </a:extLst>
                </p:cNvPr>
                <p:cNvPicPr/>
                <p:nvPr/>
              </p:nvPicPr>
              <p:blipFill>
                <a:blip r:embed="rId84"/>
                <a:stretch>
                  <a:fillRect/>
                </a:stretch>
              </p:blipFill>
              <p:spPr>
                <a:xfrm>
                  <a:off x="8669242" y="863672"/>
                  <a:ext cx="106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EDCF6FDB-A644-4B16-A004-484257778F92}"/>
                    </a:ext>
                  </a:extLst>
                </p14:cNvPr>
                <p14:cNvContentPartPr/>
                <p14:nvPr/>
              </p14:nvContentPartPr>
              <p14:xfrm>
                <a:off x="8781922" y="866912"/>
                <a:ext cx="57600" cy="63000"/>
              </p14:xfrm>
            </p:contentPart>
          </mc:Choice>
          <mc:Fallback xmlns="">
            <p:pic>
              <p:nvPicPr>
                <p:cNvPr id="53" name="Freihand 52">
                  <a:extLst>
                    <a:ext uri="{FF2B5EF4-FFF2-40B4-BE49-F238E27FC236}">
                      <a16:creationId xmlns:a16="http://schemas.microsoft.com/office/drawing/2014/main" id="{EDCF6FDB-A644-4B16-A004-484257778F92}"/>
                    </a:ext>
                  </a:extLst>
                </p:cNvPr>
                <p:cNvPicPr/>
                <p:nvPr/>
              </p:nvPicPr>
              <p:blipFill>
                <a:blip r:embed="rId86"/>
                <a:stretch>
                  <a:fillRect/>
                </a:stretch>
              </p:blipFill>
              <p:spPr>
                <a:xfrm>
                  <a:off x="8777602" y="862592"/>
                  <a:ext cx="66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93643112-E643-44C6-A599-23166BF83AD9}"/>
                    </a:ext>
                  </a:extLst>
                </p14:cNvPr>
                <p14:cNvContentPartPr/>
                <p14:nvPr/>
              </p14:nvContentPartPr>
              <p14:xfrm>
                <a:off x="8842402" y="846032"/>
                <a:ext cx="88200" cy="94320"/>
              </p14:xfrm>
            </p:contentPart>
          </mc:Choice>
          <mc:Fallback xmlns="">
            <p:pic>
              <p:nvPicPr>
                <p:cNvPr id="54" name="Freihand 53">
                  <a:extLst>
                    <a:ext uri="{FF2B5EF4-FFF2-40B4-BE49-F238E27FC236}">
                      <a16:creationId xmlns:a16="http://schemas.microsoft.com/office/drawing/2014/main" id="{93643112-E643-44C6-A599-23166BF83AD9}"/>
                    </a:ext>
                  </a:extLst>
                </p:cNvPr>
                <p:cNvPicPr/>
                <p:nvPr/>
              </p:nvPicPr>
              <p:blipFill>
                <a:blip r:embed="rId88"/>
                <a:stretch>
                  <a:fillRect/>
                </a:stretch>
              </p:blipFill>
              <p:spPr>
                <a:xfrm>
                  <a:off x="8838082" y="841712"/>
                  <a:ext cx="96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153BD4C6-97F1-4714-BE6D-10140609400A}"/>
                    </a:ext>
                  </a:extLst>
                </p14:cNvPr>
                <p14:cNvContentPartPr/>
                <p14:nvPr/>
              </p14:nvContentPartPr>
              <p14:xfrm>
                <a:off x="8944642" y="828032"/>
                <a:ext cx="60120" cy="86400"/>
              </p14:xfrm>
            </p:contentPart>
          </mc:Choice>
          <mc:Fallback xmlns="">
            <p:pic>
              <p:nvPicPr>
                <p:cNvPr id="55" name="Freihand 54">
                  <a:extLst>
                    <a:ext uri="{FF2B5EF4-FFF2-40B4-BE49-F238E27FC236}">
                      <a16:creationId xmlns:a16="http://schemas.microsoft.com/office/drawing/2014/main" id="{153BD4C6-97F1-4714-BE6D-10140609400A}"/>
                    </a:ext>
                  </a:extLst>
                </p:cNvPr>
                <p:cNvPicPr/>
                <p:nvPr/>
              </p:nvPicPr>
              <p:blipFill>
                <a:blip r:embed="rId90"/>
                <a:stretch>
                  <a:fillRect/>
                </a:stretch>
              </p:blipFill>
              <p:spPr>
                <a:xfrm>
                  <a:off x="8940322" y="823712"/>
                  <a:ext cx="68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AE225706-49F9-4038-879D-994A99AC6D55}"/>
                    </a:ext>
                  </a:extLst>
                </p14:cNvPr>
                <p14:cNvContentPartPr/>
                <p14:nvPr/>
              </p14:nvContentPartPr>
              <p14:xfrm>
                <a:off x="9146962" y="952952"/>
                <a:ext cx="2880" cy="106920"/>
              </p14:xfrm>
            </p:contentPart>
          </mc:Choice>
          <mc:Fallback xmlns="">
            <p:pic>
              <p:nvPicPr>
                <p:cNvPr id="56" name="Freihand 55">
                  <a:extLst>
                    <a:ext uri="{FF2B5EF4-FFF2-40B4-BE49-F238E27FC236}">
                      <a16:creationId xmlns:a16="http://schemas.microsoft.com/office/drawing/2014/main" id="{AE225706-49F9-4038-879D-994A99AC6D55}"/>
                    </a:ext>
                  </a:extLst>
                </p:cNvPr>
                <p:cNvPicPr/>
                <p:nvPr/>
              </p:nvPicPr>
              <p:blipFill>
                <a:blip r:embed="rId92"/>
                <a:stretch>
                  <a:fillRect/>
                </a:stretch>
              </p:blipFill>
              <p:spPr>
                <a:xfrm>
                  <a:off x="9142642" y="948632"/>
                  <a:ext cx="11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70B247C4-C5EB-4251-BA6C-1D635184E705}"/>
                    </a:ext>
                  </a:extLst>
                </p14:cNvPr>
                <p14:cNvContentPartPr/>
                <p14:nvPr/>
              </p14:nvContentPartPr>
              <p14:xfrm>
                <a:off x="9095122" y="969512"/>
                <a:ext cx="150840" cy="29520"/>
              </p14:xfrm>
            </p:contentPart>
          </mc:Choice>
          <mc:Fallback xmlns="">
            <p:pic>
              <p:nvPicPr>
                <p:cNvPr id="57" name="Freihand 56">
                  <a:extLst>
                    <a:ext uri="{FF2B5EF4-FFF2-40B4-BE49-F238E27FC236}">
                      <a16:creationId xmlns:a16="http://schemas.microsoft.com/office/drawing/2014/main" id="{70B247C4-C5EB-4251-BA6C-1D635184E705}"/>
                    </a:ext>
                  </a:extLst>
                </p:cNvPr>
                <p:cNvPicPr/>
                <p:nvPr/>
              </p:nvPicPr>
              <p:blipFill>
                <a:blip r:embed="rId94"/>
                <a:stretch>
                  <a:fillRect/>
                </a:stretch>
              </p:blipFill>
              <p:spPr>
                <a:xfrm>
                  <a:off x="9090802" y="965192"/>
                  <a:ext cx="159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BD6AF299-6E21-4EE3-A2F8-9AED6AF10BB4}"/>
                    </a:ext>
                  </a:extLst>
                </p14:cNvPr>
                <p14:cNvContentPartPr/>
                <p14:nvPr/>
              </p14:nvContentPartPr>
              <p14:xfrm>
                <a:off x="9246682" y="934952"/>
                <a:ext cx="106200" cy="183960"/>
              </p14:xfrm>
            </p:contentPart>
          </mc:Choice>
          <mc:Fallback xmlns="">
            <p:pic>
              <p:nvPicPr>
                <p:cNvPr id="58" name="Freihand 57">
                  <a:extLst>
                    <a:ext uri="{FF2B5EF4-FFF2-40B4-BE49-F238E27FC236}">
                      <a16:creationId xmlns:a16="http://schemas.microsoft.com/office/drawing/2014/main" id="{BD6AF299-6E21-4EE3-A2F8-9AED6AF10BB4}"/>
                    </a:ext>
                  </a:extLst>
                </p:cNvPr>
                <p:cNvPicPr/>
                <p:nvPr/>
              </p:nvPicPr>
              <p:blipFill>
                <a:blip r:embed="rId96"/>
                <a:stretch>
                  <a:fillRect/>
                </a:stretch>
              </p:blipFill>
              <p:spPr>
                <a:xfrm>
                  <a:off x="9242362" y="930632"/>
                  <a:ext cx="114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50FB006B-12D5-4559-A2D0-43459D06CAE5}"/>
                    </a:ext>
                  </a:extLst>
                </p14:cNvPr>
                <p14:cNvContentPartPr/>
                <p14:nvPr/>
              </p14:nvContentPartPr>
              <p14:xfrm>
                <a:off x="9381682" y="974192"/>
                <a:ext cx="54360" cy="83880"/>
              </p14:xfrm>
            </p:contentPart>
          </mc:Choice>
          <mc:Fallback xmlns="">
            <p:pic>
              <p:nvPicPr>
                <p:cNvPr id="59" name="Freihand 58">
                  <a:extLst>
                    <a:ext uri="{FF2B5EF4-FFF2-40B4-BE49-F238E27FC236}">
                      <a16:creationId xmlns:a16="http://schemas.microsoft.com/office/drawing/2014/main" id="{50FB006B-12D5-4559-A2D0-43459D06CAE5}"/>
                    </a:ext>
                  </a:extLst>
                </p:cNvPr>
                <p:cNvPicPr/>
                <p:nvPr/>
              </p:nvPicPr>
              <p:blipFill>
                <a:blip r:embed="rId98"/>
                <a:stretch>
                  <a:fillRect/>
                </a:stretch>
              </p:blipFill>
              <p:spPr>
                <a:xfrm>
                  <a:off x="9377362" y="969872"/>
                  <a:ext cx="63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E9267497-875C-4B78-B04A-8BF087964A36}"/>
                    </a:ext>
                  </a:extLst>
                </p14:cNvPr>
                <p14:cNvContentPartPr/>
                <p14:nvPr/>
              </p14:nvContentPartPr>
              <p14:xfrm>
                <a:off x="9390682" y="772952"/>
                <a:ext cx="110160" cy="89640"/>
              </p14:xfrm>
            </p:contentPart>
          </mc:Choice>
          <mc:Fallback xmlns="">
            <p:pic>
              <p:nvPicPr>
                <p:cNvPr id="60" name="Freihand 59">
                  <a:extLst>
                    <a:ext uri="{FF2B5EF4-FFF2-40B4-BE49-F238E27FC236}">
                      <a16:creationId xmlns:a16="http://schemas.microsoft.com/office/drawing/2014/main" id="{E9267497-875C-4B78-B04A-8BF087964A36}"/>
                    </a:ext>
                  </a:extLst>
                </p:cNvPr>
                <p:cNvPicPr/>
                <p:nvPr/>
              </p:nvPicPr>
              <p:blipFill>
                <a:blip r:embed="rId100"/>
                <a:stretch>
                  <a:fillRect/>
                </a:stretch>
              </p:blipFill>
              <p:spPr>
                <a:xfrm>
                  <a:off x="9386362" y="768632"/>
                  <a:ext cx="118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26DC06AF-A592-40E1-9438-F453A374DE17}"/>
                    </a:ext>
                  </a:extLst>
                </p14:cNvPr>
                <p14:cNvContentPartPr/>
                <p14:nvPr/>
              </p14:nvContentPartPr>
              <p14:xfrm>
                <a:off x="9490762" y="766832"/>
                <a:ext cx="69840" cy="80280"/>
              </p14:xfrm>
            </p:contentPart>
          </mc:Choice>
          <mc:Fallback xmlns="">
            <p:pic>
              <p:nvPicPr>
                <p:cNvPr id="61" name="Freihand 60">
                  <a:extLst>
                    <a:ext uri="{FF2B5EF4-FFF2-40B4-BE49-F238E27FC236}">
                      <a16:creationId xmlns:a16="http://schemas.microsoft.com/office/drawing/2014/main" id="{26DC06AF-A592-40E1-9438-F453A374DE17}"/>
                    </a:ext>
                  </a:extLst>
                </p:cNvPr>
                <p:cNvPicPr/>
                <p:nvPr/>
              </p:nvPicPr>
              <p:blipFill>
                <a:blip r:embed="rId102"/>
                <a:stretch>
                  <a:fillRect/>
                </a:stretch>
              </p:blipFill>
              <p:spPr>
                <a:xfrm>
                  <a:off x="9486442" y="762512"/>
                  <a:ext cx="78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BD4A2BF3-3E5C-4C92-BB1E-A7CD793F6928}"/>
                    </a:ext>
                  </a:extLst>
                </p14:cNvPr>
                <p14:cNvContentPartPr/>
                <p14:nvPr/>
              </p14:nvContentPartPr>
              <p14:xfrm>
                <a:off x="9574282" y="751712"/>
                <a:ext cx="75600" cy="84600"/>
              </p14:xfrm>
            </p:contentPart>
          </mc:Choice>
          <mc:Fallback xmlns="">
            <p:pic>
              <p:nvPicPr>
                <p:cNvPr id="62" name="Freihand 61">
                  <a:extLst>
                    <a:ext uri="{FF2B5EF4-FFF2-40B4-BE49-F238E27FC236}">
                      <a16:creationId xmlns:a16="http://schemas.microsoft.com/office/drawing/2014/main" id="{BD4A2BF3-3E5C-4C92-BB1E-A7CD793F6928}"/>
                    </a:ext>
                  </a:extLst>
                </p:cNvPr>
                <p:cNvPicPr/>
                <p:nvPr/>
              </p:nvPicPr>
              <p:blipFill>
                <a:blip r:embed="rId104"/>
                <a:stretch>
                  <a:fillRect/>
                </a:stretch>
              </p:blipFill>
              <p:spPr>
                <a:xfrm>
                  <a:off x="9569962" y="747392"/>
                  <a:ext cx="84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D1B6726A-5BE1-4A98-9B60-44FED04ECA40}"/>
                    </a:ext>
                  </a:extLst>
                </p14:cNvPr>
                <p14:cNvContentPartPr/>
                <p14:nvPr/>
              </p14:nvContentPartPr>
              <p14:xfrm>
                <a:off x="9660322" y="737672"/>
                <a:ext cx="61560" cy="84600"/>
              </p14:xfrm>
            </p:contentPart>
          </mc:Choice>
          <mc:Fallback xmlns="">
            <p:pic>
              <p:nvPicPr>
                <p:cNvPr id="63" name="Freihand 62">
                  <a:extLst>
                    <a:ext uri="{FF2B5EF4-FFF2-40B4-BE49-F238E27FC236}">
                      <a16:creationId xmlns:a16="http://schemas.microsoft.com/office/drawing/2014/main" id="{D1B6726A-5BE1-4A98-9B60-44FED04ECA40}"/>
                    </a:ext>
                  </a:extLst>
                </p:cNvPr>
                <p:cNvPicPr/>
                <p:nvPr/>
              </p:nvPicPr>
              <p:blipFill>
                <a:blip r:embed="rId106"/>
                <a:stretch>
                  <a:fillRect/>
                </a:stretch>
              </p:blipFill>
              <p:spPr>
                <a:xfrm>
                  <a:off x="9656002" y="733352"/>
                  <a:ext cx="70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8AE7D208-BD8E-47CE-88EF-ADEB6CD278D5}"/>
                    </a:ext>
                  </a:extLst>
                </p14:cNvPr>
                <p14:cNvContentPartPr/>
                <p14:nvPr/>
              </p14:nvContentPartPr>
              <p14:xfrm>
                <a:off x="9755722" y="897872"/>
                <a:ext cx="83160" cy="91080"/>
              </p14:xfrm>
            </p:contentPart>
          </mc:Choice>
          <mc:Fallback xmlns="">
            <p:pic>
              <p:nvPicPr>
                <p:cNvPr id="64" name="Freihand 63">
                  <a:extLst>
                    <a:ext uri="{FF2B5EF4-FFF2-40B4-BE49-F238E27FC236}">
                      <a16:creationId xmlns:a16="http://schemas.microsoft.com/office/drawing/2014/main" id="{8AE7D208-BD8E-47CE-88EF-ADEB6CD278D5}"/>
                    </a:ext>
                  </a:extLst>
                </p:cNvPr>
                <p:cNvPicPr/>
                <p:nvPr/>
              </p:nvPicPr>
              <p:blipFill>
                <a:blip r:embed="rId108"/>
                <a:stretch>
                  <a:fillRect/>
                </a:stretch>
              </p:blipFill>
              <p:spPr>
                <a:xfrm>
                  <a:off x="9751402" y="893552"/>
                  <a:ext cx="91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4E0D068B-011D-4582-BEB8-B604CE811443}"/>
                    </a:ext>
                  </a:extLst>
                </p14:cNvPr>
                <p14:cNvContentPartPr/>
                <p14:nvPr/>
              </p14:nvContentPartPr>
              <p14:xfrm>
                <a:off x="9749242" y="924872"/>
                <a:ext cx="96120" cy="35280"/>
              </p14:xfrm>
            </p:contentPart>
          </mc:Choice>
          <mc:Fallback xmlns="">
            <p:pic>
              <p:nvPicPr>
                <p:cNvPr id="65" name="Freihand 64">
                  <a:extLst>
                    <a:ext uri="{FF2B5EF4-FFF2-40B4-BE49-F238E27FC236}">
                      <a16:creationId xmlns:a16="http://schemas.microsoft.com/office/drawing/2014/main" id="{4E0D068B-011D-4582-BEB8-B604CE811443}"/>
                    </a:ext>
                  </a:extLst>
                </p:cNvPr>
                <p:cNvPicPr/>
                <p:nvPr/>
              </p:nvPicPr>
              <p:blipFill>
                <a:blip r:embed="rId110"/>
                <a:stretch>
                  <a:fillRect/>
                </a:stretch>
              </p:blipFill>
              <p:spPr>
                <a:xfrm>
                  <a:off x="9744922" y="920552"/>
                  <a:ext cx="104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C679280B-6F35-408F-884E-0421D7592606}"/>
                    </a:ext>
                  </a:extLst>
                </p14:cNvPr>
                <p14:cNvContentPartPr/>
                <p14:nvPr/>
              </p14:nvContentPartPr>
              <p14:xfrm>
                <a:off x="9856522" y="947192"/>
                <a:ext cx="89640" cy="81720"/>
              </p14:xfrm>
            </p:contentPart>
          </mc:Choice>
          <mc:Fallback xmlns="">
            <p:pic>
              <p:nvPicPr>
                <p:cNvPr id="66" name="Freihand 65">
                  <a:extLst>
                    <a:ext uri="{FF2B5EF4-FFF2-40B4-BE49-F238E27FC236}">
                      <a16:creationId xmlns:a16="http://schemas.microsoft.com/office/drawing/2014/main" id="{C679280B-6F35-408F-884E-0421D7592606}"/>
                    </a:ext>
                  </a:extLst>
                </p:cNvPr>
                <p:cNvPicPr/>
                <p:nvPr/>
              </p:nvPicPr>
              <p:blipFill>
                <a:blip r:embed="rId112"/>
                <a:stretch>
                  <a:fillRect/>
                </a:stretch>
              </p:blipFill>
              <p:spPr>
                <a:xfrm>
                  <a:off x="9852202" y="942872"/>
                  <a:ext cx="98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A3712711-7AFF-427C-BB42-D21B99F73688}"/>
                    </a:ext>
                  </a:extLst>
                </p14:cNvPr>
                <p14:cNvContentPartPr/>
                <p14:nvPr/>
              </p14:nvContentPartPr>
              <p14:xfrm>
                <a:off x="9848962" y="742712"/>
                <a:ext cx="63360" cy="73800"/>
              </p14:xfrm>
            </p:contentPart>
          </mc:Choice>
          <mc:Fallback xmlns="">
            <p:pic>
              <p:nvPicPr>
                <p:cNvPr id="68" name="Freihand 67">
                  <a:extLst>
                    <a:ext uri="{FF2B5EF4-FFF2-40B4-BE49-F238E27FC236}">
                      <a16:creationId xmlns:a16="http://schemas.microsoft.com/office/drawing/2014/main" id="{A3712711-7AFF-427C-BB42-D21B99F73688}"/>
                    </a:ext>
                  </a:extLst>
                </p:cNvPr>
                <p:cNvPicPr/>
                <p:nvPr/>
              </p:nvPicPr>
              <p:blipFill>
                <a:blip r:embed="rId114"/>
                <a:stretch>
                  <a:fillRect/>
                </a:stretch>
              </p:blipFill>
              <p:spPr>
                <a:xfrm>
                  <a:off x="9844642" y="738392"/>
                  <a:ext cx="72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012099B6-5FBF-4285-9B7D-E2FD61806020}"/>
                    </a:ext>
                  </a:extLst>
                </p14:cNvPr>
                <p14:cNvContentPartPr/>
                <p14:nvPr/>
              </p14:nvContentPartPr>
              <p14:xfrm>
                <a:off x="9922402" y="750992"/>
                <a:ext cx="66240" cy="66240"/>
              </p14:xfrm>
            </p:contentPart>
          </mc:Choice>
          <mc:Fallback xmlns="">
            <p:pic>
              <p:nvPicPr>
                <p:cNvPr id="69" name="Freihand 68">
                  <a:extLst>
                    <a:ext uri="{FF2B5EF4-FFF2-40B4-BE49-F238E27FC236}">
                      <a16:creationId xmlns:a16="http://schemas.microsoft.com/office/drawing/2014/main" id="{012099B6-5FBF-4285-9B7D-E2FD61806020}"/>
                    </a:ext>
                  </a:extLst>
                </p:cNvPr>
                <p:cNvPicPr/>
                <p:nvPr/>
              </p:nvPicPr>
              <p:blipFill>
                <a:blip r:embed="rId116"/>
                <a:stretch>
                  <a:fillRect/>
                </a:stretch>
              </p:blipFill>
              <p:spPr>
                <a:xfrm>
                  <a:off x="9918082" y="746672"/>
                  <a:ext cx="74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993C7DD3-5729-45B9-9457-6D986B4EB0B5}"/>
                    </a:ext>
                  </a:extLst>
                </p14:cNvPr>
                <p14:cNvContentPartPr/>
                <p14:nvPr/>
              </p14:nvContentPartPr>
              <p14:xfrm>
                <a:off x="9999442" y="716432"/>
                <a:ext cx="89640" cy="74160"/>
              </p14:xfrm>
            </p:contentPart>
          </mc:Choice>
          <mc:Fallback xmlns="">
            <p:pic>
              <p:nvPicPr>
                <p:cNvPr id="70" name="Freihand 69">
                  <a:extLst>
                    <a:ext uri="{FF2B5EF4-FFF2-40B4-BE49-F238E27FC236}">
                      <a16:creationId xmlns:a16="http://schemas.microsoft.com/office/drawing/2014/main" id="{993C7DD3-5729-45B9-9457-6D986B4EB0B5}"/>
                    </a:ext>
                  </a:extLst>
                </p:cNvPr>
                <p:cNvPicPr/>
                <p:nvPr/>
              </p:nvPicPr>
              <p:blipFill>
                <a:blip r:embed="rId118"/>
                <a:stretch>
                  <a:fillRect/>
                </a:stretch>
              </p:blipFill>
              <p:spPr>
                <a:xfrm>
                  <a:off x="9995122" y="712112"/>
                  <a:ext cx="98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4798CBBF-17E1-47A0-A12F-3FF6FE184A49}"/>
                    </a:ext>
                  </a:extLst>
                </p14:cNvPr>
                <p14:cNvContentPartPr/>
                <p14:nvPr/>
              </p14:nvContentPartPr>
              <p14:xfrm>
                <a:off x="10097002" y="701312"/>
                <a:ext cx="45720" cy="104760"/>
              </p14:xfrm>
            </p:contentPart>
          </mc:Choice>
          <mc:Fallback xmlns="">
            <p:pic>
              <p:nvPicPr>
                <p:cNvPr id="71" name="Freihand 70">
                  <a:extLst>
                    <a:ext uri="{FF2B5EF4-FFF2-40B4-BE49-F238E27FC236}">
                      <a16:creationId xmlns:a16="http://schemas.microsoft.com/office/drawing/2014/main" id="{4798CBBF-17E1-47A0-A12F-3FF6FE184A49}"/>
                    </a:ext>
                  </a:extLst>
                </p:cNvPr>
                <p:cNvPicPr/>
                <p:nvPr/>
              </p:nvPicPr>
              <p:blipFill>
                <a:blip r:embed="rId120"/>
                <a:stretch>
                  <a:fillRect/>
                </a:stretch>
              </p:blipFill>
              <p:spPr>
                <a:xfrm>
                  <a:off x="10092682" y="696992"/>
                  <a:ext cx="54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911B95AF-DDB3-49B0-945D-157209F33577}"/>
                    </a:ext>
                  </a:extLst>
                </p14:cNvPr>
                <p14:cNvContentPartPr/>
                <p14:nvPr/>
              </p14:nvContentPartPr>
              <p14:xfrm>
                <a:off x="10182322" y="903632"/>
                <a:ext cx="14400" cy="80280"/>
              </p14:xfrm>
            </p:contentPart>
          </mc:Choice>
          <mc:Fallback xmlns="">
            <p:pic>
              <p:nvPicPr>
                <p:cNvPr id="72" name="Freihand 71">
                  <a:extLst>
                    <a:ext uri="{FF2B5EF4-FFF2-40B4-BE49-F238E27FC236}">
                      <a16:creationId xmlns:a16="http://schemas.microsoft.com/office/drawing/2014/main" id="{911B95AF-DDB3-49B0-945D-157209F33577}"/>
                    </a:ext>
                  </a:extLst>
                </p:cNvPr>
                <p:cNvPicPr/>
                <p:nvPr/>
              </p:nvPicPr>
              <p:blipFill>
                <a:blip r:embed="rId122"/>
                <a:stretch>
                  <a:fillRect/>
                </a:stretch>
              </p:blipFill>
              <p:spPr>
                <a:xfrm>
                  <a:off x="10178002" y="899312"/>
                  <a:ext cx="23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675E987D-4E39-4ABD-80D5-5C35D43ACCDB}"/>
                    </a:ext>
                  </a:extLst>
                </p14:cNvPr>
                <p14:cNvContentPartPr/>
                <p14:nvPr/>
              </p14:nvContentPartPr>
              <p14:xfrm>
                <a:off x="10157482" y="952592"/>
                <a:ext cx="307440" cy="8280"/>
              </p14:xfrm>
            </p:contentPart>
          </mc:Choice>
          <mc:Fallback xmlns="">
            <p:pic>
              <p:nvPicPr>
                <p:cNvPr id="73" name="Freihand 72">
                  <a:extLst>
                    <a:ext uri="{FF2B5EF4-FFF2-40B4-BE49-F238E27FC236}">
                      <a16:creationId xmlns:a16="http://schemas.microsoft.com/office/drawing/2014/main" id="{675E987D-4E39-4ABD-80D5-5C35D43ACCDB}"/>
                    </a:ext>
                  </a:extLst>
                </p:cNvPr>
                <p:cNvPicPr/>
                <p:nvPr/>
              </p:nvPicPr>
              <p:blipFill>
                <a:blip r:embed="rId124"/>
                <a:stretch>
                  <a:fillRect/>
                </a:stretch>
              </p:blipFill>
              <p:spPr>
                <a:xfrm>
                  <a:off x="10153162" y="948272"/>
                  <a:ext cx="316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2EA004E0-AA7B-42B4-93B8-A53A03F0E0EE}"/>
                    </a:ext>
                  </a:extLst>
                </p14:cNvPr>
                <p14:cNvContentPartPr/>
                <p14:nvPr/>
              </p14:nvContentPartPr>
              <p14:xfrm>
                <a:off x="10594522" y="946112"/>
                <a:ext cx="120600" cy="10080"/>
              </p14:xfrm>
            </p:contentPart>
          </mc:Choice>
          <mc:Fallback xmlns="">
            <p:pic>
              <p:nvPicPr>
                <p:cNvPr id="74" name="Freihand 73">
                  <a:extLst>
                    <a:ext uri="{FF2B5EF4-FFF2-40B4-BE49-F238E27FC236}">
                      <a16:creationId xmlns:a16="http://schemas.microsoft.com/office/drawing/2014/main" id="{2EA004E0-AA7B-42B4-93B8-A53A03F0E0EE}"/>
                    </a:ext>
                  </a:extLst>
                </p:cNvPr>
                <p:cNvPicPr/>
                <p:nvPr/>
              </p:nvPicPr>
              <p:blipFill>
                <a:blip r:embed="rId126"/>
                <a:stretch>
                  <a:fillRect/>
                </a:stretch>
              </p:blipFill>
              <p:spPr>
                <a:xfrm>
                  <a:off x="10590202" y="941792"/>
                  <a:ext cx="129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D8924618-AF8C-4D9B-973C-5FC505A3FFAE}"/>
                    </a:ext>
                  </a:extLst>
                </p14:cNvPr>
                <p14:cNvContentPartPr/>
                <p14:nvPr/>
              </p14:nvContentPartPr>
              <p14:xfrm>
                <a:off x="10852282" y="843152"/>
                <a:ext cx="23400" cy="119160"/>
              </p14:xfrm>
            </p:contentPart>
          </mc:Choice>
          <mc:Fallback xmlns="">
            <p:pic>
              <p:nvPicPr>
                <p:cNvPr id="75" name="Freihand 74">
                  <a:extLst>
                    <a:ext uri="{FF2B5EF4-FFF2-40B4-BE49-F238E27FC236}">
                      <a16:creationId xmlns:a16="http://schemas.microsoft.com/office/drawing/2014/main" id="{D8924618-AF8C-4D9B-973C-5FC505A3FFAE}"/>
                    </a:ext>
                  </a:extLst>
                </p:cNvPr>
                <p:cNvPicPr/>
                <p:nvPr/>
              </p:nvPicPr>
              <p:blipFill>
                <a:blip r:embed="rId128"/>
                <a:stretch>
                  <a:fillRect/>
                </a:stretch>
              </p:blipFill>
              <p:spPr>
                <a:xfrm>
                  <a:off x="10847962" y="838832"/>
                  <a:ext cx="32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4F386AA8-5B0D-43B5-BD8C-E66E8C307AAB}"/>
                    </a:ext>
                  </a:extLst>
                </p14:cNvPr>
                <p14:cNvContentPartPr/>
                <p14:nvPr/>
              </p14:nvContentPartPr>
              <p14:xfrm>
                <a:off x="10791082" y="895352"/>
                <a:ext cx="135360" cy="7560"/>
              </p14:xfrm>
            </p:contentPart>
          </mc:Choice>
          <mc:Fallback xmlns="">
            <p:pic>
              <p:nvPicPr>
                <p:cNvPr id="76" name="Freihand 75">
                  <a:extLst>
                    <a:ext uri="{FF2B5EF4-FFF2-40B4-BE49-F238E27FC236}">
                      <a16:creationId xmlns:a16="http://schemas.microsoft.com/office/drawing/2014/main" id="{4F386AA8-5B0D-43B5-BD8C-E66E8C307AAB}"/>
                    </a:ext>
                  </a:extLst>
                </p:cNvPr>
                <p:cNvPicPr/>
                <p:nvPr/>
              </p:nvPicPr>
              <p:blipFill>
                <a:blip r:embed="rId130"/>
                <a:stretch>
                  <a:fillRect/>
                </a:stretch>
              </p:blipFill>
              <p:spPr>
                <a:xfrm>
                  <a:off x="10786762" y="891032"/>
                  <a:ext cx="144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250CBBC7-C391-4DAA-87AD-44274FB8EC0C}"/>
                    </a:ext>
                  </a:extLst>
                </p14:cNvPr>
                <p14:cNvContentPartPr/>
                <p14:nvPr/>
              </p14:nvContentPartPr>
              <p14:xfrm>
                <a:off x="10985122" y="786632"/>
                <a:ext cx="78480" cy="197280"/>
              </p14:xfrm>
            </p:contentPart>
          </mc:Choice>
          <mc:Fallback xmlns="">
            <p:pic>
              <p:nvPicPr>
                <p:cNvPr id="78" name="Freihand 77">
                  <a:extLst>
                    <a:ext uri="{FF2B5EF4-FFF2-40B4-BE49-F238E27FC236}">
                      <a16:creationId xmlns:a16="http://schemas.microsoft.com/office/drawing/2014/main" id="{250CBBC7-C391-4DAA-87AD-44274FB8EC0C}"/>
                    </a:ext>
                  </a:extLst>
                </p:cNvPr>
                <p:cNvPicPr/>
                <p:nvPr/>
              </p:nvPicPr>
              <p:blipFill>
                <a:blip r:embed="rId132"/>
                <a:stretch>
                  <a:fillRect/>
                </a:stretch>
              </p:blipFill>
              <p:spPr>
                <a:xfrm>
                  <a:off x="10980802" y="782312"/>
                  <a:ext cx="87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F13E8FEF-42F7-4D64-96C3-D819D51A6B41}"/>
                    </a:ext>
                  </a:extLst>
                </p14:cNvPr>
                <p14:cNvContentPartPr/>
                <p14:nvPr/>
              </p14:nvContentPartPr>
              <p14:xfrm>
                <a:off x="11063962" y="846752"/>
                <a:ext cx="82440" cy="88920"/>
              </p14:xfrm>
            </p:contentPart>
          </mc:Choice>
          <mc:Fallback xmlns="">
            <p:pic>
              <p:nvPicPr>
                <p:cNvPr id="79" name="Freihand 78">
                  <a:extLst>
                    <a:ext uri="{FF2B5EF4-FFF2-40B4-BE49-F238E27FC236}">
                      <a16:creationId xmlns:a16="http://schemas.microsoft.com/office/drawing/2014/main" id="{F13E8FEF-42F7-4D64-96C3-D819D51A6B41}"/>
                    </a:ext>
                  </a:extLst>
                </p:cNvPr>
                <p:cNvPicPr/>
                <p:nvPr/>
              </p:nvPicPr>
              <p:blipFill>
                <a:blip r:embed="rId134"/>
                <a:stretch>
                  <a:fillRect/>
                </a:stretch>
              </p:blipFill>
              <p:spPr>
                <a:xfrm>
                  <a:off x="11059642" y="842432"/>
                  <a:ext cx="91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E5E77D4D-F0DA-42C3-9EC0-C944FC5DA199}"/>
                    </a:ext>
                  </a:extLst>
                </p14:cNvPr>
                <p14:cNvContentPartPr/>
                <p14:nvPr/>
              </p14:nvContentPartPr>
              <p14:xfrm>
                <a:off x="11058562" y="637592"/>
                <a:ext cx="84600" cy="104400"/>
              </p14:xfrm>
            </p:contentPart>
          </mc:Choice>
          <mc:Fallback xmlns="">
            <p:pic>
              <p:nvPicPr>
                <p:cNvPr id="80" name="Freihand 79">
                  <a:extLst>
                    <a:ext uri="{FF2B5EF4-FFF2-40B4-BE49-F238E27FC236}">
                      <a16:creationId xmlns:a16="http://schemas.microsoft.com/office/drawing/2014/main" id="{E5E77D4D-F0DA-42C3-9EC0-C944FC5DA199}"/>
                    </a:ext>
                  </a:extLst>
                </p:cNvPr>
                <p:cNvPicPr/>
                <p:nvPr/>
              </p:nvPicPr>
              <p:blipFill>
                <a:blip r:embed="rId136"/>
                <a:stretch>
                  <a:fillRect/>
                </a:stretch>
              </p:blipFill>
              <p:spPr>
                <a:xfrm>
                  <a:off x="11054242" y="633272"/>
                  <a:ext cx="93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BAD575A5-2627-485B-BCF8-CACC5737083C}"/>
                    </a:ext>
                  </a:extLst>
                </p14:cNvPr>
                <p14:cNvContentPartPr/>
                <p14:nvPr/>
              </p14:nvContentPartPr>
              <p14:xfrm>
                <a:off x="11126602" y="628952"/>
                <a:ext cx="83880" cy="92880"/>
              </p14:xfrm>
            </p:contentPart>
          </mc:Choice>
          <mc:Fallback xmlns="">
            <p:pic>
              <p:nvPicPr>
                <p:cNvPr id="81" name="Freihand 80">
                  <a:extLst>
                    <a:ext uri="{FF2B5EF4-FFF2-40B4-BE49-F238E27FC236}">
                      <a16:creationId xmlns:a16="http://schemas.microsoft.com/office/drawing/2014/main" id="{BAD575A5-2627-485B-BCF8-CACC5737083C}"/>
                    </a:ext>
                  </a:extLst>
                </p:cNvPr>
                <p:cNvPicPr/>
                <p:nvPr/>
              </p:nvPicPr>
              <p:blipFill>
                <a:blip r:embed="rId138"/>
                <a:stretch>
                  <a:fillRect/>
                </a:stretch>
              </p:blipFill>
              <p:spPr>
                <a:xfrm>
                  <a:off x="11122282" y="624632"/>
                  <a:ext cx="92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EBAF5C86-9F57-4E1C-B4E1-3D7F3C7103E2}"/>
                    </a:ext>
                  </a:extLst>
                </p14:cNvPr>
                <p14:cNvContentPartPr/>
                <p14:nvPr/>
              </p14:nvContentPartPr>
              <p14:xfrm>
                <a:off x="11204722" y="605912"/>
                <a:ext cx="54720" cy="98640"/>
              </p14:xfrm>
            </p:contentPart>
          </mc:Choice>
          <mc:Fallback xmlns="">
            <p:pic>
              <p:nvPicPr>
                <p:cNvPr id="82" name="Freihand 81">
                  <a:extLst>
                    <a:ext uri="{FF2B5EF4-FFF2-40B4-BE49-F238E27FC236}">
                      <a16:creationId xmlns:a16="http://schemas.microsoft.com/office/drawing/2014/main" id="{EBAF5C86-9F57-4E1C-B4E1-3D7F3C7103E2}"/>
                    </a:ext>
                  </a:extLst>
                </p:cNvPr>
                <p:cNvPicPr/>
                <p:nvPr/>
              </p:nvPicPr>
              <p:blipFill>
                <a:blip r:embed="rId140"/>
                <a:stretch>
                  <a:fillRect/>
                </a:stretch>
              </p:blipFill>
              <p:spPr>
                <a:xfrm>
                  <a:off x="11200402" y="601592"/>
                  <a:ext cx="63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E98B2A84-3526-4587-8BBD-595100A43AA7}"/>
                    </a:ext>
                  </a:extLst>
                </p14:cNvPr>
                <p14:cNvContentPartPr/>
                <p14:nvPr/>
              </p14:nvContentPartPr>
              <p14:xfrm>
                <a:off x="11264842" y="596552"/>
                <a:ext cx="55440" cy="109080"/>
              </p14:xfrm>
            </p:contentPart>
          </mc:Choice>
          <mc:Fallback xmlns="">
            <p:pic>
              <p:nvPicPr>
                <p:cNvPr id="83" name="Freihand 82">
                  <a:extLst>
                    <a:ext uri="{FF2B5EF4-FFF2-40B4-BE49-F238E27FC236}">
                      <a16:creationId xmlns:a16="http://schemas.microsoft.com/office/drawing/2014/main" id="{E98B2A84-3526-4587-8BBD-595100A43AA7}"/>
                    </a:ext>
                  </a:extLst>
                </p:cNvPr>
                <p:cNvPicPr/>
                <p:nvPr/>
              </p:nvPicPr>
              <p:blipFill>
                <a:blip r:embed="rId142"/>
                <a:stretch>
                  <a:fillRect/>
                </a:stretch>
              </p:blipFill>
              <p:spPr>
                <a:xfrm>
                  <a:off x="11260522" y="592232"/>
                  <a:ext cx="6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FDA33E86-5F53-412E-BC1B-E67E7A264863}"/>
                    </a:ext>
                  </a:extLst>
                </p14:cNvPr>
                <p14:cNvContentPartPr/>
                <p14:nvPr/>
              </p14:nvContentPartPr>
              <p14:xfrm>
                <a:off x="11371402" y="717872"/>
                <a:ext cx="87120" cy="101880"/>
              </p14:xfrm>
            </p:contentPart>
          </mc:Choice>
          <mc:Fallback xmlns="">
            <p:pic>
              <p:nvPicPr>
                <p:cNvPr id="84" name="Freihand 83">
                  <a:extLst>
                    <a:ext uri="{FF2B5EF4-FFF2-40B4-BE49-F238E27FC236}">
                      <a16:creationId xmlns:a16="http://schemas.microsoft.com/office/drawing/2014/main" id="{FDA33E86-5F53-412E-BC1B-E67E7A264863}"/>
                    </a:ext>
                  </a:extLst>
                </p:cNvPr>
                <p:cNvPicPr/>
                <p:nvPr/>
              </p:nvPicPr>
              <p:blipFill>
                <a:blip r:embed="rId144"/>
                <a:stretch>
                  <a:fillRect/>
                </a:stretch>
              </p:blipFill>
              <p:spPr>
                <a:xfrm>
                  <a:off x="11367082" y="713552"/>
                  <a:ext cx="95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B26EFCC7-C3FB-4A85-9D8E-46FEEFCBB0DE}"/>
                    </a:ext>
                  </a:extLst>
                </p14:cNvPr>
                <p14:cNvContentPartPr/>
                <p14:nvPr/>
              </p14:nvContentPartPr>
              <p14:xfrm>
                <a:off x="11381842" y="741632"/>
                <a:ext cx="75600" cy="58320"/>
              </p14:xfrm>
            </p:contentPart>
          </mc:Choice>
          <mc:Fallback xmlns="">
            <p:pic>
              <p:nvPicPr>
                <p:cNvPr id="85" name="Freihand 84">
                  <a:extLst>
                    <a:ext uri="{FF2B5EF4-FFF2-40B4-BE49-F238E27FC236}">
                      <a16:creationId xmlns:a16="http://schemas.microsoft.com/office/drawing/2014/main" id="{B26EFCC7-C3FB-4A85-9D8E-46FEEFCBB0DE}"/>
                    </a:ext>
                  </a:extLst>
                </p:cNvPr>
                <p:cNvPicPr/>
                <p:nvPr/>
              </p:nvPicPr>
              <p:blipFill>
                <a:blip r:embed="rId146"/>
                <a:stretch>
                  <a:fillRect/>
                </a:stretch>
              </p:blipFill>
              <p:spPr>
                <a:xfrm>
                  <a:off x="11377522" y="737312"/>
                  <a:ext cx="84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8CB51E7D-4794-4231-B6CC-7ABDA3D8715A}"/>
                    </a:ext>
                  </a:extLst>
                </p14:cNvPr>
                <p14:cNvContentPartPr/>
                <p14:nvPr/>
              </p14:nvContentPartPr>
              <p14:xfrm>
                <a:off x="11500642" y="788432"/>
                <a:ext cx="60120" cy="60120"/>
              </p14:xfrm>
            </p:contentPart>
          </mc:Choice>
          <mc:Fallback xmlns="">
            <p:pic>
              <p:nvPicPr>
                <p:cNvPr id="86" name="Freihand 85">
                  <a:extLst>
                    <a:ext uri="{FF2B5EF4-FFF2-40B4-BE49-F238E27FC236}">
                      <a16:creationId xmlns:a16="http://schemas.microsoft.com/office/drawing/2014/main" id="{8CB51E7D-4794-4231-B6CC-7ABDA3D8715A}"/>
                    </a:ext>
                  </a:extLst>
                </p:cNvPr>
                <p:cNvPicPr/>
                <p:nvPr/>
              </p:nvPicPr>
              <p:blipFill>
                <a:blip r:embed="rId148"/>
                <a:stretch>
                  <a:fillRect/>
                </a:stretch>
              </p:blipFill>
              <p:spPr>
                <a:xfrm>
                  <a:off x="11496322" y="784112"/>
                  <a:ext cx="6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1E7830BB-9681-4FB8-9CD1-8C11E7594CCD}"/>
                    </a:ext>
                  </a:extLst>
                </p14:cNvPr>
                <p14:cNvContentPartPr/>
                <p14:nvPr/>
              </p14:nvContentPartPr>
              <p14:xfrm>
                <a:off x="11520082" y="581072"/>
                <a:ext cx="82800" cy="97200"/>
              </p14:xfrm>
            </p:contentPart>
          </mc:Choice>
          <mc:Fallback xmlns="">
            <p:pic>
              <p:nvPicPr>
                <p:cNvPr id="87" name="Freihand 86">
                  <a:extLst>
                    <a:ext uri="{FF2B5EF4-FFF2-40B4-BE49-F238E27FC236}">
                      <a16:creationId xmlns:a16="http://schemas.microsoft.com/office/drawing/2014/main" id="{1E7830BB-9681-4FB8-9CD1-8C11E7594CCD}"/>
                    </a:ext>
                  </a:extLst>
                </p:cNvPr>
                <p:cNvPicPr/>
                <p:nvPr/>
              </p:nvPicPr>
              <p:blipFill>
                <a:blip r:embed="rId150"/>
                <a:stretch>
                  <a:fillRect/>
                </a:stretch>
              </p:blipFill>
              <p:spPr>
                <a:xfrm>
                  <a:off x="11515762" y="576752"/>
                  <a:ext cx="91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9857D267-1373-4606-942A-0E1E71D08C5B}"/>
                    </a:ext>
                  </a:extLst>
                </p14:cNvPr>
                <p14:cNvContentPartPr/>
                <p14:nvPr/>
              </p14:nvContentPartPr>
              <p14:xfrm>
                <a:off x="11590282" y="604472"/>
                <a:ext cx="71640" cy="61560"/>
              </p14:xfrm>
            </p:contentPart>
          </mc:Choice>
          <mc:Fallback xmlns="">
            <p:pic>
              <p:nvPicPr>
                <p:cNvPr id="88" name="Freihand 87">
                  <a:extLst>
                    <a:ext uri="{FF2B5EF4-FFF2-40B4-BE49-F238E27FC236}">
                      <a16:creationId xmlns:a16="http://schemas.microsoft.com/office/drawing/2014/main" id="{9857D267-1373-4606-942A-0E1E71D08C5B}"/>
                    </a:ext>
                  </a:extLst>
                </p:cNvPr>
                <p:cNvPicPr/>
                <p:nvPr/>
              </p:nvPicPr>
              <p:blipFill>
                <a:blip r:embed="rId152"/>
                <a:stretch>
                  <a:fillRect/>
                </a:stretch>
              </p:blipFill>
              <p:spPr>
                <a:xfrm>
                  <a:off x="11585962" y="600152"/>
                  <a:ext cx="8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1BD51D6E-24E4-4D04-B56E-D0446BC08309}"/>
                    </a:ext>
                  </a:extLst>
                </p14:cNvPr>
                <p14:cNvContentPartPr/>
                <p14:nvPr/>
              </p14:nvContentPartPr>
              <p14:xfrm>
                <a:off x="11660122" y="576032"/>
                <a:ext cx="101880" cy="93240"/>
              </p14:xfrm>
            </p:contentPart>
          </mc:Choice>
          <mc:Fallback xmlns="">
            <p:pic>
              <p:nvPicPr>
                <p:cNvPr id="89" name="Freihand 88">
                  <a:extLst>
                    <a:ext uri="{FF2B5EF4-FFF2-40B4-BE49-F238E27FC236}">
                      <a16:creationId xmlns:a16="http://schemas.microsoft.com/office/drawing/2014/main" id="{1BD51D6E-24E4-4D04-B56E-D0446BC08309}"/>
                    </a:ext>
                  </a:extLst>
                </p:cNvPr>
                <p:cNvPicPr/>
                <p:nvPr/>
              </p:nvPicPr>
              <p:blipFill>
                <a:blip r:embed="rId154"/>
                <a:stretch>
                  <a:fillRect/>
                </a:stretch>
              </p:blipFill>
              <p:spPr>
                <a:xfrm>
                  <a:off x="11655802" y="571712"/>
                  <a:ext cx="11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2241A1CE-34EC-4599-B932-89E9C3CFE052}"/>
                    </a:ext>
                  </a:extLst>
                </p14:cNvPr>
                <p14:cNvContentPartPr/>
                <p14:nvPr/>
              </p14:nvContentPartPr>
              <p14:xfrm>
                <a:off x="11779642" y="559472"/>
                <a:ext cx="64080" cy="84960"/>
              </p14:xfrm>
            </p:contentPart>
          </mc:Choice>
          <mc:Fallback xmlns="">
            <p:pic>
              <p:nvPicPr>
                <p:cNvPr id="90" name="Freihand 89">
                  <a:extLst>
                    <a:ext uri="{FF2B5EF4-FFF2-40B4-BE49-F238E27FC236}">
                      <a16:creationId xmlns:a16="http://schemas.microsoft.com/office/drawing/2014/main" id="{2241A1CE-34EC-4599-B932-89E9C3CFE052}"/>
                    </a:ext>
                  </a:extLst>
                </p:cNvPr>
                <p:cNvPicPr/>
                <p:nvPr/>
              </p:nvPicPr>
              <p:blipFill>
                <a:blip r:embed="rId156"/>
                <a:stretch>
                  <a:fillRect/>
                </a:stretch>
              </p:blipFill>
              <p:spPr>
                <a:xfrm>
                  <a:off x="11775322" y="555152"/>
                  <a:ext cx="72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632DBD64-BB6F-4A33-9064-091CF94C1EFB}"/>
                    </a:ext>
                  </a:extLst>
                </p14:cNvPr>
                <p14:cNvContentPartPr/>
                <p14:nvPr/>
              </p14:nvContentPartPr>
              <p14:xfrm>
                <a:off x="7867882" y="821552"/>
                <a:ext cx="458640" cy="482040"/>
              </p14:xfrm>
            </p:contentPart>
          </mc:Choice>
          <mc:Fallback xmlns="">
            <p:pic>
              <p:nvPicPr>
                <p:cNvPr id="92" name="Freihand 91">
                  <a:extLst>
                    <a:ext uri="{FF2B5EF4-FFF2-40B4-BE49-F238E27FC236}">
                      <a16:creationId xmlns:a16="http://schemas.microsoft.com/office/drawing/2014/main" id="{632DBD64-BB6F-4A33-9064-091CF94C1EFB}"/>
                    </a:ext>
                  </a:extLst>
                </p:cNvPr>
                <p:cNvPicPr/>
                <p:nvPr/>
              </p:nvPicPr>
              <p:blipFill>
                <a:blip r:embed="rId158"/>
                <a:stretch>
                  <a:fillRect/>
                </a:stretch>
              </p:blipFill>
              <p:spPr>
                <a:xfrm>
                  <a:off x="7863562" y="817232"/>
                  <a:ext cx="46728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172E0AA4-24F0-4AA9-B9A7-DC52F819966E}"/>
                    </a:ext>
                  </a:extLst>
                </p14:cNvPr>
                <p14:cNvContentPartPr/>
                <p14:nvPr/>
              </p14:nvContentPartPr>
              <p14:xfrm>
                <a:off x="9176122" y="756392"/>
                <a:ext cx="343440" cy="368280"/>
              </p14:xfrm>
            </p:contentPart>
          </mc:Choice>
          <mc:Fallback xmlns="">
            <p:pic>
              <p:nvPicPr>
                <p:cNvPr id="93" name="Freihand 92">
                  <a:extLst>
                    <a:ext uri="{FF2B5EF4-FFF2-40B4-BE49-F238E27FC236}">
                      <a16:creationId xmlns:a16="http://schemas.microsoft.com/office/drawing/2014/main" id="{172E0AA4-24F0-4AA9-B9A7-DC52F819966E}"/>
                    </a:ext>
                  </a:extLst>
                </p:cNvPr>
                <p:cNvPicPr/>
                <p:nvPr/>
              </p:nvPicPr>
              <p:blipFill>
                <a:blip r:embed="rId160"/>
                <a:stretch>
                  <a:fillRect/>
                </a:stretch>
              </p:blipFill>
              <p:spPr>
                <a:xfrm>
                  <a:off x="9171802" y="752072"/>
                  <a:ext cx="3520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5D923812-363C-4564-A633-E36E6B1D19EB}"/>
                    </a:ext>
                  </a:extLst>
                </p14:cNvPr>
                <p14:cNvContentPartPr/>
                <p14:nvPr/>
              </p14:nvContentPartPr>
              <p14:xfrm>
                <a:off x="10810882" y="690512"/>
                <a:ext cx="460440" cy="365760"/>
              </p14:xfrm>
            </p:contentPart>
          </mc:Choice>
          <mc:Fallback xmlns="">
            <p:pic>
              <p:nvPicPr>
                <p:cNvPr id="95" name="Freihand 94">
                  <a:extLst>
                    <a:ext uri="{FF2B5EF4-FFF2-40B4-BE49-F238E27FC236}">
                      <a16:creationId xmlns:a16="http://schemas.microsoft.com/office/drawing/2014/main" id="{5D923812-363C-4564-A633-E36E6B1D19EB}"/>
                    </a:ext>
                  </a:extLst>
                </p:cNvPr>
                <p:cNvPicPr/>
                <p:nvPr/>
              </p:nvPicPr>
              <p:blipFill>
                <a:blip r:embed="rId162"/>
                <a:stretch>
                  <a:fillRect/>
                </a:stretch>
              </p:blipFill>
              <p:spPr>
                <a:xfrm>
                  <a:off x="10806562" y="686192"/>
                  <a:ext cx="4690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6F6C099F-BFF5-47BE-BF99-C3AAF7897CCC}"/>
                    </a:ext>
                  </a:extLst>
                </p14:cNvPr>
                <p14:cNvContentPartPr/>
                <p14:nvPr/>
              </p14:nvContentPartPr>
              <p14:xfrm>
                <a:off x="9341002" y="1069592"/>
                <a:ext cx="1589400" cy="238680"/>
              </p14:xfrm>
            </p:contentPart>
          </mc:Choice>
          <mc:Fallback xmlns="">
            <p:pic>
              <p:nvPicPr>
                <p:cNvPr id="96" name="Freihand 95">
                  <a:extLst>
                    <a:ext uri="{FF2B5EF4-FFF2-40B4-BE49-F238E27FC236}">
                      <a16:creationId xmlns:a16="http://schemas.microsoft.com/office/drawing/2014/main" id="{6F6C099F-BFF5-47BE-BF99-C3AAF7897CCC}"/>
                    </a:ext>
                  </a:extLst>
                </p:cNvPr>
                <p:cNvPicPr/>
                <p:nvPr/>
              </p:nvPicPr>
              <p:blipFill>
                <a:blip r:embed="rId164"/>
                <a:stretch>
                  <a:fillRect/>
                </a:stretch>
              </p:blipFill>
              <p:spPr>
                <a:xfrm>
                  <a:off x="9336682" y="1065272"/>
                  <a:ext cx="1598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2CB5FE1F-9C84-41A6-B473-5D4AE0E5834C}"/>
                    </a:ext>
                  </a:extLst>
                </p14:cNvPr>
                <p14:cNvContentPartPr/>
                <p14:nvPr/>
              </p14:nvContentPartPr>
              <p14:xfrm>
                <a:off x="8093242" y="1141952"/>
                <a:ext cx="1229760" cy="226800"/>
              </p14:xfrm>
            </p:contentPart>
          </mc:Choice>
          <mc:Fallback xmlns="">
            <p:pic>
              <p:nvPicPr>
                <p:cNvPr id="97" name="Freihand 96">
                  <a:extLst>
                    <a:ext uri="{FF2B5EF4-FFF2-40B4-BE49-F238E27FC236}">
                      <a16:creationId xmlns:a16="http://schemas.microsoft.com/office/drawing/2014/main" id="{2CB5FE1F-9C84-41A6-B473-5D4AE0E5834C}"/>
                    </a:ext>
                  </a:extLst>
                </p:cNvPr>
                <p:cNvPicPr/>
                <p:nvPr/>
              </p:nvPicPr>
              <p:blipFill>
                <a:blip r:embed="rId166"/>
                <a:stretch>
                  <a:fillRect/>
                </a:stretch>
              </p:blipFill>
              <p:spPr>
                <a:xfrm>
                  <a:off x="8088922" y="1137632"/>
                  <a:ext cx="1238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5F6C4D32-96E3-40FB-890B-6079466B5334}"/>
                    </a:ext>
                  </a:extLst>
                </p14:cNvPr>
                <p14:cNvContentPartPr/>
                <p14:nvPr/>
              </p14:nvContentPartPr>
              <p14:xfrm>
                <a:off x="2655802" y="1349312"/>
                <a:ext cx="6336720" cy="1238040"/>
              </p14:xfrm>
            </p:contentPart>
          </mc:Choice>
          <mc:Fallback xmlns="">
            <p:pic>
              <p:nvPicPr>
                <p:cNvPr id="98" name="Freihand 97">
                  <a:extLst>
                    <a:ext uri="{FF2B5EF4-FFF2-40B4-BE49-F238E27FC236}">
                      <a16:creationId xmlns:a16="http://schemas.microsoft.com/office/drawing/2014/main" id="{5F6C4D32-96E3-40FB-890B-6079466B5334}"/>
                    </a:ext>
                  </a:extLst>
                </p:cNvPr>
                <p:cNvPicPr/>
                <p:nvPr/>
              </p:nvPicPr>
              <p:blipFill>
                <a:blip r:embed="rId168"/>
                <a:stretch>
                  <a:fillRect/>
                </a:stretch>
              </p:blipFill>
              <p:spPr>
                <a:xfrm>
                  <a:off x="2651482" y="1344992"/>
                  <a:ext cx="6345360" cy="1246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A11A4E49-7769-4169-BD26-C762EBD6A353}"/>
                    </a:ext>
                  </a:extLst>
                </p14:cNvPr>
                <p14:cNvContentPartPr/>
                <p14:nvPr/>
              </p14:nvContentPartPr>
              <p14:xfrm>
                <a:off x="2570842" y="2378192"/>
                <a:ext cx="341280" cy="345960"/>
              </p14:xfrm>
            </p:contentPart>
          </mc:Choice>
          <mc:Fallback xmlns="">
            <p:pic>
              <p:nvPicPr>
                <p:cNvPr id="99" name="Freihand 98">
                  <a:extLst>
                    <a:ext uri="{FF2B5EF4-FFF2-40B4-BE49-F238E27FC236}">
                      <a16:creationId xmlns:a16="http://schemas.microsoft.com/office/drawing/2014/main" id="{A11A4E49-7769-4169-BD26-C762EBD6A353}"/>
                    </a:ext>
                  </a:extLst>
                </p:cNvPr>
                <p:cNvPicPr/>
                <p:nvPr/>
              </p:nvPicPr>
              <p:blipFill>
                <a:blip r:embed="rId170"/>
                <a:stretch>
                  <a:fillRect/>
                </a:stretch>
              </p:blipFill>
              <p:spPr>
                <a:xfrm>
                  <a:off x="2566522" y="2373872"/>
                  <a:ext cx="3499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C1E14A52-527E-4C25-9CCA-24FF8F6D0D48}"/>
                    </a:ext>
                  </a:extLst>
                </p14:cNvPr>
                <p14:cNvContentPartPr/>
                <p14:nvPr/>
              </p14:nvContentPartPr>
              <p14:xfrm>
                <a:off x="8424442" y="830192"/>
                <a:ext cx="476640" cy="469800"/>
              </p14:xfrm>
            </p:contentPart>
          </mc:Choice>
          <mc:Fallback xmlns="">
            <p:pic>
              <p:nvPicPr>
                <p:cNvPr id="101" name="Freihand 100">
                  <a:extLst>
                    <a:ext uri="{FF2B5EF4-FFF2-40B4-BE49-F238E27FC236}">
                      <a16:creationId xmlns:a16="http://schemas.microsoft.com/office/drawing/2014/main" id="{C1E14A52-527E-4C25-9CCA-24FF8F6D0D48}"/>
                    </a:ext>
                  </a:extLst>
                </p:cNvPr>
                <p:cNvPicPr/>
                <p:nvPr/>
              </p:nvPicPr>
              <p:blipFill>
                <a:blip r:embed="rId172"/>
                <a:stretch>
                  <a:fillRect/>
                </a:stretch>
              </p:blipFill>
              <p:spPr>
                <a:xfrm>
                  <a:off x="8420122" y="825872"/>
                  <a:ext cx="4852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509DD616-48AA-49B0-9F2D-572062E92CE6}"/>
                    </a:ext>
                  </a:extLst>
                </p14:cNvPr>
                <p14:cNvContentPartPr/>
                <p14:nvPr/>
              </p14:nvContentPartPr>
              <p14:xfrm>
                <a:off x="9676522" y="733352"/>
                <a:ext cx="406080" cy="393120"/>
              </p14:xfrm>
            </p:contentPart>
          </mc:Choice>
          <mc:Fallback xmlns="">
            <p:pic>
              <p:nvPicPr>
                <p:cNvPr id="102" name="Freihand 101">
                  <a:extLst>
                    <a:ext uri="{FF2B5EF4-FFF2-40B4-BE49-F238E27FC236}">
                      <a16:creationId xmlns:a16="http://schemas.microsoft.com/office/drawing/2014/main" id="{509DD616-48AA-49B0-9F2D-572062E92CE6}"/>
                    </a:ext>
                  </a:extLst>
                </p:cNvPr>
                <p:cNvPicPr/>
                <p:nvPr/>
              </p:nvPicPr>
              <p:blipFill>
                <a:blip r:embed="rId174"/>
                <a:stretch>
                  <a:fillRect/>
                </a:stretch>
              </p:blipFill>
              <p:spPr>
                <a:xfrm>
                  <a:off x="9672202" y="729032"/>
                  <a:ext cx="4147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DD127218-9E74-43C1-8CAD-014FF55E8985}"/>
                    </a:ext>
                  </a:extLst>
                </p14:cNvPr>
                <p14:cNvContentPartPr/>
                <p14:nvPr/>
              </p14:nvContentPartPr>
              <p14:xfrm>
                <a:off x="11313802" y="599432"/>
                <a:ext cx="356040" cy="377640"/>
              </p14:xfrm>
            </p:contentPart>
          </mc:Choice>
          <mc:Fallback xmlns="">
            <p:pic>
              <p:nvPicPr>
                <p:cNvPr id="103" name="Freihand 102">
                  <a:extLst>
                    <a:ext uri="{FF2B5EF4-FFF2-40B4-BE49-F238E27FC236}">
                      <a16:creationId xmlns:a16="http://schemas.microsoft.com/office/drawing/2014/main" id="{DD127218-9E74-43C1-8CAD-014FF55E8985}"/>
                    </a:ext>
                  </a:extLst>
                </p:cNvPr>
                <p:cNvPicPr/>
                <p:nvPr/>
              </p:nvPicPr>
              <p:blipFill>
                <a:blip r:embed="rId176"/>
                <a:stretch>
                  <a:fillRect/>
                </a:stretch>
              </p:blipFill>
              <p:spPr>
                <a:xfrm>
                  <a:off x="11309482" y="595112"/>
                  <a:ext cx="36468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6F67B2C7-8618-4385-AB66-0AD0BB19A740}"/>
                    </a:ext>
                  </a:extLst>
                </p14:cNvPr>
                <p14:cNvContentPartPr/>
                <p14:nvPr/>
              </p14:nvContentPartPr>
              <p14:xfrm>
                <a:off x="8658442" y="1190912"/>
                <a:ext cx="1111680" cy="532080"/>
              </p14:xfrm>
            </p:contentPart>
          </mc:Choice>
          <mc:Fallback xmlns="">
            <p:pic>
              <p:nvPicPr>
                <p:cNvPr id="104" name="Freihand 103">
                  <a:extLst>
                    <a:ext uri="{FF2B5EF4-FFF2-40B4-BE49-F238E27FC236}">
                      <a16:creationId xmlns:a16="http://schemas.microsoft.com/office/drawing/2014/main" id="{6F67B2C7-8618-4385-AB66-0AD0BB19A740}"/>
                    </a:ext>
                  </a:extLst>
                </p:cNvPr>
                <p:cNvPicPr/>
                <p:nvPr/>
              </p:nvPicPr>
              <p:blipFill>
                <a:blip r:embed="rId178"/>
                <a:stretch>
                  <a:fillRect/>
                </a:stretch>
              </p:blipFill>
              <p:spPr>
                <a:xfrm>
                  <a:off x="8654122" y="1186592"/>
                  <a:ext cx="11203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E2238906-1F4A-4EE1-9982-0C7B06716C5C}"/>
                    </a:ext>
                  </a:extLst>
                </p14:cNvPr>
                <p14:cNvContentPartPr/>
                <p14:nvPr/>
              </p14:nvContentPartPr>
              <p14:xfrm>
                <a:off x="9927442" y="1413752"/>
                <a:ext cx="29880" cy="19080"/>
              </p14:xfrm>
            </p:contentPart>
          </mc:Choice>
          <mc:Fallback xmlns="">
            <p:pic>
              <p:nvPicPr>
                <p:cNvPr id="105" name="Freihand 104">
                  <a:extLst>
                    <a:ext uri="{FF2B5EF4-FFF2-40B4-BE49-F238E27FC236}">
                      <a16:creationId xmlns:a16="http://schemas.microsoft.com/office/drawing/2014/main" id="{E2238906-1F4A-4EE1-9982-0C7B06716C5C}"/>
                    </a:ext>
                  </a:extLst>
                </p:cNvPr>
                <p:cNvPicPr/>
                <p:nvPr/>
              </p:nvPicPr>
              <p:blipFill>
                <a:blip r:embed="rId180"/>
                <a:stretch>
                  <a:fillRect/>
                </a:stretch>
              </p:blipFill>
              <p:spPr>
                <a:xfrm>
                  <a:off x="9923122" y="1409432"/>
                  <a:ext cx="38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CC51FE32-B15F-467A-8090-212084A35C73}"/>
                    </a:ext>
                  </a:extLst>
                </p14:cNvPr>
                <p14:cNvContentPartPr/>
                <p14:nvPr/>
              </p14:nvContentPartPr>
              <p14:xfrm>
                <a:off x="9832762" y="1035392"/>
                <a:ext cx="1654200" cy="551520"/>
              </p14:xfrm>
            </p:contentPart>
          </mc:Choice>
          <mc:Fallback xmlns="">
            <p:pic>
              <p:nvPicPr>
                <p:cNvPr id="106" name="Freihand 105">
                  <a:extLst>
                    <a:ext uri="{FF2B5EF4-FFF2-40B4-BE49-F238E27FC236}">
                      <a16:creationId xmlns:a16="http://schemas.microsoft.com/office/drawing/2014/main" id="{CC51FE32-B15F-467A-8090-212084A35C73}"/>
                    </a:ext>
                  </a:extLst>
                </p:cNvPr>
                <p:cNvPicPr/>
                <p:nvPr/>
              </p:nvPicPr>
              <p:blipFill>
                <a:blip r:embed="rId182"/>
                <a:stretch>
                  <a:fillRect/>
                </a:stretch>
              </p:blipFill>
              <p:spPr>
                <a:xfrm>
                  <a:off x="9828442" y="1031072"/>
                  <a:ext cx="166284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5ABA1E1E-E7F1-4B8C-BAFE-4933C875B653}"/>
                    </a:ext>
                  </a:extLst>
                </p14:cNvPr>
                <p14:cNvContentPartPr/>
                <p14:nvPr/>
              </p14:nvContentPartPr>
              <p14:xfrm>
                <a:off x="9720442" y="1726592"/>
                <a:ext cx="25560" cy="5400"/>
              </p14:xfrm>
            </p:contentPart>
          </mc:Choice>
          <mc:Fallback xmlns="">
            <p:pic>
              <p:nvPicPr>
                <p:cNvPr id="108" name="Freihand 107">
                  <a:extLst>
                    <a:ext uri="{FF2B5EF4-FFF2-40B4-BE49-F238E27FC236}">
                      <a16:creationId xmlns:a16="http://schemas.microsoft.com/office/drawing/2014/main" id="{5ABA1E1E-E7F1-4B8C-BAFE-4933C875B653}"/>
                    </a:ext>
                  </a:extLst>
                </p:cNvPr>
                <p:cNvPicPr/>
                <p:nvPr/>
              </p:nvPicPr>
              <p:blipFill>
                <a:blip r:embed="rId32"/>
                <a:stretch>
                  <a:fillRect/>
                </a:stretch>
              </p:blipFill>
              <p:spPr>
                <a:xfrm>
                  <a:off x="9716122" y="1722272"/>
                  <a:ext cx="34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DB628505-18EA-47A2-A5C4-8968B9B85938}"/>
                    </a:ext>
                  </a:extLst>
                </p14:cNvPr>
                <p14:cNvContentPartPr/>
                <p14:nvPr/>
              </p14:nvContentPartPr>
              <p14:xfrm>
                <a:off x="7537402" y="1590512"/>
                <a:ext cx="2645280" cy="1230120"/>
              </p14:xfrm>
            </p:contentPart>
          </mc:Choice>
          <mc:Fallback xmlns="">
            <p:pic>
              <p:nvPicPr>
                <p:cNvPr id="109" name="Freihand 108">
                  <a:extLst>
                    <a:ext uri="{FF2B5EF4-FFF2-40B4-BE49-F238E27FC236}">
                      <a16:creationId xmlns:a16="http://schemas.microsoft.com/office/drawing/2014/main" id="{DB628505-18EA-47A2-A5C4-8968B9B85938}"/>
                    </a:ext>
                  </a:extLst>
                </p:cNvPr>
                <p:cNvPicPr/>
                <p:nvPr/>
              </p:nvPicPr>
              <p:blipFill>
                <a:blip r:embed="rId185"/>
                <a:stretch>
                  <a:fillRect/>
                </a:stretch>
              </p:blipFill>
              <p:spPr>
                <a:xfrm>
                  <a:off x="7533082" y="1586192"/>
                  <a:ext cx="2653920" cy="123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0" name="Freihand 109">
                  <a:extLst>
                    <a:ext uri="{FF2B5EF4-FFF2-40B4-BE49-F238E27FC236}">
                      <a16:creationId xmlns:a16="http://schemas.microsoft.com/office/drawing/2014/main" id="{2EF9E991-3D87-44B8-9952-B9D56CAB4B5C}"/>
                    </a:ext>
                  </a:extLst>
                </p14:cNvPr>
                <p14:cNvContentPartPr/>
                <p14:nvPr/>
              </p14:nvContentPartPr>
              <p14:xfrm>
                <a:off x="7464322" y="2553872"/>
                <a:ext cx="351360" cy="360360"/>
              </p14:xfrm>
            </p:contentPart>
          </mc:Choice>
          <mc:Fallback xmlns="">
            <p:pic>
              <p:nvPicPr>
                <p:cNvPr id="110" name="Freihand 109">
                  <a:extLst>
                    <a:ext uri="{FF2B5EF4-FFF2-40B4-BE49-F238E27FC236}">
                      <a16:creationId xmlns:a16="http://schemas.microsoft.com/office/drawing/2014/main" id="{2EF9E991-3D87-44B8-9952-B9D56CAB4B5C}"/>
                    </a:ext>
                  </a:extLst>
                </p:cNvPr>
                <p:cNvPicPr/>
                <p:nvPr/>
              </p:nvPicPr>
              <p:blipFill>
                <a:blip r:embed="rId187"/>
                <a:stretch>
                  <a:fillRect/>
                </a:stretch>
              </p:blipFill>
              <p:spPr>
                <a:xfrm>
                  <a:off x="7460002" y="2549552"/>
                  <a:ext cx="3600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1CB14B90-226D-442C-9A95-DF6DD2BA05FE}"/>
                    </a:ext>
                  </a:extLst>
                </p14:cNvPr>
                <p14:cNvContentPartPr/>
                <p14:nvPr/>
              </p14:nvContentPartPr>
              <p14:xfrm>
                <a:off x="1343602" y="2469632"/>
                <a:ext cx="1187640" cy="1300680"/>
              </p14:xfrm>
            </p:contentPart>
          </mc:Choice>
          <mc:Fallback xmlns="">
            <p:pic>
              <p:nvPicPr>
                <p:cNvPr id="112" name="Freihand 111">
                  <a:extLst>
                    <a:ext uri="{FF2B5EF4-FFF2-40B4-BE49-F238E27FC236}">
                      <a16:creationId xmlns:a16="http://schemas.microsoft.com/office/drawing/2014/main" id="{1CB14B90-226D-442C-9A95-DF6DD2BA05FE}"/>
                    </a:ext>
                  </a:extLst>
                </p:cNvPr>
                <p:cNvPicPr/>
                <p:nvPr/>
              </p:nvPicPr>
              <p:blipFill>
                <a:blip r:embed="rId189"/>
                <a:stretch>
                  <a:fillRect/>
                </a:stretch>
              </p:blipFill>
              <p:spPr>
                <a:xfrm>
                  <a:off x="1339282" y="2465312"/>
                  <a:ext cx="1196280" cy="1309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ACE4EE8D-0728-4F75-AFFA-FC46DAEAD730}"/>
                    </a:ext>
                  </a:extLst>
                </p14:cNvPr>
                <p14:cNvContentPartPr/>
                <p14:nvPr/>
              </p14:nvContentPartPr>
              <p14:xfrm>
                <a:off x="1408042" y="2235992"/>
                <a:ext cx="1165320" cy="1756080"/>
              </p14:xfrm>
            </p:contentPart>
          </mc:Choice>
          <mc:Fallback xmlns="">
            <p:pic>
              <p:nvPicPr>
                <p:cNvPr id="113" name="Freihand 112">
                  <a:extLst>
                    <a:ext uri="{FF2B5EF4-FFF2-40B4-BE49-F238E27FC236}">
                      <a16:creationId xmlns:a16="http://schemas.microsoft.com/office/drawing/2014/main" id="{ACE4EE8D-0728-4F75-AFFA-FC46DAEAD730}"/>
                    </a:ext>
                  </a:extLst>
                </p:cNvPr>
                <p:cNvPicPr/>
                <p:nvPr/>
              </p:nvPicPr>
              <p:blipFill>
                <a:blip r:embed="rId191"/>
                <a:stretch>
                  <a:fillRect/>
                </a:stretch>
              </p:blipFill>
              <p:spPr>
                <a:xfrm>
                  <a:off x="1403722" y="2231672"/>
                  <a:ext cx="1173960" cy="1764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1128D025-3252-4138-985E-95EBFD4134CB}"/>
                    </a:ext>
                  </a:extLst>
                </p14:cNvPr>
                <p14:cNvContentPartPr/>
                <p14:nvPr/>
              </p14:nvContentPartPr>
              <p14:xfrm>
                <a:off x="4041802" y="3206192"/>
                <a:ext cx="5214240" cy="49680"/>
              </p14:xfrm>
            </p:contentPart>
          </mc:Choice>
          <mc:Fallback xmlns="">
            <p:pic>
              <p:nvPicPr>
                <p:cNvPr id="115" name="Freihand 114">
                  <a:extLst>
                    <a:ext uri="{FF2B5EF4-FFF2-40B4-BE49-F238E27FC236}">
                      <a16:creationId xmlns:a16="http://schemas.microsoft.com/office/drawing/2014/main" id="{1128D025-3252-4138-985E-95EBFD4134CB}"/>
                    </a:ext>
                  </a:extLst>
                </p:cNvPr>
                <p:cNvPicPr/>
                <p:nvPr/>
              </p:nvPicPr>
              <p:blipFill>
                <a:blip r:embed="rId193"/>
                <a:stretch>
                  <a:fillRect/>
                </a:stretch>
              </p:blipFill>
              <p:spPr>
                <a:xfrm>
                  <a:off x="4037482" y="3201872"/>
                  <a:ext cx="5222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0C488095-8578-4DD6-9FA2-0E6BF0F1A2BB}"/>
                    </a:ext>
                  </a:extLst>
                </p14:cNvPr>
                <p14:cNvContentPartPr/>
                <p14:nvPr/>
              </p14:nvContentPartPr>
              <p14:xfrm>
                <a:off x="3843082" y="3034832"/>
                <a:ext cx="465120" cy="336600"/>
              </p14:xfrm>
            </p:contentPart>
          </mc:Choice>
          <mc:Fallback xmlns="">
            <p:pic>
              <p:nvPicPr>
                <p:cNvPr id="116" name="Freihand 115">
                  <a:extLst>
                    <a:ext uri="{FF2B5EF4-FFF2-40B4-BE49-F238E27FC236}">
                      <a16:creationId xmlns:a16="http://schemas.microsoft.com/office/drawing/2014/main" id="{0C488095-8578-4DD6-9FA2-0E6BF0F1A2BB}"/>
                    </a:ext>
                  </a:extLst>
                </p:cNvPr>
                <p:cNvPicPr/>
                <p:nvPr/>
              </p:nvPicPr>
              <p:blipFill>
                <a:blip r:embed="rId195"/>
                <a:stretch>
                  <a:fillRect/>
                </a:stretch>
              </p:blipFill>
              <p:spPr>
                <a:xfrm>
                  <a:off x="3838762" y="3030512"/>
                  <a:ext cx="4737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F54841BA-A1A5-46CC-8917-5433034BCAA4}"/>
                    </a:ext>
                  </a:extLst>
                </p14:cNvPr>
                <p14:cNvContentPartPr/>
                <p14:nvPr/>
              </p14:nvContentPartPr>
              <p14:xfrm>
                <a:off x="9417682" y="2909552"/>
                <a:ext cx="172440" cy="212400"/>
              </p14:xfrm>
            </p:contentPart>
          </mc:Choice>
          <mc:Fallback xmlns="">
            <p:pic>
              <p:nvPicPr>
                <p:cNvPr id="118" name="Freihand 117">
                  <a:extLst>
                    <a:ext uri="{FF2B5EF4-FFF2-40B4-BE49-F238E27FC236}">
                      <a16:creationId xmlns:a16="http://schemas.microsoft.com/office/drawing/2014/main" id="{F54841BA-A1A5-46CC-8917-5433034BCAA4}"/>
                    </a:ext>
                  </a:extLst>
                </p:cNvPr>
                <p:cNvPicPr/>
                <p:nvPr/>
              </p:nvPicPr>
              <p:blipFill>
                <a:blip r:embed="rId197"/>
                <a:stretch>
                  <a:fillRect/>
                </a:stretch>
              </p:blipFill>
              <p:spPr>
                <a:xfrm>
                  <a:off x="9413362" y="2905232"/>
                  <a:ext cx="181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46BAA694-BFB3-4C3C-A6BE-FBB13DF15A15}"/>
                    </a:ext>
                  </a:extLst>
                </p14:cNvPr>
                <p14:cNvContentPartPr/>
                <p14:nvPr/>
              </p14:nvContentPartPr>
              <p14:xfrm>
                <a:off x="9604162" y="2921072"/>
                <a:ext cx="85680" cy="135000"/>
              </p14:xfrm>
            </p:contentPart>
          </mc:Choice>
          <mc:Fallback xmlns="">
            <p:pic>
              <p:nvPicPr>
                <p:cNvPr id="119" name="Freihand 118">
                  <a:extLst>
                    <a:ext uri="{FF2B5EF4-FFF2-40B4-BE49-F238E27FC236}">
                      <a16:creationId xmlns:a16="http://schemas.microsoft.com/office/drawing/2014/main" id="{46BAA694-BFB3-4C3C-A6BE-FBB13DF15A15}"/>
                    </a:ext>
                  </a:extLst>
                </p:cNvPr>
                <p:cNvPicPr/>
                <p:nvPr/>
              </p:nvPicPr>
              <p:blipFill>
                <a:blip r:embed="rId199"/>
                <a:stretch>
                  <a:fillRect/>
                </a:stretch>
              </p:blipFill>
              <p:spPr>
                <a:xfrm>
                  <a:off x="9599842" y="2916752"/>
                  <a:ext cx="94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4D51382F-11FE-4BC1-BAB6-8DF8A935DB90}"/>
                    </a:ext>
                  </a:extLst>
                </p14:cNvPr>
                <p14:cNvContentPartPr/>
                <p14:nvPr/>
              </p14:nvContentPartPr>
              <p14:xfrm>
                <a:off x="9728722" y="2859512"/>
                <a:ext cx="81360" cy="127080"/>
              </p14:xfrm>
            </p:contentPart>
          </mc:Choice>
          <mc:Fallback xmlns="">
            <p:pic>
              <p:nvPicPr>
                <p:cNvPr id="120" name="Freihand 119">
                  <a:extLst>
                    <a:ext uri="{FF2B5EF4-FFF2-40B4-BE49-F238E27FC236}">
                      <a16:creationId xmlns:a16="http://schemas.microsoft.com/office/drawing/2014/main" id="{4D51382F-11FE-4BC1-BAB6-8DF8A935DB90}"/>
                    </a:ext>
                  </a:extLst>
                </p:cNvPr>
                <p:cNvPicPr/>
                <p:nvPr/>
              </p:nvPicPr>
              <p:blipFill>
                <a:blip r:embed="rId201"/>
                <a:stretch>
                  <a:fillRect/>
                </a:stretch>
              </p:blipFill>
              <p:spPr>
                <a:xfrm>
                  <a:off x="9724402" y="2855192"/>
                  <a:ext cx="90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F1D08363-4218-4FDC-B988-C721C8F91523}"/>
                    </a:ext>
                  </a:extLst>
                </p14:cNvPr>
                <p14:cNvContentPartPr/>
                <p14:nvPr/>
              </p14:nvContentPartPr>
              <p14:xfrm>
                <a:off x="9854002" y="2748632"/>
                <a:ext cx="260640" cy="170280"/>
              </p14:xfrm>
            </p:contentPart>
          </mc:Choice>
          <mc:Fallback xmlns="">
            <p:pic>
              <p:nvPicPr>
                <p:cNvPr id="121" name="Freihand 120">
                  <a:extLst>
                    <a:ext uri="{FF2B5EF4-FFF2-40B4-BE49-F238E27FC236}">
                      <a16:creationId xmlns:a16="http://schemas.microsoft.com/office/drawing/2014/main" id="{F1D08363-4218-4FDC-B988-C721C8F91523}"/>
                    </a:ext>
                  </a:extLst>
                </p:cNvPr>
                <p:cNvPicPr/>
                <p:nvPr/>
              </p:nvPicPr>
              <p:blipFill>
                <a:blip r:embed="rId203"/>
                <a:stretch>
                  <a:fillRect/>
                </a:stretch>
              </p:blipFill>
              <p:spPr>
                <a:xfrm>
                  <a:off x="9849682" y="2744312"/>
                  <a:ext cx="269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F93776BC-6B95-414F-94D8-B577A61B1BB6}"/>
                    </a:ext>
                  </a:extLst>
                </p14:cNvPr>
                <p14:cNvContentPartPr/>
                <p14:nvPr/>
              </p14:nvContentPartPr>
              <p14:xfrm>
                <a:off x="10082602" y="2671592"/>
                <a:ext cx="93240" cy="125640"/>
              </p14:xfrm>
            </p:contentPart>
          </mc:Choice>
          <mc:Fallback xmlns="">
            <p:pic>
              <p:nvPicPr>
                <p:cNvPr id="122" name="Freihand 121">
                  <a:extLst>
                    <a:ext uri="{FF2B5EF4-FFF2-40B4-BE49-F238E27FC236}">
                      <a16:creationId xmlns:a16="http://schemas.microsoft.com/office/drawing/2014/main" id="{F93776BC-6B95-414F-94D8-B577A61B1BB6}"/>
                    </a:ext>
                  </a:extLst>
                </p:cNvPr>
                <p:cNvPicPr/>
                <p:nvPr/>
              </p:nvPicPr>
              <p:blipFill>
                <a:blip r:embed="rId205"/>
                <a:stretch>
                  <a:fillRect/>
                </a:stretch>
              </p:blipFill>
              <p:spPr>
                <a:xfrm>
                  <a:off x="10078282" y="2667272"/>
                  <a:ext cx="101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55A7F618-D8AF-49D6-984A-1867EAA7D0F2}"/>
                    </a:ext>
                  </a:extLst>
                </p14:cNvPr>
                <p14:cNvContentPartPr/>
                <p14:nvPr/>
              </p14:nvContentPartPr>
              <p14:xfrm>
                <a:off x="10189522" y="2521472"/>
                <a:ext cx="206280" cy="201240"/>
              </p14:xfrm>
            </p:contentPart>
          </mc:Choice>
          <mc:Fallback xmlns="">
            <p:pic>
              <p:nvPicPr>
                <p:cNvPr id="123" name="Freihand 122">
                  <a:extLst>
                    <a:ext uri="{FF2B5EF4-FFF2-40B4-BE49-F238E27FC236}">
                      <a16:creationId xmlns:a16="http://schemas.microsoft.com/office/drawing/2014/main" id="{55A7F618-D8AF-49D6-984A-1867EAA7D0F2}"/>
                    </a:ext>
                  </a:extLst>
                </p:cNvPr>
                <p:cNvPicPr/>
                <p:nvPr/>
              </p:nvPicPr>
              <p:blipFill>
                <a:blip r:embed="rId207"/>
                <a:stretch>
                  <a:fillRect/>
                </a:stretch>
              </p:blipFill>
              <p:spPr>
                <a:xfrm>
                  <a:off x="10185202" y="2517152"/>
                  <a:ext cx="214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3B1804CF-20E2-48FA-9D70-7F678E9FD284}"/>
                    </a:ext>
                  </a:extLst>
                </p14:cNvPr>
                <p14:cNvContentPartPr/>
                <p14:nvPr/>
              </p14:nvContentPartPr>
              <p14:xfrm>
                <a:off x="10385362" y="2505992"/>
                <a:ext cx="82080" cy="100440"/>
              </p14:xfrm>
            </p:contentPart>
          </mc:Choice>
          <mc:Fallback xmlns="">
            <p:pic>
              <p:nvPicPr>
                <p:cNvPr id="124" name="Freihand 123">
                  <a:extLst>
                    <a:ext uri="{FF2B5EF4-FFF2-40B4-BE49-F238E27FC236}">
                      <a16:creationId xmlns:a16="http://schemas.microsoft.com/office/drawing/2014/main" id="{3B1804CF-20E2-48FA-9D70-7F678E9FD284}"/>
                    </a:ext>
                  </a:extLst>
                </p:cNvPr>
                <p:cNvPicPr/>
                <p:nvPr/>
              </p:nvPicPr>
              <p:blipFill>
                <a:blip r:embed="rId209"/>
                <a:stretch>
                  <a:fillRect/>
                </a:stretch>
              </p:blipFill>
              <p:spPr>
                <a:xfrm>
                  <a:off x="10381042" y="2501672"/>
                  <a:ext cx="90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F9D39676-FCC5-4D6D-BAF5-B12DD5A2F30C}"/>
                    </a:ext>
                  </a:extLst>
                </p14:cNvPr>
                <p14:cNvContentPartPr/>
                <p14:nvPr/>
              </p14:nvContentPartPr>
              <p14:xfrm>
                <a:off x="10426402" y="2347592"/>
                <a:ext cx="249480" cy="191520"/>
              </p14:xfrm>
            </p:contentPart>
          </mc:Choice>
          <mc:Fallback xmlns="">
            <p:pic>
              <p:nvPicPr>
                <p:cNvPr id="125" name="Freihand 124">
                  <a:extLst>
                    <a:ext uri="{FF2B5EF4-FFF2-40B4-BE49-F238E27FC236}">
                      <a16:creationId xmlns:a16="http://schemas.microsoft.com/office/drawing/2014/main" id="{F9D39676-FCC5-4D6D-BAF5-B12DD5A2F30C}"/>
                    </a:ext>
                  </a:extLst>
                </p:cNvPr>
                <p:cNvPicPr/>
                <p:nvPr/>
              </p:nvPicPr>
              <p:blipFill>
                <a:blip r:embed="rId211"/>
                <a:stretch>
                  <a:fillRect/>
                </a:stretch>
              </p:blipFill>
              <p:spPr>
                <a:xfrm>
                  <a:off x="10422082" y="2343272"/>
                  <a:ext cx="258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BB188A29-2685-4317-93EB-3BB30D2760B5}"/>
                    </a:ext>
                  </a:extLst>
                </p14:cNvPr>
                <p14:cNvContentPartPr/>
                <p14:nvPr/>
              </p14:nvContentPartPr>
              <p14:xfrm>
                <a:off x="10675162" y="2323112"/>
                <a:ext cx="205200" cy="107640"/>
              </p14:xfrm>
            </p:contentPart>
          </mc:Choice>
          <mc:Fallback xmlns="">
            <p:pic>
              <p:nvPicPr>
                <p:cNvPr id="126" name="Freihand 125">
                  <a:extLst>
                    <a:ext uri="{FF2B5EF4-FFF2-40B4-BE49-F238E27FC236}">
                      <a16:creationId xmlns:a16="http://schemas.microsoft.com/office/drawing/2014/main" id="{BB188A29-2685-4317-93EB-3BB30D2760B5}"/>
                    </a:ext>
                  </a:extLst>
                </p:cNvPr>
                <p:cNvPicPr/>
                <p:nvPr/>
              </p:nvPicPr>
              <p:blipFill>
                <a:blip r:embed="rId213"/>
                <a:stretch>
                  <a:fillRect/>
                </a:stretch>
              </p:blipFill>
              <p:spPr>
                <a:xfrm>
                  <a:off x="10670842" y="2318792"/>
                  <a:ext cx="213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B95D00F5-071D-41F1-B6F3-BBF36AD27254}"/>
                    </a:ext>
                  </a:extLst>
                </p14:cNvPr>
                <p14:cNvContentPartPr/>
                <p14:nvPr/>
              </p14:nvContentPartPr>
              <p14:xfrm>
                <a:off x="9859042" y="3085592"/>
                <a:ext cx="300240" cy="322200"/>
              </p14:xfrm>
            </p:contentPart>
          </mc:Choice>
          <mc:Fallback xmlns="">
            <p:pic>
              <p:nvPicPr>
                <p:cNvPr id="127" name="Freihand 126">
                  <a:extLst>
                    <a:ext uri="{FF2B5EF4-FFF2-40B4-BE49-F238E27FC236}">
                      <a16:creationId xmlns:a16="http://schemas.microsoft.com/office/drawing/2014/main" id="{B95D00F5-071D-41F1-B6F3-BBF36AD27254}"/>
                    </a:ext>
                  </a:extLst>
                </p:cNvPr>
                <p:cNvPicPr/>
                <p:nvPr/>
              </p:nvPicPr>
              <p:blipFill>
                <a:blip r:embed="rId215"/>
                <a:stretch>
                  <a:fillRect/>
                </a:stretch>
              </p:blipFill>
              <p:spPr>
                <a:xfrm>
                  <a:off x="9854722" y="3081272"/>
                  <a:ext cx="3088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7EB119C0-2A37-414B-945C-749447B69A0B}"/>
                    </a:ext>
                  </a:extLst>
                </p14:cNvPr>
                <p14:cNvContentPartPr/>
                <p14:nvPr/>
              </p14:nvContentPartPr>
              <p14:xfrm>
                <a:off x="10032202" y="3032312"/>
                <a:ext cx="75600" cy="31680"/>
              </p14:xfrm>
            </p:contentPart>
          </mc:Choice>
          <mc:Fallback xmlns="">
            <p:pic>
              <p:nvPicPr>
                <p:cNvPr id="128" name="Freihand 127">
                  <a:extLst>
                    <a:ext uri="{FF2B5EF4-FFF2-40B4-BE49-F238E27FC236}">
                      <a16:creationId xmlns:a16="http://schemas.microsoft.com/office/drawing/2014/main" id="{7EB119C0-2A37-414B-945C-749447B69A0B}"/>
                    </a:ext>
                  </a:extLst>
                </p:cNvPr>
                <p:cNvPicPr/>
                <p:nvPr/>
              </p:nvPicPr>
              <p:blipFill>
                <a:blip r:embed="rId217"/>
                <a:stretch>
                  <a:fillRect/>
                </a:stretch>
              </p:blipFill>
              <p:spPr>
                <a:xfrm>
                  <a:off x="10027882" y="3027992"/>
                  <a:ext cx="84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3978FAB8-BE24-4EE2-8054-ED7C49C61192}"/>
                    </a:ext>
                  </a:extLst>
                </p14:cNvPr>
                <p14:cNvContentPartPr/>
                <p14:nvPr/>
              </p14:nvContentPartPr>
              <p14:xfrm>
                <a:off x="10268002" y="2891552"/>
                <a:ext cx="288720" cy="196560"/>
              </p14:xfrm>
            </p:contentPart>
          </mc:Choice>
          <mc:Fallback xmlns="">
            <p:pic>
              <p:nvPicPr>
                <p:cNvPr id="129" name="Freihand 128">
                  <a:extLst>
                    <a:ext uri="{FF2B5EF4-FFF2-40B4-BE49-F238E27FC236}">
                      <a16:creationId xmlns:a16="http://schemas.microsoft.com/office/drawing/2014/main" id="{3978FAB8-BE24-4EE2-8054-ED7C49C61192}"/>
                    </a:ext>
                  </a:extLst>
                </p:cNvPr>
                <p:cNvPicPr/>
                <p:nvPr/>
              </p:nvPicPr>
              <p:blipFill>
                <a:blip r:embed="rId219"/>
                <a:stretch>
                  <a:fillRect/>
                </a:stretch>
              </p:blipFill>
              <p:spPr>
                <a:xfrm>
                  <a:off x="10263682" y="2886872"/>
                  <a:ext cx="297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7E54D221-DA21-406B-9088-BDA1C1576DDB}"/>
                    </a:ext>
                  </a:extLst>
                </p14:cNvPr>
                <p14:cNvContentPartPr/>
                <p14:nvPr/>
              </p14:nvContentPartPr>
              <p14:xfrm>
                <a:off x="10423522" y="2797592"/>
                <a:ext cx="16920" cy="1440"/>
              </p14:xfrm>
            </p:contentPart>
          </mc:Choice>
          <mc:Fallback xmlns="">
            <p:pic>
              <p:nvPicPr>
                <p:cNvPr id="130" name="Freihand 129">
                  <a:extLst>
                    <a:ext uri="{FF2B5EF4-FFF2-40B4-BE49-F238E27FC236}">
                      <a16:creationId xmlns:a16="http://schemas.microsoft.com/office/drawing/2014/main" id="{7E54D221-DA21-406B-9088-BDA1C1576DDB}"/>
                    </a:ext>
                  </a:extLst>
                </p:cNvPr>
                <p:cNvPicPr/>
                <p:nvPr/>
              </p:nvPicPr>
              <p:blipFill>
                <a:blip r:embed="rId221"/>
                <a:stretch>
                  <a:fillRect/>
                </a:stretch>
              </p:blipFill>
              <p:spPr>
                <a:xfrm>
                  <a:off x="10419202" y="2793272"/>
                  <a:ext cx="255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0BF2BF80-3FC0-487C-95F8-B6DAE77B3864}"/>
                    </a:ext>
                  </a:extLst>
                </p14:cNvPr>
                <p14:cNvContentPartPr/>
                <p14:nvPr/>
              </p14:nvContentPartPr>
              <p14:xfrm>
                <a:off x="10124002" y="3285032"/>
                <a:ext cx="240480" cy="285840"/>
              </p14:xfrm>
            </p:contentPart>
          </mc:Choice>
          <mc:Fallback xmlns="">
            <p:pic>
              <p:nvPicPr>
                <p:cNvPr id="131" name="Freihand 130">
                  <a:extLst>
                    <a:ext uri="{FF2B5EF4-FFF2-40B4-BE49-F238E27FC236}">
                      <a16:creationId xmlns:a16="http://schemas.microsoft.com/office/drawing/2014/main" id="{0BF2BF80-3FC0-487C-95F8-B6DAE77B3864}"/>
                    </a:ext>
                  </a:extLst>
                </p:cNvPr>
                <p:cNvPicPr/>
                <p:nvPr/>
              </p:nvPicPr>
              <p:blipFill>
                <a:blip r:embed="rId223"/>
                <a:stretch>
                  <a:fillRect/>
                </a:stretch>
              </p:blipFill>
              <p:spPr>
                <a:xfrm>
                  <a:off x="10119682" y="3280712"/>
                  <a:ext cx="2491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708248D5-48BE-4775-AA66-BA5874A39912}"/>
                    </a:ext>
                  </a:extLst>
                </p14:cNvPr>
                <p14:cNvContentPartPr/>
                <p14:nvPr/>
              </p14:nvContentPartPr>
              <p14:xfrm>
                <a:off x="10394002" y="3197912"/>
                <a:ext cx="161280" cy="234360"/>
              </p14:xfrm>
            </p:contentPart>
          </mc:Choice>
          <mc:Fallback xmlns="">
            <p:pic>
              <p:nvPicPr>
                <p:cNvPr id="132" name="Freihand 131">
                  <a:extLst>
                    <a:ext uri="{FF2B5EF4-FFF2-40B4-BE49-F238E27FC236}">
                      <a16:creationId xmlns:a16="http://schemas.microsoft.com/office/drawing/2014/main" id="{708248D5-48BE-4775-AA66-BA5874A39912}"/>
                    </a:ext>
                  </a:extLst>
                </p:cNvPr>
                <p:cNvPicPr/>
                <p:nvPr/>
              </p:nvPicPr>
              <p:blipFill>
                <a:blip r:embed="rId225"/>
                <a:stretch>
                  <a:fillRect/>
                </a:stretch>
              </p:blipFill>
              <p:spPr>
                <a:xfrm>
                  <a:off x="10389682" y="3193592"/>
                  <a:ext cx="169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E270B877-4354-407F-A045-77C23139B0F0}"/>
                    </a:ext>
                  </a:extLst>
                </p14:cNvPr>
                <p14:cNvContentPartPr/>
                <p14:nvPr/>
              </p14:nvContentPartPr>
              <p14:xfrm>
                <a:off x="10395802" y="3211232"/>
                <a:ext cx="154440" cy="95400"/>
              </p14:xfrm>
            </p:contentPart>
          </mc:Choice>
          <mc:Fallback xmlns="">
            <p:pic>
              <p:nvPicPr>
                <p:cNvPr id="133" name="Freihand 132">
                  <a:extLst>
                    <a:ext uri="{FF2B5EF4-FFF2-40B4-BE49-F238E27FC236}">
                      <a16:creationId xmlns:a16="http://schemas.microsoft.com/office/drawing/2014/main" id="{E270B877-4354-407F-A045-77C23139B0F0}"/>
                    </a:ext>
                  </a:extLst>
                </p:cNvPr>
                <p:cNvPicPr/>
                <p:nvPr/>
              </p:nvPicPr>
              <p:blipFill>
                <a:blip r:embed="rId227"/>
                <a:stretch>
                  <a:fillRect/>
                </a:stretch>
              </p:blipFill>
              <p:spPr>
                <a:xfrm>
                  <a:off x="10391482" y="3206912"/>
                  <a:ext cx="163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57F540F0-EEB6-48C1-B3F0-A4295F9721F5}"/>
                    </a:ext>
                  </a:extLst>
                </p14:cNvPr>
                <p14:cNvContentPartPr/>
                <p14:nvPr/>
              </p14:nvContentPartPr>
              <p14:xfrm>
                <a:off x="10571122" y="3225632"/>
                <a:ext cx="77760" cy="90000"/>
              </p14:xfrm>
            </p:contentPart>
          </mc:Choice>
          <mc:Fallback xmlns="">
            <p:pic>
              <p:nvPicPr>
                <p:cNvPr id="134" name="Freihand 133">
                  <a:extLst>
                    <a:ext uri="{FF2B5EF4-FFF2-40B4-BE49-F238E27FC236}">
                      <a16:creationId xmlns:a16="http://schemas.microsoft.com/office/drawing/2014/main" id="{57F540F0-EEB6-48C1-B3F0-A4295F9721F5}"/>
                    </a:ext>
                  </a:extLst>
                </p:cNvPr>
                <p:cNvPicPr/>
                <p:nvPr/>
              </p:nvPicPr>
              <p:blipFill>
                <a:blip r:embed="rId229"/>
                <a:stretch>
                  <a:fillRect/>
                </a:stretch>
              </p:blipFill>
              <p:spPr>
                <a:xfrm>
                  <a:off x="10566802" y="3221312"/>
                  <a:ext cx="86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F9BFCEEB-F593-428D-8985-5B823B055B76}"/>
                    </a:ext>
                  </a:extLst>
                </p14:cNvPr>
                <p14:cNvContentPartPr/>
                <p14:nvPr/>
              </p14:nvContentPartPr>
              <p14:xfrm>
                <a:off x="10657522" y="3061112"/>
                <a:ext cx="121680" cy="213120"/>
              </p14:xfrm>
            </p:contentPart>
          </mc:Choice>
          <mc:Fallback xmlns="">
            <p:pic>
              <p:nvPicPr>
                <p:cNvPr id="135" name="Freihand 134">
                  <a:extLst>
                    <a:ext uri="{FF2B5EF4-FFF2-40B4-BE49-F238E27FC236}">
                      <a16:creationId xmlns:a16="http://schemas.microsoft.com/office/drawing/2014/main" id="{F9BFCEEB-F593-428D-8985-5B823B055B76}"/>
                    </a:ext>
                  </a:extLst>
                </p:cNvPr>
                <p:cNvPicPr/>
                <p:nvPr/>
              </p:nvPicPr>
              <p:blipFill>
                <a:blip r:embed="rId231"/>
                <a:stretch>
                  <a:fillRect/>
                </a:stretch>
              </p:blipFill>
              <p:spPr>
                <a:xfrm>
                  <a:off x="10653202" y="3056792"/>
                  <a:ext cx="130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6" name="Freihand 135">
                  <a:extLst>
                    <a:ext uri="{FF2B5EF4-FFF2-40B4-BE49-F238E27FC236}">
                      <a16:creationId xmlns:a16="http://schemas.microsoft.com/office/drawing/2014/main" id="{BA9D59D0-E76B-4259-9750-78691A3EDAE8}"/>
                    </a:ext>
                  </a:extLst>
                </p14:cNvPr>
                <p14:cNvContentPartPr/>
                <p14:nvPr/>
              </p14:nvContentPartPr>
              <p14:xfrm>
                <a:off x="10833922" y="2808032"/>
                <a:ext cx="232200" cy="371520"/>
              </p14:xfrm>
            </p:contentPart>
          </mc:Choice>
          <mc:Fallback xmlns="">
            <p:pic>
              <p:nvPicPr>
                <p:cNvPr id="136" name="Freihand 135">
                  <a:extLst>
                    <a:ext uri="{FF2B5EF4-FFF2-40B4-BE49-F238E27FC236}">
                      <a16:creationId xmlns:a16="http://schemas.microsoft.com/office/drawing/2014/main" id="{BA9D59D0-E76B-4259-9750-78691A3EDAE8}"/>
                    </a:ext>
                  </a:extLst>
                </p:cNvPr>
                <p:cNvPicPr/>
                <p:nvPr/>
              </p:nvPicPr>
              <p:blipFill>
                <a:blip r:embed="rId233"/>
                <a:stretch>
                  <a:fillRect/>
                </a:stretch>
              </p:blipFill>
              <p:spPr>
                <a:xfrm>
                  <a:off x="10829602" y="2803712"/>
                  <a:ext cx="2408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Freihand 136">
                  <a:extLst>
                    <a:ext uri="{FF2B5EF4-FFF2-40B4-BE49-F238E27FC236}">
                      <a16:creationId xmlns:a16="http://schemas.microsoft.com/office/drawing/2014/main" id="{D4D4C859-9337-4FF3-A172-AA8A684C873F}"/>
                    </a:ext>
                  </a:extLst>
                </p14:cNvPr>
                <p14:cNvContentPartPr/>
                <p14:nvPr/>
              </p14:nvContentPartPr>
              <p14:xfrm>
                <a:off x="10997362" y="2921432"/>
                <a:ext cx="85320" cy="61560"/>
              </p14:xfrm>
            </p:contentPart>
          </mc:Choice>
          <mc:Fallback xmlns="">
            <p:pic>
              <p:nvPicPr>
                <p:cNvPr id="137" name="Freihand 136">
                  <a:extLst>
                    <a:ext uri="{FF2B5EF4-FFF2-40B4-BE49-F238E27FC236}">
                      <a16:creationId xmlns:a16="http://schemas.microsoft.com/office/drawing/2014/main" id="{D4D4C859-9337-4FF3-A172-AA8A684C873F}"/>
                    </a:ext>
                  </a:extLst>
                </p:cNvPr>
                <p:cNvPicPr/>
                <p:nvPr/>
              </p:nvPicPr>
              <p:blipFill>
                <a:blip r:embed="rId235"/>
                <a:stretch>
                  <a:fillRect/>
                </a:stretch>
              </p:blipFill>
              <p:spPr>
                <a:xfrm>
                  <a:off x="10993042" y="2917112"/>
                  <a:ext cx="93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8" name="Freihand 137">
                  <a:extLst>
                    <a:ext uri="{FF2B5EF4-FFF2-40B4-BE49-F238E27FC236}">
                      <a16:creationId xmlns:a16="http://schemas.microsoft.com/office/drawing/2014/main" id="{744F3DA0-09A3-4171-ADD6-AE97C69CE801}"/>
                    </a:ext>
                  </a:extLst>
                </p14:cNvPr>
                <p14:cNvContentPartPr/>
                <p14:nvPr/>
              </p14:nvContentPartPr>
              <p14:xfrm>
                <a:off x="11054242" y="2885432"/>
                <a:ext cx="116280" cy="119520"/>
              </p14:xfrm>
            </p:contentPart>
          </mc:Choice>
          <mc:Fallback xmlns="">
            <p:pic>
              <p:nvPicPr>
                <p:cNvPr id="138" name="Freihand 137">
                  <a:extLst>
                    <a:ext uri="{FF2B5EF4-FFF2-40B4-BE49-F238E27FC236}">
                      <a16:creationId xmlns:a16="http://schemas.microsoft.com/office/drawing/2014/main" id="{744F3DA0-09A3-4171-ADD6-AE97C69CE801}"/>
                    </a:ext>
                  </a:extLst>
                </p:cNvPr>
                <p:cNvPicPr/>
                <p:nvPr/>
              </p:nvPicPr>
              <p:blipFill>
                <a:blip r:embed="rId237"/>
                <a:stretch>
                  <a:fillRect/>
                </a:stretch>
              </p:blipFill>
              <p:spPr>
                <a:xfrm>
                  <a:off x="11049922" y="2881112"/>
                  <a:ext cx="124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Freihand 138">
                  <a:extLst>
                    <a:ext uri="{FF2B5EF4-FFF2-40B4-BE49-F238E27FC236}">
                      <a16:creationId xmlns:a16="http://schemas.microsoft.com/office/drawing/2014/main" id="{9C122158-6515-4568-853F-2CD9EF424B69}"/>
                    </a:ext>
                  </a:extLst>
                </p14:cNvPr>
                <p14:cNvContentPartPr/>
                <p14:nvPr/>
              </p14:nvContentPartPr>
              <p14:xfrm>
                <a:off x="11135962" y="2687792"/>
                <a:ext cx="110160" cy="261720"/>
              </p14:xfrm>
            </p:contentPart>
          </mc:Choice>
          <mc:Fallback xmlns="">
            <p:pic>
              <p:nvPicPr>
                <p:cNvPr id="139" name="Freihand 138">
                  <a:extLst>
                    <a:ext uri="{FF2B5EF4-FFF2-40B4-BE49-F238E27FC236}">
                      <a16:creationId xmlns:a16="http://schemas.microsoft.com/office/drawing/2014/main" id="{9C122158-6515-4568-853F-2CD9EF424B69}"/>
                    </a:ext>
                  </a:extLst>
                </p:cNvPr>
                <p:cNvPicPr/>
                <p:nvPr/>
              </p:nvPicPr>
              <p:blipFill>
                <a:blip r:embed="rId239"/>
                <a:stretch>
                  <a:fillRect/>
                </a:stretch>
              </p:blipFill>
              <p:spPr>
                <a:xfrm>
                  <a:off x="11131642" y="2683472"/>
                  <a:ext cx="118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0" name="Freihand 139">
                  <a:extLst>
                    <a:ext uri="{FF2B5EF4-FFF2-40B4-BE49-F238E27FC236}">
                      <a16:creationId xmlns:a16="http://schemas.microsoft.com/office/drawing/2014/main" id="{492D52DC-4CD0-4686-A7D8-446C344B84FD}"/>
                    </a:ext>
                  </a:extLst>
                </p14:cNvPr>
                <p14:cNvContentPartPr/>
                <p14:nvPr/>
              </p14:nvContentPartPr>
              <p14:xfrm>
                <a:off x="11232442" y="2743232"/>
                <a:ext cx="146880" cy="118080"/>
              </p14:xfrm>
            </p:contentPart>
          </mc:Choice>
          <mc:Fallback xmlns="">
            <p:pic>
              <p:nvPicPr>
                <p:cNvPr id="140" name="Freihand 139">
                  <a:extLst>
                    <a:ext uri="{FF2B5EF4-FFF2-40B4-BE49-F238E27FC236}">
                      <a16:creationId xmlns:a16="http://schemas.microsoft.com/office/drawing/2014/main" id="{492D52DC-4CD0-4686-A7D8-446C344B84FD}"/>
                    </a:ext>
                  </a:extLst>
                </p:cNvPr>
                <p:cNvPicPr/>
                <p:nvPr/>
              </p:nvPicPr>
              <p:blipFill>
                <a:blip r:embed="rId241"/>
                <a:stretch>
                  <a:fillRect/>
                </a:stretch>
              </p:blipFill>
              <p:spPr>
                <a:xfrm>
                  <a:off x="11228122" y="2738912"/>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 name="Freihand 140">
                  <a:extLst>
                    <a:ext uri="{FF2B5EF4-FFF2-40B4-BE49-F238E27FC236}">
                      <a16:creationId xmlns:a16="http://schemas.microsoft.com/office/drawing/2014/main" id="{C77604E8-14A1-460A-85CB-4AF44F7EBC20}"/>
                    </a:ext>
                  </a:extLst>
                </p14:cNvPr>
                <p14:cNvContentPartPr/>
                <p14:nvPr/>
              </p14:nvContentPartPr>
              <p14:xfrm>
                <a:off x="11315602" y="2646032"/>
                <a:ext cx="76320" cy="29160"/>
              </p14:xfrm>
            </p:contentPart>
          </mc:Choice>
          <mc:Fallback xmlns="">
            <p:pic>
              <p:nvPicPr>
                <p:cNvPr id="141" name="Freihand 140">
                  <a:extLst>
                    <a:ext uri="{FF2B5EF4-FFF2-40B4-BE49-F238E27FC236}">
                      <a16:creationId xmlns:a16="http://schemas.microsoft.com/office/drawing/2014/main" id="{C77604E8-14A1-460A-85CB-4AF44F7EBC20}"/>
                    </a:ext>
                  </a:extLst>
                </p:cNvPr>
                <p:cNvPicPr/>
                <p:nvPr/>
              </p:nvPicPr>
              <p:blipFill>
                <a:blip r:embed="rId243"/>
                <a:stretch>
                  <a:fillRect/>
                </a:stretch>
              </p:blipFill>
              <p:spPr>
                <a:xfrm>
                  <a:off x="11311282" y="2641712"/>
                  <a:ext cx="84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2" name="Freihand 141">
                  <a:extLst>
                    <a:ext uri="{FF2B5EF4-FFF2-40B4-BE49-F238E27FC236}">
                      <a16:creationId xmlns:a16="http://schemas.microsoft.com/office/drawing/2014/main" id="{1744352D-059A-4192-B284-E58198B433CB}"/>
                    </a:ext>
                  </a:extLst>
                </p14:cNvPr>
                <p14:cNvContentPartPr/>
                <p14:nvPr/>
              </p14:nvContentPartPr>
              <p14:xfrm>
                <a:off x="11376442" y="2662592"/>
                <a:ext cx="88560" cy="138600"/>
              </p14:xfrm>
            </p:contentPart>
          </mc:Choice>
          <mc:Fallback xmlns="">
            <p:pic>
              <p:nvPicPr>
                <p:cNvPr id="142" name="Freihand 141">
                  <a:extLst>
                    <a:ext uri="{FF2B5EF4-FFF2-40B4-BE49-F238E27FC236}">
                      <a16:creationId xmlns:a16="http://schemas.microsoft.com/office/drawing/2014/main" id="{1744352D-059A-4192-B284-E58198B433CB}"/>
                    </a:ext>
                  </a:extLst>
                </p:cNvPr>
                <p:cNvPicPr/>
                <p:nvPr/>
              </p:nvPicPr>
              <p:blipFill>
                <a:blip r:embed="rId245"/>
                <a:stretch>
                  <a:fillRect/>
                </a:stretch>
              </p:blipFill>
              <p:spPr>
                <a:xfrm>
                  <a:off x="11372122" y="2658272"/>
                  <a:ext cx="97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3" name="Freihand 142">
                  <a:extLst>
                    <a:ext uri="{FF2B5EF4-FFF2-40B4-BE49-F238E27FC236}">
                      <a16:creationId xmlns:a16="http://schemas.microsoft.com/office/drawing/2014/main" id="{FC57E270-0642-422A-A413-81EA40ADACF3}"/>
                    </a:ext>
                  </a:extLst>
                </p14:cNvPr>
                <p14:cNvContentPartPr/>
                <p14:nvPr/>
              </p14:nvContentPartPr>
              <p14:xfrm>
                <a:off x="11373562" y="2496632"/>
                <a:ext cx="369720" cy="259920"/>
              </p14:xfrm>
            </p:contentPart>
          </mc:Choice>
          <mc:Fallback xmlns="">
            <p:pic>
              <p:nvPicPr>
                <p:cNvPr id="143" name="Freihand 142">
                  <a:extLst>
                    <a:ext uri="{FF2B5EF4-FFF2-40B4-BE49-F238E27FC236}">
                      <a16:creationId xmlns:a16="http://schemas.microsoft.com/office/drawing/2014/main" id="{FC57E270-0642-422A-A413-81EA40ADACF3}"/>
                    </a:ext>
                  </a:extLst>
                </p:cNvPr>
                <p:cNvPicPr/>
                <p:nvPr/>
              </p:nvPicPr>
              <p:blipFill>
                <a:blip r:embed="rId247"/>
                <a:stretch>
                  <a:fillRect/>
                </a:stretch>
              </p:blipFill>
              <p:spPr>
                <a:xfrm>
                  <a:off x="11369242" y="2492312"/>
                  <a:ext cx="378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ACF6135F-064E-4022-8A26-2E0FC93E9ABB}"/>
                    </a:ext>
                  </a:extLst>
                </p14:cNvPr>
                <p14:cNvContentPartPr/>
                <p14:nvPr/>
              </p14:nvContentPartPr>
              <p14:xfrm>
                <a:off x="11658322" y="2285312"/>
                <a:ext cx="99360" cy="78840"/>
              </p14:xfrm>
            </p:contentPart>
          </mc:Choice>
          <mc:Fallback xmlns="">
            <p:pic>
              <p:nvPicPr>
                <p:cNvPr id="145" name="Freihand 144">
                  <a:extLst>
                    <a:ext uri="{FF2B5EF4-FFF2-40B4-BE49-F238E27FC236}">
                      <a16:creationId xmlns:a16="http://schemas.microsoft.com/office/drawing/2014/main" id="{ACF6135F-064E-4022-8A26-2E0FC93E9ABB}"/>
                    </a:ext>
                  </a:extLst>
                </p:cNvPr>
                <p:cNvPicPr/>
                <p:nvPr/>
              </p:nvPicPr>
              <p:blipFill>
                <a:blip r:embed="rId249"/>
                <a:stretch>
                  <a:fillRect/>
                </a:stretch>
              </p:blipFill>
              <p:spPr>
                <a:xfrm>
                  <a:off x="11654002" y="2280992"/>
                  <a:ext cx="108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B52FB291-E650-4580-A94E-A534AF5FDC2A}"/>
                    </a:ext>
                  </a:extLst>
                </p14:cNvPr>
                <p14:cNvContentPartPr/>
                <p14:nvPr/>
              </p14:nvContentPartPr>
              <p14:xfrm>
                <a:off x="11806642" y="2481872"/>
                <a:ext cx="30600" cy="64440"/>
              </p14:xfrm>
            </p:contentPart>
          </mc:Choice>
          <mc:Fallback xmlns="">
            <p:pic>
              <p:nvPicPr>
                <p:cNvPr id="146" name="Freihand 145">
                  <a:extLst>
                    <a:ext uri="{FF2B5EF4-FFF2-40B4-BE49-F238E27FC236}">
                      <a16:creationId xmlns:a16="http://schemas.microsoft.com/office/drawing/2014/main" id="{B52FB291-E650-4580-A94E-A534AF5FDC2A}"/>
                    </a:ext>
                  </a:extLst>
                </p:cNvPr>
                <p:cNvPicPr/>
                <p:nvPr/>
              </p:nvPicPr>
              <p:blipFill>
                <a:blip r:embed="rId251"/>
                <a:stretch>
                  <a:fillRect/>
                </a:stretch>
              </p:blipFill>
              <p:spPr>
                <a:xfrm>
                  <a:off x="11802322" y="2477552"/>
                  <a:ext cx="39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0" name="Freihand 149">
                  <a:extLst>
                    <a:ext uri="{FF2B5EF4-FFF2-40B4-BE49-F238E27FC236}">
                      <a16:creationId xmlns:a16="http://schemas.microsoft.com/office/drawing/2014/main" id="{62649480-BECF-4259-9496-59C39FC9FE32}"/>
                    </a:ext>
                  </a:extLst>
                </p14:cNvPr>
                <p14:cNvContentPartPr/>
                <p14:nvPr/>
              </p14:nvContentPartPr>
              <p14:xfrm>
                <a:off x="6818482" y="782312"/>
                <a:ext cx="1247400" cy="127800"/>
              </p14:xfrm>
            </p:contentPart>
          </mc:Choice>
          <mc:Fallback xmlns="">
            <p:pic>
              <p:nvPicPr>
                <p:cNvPr id="150" name="Freihand 149">
                  <a:extLst>
                    <a:ext uri="{FF2B5EF4-FFF2-40B4-BE49-F238E27FC236}">
                      <a16:creationId xmlns:a16="http://schemas.microsoft.com/office/drawing/2014/main" id="{62649480-BECF-4259-9496-59C39FC9FE32}"/>
                    </a:ext>
                  </a:extLst>
                </p:cNvPr>
                <p:cNvPicPr/>
                <p:nvPr/>
              </p:nvPicPr>
              <p:blipFill>
                <a:blip r:embed="rId253"/>
                <a:stretch>
                  <a:fillRect/>
                </a:stretch>
              </p:blipFill>
              <p:spPr>
                <a:xfrm>
                  <a:off x="6814162" y="777992"/>
                  <a:ext cx="1256040" cy="13644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E41D1F88-86F8-45B0-8944-A31F85010683}"/>
              </a:ext>
            </a:extLst>
          </p:cNvPr>
          <p:cNvGrpSpPr/>
          <p:nvPr/>
        </p:nvGrpSpPr>
        <p:grpSpPr>
          <a:xfrm>
            <a:off x="1022482" y="457592"/>
            <a:ext cx="3756600" cy="536400"/>
            <a:chOff x="1022482" y="457592"/>
            <a:chExt cx="3756600" cy="536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A1B4C1B-F861-4632-A594-53D12E5CC549}"/>
                    </a:ext>
                  </a:extLst>
                </p14:cNvPr>
                <p14:cNvContentPartPr/>
                <p14:nvPr/>
              </p14:nvContentPartPr>
              <p14:xfrm>
                <a:off x="1022482" y="779072"/>
                <a:ext cx="3514680" cy="95760"/>
              </p14:xfrm>
            </p:contentPart>
          </mc:Choice>
          <mc:Fallback xmlns="">
            <p:pic>
              <p:nvPicPr>
                <p:cNvPr id="2" name="Freihand 1">
                  <a:extLst>
                    <a:ext uri="{FF2B5EF4-FFF2-40B4-BE49-F238E27FC236}">
                      <a16:creationId xmlns:a16="http://schemas.microsoft.com/office/drawing/2014/main" id="{DA1B4C1B-F861-4632-A594-53D12E5CC549}"/>
                    </a:ext>
                  </a:extLst>
                </p:cNvPr>
                <p:cNvPicPr/>
                <p:nvPr/>
              </p:nvPicPr>
              <p:blipFill>
                <a:blip r:embed="rId4"/>
                <a:stretch>
                  <a:fillRect/>
                </a:stretch>
              </p:blipFill>
              <p:spPr>
                <a:xfrm>
                  <a:off x="1018162" y="774752"/>
                  <a:ext cx="3523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07A3E5F-C73A-4BFA-9D76-42F82FA0EDF9}"/>
                    </a:ext>
                  </a:extLst>
                </p14:cNvPr>
                <p14:cNvContentPartPr/>
                <p14:nvPr/>
              </p14:nvContentPartPr>
              <p14:xfrm>
                <a:off x="3461122" y="457592"/>
                <a:ext cx="1317960" cy="536400"/>
              </p14:xfrm>
            </p:contentPart>
          </mc:Choice>
          <mc:Fallback xmlns="">
            <p:pic>
              <p:nvPicPr>
                <p:cNvPr id="3" name="Freihand 2">
                  <a:extLst>
                    <a:ext uri="{FF2B5EF4-FFF2-40B4-BE49-F238E27FC236}">
                      <a16:creationId xmlns:a16="http://schemas.microsoft.com/office/drawing/2014/main" id="{607A3E5F-C73A-4BFA-9D76-42F82FA0EDF9}"/>
                    </a:ext>
                  </a:extLst>
                </p:cNvPr>
                <p:cNvPicPr/>
                <p:nvPr/>
              </p:nvPicPr>
              <p:blipFill>
                <a:blip r:embed="rId6"/>
                <a:stretch>
                  <a:fillRect/>
                </a:stretch>
              </p:blipFill>
              <p:spPr>
                <a:xfrm>
                  <a:off x="3456802" y="453272"/>
                  <a:ext cx="1326600" cy="54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4A15A1D-89AA-4268-8E2A-B3B04BD71542}"/>
                  </a:ext>
                </a:extLst>
              </p14:cNvPr>
              <p14:cNvContentPartPr/>
              <p14:nvPr/>
            </p14:nvContentPartPr>
            <p14:xfrm>
              <a:off x="2134162" y="1918472"/>
              <a:ext cx="1842840" cy="50040"/>
            </p14:xfrm>
          </p:contentPart>
        </mc:Choice>
        <mc:Fallback xmlns="">
          <p:pic>
            <p:nvPicPr>
              <p:cNvPr id="8" name="Freihand 7">
                <a:extLst>
                  <a:ext uri="{FF2B5EF4-FFF2-40B4-BE49-F238E27FC236}">
                    <a16:creationId xmlns:a16="http://schemas.microsoft.com/office/drawing/2014/main" id="{84A15A1D-89AA-4268-8E2A-B3B04BD71542}"/>
                  </a:ext>
                </a:extLst>
              </p:cNvPr>
              <p:cNvPicPr/>
              <p:nvPr/>
            </p:nvPicPr>
            <p:blipFill>
              <a:blip r:embed="rId8"/>
              <a:stretch>
                <a:fillRect/>
              </a:stretch>
            </p:blipFill>
            <p:spPr>
              <a:xfrm>
                <a:off x="2129842" y="1914152"/>
                <a:ext cx="1851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3F06438B-CA28-44EE-B846-9399E29953BC}"/>
                  </a:ext>
                </a:extLst>
              </p14:cNvPr>
              <p14:cNvContentPartPr/>
              <p14:nvPr/>
            </p14:nvContentPartPr>
            <p14:xfrm>
              <a:off x="5416282" y="1889672"/>
              <a:ext cx="2048760" cy="70200"/>
            </p14:xfrm>
          </p:contentPart>
        </mc:Choice>
        <mc:Fallback xmlns="">
          <p:pic>
            <p:nvPicPr>
              <p:cNvPr id="10" name="Freihand 9">
                <a:extLst>
                  <a:ext uri="{FF2B5EF4-FFF2-40B4-BE49-F238E27FC236}">
                    <a16:creationId xmlns:a16="http://schemas.microsoft.com/office/drawing/2014/main" id="{3F06438B-CA28-44EE-B846-9399E29953BC}"/>
                  </a:ext>
                </a:extLst>
              </p:cNvPr>
              <p:cNvPicPr/>
              <p:nvPr/>
            </p:nvPicPr>
            <p:blipFill>
              <a:blip r:embed="rId10"/>
              <a:stretch>
                <a:fillRect/>
              </a:stretch>
            </p:blipFill>
            <p:spPr>
              <a:xfrm>
                <a:off x="5411962" y="1885352"/>
                <a:ext cx="2057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EC92E61A-08B9-469E-BED4-8BCF388BA1AF}"/>
                  </a:ext>
                </a:extLst>
              </p14:cNvPr>
              <p14:cNvContentPartPr/>
              <p14:nvPr/>
            </p14:nvContentPartPr>
            <p14:xfrm>
              <a:off x="527122" y="3299432"/>
              <a:ext cx="1304640" cy="37080"/>
            </p14:xfrm>
          </p:contentPart>
        </mc:Choice>
        <mc:Fallback xmlns="">
          <p:pic>
            <p:nvPicPr>
              <p:cNvPr id="11" name="Freihand 10">
                <a:extLst>
                  <a:ext uri="{FF2B5EF4-FFF2-40B4-BE49-F238E27FC236}">
                    <a16:creationId xmlns:a16="http://schemas.microsoft.com/office/drawing/2014/main" id="{EC92E61A-08B9-469E-BED4-8BCF388BA1AF}"/>
                  </a:ext>
                </a:extLst>
              </p:cNvPr>
              <p:cNvPicPr/>
              <p:nvPr/>
            </p:nvPicPr>
            <p:blipFill>
              <a:blip r:embed="rId12"/>
              <a:stretch>
                <a:fillRect/>
              </a:stretch>
            </p:blipFill>
            <p:spPr>
              <a:xfrm>
                <a:off x="522802" y="3295112"/>
                <a:ext cx="1313280" cy="45720"/>
              </a:xfrm>
              <a:prstGeom prst="rect">
                <a:avLst/>
              </a:prstGeom>
            </p:spPr>
          </p:pic>
        </mc:Fallback>
      </mc:AlternateContent>
      <p:grpSp>
        <p:nvGrpSpPr>
          <p:cNvPr id="16" name="Gruppieren 15">
            <a:extLst>
              <a:ext uri="{FF2B5EF4-FFF2-40B4-BE49-F238E27FC236}">
                <a16:creationId xmlns:a16="http://schemas.microsoft.com/office/drawing/2014/main" id="{771CF5E5-6DBA-4564-B671-32453F254557}"/>
              </a:ext>
            </a:extLst>
          </p:cNvPr>
          <p:cNvGrpSpPr/>
          <p:nvPr/>
        </p:nvGrpSpPr>
        <p:grpSpPr>
          <a:xfrm>
            <a:off x="1377802" y="2776712"/>
            <a:ext cx="469800" cy="192600"/>
            <a:chOff x="1377802" y="2776712"/>
            <a:chExt cx="469800" cy="192600"/>
          </a:xfrm>
        </p:grpSpPr>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89D8B78-9D6F-4A0F-BEBB-81C589F034E5}"/>
                    </a:ext>
                  </a:extLst>
                </p14:cNvPr>
                <p14:cNvContentPartPr/>
                <p14:nvPr/>
              </p14:nvContentPartPr>
              <p14:xfrm>
                <a:off x="1377802" y="2817032"/>
                <a:ext cx="106200" cy="152280"/>
              </p14:xfrm>
            </p:contentPart>
          </mc:Choice>
          <mc:Fallback xmlns="">
            <p:pic>
              <p:nvPicPr>
                <p:cNvPr id="12" name="Freihand 11">
                  <a:extLst>
                    <a:ext uri="{FF2B5EF4-FFF2-40B4-BE49-F238E27FC236}">
                      <a16:creationId xmlns:a16="http://schemas.microsoft.com/office/drawing/2014/main" id="{989D8B78-9D6F-4A0F-BEBB-81C589F034E5}"/>
                    </a:ext>
                  </a:extLst>
                </p:cNvPr>
                <p:cNvPicPr/>
                <p:nvPr/>
              </p:nvPicPr>
              <p:blipFill>
                <a:blip r:embed="rId14"/>
                <a:stretch>
                  <a:fillRect/>
                </a:stretch>
              </p:blipFill>
              <p:spPr>
                <a:xfrm>
                  <a:off x="1373482" y="2812712"/>
                  <a:ext cx="114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F06F6B37-AA38-435E-A7B2-87F92AEAFB13}"/>
                    </a:ext>
                  </a:extLst>
                </p14:cNvPr>
                <p14:cNvContentPartPr/>
                <p14:nvPr/>
              </p14:nvContentPartPr>
              <p14:xfrm>
                <a:off x="1514602" y="2863832"/>
                <a:ext cx="160920" cy="84600"/>
              </p14:xfrm>
            </p:contentPart>
          </mc:Choice>
          <mc:Fallback xmlns="">
            <p:pic>
              <p:nvPicPr>
                <p:cNvPr id="14" name="Freihand 13">
                  <a:extLst>
                    <a:ext uri="{FF2B5EF4-FFF2-40B4-BE49-F238E27FC236}">
                      <a16:creationId xmlns:a16="http://schemas.microsoft.com/office/drawing/2014/main" id="{F06F6B37-AA38-435E-A7B2-87F92AEAFB13}"/>
                    </a:ext>
                  </a:extLst>
                </p:cNvPr>
                <p:cNvPicPr/>
                <p:nvPr/>
              </p:nvPicPr>
              <p:blipFill>
                <a:blip r:embed="rId16"/>
                <a:stretch>
                  <a:fillRect/>
                </a:stretch>
              </p:blipFill>
              <p:spPr>
                <a:xfrm>
                  <a:off x="1510282" y="2859512"/>
                  <a:ext cx="169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25193E69-2304-4B1C-AD38-681B8EA2C555}"/>
                    </a:ext>
                  </a:extLst>
                </p14:cNvPr>
                <p14:cNvContentPartPr/>
                <p14:nvPr/>
              </p14:nvContentPartPr>
              <p14:xfrm>
                <a:off x="1694962" y="2776712"/>
                <a:ext cx="152640" cy="155520"/>
              </p14:xfrm>
            </p:contentPart>
          </mc:Choice>
          <mc:Fallback xmlns="">
            <p:pic>
              <p:nvPicPr>
                <p:cNvPr id="15" name="Freihand 14">
                  <a:extLst>
                    <a:ext uri="{FF2B5EF4-FFF2-40B4-BE49-F238E27FC236}">
                      <a16:creationId xmlns:a16="http://schemas.microsoft.com/office/drawing/2014/main" id="{25193E69-2304-4B1C-AD38-681B8EA2C555}"/>
                    </a:ext>
                  </a:extLst>
                </p:cNvPr>
                <p:cNvPicPr/>
                <p:nvPr/>
              </p:nvPicPr>
              <p:blipFill>
                <a:blip r:embed="rId18"/>
                <a:stretch>
                  <a:fillRect/>
                </a:stretch>
              </p:blipFill>
              <p:spPr>
                <a:xfrm>
                  <a:off x="1690642" y="2772392"/>
                  <a:ext cx="16128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80" name="Freihand 79">
                <a:extLst>
                  <a:ext uri="{FF2B5EF4-FFF2-40B4-BE49-F238E27FC236}">
                    <a16:creationId xmlns:a16="http://schemas.microsoft.com/office/drawing/2014/main" id="{A727EDE6-E48D-4270-8019-56B6B718A0AC}"/>
                  </a:ext>
                </a:extLst>
              </p14:cNvPr>
              <p14:cNvContentPartPr/>
              <p14:nvPr/>
            </p14:nvContentPartPr>
            <p14:xfrm>
              <a:off x="2301922" y="3352712"/>
              <a:ext cx="1138680" cy="39960"/>
            </p14:xfrm>
          </p:contentPart>
        </mc:Choice>
        <mc:Fallback xmlns="">
          <p:pic>
            <p:nvPicPr>
              <p:cNvPr id="80" name="Freihand 79">
                <a:extLst>
                  <a:ext uri="{FF2B5EF4-FFF2-40B4-BE49-F238E27FC236}">
                    <a16:creationId xmlns:a16="http://schemas.microsoft.com/office/drawing/2014/main" id="{A727EDE6-E48D-4270-8019-56B6B718A0AC}"/>
                  </a:ext>
                </a:extLst>
              </p:cNvPr>
              <p:cNvPicPr/>
              <p:nvPr/>
            </p:nvPicPr>
            <p:blipFill>
              <a:blip r:embed="rId20"/>
              <a:stretch>
                <a:fillRect/>
              </a:stretch>
            </p:blipFill>
            <p:spPr>
              <a:xfrm>
                <a:off x="2297602" y="3348392"/>
                <a:ext cx="1147320" cy="48600"/>
              </a:xfrm>
              <a:prstGeom prst="rect">
                <a:avLst/>
              </a:prstGeom>
            </p:spPr>
          </p:pic>
        </mc:Fallback>
      </mc:AlternateContent>
      <p:grpSp>
        <p:nvGrpSpPr>
          <p:cNvPr id="89" name="Gruppieren 88">
            <a:extLst>
              <a:ext uri="{FF2B5EF4-FFF2-40B4-BE49-F238E27FC236}">
                <a16:creationId xmlns:a16="http://schemas.microsoft.com/office/drawing/2014/main" id="{0256F94A-30FF-4678-9B13-A3B12E57CA96}"/>
              </a:ext>
            </a:extLst>
          </p:cNvPr>
          <p:cNvGrpSpPr/>
          <p:nvPr/>
        </p:nvGrpSpPr>
        <p:grpSpPr>
          <a:xfrm>
            <a:off x="3035242" y="1446872"/>
            <a:ext cx="7584840" cy="2271600"/>
            <a:chOff x="3035242" y="1446872"/>
            <a:chExt cx="7584840" cy="227160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08D45AC7-B090-4AD8-85BD-89DEC5EF18FA}"/>
                    </a:ext>
                  </a:extLst>
                </p14:cNvPr>
                <p14:cNvContentPartPr/>
                <p14:nvPr/>
              </p14:nvContentPartPr>
              <p14:xfrm>
                <a:off x="3122722" y="3283232"/>
                <a:ext cx="181440" cy="7200"/>
              </p14:xfrm>
            </p:contentPart>
          </mc:Choice>
          <mc:Fallback xmlns="">
            <p:pic>
              <p:nvPicPr>
                <p:cNvPr id="17" name="Freihand 16">
                  <a:extLst>
                    <a:ext uri="{FF2B5EF4-FFF2-40B4-BE49-F238E27FC236}">
                      <a16:creationId xmlns:a16="http://schemas.microsoft.com/office/drawing/2014/main" id="{08D45AC7-B090-4AD8-85BD-89DEC5EF18FA}"/>
                    </a:ext>
                  </a:extLst>
                </p:cNvPr>
                <p:cNvPicPr/>
                <p:nvPr/>
              </p:nvPicPr>
              <p:blipFill>
                <a:blip r:embed="rId22"/>
                <a:stretch>
                  <a:fillRect/>
                </a:stretch>
              </p:blipFill>
              <p:spPr>
                <a:xfrm>
                  <a:off x="3118402" y="3278912"/>
                  <a:ext cx="190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5B4000C7-ACE1-4F27-88A2-F2DF877BDB78}"/>
                    </a:ext>
                  </a:extLst>
                </p14:cNvPr>
                <p14:cNvContentPartPr/>
                <p14:nvPr/>
              </p14:nvContentPartPr>
              <p14:xfrm>
                <a:off x="3035242" y="2829992"/>
                <a:ext cx="97560" cy="150840"/>
              </p14:xfrm>
            </p:contentPart>
          </mc:Choice>
          <mc:Fallback xmlns="">
            <p:pic>
              <p:nvPicPr>
                <p:cNvPr id="18" name="Freihand 17">
                  <a:extLst>
                    <a:ext uri="{FF2B5EF4-FFF2-40B4-BE49-F238E27FC236}">
                      <a16:creationId xmlns:a16="http://schemas.microsoft.com/office/drawing/2014/main" id="{5B4000C7-ACE1-4F27-88A2-F2DF877BDB78}"/>
                    </a:ext>
                  </a:extLst>
                </p:cNvPr>
                <p:cNvPicPr/>
                <p:nvPr/>
              </p:nvPicPr>
              <p:blipFill>
                <a:blip r:embed="rId24"/>
                <a:stretch>
                  <a:fillRect/>
                </a:stretch>
              </p:blipFill>
              <p:spPr>
                <a:xfrm>
                  <a:off x="3030922" y="2825672"/>
                  <a:ext cx="106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5ACDBB94-9D1C-4C1F-83E4-FA5A01BCCDE1}"/>
                    </a:ext>
                  </a:extLst>
                </p14:cNvPr>
                <p14:cNvContentPartPr/>
                <p14:nvPr/>
              </p14:nvContentPartPr>
              <p14:xfrm>
                <a:off x="3134242" y="2832872"/>
                <a:ext cx="52200" cy="72360"/>
              </p14:xfrm>
            </p:contentPart>
          </mc:Choice>
          <mc:Fallback xmlns="">
            <p:pic>
              <p:nvPicPr>
                <p:cNvPr id="19" name="Freihand 18">
                  <a:extLst>
                    <a:ext uri="{FF2B5EF4-FFF2-40B4-BE49-F238E27FC236}">
                      <a16:creationId xmlns:a16="http://schemas.microsoft.com/office/drawing/2014/main" id="{5ACDBB94-9D1C-4C1F-83E4-FA5A01BCCDE1}"/>
                    </a:ext>
                  </a:extLst>
                </p:cNvPr>
                <p:cNvPicPr/>
                <p:nvPr/>
              </p:nvPicPr>
              <p:blipFill>
                <a:blip r:embed="rId26"/>
                <a:stretch>
                  <a:fillRect/>
                </a:stretch>
              </p:blipFill>
              <p:spPr>
                <a:xfrm>
                  <a:off x="3129922" y="2828552"/>
                  <a:ext cx="60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5EB9B2B-9A3C-4D2B-8D5C-2858C4950436}"/>
                    </a:ext>
                  </a:extLst>
                </p14:cNvPr>
                <p14:cNvContentPartPr/>
                <p14:nvPr/>
              </p14:nvContentPartPr>
              <p14:xfrm>
                <a:off x="3177802" y="2822792"/>
                <a:ext cx="59400" cy="89280"/>
              </p14:xfrm>
            </p:contentPart>
          </mc:Choice>
          <mc:Fallback xmlns="">
            <p:pic>
              <p:nvPicPr>
                <p:cNvPr id="20" name="Freihand 19">
                  <a:extLst>
                    <a:ext uri="{FF2B5EF4-FFF2-40B4-BE49-F238E27FC236}">
                      <a16:creationId xmlns:a16="http://schemas.microsoft.com/office/drawing/2014/main" id="{B5EB9B2B-9A3C-4D2B-8D5C-2858C4950436}"/>
                    </a:ext>
                  </a:extLst>
                </p:cNvPr>
                <p:cNvPicPr/>
                <p:nvPr/>
              </p:nvPicPr>
              <p:blipFill>
                <a:blip r:embed="rId28"/>
                <a:stretch>
                  <a:fillRect/>
                </a:stretch>
              </p:blipFill>
              <p:spPr>
                <a:xfrm>
                  <a:off x="3173482" y="2818472"/>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9B100F6F-9186-4180-821D-C039EC0395A9}"/>
                    </a:ext>
                  </a:extLst>
                </p14:cNvPr>
                <p14:cNvContentPartPr/>
                <p14:nvPr/>
              </p14:nvContentPartPr>
              <p14:xfrm>
                <a:off x="3252322" y="2758352"/>
                <a:ext cx="201240" cy="142560"/>
              </p14:xfrm>
            </p:contentPart>
          </mc:Choice>
          <mc:Fallback xmlns="">
            <p:pic>
              <p:nvPicPr>
                <p:cNvPr id="21" name="Freihand 20">
                  <a:extLst>
                    <a:ext uri="{FF2B5EF4-FFF2-40B4-BE49-F238E27FC236}">
                      <a16:creationId xmlns:a16="http://schemas.microsoft.com/office/drawing/2014/main" id="{9B100F6F-9186-4180-821D-C039EC0395A9}"/>
                    </a:ext>
                  </a:extLst>
                </p:cNvPr>
                <p:cNvPicPr/>
                <p:nvPr/>
              </p:nvPicPr>
              <p:blipFill>
                <a:blip r:embed="rId30"/>
                <a:stretch>
                  <a:fillRect/>
                </a:stretch>
              </p:blipFill>
              <p:spPr>
                <a:xfrm>
                  <a:off x="3248002" y="2754032"/>
                  <a:ext cx="209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50145078-33A6-4231-95C0-FA810DD04619}"/>
                    </a:ext>
                  </a:extLst>
                </p14:cNvPr>
                <p14:cNvContentPartPr/>
                <p14:nvPr/>
              </p14:nvContentPartPr>
              <p14:xfrm>
                <a:off x="3800242" y="2992352"/>
                <a:ext cx="759240" cy="29520"/>
              </p14:xfrm>
            </p:contentPart>
          </mc:Choice>
          <mc:Fallback xmlns="">
            <p:pic>
              <p:nvPicPr>
                <p:cNvPr id="23" name="Freihand 22">
                  <a:extLst>
                    <a:ext uri="{FF2B5EF4-FFF2-40B4-BE49-F238E27FC236}">
                      <a16:creationId xmlns:a16="http://schemas.microsoft.com/office/drawing/2014/main" id="{50145078-33A6-4231-95C0-FA810DD04619}"/>
                    </a:ext>
                  </a:extLst>
                </p:cNvPr>
                <p:cNvPicPr/>
                <p:nvPr/>
              </p:nvPicPr>
              <p:blipFill>
                <a:blip r:embed="rId32"/>
                <a:stretch>
                  <a:fillRect/>
                </a:stretch>
              </p:blipFill>
              <p:spPr>
                <a:xfrm>
                  <a:off x="3795922" y="2988032"/>
                  <a:ext cx="767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85DEF8BD-ECBF-4618-84AF-23DD032945FF}"/>
                    </a:ext>
                  </a:extLst>
                </p14:cNvPr>
                <p14:cNvContentPartPr/>
                <p14:nvPr/>
              </p14:nvContentPartPr>
              <p14:xfrm>
                <a:off x="5720482" y="2993792"/>
                <a:ext cx="510480" cy="45000"/>
              </p14:xfrm>
            </p:contentPart>
          </mc:Choice>
          <mc:Fallback xmlns="">
            <p:pic>
              <p:nvPicPr>
                <p:cNvPr id="31" name="Freihand 30">
                  <a:extLst>
                    <a:ext uri="{FF2B5EF4-FFF2-40B4-BE49-F238E27FC236}">
                      <a16:creationId xmlns:a16="http://schemas.microsoft.com/office/drawing/2014/main" id="{85DEF8BD-ECBF-4618-84AF-23DD032945FF}"/>
                    </a:ext>
                  </a:extLst>
                </p:cNvPr>
                <p:cNvPicPr/>
                <p:nvPr/>
              </p:nvPicPr>
              <p:blipFill>
                <a:blip r:embed="rId34"/>
                <a:stretch>
                  <a:fillRect/>
                </a:stretch>
              </p:blipFill>
              <p:spPr>
                <a:xfrm>
                  <a:off x="5716162" y="2989472"/>
                  <a:ext cx="519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5DFB103C-FE93-436C-9433-DCDD90E4E7B9}"/>
                    </a:ext>
                  </a:extLst>
                </p14:cNvPr>
                <p14:cNvContentPartPr/>
                <p14:nvPr/>
              </p14:nvContentPartPr>
              <p14:xfrm>
                <a:off x="5873842" y="2576192"/>
                <a:ext cx="166680" cy="195840"/>
              </p14:xfrm>
            </p:contentPart>
          </mc:Choice>
          <mc:Fallback xmlns="">
            <p:pic>
              <p:nvPicPr>
                <p:cNvPr id="32" name="Freihand 31">
                  <a:extLst>
                    <a:ext uri="{FF2B5EF4-FFF2-40B4-BE49-F238E27FC236}">
                      <a16:creationId xmlns:a16="http://schemas.microsoft.com/office/drawing/2014/main" id="{5DFB103C-FE93-436C-9433-DCDD90E4E7B9}"/>
                    </a:ext>
                  </a:extLst>
                </p:cNvPr>
                <p:cNvPicPr/>
                <p:nvPr/>
              </p:nvPicPr>
              <p:blipFill>
                <a:blip r:embed="rId36"/>
                <a:stretch>
                  <a:fillRect/>
                </a:stretch>
              </p:blipFill>
              <p:spPr>
                <a:xfrm>
                  <a:off x="5869522" y="2571872"/>
                  <a:ext cx="175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175797B0-5F19-4677-A3A6-008FD4D04390}"/>
                    </a:ext>
                  </a:extLst>
                </p14:cNvPr>
                <p14:cNvContentPartPr/>
                <p14:nvPr/>
              </p14:nvContentPartPr>
              <p14:xfrm>
                <a:off x="6027922" y="2561432"/>
                <a:ext cx="90360" cy="101880"/>
              </p14:xfrm>
            </p:contentPart>
          </mc:Choice>
          <mc:Fallback xmlns="">
            <p:pic>
              <p:nvPicPr>
                <p:cNvPr id="33" name="Freihand 32">
                  <a:extLst>
                    <a:ext uri="{FF2B5EF4-FFF2-40B4-BE49-F238E27FC236}">
                      <a16:creationId xmlns:a16="http://schemas.microsoft.com/office/drawing/2014/main" id="{175797B0-5F19-4677-A3A6-008FD4D04390}"/>
                    </a:ext>
                  </a:extLst>
                </p:cNvPr>
                <p:cNvPicPr/>
                <p:nvPr/>
              </p:nvPicPr>
              <p:blipFill>
                <a:blip r:embed="rId38"/>
                <a:stretch>
                  <a:fillRect/>
                </a:stretch>
              </p:blipFill>
              <p:spPr>
                <a:xfrm>
                  <a:off x="6023602" y="2557112"/>
                  <a:ext cx="9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DA0C4CED-78D8-471C-9B62-707124494D5F}"/>
                    </a:ext>
                  </a:extLst>
                </p14:cNvPr>
                <p14:cNvContentPartPr/>
                <p14:nvPr/>
              </p14:nvContentPartPr>
              <p14:xfrm>
                <a:off x="6112162" y="2494832"/>
                <a:ext cx="264240" cy="153720"/>
              </p14:xfrm>
            </p:contentPart>
          </mc:Choice>
          <mc:Fallback xmlns="">
            <p:pic>
              <p:nvPicPr>
                <p:cNvPr id="34" name="Freihand 33">
                  <a:extLst>
                    <a:ext uri="{FF2B5EF4-FFF2-40B4-BE49-F238E27FC236}">
                      <a16:creationId xmlns:a16="http://schemas.microsoft.com/office/drawing/2014/main" id="{DA0C4CED-78D8-471C-9B62-707124494D5F}"/>
                    </a:ext>
                  </a:extLst>
                </p:cNvPr>
                <p:cNvPicPr/>
                <p:nvPr/>
              </p:nvPicPr>
              <p:blipFill>
                <a:blip r:embed="rId40"/>
                <a:stretch>
                  <a:fillRect/>
                </a:stretch>
              </p:blipFill>
              <p:spPr>
                <a:xfrm>
                  <a:off x="6107842" y="2490512"/>
                  <a:ext cx="272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F6295FE4-93DE-4811-AB4C-E98D11F6F25E}"/>
                    </a:ext>
                  </a:extLst>
                </p14:cNvPr>
                <p14:cNvContentPartPr/>
                <p14:nvPr/>
              </p14:nvContentPartPr>
              <p14:xfrm>
                <a:off x="3914002" y="3532352"/>
                <a:ext cx="92880" cy="129960"/>
              </p14:xfrm>
            </p:contentPart>
          </mc:Choice>
          <mc:Fallback xmlns="">
            <p:pic>
              <p:nvPicPr>
                <p:cNvPr id="36" name="Freihand 35">
                  <a:extLst>
                    <a:ext uri="{FF2B5EF4-FFF2-40B4-BE49-F238E27FC236}">
                      <a16:creationId xmlns:a16="http://schemas.microsoft.com/office/drawing/2014/main" id="{F6295FE4-93DE-4811-AB4C-E98D11F6F25E}"/>
                    </a:ext>
                  </a:extLst>
                </p:cNvPr>
                <p:cNvPicPr/>
                <p:nvPr/>
              </p:nvPicPr>
              <p:blipFill>
                <a:blip r:embed="rId42"/>
                <a:stretch>
                  <a:fillRect/>
                </a:stretch>
              </p:blipFill>
              <p:spPr>
                <a:xfrm>
                  <a:off x="3909682" y="3528032"/>
                  <a:ext cx="101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247A9880-ED1A-4E2B-B769-7DC13C17C2C9}"/>
                    </a:ext>
                  </a:extLst>
                </p14:cNvPr>
                <p14:cNvContentPartPr/>
                <p14:nvPr/>
              </p14:nvContentPartPr>
              <p14:xfrm>
                <a:off x="4012282" y="3589232"/>
                <a:ext cx="275040" cy="109800"/>
              </p14:xfrm>
            </p:contentPart>
          </mc:Choice>
          <mc:Fallback xmlns="">
            <p:pic>
              <p:nvPicPr>
                <p:cNvPr id="37" name="Freihand 36">
                  <a:extLst>
                    <a:ext uri="{FF2B5EF4-FFF2-40B4-BE49-F238E27FC236}">
                      <a16:creationId xmlns:a16="http://schemas.microsoft.com/office/drawing/2014/main" id="{247A9880-ED1A-4E2B-B769-7DC13C17C2C9}"/>
                    </a:ext>
                  </a:extLst>
                </p:cNvPr>
                <p:cNvPicPr/>
                <p:nvPr/>
              </p:nvPicPr>
              <p:blipFill>
                <a:blip r:embed="rId44"/>
                <a:stretch>
                  <a:fillRect/>
                </a:stretch>
              </p:blipFill>
              <p:spPr>
                <a:xfrm>
                  <a:off x="4007962" y="3584912"/>
                  <a:ext cx="283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1FA6E370-B96F-43F0-A783-F4164A452E22}"/>
                    </a:ext>
                  </a:extLst>
                </p14:cNvPr>
                <p14:cNvContentPartPr/>
                <p14:nvPr/>
              </p14:nvContentPartPr>
              <p14:xfrm>
                <a:off x="4317202" y="3597872"/>
                <a:ext cx="97200" cy="120600"/>
              </p14:xfrm>
            </p:contentPart>
          </mc:Choice>
          <mc:Fallback xmlns="">
            <p:pic>
              <p:nvPicPr>
                <p:cNvPr id="38" name="Freihand 37">
                  <a:extLst>
                    <a:ext uri="{FF2B5EF4-FFF2-40B4-BE49-F238E27FC236}">
                      <a16:creationId xmlns:a16="http://schemas.microsoft.com/office/drawing/2014/main" id="{1FA6E370-B96F-43F0-A783-F4164A452E22}"/>
                    </a:ext>
                  </a:extLst>
                </p:cNvPr>
                <p:cNvPicPr/>
                <p:nvPr/>
              </p:nvPicPr>
              <p:blipFill>
                <a:blip r:embed="rId46"/>
                <a:stretch>
                  <a:fillRect/>
                </a:stretch>
              </p:blipFill>
              <p:spPr>
                <a:xfrm>
                  <a:off x="4312882" y="3593552"/>
                  <a:ext cx="105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0596014B-5462-409D-8268-1CDDE585EC1D}"/>
                    </a:ext>
                  </a:extLst>
                </p14:cNvPr>
                <p14:cNvContentPartPr/>
                <p14:nvPr/>
              </p14:nvContentPartPr>
              <p14:xfrm>
                <a:off x="4410802" y="3599312"/>
                <a:ext cx="51840" cy="67680"/>
              </p14:xfrm>
            </p:contentPart>
          </mc:Choice>
          <mc:Fallback xmlns="">
            <p:pic>
              <p:nvPicPr>
                <p:cNvPr id="39" name="Freihand 38">
                  <a:extLst>
                    <a:ext uri="{FF2B5EF4-FFF2-40B4-BE49-F238E27FC236}">
                      <a16:creationId xmlns:a16="http://schemas.microsoft.com/office/drawing/2014/main" id="{0596014B-5462-409D-8268-1CDDE585EC1D}"/>
                    </a:ext>
                  </a:extLst>
                </p:cNvPr>
                <p:cNvPicPr/>
                <p:nvPr/>
              </p:nvPicPr>
              <p:blipFill>
                <a:blip r:embed="rId48"/>
                <a:stretch>
                  <a:fillRect/>
                </a:stretch>
              </p:blipFill>
              <p:spPr>
                <a:xfrm>
                  <a:off x="4406482" y="3594992"/>
                  <a:ext cx="60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FF8B5B37-C450-4892-BE75-4C17A10285B8}"/>
                    </a:ext>
                  </a:extLst>
                </p14:cNvPr>
                <p14:cNvContentPartPr/>
                <p14:nvPr/>
              </p14:nvContentPartPr>
              <p14:xfrm>
                <a:off x="4465882" y="3552872"/>
                <a:ext cx="207720" cy="102240"/>
              </p14:xfrm>
            </p:contentPart>
          </mc:Choice>
          <mc:Fallback xmlns="">
            <p:pic>
              <p:nvPicPr>
                <p:cNvPr id="40" name="Freihand 39">
                  <a:extLst>
                    <a:ext uri="{FF2B5EF4-FFF2-40B4-BE49-F238E27FC236}">
                      <a16:creationId xmlns:a16="http://schemas.microsoft.com/office/drawing/2014/main" id="{FF8B5B37-C450-4892-BE75-4C17A10285B8}"/>
                    </a:ext>
                  </a:extLst>
                </p:cNvPr>
                <p:cNvPicPr/>
                <p:nvPr/>
              </p:nvPicPr>
              <p:blipFill>
                <a:blip r:embed="rId50"/>
                <a:stretch>
                  <a:fillRect/>
                </a:stretch>
              </p:blipFill>
              <p:spPr>
                <a:xfrm>
                  <a:off x="4461562" y="3548552"/>
                  <a:ext cx="216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F95298C8-7E73-47CC-ADC4-5ECED71641F5}"/>
                    </a:ext>
                  </a:extLst>
                </p14:cNvPr>
                <p14:cNvContentPartPr/>
                <p14:nvPr/>
              </p14:nvContentPartPr>
              <p14:xfrm>
                <a:off x="5802922" y="3575552"/>
                <a:ext cx="125640" cy="120960"/>
              </p14:xfrm>
            </p:contentPart>
          </mc:Choice>
          <mc:Fallback xmlns="">
            <p:pic>
              <p:nvPicPr>
                <p:cNvPr id="42" name="Freihand 41">
                  <a:extLst>
                    <a:ext uri="{FF2B5EF4-FFF2-40B4-BE49-F238E27FC236}">
                      <a16:creationId xmlns:a16="http://schemas.microsoft.com/office/drawing/2014/main" id="{F95298C8-7E73-47CC-ADC4-5ECED71641F5}"/>
                    </a:ext>
                  </a:extLst>
                </p:cNvPr>
                <p:cNvPicPr/>
                <p:nvPr/>
              </p:nvPicPr>
              <p:blipFill>
                <a:blip r:embed="rId52"/>
                <a:stretch>
                  <a:fillRect/>
                </a:stretch>
              </p:blipFill>
              <p:spPr>
                <a:xfrm>
                  <a:off x="5798602" y="3571232"/>
                  <a:ext cx="134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2FF0A047-C165-41CC-9832-89594E15BB72}"/>
                    </a:ext>
                  </a:extLst>
                </p14:cNvPr>
                <p14:cNvContentPartPr/>
                <p14:nvPr/>
              </p14:nvContentPartPr>
              <p14:xfrm>
                <a:off x="5917762" y="3575552"/>
                <a:ext cx="67320" cy="70920"/>
              </p14:xfrm>
            </p:contentPart>
          </mc:Choice>
          <mc:Fallback xmlns="">
            <p:pic>
              <p:nvPicPr>
                <p:cNvPr id="43" name="Freihand 42">
                  <a:extLst>
                    <a:ext uri="{FF2B5EF4-FFF2-40B4-BE49-F238E27FC236}">
                      <a16:creationId xmlns:a16="http://schemas.microsoft.com/office/drawing/2014/main" id="{2FF0A047-C165-41CC-9832-89594E15BB72}"/>
                    </a:ext>
                  </a:extLst>
                </p:cNvPr>
                <p:cNvPicPr/>
                <p:nvPr/>
              </p:nvPicPr>
              <p:blipFill>
                <a:blip r:embed="rId54"/>
                <a:stretch>
                  <a:fillRect/>
                </a:stretch>
              </p:blipFill>
              <p:spPr>
                <a:xfrm>
                  <a:off x="5913442" y="3571232"/>
                  <a:ext cx="75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1C58AC75-ABEB-4F68-968D-59521FC59D0C}"/>
                    </a:ext>
                  </a:extLst>
                </p14:cNvPr>
                <p14:cNvContentPartPr/>
                <p14:nvPr/>
              </p14:nvContentPartPr>
              <p14:xfrm>
                <a:off x="5998402" y="3504632"/>
                <a:ext cx="201600" cy="115920"/>
              </p14:xfrm>
            </p:contentPart>
          </mc:Choice>
          <mc:Fallback xmlns="">
            <p:pic>
              <p:nvPicPr>
                <p:cNvPr id="44" name="Freihand 43">
                  <a:extLst>
                    <a:ext uri="{FF2B5EF4-FFF2-40B4-BE49-F238E27FC236}">
                      <a16:creationId xmlns:a16="http://schemas.microsoft.com/office/drawing/2014/main" id="{1C58AC75-ABEB-4F68-968D-59521FC59D0C}"/>
                    </a:ext>
                  </a:extLst>
                </p:cNvPr>
                <p:cNvPicPr/>
                <p:nvPr/>
              </p:nvPicPr>
              <p:blipFill>
                <a:blip r:embed="rId56"/>
                <a:stretch>
                  <a:fillRect/>
                </a:stretch>
              </p:blipFill>
              <p:spPr>
                <a:xfrm>
                  <a:off x="5994082" y="3500312"/>
                  <a:ext cx="210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9A218C74-0CF9-4BAC-B3C5-AA5C5A74E425}"/>
                    </a:ext>
                  </a:extLst>
                </p14:cNvPr>
                <p14:cNvContentPartPr/>
                <p14:nvPr/>
              </p14:nvContentPartPr>
              <p14:xfrm>
                <a:off x="6486562" y="3407072"/>
                <a:ext cx="220320" cy="41400"/>
              </p14:xfrm>
            </p:contentPart>
          </mc:Choice>
          <mc:Fallback xmlns="">
            <p:pic>
              <p:nvPicPr>
                <p:cNvPr id="45" name="Freihand 44">
                  <a:extLst>
                    <a:ext uri="{FF2B5EF4-FFF2-40B4-BE49-F238E27FC236}">
                      <a16:creationId xmlns:a16="http://schemas.microsoft.com/office/drawing/2014/main" id="{9A218C74-0CF9-4BAC-B3C5-AA5C5A74E425}"/>
                    </a:ext>
                  </a:extLst>
                </p:cNvPr>
                <p:cNvPicPr/>
                <p:nvPr/>
              </p:nvPicPr>
              <p:blipFill>
                <a:blip r:embed="rId58"/>
                <a:stretch>
                  <a:fillRect/>
                </a:stretch>
              </p:blipFill>
              <p:spPr>
                <a:xfrm>
                  <a:off x="6482242" y="3402752"/>
                  <a:ext cx="228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57326024-7544-408A-B96C-9939F9D2DE1B}"/>
                    </a:ext>
                  </a:extLst>
                </p14:cNvPr>
                <p14:cNvContentPartPr/>
                <p14:nvPr/>
              </p14:nvContentPartPr>
              <p14:xfrm>
                <a:off x="6397282" y="3362432"/>
                <a:ext cx="281520" cy="131400"/>
              </p14:xfrm>
            </p:contentPart>
          </mc:Choice>
          <mc:Fallback xmlns="">
            <p:pic>
              <p:nvPicPr>
                <p:cNvPr id="46" name="Freihand 45">
                  <a:extLst>
                    <a:ext uri="{FF2B5EF4-FFF2-40B4-BE49-F238E27FC236}">
                      <a16:creationId xmlns:a16="http://schemas.microsoft.com/office/drawing/2014/main" id="{57326024-7544-408A-B96C-9939F9D2DE1B}"/>
                    </a:ext>
                  </a:extLst>
                </p:cNvPr>
                <p:cNvPicPr/>
                <p:nvPr/>
              </p:nvPicPr>
              <p:blipFill>
                <a:blip r:embed="rId60"/>
                <a:stretch>
                  <a:fillRect/>
                </a:stretch>
              </p:blipFill>
              <p:spPr>
                <a:xfrm>
                  <a:off x="6392962" y="3358112"/>
                  <a:ext cx="290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417E036D-E713-41DA-9519-AD5F1007E00B}"/>
                    </a:ext>
                  </a:extLst>
                </p14:cNvPr>
                <p14:cNvContentPartPr/>
                <p14:nvPr/>
              </p14:nvContentPartPr>
              <p14:xfrm>
                <a:off x="6874282" y="3286832"/>
                <a:ext cx="95040" cy="150840"/>
              </p14:xfrm>
            </p:contentPart>
          </mc:Choice>
          <mc:Fallback xmlns="">
            <p:pic>
              <p:nvPicPr>
                <p:cNvPr id="48" name="Freihand 47">
                  <a:extLst>
                    <a:ext uri="{FF2B5EF4-FFF2-40B4-BE49-F238E27FC236}">
                      <a16:creationId xmlns:a16="http://schemas.microsoft.com/office/drawing/2014/main" id="{417E036D-E713-41DA-9519-AD5F1007E00B}"/>
                    </a:ext>
                  </a:extLst>
                </p:cNvPr>
                <p:cNvPicPr/>
                <p:nvPr/>
              </p:nvPicPr>
              <p:blipFill>
                <a:blip r:embed="rId62"/>
                <a:stretch>
                  <a:fillRect/>
                </a:stretch>
              </p:blipFill>
              <p:spPr>
                <a:xfrm>
                  <a:off x="6869962" y="3282512"/>
                  <a:ext cx="103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2A1B470F-535F-4F09-97D2-1345525A7DB2}"/>
                    </a:ext>
                  </a:extLst>
                </p14:cNvPr>
                <p14:cNvContentPartPr/>
                <p14:nvPr/>
              </p14:nvContentPartPr>
              <p14:xfrm>
                <a:off x="6996322" y="3319232"/>
                <a:ext cx="224640" cy="72000"/>
              </p14:xfrm>
            </p:contentPart>
          </mc:Choice>
          <mc:Fallback xmlns="">
            <p:pic>
              <p:nvPicPr>
                <p:cNvPr id="49" name="Freihand 48">
                  <a:extLst>
                    <a:ext uri="{FF2B5EF4-FFF2-40B4-BE49-F238E27FC236}">
                      <a16:creationId xmlns:a16="http://schemas.microsoft.com/office/drawing/2014/main" id="{2A1B470F-535F-4F09-97D2-1345525A7DB2}"/>
                    </a:ext>
                  </a:extLst>
                </p:cNvPr>
                <p:cNvPicPr/>
                <p:nvPr/>
              </p:nvPicPr>
              <p:blipFill>
                <a:blip r:embed="rId64"/>
                <a:stretch>
                  <a:fillRect/>
                </a:stretch>
              </p:blipFill>
              <p:spPr>
                <a:xfrm>
                  <a:off x="6992002" y="3314912"/>
                  <a:ext cx="233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5367E7CA-6F32-4DE8-8D5E-68DBC55E5C00}"/>
                    </a:ext>
                  </a:extLst>
                </p14:cNvPr>
                <p14:cNvContentPartPr/>
                <p14:nvPr/>
              </p14:nvContentPartPr>
              <p14:xfrm>
                <a:off x="7290082" y="3351272"/>
                <a:ext cx="360" cy="360"/>
              </p14:xfrm>
            </p:contentPart>
          </mc:Choice>
          <mc:Fallback xmlns="">
            <p:pic>
              <p:nvPicPr>
                <p:cNvPr id="50" name="Freihand 49">
                  <a:extLst>
                    <a:ext uri="{FF2B5EF4-FFF2-40B4-BE49-F238E27FC236}">
                      <a16:creationId xmlns:a16="http://schemas.microsoft.com/office/drawing/2014/main" id="{5367E7CA-6F32-4DE8-8D5E-68DBC55E5C00}"/>
                    </a:ext>
                  </a:extLst>
                </p:cNvPr>
                <p:cNvPicPr/>
                <p:nvPr/>
              </p:nvPicPr>
              <p:blipFill>
                <a:blip r:embed="rId66"/>
                <a:stretch>
                  <a:fillRect/>
                </a:stretch>
              </p:blipFill>
              <p:spPr>
                <a:xfrm>
                  <a:off x="7285762" y="3346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CAC74FD5-7DC4-4D4F-8FDA-4910F7CCD2C3}"/>
                    </a:ext>
                  </a:extLst>
                </p14:cNvPr>
                <p14:cNvContentPartPr/>
                <p14:nvPr/>
              </p14:nvContentPartPr>
              <p14:xfrm>
                <a:off x="7257322" y="3288992"/>
                <a:ext cx="166320" cy="52920"/>
              </p14:xfrm>
            </p:contentPart>
          </mc:Choice>
          <mc:Fallback xmlns="">
            <p:pic>
              <p:nvPicPr>
                <p:cNvPr id="51" name="Freihand 50">
                  <a:extLst>
                    <a:ext uri="{FF2B5EF4-FFF2-40B4-BE49-F238E27FC236}">
                      <a16:creationId xmlns:a16="http://schemas.microsoft.com/office/drawing/2014/main" id="{CAC74FD5-7DC4-4D4F-8FDA-4910F7CCD2C3}"/>
                    </a:ext>
                  </a:extLst>
                </p:cNvPr>
                <p:cNvPicPr/>
                <p:nvPr/>
              </p:nvPicPr>
              <p:blipFill>
                <a:blip r:embed="rId68"/>
                <a:stretch>
                  <a:fillRect/>
                </a:stretch>
              </p:blipFill>
              <p:spPr>
                <a:xfrm>
                  <a:off x="7253002" y="3284672"/>
                  <a:ext cx="174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Freihand 51">
                  <a:extLst>
                    <a:ext uri="{FF2B5EF4-FFF2-40B4-BE49-F238E27FC236}">
                      <a16:creationId xmlns:a16="http://schemas.microsoft.com/office/drawing/2014/main" id="{66429BDC-3345-47E2-8D87-017B512E98D3}"/>
                    </a:ext>
                  </a:extLst>
                </p14:cNvPr>
                <p14:cNvContentPartPr/>
                <p14:nvPr/>
              </p14:nvContentPartPr>
              <p14:xfrm>
                <a:off x="7382602" y="3216632"/>
                <a:ext cx="30600" cy="16920"/>
              </p14:xfrm>
            </p:contentPart>
          </mc:Choice>
          <mc:Fallback xmlns="">
            <p:pic>
              <p:nvPicPr>
                <p:cNvPr id="52" name="Freihand 51">
                  <a:extLst>
                    <a:ext uri="{FF2B5EF4-FFF2-40B4-BE49-F238E27FC236}">
                      <a16:creationId xmlns:a16="http://schemas.microsoft.com/office/drawing/2014/main" id="{66429BDC-3345-47E2-8D87-017B512E98D3}"/>
                    </a:ext>
                  </a:extLst>
                </p:cNvPr>
                <p:cNvPicPr/>
                <p:nvPr/>
              </p:nvPicPr>
              <p:blipFill>
                <a:blip r:embed="rId70"/>
                <a:stretch>
                  <a:fillRect/>
                </a:stretch>
              </p:blipFill>
              <p:spPr>
                <a:xfrm>
                  <a:off x="7378282" y="3212312"/>
                  <a:ext cx="39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A10B319B-0841-4B14-AE3D-3885E70E7360}"/>
                    </a:ext>
                  </a:extLst>
                </p14:cNvPr>
                <p14:cNvContentPartPr/>
                <p14:nvPr/>
              </p14:nvContentPartPr>
              <p14:xfrm>
                <a:off x="7440202" y="3148952"/>
                <a:ext cx="168840" cy="176040"/>
              </p14:xfrm>
            </p:contentPart>
          </mc:Choice>
          <mc:Fallback xmlns="">
            <p:pic>
              <p:nvPicPr>
                <p:cNvPr id="53" name="Freihand 52">
                  <a:extLst>
                    <a:ext uri="{FF2B5EF4-FFF2-40B4-BE49-F238E27FC236}">
                      <a16:creationId xmlns:a16="http://schemas.microsoft.com/office/drawing/2014/main" id="{A10B319B-0841-4B14-AE3D-3885E70E7360}"/>
                    </a:ext>
                  </a:extLst>
                </p:cNvPr>
                <p:cNvPicPr/>
                <p:nvPr/>
              </p:nvPicPr>
              <p:blipFill>
                <a:blip r:embed="rId72"/>
                <a:stretch>
                  <a:fillRect/>
                </a:stretch>
              </p:blipFill>
              <p:spPr>
                <a:xfrm>
                  <a:off x="7435882" y="3144632"/>
                  <a:ext cx="177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72CBDE33-663E-41DC-9715-89BFF04CDDFD}"/>
                    </a:ext>
                  </a:extLst>
                </p14:cNvPr>
                <p14:cNvContentPartPr/>
                <p14:nvPr/>
              </p14:nvContentPartPr>
              <p14:xfrm>
                <a:off x="7604362" y="3182432"/>
                <a:ext cx="142560" cy="131400"/>
              </p14:xfrm>
            </p:contentPart>
          </mc:Choice>
          <mc:Fallback xmlns="">
            <p:pic>
              <p:nvPicPr>
                <p:cNvPr id="55" name="Freihand 54">
                  <a:extLst>
                    <a:ext uri="{FF2B5EF4-FFF2-40B4-BE49-F238E27FC236}">
                      <a16:creationId xmlns:a16="http://schemas.microsoft.com/office/drawing/2014/main" id="{72CBDE33-663E-41DC-9715-89BFF04CDDFD}"/>
                    </a:ext>
                  </a:extLst>
                </p:cNvPr>
                <p:cNvPicPr/>
                <p:nvPr/>
              </p:nvPicPr>
              <p:blipFill>
                <a:blip r:embed="rId74"/>
                <a:stretch>
                  <a:fillRect/>
                </a:stretch>
              </p:blipFill>
              <p:spPr>
                <a:xfrm>
                  <a:off x="7600042" y="3178112"/>
                  <a:ext cx="151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E8B3FEE0-702A-4D49-B782-F9C3056323AA}"/>
                    </a:ext>
                  </a:extLst>
                </p14:cNvPr>
                <p14:cNvContentPartPr/>
                <p14:nvPr/>
              </p14:nvContentPartPr>
              <p14:xfrm>
                <a:off x="7907122" y="3120152"/>
                <a:ext cx="17640" cy="115200"/>
              </p14:xfrm>
            </p:contentPart>
          </mc:Choice>
          <mc:Fallback xmlns="">
            <p:pic>
              <p:nvPicPr>
                <p:cNvPr id="57" name="Freihand 56">
                  <a:extLst>
                    <a:ext uri="{FF2B5EF4-FFF2-40B4-BE49-F238E27FC236}">
                      <a16:creationId xmlns:a16="http://schemas.microsoft.com/office/drawing/2014/main" id="{E8B3FEE0-702A-4D49-B782-F9C3056323AA}"/>
                    </a:ext>
                  </a:extLst>
                </p:cNvPr>
                <p:cNvPicPr/>
                <p:nvPr/>
              </p:nvPicPr>
              <p:blipFill>
                <a:blip r:embed="rId76"/>
                <a:stretch>
                  <a:fillRect/>
                </a:stretch>
              </p:blipFill>
              <p:spPr>
                <a:xfrm>
                  <a:off x="7902802" y="3115832"/>
                  <a:ext cx="26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BEF3190D-B4B3-4082-BB23-33D85F743F55}"/>
                    </a:ext>
                  </a:extLst>
                </p14:cNvPr>
                <p14:cNvContentPartPr/>
                <p14:nvPr/>
              </p14:nvContentPartPr>
              <p14:xfrm>
                <a:off x="7863202" y="3085592"/>
                <a:ext cx="140760" cy="155880"/>
              </p14:xfrm>
            </p:contentPart>
          </mc:Choice>
          <mc:Fallback xmlns="">
            <p:pic>
              <p:nvPicPr>
                <p:cNvPr id="58" name="Freihand 57">
                  <a:extLst>
                    <a:ext uri="{FF2B5EF4-FFF2-40B4-BE49-F238E27FC236}">
                      <a16:creationId xmlns:a16="http://schemas.microsoft.com/office/drawing/2014/main" id="{BEF3190D-B4B3-4082-BB23-33D85F743F55}"/>
                    </a:ext>
                  </a:extLst>
                </p:cNvPr>
                <p:cNvPicPr/>
                <p:nvPr/>
              </p:nvPicPr>
              <p:blipFill>
                <a:blip r:embed="rId78"/>
                <a:stretch>
                  <a:fillRect/>
                </a:stretch>
              </p:blipFill>
              <p:spPr>
                <a:xfrm>
                  <a:off x="7858882" y="3081272"/>
                  <a:ext cx="149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0CC27AF1-F523-42D5-8CDF-A4591C2DEA07}"/>
                    </a:ext>
                  </a:extLst>
                </p14:cNvPr>
                <p14:cNvContentPartPr/>
                <p14:nvPr/>
              </p14:nvContentPartPr>
              <p14:xfrm>
                <a:off x="8047882" y="3098192"/>
                <a:ext cx="20880" cy="102600"/>
              </p14:xfrm>
            </p:contentPart>
          </mc:Choice>
          <mc:Fallback xmlns="">
            <p:pic>
              <p:nvPicPr>
                <p:cNvPr id="59" name="Freihand 58">
                  <a:extLst>
                    <a:ext uri="{FF2B5EF4-FFF2-40B4-BE49-F238E27FC236}">
                      <a16:creationId xmlns:a16="http://schemas.microsoft.com/office/drawing/2014/main" id="{0CC27AF1-F523-42D5-8CDF-A4591C2DEA07}"/>
                    </a:ext>
                  </a:extLst>
                </p:cNvPr>
                <p:cNvPicPr/>
                <p:nvPr/>
              </p:nvPicPr>
              <p:blipFill>
                <a:blip r:embed="rId80"/>
                <a:stretch>
                  <a:fillRect/>
                </a:stretch>
              </p:blipFill>
              <p:spPr>
                <a:xfrm>
                  <a:off x="8043562" y="3093872"/>
                  <a:ext cx="2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3640248A-7D39-40CB-A3CF-4D22B578E8F1}"/>
                    </a:ext>
                  </a:extLst>
                </p14:cNvPr>
                <p14:cNvContentPartPr/>
                <p14:nvPr/>
              </p14:nvContentPartPr>
              <p14:xfrm>
                <a:off x="8121322" y="3067232"/>
                <a:ext cx="12600" cy="115920"/>
              </p14:xfrm>
            </p:contentPart>
          </mc:Choice>
          <mc:Fallback xmlns="">
            <p:pic>
              <p:nvPicPr>
                <p:cNvPr id="60" name="Freihand 59">
                  <a:extLst>
                    <a:ext uri="{FF2B5EF4-FFF2-40B4-BE49-F238E27FC236}">
                      <a16:creationId xmlns:a16="http://schemas.microsoft.com/office/drawing/2014/main" id="{3640248A-7D39-40CB-A3CF-4D22B578E8F1}"/>
                    </a:ext>
                  </a:extLst>
                </p:cNvPr>
                <p:cNvPicPr/>
                <p:nvPr/>
              </p:nvPicPr>
              <p:blipFill>
                <a:blip r:embed="rId82"/>
                <a:stretch>
                  <a:fillRect/>
                </a:stretch>
              </p:blipFill>
              <p:spPr>
                <a:xfrm>
                  <a:off x="8117002" y="3062912"/>
                  <a:ext cx="21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E05FAEE0-DC6B-49C2-885C-8F792B464817}"/>
                    </a:ext>
                  </a:extLst>
                </p14:cNvPr>
                <p14:cNvContentPartPr/>
                <p14:nvPr/>
              </p14:nvContentPartPr>
              <p14:xfrm>
                <a:off x="8057602" y="3030512"/>
                <a:ext cx="122040" cy="95760"/>
              </p14:xfrm>
            </p:contentPart>
          </mc:Choice>
          <mc:Fallback xmlns="">
            <p:pic>
              <p:nvPicPr>
                <p:cNvPr id="61" name="Freihand 60">
                  <a:extLst>
                    <a:ext uri="{FF2B5EF4-FFF2-40B4-BE49-F238E27FC236}">
                      <a16:creationId xmlns:a16="http://schemas.microsoft.com/office/drawing/2014/main" id="{E05FAEE0-DC6B-49C2-885C-8F792B464817}"/>
                    </a:ext>
                  </a:extLst>
                </p:cNvPr>
                <p:cNvPicPr/>
                <p:nvPr/>
              </p:nvPicPr>
              <p:blipFill>
                <a:blip r:embed="rId84"/>
                <a:stretch>
                  <a:fillRect/>
                </a:stretch>
              </p:blipFill>
              <p:spPr>
                <a:xfrm>
                  <a:off x="8053282" y="3026192"/>
                  <a:ext cx="130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48B1FAD7-09A4-4847-A5AD-9947D2780B8C}"/>
                    </a:ext>
                  </a:extLst>
                </p14:cNvPr>
                <p14:cNvContentPartPr/>
                <p14:nvPr/>
              </p14:nvContentPartPr>
              <p14:xfrm>
                <a:off x="8290162" y="3024032"/>
                <a:ext cx="406080" cy="116640"/>
              </p14:xfrm>
            </p:contentPart>
          </mc:Choice>
          <mc:Fallback xmlns="">
            <p:pic>
              <p:nvPicPr>
                <p:cNvPr id="62" name="Freihand 61">
                  <a:extLst>
                    <a:ext uri="{FF2B5EF4-FFF2-40B4-BE49-F238E27FC236}">
                      <a16:creationId xmlns:a16="http://schemas.microsoft.com/office/drawing/2014/main" id="{48B1FAD7-09A4-4847-A5AD-9947D2780B8C}"/>
                    </a:ext>
                  </a:extLst>
                </p:cNvPr>
                <p:cNvPicPr/>
                <p:nvPr/>
              </p:nvPicPr>
              <p:blipFill>
                <a:blip r:embed="rId86"/>
                <a:stretch>
                  <a:fillRect/>
                </a:stretch>
              </p:blipFill>
              <p:spPr>
                <a:xfrm>
                  <a:off x="8285842" y="3019712"/>
                  <a:ext cx="414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70C8CF56-6EA7-4894-9F11-F5DBF76B13A5}"/>
                    </a:ext>
                  </a:extLst>
                </p14:cNvPr>
                <p14:cNvContentPartPr/>
                <p14:nvPr/>
              </p14:nvContentPartPr>
              <p14:xfrm>
                <a:off x="8866162" y="2868512"/>
                <a:ext cx="105480" cy="147240"/>
              </p14:xfrm>
            </p:contentPart>
          </mc:Choice>
          <mc:Fallback xmlns="">
            <p:pic>
              <p:nvPicPr>
                <p:cNvPr id="63" name="Freihand 62">
                  <a:extLst>
                    <a:ext uri="{FF2B5EF4-FFF2-40B4-BE49-F238E27FC236}">
                      <a16:creationId xmlns:a16="http://schemas.microsoft.com/office/drawing/2014/main" id="{70C8CF56-6EA7-4894-9F11-F5DBF76B13A5}"/>
                    </a:ext>
                  </a:extLst>
                </p:cNvPr>
                <p:cNvPicPr/>
                <p:nvPr/>
              </p:nvPicPr>
              <p:blipFill>
                <a:blip r:embed="rId88"/>
                <a:stretch>
                  <a:fillRect/>
                </a:stretch>
              </p:blipFill>
              <p:spPr>
                <a:xfrm>
                  <a:off x="8861842" y="2864192"/>
                  <a:ext cx="114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D059A12D-E1A6-4F86-8AC1-A8A6DEADF945}"/>
                    </a:ext>
                  </a:extLst>
                </p14:cNvPr>
                <p14:cNvContentPartPr/>
                <p14:nvPr/>
              </p14:nvContentPartPr>
              <p14:xfrm>
                <a:off x="8842402" y="2938352"/>
                <a:ext cx="102600" cy="14040"/>
              </p14:xfrm>
            </p:contentPart>
          </mc:Choice>
          <mc:Fallback xmlns="">
            <p:pic>
              <p:nvPicPr>
                <p:cNvPr id="64" name="Freihand 63">
                  <a:extLst>
                    <a:ext uri="{FF2B5EF4-FFF2-40B4-BE49-F238E27FC236}">
                      <a16:creationId xmlns:a16="http://schemas.microsoft.com/office/drawing/2014/main" id="{D059A12D-E1A6-4F86-8AC1-A8A6DEADF945}"/>
                    </a:ext>
                  </a:extLst>
                </p:cNvPr>
                <p:cNvPicPr/>
                <p:nvPr/>
              </p:nvPicPr>
              <p:blipFill>
                <a:blip r:embed="rId90"/>
                <a:stretch>
                  <a:fillRect/>
                </a:stretch>
              </p:blipFill>
              <p:spPr>
                <a:xfrm>
                  <a:off x="8838082" y="2934032"/>
                  <a:ext cx="11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34162CD5-AE0B-4C30-ADEC-2ADDC0A362E8}"/>
                    </a:ext>
                  </a:extLst>
                </p14:cNvPr>
                <p14:cNvContentPartPr/>
                <p14:nvPr/>
              </p14:nvContentPartPr>
              <p14:xfrm>
                <a:off x="8961922" y="2788952"/>
                <a:ext cx="163080" cy="183600"/>
              </p14:xfrm>
            </p:contentPart>
          </mc:Choice>
          <mc:Fallback xmlns="">
            <p:pic>
              <p:nvPicPr>
                <p:cNvPr id="65" name="Freihand 64">
                  <a:extLst>
                    <a:ext uri="{FF2B5EF4-FFF2-40B4-BE49-F238E27FC236}">
                      <a16:creationId xmlns:a16="http://schemas.microsoft.com/office/drawing/2014/main" id="{34162CD5-AE0B-4C30-ADEC-2ADDC0A362E8}"/>
                    </a:ext>
                  </a:extLst>
                </p:cNvPr>
                <p:cNvPicPr/>
                <p:nvPr/>
              </p:nvPicPr>
              <p:blipFill>
                <a:blip r:embed="rId92"/>
                <a:stretch>
                  <a:fillRect/>
                </a:stretch>
              </p:blipFill>
              <p:spPr>
                <a:xfrm>
                  <a:off x="8957602" y="2784632"/>
                  <a:ext cx="171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9E5298FE-7E6B-4F72-9D51-29F0EC76DFB8}"/>
                    </a:ext>
                  </a:extLst>
                </p14:cNvPr>
                <p14:cNvContentPartPr/>
                <p14:nvPr/>
              </p14:nvContentPartPr>
              <p14:xfrm>
                <a:off x="9053362" y="2799392"/>
                <a:ext cx="360" cy="360"/>
              </p14:xfrm>
            </p:contentPart>
          </mc:Choice>
          <mc:Fallback xmlns="">
            <p:pic>
              <p:nvPicPr>
                <p:cNvPr id="66" name="Freihand 65">
                  <a:extLst>
                    <a:ext uri="{FF2B5EF4-FFF2-40B4-BE49-F238E27FC236}">
                      <a16:creationId xmlns:a16="http://schemas.microsoft.com/office/drawing/2014/main" id="{9E5298FE-7E6B-4F72-9D51-29F0EC76DFB8}"/>
                    </a:ext>
                  </a:extLst>
                </p:cNvPr>
                <p:cNvPicPr/>
                <p:nvPr/>
              </p:nvPicPr>
              <p:blipFill>
                <a:blip r:embed="rId66"/>
                <a:stretch>
                  <a:fillRect/>
                </a:stretch>
              </p:blipFill>
              <p:spPr>
                <a:xfrm>
                  <a:off x="9049042" y="2795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Freihand 66">
                  <a:extLst>
                    <a:ext uri="{FF2B5EF4-FFF2-40B4-BE49-F238E27FC236}">
                      <a16:creationId xmlns:a16="http://schemas.microsoft.com/office/drawing/2014/main" id="{3E30A60F-2924-466F-835A-CE20B9859902}"/>
                    </a:ext>
                  </a:extLst>
                </p14:cNvPr>
                <p14:cNvContentPartPr/>
                <p14:nvPr/>
              </p14:nvContentPartPr>
              <p14:xfrm>
                <a:off x="9128602" y="2835392"/>
                <a:ext cx="89640" cy="181800"/>
              </p14:xfrm>
            </p:contentPart>
          </mc:Choice>
          <mc:Fallback xmlns="">
            <p:pic>
              <p:nvPicPr>
                <p:cNvPr id="67" name="Freihand 66">
                  <a:extLst>
                    <a:ext uri="{FF2B5EF4-FFF2-40B4-BE49-F238E27FC236}">
                      <a16:creationId xmlns:a16="http://schemas.microsoft.com/office/drawing/2014/main" id="{3E30A60F-2924-466F-835A-CE20B9859902}"/>
                    </a:ext>
                  </a:extLst>
                </p:cNvPr>
                <p:cNvPicPr/>
                <p:nvPr/>
              </p:nvPicPr>
              <p:blipFill>
                <a:blip r:embed="rId95"/>
                <a:stretch>
                  <a:fillRect/>
                </a:stretch>
              </p:blipFill>
              <p:spPr>
                <a:xfrm>
                  <a:off x="9124282" y="2831072"/>
                  <a:ext cx="98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Freihand 67">
                  <a:extLst>
                    <a:ext uri="{FF2B5EF4-FFF2-40B4-BE49-F238E27FC236}">
                      <a16:creationId xmlns:a16="http://schemas.microsoft.com/office/drawing/2014/main" id="{A2C3ADA5-538C-4867-9D36-FC0645869C7E}"/>
                    </a:ext>
                  </a:extLst>
                </p14:cNvPr>
                <p14:cNvContentPartPr/>
                <p14:nvPr/>
              </p14:nvContentPartPr>
              <p14:xfrm>
                <a:off x="9236242" y="2728472"/>
                <a:ext cx="168480" cy="163080"/>
              </p14:xfrm>
            </p:contentPart>
          </mc:Choice>
          <mc:Fallback xmlns="">
            <p:pic>
              <p:nvPicPr>
                <p:cNvPr id="68" name="Freihand 67">
                  <a:extLst>
                    <a:ext uri="{FF2B5EF4-FFF2-40B4-BE49-F238E27FC236}">
                      <a16:creationId xmlns:a16="http://schemas.microsoft.com/office/drawing/2014/main" id="{A2C3ADA5-538C-4867-9D36-FC0645869C7E}"/>
                    </a:ext>
                  </a:extLst>
                </p:cNvPr>
                <p:cNvPicPr/>
                <p:nvPr/>
              </p:nvPicPr>
              <p:blipFill>
                <a:blip r:embed="rId97"/>
                <a:stretch>
                  <a:fillRect/>
                </a:stretch>
              </p:blipFill>
              <p:spPr>
                <a:xfrm>
                  <a:off x="9231922" y="2724152"/>
                  <a:ext cx="177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Freihand 69">
                  <a:extLst>
                    <a:ext uri="{FF2B5EF4-FFF2-40B4-BE49-F238E27FC236}">
                      <a16:creationId xmlns:a16="http://schemas.microsoft.com/office/drawing/2014/main" id="{822AB90C-6656-4BB6-91F8-A2DB84BC3F09}"/>
                    </a:ext>
                  </a:extLst>
                </p14:cNvPr>
                <p14:cNvContentPartPr/>
                <p14:nvPr/>
              </p14:nvContentPartPr>
              <p14:xfrm>
                <a:off x="9542242" y="2701112"/>
                <a:ext cx="3600" cy="6480"/>
              </p14:xfrm>
            </p:contentPart>
          </mc:Choice>
          <mc:Fallback xmlns="">
            <p:pic>
              <p:nvPicPr>
                <p:cNvPr id="70" name="Freihand 69">
                  <a:extLst>
                    <a:ext uri="{FF2B5EF4-FFF2-40B4-BE49-F238E27FC236}">
                      <a16:creationId xmlns:a16="http://schemas.microsoft.com/office/drawing/2014/main" id="{822AB90C-6656-4BB6-91F8-A2DB84BC3F09}"/>
                    </a:ext>
                  </a:extLst>
                </p:cNvPr>
                <p:cNvPicPr/>
                <p:nvPr/>
              </p:nvPicPr>
              <p:blipFill>
                <a:blip r:embed="rId99"/>
                <a:stretch>
                  <a:fillRect/>
                </a:stretch>
              </p:blipFill>
              <p:spPr>
                <a:xfrm>
                  <a:off x="9537922" y="2696792"/>
                  <a:ext cx="12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37FAE7F5-2997-4B91-A7F6-7EE96593C2A2}"/>
                    </a:ext>
                  </a:extLst>
                </p14:cNvPr>
                <p14:cNvContentPartPr/>
                <p14:nvPr/>
              </p14:nvContentPartPr>
              <p14:xfrm>
                <a:off x="9557722" y="2665472"/>
                <a:ext cx="90360" cy="136080"/>
              </p14:xfrm>
            </p:contentPart>
          </mc:Choice>
          <mc:Fallback xmlns="">
            <p:pic>
              <p:nvPicPr>
                <p:cNvPr id="71" name="Freihand 70">
                  <a:extLst>
                    <a:ext uri="{FF2B5EF4-FFF2-40B4-BE49-F238E27FC236}">
                      <a16:creationId xmlns:a16="http://schemas.microsoft.com/office/drawing/2014/main" id="{37FAE7F5-2997-4B91-A7F6-7EE96593C2A2}"/>
                    </a:ext>
                  </a:extLst>
                </p:cNvPr>
                <p:cNvPicPr/>
                <p:nvPr/>
              </p:nvPicPr>
              <p:blipFill>
                <a:blip r:embed="rId101"/>
                <a:stretch>
                  <a:fillRect/>
                </a:stretch>
              </p:blipFill>
              <p:spPr>
                <a:xfrm>
                  <a:off x="9553402" y="2661152"/>
                  <a:ext cx="99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48325782-DC04-4B15-9851-D6B0552B4885}"/>
                    </a:ext>
                  </a:extLst>
                </p14:cNvPr>
                <p14:cNvContentPartPr/>
                <p14:nvPr/>
              </p14:nvContentPartPr>
              <p14:xfrm>
                <a:off x="9513442" y="2675552"/>
                <a:ext cx="162360" cy="32760"/>
              </p14:xfrm>
            </p:contentPart>
          </mc:Choice>
          <mc:Fallback xmlns="">
            <p:pic>
              <p:nvPicPr>
                <p:cNvPr id="72" name="Freihand 71">
                  <a:extLst>
                    <a:ext uri="{FF2B5EF4-FFF2-40B4-BE49-F238E27FC236}">
                      <a16:creationId xmlns:a16="http://schemas.microsoft.com/office/drawing/2014/main" id="{48325782-DC04-4B15-9851-D6B0552B4885}"/>
                    </a:ext>
                  </a:extLst>
                </p:cNvPr>
                <p:cNvPicPr/>
                <p:nvPr/>
              </p:nvPicPr>
              <p:blipFill>
                <a:blip r:embed="rId103"/>
                <a:stretch>
                  <a:fillRect/>
                </a:stretch>
              </p:blipFill>
              <p:spPr>
                <a:xfrm>
                  <a:off x="9509122" y="2671232"/>
                  <a:ext cx="171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Freihand 72">
                  <a:extLst>
                    <a:ext uri="{FF2B5EF4-FFF2-40B4-BE49-F238E27FC236}">
                      <a16:creationId xmlns:a16="http://schemas.microsoft.com/office/drawing/2014/main" id="{09D552DF-1D61-4C65-900B-BD965BA9B87E}"/>
                    </a:ext>
                  </a:extLst>
                </p14:cNvPr>
                <p14:cNvContentPartPr/>
                <p14:nvPr/>
              </p14:nvContentPartPr>
              <p14:xfrm>
                <a:off x="9830242" y="2559632"/>
                <a:ext cx="88200" cy="169920"/>
              </p14:xfrm>
            </p:contentPart>
          </mc:Choice>
          <mc:Fallback xmlns="">
            <p:pic>
              <p:nvPicPr>
                <p:cNvPr id="73" name="Freihand 72">
                  <a:extLst>
                    <a:ext uri="{FF2B5EF4-FFF2-40B4-BE49-F238E27FC236}">
                      <a16:creationId xmlns:a16="http://schemas.microsoft.com/office/drawing/2014/main" id="{09D552DF-1D61-4C65-900B-BD965BA9B87E}"/>
                    </a:ext>
                  </a:extLst>
                </p:cNvPr>
                <p:cNvPicPr/>
                <p:nvPr/>
              </p:nvPicPr>
              <p:blipFill>
                <a:blip r:embed="rId105"/>
                <a:stretch>
                  <a:fillRect/>
                </a:stretch>
              </p:blipFill>
              <p:spPr>
                <a:xfrm>
                  <a:off x="9825922" y="2555312"/>
                  <a:ext cx="96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Freihand 73">
                  <a:extLst>
                    <a:ext uri="{FF2B5EF4-FFF2-40B4-BE49-F238E27FC236}">
                      <a16:creationId xmlns:a16="http://schemas.microsoft.com/office/drawing/2014/main" id="{19DD0A7B-30EB-4BF8-9969-324EA06F1A2A}"/>
                    </a:ext>
                  </a:extLst>
                </p14:cNvPr>
                <p14:cNvContentPartPr/>
                <p14:nvPr/>
              </p14:nvContentPartPr>
              <p14:xfrm>
                <a:off x="9957682" y="2572592"/>
                <a:ext cx="160560" cy="261000"/>
              </p14:xfrm>
            </p:contentPart>
          </mc:Choice>
          <mc:Fallback xmlns="">
            <p:pic>
              <p:nvPicPr>
                <p:cNvPr id="74" name="Freihand 73">
                  <a:extLst>
                    <a:ext uri="{FF2B5EF4-FFF2-40B4-BE49-F238E27FC236}">
                      <a16:creationId xmlns:a16="http://schemas.microsoft.com/office/drawing/2014/main" id="{19DD0A7B-30EB-4BF8-9969-324EA06F1A2A}"/>
                    </a:ext>
                  </a:extLst>
                </p:cNvPr>
                <p:cNvPicPr/>
                <p:nvPr/>
              </p:nvPicPr>
              <p:blipFill>
                <a:blip r:embed="rId107"/>
                <a:stretch>
                  <a:fillRect/>
                </a:stretch>
              </p:blipFill>
              <p:spPr>
                <a:xfrm>
                  <a:off x="9953362" y="2568272"/>
                  <a:ext cx="1692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Freihand 74">
                  <a:extLst>
                    <a:ext uri="{FF2B5EF4-FFF2-40B4-BE49-F238E27FC236}">
                      <a16:creationId xmlns:a16="http://schemas.microsoft.com/office/drawing/2014/main" id="{26382D95-2E72-4C35-85F3-62376AA6877D}"/>
                    </a:ext>
                  </a:extLst>
                </p14:cNvPr>
                <p14:cNvContentPartPr/>
                <p14:nvPr/>
              </p14:nvContentPartPr>
              <p14:xfrm>
                <a:off x="10143802" y="2553872"/>
                <a:ext cx="63720" cy="93600"/>
              </p14:xfrm>
            </p:contentPart>
          </mc:Choice>
          <mc:Fallback xmlns="">
            <p:pic>
              <p:nvPicPr>
                <p:cNvPr id="75" name="Freihand 74">
                  <a:extLst>
                    <a:ext uri="{FF2B5EF4-FFF2-40B4-BE49-F238E27FC236}">
                      <a16:creationId xmlns:a16="http://schemas.microsoft.com/office/drawing/2014/main" id="{26382D95-2E72-4C35-85F3-62376AA6877D}"/>
                    </a:ext>
                  </a:extLst>
                </p:cNvPr>
                <p:cNvPicPr/>
                <p:nvPr/>
              </p:nvPicPr>
              <p:blipFill>
                <a:blip r:embed="rId109"/>
                <a:stretch>
                  <a:fillRect/>
                </a:stretch>
              </p:blipFill>
              <p:spPr>
                <a:xfrm>
                  <a:off x="10139482" y="2549552"/>
                  <a:ext cx="72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Freihand 75">
                  <a:extLst>
                    <a:ext uri="{FF2B5EF4-FFF2-40B4-BE49-F238E27FC236}">
                      <a16:creationId xmlns:a16="http://schemas.microsoft.com/office/drawing/2014/main" id="{E22A476B-ACF1-445F-B4B3-B150EDB3C0CE}"/>
                    </a:ext>
                  </a:extLst>
                </p14:cNvPr>
                <p14:cNvContentPartPr/>
                <p14:nvPr/>
              </p14:nvContentPartPr>
              <p14:xfrm>
                <a:off x="10214002" y="2444432"/>
                <a:ext cx="280800" cy="206640"/>
              </p14:xfrm>
            </p:contentPart>
          </mc:Choice>
          <mc:Fallback xmlns="">
            <p:pic>
              <p:nvPicPr>
                <p:cNvPr id="76" name="Freihand 75">
                  <a:extLst>
                    <a:ext uri="{FF2B5EF4-FFF2-40B4-BE49-F238E27FC236}">
                      <a16:creationId xmlns:a16="http://schemas.microsoft.com/office/drawing/2014/main" id="{E22A476B-ACF1-445F-B4B3-B150EDB3C0CE}"/>
                    </a:ext>
                  </a:extLst>
                </p:cNvPr>
                <p:cNvPicPr/>
                <p:nvPr/>
              </p:nvPicPr>
              <p:blipFill>
                <a:blip r:embed="rId111"/>
                <a:stretch>
                  <a:fillRect/>
                </a:stretch>
              </p:blipFill>
              <p:spPr>
                <a:xfrm>
                  <a:off x="10209682" y="2440112"/>
                  <a:ext cx="289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533E9B3F-2020-4EDF-91EE-26E2C182DB05}"/>
                    </a:ext>
                  </a:extLst>
                </p14:cNvPr>
                <p14:cNvContentPartPr/>
                <p14:nvPr/>
              </p14:nvContentPartPr>
              <p14:xfrm>
                <a:off x="10538002" y="2378552"/>
                <a:ext cx="82080" cy="264600"/>
              </p14:xfrm>
            </p:contentPart>
          </mc:Choice>
          <mc:Fallback xmlns="">
            <p:pic>
              <p:nvPicPr>
                <p:cNvPr id="77" name="Freihand 76">
                  <a:extLst>
                    <a:ext uri="{FF2B5EF4-FFF2-40B4-BE49-F238E27FC236}">
                      <a16:creationId xmlns:a16="http://schemas.microsoft.com/office/drawing/2014/main" id="{533E9B3F-2020-4EDF-91EE-26E2C182DB05}"/>
                    </a:ext>
                  </a:extLst>
                </p:cNvPr>
                <p:cNvPicPr/>
                <p:nvPr/>
              </p:nvPicPr>
              <p:blipFill>
                <a:blip r:embed="rId113"/>
                <a:stretch>
                  <a:fillRect/>
                </a:stretch>
              </p:blipFill>
              <p:spPr>
                <a:xfrm>
                  <a:off x="10533682" y="2374232"/>
                  <a:ext cx="907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5" name="Freihand 24">
                  <a:extLst>
                    <a:ext uri="{FF2B5EF4-FFF2-40B4-BE49-F238E27FC236}">
                      <a16:creationId xmlns:a16="http://schemas.microsoft.com/office/drawing/2014/main" id="{FE14D461-3366-46AD-AD7D-25B25D16EB22}"/>
                    </a:ext>
                  </a:extLst>
                </p14:cNvPr>
                <p14:cNvContentPartPr/>
                <p14:nvPr/>
              </p14:nvContentPartPr>
              <p14:xfrm>
                <a:off x="3988522" y="2428232"/>
                <a:ext cx="110160" cy="153720"/>
              </p14:xfrm>
            </p:contentPart>
          </mc:Choice>
          <mc:Fallback xmlns="">
            <p:pic>
              <p:nvPicPr>
                <p:cNvPr id="25" name="Freihand 24">
                  <a:extLst>
                    <a:ext uri="{FF2B5EF4-FFF2-40B4-BE49-F238E27FC236}">
                      <a16:creationId xmlns:a16="http://schemas.microsoft.com/office/drawing/2014/main" id="{FE14D461-3366-46AD-AD7D-25B25D16EB22}"/>
                    </a:ext>
                  </a:extLst>
                </p:cNvPr>
                <p:cNvPicPr/>
                <p:nvPr/>
              </p:nvPicPr>
              <p:blipFill>
                <a:blip r:embed="rId115"/>
                <a:stretch>
                  <a:fillRect/>
                </a:stretch>
              </p:blipFill>
              <p:spPr>
                <a:xfrm>
                  <a:off x="3984202" y="2423912"/>
                  <a:ext cx="118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6" name="Freihand 25">
                  <a:extLst>
                    <a:ext uri="{FF2B5EF4-FFF2-40B4-BE49-F238E27FC236}">
                      <a16:creationId xmlns:a16="http://schemas.microsoft.com/office/drawing/2014/main" id="{DFA61A7F-0CB5-4219-8B79-902C961455D9}"/>
                    </a:ext>
                  </a:extLst>
                </p14:cNvPr>
                <p14:cNvContentPartPr/>
                <p14:nvPr/>
              </p14:nvContentPartPr>
              <p14:xfrm>
                <a:off x="4106602" y="2485112"/>
                <a:ext cx="146160" cy="42480"/>
              </p14:xfrm>
            </p:contentPart>
          </mc:Choice>
          <mc:Fallback xmlns="">
            <p:pic>
              <p:nvPicPr>
                <p:cNvPr id="26" name="Freihand 25">
                  <a:extLst>
                    <a:ext uri="{FF2B5EF4-FFF2-40B4-BE49-F238E27FC236}">
                      <a16:creationId xmlns:a16="http://schemas.microsoft.com/office/drawing/2014/main" id="{DFA61A7F-0CB5-4219-8B79-902C961455D9}"/>
                    </a:ext>
                  </a:extLst>
                </p:cNvPr>
                <p:cNvPicPr/>
                <p:nvPr/>
              </p:nvPicPr>
              <p:blipFill>
                <a:blip r:embed="rId117"/>
                <a:stretch>
                  <a:fillRect/>
                </a:stretch>
              </p:blipFill>
              <p:spPr>
                <a:xfrm>
                  <a:off x="4102282" y="2480792"/>
                  <a:ext cx="154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7" name="Freihand 26">
                  <a:extLst>
                    <a:ext uri="{FF2B5EF4-FFF2-40B4-BE49-F238E27FC236}">
                      <a16:creationId xmlns:a16="http://schemas.microsoft.com/office/drawing/2014/main" id="{3907A22D-F3B8-4932-A6D4-3EAEA92407C4}"/>
                    </a:ext>
                  </a:extLst>
                </p14:cNvPr>
                <p14:cNvContentPartPr/>
                <p14:nvPr/>
              </p14:nvContentPartPr>
              <p14:xfrm>
                <a:off x="4244122" y="2469272"/>
                <a:ext cx="163080" cy="123480"/>
              </p14:xfrm>
            </p:contentPart>
          </mc:Choice>
          <mc:Fallback xmlns="">
            <p:pic>
              <p:nvPicPr>
                <p:cNvPr id="27" name="Freihand 26">
                  <a:extLst>
                    <a:ext uri="{FF2B5EF4-FFF2-40B4-BE49-F238E27FC236}">
                      <a16:creationId xmlns:a16="http://schemas.microsoft.com/office/drawing/2014/main" id="{3907A22D-F3B8-4932-A6D4-3EAEA92407C4}"/>
                    </a:ext>
                  </a:extLst>
                </p:cNvPr>
                <p:cNvPicPr/>
                <p:nvPr/>
              </p:nvPicPr>
              <p:blipFill>
                <a:blip r:embed="rId119"/>
                <a:stretch>
                  <a:fillRect/>
                </a:stretch>
              </p:blipFill>
              <p:spPr>
                <a:xfrm>
                  <a:off x="4239802" y="2464952"/>
                  <a:ext cx="171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8" name="Freihand 27">
                  <a:extLst>
                    <a:ext uri="{FF2B5EF4-FFF2-40B4-BE49-F238E27FC236}">
                      <a16:creationId xmlns:a16="http://schemas.microsoft.com/office/drawing/2014/main" id="{DF5B3AA6-30B9-4318-8837-55A9BD9C27C9}"/>
                    </a:ext>
                  </a:extLst>
                </p14:cNvPr>
                <p14:cNvContentPartPr/>
                <p14:nvPr/>
              </p14:nvContentPartPr>
              <p14:xfrm>
                <a:off x="4110562" y="2586272"/>
                <a:ext cx="79560" cy="110520"/>
              </p14:xfrm>
            </p:contentPart>
          </mc:Choice>
          <mc:Fallback xmlns="">
            <p:pic>
              <p:nvPicPr>
                <p:cNvPr id="28" name="Freihand 27">
                  <a:extLst>
                    <a:ext uri="{FF2B5EF4-FFF2-40B4-BE49-F238E27FC236}">
                      <a16:creationId xmlns:a16="http://schemas.microsoft.com/office/drawing/2014/main" id="{DF5B3AA6-30B9-4318-8837-55A9BD9C27C9}"/>
                    </a:ext>
                  </a:extLst>
                </p:cNvPr>
                <p:cNvPicPr/>
                <p:nvPr/>
              </p:nvPicPr>
              <p:blipFill>
                <a:blip r:embed="rId121"/>
                <a:stretch>
                  <a:fillRect/>
                </a:stretch>
              </p:blipFill>
              <p:spPr>
                <a:xfrm>
                  <a:off x="4106242" y="2581952"/>
                  <a:ext cx="88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 name="Freihand 28">
                  <a:extLst>
                    <a:ext uri="{FF2B5EF4-FFF2-40B4-BE49-F238E27FC236}">
                      <a16:creationId xmlns:a16="http://schemas.microsoft.com/office/drawing/2014/main" id="{627ACB58-69CA-4C6F-A2AF-AF98CD0B05AE}"/>
                    </a:ext>
                  </a:extLst>
                </p14:cNvPr>
                <p14:cNvContentPartPr/>
                <p14:nvPr/>
              </p14:nvContentPartPr>
              <p14:xfrm>
                <a:off x="4209562" y="2566472"/>
                <a:ext cx="281880" cy="122760"/>
              </p14:xfrm>
            </p:contentPart>
          </mc:Choice>
          <mc:Fallback xmlns="">
            <p:pic>
              <p:nvPicPr>
                <p:cNvPr id="29" name="Freihand 28">
                  <a:extLst>
                    <a:ext uri="{FF2B5EF4-FFF2-40B4-BE49-F238E27FC236}">
                      <a16:creationId xmlns:a16="http://schemas.microsoft.com/office/drawing/2014/main" id="{627ACB58-69CA-4C6F-A2AF-AF98CD0B05AE}"/>
                    </a:ext>
                  </a:extLst>
                </p:cNvPr>
                <p:cNvPicPr/>
                <p:nvPr/>
              </p:nvPicPr>
              <p:blipFill>
                <a:blip r:embed="rId123"/>
                <a:stretch>
                  <a:fillRect/>
                </a:stretch>
              </p:blipFill>
              <p:spPr>
                <a:xfrm>
                  <a:off x="4205242" y="2562152"/>
                  <a:ext cx="290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3C82A5F4-51B8-4D38-BA3B-4CC183054812}"/>
                    </a:ext>
                  </a:extLst>
                </p14:cNvPr>
                <p14:cNvContentPartPr/>
                <p14:nvPr/>
              </p14:nvContentPartPr>
              <p14:xfrm>
                <a:off x="3069802" y="2201792"/>
                <a:ext cx="1416600" cy="90360"/>
              </p14:xfrm>
            </p:contentPart>
          </mc:Choice>
          <mc:Fallback xmlns="">
            <p:pic>
              <p:nvPicPr>
                <p:cNvPr id="81" name="Freihand 80">
                  <a:extLst>
                    <a:ext uri="{FF2B5EF4-FFF2-40B4-BE49-F238E27FC236}">
                      <a16:creationId xmlns:a16="http://schemas.microsoft.com/office/drawing/2014/main" id="{3C82A5F4-51B8-4D38-BA3B-4CC183054812}"/>
                    </a:ext>
                  </a:extLst>
                </p:cNvPr>
                <p:cNvPicPr/>
                <p:nvPr/>
              </p:nvPicPr>
              <p:blipFill>
                <a:blip r:embed="rId125"/>
                <a:stretch>
                  <a:fillRect/>
                </a:stretch>
              </p:blipFill>
              <p:spPr>
                <a:xfrm>
                  <a:off x="3065482" y="2197472"/>
                  <a:ext cx="1425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F23701C8-C522-4A78-9F94-4AD0CF19C399}"/>
                    </a:ext>
                  </a:extLst>
                </p14:cNvPr>
                <p14:cNvContentPartPr/>
                <p14:nvPr/>
              </p14:nvContentPartPr>
              <p14:xfrm>
                <a:off x="3079522" y="1955552"/>
                <a:ext cx="1612440" cy="344520"/>
              </p14:xfrm>
            </p:contentPart>
          </mc:Choice>
          <mc:Fallback xmlns="">
            <p:pic>
              <p:nvPicPr>
                <p:cNvPr id="82" name="Freihand 81">
                  <a:extLst>
                    <a:ext uri="{FF2B5EF4-FFF2-40B4-BE49-F238E27FC236}">
                      <a16:creationId xmlns:a16="http://schemas.microsoft.com/office/drawing/2014/main" id="{F23701C8-C522-4A78-9F94-4AD0CF19C399}"/>
                    </a:ext>
                  </a:extLst>
                </p:cNvPr>
                <p:cNvPicPr/>
                <p:nvPr/>
              </p:nvPicPr>
              <p:blipFill>
                <a:blip r:embed="rId127"/>
                <a:stretch>
                  <a:fillRect/>
                </a:stretch>
              </p:blipFill>
              <p:spPr>
                <a:xfrm>
                  <a:off x="3075202" y="1951232"/>
                  <a:ext cx="16210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E2E1FF15-00AA-413C-A94F-77AD12E06B1F}"/>
                    </a:ext>
                  </a:extLst>
                </p14:cNvPr>
                <p14:cNvContentPartPr/>
                <p14:nvPr/>
              </p14:nvContentPartPr>
              <p14:xfrm>
                <a:off x="3388402" y="2378552"/>
                <a:ext cx="166320" cy="259560"/>
              </p14:xfrm>
            </p:contentPart>
          </mc:Choice>
          <mc:Fallback xmlns="">
            <p:pic>
              <p:nvPicPr>
                <p:cNvPr id="83" name="Freihand 82">
                  <a:extLst>
                    <a:ext uri="{FF2B5EF4-FFF2-40B4-BE49-F238E27FC236}">
                      <a16:creationId xmlns:a16="http://schemas.microsoft.com/office/drawing/2014/main" id="{E2E1FF15-00AA-413C-A94F-77AD12E06B1F}"/>
                    </a:ext>
                  </a:extLst>
                </p:cNvPr>
                <p:cNvPicPr/>
                <p:nvPr/>
              </p:nvPicPr>
              <p:blipFill>
                <a:blip r:embed="rId129"/>
                <a:stretch>
                  <a:fillRect/>
                </a:stretch>
              </p:blipFill>
              <p:spPr>
                <a:xfrm>
                  <a:off x="3384082" y="2374232"/>
                  <a:ext cx="174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43A3B0F8-0C55-4728-A939-1F777E5A99BD}"/>
                    </a:ext>
                  </a:extLst>
                </p14:cNvPr>
                <p14:cNvContentPartPr/>
                <p14:nvPr/>
              </p14:nvContentPartPr>
              <p14:xfrm>
                <a:off x="3390922" y="2460632"/>
                <a:ext cx="177120" cy="263880"/>
              </p14:xfrm>
            </p:contentPart>
          </mc:Choice>
          <mc:Fallback xmlns="">
            <p:pic>
              <p:nvPicPr>
                <p:cNvPr id="84" name="Freihand 83">
                  <a:extLst>
                    <a:ext uri="{FF2B5EF4-FFF2-40B4-BE49-F238E27FC236}">
                      <a16:creationId xmlns:a16="http://schemas.microsoft.com/office/drawing/2014/main" id="{43A3B0F8-0C55-4728-A939-1F777E5A99BD}"/>
                    </a:ext>
                  </a:extLst>
                </p:cNvPr>
                <p:cNvPicPr/>
                <p:nvPr/>
              </p:nvPicPr>
              <p:blipFill>
                <a:blip r:embed="rId131"/>
                <a:stretch>
                  <a:fillRect/>
                </a:stretch>
              </p:blipFill>
              <p:spPr>
                <a:xfrm>
                  <a:off x="3386602" y="2456312"/>
                  <a:ext cx="185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Freihand 85">
                  <a:extLst>
                    <a:ext uri="{FF2B5EF4-FFF2-40B4-BE49-F238E27FC236}">
                      <a16:creationId xmlns:a16="http://schemas.microsoft.com/office/drawing/2014/main" id="{7739DFBF-8A3F-46A8-A3CC-BF1BE9EA8AD1}"/>
                    </a:ext>
                  </a:extLst>
                </p14:cNvPr>
                <p14:cNvContentPartPr/>
                <p14:nvPr/>
              </p14:nvContentPartPr>
              <p14:xfrm>
                <a:off x="4038202" y="2074352"/>
                <a:ext cx="3565440" cy="424800"/>
              </p14:xfrm>
            </p:contentPart>
          </mc:Choice>
          <mc:Fallback xmlns="">
            <p:pic>
              <p:nvPicPr>
                <p:cNvPr id="86" name="Freihand 85">
                  <a:extLst>
                    <a:ext uri="{FF2B5EF4-FFF2-40B4-BE49-F238E27FC236}">
                      <a16:creationId xmlns:a16="http://schemas.microsoft.com/office/drawing/2014/main" id="{7739DFBF-8A3F-46A8-A3CC-BF1BE9EA8AD1}"/>
                    </a:ext>
                  </a:extLst>
                </p:cNvPr>
                <p:cNvPicPr/>
                <p:nvPr/>
              </p:nvPicPr>
              <p:blipFill>
                <a:blip r:embed="rId133"/>
                <a:stretch>
                  <a:fillRect/>
                </a:stretch>
              </p:blipFill>
              <p:spPr>
                <a:xfrm>
                  <a:off x="4033882" y="2070032"/>
                  <a:ext cx="357408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Freihand 86">
                  <a:extLst>
                    <a:ext uri="{FF2B5EF4-FFF2-40B4-BE49-F238E27FC236}">
                      <a16:creationId xmlns:a16="http://schemas.microsoft.com/office/drawing/2014/main" id="{354D9869-9F77-4299-BA9C-510731955A8C}"/>
                    </a:ext>
                  </a:extLst>
                </p14:cNvPr>
                <p14:cNvContentPartPr/>
                <p14:nvPr/>
              </p14:nvContentPartPr>
              <p14:xfrm>
                <a:off x="3753442" y="2243912"/>
                <a:ext cx="440280" cy="316440"/>
              </p14:xfrm>
            </p:contentPart>
          </mc:Choice>
          <mc:Fallback xmlns="">
            <p:pic>
              <p:nvPicPr>
                <p:cNvPr id="87" name="Freihand 86">
                  <a:extLst>
                    <a:ext uri="{FF2B5EF4-FFF2-40B4-BE49-F238E27FC236}">
                      <a16:creationId xmlns:a16="http://schemas.microsoft.com/office/drawing/2014/main" id="{354D9869-9F77-4299-BA9C-510731955A8C}"/>
                    </a:ext>
                  </a:extLst>
                </p:cNvPr>
                <p:cNvPicPr/>
                <p:nvPr/>
              </p:nvPicPr>
              <p:blipFill>
                <a:blip r:embed="rId135"/>
                <a:stretch>
                  <a:fillRect/>
                </a:stretch>
              </p:blipFill>
              <p:spPr>
                <a:xfrm>
                  <a:off x="3749122" y="2239592"/>
                  <a:ext cx="4489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Freihand 87">
                  <a:extLst>
                    <a:ext uri="{FF2B5EF4-FFF2-40B4-BE49-F238E27FC236}">
                      <a16:creationId xmlns:a16="http://schemas.microsoft.com/office/drawing/2014/main" id="{3BF9AF0A-415B-4465-AE96-98B52152A6D9}"/>
                    </a:ext>
                  </a:extLst>
                </p14:cNvPr>
                <p14:cNvContentPartPr/>
                <p14:nvPr/>
              </p14:nvContentPartPr>
              <p14:xfrm>
                <a:off x="7523362" y="1446872"/>
                <a:ext cx="996120" cy="699120"/>
              </p14:xfrm>
            </p:contentPart>
          </mc:Choice>
          <mc:Fallback xmlns="">
            <p:pic>
              <p:nvPicPr>
                <p:cNvPr id="88" name="Freihand 87">
                  <a:extLst>
                    <a:ext uri="{FF2B5EF4-FFF2-40B4-BE49-F238E27FC236}">
                      <a16:creationId xmlns:a16="http://schemas.microsoft.com/office/drawing/2014/main" id="{3BF9AF0A-415B-4465-AE96-98B52152A6D9}"/>
                    </a:ext>
                  </a:extLst>
                </p:cNvPr>
                <p:cNvPicPr/>
                <p:nvPr/>
              </p:nvPicPr>
              <p:blipFill>
                <a:blip r:embed="rId137"/>
                <a:stretch>
                  <a:fillRect/>
                </a:stretch>
              </p:blipFill>
              <p:spPr>
                <a:xfrm>
                  <a:off x="7519042" y="1442552"/>
                  <a:ext cx="1004760" cy="707760"/>
                </a:xfrm>
                <a:prstGeom prst="rect">
                  <a:avLst/>
                </a:prstGeom>
              </p:spPr>
            </p:pic>
          </mc:Fallback>
        </mc:AlternateContent>
      </p:grpSp>
      <p:grpSp>
        <p:nvGrpSpPr>
          <p:cNvPr id="155" name="Gruppieren 154">
            <a:extLst>
              <a:ext uri="{FF2B5EF4-FFF2-40B4-BE49-F238E27FC236}">
                <a16:creationId xmlns:a16="http://schemas.microsoft.com/office/drawing/2014/main" id="{F146D848-B2D9-486D-A274-6009851F7299}"/>
              </a:ext>
            </a:extLst>
          </p:cNvPr>
          <p:cNvGrpSpPr/>
          <p:nvPr/>
        </p:nvGrpSpPr>
        <p:grpSpPr>
          <a:xfrm>
            <a:off x="8582122" y="258872"/>
            <a:ext cx="3433320" cy="1668600"/>
            <a:chOff x="8582122" y="258872"/>
            <a:chExt cx="3433320" cy="1668600"/>
          </a:xfrm>
        </p:grpSpPr>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23969211-486F-4B60-B989-47D6B8ABC7A8}"/>
                    </a:ext>
                  </a:extLst>
                </p14:cNvPr>
                <p14:cNvContentPartPr/>
                <p14:nvPr/>
              </p14:nvContentPartPr>
              <p14:xfrm>
                <a:off x="8699482" y="1181552"/>
                <a:ext cx="60120" cy="161640"/>
              </p14:xfrm>
            </p:contentPart>
          </mc:Choice>
          <mc:Fallback xmlns="">
            <p:pic>
              <p:nvPicPr>
                <p:cNvPr id="90" name="Freihand 89">
                  <a:extLst>
                    <a:ext uri="{FF2B5EF4-FFF2-40B4-BE49-F238E27FC236}">
                      <a16:creationId xmlns:a16="http://schemas.microsoft.com/office/drawing/2014/main" id="{23969211-486F-4B60-B989-47D6B8ABC7A8}"/>
                    </a:ext>
                  </a:extLst>
                </p:cNvPr>
                <p:cNvPicPr/>
                <p:nvPr/>
              </p:nvPicPr>
              <p:blipFill>
                <a:blip r:embed="rId139"/>
                <a:stretch>
                  <a:fillRect/>
                </a:stretch>
              </p:blipFill>
              <p:spPr>
                <a:xfrm>
                  <a:off x="8695162" y="1177232"/>
                  <a:ext cx="68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Freihand 90">
                  <a:extLst>
                    <a:ext uri="{FF2B5EF4-FFF2-40B4-BE49-F238E27FC236}">
                      <a16:creationId xmlns:a16="http://schemas.microsoft.com/office/drawing/2014/main" id="{9B028071-64C8-4DE2-BD19-9EA957F9BA32}"/>
                    </a:ext>
                  </a:extLst>
                </p14:cNvPr>
                <p14:cNvContentPartPr/>
                <p14:nvPr/>
              </p14:nvContentPartPr>
              <p14:xfrm>
                <a:off x="8612362" y="1109192"/>
                <a:ext cx="167760" cy="207000"/>
              </p14:xfrm>
            </p:contentPart>
          </mc:Choice>
          <mc:Fallback xmlns="">
            <p:pic>
              <p:nvPicPr>
                <p:cNvPr id="91" name="Freihand 90">
                  <a:extLst>
                    <a:ext uri="{FF2B5EF4-FFF2-40B4-BE49-F238E27FC236}">
                      <a16:creationId xmlns:a16="http://schemas.microsoft.com/office/drawing/2014/main" id="{9B028071-64C8-4DE2-BD19-9EA957F9BA32}"/>
                    </a:ext>
                  </a:extLst>
                </p:cNvPr>
                <p:cNvPicPr/>
                <p:nvPr/>
              </p:nvPicPr>
              <p:blipFill>
                <a:blip r:embed="rId141"/>
                <a:stretch>
                  <a:fillRect/>
                </a:stretch>
              </p:blipFill>
              <p:spPr>
                <a:xfrm>
                  <a:off x="8608042" y="1104872"/>
                  <a:ext cx="176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6C1E23FB-A49E-4C94-BF0D-0CCE283C67F4}"/>
                    </a:ext>
                  </a:extLst>
                </p14:cNvPr>
                <p14:cNvContentPartPr/>
                <p14:nvPr/>
              </p14:nvContentPartPr>
              <p14:xfrm>
                <a:off x="8811442" y="1097672"/>
                <a:ext cx="159120" cy="128880"/>
              </p14:xfrm>
            </p:contentPart>
          </mc:Choice>
          <mc:Fallback xmlns="">
            <p:pic>
              <p:nvPicPr>
                <p:cNvPr id="92" name="Freihand 91">
                  <a:extLst>
                    <a:ext uri="{FF2B5EF4-FFF2-40B4-BE49-F238E27FC236}">
                      <a16:creationId xmlns:a16="http://schemas.microsoft.com/office/drawing/2014/main" id="{6C1E23FB-A49E-4C94-BF0D-0CCE283C67F4}"/>
                    </a:ext>
                  </a:extLst>
                </p:cNvPr>
                <p:cNvPicPr/>
                <p:nvPr/>
              </p:nvPicPr>
              <p:blipFill>
                <a:blip r:embed="rId143"/>
                <a:stretch>
                  <a:fillRect/>
                </a:stretch>
              </p:blipFill>
              <p:spPr>
                <a:xfrm>
                  <a:off x="8807122" y="1093352"/>
                  <a:ext cx="167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EC94546B-9055-49A0-BA49-DA077ED0DB9A}"/>
                    </a:ext>
                  </a:extLst>
                </p14:cNvPr>
                <p14:cNvContentPartPr/>
                <p14:nvPr/>
              </p14:nvContentPartPr>
              <p14:xfrm>
                <a:off x="8862922" y="991472"/>
                <a:ext cx="25920" cy="10800"/>
              </p14:xfrm>
            </p:contentPart>
          </mc:Choice>
          <mc:Fallback xmlns="">
            <p:pic>
              <p:nvPicPr>
                <p:cNvPr id="93" name="Freihand 92">
                  <a:extLst>
                    <a:ext uri="{FF2B5EF4-FFF2-40B4-BE49-F238E27FC236}">
                      <a16:creationId xmlns:a16="http://schemas.microsoft.com/office/drawing/2014/main" id="{EC94546B-9055-49A0-BA49-DA077ED0DB9A}"/>
                    </a:ext>
                  </a:extLst>
                </p:cNvPr>
                <p:cNvPicPr/>
                <p:nvPr/>
              </p:nvPicPr>
              <p:blipFill>
                <a:blip r:embed="rId145"/>
                <a:stretch>
                  <a:fillRect/>
                </a:stretch>
              </p:blipFill>
              <p:spPr>
                <a:xfrm>
                  <a:off x="8858602" y="987152"/>
                  <a:ext cx="34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68C8CCCA-7A53-4323-BC3B-7FE2A9A79B0C}"/>
                    </a:ext>
                  </a:extLst>
                </p14:cNvPr>
                <p14:cNvContentPartPr/>
                <p14:nvPr/>
              </p14:nvContentPartPr>
              <p14:xfrm>
                <a:off x="9082162" y="904712"/>
                <a:ext cx="105840" cy="194040"/>
              </p14:xfrm>
            </p:contentPart>
          </mc:Choice>
          <mc:Fallback xmlns="">
            <p:pic>
              <p:nvPicPr>
                <p:cNvPr id="94" name="Freihand 93">
                  <a:extLst>
                    <a:ext uri="{FF2B5EF4-FFF2-40B4-BE49-F238E27FC236}">
                      <a16:creationId xmlns:a16="http://schemas.microsoft.com/office/drawing/2014/main" id="{68C8CCCA-7A53-4323-BC3B-7FE2A9A79B0C}"/>
                    </a:ext>
                  </a:extLst>
                </p:cNvPr>
                <p:cNvPicPr/>
                <p:nvPr/>
              </p:nvPicPr>
              <p:blipFill>
                <a:blip r:embed="rId147"/>
                <a:stretch>
                  <a:fillRect/>
                </a:stretch>
              </p:blipFill>
              <p:spPr>
                <a:xfrm>
                  <a:off x="9077842" y="900392"/>
                  <a:ext cx="114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6A73DA57-A41E-4887-A661-657441BC285F}"/>
                    </a:ext>
                  </a:extLst>
                </p14:cNvPr>
                <p14:cNvContentPartPr/>
                <p14:nvPr/>
              </p14:nvContentPartPr>
              <p14:xfrm>
                <a:off x="9204922" y="905432"/>
                <a:ext cx="114120" cy="129240"/>
              </p14:xfrm>
            </p:contentPart>
          </mc:Choice>
          <mc:Fallback xmlns="">
            <p:pic>
              <p:nvPicPr>
                <p:cNvPr id="95" name="Freihand 94">
                  <a:extLst>
                    <a:ext uri="{FF2B5EF4-FFF2-40B4-BE49-F238E27FC236}">
                      <a16:creationId xmlns:a16="http://schemas.microsoft.com/office/drawing/2014/main" id="{6A73DA57-A41E-4887-A661-657441BC285F}"/>
                    </a:ext>
                  </a:extLst>
                </p:cNvPr>
                <p:cNvPicPr/>
                <p:nvPr/>
              </p:nvPicPr>
              <p:blipFill>
                <a:blip r:embed="rId149"/>
                <a:stretch>
                  <a:fillRect/>
                </a:stretch>
              </p:blipFill>
              <p:spPr>
                <a:xfrm>
                  <a:off x="9200602" y="901112"/>
                  <a:ext cx="122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F4CADD21-4AF7-431C-8054-1371DA067BF7}"/>
                    </a:ext>
                  </a:extLst>
                </p14:cNvPr>
                <p14:cNvContentPartPr/>
                <p14:nvPr/>
              </p14:nvContentPartPr>
              <p14:xfrm>
                <a:off x="9288082" y="754592"/>
                <a:ext cx="347760" cy="306360"/>
              </p14:xfrm>
            </p:contentPart>
          </mc:Choice>
          <mc:Fallback xmlns="">
            <p:pic>
              <p:nvPicPr>
                <p:cNvPr id="96" name="Freihand 95">
                  <a:extLst>
                    <a:ext uri="{FF2B5EF4-FFF2-40B4-BE49-F238E27FC236}">
                      <a16:creationId xmlns:a16="http://schemas.microsoft.com/office/drawing/2014/main" id="{F4CADD21-4AF7-431C-8054-1371DA067BF7}"/>
                    </a:ext>
                  </a:extLst>
                </p:cNvPr>
                <p:cNvPicPr/>
                <p:nvPr/>
              </p:nvPicPr>
              <p:blipFill>
                <a:blip r:embed="rId151"/>
                <a:stretch>
                  <a:fillRect/>
                </a:stretch>
              </p:blipFill>
              <p:spPr>
                <a:xfrm>
                  <a:off x="9283762" y="750272"/>
                  <a:ext cx="356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02075DA3-3112-475F-B36B-18B32CA1ECDD}"/>
                    </a:ext>
                  </a:extLst>
                </p14:cNvPr>
                <p14:cNvContentPartPr/>
                <p14:nvPr/>
              </p14:nvContentPartPr>
              <p14:xfrm>
                <a:off x="9737002" y="748472"/>
                <a:ext cx="1800" cy="360"/>
              </p14:xfrm>
            </p:contentPart>
          </mc:Choice>
          <mc:Fallback xmlns="">
            <p:pic>
              <p:nvPicPr>
                <p:cNvPr id="98" name="Freihand 97">
                  <a:extLst>
                    <a:ext uri="{FF2B5EF4-FFF2-40B4-BE49-F238E27FC236}">
                      <a16:creationId xmlns:a16="http://schemas.microsoft.com/office/drawing/2014/main" id="{02075DA3-3112-475F-B36B-18B32CA1ECDD}"/>
                    </a:ext>
                  </a:extLst>
                </p:cNvPr>
                <p:cNvPicPr/>
                <p:nvPr/>
              </p:nvPicPr>
              <p:blipFill>
                <a:blip r:embed="rId153"/>
                <a:stretch>
                  <a:fillRect/>
                </a:stretch>
              </p:blipFill>
              <p:spPr>
                <a:xfrm>
                  <a:off x="9732682" y="744152"/>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63C76DDB-36F9-4639-9CF0-7A28E1BEFC36}"/>
                    </a:ext>
                  </a:extLst>
                </p14:cNvPr>
                <p14:cNvContentPartPr/>
                <p14:nvPr/>
              </p14:nvContentPartPr>
              <p14:xfrm>
                <a:off x="9726562" y="662432"/>
                <a:ext cx="290880" cy="144360"/>
              </p14:xfrm>
            </p:contentPart>
          </mc:Choice>
          <mc:Fallback xmlns="">
            <p:pic>
              <p:nvPicPr>
                <p:cNvPr id="99" name="Freihand 98">
                  <a:extLst>
                    <a:ext uri="{FF2B5EF4-FFF2-40B4-BE49-F238E27FC236}">
                      <a16:creationId xmlns:a16="http://schemas.microsoft.com/office/drawing/2014/main" id="{63C76DDB-36F9-4639-9CF0-7A28E1BEFC36}"/>
                    </a:ext>
                  </a:extLst>
                </p:cNvPr>
                <p:cNvPicPr/>
                <p:nvPr/>
              </p:nvPicPr>
              <p:blipFill>
                <a:blip r:embed="rId155"/>
                <a:stretch>
                  <a:fillRect/>
                </a:stretch>
              </p:blipFill>
              <p:spPr>
                <a:xfrm>
                  <a:off x="9722242" y="658112"/>
                  <a:ext cx="299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94BDC2A0-56E8-4423-8112-3040CAD187A2}"/>
                    </a:ext>
                  </a:extLst>
                </p14:cNvPr>
                <p14:cNvContentPartPr/>
                <p14:nvPr/>
              </p14:nvContentPartPr>
              <p14:xfrm>
                <a:off x="9979282" y="582872"/>
                <a:ext cx="24120" cy="22320"/>
              </p14:xfrm>
            </p:contentPart>
          </mc:Choice>
          <mc:Fallback xmlns="">
            <p:pic>
              <p:nvPicPr>
                <p:cNvPr id="100" name="Freihand 99">
                  <a:extLst>
                    <a:ext uri="{FF2B5EF4-FFF2-40B4-BE49-F238E27FC236}">
                      <a16:creationId xmlns:a16="http://schemas.microsoft.com/office/drawing/2014/main" id="{94BDC2A0-56E8-4423-8112-3040CAD187A2}"/>
                    </a:ext>
                  </a:extLst>
                </p:cNvPr>
                <p:cNvPicPr/>
                <p:nvPr/>
              </p:nvPicPr>
              <p:blipFill>
                <a:blip r:embed="rId157"/>
                <a:stretch>
                  <a:fillRect/>
                </a:stretch>
              </p:blipFill>
              <p:spPr>
                <a:xfrm>
                  <a:off x="9974962" y="578552"/>
                  <a:ext cx="32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1110435D-753A-4732-98E5-B81FBFA20D84}"/>
                    </a:ext>
                  </a:extLst>
                </p14:cNvPr>
                <p14:cNvContentPartPr/>
                <p14:nvPr/>
              </p14:nvContentPartPr>
              <p14:xfrm>
                <a:off x="10037242" y="604832"/>
                <a:ext cx="94680" cy="114120"/>
              </p14:xfrm>
            </p:contentPart>
          </mc:Choice>
          <mc:Fallback xmlns="">
            <p:pic>
              <p:nvPicPr>
                <p:cNvPr id="101" name="Freihand 100">
                  <a:extLst>
                    <a:ext uri="{FF2B5EF4-FFF2-40B4-BE49-F238E27FC236}">
                      <a16:creationId xmlns:a16="http://schemas.microsoft.com/office/drawing/2014/main" id="{1110435D-753A-4732-98E5-B81FBFA20D84}"/>
                    </a:ext>
                  </a:extLst>
                </p:cNvPr>
                <p:cNvPicPr/>
                <p:nvPr/>
              </p:nvPicPr>
              <p:blipFill>
                <a:blip r:embed="rId159"/>
                <a:stretch>
                  <a:fillRect/>
                </a:stretch>
              </p:blipFill>
              <p:spPr>
                <a:xfrm>
                  <a:off x="10032922" y="600512"/>
                  <a:ext cx="103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FDB970DC-DCBA-4EBE-939C-741CE6353E21}"/>
                    </a:ext>
                  </a:extLst>
                </p14:cNvPr>
                <p14:cNvContentPartPr/>
                <p14:nvPr/>
              </p14:nvContentPartPr>
              <p14:xfrm>
                <a:off x="10155322" y="608792"/>
                <a:ext cx="78120" cy="76320"/>
              </p14:xfrm>
            </p:contentPart>
          </mc:Choice>
          <mc:Fallback xmlns="">
            <p:pic>
              <p:nvPicPr>
                <p:cNvPr id="102" name="Freihand 101">
                  <a:extLst>
                    <a:ext uri="{FF2B5EF4-FFF2-40B4-BE49-F238E27FC236}">
                      <a16:creationId xmlns:a16="http://schemas.microsoft.com/office/drawing/2014/main" id="{FDB970DC-DCBA-4EBE-939C-741CE6353E21}"/>
                    </a:ext>
                  </a:extLst>
                </p:cNvPr>
                <p:cNvPicPr/>
                <p:nvPr/>
              </p:nvPicPr>
              <p:blipFill>
                <a:blip r:embed="rId161"/>
                <a:stretch>
                  <a:fillRect/>
                </a:stretch>
              </p:blipFill>
              <p:spPr>
                <a:xfrm>
                  <a:off x="10151002" y="604472"/>
                  <a:ext cx="86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2C76F138-26F6-4ABB-8556-F3694ED3595E}"/>
                    </a:ext>
                  </a:extLst>
                </p14:cNvPr>
                <p14:cNvContentPartPr/>
                <p14:nvPr/>
              </p14:nvContentPartPr>
              <p14:xfrm>
                <a:off x="10310482" y="430952"/>
                <a:ext cx="167760" cy="202680"/>
              </p14:xfrm>
            </p:contentPart>
          </mc:Choice>
          <mc:Fallback xmlns="">
            <p:pic>
              <p:nvPicPr>
                <p:cNvPr id="103" name="Freihand 102">
                  <a:extLst>
                    <a:ext uri="{FF2B5EF4-FFF2-40B4-BE49-F238E27FC236}">
                      <a16:creationId xmlns:a16="http://schemas.microsoft.com/office/drawing/2014/main" id="{2C76F138-26F6-4ABB-8556-F3694ED3595E}"/>
                    </a:ext>
                  </a:extLst>
                </p:cNvPr>
                <p:cNvPicPr/>
                <p:nvPr/>
              </p:nvPicPr>
              <p:blipFill>
                <a:blip r:embed="rId163"/>
                <a:stretch>
                  <a:fillRect/>
                </a:stretch>
              </p:blipFill>
              <p:spPr>
                <a:xfrm>
                  <a:off x="10306162" y="426632"/>
                  <a:ext cx="176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FB4A0EA6-F09A-4B83-AA52-67D36F6B967F}"/>
                    </a:ext>
                  </a:extLst>
                </p14:cNvPr>
                <p14:cNvContentPartPr/>
                <p14:nvPr/>
              </p14:nvContentPartPr>
              <p14:xfrm>
                <a:off x="10341802" y="513392"/>
                <a:ext cx="70560" cy="29880"/>
              </p14:xfrm>
            </p:contentPart>
          </mc:Choice>
          <mc:Fallback xmlns="">
            <p:pic>
              <p:nvPicPr>
                <p:cNvPr id="104" name="Freihand 103">
                  <a:extLst>
                    <a:ext uri="{FF2B5EF4-FFF2-40B4-BE49-F238E27FC236}">
                      <a16:creationId xmlns:a16="http://schemas.microsoft.com/office/drawing/2014/main" id="{FB4A0EA6-F09A-4B83-AA52-67D36F6B967F}"/>
                    </a:ext>
                  </a:extLst>
                </p:cNvPr>
                <p:cNvPicPr/>
                <p:nvPr/>
              </p:nvPicPr>
              <p:blipFill>
                <a:blip r:embed="rId165"/>
                <a:stretch>
                  <a:fillRect/>
                </a:stretch>
              </p:blipFill>
              <p:spPr>
                <a:xfrm>
                  <a:off x="10337482" y="509072"/>
                  <a:ext cx="79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14AF9360-BDCC-49C5-A76A-4D6B49C22B2A}"/>
                    </a:ext>
                  </a:extLst>
                </p14:cNvPr>
                <p14:cNvContentPartPr/>
                <p14:nvPr/>
              </p14:nvContentPartPr>
              <p14:xfrm>
                <a:off x="10478242" y="344192"/>
                <a:ext cx="180360" cy="221400"/>
              </p14:xfrm>
            </p:contentPart>
          </mc:Choice>
          <mc:Fallback xmlns="">
            <p:pic>
              <p:nvPicPr>
                <p:cNvPr id="105" name="Freihand 104">
                  <a:extLst>
                    <a:ext uri="{FF2B5EF4-FFF2-40B4-BE49-F238E27FC236}">
                      <a16:creationId xmlns:a16="http://schemas.microsoft.com/office/drawing/2014/main" id="{14AF9360-BDCC-49C5-A76A-4D6B49C22B2A}"/>
                    </a:ext>
                  </a:extLst>
                </p:cNvPr>
                <p:cNvPicPr/>
                <p:nvPr/>
              </p:nvPicPr>
              <p:blipFill>
                <a:blip r:embed="rId167"/>
                <a:stretch>
                  <a:fillRect/>
                </a:stretch>
              </p:blipFill>
              <p:spPr>
                <a:xfrm>
                  <a:off x="10473922" y="339872"/>
                  <a:ext cx="189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09C60C28-863F-4E6E-A5AC-D0E81597F4E4}"/>
                    </a:ext>
                  </a:extLst>
                </p14:cNvPr>
                <p14:cNvContentPartPr/>
                <p14:nvPr/>
              </p14:nvContentPartPr>
              <p14:xfrm>
                <a:off x="10586242" y="357872"/>
                <a:ext cx="35640" cy="32760"/>
              </p14:xfrm>
            </p:contentPart>
          </mc:Choice>
          <mc:Fallback xmlns="">
            <p:pic>
              <p:nvPicPr>
                <p:cNvPr id="106" name="Freihand 105">
                  <a:extLst>
                    <a:ext uri="{FF2B5EF4-FFF2-40B4-BE49-F238E27FC236}">
                      <a16:creationId xmlns:a16="http://schemas.microsoft.com/office/drawing/2014/main" id="{09C60C28-863F-4E6E-A5AC-D0E81597F4E4}"/>
                    </a:ext>
                  </a:extLst>
                </p:cNvPr>
                <p:cNvPicPr/>
                <p:nvPr/>
              </p:nvPicPr>
              <p:blipFill>
                <a:blip r:embed="rId169"/>
                <a:stretch>
                  <a:fillRect/>
                </a:stretch>
              </p:blipFill>
              <p:spPr>
                <a:xfrm>
                  <a:off x="10581922" y="353552"/>
                  <a:ext cx="44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2938E406-7598-43E8-A553-0BBDE6ABD3E3}"/>
                    </a:ext>
                  </a:extLst>
                </p14:cNvPr>
                <p14:cNvContentPartPr/>
                <p14:nvPr/>
              </p14:nvContentPartPr>
              <p14:xfrm>
                <a:off x="10691002" y="404312"/>
                <a:ext cx="84600" cy="172080"/>
              </p14:xfrm>
            </p:contentPart>
          </mc:Choice>
          <mc:Fallback xmlns="">
            <p:pic>
              <p:nvPicPr>
                <p:cNvPr id="107" name="Freihand 106">
                  <a:extLst>
                    <a:ext uri="{FF2B5EF4-FFF2-40B4-BE49-F238E27FC236}">
                      <a16:creationId xmlns:a16="http://schemas.microsoft.com/office/drawing/2014/main" id="{2938E406-7598-43E8-A553-0BBDE6ABD3E3}"/>
                    </a:ext>
                  </a:extLst>
                </p:cNvPr>
                <p:cNvPicPr/>
                <p:nvPr/>
              </p:nvPicPr>
              <p:blipFill>
                <a:blip r:embed="rId171"/>
                <a:stretch>
                  <a:fillRect/>
                </a:stretch>
              </p:blipFill>
              <p:spPr>
                <a:xfrm>
                  <a:off x="10686682" y="399992"/>
                  <a:ext cx="93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0A8BA5CE-AFD9-4225-9902-F6FDF4AF0FC0}"/>
                    </a:ext>
                  </a:extLst>
                </p14:cNvPr>
                <p14:cNvContentPartPr/>
                <p14:nvPr/>
              </p14:nvContentPartPr>
              <p14:xfrm>
                <a:off x="10826362" y="258872"/>
                <a:ext cx="291600" cy="203760"/>
              </p14:xfrm>
            </p:contentPart>
          </mc:Choice>
          <mc:Fallback xmlns="">
            <p:pic>
              <p:nvPicPr>
                <p:cNvPr id="108" name="Freihand 107">
                  <a:extLst>
                    <a:ext uri="{FF2B5EF4-FFF2-40B4-BE49-F238E27FC236}">
                      <a16:creationId xmlns:a16="http://schemas.microsoft.com/office/drawing/2014/main" id="{0A8BA5CE-AFD9-4225-9902-F6FDF4AF0FC0}"/>
                    </a:ext>
                  </a:extLst>
                </p:cNvPr>
                <p:cNvPicPr/>
                <p:nvPr/>
              </p:nvPicPr>
              <p:blipFill>
                <a:blip r:embed="rId173"/>
                <a:stretch>
                  <a:fillRect/>
                </a:stretch>
              </p:blipFill>
              <p:spPr>
                <a:xfrm>
                  <a:off x="10822042" y="254552"/>
                  <a:ext cx="300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1C8CA22F-D44E-4C8B-8E2B-8BBBDF8B9A8C}"/>
                    </a:ext>
                  </a:extLst>
                </p14:cNvPr>
                <p14:cNvContentPartPr/>
                <p14:nvPr/>
              </p14:nvContentPartPr>
              <p14:xfrm>
                <a:off x="11146042" y="304232"/>
                <a:ext cx="103680" cy="96840"/>
              </p14:xfrm>
            </p:contentPart>
          </mc:Choice>
          <mc:Fallback xmlns="">
            <p:pic>
              <p:nvPicPr>
                <p:cNvPr id="109" name="Freihand 108">
                  <a:extLst>
                    <a:ext uri="{FF2B5EF4-FFF2-40B4-BE49-F238E27FC236}">
                      <a16:creationId xmlns:a16="http://schemas.microsoft.com/office/drawing/2014/main" id="{1C8CA22F-D44E-4C8B-8E2B-8BBBDF8B9A8C}"/>
                    </a:ext>
                  </a:extLst>
                </p:cNvPr>
                <p:cNvPicPr/>
                <p:nvPr/>
              </p:nvPicPr>
              <p:blipFill>
                <a:blip r:embed="rId175"/>
                <a:stretch>
                  <a:fillRect/>
                </a:stretch>
              </p:blipFill>
              <p:spPr>
                <a:xfrm>
                  <a:off x="11141722" y="299912"/>
                  <a:ext cx="112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E3C2BC12-FE87-4F9F-941A-DC147CB17918}"/>
                    </a:ext>
                  </a:extLst>
                </p14:cNvPr>
                <p14:cNvContentPartPr/>
                <p14:nvPr/>
              </p14:nvContentPartPr>
              <p14:xfrm>
                <a:off x="9074242" y="1337432"/>
                <a:ext cx="115200" cy="167760"/>
              </p14:xfrm>
            </p:contentPart>
          </mc:Choice>
          <mc:Fallback xmlns="">
            <p:pic>
              <p:nvPicPr>
                <p:cNvPr id="110" name="Freihand 109">
                  <a:extLst>
                    <a:ext uri="{FF2B5EF4-FFF2-40B4-BE49-F238E27FC236}">
                      <a16:creationId xmlns:a16="http://schemas.microsoft.com/office/drawing/2014/main" id="{E3C2BC12-FE87-4F9F-941A-DC147CB17918}"/>
                    </a:ext>
                  </a:extLst>
                </p:cNvPr>
                <p:cNvPicPr/>
                <p:nvPr/>
              </p:nvPicPr>
              <p:blipFill>
                <a:blip r:embed="rId177"/>
                <a:stretch>
                  <a:fillRect/>
                </a:stretch>
              </p:blipFill>
              <p:spPr>
                <a:xfrm>
                  <a:off x="9069922" y="1333112"/>
                  <a:ext cx="123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Freihand 110">
                  <a:extLst>
                    <a:ext uri="{FF2B5EF4-FFF2-40B4-BE49-F238E27FC236}">
                      <a16:creationId xmlns:a16="http://schemas.microsoft.com/office/drawing/2014/main" id="{E4E6169B-2E6F-4177-95D9-1A7F6184D74A}"/>
                    </a:ext>
                  </a:extLst>
                </p14:cNvPr>
                <p14:cNvContentPartPr/>
                <p14:nvPr/>
              </p14:nvContentPartPr>
              <p14:xfrm>
                <a:off x="9014482" y="1359392"/>
                <a:ext cx="173880" cy="57240"/>
              </p14:xfrm>
            </p:contentPart>
          </mc:Choice>
          <mc:Fallback xmlns="">
            <p:pic>
              <p:nvPicPr>
                <p:cNvPr id="111" name="Freihand 110">
                  <a:extLst>
                    <a:ext uri="{FF2B5EF4-FFF2-40B4-BE49-F238E27FC236}">
                      <a16:creationId xmlns:a16="http://schemas.microsoft.com/office/drawing/2014/main" id="{E4E6169B-2E6F-4177-95D9-1A7F6184D74A}"/>
                    </a:ext>
                  </a:extLst>
                </p:cNvPr>
                <p:cNvPicPr/>
                <p:nvPr/>
              </p:nvPicPr>
              <p:blipFill>
                <a:blip r:embed="rId179"/>
                <a:stretch>
                  <a:fillRect/>
                </a:stretch>
              </p:blipFill>
              <p:spPr>
                <a:xfrm>
                  <a:off x="9010162" y="1355072"/>
                  <a:ext cx="182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4" name="Freihand 113">
                  <a:extLst>
                    <a:ext uri="{FF2B5EF4-FFF2-40B4-BE49-F238E27FC236}">
                      <a16:creationId xmlns:a16="http://schemas.microsoft.com/office/drawing/2014/main" id="{6C88002E-042F-40A8-B9EE-C35F120B552F}"/>
                    </a:ext>
                  </a:extLst>
                </p14:cNvPr>
                <p14:cNvContentPartPr/>
                <p14:nvPr/>
              </p14:nvContentPartPr>
              <p14:xfrm>
                <a:off x="8686162" y="1500512"/>
                <a:ext cx="42840" cy="172440"/>
              </p14:xfrm>
            </p:contentPart>
          </mc:Choice>
          <mc:Fallback xmlns="">
            <p:pic>
              <p:nvPicPr>
                <p:cNvPr id="114" name="Freihand 113">
                  <a:extLst>
                    <a:ext uri="{FF2B5EF4-FFF2-40B4-BE49-F238E27FC236}">
                      <a16:creationId xmlns:a16="http://schemas.microsoft.com/office/drawing/2014/main" id="{6C88002E-042F-40A8-B9EE-C35F120B552F}"/>
                    </a:ext>
                  </a:extLst>
                </p:cNvPr>
                <p:cNvPicPr/>
                <p:nvPr/>
              </p:nvPicPr>
              <p:blipFill>
                <a:blip r:embed="rId181"/>
                <a:stretch>
                  <a:fillRect/>
                </a:stretch>
              </p:blipFill>
              <p:spPr>
                <a:xfrm>
                  <a:off x="8681842" y="1496192"/>
                  <a:ext cx="51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Freihand 114">
                  <a:extLst>
                    <a:ext uri="{FF2B5EF4-FFF2-40B4-BE49-F238E27FC236}">
                      <a16:creationId xmlns:a16="http://schemas.microsoft.com/office/drawing/2014/main" id="{4ACB45EF-352F-43F5-B4E9-DAFAC6B321DD}"/>
                    </a:ext>
                  </a:extLst>
                </p14:cNvPr>
                <p14:cNvContentPartPr/>
                <p14:nvPr/>
              </p14:nvContentPartPr>
              <p14:xfrm>
                <a:off x="8683642" y="1641272"/>
                <a:ext cx="132120" cy="93600"/>
              </p14:xfrm>
            </p:contentPart>
          </mc:Choice>
          <mc:Fallback xmlns="">
            <p:pic>
              <p:nvPicPr>
                <p:cNvPr id="115" name="Freihand 114">
                  <a:extLst>
                    <a:ext uri="{FF2B5EF4-FFF2-40B4-BE49-F238E27FC236}">
                      <a16:creationId xmlns:a16="http://schemas.microsoft.com/office/drawing/2014/main" id="{4ACB45EF-352F-43F5-B4E9-DAFAC6B321DD}"/>
                    </a:ext>
                  </a:extLst>
                </p:cNvPr>
                <p:cNvPicPr/>
                <p:nvPr/>
              </p:nvPicPr>
              <p:blipFill>
                <a:blip r:embed="rId183"/>
                <a:stretch>
                  <a:fillRect/>
                </a:stretch>
              </p:blipFill>
              <p:spPr>
                <a:xfrm>
                  <a:off x="8679322" y="1636952"/>
                  <a:ext cx="140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Freihand 115">
                  <a:extLst>
                    <a:ext uri="{FF2B5EF4-FFF2-40B4-BE49-F238E27FC236}">
                      <a16:creationId xmlns:a16="http://schemas.microsoft.com/office/drawing/2014/main" id="{48CCA4D1-3ED2-4442-AE82-F0D17FE315C7}"/>
                    </a:ext>
                  </a:extLst>
                </p14:cNvPr>
                <p14:cNvContentPartPr/>
                <p14:nvPr/>
              </p14:nvContentPartPr>
              <p14:xfrm>
                <a:off x="8582122" y="1466672"/>
                <a:ext cx="108360" cy="55080"/>
              </p14:xfrm>
            </p:contentPart>
          </mc:Choice>
          <mc:Fallback xmlns="">
            <p:pic>
              <p:nvPicPr>
                <p:cNvPr id="116" name="Freihand 115">
                  <a:extLst>
                    <a:ext uri="{FF2B5EF4-FFF2-40B4-BE49-F238E27FC236}">
                      <a16:creationId xmlns:a16="http://schemas.microsoft.com/office/drawing/2014/main" id="{48CCA4D1-3ED2-4442-AE82-F0D17FE315C7}"/>
                    </a:ext>
                  </a:extLst>
                </p:cNvPr>
                <p:cNvPicPr/>
                <p:nvPr/>
              </p:nvPicPr>
              <p:blipFill>
                <a:blip r:embed="rId185"/>
                <a:stretch>
                  <a:fillRect/>
                </a:stretch>
              </p:blipFill>
              <p:spPr>
                <a:xfrm>
                  <a:off x="8577802" y="1462352"/>
                  <a:ext cx="117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 name="Freihand 116">
                  <a:extLst>
                    <a:ext uri="{FF2B5EF4-FFF2-40B4-BE49-F238E27FC236}">
                      <a16:creationId xmlns:a16="http://schemas.microsoft.com/office/drawing/2014/main" id="{8AF751F1-C0D0-42D1-B4C2-6D41DD45E199}"/>
                    </a:ext>
                  </a:extLst>
                </p14:cNvPr>
                <p14:cNvContentPartPr/>
                <p14:nvPr/>
              </p14:nvContentPartPr>
              <p14:xfrm>
                <a:off x="8736922" y="1452632"/>
                <a:ext cx="181080" cy="182520"/>
              </p14:xfrm>
            </p:contentPart>
          </mc:Choice>
          <mc:Fallback xmlns="">
            <p:pic>
              <p:nvPicPr>
                <p:cNvPr id="117" name="Freihand 116">
                  <a:extLst>
                    <a:ext uri="{FF2B5EF4-FFF2-40B4-BE49-F238E27FC236}">
                      <a16:creationId xmlns:a16="http://schemas.microsoft.com/office/drawing/2014/main" id="{8AF751F1-C0D0-42D1-B4C2-6D41DD45E199}"/>
                    </a:ext>
                  </a:extLst>
                </p:cNvPr>
                <p:cNvPicPr/>
                <p:nvPr/>
              </p:nvPicPr>
              <p:blipFill>
                <a:blip r:embed="rId187"/>
                <a:stretch>
                  <a:fillRect/>
                </a:stretch>
              </p:blipFill>
              <p:spPr>
                <a:xfrm>
                  <a:off x="8732602" y="1448312"/>
                  <a:ext cx="189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8" name="Freihand 117">
                  <a:extLst>
                    <a:ext uri="{FF2B5EF4-FFF2-40B4-BE49-F238E27FC236}">
                      <a16:creationId xmlns:a16="http://schemas.microsoft.com/office/drawing/2014/main" id="{2F0B808C-94AC-428C-9144-68192EF2D412}"/>
                    </a:ext>
                  </a:extLst>
                </p14:cNvPr>
                <p14:cNvContentPartPr/>
                <p14:nvPr/>
              </p14:nvContentPartPr>
              <p14:xfrm>
                <a:off x="8924122" y="1469912"/>
                <a:ext cx="45360" cy="82440"/>
              </p14:xfrm>
            </p:contentPart>
          </mc:Choice>
          <mc:Fallback xmlns="">
            <p:pic>
              <p:nvPicPr>
                <p:cNvPr id="118" name="Freihand 117">
                  <a:extLst>
                    <a:ext uri="{FF2B5EF4-FFF2-40B4-BE49-F238E27FC236}">
                      <a16:creationId xmlns:a16="http://schemas.microsoft.com/office/drawing/2014/main" id="{2F0B808C-94AC-428C-9144-68192EF2D412}"/>
                    </a:ext>
                  </a:extLst>
                </p:cNvPr>
                <p:cNvPicPr/>
                <p:nvPr/>
              </p:nvPicPr>
              <p:blipFill>
                <a:blip r:embed="rId189"/>
                <a:stretch>
                  <a:fillRect/>
                </a:stretch>
              </p:blipFill>
              <p:spPr>
                <a:xfrm>
                  <a:off x="8919802" y="1465592"/>
                  <a:ext cx="54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9" name="Freihand 118">
                  <a:extLst>
                    <a:ext uri="{FF2B5EF4-FFF2-40B4-BE49-F238E27FC236}">
                      <a16:creationId xmlns:a16="http://schemas.microsoft.com/office/drawing/2014/main" id="{F582A4AA-29B0-447A-A5F2-E6988BCB62D1}"/>
                    </a:ext>
                  </a:extLst>
                </p14:cNvPr>
                <p14:cNvContentPartPr/>
                <p14:nvPr/>
              </p14:nvContentPartPr>
              <p14:xfrm>
                <a:off x="8966962" y="1441112"/>
                <a:ext cx="32400" cy="121320"/>
              </p14:xfrm>
            </p:contentPart>
          </mc:Choice>
          <mc:Fallback xmlns="">
            <p:pic>
              <p:nvPicPr>
                <p:cNvPr id="119" name="Freihand 118">
                  <a:extLst>
                    <a:ext uri="{FF2B5EF4-FFF2-40B4-BE49-F238E27FC236}">
                      <a16:creationId xmlns:a16="http://schemas.microsoft.com/office/drawing/2014/main" id="{F582A4AA-29B0-447A-A5F2-E6988BCB62D1}"/>
                    </a:ext>
                  </a:extLst>
                </p:cNvPr>
                <p:cNvPicPr/>
                <p:nvPr/>
              </p:nvPicPr>
              <p:blipFill>
                <a:blip r:embed="rId191"/>
                <a:stretch>
                  <a:fillRect/>
                </a:stretch>
              </p:blipFill>
              <p:spPr>
                <a:xfrm>
                  <a:off x="8962642" y="1436792"/>
                  <a:ext cx="41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0" name="Freihand 119">
                  <a:extLst>
                    <a:ext uri="{FF2B5EF4-FFF2-40B4-BE49-F238E27FC236}">
                      <a16:creationId xmlns:a16="http://schemas.microsoft.com/office/drawing/2014/main" id="{3B66601A-A738-4AE1-A002-F7435BAA6733}"/>
                    </a:ext>
                  </a:extLst>
                </p14:cNvPr>
                <p14:cNvContentPartPr/>
                <p14:nvPr/>
              </p14:nvContentPartPr>
              <p14:xfrm>
                <a:off x="8956882" y="1260032"/>
                <a:ext cx="166680" cy="277200"/>
              </p14:xfrm>
            </p:contentPart>
          </mc:Choice>
          <mc:Fallback xmlns="">
            <p:pic>
              <p:nvPicPr>
                <p:cNvPr id="120" name="Freihand 119">
                  <a:extLst>
                    <a:ext uri="{FF2B5EF4-FFF2-40B4-BE49-F238E27FC236}">
                      <a16:creationId xmlns:a16="http://schemas.microsoft.com/office/drawing/2014/main" id="{3B66601A-A738-4AE1-A002-F7435BAA6733}"/>
                    </a:ext>
                  </a:extLst>
                </p:cNvPr>
                <p:cNvPicPr/>
                <p:nvPr/>
              </p:nvPicPr>
              <p:blipFill>
                <a:blip r:embed="rId193"/>
                <a:stretch>
                  <a:fillRect/>
                </a:stretch>
              </p:blipFill>
              <p:spPr>
                <a:xfrm>
                  <a:off x="8952562" y="1255712"/>
                  <a:ext cx="1753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1" name="Freihand 120">
                  <a:extLst>
                    <a:ext uri="{FF2B5EF4-FFF2-40B4-BE49-F238E27FC236}">
                      <a16:creationId xmlns:a16="http://schemas.microsoft.com/office/drawing/2014/main" id="{C020F4FD-421C-43DE-A5E5-0DA3D270A039}"/>
                    </a:ext>
                  </a:extLst>
                </p14:cNvPr>
                <p14:cNvContentPartPr/>
                <p14:nvPr/>
              </p14:nvContentPartPr>
              <p14:xfrm>
                <a:off x="9166402" y="1219712"/>
                <a:ext cx="92880" cy="308160"/>
              </p14:xfrm>
            </p:contentPart>
          </mc:Choice>
          <mc:Fallback xmlns="">
            <p:pic>
              <p:nvPicPr>
                <p:cNvPr id="121" name="Freihand 120">
                  <a:extLst>
                    <a:ext uri="{FF2B5EF4-FFF2-40B4-BE49-F238E27FC236}">
                      <a16:creationId xmlns:a16="http://schemas.microsoft.com/office/drawing/2014/main" id="{C020F4FD-421C-43DE-A5E5-0DA3D270A039}"/>
                    </a:ext>
                  </a:extLst>
                </p:cNvPr>
                <p:cNvPicPr/>
                <p:nvPr/>
              </p:nvPicPr>
              <p:blipFill>
                <a:blip r:embed="rId195"/>
                <a:stretch>
                  <a:fillRect/>
                </a:stretch>
              </p:blipFill>
              <p:spPr>
                <a:xfrm>
                  <a:off x="9162082" y="1215392"/>
                  <a:ext cx="1015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Freihand 122">
                  <a:extLst>
                    <a:ext uri="{FF2B5EF4-FFF2-40B4-BE49-F238E27FC236}">
                      <a16:creationId xmlns:a16="http://schemas.microsoft.com/office/drawing/2014/main" id="{E5D9EA28-A2C5-4175-A1E4-E1E81D1F4B6E}"/>
                    </a:ext>
                  </a:extLst>
                </p14:cNvPr>
                <p14:cNvContentPartPr/>
                <p14:nvPr/>
              </p14:nvContentPartPr>
              <p14:xfrm>
                <a:off x="9523162" y="1037912"/>
                <a:ext cx="380880" cy="320400"/>
              </p14:xfrm>
            </p:contentPart>
          </mc:Choice>
          <mc:Fallback xmlns="">
            <p:pic>
              <p:nvPicPr>
                <p:cNvPr id="123" name="Freihand 122">
                  <a:extLst>
                    <a:ext uri="{FF2B5EF4-FFF2-40B4-BE49-F238E27FC236}">
                      <a16:creationId xmlns:a16="http://schemas.microsoft.com/office/drawing/2014/main" id="{E5D9EA28-A2C5-4175-A1E4-E1E81D1F4B6E}"/>
                    </a:ext>
                  </a:extLst>
                </p:cNvPr>
                <p:cNvPicPr/>
                <p:nvPr/>
              </p:nvPicPr>
              <p:blipFill>
                <a:blip r:embed="rId197"/>
                <a:stretch>
                  <a:fillRect/>
                </a:stretch>
              </p:blipFill>
              <p:spPr>
                <a:xfrm>
                  <a:off x="9518842" y="1033592"/>
                  <a:ext cx="3895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4" name="Freihand 123">
                  <a:extLst>
                    <a:ext uri="{FF2B5EF4-FFF2-40B4-BE49-F238E27FC236}">
                      <a16:creationId xmlns:a16="http://schemas.microsoft.com/office/drawing/2014/main" id="{F4FB39A5-3C29-431B-ABFF-8A72E872F0D2}"/>
                    </a:ext>
                  </a:extLst>
                </p14:cNvPr>
                <p14:cNvContentPartPr/>
                <p14:nvPr/>
              </p14:nvContentPartPr>
              <p14:xfrm>
                <a:off x="10065682" y="878072"/>
                <a:ext cx="154080" cy="259560"/>
              </p14:xfrm>
            </p:contentPart>
          </mc:Choice>
          <mc:Fallback xmlns="">
            <p:pic>
              <p:nvPicPr>
                <p:cNvPr id="124" name="Freihand 123">
                  <a:extLst>
                    <a:ext uri="{FF2B5EF4-FFF2-40B4-BE49-F238E27FC236}">
                      <a16:creationId xmlns:a16="http://schemas.microsoft.com/office/drawing/2014/main" id="{F4FB39A5-3C29-431B-ABFF-8A72E872F0D2}"/>
                    </a:ext>
                  </a:extLst>
                </p:cNvPr>
                <p:cNvPicPr/>
                <p:nvPr/>
              </p:nvPicPr>
              <p:blipFill>
                <a:blip r:embed="rId199"/>
                <a:stretch>
                  <a:fillRect/>
                </a:stretch>
              </p:blipFill>
              <p:spPr>
                <a:xfrm>
                  <a:off x="10061362" y="873752"/>
                  <a:ext cx="162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Freihand 124">
                  <a:extLst>
                    <a:ext uri="{FF2B5EF4-FFF2-40B4-BE49-F238E27FC236}">
                      <a16:creationId xmlns:a16="http://schemas.microsoft.com/office/drawing/2014/main" id="{90D97785-3823-4DF6-94C0-5219C2F42627}"/>
                    </a:ext>
                  </a:extLst>
                </p14:cNvPr>
                <p14:cNvContentPartPr/>
                <p14:nvPr/>
              </p14:nvContentPartPr>
              <p14:xfrm>
                <a:off x="10223002" y="874832"/>
                <a:ext cx="74880" cy="153360"/>
              </p14:xfrm>
            </p:contentPart>
          </mc:Choice>
          <mc:Fallback xmlns="">
            <p:pic>
              <p:nvPicPr>
                <p:cNvPr id="125" name="Freihand 124">
                  <a:extLst>
                    <a:ext uri="{FF2B5EF4-FFF2-40B4-BE49-F238E27FC236}">
                      <a16:creationId xmlns:a16="http://schemas.microsoft.com/office/drawing/2014/main" id="{90D97785-3823-4DF6-94C0-5219C2F42627}"/>
                    </a:ext>
                  </a:extLst>
                </p:cNvPr>
                <p:cNvPicPr/>
                <p:nvPr/>
              </p:nvPicPr>
              <p:blipFill>
                <a:blip r:embed="rId201"/>
                <a:stretch>
                  <a:fillRect/>
                </a:stretch>
              </p:blipFill>
              <p:spPr>
                <a:xfrm>
                  <a:off x="10218682" y="870512"/>
                  <a:ext cx="83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Freihand 125">
                  <a:extLst>
                    <a:ext uri="{FF2B5EF4-FFF2-40B4-BE49-F238E27FC236}">
                      <a16:creationId xmlns:a16="http://schemas.microsoft.com/office/drawing/2014/main" id="{77B30505-F584-4C57-AEF3-D41AA424939D}"/>
                    </a:ext>
                  </a:extLst>
                </p14:cNvPr>
                <p14:cNvContentPartPr/>
                <p14:nvPr/>
              </p14:nvContentPartPr>
              <p14:xfrm>
                <a:off x="10324882" y="829112"/>
                <a:ext cx="88920" cy="151200"/>
              </p14:xfrm>
            </p:contentPart>
          </mc:Choice>
          <mc:Fallback xmlns="">
            <p:pic>
              <p:nvPicPr>
                <p:cNvPr id="126" name="Freihand 125">
                  <a:extLst>
                    <a:ext uri="{FF2B5EF4-FFF2-40B4-BE49-F238E27FC236}">
                      <a16:creationId xmlns:a16="http://schemas.microsoft.com/office/drawing/2014/main" id="{77B30505-F584-4C57-AEF3-D41AA424939D}"/>
                    </a:ext>
                  </a:extLst>
                </p:cNvPr>
                <p:cNvPicPr/>
                <p:nvPr/>
              </p:nvPicPr>
              <p:blipFill>
                <a:blip r:embed="rId203"/>
                <a:stretch>
                  <a:fillRect/>
                </a:stretch>
              </p:blipFill>
              <p:spPr>
                <a:xfrm>
                  <a:off x="10320562" y="824792"/>
                  <a:ext cx="97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Freihand 126">
                  <a:extLst>
                    <a:ext uri="{FF2B5EF4-FFF2-40B4-BE49-F238E27FC236}">
                      <a16:creationId xmlns:a16="http://schemas.microsoft.com/office/drawing/2014/main" id="{0100929E-15FE-4F76-9088-5256A42800C4}"/>
                    </a:ext>
                  </a:extLst>
                </p14:cNvPr>
                <p14:cNvContentPartPr/>
                <p14:nvPr/>
              </p14:nvContentPartPr>
              <p14:xfrm>
                <a:off x="10550962" y="728672"/>
                <a:ext cx="133200" cy="171360"/>
              </p14:xfrm>
            </p:contentPart>
          </mc:Choice>
          <mc:Fallback xmlns="">
            <p:pic>
              <p:nvPicPr>
                <p:cNvPr id="127" name="Freihand 126">
                  <a:extLst>
                    <a:ext uri="{FF2B5EF4-FFF2-40B4-BE49-F238E27FC236}">
                      <a16:creationId xmlns:a16="http://schemas.microsoft.com/office/drawing/2014/main" id="{0100929E-15FE-4F76-9088-5256A42800C4}"/>
                    </a:ext>
                  </a:extLst>
                </p:cNvPr>
                <p:cNvPicPr/>
                <p:nvPr/>
              </p:nvPicPr>
              <p:blipFill>
                <a:blip r:embed="rId205"/>
                <a:stretch>
                  <a:fillRect/>
                </a:stretch>
              </p:blipFill>
              <p:spPr>
                <a:xfrm>
                  <a:off x="10546642" y="724352"/>
                  <a:ext cx="141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Freihand 127">
                  <a:extLst>
                    <a:ext uri="{FF2B5EF4-FFF2-40B4-BE49-F238E27FC236}">
                      <a16:creationId xmlns:a16="http://schemas.microsoft.com/office/drawing/2014/main" id="{BD072058-0FA8-41F0-AD68-32EE8691F935}"/>
                    </a:ext>
                  </a:extLst>
                </p14:cNvPr>
                <p14:cNvContentPartPr/>
                <p14:nvPr/>
              </p14:nvContentPartPr>
              <p14:xfrm>
                <a:off x="10698922" y="618512"/>
                <a:ext cx="197640" cy="239400"/>
              </p14:xfrm>
            </p:contentPart>
          </mc:Choice>
          <mc:Fallback xmlns="">
            <p:pic>
              <p:nvPicPr>
                <p:cNvPr id="128" name="Freihand 127">
                  <a:extLst>
                    <a:ext uri="{FF2B5EF4-FFF2-40B4-BE49-F238E27FC236}">
                      <a16:creationId xmlns:a16="http://schemas.microsoft.com/office/drawing/2014/main" id="{BD072058-0FA8-41F0-AD68-32EE8691F935}"/>
                    </a:ext>
                  </a:extLst>
                </p:cNvPr>
                <p:cNvPicPr/>
                <p:nvPr/>
              </p:nvPicPr>
              <p:blipFill>
                <a:blip r:embed="rId207"/>
                <a:stretch>
                  <a:fillRect/>
                </a:stretch>
              </p:blipFill>
              <p:spPr>
                <a:xfrm>
                  <a:off x="10694602" y="614192"/>
                  <a:ext cx="206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0" name="Freihand 129">
                  <a:extLst>
                    <a:ext uri="{FF2B5EF4-FFF2-40B4-BE49-F238E27FC236}">
                      <a16:creationId xmlns:a16="http://schemas.microsoft.com/office/drawing/2014/main" id="{8BAD25E8-71DE-4525-8D09-09AE6A9F7C3D}"/>
                    </a:ext>
                  </a:extLst>
                </p14:cNvPr>
                <p14:cNvContentPartPr/>
                <p14:nvPr/>
              </p14:nvContentPartPr>
              <p14:xfrm>
                <a:off x="9986482" y="1263992"/>
                <a:ext cx="118080" cy="270000"/>
              </p14:xfrm>
            </p:contentPart>
          </mc:Choice>
          <mc:Fallback xmlns="">
            <p:pic>
              <p:nvPicPr>
                <p:cNvPr id="130" name="Freihand 129">
                  <a:extLst>
                    <a:ext uri="{FF2B5EF4-FFF2-40B4-BE49-F238E27FC236}">
                      <a16:creationId xmlns:a16="http://schemas.microsoft.com/office/drawing/2014/main" id="{8BAD25E8-71DE-4525-8D09-09AE6A9F7C3D}"/>
                    </a:ext>
                  </a:extLst>
                </p:cNvPr>
                <p:cNvPicPr/>
                <p:nvPr/>
              </p:nvPicPr>
              <p:blipFill>
                <a:blip r:embed="rId209"/>
                <a:stretch>
                  <a:fillRect/>
                </a:stretch>
              </p:blipFill>
              <p:spPr>
                <a:xfrm>
                  <a:off x="9982162" y="1259672"/>
                  <a:ext cx="126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1" name="Freihand 130">
                  <a:extLst>
                    <a:ext uri="{FF2B5EF4-FFF2-40B4-BE49-F238E27FC236}">
                      <a16:creationId xmlns:a16="http://schemas.microsoft.com/office/drawing/2014/main" id="{5CE6FEF3-C311-4A44-BDDC-4A2F0D4BB8C5}"/>
                    </a:ext>
                  </a:extLst>
                </p14:cNvPr>
                <p14:cNvContentPartPr/>
                <p14:nvPr/>
              </p14:nvContentPartPr>
              <p14:xfrm>
                <a:off x="10068562" y="1392512"/>
                <a:ext cx="77400" cy="108000"/>
              </p14:xfrm>
            </p:contentPart>
          </mc:Choice>
          <mc:Fallback xmlns="">
            <p:pic>
              <p:nvPicPr>
                <p:cNvPr id="131" name="Freihand 130">
                  <a:extLst>
                    <a:ext uri="{FF2B5EF4-FFF2-40B4-BE49-F238E27FC236}">
                      <a16:creationId xmlns:a16="http://schemas.microsoft.com/office/drawing/2014/main" id="{5CE6FEF3-C311-4A44-BDDC-4A2F0D4BB8C5}"/>
                    </a:ext>
                  </a:extLst>
                </p:cNvPr>
                <p:cNvPicPr/>
                <p:nvPr/>
              </p:nvPicPr>
              <p:blipFill>
                <a:blip r:embed="rId211"/>
                <a:stretch>
                  <a:fillRect/>
                </a:stretch>
              </p:blipFill>
              <p:spPr>
                <a:xfrm>
                  <a:off x="10064242" y="1388192"/>
                  <a:ext cx="86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 name="Freihand 131">
                  <a:extLst>
                    <a:ext uri="{FF2B5EF4-FFF2-40B4-BE49-F238E27FC236}">
                      <a16:creationId xmlns:a16="http://schemas.microsoft.com/office/drawing/2014/main" id="{9642830E-26C6-420A-8508-26CDC741CDD6}"/>
                    </a:ext>
                  </a:extLst>
                </p14:cNvPr>
                <p14:cNvContentPartPr/>
                <p14:nvPr/>
              </p14:nvContentPartPr>
              <p14:xfrm>
                <a:off x="10146682" y="1322312"/>
                <a:ext cx="276120" cy="149040"/>
              </p14:xfrm>
            </p:contentPart>
          </mc:Choice>
          <mc:Fallback xmlns="">
            <p:pic>
              <p:nvPicPr>
                <p:cNvPr id="132" name="Freihand 131">
                  <a:extLst>
                    <a:ext uri="{FF2B5EF4-FFF2-40B4-BE49-F238E27FC236}">
                      <a16:creationId xmlns:a16="http://schemas.microsoft.com/office/drawing/2014/main" id="{9642830E-26C6-420A-8508-26CDC741CDD6}"/>
                    </a:ext>
                  </a:extLst>
                </p:cNvPr>
                <p:cNvPicPr/>
                <p:nvPr/>
              </p:nvPicPr>
              <p:blipFill>
                <a:blip r:embed="rId213"/>
                <a:stretch>
                  <a:fillRect/>
                </a:stretch>
              </p:blipFill>
              <p:spPr>
                <a:xfrm>
                  <a:off x="10142362" y="1317992"/>
                  <a:ext cx="284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3" name="Freihand 132">
                  <a:extLst>
                    <a:ext uri="{FF2B5EF4-FFF2-40B4-BE49-F238E27FC236}">
                      <a16:creationId xmlns:a16="http://schemas.microsoft.com/office/drawing/2014/main" id="{AF695012-E204-4A25-BA46-C66500AEACBD}"/>
                    </a:ext>
                  </a:extLst>
                </p14:cNvPr>
                <p14:cNvContentPartPr/>
                <p14:nvPr/>
              </p14:nvContentPartPr>
              <p14:xfrm>
                <a:off x="10354042" y="1238792"/>
                <a:ext cx="25560" cy="23400"/>
              </p14:xfrm>
            </p:contentPart>
          </mc:Choice>
          <mc:Fallback xmlns="">
            <p:pic>
              <p:nvPicPr>
                <p:cNvPr id="133" name="Freihand 132">
                  <a:extLst>
                    <a:ext uri="{FF2B5EF4-FFF2-40B4-BE49-F238E27FC236}">
                      <a16:creationId xmlns:a16="http://schemas.microsoft.com/office/drawing/2014/main" id="{AF695012-E204-4A25-BA46-C66500AEACBD}"/>
                    </a:ext>
                  </a:extLst>
                </p:cNvPr>
                <p:cNvPicPr/>
                <p:nvPr/>
              </p:nvPicPr>
              <p:blipFill>
                <a:blip r:embed="rId157"/>
                <a:stretch>
                  <a:fillRect/>
                </a:stretch>
              </p:blipFill>
              <p:spPr>
                <a:xfrm>
                  <a:off x="10349722" y="1234472"/>
                  <a:ext cx="34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4" name="Freihand 133">
                  <a:extLst>
                    <a:ext uri="{FF2B5EF4-FFF2-40B4-BE49-F238E27FC236}">
                      <a16:creationId xmlns:a16="http://schemas.microsoft.com/office/drawing/2014/main" id="{610103B6-89ED-4D3F-80EE-D82289AE9E62}"/>
                    </a:ext>
                  </a:extLst>
                </p14:cNvPr>
                <p14:cNvContentPartPr/>
                <p14:nvPr/>
              </p14:nvContentPartPr>
              <p14:xfrm>
                <a:off x="10454842" y="1218632"/>
                <a:ext cx="189720" cy="118800"/>
              </p14:xfrm>
            </p:contentPart>
          </mc:Choice>
          <mc:Fallback xmlns="">
            <p:pic>
              <p:nvPicPr>
                <p:cNvPr id="134" name="Freihand 133">
                  <a:extLst>
                    <a:ext uri="{FF2B5EF4-FFF2-40B4-BE49-F238E27FC236}">
                      <a16:creationId xmlns:a16="http://schemas.microsoft.com/office/drawing/2014/main" id="{610103B6-89ED-4D3F-80EE-D82289AE9E62}"/>
                    </a:ext>
                  </a:extLst>
                </p:cNvPr>
                <p:cNvPicPr/>
                <p:nvPr/>
              </p:nvPicPr>
              <p:blipFill>
                <a:blip r:embed="rId216"/>
                <a:stretch>
                  <a:fillRect/>
                </a:stretch>
              </p:blipFill>
              <p:spPr>
                <a:xfrm>
                  <a:off x="10450522" y="1214312"/>
                  <a:ext cx="198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 name="Freihand 134">
                  <a:extLst>
                    <a:ext uri="{FF2B5EF4-FFF2-40B4-BE49-F238E27FC236}">
                      <a16:creationId xmlns:a16="http://schemas.microsoft.com/office/drawing/2014/main" id="{BC0B232E-A4E3-4C37-A910-DBBBE3F1D46C}"/>
                    </a:ext>
                  </a:extLst>
                </p14:cNvPr>
                <p14:cNvContentPartPr/>
                <p14:nvPr/>
              </p14:nvContentPartPr>
              <p14:xfrm>
                <a:off x="10017802" y="1353632"/>
                <a:ext cx="686160" cy="278280"/>
              </p14:xfrm>
            </p:contentPart>
          </mc:Choice>
          <mc:Fallback xmlns="">
            <p:pic>
              <p:nvPicPr>
                <p:cNvPr id="135" name="Freihand 134">
                  <a:extLst>
                    <a:ext uri="{FF2B5EF4-FFF2-40B4-BE49-F238E27FC236}">
                      <a16:creationId xmlns:a16="http://schemas.microsoft.com/office/drawing/2014/main" id="{BC0B232E-A4E3-4C37-A910-DBBBE3F1D46C}"/>
                    </a:ext>
                  </a:extLst>
                </p:cNvPr>
                <p:cNvPicPr/>
                <p:nvPr/>
              </p:nvPicPr>
              <p:blipFill>
                <a:blip r:embed="rId218"/>
                <a:stretch>
                  <a:fillRect/>
                </a:stretch>
              </p:blipFill>
              <p:spPr>
                <a:xfrm>
                  <a:off x="10013482" y="1349312"/>
                  <a:ext cx="694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Freihand 135">
                  <a:extLst>
                    <a:ext uri="{FF2B5EF4-FFF2-40B4-BE49-F238E27FC236}">
                      <a16:creationId xmlns:a16="http://schemas.microsoft.com/office/drawing/2014/main" id="{F089B854-89BF-40E5-9A66-590F0ADE5BC9}"/>
                    </a:ext>
                  </a:extLst>
                </p14:cNvPr>
                <p14:cNvContentPartPr/>
                <p14:nvPr/>
              </p14:nvContentPartPr>
              <p14:xfrm>
                <a:off x="10936522" y="1027472"/>
                <a:ext cx="28080" cy="134640"/>
              </p14:xfrm>
            </p:contentPart>
          </mc:Choice>
          <mc:Fallback xmlns="">
            <p:pic>
              <p:nvPicPr>
                <p:cNvPr id="136" name="Freihand 135">
                  <a:extLst>
                    <a:ext uri="{FF2B5EF4-FFF2-40B4-BE49-F238E27FC236}">
                      <a16:creationId xmlns:a16="http://schemas.microsoft.com/office/drawing/2014/main" id="{F089B854-89BF-40E5-9A66-590F0ADE5BC9}"/>
                    </a:ext>
                  </a:extLst>
                </p:cNvPr>
                <p:cNvPicPr/>
                <p:nvPr/>
              </p:nvPicPr>
              <p:blipFill>
                <a:blip r:embed="rId220"/>
                <a:stretch>
                  <a:fillRect/>
                </a:stretch>
              </p:blipFill>
              <p:spPr>
                <a:xfrm>
                  <a:off x="10932202" y="1023152"/>
                  <a:ext cx="36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Freihand 136">
                  <a:extLst>
                    <a:ext uri="{FF2B5EF4-FFF2-40B4-BE49-F238E27FC236}">
                      <a16:creationId xmlns:a16="http://schemas.microsoft.com/office/drawing/2014/main" id="{96DE15E3-E3E5-4B69-BB33-BEB5285E3084}"/>
                    </a:ext>
                  </a:extLst>
                </p14:cNvPr>
                <p14:cNvContentPartPr/>
                <p14:nvPr/>
              </p14:nvContentPartPr>
              <p14:xfrm>
                <a:off x="10899082" y="980312"/>
                <a:ext cx="169560" cy="75240"/>
              </p14:xfrm>
            </p:contentPart>
          </mc:Choice>
          <mc:Fallback xmlns="">
            <p:pic>
              <p:nvPicPr>
                <p:cNvPr id="137" name="Freihand 136">
                  <a:extLst>
                    <a:ext uri="{FF2B5EF4-FFF2-40B4-BE49-F238E27FC236}">
                      <a16:creationId xmlns:a16="http://schemas.microsoft.com/office/drawing/2014/main" id="{96DE15E3-E3E5-4B69-BB33-BEB5285E3084}"/>
                    </a:ext>
                  </a:extLst>
                </p:cNvPr>
                <p:cNvPicPr/>
                <p:nvPr/>
              </p:nvPicPr>
              <p:blipFill>
                <a:blip r:embed="rId222"/>
                <a:stretch>
                  <a:fillRect/>
                </a:stretch>
              </p:blipFill>
              <p:spPr>
                <a:xfrm>
                  <a:off x="10894762" y="975992"/>
                  <a:ext cx="178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2EFA6586-9CCB-454D-BFA9-F38C850F2146}"/>
                    </a:ext>
                  </a:extLst>
                </p14:cNvPr>
                <p14:cNvContentPartPr/>
                <p14:nvPr/>
              </p14:nvContentPartPr>
              <p14:xfrm>
                <a:off x="10952362" y="1038632"/>
                <a:ext cx="153360" cy="134280"/>
              </p14:xfrm>
            </p:contentPart>
          </mc:Choice>
          <mc:Fallback xmlns="">
            <p:pic>
              <p:nvPicPr>
                <p:cNvPr id="138" name="Freihand 137">
                  <a:extLst>
                    <a:ext uri="{FF2B5EF4-FFF2-40B4-BE49-F238E27FC236}">
                      <a16:creationId xmlns:a16="http://schemas.microsoft.com/office/drawing/2014/main" id="{2EFA6586-9CCB-454D-BFA9-F38C850F2146}"/>
                    </a:ext>
                  </a:extLst>
                </p:cNvPr>
                <p:cNvPicPr/>
                <p:nvPr/>
              </p:nvPicPr>
              <p:blipFill>
                <a:blip r:embed="rId224"/>
                <a:stretch>
                  <a:fillRect/>
                </a:stretch>
              </p:blipFill>
              <p:spPr>
                <a:xfrm>
                  <a:off x="10948042" y="1034312"/>
                  <a:ext cx="162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63A2B298-8E33-495F-88AA-6234540777F9}"/>
                    </a:ext>
                  </a:extLst>
                </p14:cNvPr>
                <p14:cNvContentPartPr/>
                <p14:nvPr/>
              </p14:nvContentPartPr>
              <p14:xfrm>
                <a:off x="11112562" y="890312"/>
                <a:ext cx="148680" cy="192600"/>
              </p14:xfrm>
            </p:contentPart>
          </mc:Choice>
          <mc:Fallback xmlns="">
            <p:pic>
              <p:nvPicPr>
                <p:cNvPr id="139" name="Freihand 138">
                  <a:extLst>
                    <a:ext uri="{FF2B5EF4-FFF2-40B4-BE49-F238E27FC236}">
                      <a16:creationId xmlns:a16="http://schemas.microsoft.com/office/drawing/2014/main" id="{63A2B298-8E33-495F-88AA-6234540777F9}"/>
                    </a:ext>
                  </a:extLst>
                </p:cNvPr>
                <p:cNvPicPr/>
                <p:nvPr/>
              </p:nvPicPr>
              <p:blipFill>
                <a:blip r:embed="rId226"/>
                <a:stretch>
                  <a:fillRect/>
                </a:stretch>
              </p:blipFill>
              <p:spPr>
                <a:xfrm>
                  <a:off x="11108242" y="885992"/>
                  <a:ext cx="157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FD8F9904-4EC9-4EA0-86A7-2F4805917DE0}"/>
                    </a:ext>
                  </a:extLst>
                </p14:cNvPr>
                <p14:cNvContentPartPr/>
                <p14:nvPr/>
              </p14:nvContentPartPr>
              <p14:xfrm>
                <a:off x="11314522" y="791672"/>
                <a:ext cx="246600" cy="309600"/>
              </p14:xfrm>
            </p:contentPart>
          </mc:Choice>
          <mc:Fallback xmlns="">
            <p:pic>
              <p:nvPicPr>
                <p:cNvPr id="142" name="Freihand 141">
                  <a:extLst>
                    <a:ext uri="{FF2B5EF4-FFF2-40B4-BE49-F238E27FC236}">
                      <a16:creationId xmlns:a16="http://schemas.microsoft.com/office/drawing/2014/main" id="{FD8F9904-4EC9-4EA0-86A7-2F4805917DE0}"/>
                    </a:ext>
                  </a:extLst>
                </p:cNvPr>
                <p:cNvPicPr/>
                <p:nvPr/>
              </p:nvPicPr>
              <p:blipFill>
                <a:blip r:embed="rId228"/>
                <a:stretch>
                  <a:fillRect/>
                </a:stretch>
              </p:blipFill>
              <p:spPr>
                <a:xfrm>
                  <a:off x="11310202" y="787352"/>
                  <a:ext cx="255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5FBAEB61-C159-4728-B225-BB19DF841211}"/>
                    </a:ext>
                  </a:extLst>
                </p14:cNvPr>
                <p14:cNvContentPartPr/>
                <p14:nvPr/>
              </p14:nvContentPartPr>
              <p14:xfrm>
                <a:off x="11580562" y="738032"/>
                <a:ext cx="123120" cy="236520"/>
              </p14:xfrm>
            </p:contentPart>
          </mc:Choice>
          <mc:Fallback xmlns="">
            <p:pic>
              <p:nvPicPr>
                <p:cNvPr id="143" name="Freihand 142">
                  <a:extLst>
                    <a:ext uri="{FF2B5EF4-FFF2-40B4-BE49-F238E27FC236}">
                      <a16:creationId xmlns:a16="http://schemas.microsoft.com/office/drawing/2014/main" id="{5FBAEB61-C159-4728-B225-BB19DF841211}"/>
                    </a:ext>
                  </a:extLst>
                </p:cNvPr>
                <p:cNvPicPr/>
                <p:nvPr/>
              </p:nvPicPr>
              <p:blipFill>
                <a:blip r:embed="rId230"/>
                <a:stretch>
                  <a:fillRect/>
                </a:stretch>
              </p:blipFill>
              <p:spPr>
                <a:xfrm>
                  <a:off x="11576242" y="733712"/>
                  <a:ext cx="131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332AFAEC-194B-42DA-84C9-F33C4C493C5D}"/>
                    </a:ext>
                  </a:extLst>
                </p14:cNvPr>
                <p14:cNvContentPartPr/>
                <p14:nvPr/>
              </p14:nvContentPartPr>
              <p14:xfrm>
                <a:off x="10476802" y="1503032"/>
                <a:ext cx="285840" cy="265680"/>
              </p14:xfrm>
            </p:contentPart>
          </mc:Choice>
          <mc:Fallback xmlns="">
            <p:pic>
              <p:nvPicPr>
                <p:cNvPr id="144" name="Freihand 143">
                  <a:extLst>
                    <a:ext uri="{FF2B5EF4-FFF2-40B4-BE49-F238E27FC236}">
                      <a16:creationId xmlns:a16="http://schemas.microsoft.com/office/drawing/2014/main" id="{332AFAEC-194B-42DA-84C9-F33C4C493C5D}"/>
                    </a:ext>
                  </a:extLst>
                </p:cNvPr>
                <p:cNvPicPr/>
                <p:nvPr/>
              </p:nvPicPr>
              <p:blipFill>
                <a:blip r:embed="rId232"/>
                <a:stretch>
                  <a:fillRect/>
                </a:stretch>
              </p:blipFill>
              <p:spPr>
                <a:xfrm>
                  <a:off x="10472482" y="1498712"/>
                  <a:ext cx="294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11A43A2E-944A-4267-BA9C-2970890564FB}"/>
                    </a:ext>
                  </a:extLst>
                </p14:cNvPr>
                <p14:cNvContentPartPr/>
                <p14:nvPr/>
              </p14:nvContentPartPr>
              <p14:xfrm>
                <a:off x="10845082" y="1425272"/>
                <a:ext cx="262800" cy="135000"/>
              </p14:xfrm>
            </p:contentPart>
          </mc:Choice>
          <mc:Fallback xmlns="">
            <p:pic>
              <p:nvPicPr>
                <p:cNvPr id="145" name="Freihand 144">
                  <a:extLst>
                    <a:ext uri="{FF2B5EF4-FFF2-40B4-BE49-F238E27FC236}">
                      <a16:creationId xmlns:a16="http://schemas.microsoft.com/office/drawing/2014/main" id="{11A43A2E-944A-4267-BA9C-2970890564FB}"/>
                    </a:ext>
                  </a:extLst>
                </p:cNvPr>
                <p:cNvPicPr/>
                <p:nvPr/>
              </p:nvPicPr>
              <p:blipFill>
                <a:blip r:embed="rId234"/>
                <a:stretch>
                  <a:fillRect/>
                </a:stretch>
              </p:blipFill>
              <p:spPr>
                <a:xfrm>
                  <a:off x="10840762" y="1420952"/>
                  <a:ext cx="271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4F9E18D9-54EE-4A5D-BEEC-F4BB3862210A}"/>
                    </a:ext>
                  </a:extLst>
                </p14:cNvPr>
                <p14:cNvContentPartPr/>
                <p14:nvPr/>
              </p14:nvContentPartPr>
              <p14:xfrm>
                <a:off x="11012842" y="1313312"/>
                <a:ext cx="360" cy="360"/>
              </p14:xfrm>
            </p:contentPart>
          </mc:Choice>
          <mc:Fallback xmlns="">
            <p:pic>
              <p:nvPicPr>
                <p:cNvPr id="146" name="Freihand 145">
                  <a:extLst>
                    <a:ext uri="{FF2B5EF4-FFF2-40B4-BE49-F238E27FC236}">
                      <a16:creationId xmlns:a16="http://schemas.microsoft.com/office/drawing/2014/main" id="{4F9E18D9-54EE-4A5D-BEEC-F4BB3862210A}"/>
                    </a:ext>
                  </a:extLst>
                </p:cNvPr>
                <p:cNvPicPr/>
                <p:nvPr/>
              </p:nvPicPr>
              <p:blipFill>
                <a:blip r:embed="rId66"/>
                <a:stretch>
                  <a:fillRect/>
                </a:stretch>
              </p:blipFill>
              <p:spPr>
                <a:xfrm>
                  <a:off x="11008522" y="1308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7" name="Freihand 146">
                  <a:extLst>
                    <a:ext uri="{FF2B5EF4-FFF2-40B4-BE49-F238E27FC236}">
                      <a16:creationId xmlns:a16="http://schemas.microsoft.com/office/drawing/2014/main" id="{7360AAB5-9E8C-4F86-977E-A6DB18021E1F}"/>
                    </a:ext>
                  </a:extLst>
                </p14:cNvPr>
                <p14:cNvContentPartPr/>
                <p14:nvPr/>
              </p14:nvContentPartPr>
              <p14:xfrm>
                <a:off x="10742842" y="1675472"/>
                <a:ext cx="123840" cy="252000"/>
              </p14:xfrm>
            </p:contentPart>
          </mc:Choice>
          <mc:Fallback xmlns="">
            <p:pic>
              <p:nvPicPr>
                <p:cNvPr id="147" name="Freihand 146">
                  <a:extLst>
                    <a:ext uri="{FF2B5EF4-FFF2-40B4-BE49-F238E27FC236}">
                      <a16:creationId xmlns:a16="http://schemas.microsoft.com/office/drawing/2014/main" id="{7360AAB5-9E8C-4F86-977E-A6DB18021E1F}"/>
                    </a:ext>
                  </a:extLst>
                </p:cNvPr>
                <p:cNvPicPr/>
                <p:nvPr/>
              </p:nvPicPr>
              <p:blipFill>
                <a:blip r:embed="rId237"/>
                <a:stretch>
                  <a:fillRect/>
                </a:stretch>
              </p:blipFill>
              <p:spPr>
                <a:xfrm>
                  <a:off x="10738522" y="1671152"/>
                  <a:ext cx="1324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Freihand 147">
                  <a:extLst>
                    <a:ext uri="{FF2B5EF4-FFF2-40B4-BE49-F238E27FC236}">
                      <a16:creationId xmlns:a16="http://schemas.microsoft.com/office/drawing/2014/main" id="{A9CDAE2B-F7C1-4B52-A39E-5A9DF232CDAF}"/>
                    </a:ext>
                  </a:extLst>
                </p14:cNvPr>
                <p14:cNvContentPartPr/>
                <p14:nvPr/>
              </p14:nvContentPartPr>
              <p14:xfrm>
                <a:off x="10863802" y="1756472"/>
                <a:ext cx="147960" cy="129600"/>
              </p14:xfrm>
            </p:contentPart>
          </mc:Choice>
          <mc:Fallback xmlns="">
            <p:pic>
              <p:nvPicPr>
                <p:cNvPr id="148" name="Freihand 147">
                  <a:extLst>
                    <a:ext uri="{FF2B5EF4-FFF2-40B4-BE49-F238E27FC236}">
                      <a16:creationId xmlns:a16="http://schemas.microsoft.com/office/drawing/2014/main" id="{A9CDAE2B-F7C1-4B52-A39E-5A9DF232CDAF}"/>
                    </a:ext>
                  </a:extLst>
                </p:cNvPr>
                <p:cNvPicPr/>
                <p:nvPr/>
              </p:nvPicPr>
              <p:blipFill>
                <a:blip r:embed="rId239"/>
                <a:stretch>
                  <a:fillRect/>
                </a:stretch>
              </p:blipFill>
              <p:spPr>
                <a:xfrm>
                  <a:off x="10859482" y="1752152"/>
                  <a:ext cx="156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Freihand 148">
                  <a:extLst>
                    <a:ext uri="{FF2B5EF4-FFF2-40B4-BE49-F238E27FC236}">
                      <a16:creationId xmlns:a16="http://schemas.microsoft.com/office/drawing/2014/main" id="{B2E31E25-B791-43AA-8AC1-71A5F0A1BE5A}"/>
                    </a:ext>
                  </a:extLst>
                </p14:cNvPr>
                <p14:cNvContentPartPr/>
                <p14:nvPr/>
              </p14:nvContentPartPr>
              <p14:xfrm>
                <a:off x="11020762" y="1707512"/>
                <a:ext cx="190440" cy="97200"/>
              </p14:xfrm>
            </p:contentPart>
          </mc:Choice>
          <mc:Fallback xmlns="">
            <p:pic>
              <p:nvPicPr>
                <p:cNvPr id="149" name="Freihand 148">
                  <a:extLst>
                    <a:ext uri="{FF2B5EF4-FFF2-40B4-BE49-F238E27FC236}">
                      <a16:creationId xmlns:a16="http://schemas.microsoft.com/office/drawing/2014/main" id="{B2E31E25-B791-43AA-8AC1-71A5F0A1BE5A}"/>
                    </a:ext>
                  </a:extLst>
                </p:cNvPr>
                <p:cNvPicPr/>
                <p:nvPr/>
              </p:nvPicPr>
              <p:blipFill>
                <a:blip r:embed="rId241"/>
                <a:stretch>
                  <a:fillRect/>
                </a:stretch>
              </p:blipFill>
              <p:spPr>
                <a:xfrm>
                  <a:off x="11016442" y="1703192"/>
                  <a:ext cx="199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Freihand 149">
                  <a:extLst>
                    <a:ext uri="{FF2B5EF4-FFF2-40B4-BE49-F238E27FC236}">
                      <a16:creationId xmlns:a16="http://schemas.microsoft.com/office/drawing/2014/main" id="{4DF6188D-430B-424C-929C-049CB7C39AFC}"/>
                    </a:ext>
                  </a:extLst>
                </p14:cNvPr>
                <p14:cNvContentPartPr/>
                <p14:nvPr/>
              </p14:nvContentPartPr>
              <p14:xfrm>
                <a:off x="11248642" y="1512752"/>
                <a:ext cx="269280" cy="279360"/>
              </p14:xfrm>
            </p:contentPart>
          </mc:Choice>
          <mc:Fallback xmlns="">
            <p:pic>
              <p:nvPicPr>
                <p:cNvPr id="150" name="Freihand 149">
                  <a:extLst>
                    <a:ext uri="{FF2B5EF4-FFF2-40B4-BE49-F238E27FC236}">
                      <a16:creationId xmlns:a16="http://schemas.microsoft.com/office/drawing/2014/main" id="{4DF6188D-430B-424C-929C-049CB7C39AFC}"/>
                    </a:ext>
                  </a:extLst>
                </p:cNvPr>
                <p:cNvPicPr/>
                <p:nvPr/>
              </p:nvPicPr>
              <p:blipFill>
                <a:blip r:embed="rId243"/>
                <a:stretch>
                  <a:fillRect/>
                </a:stretch>
              </p:blipFill>
              <p:spPr>
                <a:xfrm>
                  <a:off x="11244322" y="1508432"/>
                  <a:ext cx="2779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Freihand 150">
                  <a:extLst>
                    <a:ext uri="{FF2B5EF4-FFF2-40B4-BE49-F238E27FC236}">
                      <a16:creationId xmlns:a16="http://schemas.microsoft.com/office/drawing/2014/main" id="{FE0D5B8A-9B66-4A40-B041-C5C7E222B3AF}"/>
                    </a:ext>
                  </a:extLst>
                </p14:cNvPr>
                <p14:cNvContentPartPr/>
                <p14:nvPr/>
              </p14:nvContentPartPr>
              <p14:xfrm>
                <a:off x="11492722" y="1483952"/>
                <a:ext cx="72720" cy="94680"/>
              </p14:xfrm>
            </p:contentPart>
          </mc:Choice>
          <mc:Fallback xmlns="">
            <p:pic>
              <p:nvPicPr>
                <p:cNvPr id="151" name="Freihand 150">
                  <a:extLst>
                    <a:ext uri="{FF2B5EF4-FFF2-40B4-BE49-F238E27FC236}">
                      <a16:creationId xmlns:a16="http://schemas.microsoft.com/office/drawing/2014/main" id="{FE0D5B8A-9B66-4A40-B041-C5C7E222B3AF}"/>
                    </a:ext>
                  </a:extLst>
                </p:cNvPr>
                <p:cNvPicPr/>
                <p:nvPr/>
              </p:nvPicPr>
              <p:blipFill>
                <a:blip r:embed="rId245"/>
                <a:stretch>
                  <a:fillRect/>
                </a:stretch>
              </p:blipFill>
              <p:spPr>
                <a:xfrm>
                  <a:off x="11488402" y="1479632"/>
                  <a:ext cx="81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Freihand 151">
                  <a:extLst>
                    <a:ext uri="{FF2B5EF4-FFF2-40B4-BE49-F238E27FC236}">
                      <a16:creationId xmlns:a16="http://schemas.microsoft.com/office/drawing/2014/main" id="{3CAE05C4-4FD3-498D-8D74-C4B88DB05F75}"/>
                    </a:ext>
                  </a:extLst>
                </p14:cNvPr>
                <p14:cNvContentPartPr/>
                <p14:nvPr/>
              </p14:nvContentPartPr>
              <p14:xfrm>
                <a:off x="11554282" y="1263632"/>
                <a:ext cx="360360" cy="289080"/>
              </p14:xfrm>
            </p:contentPart>
          </mc:Choice>
          <mc:Fallback xmlns="">
            <p:pic>
              <p:nvPicPr>
                <p:cNvPr id="152" name="Freihand 151">
                  <a:extLst>
                    <a:ext uri="{FF2B5EF4-FFF2-40B4-BE49-F238E27FC236}">
                      <a16:creationId xmlns:a16="http://schemas.microsoft.com/office/drawing/2014/main" id="{3CAE05C4-4FD3-498D-8D74-C4B88DB05F75}"/>
                    </a:ext>
                  </a:extLst>
                </p:cNvPr>
                <p:cNvPicPr/>
                <p:nvPr/>
              </p:nvPicPr>
              <p:blipFill>
                <a:blip r:embed="rId247"/>
                <a:stretch>
                  <a:fillRect/>
                </a:stretch>
              </p:blipFill>
              <p:spPr>
                <a:xfrm>
                  <a:off x="11549962" y="1259312"/>
                  <a:ext cx="369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6EEB1445-88B9-42D8-9E1D-2CA0C1579EBF}"/>
                    </a:ext>
                  </a:extLst>
                </p14:cNvPr>
                <p14:cNvContentPartPr/>
                <p14:nvPr/>
              </p14:nvContentPartPr>
              <p14:xfrm>
                <a:off x="11927602" y="1017752"/>
                <a:ext cx="76320" cy="258480"/>
              </p14:xfrm>
            </p:contentPart>
          </mc:Choice>
          <mc:Fallback xmlns="">
            <p:pic>
              <p:nvPicPr>
                <p:cNvPr id="153" name="Freihand 152">
                  <a:extLst>
                    <a:ext uri="{FF2B5EF4-FFF2-40B4-BE49-F238E27FC236}">
                      <a16:creationId xmlns:a16="http://schemas.microsoft.com/office/drawing/2014/main" id="{6EEB1445-88B9-42D8-9E1D-2CA0C1579EBF}"/>
                    </a:ext>
                  </a:extLst>
                </p:cNvPr>
                <p:cNvPicPr/>
                <p:nvPr/>
              </p:nvPicPr>
              <p:blipFill>
                <a:blip r:embed="rId249"/>
                <a:stretch>
                  <a:fillRect/>
                </a:stretch>
              </p:blipFill>
              <p:spPr>
                <a:xfrm>
                  <a:off x="11923282" y="1013432"/>
                  <a:ext cx="849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4" name="Freihand 153">
                  <a:extLst>
                    <a:ext uri="{FF2B5EF4-FFF2-40B4-BE49-F238E27FC236}">
                      <a16:creationId xmlns:a16="http://schemas.microsoft.com/office/drawing/2014/main" id="{9DA19774-3B3F-4461-B250-A64E07364E03}"/>
                    </a:ext>
                  </a:extLst>
                </p14:cNvPr>
                <p14:cNvContentPartPr/>
                <p14:nvPr/>
              </p14:nvContentPartPr>
              <p14:xfrm>
                <a:off x="12015082" y="1370912"/>
                <a:ext cx="360" cy="360"/>
              </p14:xfrm>
            </p:contentPart>
          </mc:Choice>
          <mc:Fallback xmlns="">
            <p:pic>
              <p:nvPicPr>
                <p:cNvPr id="154" name="Freihand 153">
                  <a:extLst>
                    <a:ext uri="{FF2B5EF4-FFF2-40B4-BE49-F238E27FC236}">
                      <a16:creationId xmlns:a16="http://schemas.microsoft.com/office/drawing/2014/main" id="{9DA19774-3B3F-4461-B250-A64E07364E03}"/>
                    </a:ext>
                  </a:extLst>
                </p:cNvPr>
                <p:cNvPicPr/>
                <p:nvPr/>
              </p:nvPicPr>
              <p:blipFill>
                <a:blip r:embed="rId66"/>
                <a:stretch>
                  <a:fillRect/>
                </a:stretch>
              </p:blipFill>
              <p:spPr>
                <a:xfrm>
                  <a:off x="12010762" y="1366592"/>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74304A03-E7FD-4BFC-A8C3-B9797327B127}"/>
                  </a:ext>
                </a:extLst>
              </p14:cNvPr>
              <p14:cNvContentPartPr/>
              <p14:nvPr/>
            </p14:nvContentPartPr>
            <p14:xfrm>
              <a:off x="3949642" y="4654112"/>
              <a:ext cx="2264400" cy="73080"/>
            </p14:xfrm>
          </p:contentPart>
        </mc:Choice>
        <mc:Fallback xmlns="">
          <p:pic>
            <p:nvPicPr>
              <p:cNvPr id="161" name="Freihand 160">
                <a:extLst>
                  <a:ext uri="{FF2B5EF4-FFF2-40B4-BE49-F238E27FC236}">
                    <a16:creationId xmlns:a16="http://schemas.microsoft.com/office/drawing/2014/main" id="{74304A03-E7FD-4BFC-A8C3-B9797327B127}"/>
                  </a:ext>
                </a:extLst>
              </p:cNvPr>
              <p:cNvPicPr/>
              <p:nvPr/>
            </p:nvPicPr>
            <p:blipFill>
              <a:blip r:embed="rId252"/>
              <a:stretch>
                <a:fillRect/>
              </a:stretch>
            </p:blipFill>
            <p:spPr>
              <a:xfrm>
                <a:off x="3945322" y="4649792"/>
                <a:ext cx="2273040" cy="81720"/>
              </a:xfrm>
              <a:prstGeom prst="rect">
                <a:avLst/>
              </a:prstGeom>
            </p:spPr>
          </p:pic>
        </mc:Fallback>
      </mc:AlternateContent>
      <p:grpSp>
        <p:nvGrpSpPr>
          <p:cNvPr id="163" name="Gruppieren 162">
            <a:extLst>
              <a:ext uri="{FF2B5EF4-FFF2-40B4-BE49-F238E27FC236}">
                <a16:creationId xmlns:a16="http://schemas.microsoft.com/office/drawing/2014/main" id="{C7EE588E-F998-4D57-9AD2-A7E0D064B9C6}"/>
              </a:ext>
            </a:extLst>
          </p:cNvPr>
          <p:cNvGrpSpPr/>
          <p:nvPr/>
        </p:nvGrpSpPr>
        <p:grpSpPr>
          <a:xfrm>
            <a:off x="3624562" y="4130312"/>
            <a:ext cx="2665440" cy="616320"/>
            <a:chOff x="3624562" y="4130312"/>
            <a:chExt cx="2665440" cy="616320"/>
          </a:xfrm>
        </p:grpSpPr>
        <mc:AlternateContent xmlns:mc="http://schemas.openxmlformats.org/markup-compatibility/2006" xmlns:p14="http://schemas.microsoft.com/office/powerpoint/2010/main">
          <mc:Choice Requires="p14">
            <p:contentPart p14:bwMode="auto" r:id="rId253">
              <p14:nvContentPartPr>
                <p14:cNvPr id="156" name="Freihand 155">
                  <a:extLst>
                    <a:ext uri="{FF2B5EF4-FFF2-40B4-BE49-F238E27FC236}">
                      <a16:creationId xmlns:a16="http://schemas.microsoft.com/office/drawing/2014/main" id="{13AFEA7C-3376-4372-A009-9487039DC4C3}"/>
                    </a:ext>
                  </a:extLst>
                </p14:cNvPr>
                <p14:cNvContentPartPr/>
                <p14:nvPr/>
              </p14:nvContentPartPr>
              <p14:xfrm>
                <a:off x="3624562" y="4138592"/>
                <a:ext cx="534960" cy="16200"/>
              </p14:xfrm>
            </p:contentPart>
          </mc:Choice>
          <mc:Fallback xmlns="">
            <p:pic>
              <p:nvPicPr>
                <p:cNvPr id="156" name="Freihand 155">
                  <a:extLst>
                    <a:ext uri="{FF2B5EF4-FFF2-40B4-BE49-F238E27FC236}">
                      <a16:creationId xmlns:a16="http://schemas.microsoft.com/office/drawing/2014/main" id="{13AFEA7C-3376-4372-A009-9487039DC4C3}"/>
                    </a:ext>
                  </a:extLst>
                </p:cNvPr>
                <p:cNvPicPr/>
                <p:nvPr/>
              </p:nvPicPr>
              <p:blipFill>
                <a:blip r:embed="rId254"/>
                <a:stretch>
                  <a:fillRect/>
                </a:stretch>
              </p:blipFill>
              <p:spPr>
                <a:xfrm>
                  <a:off x="3620242" y="4134272"/>
                  <a:ext cx="543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7" name="Freihand 156">
                  <a:extLst>
                    <a:ext uri="{FF2B5EF4-FFF2-40B4-BE49-F238E27FC236}">
                      <a16:creationId xmlns:a16="http://schemas.microsoft.com/office/drawing/2014/main" id="{C97A3EDD-2341-4AAF-8A2B-6EC025CF379E}"/>
                    </a:ext>
                  </a:extLst>
                </p14:cNvPr>
                <p14:cNvContentPartPr/>
                <p14:nvPr/>
              </p14:nvContentPartPr>
              <p14:xfrm>
                <a:off x="4253122" y="4133912"/>
                <a:ext cx="621720" cy="17280"/>
              </p14:xfrm>
            </p:contentPart>
          </mc:Choice>
          <mc:Fallback xmlns="">
            <p:pic>
              <p:nvPicPr>
                <p:cNvPr id="157" name="Freihand 156">
                  <a:extLst>
                    <a:ext uri="{FF2B5EF4-FFF2-40B4-BE49-F238E27FC236}">
                      <a16:creationId xmlns:a16="http://schemas.microsoft.com/office/drawing/2014/main" id="{C97A3EDD-2341-4AAF-8A2B-6EC025CF379E}"/>
                    </a:ext>
                  </a:extLst>
                </p:cNvPr>
                <p:cNvPicPr/>
                <p:nvPr/>
              </p:nvPicPr>
              <p:blipFill>
                <a:blip r:embed="rId256"/>
                <a:stretch>
                  <a:fillRect/>
                </a:stretch>
              </p:blipFill>
              <p:spPr>
                <a:xfrm>
                  <a:off x="4248802" y="4129592"/>
                  <a:ext cx="630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8" name="Freihand 157">
                  <a:extLst>
                    <a:ext uri="{FF2B5EF4-FFF2-40B4-BE49-F238E27FC236}">
                      <a16:creationId xmlns:a16="http://schemas.microsoft.com/office/drawing/2014/main" id="{A872A067-4A1F-41C0-BAFE-B189A55BCF57}"/>
                    </a:ext>
                  </a:extLst>
                </p14:cNvPr>
                <p14:cNvContentPartPr/>
                <p14:nvPr/>
              </p14:nvContentPartPr>
              <p14:xfrm>
                <a:off x="5039362" y="4130312"/>
                <a:ext cx="392400" cy="18720"/>
              </p14:xfrm>
            </p:contentPart>
          </mc:Choice>
          <mc:Fallback xmlns="">
            <p:pic>
              <p:nvPicPr>
                <p:cNvPr id="158" name="Freihand 157">
                  <a:extLst>
                    <a:ext uri="{FF2B5EF4-FFF2-40B4-BE49-F238E27FC236}">
                      <a16:creationId xmlns:a16="http://schemas.microsoft.com/office/drawing/2014/main" id="{A872A067-4A1F-41C0-BAFE-B189A55BCF57}"/>
                    </a:ext>
                  </a:extLst>
                </p:cNvPr>
                <p:cNvPicPr/>
                <p:nvPr/>
              </p:nvPicPr>
              <p:blipFill>
                <a:blip r:embed="rId258"/>
                <a:stretch>
                  <a:fillRect/>
                </a:stretch>
              </p:blipFill>
              <p:spPr>
                <a:xfrm>
                  <a:off x="5035042" y="4125992"/>
                  <a:ext cx="401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Freihand 158">
                  <a:extLst>
                    <a:ext uri="{FF2B5EF4-FFF2-40B4-BE49-F238E27FC236}">
                      <a16:creationId xmlns:a16="http://schemas.microsoft.com/office/drawing/2014/main" id="{7683B4B9-4F6B-4F77-A4DE-8B5760DC875B}"/>
                    </a:ext>
                  </a:extLst>
                </p14:cNvPr>
                <p14:cNvContentPartPr/>
                <p14:nvPr/>
              </p14:nvContentPartPr>
              <p14:xfrm>
                <a:off x="5628682" y="4131752"/>
                <a:ext cx="661320" cy="18360"/>
              </p14:xfrm>
            </p:contentPart>
          </mc:Choice>
          <mc:Fallback xmlns="">
            <p:pic>
              <p:nvPicPr>
                <p:cNvPr id="159" name="Freihand 158">
                  <a:extLst>
                    <a:ext uri="{FF2B5EF4-FFF2-40B4-BE49-F238E27FC236}">
                      <a16:creationId xmlns:a16="http://schemas.microsoft.com/office/drawing/2014/main" id="{7683B4B9-4F6B-4F77-A4DE-8B5760DC875B}"/>
                    </a:ext>
                  </a:extLst>
                </p:cNvPr>
                <p:cNvPicPr/>
                <p:nvPr/>
              </p:nvPicPr>
              <p:blipFill>
                <a:blip r:embed="rId260"/>
                <a:stretch>
                  <a:fillRect/>
                </a:stretch>
              </p:blipFill>
              <p:spPr>
                <a:xfrm>
                  <a:off x="5624362" y="4127432"/>
                  <a:ext cx="669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4B9AA213-0B54-4026-A7A7-4E1F08600CC6}"/>
                    </a:ext>
                  </a:extLst>
                </p14:cNvPr>
                <p14:cNvContentPartPr/>
                <p14:nvPr/>
              </p14:nvContentPartPr>
              <p14:xfrm>
                <a:off x="3748762" y="4226072"/>
                <a:ext cx="2521080" cy="520560"/>
              </p14:xfrm>
            </p:contentPart>
          </mc:Choice>
          <mc:Fallback xmlns="">
            <p:pic>
              <p:nvPicPr>
                <p:cNvPr id="162" name="Freihand 161">
                  <a:extLst>
                    <a:ext uri="{FF2B5EF4-FFF2-40B4-BE49-F238E27FC236}">
                      <a16:creationId xmlns:a16="http://schemas.microsoft.com/office/drawing/2014/main" id="{4B9AA213-0B54-4026-A7A7-4E1F08600CC6}"/>
                    </a:ext>
                  </a:extLst>
                </p:cNvPr>
                <p:cNvPicPr/>
                <p:nvPr/>
              </p:nvPicPr>
              <p:blipFill>
                <a:blip r:embed="rId262"/>
                <a:stretch>
                  <a:fillRect/>
                </a:stretch>
              </p:blipFill>
              <p:spPr>
                <a:xfrm>
                  <a:off x="3744442" y="4221752"/>
                  <a:ext cx="2529720" cy="52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E1D26FE2-995F-4CC7-8754-9D6444CDCD85}"/>
                  </a:ext>
                </a:extLst>
              </p14:cNvPr>
              <p14:cNvContentPartPr/>
              <p14:nvPr/>
            </p14:nvContentPartPr>
            <p14:xfrm>
              <a:off x="514882" y="3444512"/>
              <a:ext cx="18360" cy="10800"/>
            </p14:xfrm>
          </p:contentPart>
        </mc:Choice>
        <mc:Fallback xmlns="">
          <p:pic>
            <p:nvPicPr>
              <p:cNvPr id="164" name="Freihand 163">
                <a:extLst>
                  <a:ext uri="{FF2B5EF4-FFF2-40B4-BE49-F238E27FC236}">
                    <a16:creationId xmlns:a16="http://schemas.microsoft.com/office/drawing/2014/main" id="{E1D26FE2-995F-4CC7-8754-9D6444CDCD85}"/>
                  </a:ext>
                </a:extLst>
              </p:cNvPr>
              <p:cNvPicPr/>
              <p:nvPr/>
            </p:nvPicPr>
            <p:blipFill>
              <a:blip r:embed="rId264"/>
              <a:stretch>
                <a:fillRect/>
              </a:stretch>
            </p:blipFill>
            <p:spPr>
              <a:xfrm>
                <a:off x="510562" y="3440192"/>
                <a:ext cx="27000" cy="19440"/>
              </a:xfrm>
              <a:prstGeom prst="rect">
                <a:avLst/>
              </a:prstGeom>
            </p:spPr>
          </p:pic>
        </mc:Fallback>
      </mc:AlternateContent>
      <p:grpSp>
        <p:nvGrpSpPr>
          <p:cNvPr id="167" name="Gruppieren 166">
            <a:extLst>
              <a:ext uri="{FF2B5EF4-FFF2-40B4-BE49-F238E27FC236}">
                <a16:creationId xmlns:a16="http://schemas.microsoft.com/office/drawing/2014/main" id="{8AF2B88D-C481-4930-AA03-1BC5D9329007}"/>
              </a:ext>
            </a:extLst>
          </p:cNvPr>
          <p:cNvGrpSpPr/>
          <p:nvPr/>
        </p:nvGrpSpPr>
        <p:grpSpPr>
          <a:xfrm>
            <a:off x="310042" y="2655392"/>
            <a:ext cx="3285720" cy="1143720"/>
            <a:chOff x="310042" y="2655392"/>
            <a:chExt cx="3285720" cy="1143720"/>
          </a:xfrm>
        </p:grpSpPr>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01337B04-B0F5-492C-A295-B90B13192A15}"/>
                    </a:ext>
                  </a:extLst>
                </p14:cNvPr>
                <p14:cNvContentPartPr/>
                <p14:nvPr/>
              </p14:nvContentPartPr>
              <p14:xfrm>
                <a:off x="310042" y="2655392"/>
                <a:ext cx="1774080" cy="1143720"/>
              </p14:xfrm>
            </p:contentPart>
          </mc:Choice>
          <mc:Fallback xmlns="">
            <p:pic>
              <p:nvPicPr>
                <p:cNvPr id="165" name="Freihand 164">
                  <a:extLst>
                    <a:ext uri="{FF2B5EF4-FFF2-40B4-BE49-F238E27FC236}">
                      <a16:creationId xmlns:a16="http://schemas.microsoft.com/office/drawing/2014/main" id="{01337B04-B0F5-492C-A295-B90B13192A15}"/>
                    </a:ext>
                  </a:extLst>
                </p:cNvPr>
                <p:cNvPicPr/>
                <p:nvPr/>
              </p:nvPicPr>
              <p:blipFill>
                <a:blip r:embed="rId266"/>
                <a:stretch>
                  <a:fillRect/>
                </a:stretch>
              </p:blipFill>
              <p:spPr>
                <a:xfrm>
                  <a:off x="305722" y="2651072"/>
                  <a:ext cx="1782720" cy="1152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870ADF01-2E82-4042-85B7-1A2EC8C899F2}"/>
                    </a:ext>
                  </a:extLst>
                </p14:cNvPr>
                <p14:cNvContentPartPr/>
                <p14:nvPr/>
              </p14:nvContentPartPr>
              <p14:xfrm>
                <a:off x="2212282" y="2735672"/>
                <a:ext cx="1383480" cy="874080"/>
              </p14:xfrm>
            </p:contentPart>
          </mc:Choice>
          <mc:Fallback xmlns="">
            <p:pic>
              <p:nvPicPr>
                <p:cNvPr id="166" name="Freihand 165">
                  <a:extLst>
                    <a:ext uri="{FF2B5EF4-FFF2-40B4-BE49-F238E27FC236}">
                      <a16:creationId xmlns:a16="http://schemas.microsoft.com/office/drawing/2014/main" id="{870ADF01-2E82-4042-85B7-1A2EC8C899F2}"/>
                    </a:ext>
                  </a:extLst>
                </p:cNvPr>
                <p:cNvPicPr/>
                <p:nvPr/>
              </p:nvPicPr>
              <p:blipFill>
                <a:blip r:embed="rId268"/>
                <a:stretch>
                  <a:fillRect/>
                </a:stretch>
              </p:blipFill>
              <p:spPr>
                <a:xfrm>
                  <a:off x="2207962" y="2731352"/>
                  <a:ext cx="1392120" cy="88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15BB17AF-73A8-4041-9EB1-4D085E0962D7}"/>
                  </a:ext>
                </a:extLst>
              </p14:cNvPr>
              <p14:cNvContentPartPr/>
              <p14:nvPr/>
            </p14:nvContentPartPr>
            <p14:xfrm>
              <a:off x="3678202" y="2485472"/>
              <a:ext cx="2931120" cy="751680"/>
            </p14:xfrm>
          </p:contentPart>
        </mc:Choice>
        <mc:Fallback xmlns="">
          <p:pic>
            <p:nvPicPr>
              <p:cNvPr id="168" name="Freihand 167">
                <a:extLst>
                  <a:ext uri="{FF2B5EF4-FFF2-40B4-BE49-F238E27FC236}">
                    <a16:creationId xmlns:a16="http://schemas.microsoft.com/office/drawing/2014/main" id="{15BB17AF-73A8-4041-9EB1-4D085E0962D7}"/>
                  </a:ext>
                </a:extLst>
              </p:cNvPr>
              <p:cNvPicPr/>
              <p:nvPr/>
            </p:nvPicPr>
            <p:blipFill>
              <a:blip r:embed="rId270"/>
              <a:stretch>
                <a:fillRect/>
              </a:stretch>
            </p:blipFill>
            <p:spPr>
              <a:xfrm>
                <a:off x="3673882" y="2481152"/>
                <a:ext cx="293976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D11D1E12-B46A-4185-9E06-2FF914129AB0}"/>
                  </a:ext>
                </a:extLst>
              </p14:cNvPr>
              <p14:cNvContentPartPr/>
              <p14:nvPr/>
            </p14:nvContentPartPr>
            <p14:xfrm>
              <a:off x="3591802" y="3241832"/>
              <a:ext cx="2691000" cy="495720"/>
            </p14:xfrm>
          </p:contentPart>
        </mc:Choice>
        <mc:Fallback xmlns="">
          <p:pic>
            <p:nvPicPr>
              <p:cNvPr id="169" name="Freihand 168">
                <a:extLst>
                  <a:ext uri="{FF2B5EF4-FFF2-40B4-BE49-F238E27FC236}">
                    <a16:creationId xmlns:a16="http://schemas.microsoft.com/office/drawing/2014/main" id="{D11D1E12-B46A-4185-9E06-2FF914129AB0}"/>
                  </a:ext>
                </a:extLst>
              </p:cNvPr>
              <p:cNvPicPr/>
              <p:nvPr/>
            </p:nvPicPr>
            <p:blipFill>
              <a:blip r:embed="rId272"/>
              <a:stretch>
                <a:fillRect/>
              </a:stretch>
            </p:blipFill>
            <p:spPr>
              <a:xfrm>
                <a:off x="3587482" y="3237512"/>
                <a:ext cx="2699640" cy="504360"/>
              </a:xfrm>
              <a:prstGeom prst="rect">
                <a:avLst/>
              </a:prstGeom>
            </p:spPr>
          </p:pic>
        </mc:Fallback>
      </mc:AlternateContent>
    </p:spTree>
    <p:extLst>
      <p:ext uri="{BB962C8B-B14F-4D97-AF65-F5344CB8AC3E}">
        <p14:creationId xmlns:p14="http://schemas.microsoft.com/office/powerpoint/2010/main" val="194707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EC413BC-A5E8-4BBF-9FF1-8B12DFE5A069}"/>
                  </a:ext>
                </a:extLst>
              </p14:cNvPr>
              <p14:cNvContentPartPr/>
              <p14:nvPr/>
            </p14:nvContentPartPr>
            <p14:xfrm>
              <a:off x="5439639" y="665163"/>
              <a:ext cx="3435480" cy="49320"/>
            </p14:xfrm>
          </p:contentPart>
        </mc:Choice>
        <mc:Fallback xmlns="">
          <p:pic>
            <p:nvPicPr>
              <p:cNvPr id="2" name="Freihand 1">
                <a:extLst>
                  <a:ext uri="{FF2B5EF4-FFF2-40B4-BE49-F238E27FC236}">
                    <a16:creationId xmlns:a16="http://schemas.microsoft.com/office/drawing/2014/main" id="{DEC413BC-A5E8-4BBF-9FF1-8B12DFE5A069}"/>
                  </a:ext>
                </a:extLst>
              </p:cNvPr>
              <p:cNvPicPr/>
              <p:nvPr/>
            </p:nvPicPr>
            <p:blipFill>
              <a:blip r:embed="rId4"/>
              <a:stretch>
                <a:fillRect/>
              </a:stretch>
            </p:blipFill>
            <p:spPr>
              <a:xfrm>
                <a:off x="5435319" y="660843"/>
                <a:ext cx="3444120" cy="57960"/>
              </a:xfrm>
              <a:prstGeom prst="rect">
                <a:avLst/>
              </a:prstGeom>
            </p:spPr>
          </p:pic>
        </mc:Fallback>
      </mc:AlternateContent>
      <p:grpSp>
        <p:nvGrpSpPr>
          <p:cNvPr id="24" name="Gruppieren 23">
            <a:extLst>
              <a:ext uri="{FF2B5EF4-FFF2-40B4-BE49-F238E27FC236}">
                <a16:creationId xmlns:a16="http://schemas.microsoft.com/office/drawing/2014/main" id="{F549B3FB-C4C5-4236-B446-36548FD7B72D}"/>
              </a:ext>
            </a:extLst>
          </p:cNvPr>
          <p:cNvGrpSpPr/>
          <p:nvPr/>
        </p:nvGrpSpPr>
        <p:grpSpPr>
          <a:xfrm>
            <a:off x="5739159" y="42003"/>
            <a:ext cx="2518560" cy="257400"/>
            <a:chOff x="5739159" y="42003"/>
            <a:chExt cx="2518560" cy="257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0FD1C0D-0A45-4177-8FA8-CD37472A56B4}"/>
                    </a:ext>
                  </a:extLst>
                </p14:cNvPr>
                <p14:cNvContentPartPr/>
                <p14:nvPr/>
              </p14:nvContentPartPr>
              <p14:xfrm>
                <a:off x="5806119" y="116163"/>
                <a:ext cx="12600" cy="157320"/>
              </p14:xfrm>
            </p:contentPart>
          </mc:Choice>
          <mc:Fallback xmlns="">
            <p:pic>
              <p:nvPicPr>
                <p:cNvPr id="3" name="Freihand 2">
                  <a:extLst>
                    <a:ext uri="{FF2B5EF4-FFF2-40B4-BE49-F238E27FC236}">
                      <a16:creationId xmlns:a16="http://schemas.microsoft.com/office/drawing/2014/main" id="{40FD1C0D-0A45-4177-8FA8-CD37472A56B4}"/>
                    </a:ext>
                  </a:extLst>
                </p:cNvPr>
                <p:cNvPicPr/>
                <p:nvPr/>
              </p:nvPicPr>
              <p:blipFill>
                <a:blip r:embed="rId6"/>
                <a:stretch>
                  <a:fillRect/>
                </a:stretch>
              </p:blipFill>
              <p:spPr>
                <a:xfrm>
                  <a:off x="5801799" y="111843"/>
                  <a:ext cx="21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7E53BC8-EBF2-42C5-B6D5-D30BF786C880}"/>
                    </a:ext>
                  </a:extLst>
                </p14:cNvPr>
                <p14:cNvContentPartPr/>
                <p14:nvPr/>
              </p14:nvContentPartPr>
              <p14:xfrm>
                <a:off x="5739159" y="85923"/>
                <a:ext cx="159840" cy="199800"/>
              </p14:xfrm>
            </p:contentPart>
          </mc:Choice>
          <mc:Fallback xmlns="">
            <p:pic>
              <p:nvPicPr>
                <p:cNvPr id="4" name="Freihand 3">
                  <a:extLst>
                    <a:ext uri="{FF2B5EF4-FFF2-40B4-BE49-F238E27FC236}">
                      <a16:creationId xmlns:a16="http://schemas.microsoft.com/office/drawing/2014/main" id="{37E53BC8-EBF2-42C5-B6D5-D30BF786C880}"/>
                    </a:ext>
                  </a:extLst>
                </p:cNvPr>
                <p:cNvPicPr/>
                <p:nvPr/>
              </p:nvPicPr>
              <p:blipFill>
                <a:blip r:embed="rId8"/>
                <a:stretch>
                  <a:fillRect/>
                </a:stretch>
              </p:blipFill>
              <p:spPr>
                <a:xfrm>
                  <a:off x="5734839" y="81603"/>
                  <a:ext cx="168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F660B8E-1D23-4018-A292-EADD371C4127}"/>
                    </a:ext>
                  </a:extLst>
                </p14:cNvPr>
                <p14:cNvContentPartPr/>
                <p14:nvPr/>
              </p14:nvContentPartPr>
              <p14:xfrm>
                <a:off x="5946159" y="164403"/>
                <a:ext cx="257400" cy="94320"/>
              </p14:xfrm>
            </p:contentPart>
          </mc:Choice>
          <mc:Fallback xmlns="">
            <p:pic>
              <p:nvPicPr>
                <p:cNvPr id="5" name="Freihand 4">
                  <a:extLst>
                    <a:ext uri="{FF2B5EF4-FFF2-40B4-BE49-F238E27FC236}">
                      <a16:creationId xmlns:a16="http://schemas.microsoft.com/office/drawing/2014/main" id="{9F660B8E-1D23-4018-A292-EADD371C4127}"/>
                    </a:ext>
                  </a:extLst>
                </p:cNvPr>
                <p:cNvPicPr/>
                <p:nvPr/>
              </p:nvPicPr>
              <p:blipFill>
                <a:blip r:embed="rId10"/>
                <a:stretch>
                  <a:fillRect/>
                </a:stretch>
              </p:blipFill>
              <p:spPr>
                <a:xfrm>
                  <a:off x="5941839" y="160083"/>
                  <a:ext cx="266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3893873-9B23-4D08-941D-196E9D6707AB}"/>
                    </a:ext>
                  </a:extLst>
                </p14:cNvPr>
                <p14:cNvContentPartPr/>
                <p14:nvPr/>
              </p14:nvContentPartPr>
              <p14:xfrm>
                <a:off x="6200679" y="46323"/>
                <a:ext cx="172800" cy="213480"/>
              </p14:xfrm>
            </p:contentPart>
          </mc:Choice>
          <mc:Fallback xmlns="">
            <p:pic>
              <p:nvPicPr>
                <p:cNvPr id="8" name="Freihand 7">
                  <a:extLst>
                    <a:ext uri="{FF2B5EF4-FFF2-40B4-BE49-F238E27FC236}">
                      <a16:creationId xmlns:a16="http://schemas.microsoft.com/office/drawing/2014/main" id="{D3893873-9B23-4D08-941D-196E9D6707AB}"/>
                    </a:ext>
                  </a:extLst>
                </p:cNvPr>
                <p:cNvPicPr/>
                <p:nvPr/>
              </p:nvPicPr>
              <p:blipFill>
                <a:blip r:embed="rId12"/>
                <a:stretch>
                  <a:fillRect/>
                </a:stretch>
              </p:blipFill>
              <p:spPr>
                <a:xfrm>
                  <a:off x="6196359" y="42003"/>
                  <a:ext cx="181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9E1AB9D-C242-46FC-A928-C8EE01CF3BA6}"/>
                    </a:ext>
                  </a:extLst>
                </p14:cNvPr>
                <p14:cNvContentPartPr/>
                <p14:nvPr/>
              </p14:nvContentPartPr>
              <p14:xfrm>
                <a:off x="6397599" y="164763"/>
                <a:ext cx="88560" cy="84600"/>
              </p14:xfrm>
            </p:contentPart>
          </mc:Choice>
          <mc:Fallback xmlns="">
            <p:pic>
              <p:nvPicPr>
                <p:cNvPr id="9" name="Freihand 8">
                  <a:extLst>
                    <a:ext uri="{FF2B5EF4-FFF2-40B4-BE49-F238E27FC236}">
                      <a16:creationId xmlns:a16="http://schemas.microsoft.com/office/drawing/2014/main" id="{A9E1AB9D-C242-46FC-A928-C8EE01CF3BA6}"/>
                    </a:ext>
                  </a:extLst>
                </p:cNvPr>
                <p:cNvPicPr/>
                <p:nvPr/>
              </p:nvPicPr>
              <p:blipFill>
                <a:blip r:embed="rId14"/>
                <a:stretch>
                  <a:fillRect/>
                </a:stretch>
              </p:blipFill>
              <p:spPr>
                <a:xfrm>
                  <a:off x="6393279" y="160443"/>
                  <a:ext cx="97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9388ED5C-68EE-420E-8F13-47C14F9C88DD}"/>
                    </a:ext>
                  </a:extLst>
                </p14:cNvPr>
                <p14:cNvContentPartPr/>
                <p14:nvPr/>
              </p14:nvContentPartPr>
              <p14:xfrm>
                <a:off x="6494799" y="157203"/>
                <a:ext cx="105840" cy="96480"/>
              </p14:xfrm>
            </p:contentPart>
          </mc:Choice>
          <mc:Fallback xmlns="">
            <p:pic>
              <p:nvPicPr>
                <p:cNvPr id="10" name="Freihand 9">
                  <a:extLst>
                    <a:ext uri="{FF2B5EF4-FFF2-40B4-BE49-F238E27FC236}">
                      <a16:creationId xmlns:a16="http://schemas.microsoft.com/office/drawing/2014/main" id="{9388ED5C-68EE-420E-8F13-47C14F9C88DD}"/>
                    </a:ext>
                  </a:extLst>
                </p:cNvPr>
                <p:cNvPicPr/>
                <p:nvPr/>
              </p:nvPicPr>
              <p:blipFill>
                <a:blip r:embed="rId16"/>
                <a:stretch>
                  <a:fillRect/>
                </a:stretch>
              </p:blipFill>
              <p:spPr>
                <a:xfrm>
                  <a:off x="6490479" y="152883"/>
                  <a:ext cx="114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27F02870-2401-4D30-84F0-4298C3DE1E84}"/>
                    </a:ext>
                  </a:extLst>
                </p14:cNvPr>
                <p14:cNvContentPartPr/>
                <p14:nvPr/>
              </p14:nvContentPartPr>
              <p14:xfrm>
                <a:off x="6599199" y="151443"/>
                <a:ext cx="81000" cy="56520"/>
              </p14:xfrm>
            </p:contentPart>
          </mc:Choice>
          <mc:Fallback xmlns="">
            <p:pic>
              <p:nvPicPr>
                <p:cNvPr id="11" name="Freihand 10">
                  <a:extLst>
                    <a:ext uri="{FF2B5EF4-FFF2-40B4-BE49-F238E27FC236}">
                      <a16:creationId xmlns:a16="http://schemas.microsoft.com/office/drawing/2014/main" id="{27F02870-2401-4D30-84F0-4298C3DE1E84}"/>
                    </a:ext>
                  </a:extLst>
                </p:cNvPr>
                <p:cNvPicPr/>
                <p:nvPr/>
              </p:nvPicPr>
              <p:blipFill>
                <a:blip r:embed="rId18"/>
                <a:stretch>
                  <a:fillRect/>
                </a:stretch>
              </p:blipFill>
              <p:spPr>
                <a:xfrm>
                  <a:off x="6594879" y="147123"/>
                  <a:ext cx="89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0C15F968-F20A-4381-8A5B-8376FF384586}"/>
                    </a:ext>
                  </a:extLst>
                </p14:cNvPr>
                <p14:cNvContentPartPr/>
                <p14:nvPr/>
              </p14:nvContentPartPr>
              <p14:xfrm>
                <a:off x="6606759" y="161523"/>
                <a:ext cx="95400" cy="109800"/>
              </p14:xfrm>
            </p:contentPart>
          </mc:Choice>
          <mc:Fallback xmlns="">
            <p:pic>
              <p:nvPicPr>
                <p:cNvPr id="14" name="Freihand 13">
                  <a:extLst>
                    <a:ext uri="{FF2B5EF4-FFF2-40B4-BE49-F238E27FC236}">
                      <a16:creationId xmlns:a16="http://schemas.microsoft.com/office/drawing/2014/main" id="{0C15F968-F20A-4381-8A5B-8376FF384586}"/>
                    </a:ext>
                  </a:extLst>
                </p:cNvPr>
                <p:cNvPicPr/>
                <p:nvPr/>
              </p:nvPicPr>
              <p:blipFill>
                <a:blip r:embed="rId20"/>
                <a:stretch>
                  <a:fillRect/>
                </a:stretch>
              </p:blipFill>
              <p:spPr>
                <a:xfrm>
                  <a:off x="6602439" y="157203"/>
                  <a:ext cx="104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E8D02B9-6D5C-47A3-8F79-DF132FB577E2}"/>
                    </a:ext>
                  </a:extLst>
                </p14:cNvPr>
                <p14:cNvContentPartPr/>
                <p14:nvPr/>
              </p14:nvContentPartPr>
              <p14:xfrm>
                <a:off x="6727719" y="114003"/>
                <a:ext cx="142200" cy="120240"/>
              </p14:xfrm>
            </p:contentPart>
          </mc:Choice>
          <mc:Fallback xmlns="">
            <p:pic>
              <p:nvPicPr>
                <p:cNvPr id="15" name="Freihand 14">
                  <a:extLst>
                    <a:ext uri="{FF2B5EF4-FFF2-40B4-BE49-F238E27FC236}">
                      <a16:creationId xmlns:a16="http://schemas.microsoft.com/office/drawing/2014/main" id="{CE8D02B9-6D5C-47A3-8F79-DF132FB577E2}"/>
                    </a:ext>
                  </a:extLst>
                </p:cNvPr>
                <p:cNvPicPr/>
                <p:nvPr/>
              </p:nvPicPr>
              <p:blipFill>
                <a:blip r:embed="rId22"/>
                <a:stretch>
                  <a:fillRect/>
                </a:stretch>
              </p:blipFill>
              <p:spPr>
                <a:xfrm>
                  <a:off x="6723399" y="109683"/>
                  <a:ext cx="150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996B360-B014-4EA7-BE6E-A97E4F1D247A}"/>
                    </a:ext>
                  </a:extLst>
                </p14:cNvPr>
                <p14:cNvContentPartPr/>
                <p14:nvPr/>
              </p14:nvContentPartPr>
              <p14:xfrm>
                <a:off x="6747879" y="148923"/>
                <a:ext cx="170280" cy="105120"/>
              </p14:xfrm>
            </p:contentPart>
          </mc:Choice>
          <mc:Fallback xmlns="">
            <p:pic>
              <p:nvPicPr>
                <p:cNvPr id="16" name="Freihand 15">
                  <a:extLst>
                    <a:ext uri="{FF2B5EF4-FFF2-40B4-BE49-F238E27FC236}">
                      <a16:creationId xmlns:a16="http://schemas.microsoft.com/office/drawing/2014/main" id="{5996B360-B014-4EA7-BE6E-A97E4F1D247A}"/>
                    </a:ext>
                  </a:extLst>
                </p:cNvPr>
                <p:cNvPicPr/>
                <p:nvPr/>
              </p:nvPicPr>
              <p:blipFill>
                <a:blip r:embed="rId24"/>
                <a:stretch>
                  <a:fillRect/>
                </a:stretch>
              </p:blipFill>
              <p:spPr>
                <a:xfrm>
                  <a:off x="6743559" y="144603"/>
                  <a:ext cx="178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32888CD-2FA3-4E8A-8FB4-3592D664BDF9}"/>
                    </a:ext>
                  </a:extLst>
                </p14:cNvPr>
                <p14:cNvContentPartPr/>
                <p14:nvPr/>
              </p14:nvContentPartPr>
              <p14:xfrm>
                <a:off x="6895839" y="85923"/>
                <a:ext cx="23400" cy="20160"/>
              </p14:xfrm>
            </p:contentPart>
          </mc:Choice>
          <mc:Fallback xmlns="">
            <p:pic>
              <p:nvPicPr>
                <p:cNvPr id="17" name="Freihand 16">
                  <a:extLst>
                    <a:ext uri="{FF2B5EF4-FFF2-40B4-BE49-F238E27FC236}">
                      <a16:creationId xmlns:a16="http://schemas.microsoft.com/office/drawing/2014/main" id="{B32888CD-2FA3-4E8A-8FB4-3592D664BDF9}"/>
                    </a:ext>
                  </a:extLst>
                </p:cNvPr>
                <p:cNvPicPr/>
                <p:nvPr/>
              </p:nvPicPr>
              <p:blipFill>
                <a:blip r:embed="rId26"/>
                <a:stretch>
                  <a:fillRect/>
                </a:stretch>
              </p:blipFill>
              <p:spPr>
                <a:xfrm>
                  <a:off x="6891519" y="81603"/>
                  <a:ext cx="32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182F3485-56DF-4896-BBE5-29C989101A7D}"/>
                    </a:ext>
                  </a:extLst>
                </p14:cNvPr>
                <p14:cNvContentPartPr/>
                <p14:nvPr/>
              </p14:nvContentPartPr>
              <p14:xfrm>
                <a:off x="6955599" y="42003"/>
                <a:ext cx="226080" cy="196560"/>
              </p14:xfrm>
            </p:contentPart>
          </mc:Choice>
          <mc:Fallback xmlns="">
            <p:pic>
              <p:nvPicPr>
                <p:cNvPr id="18" name="Freihand 17">
                  <a:extLst>
                    <a:ext uri="{FF2B5EF4-FFF2-40B4-BE49-F238E27FC236}">
                      <a16:creationId xmlns:a16="http://schemas.microsoft.com/office/drawing/2014/main" id="{182F3485-56DF-4896-BBE5-29C989101A7D}"/>
                    </a:ext>
                  </a:extLst>
                </p:cNvPr>
                <p:cNvPicPr/>
                <p:nvPr/>
              </p:nvPicPr>
              <p:blipFill>
                <a:blip r:embed="rId28"/>
                <a:stretch>
                  <a:fillRect/>
                </a:stretch>
              </p:blipFill>
              <p:spPr>
                <a:xfrm>
                  <a:off x="6951279" y="37683"/>
                  <a:ext cx="234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48EC67A2-F2EB-4F2B-8095-17CA84B4CAA1}"/>
                    </a:ext>
                  </a:extLst>
                </p14:cNvPr>
                <p14:cNvContentPartPr/>
                <p14:nvPr/>
              </p14:nvContentPartPr>
              <p14:xfrm>
                <a:off x="7227039" y="126963"/>
                <a:ext cx="141840" cy="172440"/>
              </p14:xfrm>
            </p:contentPart>
          </mc:Choice>
          <mc:Fallback xmlns="">
            <p:pic>
              <p:nvPicPr>
                <p:cNvPr id="19" name="Freihand 18">
                  <a:extLst>
                    <a:ext uri="{FF2B5EF4-FFF2-40B4-BE49-F238E27FC236}">
                      <a16:creationId xmlns:a16="http://schemas.microsoft.com/office/drawing/2014/main" id="{48EC67A2-F2EB-4F2B-8095-17CA84B4CAA1}"/>
                    </a:ext>
                  </a:extLst>
                </p:cNvPr>
                <p:cNvPicPr/>
                <p:nvPr/>
              </p:nvPicPr>
              <p:blipFill>
                <a:blip r:embed="rId30"/>
                <a:stretch>
                  <a:fillRect/>
                </a:stretch>
              </p:blipFill>
              <p:spPr>
                <a:xfrm>
                  <a:off x="7222719" y="122643"/>
                  <a:ext cx="150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EF0D9FC-C63D-4AE8-82B8-B3862F37CAFF}"/>
                    </a:ext>
                  </a:extLst>
                </p14:cNvPr>
                <p14:cNvContentPartPr/>
                <p14:nvPr/>
              </p14:nvContentPartPr>
              <p14:xfrm>
                <a:off x="7382919" y="136683"/>
                <a:ext cx="114480" cy="104760"/>
              </p14:xfrm>
            </p:contentPart>
          </mc:Choice>
          <mc:Fallback xmlns="">
            <p:pic>
              <p:nvPicPr>
                <p:cNvPr id="20" name="Freihand 19">
                  <a:extLst>
                    <a:ext uri="{FF2B5EF4-FFF2-40B4-BE49-F238E27FC236}">
                      <a16:creationId xmlns:a16="http://schemas.microsoft.com/office/drawing/2014/main" id="{EEF0D9FC-C63D-4AE8-82B8-B3862F37CAFF}"/>
                    </a:ext>
                  </a:extLst>
                </p:cNvPr>
                <p:cNvPicPr/>
                <p:nvPr/>
              </p:nvPicPr>
              <p:blipFill>
                <a:blip r:embed="rId32"/>
                <a:stretch>
                  <a:fillRect/>
                </a:stretch>
              </p:blipFill>
              <p:spPr>
                <a:xfrm>
                  <a:off x="7378599" y="132363"/>
                  <a:ext cx="123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E738B1D-320B-418B-8F32-75EB785304DA}"/>
                    </a:ext>
                  </a:extLst>
                </p14:cNvPr>
                <p14:cNvContentPartPr/>
                <p14:nvPr/>
              </p14:nvContentPartPr>
              <p14:xfrm>
                <a:off x="7489119" y="160083"/>
                <a:ext cx="92880" cy="79200"/>
              </p14:xfrm>
            </p:contentPart>
          </mc:Choice>
          <mc:Fallback xmlns="">
            <p:pic>
              <p:nvPicPr>
                <p:cNvPr id="21" name="Freihand 20">
                  <a:extLst>
                    <a:ext uri="{FF2B5EF4-FFF2-40B4-BE49-F238E27FC236}">
                      <a16:creationId xmlns:a16="http://schemas.microsoft.com/office/drawing/2014/main" id="{6E738B1D-320B-418B-8F32-75EB785304DA}"/>
                    </a:ext>
                  </a:extLst>
                </p:cNvPr>
                <p:cNvPicPr/>
                <p:nvPr/>
              </p:nvPicPr>
              <p:blipFill>
                <a:blip r:embed="rId34"/>
                <a:stretch>
                  <a:fillRect/>
                </a:stretch>
              </p:blipFill>
              <p:spPr>
                <a:xfrm>
                  <a:off x="7484799" y="155763"/>
                  <a:ext cx="101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EFAD0476-8BE3-4807-BF61-E07F62103937}"/>
                    </a:ext>
                  </a:extLst>
                </p14:cNvPr>
                <p14:cNvContentPartPr/>
                <p14:nvPr/>
              </p14:nvContentPartPr>
              <p14:xfrm>
                <a:off x="7602159" y="81243"/>
                <a:ext cx="289440" cy="130320"/>
              </p14:xfrm>
            </p:contentPart>
          </mc:Choice>
          <mc:Fallback xmlns="">
            <p:pic>
              <p:nvPicPr>
                <p:cNvPr id="22" name="Freihand 21">
                  <a:extLst>
                    <a:ext uri="{FF2B5EF4-FFF2-40B4-BE49-F238E27FC236}">
                      <a16:creationId xmlns:a16="http://schemas.microsoft.com/office/drawing/2014/main" id="{EFAD0476-8BE3-4807-BF61-E07F62103937}"/>
                    </a:ext>
                  </a:extLst>
                </p:cNvPr>
                <p:cNvPicPr/>
                <p:nvPr/>
              </p:nvPicPr>
              <p:blipFill>
                <a:blip r:embed="rId36"/>
                <a:stretch>
                  <a:fillRect/>
                </a:stretch>
              </p:blipFill>
              <p:spPr>
                <a:xfrm>
                  <a:off x="7597839" y="76923"/>
                  <a:ext cx="29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AA34379E-0DBE-4853-B0E8-89F572B53A20}"/>
                    </a:ext>
                  </a:extLst>
                </p14:cNvPr>
                <p14:cNvContentPartPr/>
                <p14:nvPr/>
              </p14:nvContentPartPr>
              <p14:xfrm>
                <a:off x="7930479" y="42723"/>
                <a:ext cx="327240" cy="159120"/>
              </p14:xfrm>
            </p:contentPart>
          </mc:Choice>
          <mc:Fallback xmlns="">
            <p:pic>
              <p:nvPicPr>
                <p:cNvPr id="23" name="Freihand 22">
                  <a:extLst>
                    <a:ext uri="{FF2B5EF4-FFF2-40B4-BE49-F238E27FC236}">
                      <a16:creationId xmlns:a16="http://schemas.microsoft.com/office/drawing/2014/main" id="{AA34379E-0DBE-4853-B0E8-89F572B53A20}"/>
                    </a:ext>
                  </a:extLst>
                </p:cNvPr>
                <p:cNvPicPr/>
                <p:nvPr/>
              </p:nvPicPr>
              <p:blipFill>
                <a:blip r:embed="rId38"/>
                <a:stretch>
                  <a:fillRect/>
                </a:stretch>
              </p:blipFill>
              <p:spPr>
                <a:xfrm>
                  <a:off x="7926159" y="38403"/>
                  <a:ext cx="33588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84A288B8-853C-4095-AE4D-E43AA19AB328}"/>
                  </a:ext>
                </a:extLst>
              </p14:cNvPr>
              <p14:cNvContentPartPr/>
              <p14:nvPr/>
            </p14:nvContentPartPr>
            <p14:xfrm>
              <a:off x="316119" y="2180043"/>
              <a:ext cx="4493160" cy="464040"/>
            </p14:xfrm>
          </p:contentPart>
        </mc:Choice>
        <mc:Fallback xmlns="">
          <p:pic>
            <p:nvPicPr>
              <p:cNvPr id="28" name="Freihand 27">
                <a:extLst>
                  <a:ext uri="{FF2B5EF4-FFF2-40B4-BE49-F238E27FC236}">
                    <a16:creationId xmlns:a16="http://schemas.microsoft.com/office/drawing/2014/main" id="{84A288B8-853C-4095-AE4D-E43AA19AB328}"/>
                  </a:ext>
                </a:extLst>
              </p:cNvPr>
              <p:cNvPicPr/>
              <p:nvPr/>
            </p:nvPicPr>
            <p:blipFill>
              <a:blip r:embed="rId40"/>
              <a:stretch>
                <a:fillRect/>
              </a:stretch>
            </p:blipFill>
            <p:spPr>
              <a:xfrm>
                <a:off x="311799" y="2175723"/>
                <a:ext cx="45018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BCA5D680-9C8F-4DD5-8BD7-04CED657E211}"/>
                  </a:ext>
                </a:extLst>
              </p14:cNvPr>
              <p14:cNvContentPartPr/>
              <p14:nvPr/>
            </p14:nvContentPartPr>
            <p14:xfrm>
              <a:off x="6458439" y="2627883"/>
              <a:ext cx="2055600" cy="18000"/>
            </p14:xfrm>
          </p:contentPart>
        </mc:Choice>
        <mc:Fallback xmlns="">
          <p:pic>
            <p:nvPicPr>
              <p:cNvPr id="30" name="Freihand 29">
                <a:extLst>
                  <a:ext uri="{FF2B5EF4-FFF2-40B4-BE49-F238E27FC236}">
                    <a16:creationId xmlns:a16="http://schemas.microsoft.com/office/drawing/2014/main" id="{BCA5D680-9C8F-4DD5-8BD7-04CED657E211}"/>
                  </a:ext>
                </a:extLst>
              </p:cNvPr>
              <p:cNvPicPr/>
              <p:nvPr/>
            </p:nvPicPr>
            <p:blipFill>
              <a:blip r:embed="rId42"/>
              <a:stretch>
                <a:fillRect/>
              </a:stretch>
            </p:blipFill>
            <p:spPr>
              <a:xfrm>
                <a:off x="6454119" y="2623563"/>
                <a:ext cx="2064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8D005A2B-8A1D-41A2-BDD9-15CC3D46B7CF}"/>
                  </a:ext>
                </a:extLst>
              </p14:cNvPr>
              <p14:cNvContentPartPr/>
              <p14:nvPr/>
            </p14:nvContentPartPr>
            <p14:xfrm>
              <a:off x="458679" y="2664603"/>
              <a:ext cx="1921320" cy="446400"/>
            </p14:xfrm>
          </p:contentPart>
        </mc:Choice>
        <mc:Fallback xmlns="">
          <p:pic>
            <p:nvPicPr>
              <p:cNvPr id="31" name="Freihand 30">
                <a:extLst>
                  <a:ext uri="{FF2B5EF4-FFF2-40B4-BE49-F238E27FC236}">
                    <a16:creationId xmlns:a16="http://schemas.microsoft.com/office/drawing/2014/main" id="{8D005A2B-8A1D-41A2-BDD9-15CC3D46B7CF}"/>
                  </a:ext>
                </a:extLst>
              </p:cNvPr>
              <p:cNvPicPr/>
              <p:nvPr/>
            </p:nvPicPr>
            <p:blipFill>
              <a:blip r:embed="rId44"/>
              <a:stretch>
                <a:fillRect/>
              </a:stretch>
            </p:blipFill>
            <p:spPr>
              <a:xfrm>
                <a:off x="454359" y="2660283"/>
                <a:ext cx="1929960" cy="455040"/>
              </a:xfrm>
              <a:prstGeom prst="rect">
                <a:avLst/>
              </a:prstGeom>
            </p:spPr>
          </p:pic>
        </mc:Fallback>
      </mc:AlternateContent>
      <p:grpSp>
        <p:nvGrpSpPr>
          <p:cNvPr id="51" name="Gruppieren 50">
            <a:extLst>
              <a:ext uri="{FF2B5EF4-FFF2-40B4-BE49-F238E27FC236}">
                <a16:creationId xmlns:a16="http://schemas.microsoft.com/office/drawing/2014/main" id="{5A3DA398-0DFB-4260-B6AC-8E595BF301E0}"/>
              </a:ext>
            </a:extLst>
          </p:cNvPr>
          <p:cNvGrpSpPr/>
          <p:nvPr/>
        </p:nvGrpSpPr>
        <p:grpSpPr>
          <a:xfrm>
            <a:off x="6277719" y="1527003"/>
            <a:ext cx="5044680" cy="1110600"/>
            <a:chOff x="6277719" y="1527003"/>
            <a:chExt cx="5044680" cy="1110600"/>
          </a:xfrm>
        </p:grpSpPr>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F0A75BC6-BED2-46DB-9855-128C5EC8A620}"/>
                    </a:ext>
                  </a:extLst>
                </p14:cNvPr>
                <p14:cNvContentPartPr/>
                <p14:nvPr/>
              </p14:nvContentPartPr>
              <p14:xfrm>
                <a:off x="6551679" y="2166363"/>
                <a:ext cx="1490040" cy="38880"/>
              </p14:xfrm>
            </p:contentPart>
          </mc:Choice>
          <mc:Fallback xmlns="">
            <p:pic>
              <p:nvPicPr>
                <p:cNvPr id="25" name="Freihand 24">
                  <a:extLst>
                    <a:ext uri="{FF2B5EF4-FFF2-40B4-BE49-F238E27FC236}">
                      <a16:creationId xmlns:a16="http://schemas.microsoft.com/office/drawing/2014/main" id="{F0A75BC6-BED2-46DB-9855-128C5EC8A620}"/>
                    </a:ext>
                  </a:extLst>
                </p:cNvPr>
                <p:cNvPicPr/>
                <p:nvPr/>
              </p:nvPicPr>
              <p:blipFill>
                <a:blip r:embed="rId46"/>
                <a:stretch>
                  <a:fillRect/>
                </a:stretch>
              </p:blipFill>
              <p:spPr>
                <a:xfrm>
                  <a:off x="6547359" y="2162043"/>
                  <a:ext cx="1498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70A43A81-7F75-437A-935D-CB3E22278B78}"/>
                    </a:ext>
                  </a:extLst>
                </p14:cNvPr>
                <p14:cNvContentPartPr/>
                <p14:nvPr/>
              </p14:nvContentPartPr>
              <p14:xfrm>
                <a:off x="8078799" y="1687203"/>
                <a:ext cx="782280" cy="577080"/>
              </p14:xfrm>
            </p:contentPart>
          </mc:Choice>
          <mc:Fallback xmlns="">
            <p:pic>
              <p:nvPicPr>
                <p:cNvPr id="26" name="Freihand 25">
                  <a:extLst>
                    <a:ext uri="{FF2B5EF4-FFF2-40B4-BE49-F238E27FC236}">
                      <a16:creationId xmlns:a16="http://schemas.microsoft.com/office/drawing/2014/main" id="{70A43A81-7F75-437A-935D-CB3E22278B78}"/>
                    </a:ext>
                  </a:extLst>
                </p:cNvPr>
                <p:cNvPicPr/>
                <p:nvPr/>
              </p:nvPicPr>
              <p:blipFill>
                <a:blip r:embed="rId48"/>
                <a:stretch>
                  <a:fillRect/>
                </a:stretch>
              </p:blipFill>
              <p:spPr>
                <a:xfrm>
                  <a:off x="8074479" y="1682883"/>
                  <a:ext cx="79092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475CFB0E-BEF7-4C24-9A80-208DD9EBFCF4}"/>
                    </a:ext>
                  </a:extLst>
                </p14:cNvPr>
                <p14:cNvContentPartPr/>
                <p14:nvPr/>
              </p14:nvContentPartPr>
              <p14:xfrm>
                <a:off x="6277719" y="1708443"/>
                <a:ext cx="1796040" cy="696240"/>
              </p14:xfrm>
            </p:contentPart>
          </mc:Choice>
          <mc:Fallback xmlns="">
            <p:pic>
              <p:nvPicPr>
                <p:cNvPr id="27" name="Freihand 26">
                  <a:extLst>
                    <a:ext uri="{FF2B5EF4-FFF2-40B4-BE49-F238E27FC236}">
                      <a16:creationId xmlns:a16="http://schemas.microsoft.com/office/drawing/2014/main" id="{475CFB0E-BEF7-4C24-9A80-208DD9EBFCF4}"/>
                    </a:ext>
                  </a:extLst>
                </p:cNvPr>
                <p:cNvPicPr/>
                <p:nvPr/>
              </p:nvPicPr>
              <p:blipFill>
                <a:blip r:embed="rId50"/>
                <a:stretch>
                  <a:fillRect/>
                </a:stretch>
              </p:blipFill>
              <p:spPr>
                <a:xfrm>
                  <a:off x="6273399" y="1704123"/>
                  <a:ext cx="180468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E137806-19D5-4E1A-BF29-95AC63A98398}"/>
                    </a:ext>
                  </a:extLst>
                </p14:cNvPr>
                <p14:cNvContentPartPr/>
                <p14:nvPr/>
              </p14:nvContentPartPr>
              <p14:xfrm>
                <a:off x="6380319" y="2195163"/>
                <a:ext cx="2378520" cy="442440"/>
              </p14:xfrm>
            </p:contentPart>
          </mc:Choice>
          <mc:Fallback xmlns="">
            <p:pic>
              <p:nvPicPr>
                <p:cNvPr id="32" name="Freihand 31">
                  <a:extLst>
                    <a:ext uri="{FF2B5EF4-FFF2-40B4-BE49-F238E27FC236}">
                      <a16:creationId xmlns:a16="http://schemas.microsoft.com/office/drawing/2014/main" id="{6E137806-19D5-4E1A-BF29-95AC63A98398}"/>
                    </a:ext>
                  </a:extLst>
                </p:cNvPr>
                <p:cNvPicPr/>
                <p:nvPr/>
              </p:nvPicPr>
              <p:blipFill>
                <a:blip r:embed="rId52"/>
                <a:stretch>
                  <a:fillRect/>
                </a:stretch>
              </p:blipFill>
              <p:spPr>
                <a:xfrm>
                  <a:off x="6375999" y="2190843"/>
                  <a:ext cx="23871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4FF158EF-E708-473D-AFF5-BDDB8B9C1F26}"/>
                    </a:ext>
                  </a:extLst>
                </p14:cNvPr>
                <p14:cNvContentPartPr/>
                <p14:nvPr/>
              </p14:nvContentPartPr>
              <p14:xfrm>
                <a:off x="8951079" y="2400003"/>
                <a:ext cx="360" cy="360"/>
              </p14:xfrm>
            </p:contentPart>
          </mc:Choice>
          <mc:Fallback xmlns="">
            <p:pic>
              <p:nvPicPr>
                <p:cNvPr id="33" name="Freihand 32">
                  <a:extLst>
                    <a:ext uri="{FF2B5EF4-FFF2-40B4-BE49-F238E27FC236}">
                      <a16:creationId xmlns:a16="http://schemas.microsoft.com/office/drawing/2014/main" id="{4FF158EF-E708-473D-AFF5-BDDB8B9C1F26}"/>
                    </a:ext>
                  </a:extLst>
                </p:cNvPr>
                <p:cNvPicPr/>
                <p:nvPr/>
              </p:nvPicPr>
              <p:blipFill>
                <a:blip r:embed="rId54"/>
                <a:stretch>
                  <a:fillRect/>
                </a:stretch>
              </p:blipFill>
              <p:spPr>
                <a:xfrm>
                  <a:off x="8946759" y="23956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B796707D-2CE7-4A70-8CC3-40AD6E82F8CF}"/>
                    </a:ext>
                  </a:extLst>
                </p14:cNvPr>
                <p14:cNvContentPartPr/>
                <p14:nvPr/>
              </p14:nvContentPartPr>
              <p14:xfrm>
                <a:off x="8770719" y="2250603"/>
                <a:ext cx="609840" cy="160560"/>
              </p14:xfrm>
            </p:contentPart>
          </mc:Choice>
          <mc:Fallback xmlns="">
            <p:pic>
              <p:nvPicPr>
                <p:cNvPr id="34" name="Freihand 33">
                  <a:extLst>
                    <a:ext uri="{FF2B5EF4-FFF2-40B4-BE49-F238E27FC236}">
                      <a16:creationId xmlns:a16="http://schemas.microsoft.com/office/drawing/2014/main" id="{B796707D-2CE7-4A70-8CC3-40AD6E82F8CF}"/>
                    </a:ext>
                  </a:extLst>
                </p:cNvPr>
                <p:cNvPicPr/>
                <p:nvPr/>
              </p:nvPicPr>
              <p:blipFill>
                <a:blip r:embed="rId56"/>
                <a:stretch>
                  <a:fillRect/>
                </a:stretch>
              </p:blipFill>
              <p:spPr>
                <a:xfrm>
                  <a:off x="8766399" y="2246283"/>
                  <a:ext cx="618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8F54571-46B2-4B96-B13C-0D80568C12F0}"/>
                    </a:ext>
                  </a:extLst>
                </p14:cNvPr>
                <p14:cNvContentPartPr/>
                <p14:nvPr/>
              </p14:nvContentPartPr>
              <p14:xfrm>
                <a:off x="8687199" y="2238363"/>
                <a:ext cx="539640" cy="183600"/>
              </p14:xfrm>
            </p:contentPart>
          </mc:Choice>
          <mc:Fallback xmlns="">
            <p:pic>
              <p:nvPicPr>
                <p:cNvPr id="35" name="Freihand 34">
                  <a:extLst>
                    <a:ext uri="{FF2B5EF4-FFF2-40B4-BE49-F238E27FC236}">
                      <a16:creationId xmlns:a16="http://schemas.microsoft.com/office/drawing/2014/main" id="{68F54571-46B2-4B96-B13C-0D80568C12F0}"/>
                    </a:ext>
                  </a:extLst>
                </p:cNvPr>
                <p:cNvPicPr/>
                <p:nvPr/>
              </p:nvPicPr>
              <p:blipFill>
                <a:blip r:embed="rId58"/>
                <a:stretch>
                  <a:fillRect/>
                </a:stretch>
              </p:blipFill>
              <p:spPr>
                <a:xfrm>
                  <a:off x="8682879" y="2234043"/>
                  <a:ext cx="548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C3A6884-D9CE-4E9F-92B6-FD729EDED8D4}"/>
                    </a:ext>
                  </a:extLst>
                </p14:cNvPr>
                <p14:cNvContentPartPr/>
                <p14:nvPr/>
              </p14:nvContentPartPr>
              <p14:xfrm>
                <a:off x="9569919" y="2127123"/>
                <a:ext cx="29520" cy="192600"/>
              </p14:xfrm>
            </p:contentPart>
          </mc:Choice>
          <mc:Fallback xmlns="">
            <p:pic>
              <p:nvPicPr>
                <p:cNvPr id="36" name="Freihand 35">
                  <a:extLst>
                    <a:ext uri="{FF2B5EF4-FFF2-40B4-BE49-F238E27FC236}">
                      <a16:creationId xmlns:a16="http://schemas.microsoft.com/office/drawing/2014/main" id="{AC3A6884-D9CE-4E9F-92B6-FD729EDED8D4}"/>
                    </a:ext>
                  </a:extLst>
                </p:cNvPr>
                <p:cNvPicPr/>
                <p:nvPr/>
              </p:nvPicPr>
              <p:blipFill>
                <a:blip r:embed="rId60"/>
                <a:stretch>
                  <a:fillRect/>
                </a:stretch>
              </p:blipFill>
              <p:spPr>
                <a:xfrm>
                  <a:off x="9565599" y="2122803"/>
                  <a:ext cx="38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5FD88DF5-AFC9-4D77-8841-174D33EB66F9}"/>
                    </a:ext>
                  </a:extLst>
                </p14:cNvPr>
                <p14:cNvContentPartPr/>
                <p14:nvPr/>
              </p14:nvContentPartPr>
              <p14:xfrm>
                <a:off x="9464799" y="2042883"/>
                <a:ext cx="279360" cy="295560"/>
              </p14:xfrm>
            </p:contentPart>
          </mc:Choice>
          <mc:Fallback xmlns="">
            <p:pic>
              <p:nvPicPr>
                <p:cNvPr id="37" name="Freihand 36">
                  <a:extLst>
                    <a:ext uri="{FF2B5EF4-FFF2-40B4-BE49-F238E27FC236}">
                      <a16:creationId xmlns:a16="http://schemas.microsoft.com/office/drawing/2014/main" id="{5FD88DF5-AFC9-4D77-8841-174D33EB66F9}"/>
                    </a:ext>
                  </a:extLst>
                </p:cNvPr>
                <p:cNvPicPr/>
                <p:nvPr/>
              </p:nvPicPr>
              <p:blipFill>
                <a:blip r:embed="rId62"/>
                <a:stretch>
                  <a:fillRect/>
                </a:stretch>
              </p:blipFill>
              <p:spPr>
                <a:xfrm>
                  <a:off x="9460479" y="2038563"/>
                  <a:ext cx="2880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8F71B35-2481-41AB-A42F-B763F5CEE7A7}"/>
                    </a:ext>
                  </a:extLst>
                </p14:cNvPr>
                <p14:cNvContentPartPr/>
                <p14:nvPr/>
              </p14:nvContentPartPr>
              <p14:xfrm>
                <a:off x="9748479" y="2121003"/>
                <a:ext cx="122040" cy="124560"/>
              </p14:xfrm>
            </p:contentPart>
          </mc:Choice>
          <mc:Fallback xmlns="">
            <p:pic>
              <p:nvPicPr>
                <p:cNvPr id="38" name="Freihand 37">
                  <a:extLst>
                    <a:ext uri="{FF2B5EF4-FFF2-40B4-BE49-F238E27FC236}">
                      <a16:creationId xmlns:a16="http://schemas.microsoft.com/office/drawing/2014/main" id="{A8F71B35-2481-41AB-A42F-B763F5CEE7A7}"/>
                    </a:ext>
                  </a:extLst>
                </p:cNvPr>
                <p:cNvPicPr/>
                <p:nvPr/>
              </p:nvPicPr>
              <p:blipFill>
                <a:blip r:embed="rId64"/>
                <a:stretch>
                  <a:fillRect/>
                </a:stretch>
              </p:blipFill>
              <p:spPr>
                <a:xfrm>
                  <a:off x="9744159" y="2116683"/>
                  <a:ext cx="130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4B4FAC7-D32B-4D09-8B31-0790C4A3A733}"/>
                    </a:ext>
                  </a:extLst>
                </p14:cNvPr>
                <p14:cNvContentPartPr/>
                <p14:nvPr/>
              </p14:nvContentPartPr>
              <p14:xfrm>
                <a:off x="9527799" y="2044323"/>
                <a:ext cx="329400" cy="239760"/>
              </p14:xfrm>
            </p:contentPart>
          </mc:Choice>
          <mc:Fallback xmlns="">
            <p:pic>
              <p:nvPicPr>
                <p:cNvPr id="40" name="Freihand 39">
                  <a:extLst>
                    <a:ext uri="{FF2B5EF4-FFF2-40B4-BE49-F238E27FC236}">
                      <a16:creationId xmlns:a16="http://schemas.microsoft.com/office/drawing/2014/main" id="{F4B4FAC7-D32B-4D09-8B31-0790C4A3A733}"/>
                    </a:ext>
                  </a:extLst>
                </p:cNvPr>
                <p:cNvPicPr/>
                <p:nvPr/>
              </p:nvPicPr>
              <p:blipFill>
                <a:blip r:embed="rId66"/>
                <a:stretch>
                  <a:fillRect/>
                </a:stretch>
              </p:blipFill>
              <p:spPr>
                <a:xfrm>
                  <a:off x="9523479" y="2040003"/>
                  <a:ext cx="338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D2B65116-463B-4542-A1F6-BEC2AA14F524}"/>
                    </a:ext>
                  </a:extLst>
                </p14:cNvPr>
                <p14:cNvContentPartPr/>
                <p14:nvPr/>
              </p14:nvContentPartPr>
              <p14:xfrm>
                <a:off x="10041879" y="1953243"/>
                <a:ext cx="39960" cy="215640"/>
              </p14:xfrm>
            </p:contentPart>
          </mc:Choice>
          <mc:Fallback xmlns="">
            <p:pic>
              <p:nvPicPr>
                <p:cNvPr id="41" name="Freihand 40">
                  <a:extLst>
                    <a:ext uri="{FF2B5EF4-FFF2-40B4-BE49-F238E27FC236}">
                      <a16:creationId xmlns:a16="http://schemas.microsoft.com/office/drawing/2014/main" id="{D2B65116-463B-4542-A1F6-BEC2AA14F524}"/>
                    </a:ext>
                  </a:extLst>
                </p:cNvPr>
                <p:cNvPicPr/>
                <p:nvPr/>
              </p:nvPicPr>
              <p:blipFill>
                <a:blip r:embed="rId68"/>
                <a:stretch>
                  <a:fillRect/>
                </a:stretch>
              </p:blipFill>
              <p:spPr>
                <a:xfrm>
                  <a:off x="10037559" y="1948923"/>
                  <a:ext cx="48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FA28551E-670A-4CE1-AF57-14479D9F0420}"/>
                    </a:ext>
                  </a:extLst>
                </p14:cNvPr>
                <p14:cNvContentPartPr/>
                <p14:nvPr/>
              </p14:nvContentPartPr>
              <p14:xfrm>
                <a:off x="9913359" y="1884123"/>
                <a:ext cx="249120" cy="113760"/>
              </p14:xfrm>
            </p:contentPart>
          </mc:Choice>
          <mc:Fallback xmlns="">
            <p:pic>
              <p:nvPicPr>
                <p:cNvPr id="42" name="Freihand 41">
                  <a:extLst>
                    <a:ext uri="{FF2B5EF4-FFF2-40B4-BE49-F238E27FC236}">
                      <a16:creationId xmlns:a16="http://schemas.microsoft.com/office/drawing/2014/main" id="{FA28551E-670A-4CE1-AF57-14479D9F0420}"/>
                    </a:ext>
                  </a:extLst>
                </p:cNvPr>
                <p:cNvPicPr/>
                <p:nvPr/>
              </p:nvPicPr>
              <p:blipFill>
                <a:blip r:embed="rId70"/>
                <a:stretch>
                  <a:fillRect/>
                </a:stretch>
              </p:blipFill>
              <p:spPr>
                <a:xfrm>
                  <a:off x="9909039" y="1879803"/>
                  <a:ext cx="257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45617448-A4C4-4BA0-B997-57B03CBB27A0}"/>
                    </a:ext>
                  </a:extLst>
                </p14:cNvPr>
                <p14:cNvContentPartPr/>
                <p14:nvPr/>
              </p14:nvContentPartPr>
              <p14:xfrm>
                <a:off x="9981759" y="2000043"/>
                <a:ext cx="180000" cy="63360"/>
              </p14:xfrm>
            </p:contentPart>
          </mc:Choice>
          <mc:Fallback xmlns="">
            <p:pic>
              <p:nvPicPr>
                <p:cNvPr id="43" name="Freihand 42">
                  <a:extLst>
                    <a:ext uri="{FF2B5EF4-FFF2-40B4-BE49-F238E27FC236}">
                      <a16:creationId xmlns:a16="http://schemas.microsoft.com/office/drawing/2014/main" id="{45617448-A4C4-4BA0-B997-57B03CBB27A0}"/>
                    </a:ext>
                  </a:extLst>
                </p:cNvPr>
                <p:cNvPicPr/>
                <p:nvPr/>
              </p:nvPicPr>
              <p:blipFill>
                <a:blip r:embed="rId72"/>
                <a:stretch>
                  <a:fillRect/>
                </a:stretch>
              </p:blipFill>
              <p:spPr>
                <a:xfrm>
                  <a:off x="9977439" y="1995723"/>
                  <a:ext cx="188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E4C98F12-196F-44E0-BDE9-DE8A73965B8E}"/>
                    </a:ext>
                  </a:extLst>
                </p14:cNvPr>
                <p14:cNvContentPartPr/>
                <p14:nvPr/>
              </p14:nvContentPartPr>
              <p14:xfrm>
                <a:off x="10184799" y="1849203"/>
                <a:ext cx="270000" cy="202680"/>
              </p14:xfrm>
            </p:contentPart>
          </mc:Choice>
          <mc:Fallback xmlns="">
            <p:pic>
              <p:nvPicPr>
                <p:cNvPr id="44" name="Freihand 43">
                  <a:extLst>
                    <a:ext uri="{FF2B5EF4-FFF2-40B4-BE49-F238E27FC236}">
                      <a16:creationId xmlns:a16="http://schemas.microsoft.com/office/drawing/2014/main" id="{E4C98F12-196F-44E0-BDE9-DE8A73965B8E}"/>
                    </a:ext>
                  </a:extLst>
                </p:cNvPr>
                <p:cNvPicPr/>
                <p:nvPr/>
              </p:nvPicPr>
              <p:blipFill>
                <a:blip r:embed="rId74"/>
                <a:stretch>
                  <a:fillRect/>
                </a:stretch>
              </p:blipFill>
              <p:spPr>
                <a:xfrm>
                  <a:off x="10180479" y="1844883"/>
                  <a:ext cx="278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058DEAD4-EC35-4D03-A472-CF42D14D2681}"/>
                    </a:ext>
                  </a:extLst>
                </p14:cNvPr>
                <p14:cNvContentPartPr/>
                <p14:nvPr/>
              </p14:nvContentPartPr>
              <p14:xfrm>
                <a:off x="10438599" y="1756323"/>
                <a:ext cx="167760" cy="402120"/>
              </p14:xfrm>
            </p:contentPart>
          </mc:Choice>
          <mc:Fallback xmlns="">
            <p:pic>
              <p:nvPicPr>
                <p:cNvPr id="45" name="Freihand 44">
                  <a:extLst>
                    <a:ext uri="{FF2B5EF4-FFF2-40B4-BE49-F238E27FC236}">
                      <a16:creationId xmlns:a16="http://schemas.microsoft.com/office/drawing/2014/main" id="{058DEAD4-EC35-4D03-A472-CF42D14D2681}"/>
                    </a:ext>
                  </a:extLst>
                </p:cNvPr>
                <p:cNvPicPr/>
                <p:nvPr/>
              </p:nvPicPr>
              <p:blipFill>
                <a:blip r:embed="rId76"/>
                <a:stretch>
                  <a:fillRect/>
                </a:stretch>
              </p:blipFill>
              <p:spPr>
                <a:xfrm>
                  <a:off x="10434279" y="1752003"/>
                  <a:ext cx="1764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09722ED5-4AE3-4DDD-A601-56B505168BB2}"/>
                    </a:ext>
                  </a:extLst>
                </p14:cNvPr>
                <p14:cNvContentPartPr/>
                <p14:nvPr/>
              </p14:nvContentPartPr>
              <p14:xfrm>
                <a:off x="10582959" y="1747683"/>
                <a:ext cx="304920" cy="323640"/>
              </p14:xfrm>
            </p:contentPart>
          </mc:Choice>
          <mc:Fallback xmlns="">
            <p:pic>
              <p:nvPicPr>
                <p:cNvPr id="46" name="Freihand 45">
                  <a:extLst>
                    <a:ext uri="{FF2B5EF4-FFF2-40B4-BE49-F238E27FC236}">
                      <a16:creationId xmlns:a16="http://schemas.microsoft.com/office/drawing/2014/main" id="{09722ED5-4AE3-4DDD-A601-56B505168BB2}"/>
                    </a:ext>
                  </a:extLst>
                </p:cNvPr>
                <p:cNvPicPr/>
                <p:nvPr/>
              </p:nvPicPr>
              <p:blipFill>
                <a:blip r:embed="rId78"/>
                <a:stretch>
                  <a:fillRect/>
                </a:stretch>
              </p:blipFill>
              <p:spPr>
                <a:xfrm>
                  <a:off x="10578639" y="1743363"/>
                  <a:ext cx="3135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DC6FEACC-4647-47BF-A024-4725389867E4}"/>
                    </a:ext>
                  </a:extLst>
                </p14:cNvPr>
                <p14:cNvContentPartPr/>
                <p14:nvPr/>
              </p14:nvContentPartPr>
              <p14:xfrm>
                <a:off x="10882839" y="1527003"/>
                <a:ext cx="301680" cy="418320"/>
              </p14:xfrm>
            </p:contentPart>
          </mc:Choice>
          <mc:Fallback xmlns="">
            <p:pic>
              <p:nvPicPr>
                <p:cNvPr id="47" name="Freihand 46">
                  <a:extLst>
                    <a:ext uri="{FF2B5EF4-FFF2-40B4-BE49-F238E27FC236}">
                      <a16:creationId xmlns:a16="http://schemas.microsoft.com/office/drawing/2014/main" id="{DC6FEACC-4647-47BF-A024-4725389867E4}"/>
                    </a:ext>
                  </a:extLst>
                </p:cNvPr>
                <p:cNvPicPr/>
                <p:nvPr/>
              </p:nvPicPr>
              <p:blipFill>
                <a:blip r:embed="rId80"/>
                <a:stretch>
                  <a:fillRect/>
                </a:stretch>
              </p:blipFill>
              <p:spPr>
                <a:xfrm>
                  <a:off x="10878519" y="1522683"/>
                  <a:ext cx="31032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8A905BA0-DBCE-46F9-BB4A-2A9E9893F7D5}"/>
                    </a:ext>
                  </a:extLst>
                </p14:cNvPr>
                <p14:cNvContentPartPr/>
                <p14:nvPr/>
              </p14:nvContentPartPr>
              <p14:xfrm>
                <a:off x="11195679" y="1581003"/>
                <a:ext cx="126720" cy="156600"/>
              </p14:xfrm>
            </p:contentPart>
          </mc:Choice>
          <mc:Fallback xmlns="">
            <p:pic>
              <p:nvPicPr>
                <p:cNvPr id="48" name="Freihand 47">
                  <a:extLst>
                    <a:ext uri="{FF2B5EF4-FFF2-40B4-BE49-F238E27FC236}">
                      <a16:creationId xmlns:a16="http://schemas.microsoft.com/office/drawing/2014/main" id="{8A905BA0-DBCE-46F9-BB4A-2A9E9893F7D5}"/>
                    </a:ext>
                  </a:extLst>
                </p:cNvPr>
                <p:cNvPicPr/>
                <p:nvPr/>
              </p:nvPicPr>
              <p:blipFill>
                <a:blip r:embed="rId82"/>
                <a:stretch>
                  <a:fillRect/>
                </a:stretch>
              </p:blipFill>
              <p:spPr>
                <a:xfrm>
                  <a:off x="11191359" y="1576683"/>
                  <a:ext cx="135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967E57B0-09FE-4570-8B53-70CBC2F61A2D}"/>
                    </a:ext>
                  </a:extLst>
                </p14:cNvPr>
                <p14:cNvContentPartPr/>
                <p14:nvPr/>
              </p14:nvContentPartPr>
              <p14:xfrm>
                <a:off x="10879239" y="1579203"/>
                <a:ext cx="38880" cy="2880"/>
              </p14:xfrm>
            </p:contentPart>
          </mc:Choice>
          <mc:Fallback xmlns="">
            <p:pic>
              <p:nvPicPr>
                <p:cNvPr id="49" name="Freihand 48">
                  <a:extLst>
                    <a:ext uri="{FF2B5EF4-FFF2-40B4-BE49-F238E27FC236}">
                      <a16:creationId xmlns:a16="http://schemas.microsoft.com/office/drawing/2014/main" id="{967E57B0-09FE-4570-8B53-70CBC2F61A2D}"/>
                    </a:ext>
                  </a:extLst>
                </p:cNvPr>
                <p:cNvPicPr/>
                <p:nvPr/>
              </p:nvPicPr>
              <p:blipFill>
                <a:blip r:embed="rId84"/>
                <a:stretch>
                  <a:fillRect/>
                </a:stretch>
              </p:blipFill>
              <p:spPr>
                <a:xfrm>
                  <a:off x="10874919" y="1574883"/>
                  <a:ext cx="47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9BB3D616-4B9B-43D2-B0EB-A441843C502A}"/>
                    </a:ext>
                  </a:extLst>
                </p14:cNvPr>
                <p14:cNvContentPartPr/>
                <p14:nvPr/>
              </p14:nvContentPartPr>
              <p14:xfrm>
                <a:off x="10948719" y="1564443"/>
                <a:ext cx="26640" cy="38880"/>
              </p14:xfrm>
            </p:contentPart>
          </mc:Choice>
          <mc:Fallback xmlns="">
            <p:pic>
              <p:nvPicPr>
                <p:cNvPr id="50" name="Freihand 49">
                  <a:extLst>
                    <a:ext uri="{FF2B5EF4-FFF2-40B4-BE49-F238E27FC236}">
                      <a16:creationId xmlns:a16="http://schemas.microsoft.com/office/drawing/2014/main" id="{9BB3D616-4B9B-43D2-B0EB-A441843C502A}"/>
                    </a:ext>
                  </a:extLst>
                </p:cNvPr>
                <p:cNvPicPr/>
                <p:nvPr/>
              </p:nvPicPr>
              <p:blipFill>
                <a:blip r:embed="rId86"/>
                <a:stretch>
                  <a:fillRect/>
                </a:stretch>
              </p:blipFill>
              <p:spPr>
                <a:xfrm>
                  <a:off x="10944399" y="1560123"/>
                  <a:ext cx="3528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F7DF4BF8-ABEA-4DB2-88E1-264D6CFF0A21}"/>
                  </a:ext>
                </a:extLst>
              </p14:cNvPr>
              <p14:cNvContentPartPr/>
              <p14:nvPr/>
            </p14:nvContentPartPr>
            <p14:xfrm>
              <a:off x="3215919" y="2972403"/>
              <a:ext cx="2873160" cy="96840"/>
            </p14:xfrm>
          </p:contentPart>
        </mc:Choice>
        <mc:Fallback xmlns="">
          <p:pic>
            <p:nvPicPr>
              <p:cNvPr id="52" name="Freihand 51">
                <a:extLst>
                  <a:ext uri="{FF2B5EF4-FFF2-40B4-BE49-F238E27FC236}">
                    <a16:creationId xmlns:a16="http://schemas.microsoft.com/office/drawing/2014/main" id="{F7DF4BF8-ABEA-4DB2-88E1-264D6CFF0A21}"/>
                  </a:ext>
                </a:extLst>
              </p:cNvPr>
              <p:cNvPicPr/>
              <p:nvPr/>
            </p:nvPicPr>
            <p:blipFill>
              <a:blip r:embed="rId88"/>
              <a:stretch>
                <a:fillRect/>
              </a:stretch>
            </p:blipFill>
            <p:spPr>
              <a:xfrm>
                <a:off x="3211599" y="2968083"/>
                <a:ext cx="2881800" cy="105480"/>
              </a:xfrm>
              <a:prstGeom prst="rect">
                <a:avLst/>
              </a:prstGeom>
            </p:spPr>
          </p:pic>
        </mc:Fallback>
      </mc:AlternateContent>
      <p:grpSp>
        <p:nvGrpSpPr>
          <p:cNvPr id="57" name="Gruppieren 56">
            <a:extLst>
              <a:ext uri="{FF2B5EF4-FFF2-40B4-BE49-F238E27FC236}">
                <a16:creationId xmlns:a16="http://schemas.microsoft.com/office/drawing/2014/main" id="{6FD94139-1B9E-4EA1-A316-B27D59E4D3FC}"/>
              </a:ext>
            </a:extLst>
          </p:cNvPr>
          <p:cNvGrpSpPr/>
          <p:nvPr/>
        </p:nvGrpSpPr>
        <p:grpSpPr>
          <a:xfrm>
            <a:off x="2141679" y="1725363"/>
            <a:ext cx="3907080" cy="1373040"/>
            <a:chOff x="2141679" y="1725363"/>
            <a:chExt cx="3907080" cy="1373040"/>
          </a:xfrm>
        </p:grpSpPr>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C21F524C-A8F2-4610-B363-5443534F132A}"/>
                    </a:ext>
                  </a:extLst>
                </p14:cNvPr>
                <p14:cNvContentPartPr/>
                <p14:nvPr/>
              </p14:nvContentPartPr>
              <p14:xfrm>
                <a:off x="2780679" y="2648763"/>
                <a:ext cx="3268080" cy="449640"/>
              </p14:xfrm>
            </p:contentPart>
          </mc:Choice>
          <mc:Fallback xmlns="">
            <p:pic>
              <p:nvPicPr>
                <p:cNvPr id="53" name="Freihand 52">
                  <a:extLst>
                    <a:ext uri="{FF2B5EF4-FFF2-40B4-BE49-F238E27FC236}">
                      <a16:creationId xmlns:a16="http://schemas.microsoft.com/office/drawing/2014/main" id="{C21F524C-A8F2-4610-B363-5443534F132A}"/>
                    </a:ext>
                  </a:extLst>
                </p:cNvPr>
                <p:cNvPicPr/>
                <p:nvPr/>
              </p:nvPicPr>
              <p:blipFill>
                <a:blip r:embed="rId90"/>
                <a:stretch>
                  <a:fillRect/>
                </a:stretch>
              </p:blipFill>
              <p:spPr>
                <a:xfrm>
                  <a:off x="2776359" y="2644443"/>
                  <a:ext cx="327672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5A848E02-BBDC-400F-BE8B-38A14582C23B}"/>
                    </a:ext>
                  </a:extLst>
                </p14:cNvPr>
                <p14:cNvContentPartPr/>
                <p14:nvPr/>
              </p14:nvContentPartPr>
              <p14:xfrm>
                <a:off x="3050319" y="2196243"/>
                <a:ext cx="1086840" cy="563760"/>
              </p14:xfrm>
            </p:contentPart>
          </mc:Choice>
          <mc:Fallback xmlns="">
            <p:pic>
              <p:nvPicPr>
                <p:cNvPr id="54" name="Freihand 53">
                  <a:extLst>
                    <a:ext uri="{FF2B5EF4-FFF2-40B4-BE49-F238E27FC236}">
                      <a16:creationId xmlns:a16="http://schemas.microsoft.com/office/drawing/2014/main" id="{5A848E02-BBDC-400F-BE8B-38A14582C23B}"/>
                    </a:ext>
                  </a:extLst>
                </p:cNvPr>
                <p:cNvPicPr/>
                <p:nvPr/>
              </p:nvPicPr>
              <p:blipFill>
                <a:blip r:embed="rId92"/>
                <a:stretch>
                  <a:fillRect/>
                </a:stretch>
              </p:blipFill>
              <p:spPr>
                <a:xfrm>
                  <a:off x="3045999" y="2191923"/>
                  <a:ext cx="109548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EB6ED051-E97D-4D27-954A-52E3137FBEAD}"/>
                    </a:ext>
                  </a:extLst>
                </p14:cNvPr>
                <p14:cNvContentPartPr/>
                <p14:nvPr/>
              </p14:nvContentPartPr>
              <p14:xfrm>
                <a:off x="2141679" y="1725363"/>
                <a:ext cx="1281240" cy="569160"/>
              </p14:xfrm>
            </p:contentPart>
          </mc:Choice>
          <mc:Fallback xmlns="">
            <p:pic>
              <p:nvPicPr>
                <p:cNvPr id="56" name="Freihand 55">
                  <a:extLst>
                    <a:ext uri="{FF2B5EF4-FFF2-40B4-BE49-F238E27FC236}">
                      <a16:creationId xmlns:a16="http://schemas.microsoft.com/office/drawing/2014/main" id="{EB6ED051-E97D-4D27-954A-52E3137FBEAD}"/>
                    </a:ext>
                  </a:extLst>
                </p:cNvPr>
                <p:cNvPicPr/>
                <p:nvPr/>
              </p:nvPicPr>
              <p:blipFill>
                <a:blip r:embed="rId94"/>
                <a:stretch>
                  <a:fillRect/>
                </a:stretch>
              </p:blipFill>
              <p:spPr>
                <a:xfrm>
                  <a:off x="2137359" y="1720683"/>
                  <a:ext cx="1289880" cy="57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409E710C-230C-4077-9B50-A0B0E57D4300}"/>
                  </a:ext>
                </a:extLst>
              </p14:cNvPr>
              <p14:cNvContentPartPr/>
              <p14:nvPr/>
            </p14:nvContentPartPr>
            <p14:xfrm>
              <a:off x="316119" y="3051963"/>
              <a:ext cx="2287440" cy="534960"/>
            </p14:xfrm>
          </p:contentPart>
        </mc:Choice>
        <mc:Fallback xmlns="">
          <p:pic>
            <p:nvPicPr>
              <p:cNvPr id="58" name="Freihand 57">
                <a:extLst>
                  <a:ext uri="{FF2B5EF4-FFF2-40B4-BE49-F238E27FC236}">
                    <a16:creationId xmlns:a16="http://schemas.microsoft.com/office/drawing/2014/main" id="{409E710C-230C-4077-9B50-A0B0E57D4300}"/>
                  </a:ext>
                </a:extLst>
              </p:cNvPr>
              <p:cNvPicPr/>
              <p:nvPr/>
            </p:nvPicPr>
            <p:blipFill>
              <a:blip r:embed="rId96"/>
              <a:stretch>
                <a:fillRect/>
              </a:stretch>
            </p:blipFill>
            <p:spPr>
              <a:xfrm>
                <a:off x="311799" y="3047643"/>
                <a:ext cx="229608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 name="Freihand 12">
                <a:extLst>
                  <a:ext uri="{FF2B5EF4-FFF2-40B4-BE49-F238E27FC236}">
                    <a16:creationId xmlns:a16="http://schemas.microsoft.com/office/drawing/2014/main" id="{3B4515D8-09EE-4602-91EA-F036D4E9F5D1}"/>
                  </a:ext>
                </a:extLst>
              </p14:cNvPr>
              <p14:cNvContentPartPr/>
              <p14:nvPr/>
            </p14:nvContentPartPr>
            <p14:xfrm>
              <a:off x="8926642" y="1546952"/>
              <a:ext cx="66960" cy="1950120"/>
            </p14:xfrm>
          </p:contentPart>
        </mc:Choice>
        <mc:Fallback xmlns="">
          <p:pic>
            <p:nvPicPr>
              <p:cNvPr id="13" name="Freihand 12">
                <a:extLst>
                  <a:ext uri="{FF2B5EF4-FFF2-40B4-BE49-F238E27FC236}">
                    <a16:creationId xmlns:a16="http://schemas.microsoft.com/office/drawing/2014/main" id="{3B4515D8-09EE-4602-91EA-F036D4E9F5D1}"/>
                  </a:ext>
                </a:extLst>
              </p:cNvPr>
              <p:cNvPicPr/>
              <p:nvPr/>
            </p:nvPicPr>
            <p:blipFill>
              <a:blip r:embed="rId98"/>
              <a:stretch>
                <a:fillRect/>
              </a:stretch>
            </p:blipFill>
            <p:spPr>
              <a:xfrm>
                <a:off x="8922322" y="1542632"/>
                <a:ext cx="75600" cy="1958760"/>
              </a:xfrm>
              <a:prstGeom prst="rect">
                <a:avLst/>
              </a:prstGeom>
            </p:spPr>
          </p:pic>
        </mc:Fallback>
      </mc:AlternateContent>
      <p:grpSp>
        <p:nvGrpSpPr>
          <p:cNvPr id="76" name="Gruppieren 75">
            <a:extLst>
              <a:ext uri="{FF2B5EF4-FFF2-40B4-BE49-F238E27FC236}">
                <a16:creationId xmlns:a16="http://schemas.microsoft.com/office/drawing/2014/main" id="{CD16FFB5-5A4A-47E7-8282-48EB90F8D45B}"/>
              </a:ext>
            </a:extLst>
          </p:cNvPr>
          <p:cNvGrpSpPr/>
          <p:nvPr/>
        </p:nvGrpSpPr>
        <p:grpSpPr>
          <a:xfrm>
            <a:off x="240202" y="1237712"/>
            <a:ext cx="8644680" cy="2568240"/>
            <a:chOff x="240202" y="1237712"/>
            <a:chExt cx="8644680" cy="2568240"/>
          </a:xfrm>
        </p:grpSpPr>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1A845F61-DD0A-4061-9440-A3F8B2F3F174}"/>
                    </a:ext>
                  </a:extLst>
                </p14:cNvPr>
                <p14:cNvContentPartPr/>
                <p14:nvPr/>
              </p14:nvContentPartPr>
              <p14:xfrm>
                <a:off x="468442" y="2153192"/>
                <a:ext cx="3988440" cy="505080"/>
              </p14:xfrm>
            </p:contentPart>
          </mc:Choice>
          <mc:Fallback xmlns="">
            <p:pic>
              <p:nvPicPr>
                <p:cNvPr id="62" name="Freihand 61">
                  <a:extLst>
                    <a:ext uri="{FF2B5EF4-FFF2-40B4-BE49-F238E27FC236}">
                      <a16:creationId xmlns:a16="http://schemas.microsoft.com/office/drawing/2014/main" id="{1A845F61-DD0A-4061-9440-A3F8B2F3F174}"/>
                    </a:ext>
                  </a:extLst>
                </p:cNvPr>
                <p:cNvPicPr/>
                <p:nvPr/>
              </p:nvPicPr>
              <p:blipFill>
                <a:blip r:embed="rId100"/>
                <a:stretch>
                  <a:fillRect/>
                </a:stretch>
              </p:blipFill>
              <p:spPr>
                <a:xfrm>
                  <a:off x="464122" y="2148872"/>
                  <a:ext cx="399708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D9061E47-E19F-4919-93A2-ED577BBB8E32}"/>
                    </a:ext>
                  </a:extLst>
                </p14:cNvPr>
                <p14:cNvContentPartPr/>
                <p14:nvPr/>
              </p14:nvContentPartPr>
              <p14:xfrm>
                <a:off x="3790162" y="2099912"/>
                <a:ext cx="140040" cy="136440"/>
              </p14:xfrm>
            </p:contentPart>
          </mc:Choice>
          <mc:Fallback xmlns="">
            <p:pic>
              <p:nvPicPr>
                <p:cNvPr id="64" name="Freihand 63">
                  <a:extLst>
                    <a:ext uri="{FF2B5EF4-FFF2-40B4-BE49-F238E27FC236}">
                      <a16:creationId xmlns:a16="http://schemas.microsoft.com/office/drawing/2014/main" id="{D9061E47-E19F-4919-93A2-ED577BBB8E32}"/>
                    </a:ext>
                  </a:extLst>
                </p:cNvPr>
                <p:cNvPicPr/>
                <p:nvPr/>
              </p:nvPicPr>
              <p:blipFill>
                <a:blip r:embed="rId102"/>
                <a:stretch>
                  <a:fillRect/>
                </a:stretch>
              </p:blipFill>
              <p:spPr>
                <a:xfrm>
                  <a:off x="3785842" y="2095592"/>
                  <a:ext cx="148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9" name="Freihand 28">
                  <a:extLst>
                    <a:ext uri="{FF2B5EF4-FFF2-40B4-BE49-F238E27FC236}">
                      <a16:creationId xmlns:a16="http://schemas.microsoft.com/office/drawing/2014/main" id="{E0245A83-C77C-491C-8A2F-9A598D845C89}"/>
                    </a:ext>
                  </a:extLst>
                </p14:cNvPr>
                <p14:cNvContentPartPr/>
                <p14:nvPr/>
              </p14:nvContentPartPr>
              <p14:xfrm>
                <a:off x="6568282" y="1656392"/>
                <a:ext cx="1519920" cy="717120"/>
              </p14:xfrm>
            </p:contentPart>
          </mc:Choice>
          <mc:Fallback xmlns="">
            <p:pic>
              <p:nvPicPr>
                <p:cNvPr id="29" name="Freihand 28">
                  <a:extLst>
                    <a:ext uri="{FF2B5EF4-FFF2-40B4-BE49-F238E27FC236}">
                      <a16:creationId xmlns:a16="http://schemas.microsoft.com/office/drawing/2014/main" id="{E0245A83-C77C-491C-8A2F-9A598D845C89}"/>
                    </a:ext>
                  </a:extLst>
                </p:cNvPr>
                <p:cNvPicPr/>
                <p:nvPr/>
              </p:nvPicPr>
              <p:blipFill>
                <a:blip r:embed="rId104"/>
                <a:stretch>
                  <a:fillRect/>
                </a:stretch>
              </p:blipFill>
              <p:spPr>
                <a:xfrm>
                  <a:off x="6563962" y="1652072"/>
                  <a:ext cx="1528560"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9" name="Freihand 38">
                  <a:extLst>
                    <a:ext uri="{FF2B5EF4-FFF2-40B4-BE49-F238E27FC236}">
                      <a16:creationId xmlns:a16="http://schemas.microsoft.com/office/drawing/2014/main" id="{70AE4B7D-5B92-4DB3-B225-2D2A439DD39A}"/>
                    </a:ext>
                  </a:extLst>
                </p14:cNvPr>
                <p14:cNvContentPartPr/>
                <p14:nvPr/>
              </p14:nvContentPartPr>
              <p14:xfrm>
                <a:off x="7400602" y="1305032"/>
                <a:ext cx="163440" cy="261000"/>
              </p14:xfrm>
            </p:contentPart>
          </mc:Choice>
          <mc:Fallback xmlns="">
            <p:pic>
              <p:nvPicPr>
                <p:cNvPr id="39" name="Freihand 38">
                  <a:extLst>
                    <a:ext uri="{FF2B5EF4-FFF2-40B4-BE49-F238E27FC236}">
                      <a16:creationId xmlns:a16="http://schemas.microsoft.com/office/drawing/2014/main" id="{70AE4B7D-5B92-4DB3-B225-2D2A439DD39A}"/>
                    </a:ext>
                  </a:extLst>
                </p:cNvPr>
                <p:cNvPicPr/>
                <p:nvPr/>
              </p:nvPicPr>
              <p:blipFill>
                <a:blip r:embed="rId106"/>
                <a:stretch>
                  <a:fillRect/>
                </a:stretch>
              </p:blipFill>
              <p:spPr>
                <a:xfrm>
                  <a:off x="7396282" y="1300712"/>
                  <a:ext cx="172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Freihand 54">
                  <a:extLst>
                    <a:ext uri="{FF2B5EF4-FFF2-40B4-BE49-F238E27FC236}">
                      <a16:creationId xmlns:a16="http://schemas.microsoft.com/office/drawing/2014/main" id="{646BED68-0E6A-473E-B756-B5CE3BA9D1BE}"/>
                    </a:ext>
                  </a:extLst>
                </p14:cNvPr>
                <p14:cNvContentPartPr/>
                <p14:nvPr/>
              </p14:nvContentPartPr>
              <p14:xfrm>
                <a:off x="8016562" y="1583312"/>
                <a:ext cx="868320" cy="753120"/>
              </p14:xfrm>
            </p:contentPart>
          </mc:Choice>
          <mc:Fallback xmlns="">
            <p:pic>
              <p:nvPicPr>
                <p:cNvPr id="55" name="Freihand 54">
                  <a:extLst>
                    <a:ext uri="{FF2B5EF4-FFF2-40B4-BE49-F238E27FC236}">
                      <a16:creationId xmlns:a16="http://schemas.microsoft.com/office/drawing/2014/main" id="{646BED68-0E6A-473E-B756-B5CE3BA9D1BE}"/>
                    </a:ext>
                  </a:extLst>
                </p:cNvPr>
                <p:cNvPicPr/>
                <p:nvPr/>
              </p:nvPicPr>
              <p:blipFill>
                <a:blip r:embed="rId108"/>
                <a:stretch>
                  <a:fillRect/>
                </a:stretch>
              </p:blipFill>
              <p:spPr>
                <a:xfrm>
                  <a:off x="8012242" y="1578992"/>
                  <a:ext cx="876960" cy="761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Freihand 59">
                  <a:extLst>
                    <a:ext uri="{FF2B5EF4-FFF2-40B4-BE49-F238E27FC236}">
                      <a16:creationId xmlns:a16="http://schemas.microsoft.com/office/drawing/2014/main" id="{86F470B8-2A49-41C2-BB11-5A14997094ED}"/>
                    </a:ext>
                  </a:extLst>
                </p14:cNvPr>
                <p14:cNvContentPartPr/>
                <p14:nvPr/>
              </p14:nvContentPartPr>
              <p14:xfrm>
                <a:off x="8285122" y="1237712"/>
                <a:ext cx="209880" cy="207000"/>
              </p14:xfrm>
            </p:contentPart>
          </mc:Choice>
          <mc:Fallback xmlns="">
            <p:pic>
              <p:nvPicPr>
                <p:cNvPr id="60" name="Freihand 59">
                  <a:extLst>
                    <a:ext uri="{FF2B5EF4-FFF2-40B4-BE49-F238E27FC236}">
                      <a16:creationId xmlns:a16="http://schemas.microsoft.com/office/drawing/2014/main" id="{86F470B8-2A49-41C2-BB11-5A14997094ED}"/>
                    </a:ext>
                  </a:extLst>
                </p:cNvPr>
                <p:cNvPicPr/>
                <p:nvPr/>
              </p:nvPicPr>
              <p:blipFill>
                <a:blip r:embed="rId110"/>
                <a:stretch>
                  <a:fillRect/>
                </a:stretch>
              </p:blipFill>
              <p:spPr>
                <a:xfrm>
                  <a:off x="8280802" y="1233392"/>
                  <a:ext cx="218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0964B494-9A42-48F2-B49D-4795099FA677}"/>
                    </a:ext>
                  </a:extLst>
                </p14:cNvPr>
                <p14:cNvContentPartPr/>
                <p14:nvPr/>
              </p14:nvContentPartPr>
              <p14:xfrm>
                <a:off x="6391162" y="2134472"/>
                <a:ext cx="2353320" cy="539280"/>
              </p14:xfrm>
            </p:contentPart>
          </mc:Choice>
          <mc:Fallback xmlns="">
            <p:pic>
              <p:nvPicPr>
                <p:cNvPr id="66" name="Freihand 65">
                  <a:extLst>
                    <a:ext uri="{FF2B5EF4-FFF2-40B4-BE49-F238E27FC236}">
                      <a16:creationId xmlns:a16="http://schemas.microsoft.com/office/drawing/2014/main" id="{0964B494-9A42-48F2-B49D-4795099FA677}"/>
                    </a:ext>
                  </a:extLst>
                </p:cNvPr>
                <p:cNvPicPr/>
                <p:nvPr/>
              </p:nvPicPr>
              <p:blipFill>
                <a:blip r:embed="rId112"/>
                <a:stretch>
                  <a:fillRect/>
                </a:stretch>
              </p:blipFill>
              <p:spPr>
                <a:xfrm>
                  <a:off x="6386842" y="2130152"/>
                  <a:ext cx="236196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3A03C15D-3996-4797-A276-9F7BAB100AA8}"/>
                    </a:ext>
                  </a:extLst>
                </p14:cNvPr>
                <p14:cNvContentPartPr/>
                <p14:nvPr/>
              </p14:nvContentPartPr>
              <p14:xfrm>
                <a:off x="8767882" y="2099912"/>
                <a:ext cx="84600" cy="121320"/>
              </p14:xfrm>
            </p:contentPart>
          </mc:Choice>
          <mc:Fallback xmlns="">
            <p:pic>
              <p:nvPicPr>
                <p:cNvPr id="68" name="Freihand 67">
                  <a:extLst>
                    <a:ext uri="{FF2B5EF4-FFF2-40B4-BE49-F238E27FC236}">
                      <a16:creationId xmlns:a16="http://schemas.microsoft.com/office/drawing/2014/main" id="{3A03C15D-3996-4797-A276-9F7BAB100AA8}"/>
                    </a:ext>
                  </a:extLst>
                </p:cNvPr>
                <p:cNvPicPr/>
                <p:nvPr/>
              </p:nvPicPr>
              <p:blipFill>
                <a:blip r:embed="rId114"/>
                <a:stretch>
                  <a:fillRect/>
                </a:stretch>
              </p:blipFill>
              <p:spPr>
                <a:xfrm>
                  <a:off x="8763562" y="2095592"/>
                  <a:ext cx="93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F5EBF433-90C6-4A25-A40F-D1A4546E9312}"/>
                    </a:ext>
                  </a:extLst>
                </p14:cNvPr>
                <p14:cNvContentPartPr/>
                <p14:nvPr/>
              </p14:nvContentPartPr>
              <p14:xfrm>
                <a:off x="8812162" y="2129432"/>
                <a:ext cx="41400" cy="185400"/>
              </p14:xfrm>
            </p:contentPart>
          </mc:Choice>
          <mc:Fallback xmlns="">
            <p:pic>
              <p:nvPicPr>
                <p:cNvPr id="69" name="Freihand 68">
                  <a:extLst>
                    <a:ext uri="{FF2B5EF4-FFF2-40B4-BE49-F238E27FC236}">
                      <a16:creationId xmlns:a16="http://schemas.microsoft.com/office/drawing/2014/main" id="{F5EBF433-90C6-4A25-A40F-D1A4546E9312}"/>
                    </a:ext>
                  </a:extLst>
                </p:cNvPr>
                <p:cNvPicPr/>
                <p:nvPr/>
              </p:nvPicPr>
              <p:blipFill>
                <a:blip r:embed="rId116"/>
                <a:stretch>
                  <a:fillRect/>
                </a:stretch>
              </p:blipFill>
              <p:spPr>
                <a:xfrm>
                  <a:off x="8807842" y="2125112"/>
                  <a:ext cx="50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70D71CC9-7A41-4567-BA94-DC75399BD97D}"/>
                    </a:ext>
                  </a:extLst>
                </p14:cNvPr>
                <p14:cNvContentPartPr/>
                <p14:nvPr/>
              </p14:nvContentPartPr>
              <p14:xfrm>
                <a:off x="2765962" y="2529032"/>
                <a:ext cx="3142080" cy="657000"/>
              </p14:xfrm>
            </p:contentPart>
          </mc:Choice>
          <mc:Fallback xmlns="">
            <p:pic>
              <p:nvPicPr>
                <p:cNvPr id="70" name="Freihand 69">
                  <a:extLst>
                    <a:ext uri="{FF2B5EF4-FFF2-40B4-BE49-F238E27FC236}">
                      <a16:creationId xmlns:a16="http://schemas.microsoft.com/office/drawing/2014/main" id="{70D71CC9-7A41-4567-BA94-DC75399BD97D}"/>
                    </a:ext>
                  </a:extLst>
                </p:cNvPr>
                <p:cNvPicPr/>
                <p:nvPr/>
              </p:nvPicPr>
              <p:blipFill>
                <a:blip r:embed="rId118"/>
                <a:stretch>
                  <a:fillRect/>
                </a:stretch>
              </p:blipFill>
              <p:spPr>
                <a:xfrm>
                  <a:off x="2761642" y="2524712"/>
                  <a:ext cx="3150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705F8170-9978-47C4-8B88-33A570CDD210}"/>
                    </a:ext>
                  </a:extLst>
                </p14:cNvPr>
                <p14:cNvContentPartPr/>
                <p14:nvPr/>
              </p14:nvContentPartPr>
              <p14:xfrm>
                <a:off x="5498722" y="2520392"/>
                <a:ext cx="120240" cy="171720"/>
              </p14:xfrm>
            </p:contentPart>
          </mc:Choice>
          <mc:Fallback xmlns="">
            <p:pic>
              <p:nvPicPr>
                <p:cNvPr id="71" name="Freihand 70">
                  <a:extLst>
                    <a:ext uri="{FF2B5EF4-FFF2-40B4-BE49-F238E27FC236}">
                      <a16:creationId xmlns:a16="http://schemas.microsoft.com/office/drawing/2014/main" id="{705F8170-9978-47C4-8B88-33A570CDD210}"/>
                    </a:ext>
                  </a:extLst>
                </p:cNvPr>
                <p:cNvPicPr/>
                <p:nvPr/>
              </p:nvPicPr>
              <p:blipFill>
                <a:blip r:embed="rId120"/>
                <a:stretch>
                  <a:fillRect/>
                </a:stretch>
              </p:blipFill>
              <p:spPr>
                <a:xfrm>
                  <a:off x="5494402" y="2516072"/>
                  <a:ext cx="128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D7B65AFE-C365-4677-B130-671AD838D3BA}"/>
                    </a:ext>
                  </a:extLst>
                </p14:cNvPr>
                <p14:cNvContentPartPr/>
                <p14:nvPr/>
              </p14:nvContentPartPr>
              <p14:xfrm>
                <a:off x="5513482" y="2508512"/>
                <a:ext cx="139680" cy="18720"/>
              </p14:xfrm>
            </p:contentPart>
          </mc:Choice>
          <mc:Fallback xmlns="">
            <p:pic>
              <p:nvPicPr>
                <p:cNvPr id="72" name="Freihand 71">
                  <a:extLst>
                    <a:ext uri="{FF2B5EF4-FFF2-40B4-BE49-F238E27FC236}">
                      <a16:creationId xmlns:a16="http://schemas.microsoft.com/office/drawing/2014/main" id="{D7B65AFE-C365-4677-B130-671AD838D3BA}"/>
                    </a:ext>
                  </a:extLst>
                </p:cNvPr>
                <p:cNvPicPr/>
                <p:nvPr/>
              </p:nvPicPr>
              <p:blipFill>
                <a:blip r:embed="rId122"/>
                <a:stretch>
                  <a:fillRect/>
                </a:stretch>
              </p:blipFill>
              <p:spPr>
                <a:xfrm>
                  <a:off x="5509162" y="2504192"/>
                  <a:ext cx="148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1F654099-BFA0-421A-A524-3CA2326E3B2B}"/>
                    </a:ext>
                  </a:extLst>
                </p14:cNvPr>
                <p14:cNvContentPartPr/>
                <p14:nvPr/>
              </p14:nvContentPartPr>
              <p14:xfrm>
                <a:off x="240202" y="3059312"/>
                <a:ext cx="2501280" cy="676800"/>
              </p14:xfrm>
            </p:contentPart>
          </mc:Choice>
          <mc:Fallback xmlns="">
            <p:pic>
              <p:nvPicPr>
                <p:cNvPr id="73" name="Freihand 72">
                  <a:extLst>
                    <a:ext uri="{FF2B5EF4-FFF2-40B4-BE49-F238E27FC236}">
                      <a16:creationId xmlns:a16="http://schemas.microsoft.com/office/drawing/2014/main" id="{1F654099-BFA0-421A-A524-3CA2326E3B2B}"/>
                    </a:ext>
                  </a:extLst>
                </p:cNvPr>
                <p:cNvPicPr/>
                <p:nvPr/>
              </p:nvPicPr>
              <p:blipFill>
                <a:blip r:embed="rId124"/>
                <a:stretch>
                  <a:fillRect/>
                </a:stretch>
              </p:blipFill>
              <p:spPr>
                <a:xfrm>
                  <a:off x="235882" y="3054992"/>
                  <a:ext cx="2509920" cy="685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F56F51E1-294A-48F7-851E-7A6CA2EB1934}"/>
                    </a:ext>
                  </a:extLst>
                </p14:cNvPr>
                <p14:cNvContentPartPr/>
                <p14:nvPr/>
              </p14:nvContentPartPr>
              <p14:xfrm>
                <a:off x="2308762" y="3520832"/>
                <a:ext cx="166680" cy="285120"/>
              </p14:xfrm>
            </p:contentPart>
          </mc:Choice>
          <mc:Fallback xmlns="">
            <p:pic>
              <p:nvPicPr>
                <p:cNvPr id="74" name="Freihand 73">
                  <a:extLst>
                    <a:ext uri="{FF2B5EF4-FFF2-40B4-BE49-F238E27FC236}">
                      <a16:creationId xmlns:a16="http://schemas.microsoft.com/office/drawing/2014/main" id="{F56F51E1-294A-48F7-851E-7A6CA2EB1934}"/>
                    </a:ext>
                  </a:extLst>
                </p:cNvPr>
                <p:cNvPicPr/>
                <p:nvPr/>
              </p:nvPicPr>
              <p:blipFill>
                <a:blip r:embed="rId126"/>
                <a:stretch>
                  <a:fillRect/>
                </a:stretch>
              </p:blipFill>
              <p:spPr>
                <a:xfrm>
                  <a:off x="2304442" y="3516512"/>
                  <a:ext cx="175320" cy="29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59" name="Freihand 58">
                <a:extLst>
                  <a:ext uri="{FF2B5EF4-FFF2-40B4-BE49-F238E27FC236}">
                    <a16:creationId xmlns:a16="http://schemas.microsoft.com/office/drawing/2014/main" id="{1C5BE595-CD88-45D4-8893-DE178C1808D3}"/>
                  </a:ext>
                </a:extLst>
              </p14:cNvPr>
              <p14:cNvContentPartPr/>
              <p14:nvPr/>
            </p14:nvContentPartPr>
            <p14:xfrm>
              <a:off x="1049842" y="1501952"/>
              <a:ext cx="4326120" cy="920160"/>
            </p14:xfrm>
          </p:contentPart>
        </mc:Choice>
        <mc:Fallback xmlns="">
          <p:pic>
            <p:nvPicPr>
              <p:cNvPr id="59" name="Freihand 58">
                <a:extLst>
                  <a:ext uri="{FF2B5EF4-FFF2-40B4-BE49-F238E27FC236}">
                    <a16:creationId xmlns:a16="http://schemas.microsoft.com/office/drawing/2014/main" id="{1C5BE595-CD88-45D4-8893-DE178C1808D3}"/>
                  </a:ext>
                </a:extLst>
              </p:cNvPr>
              <p:cNvPicPr/>
              <p:nvPr/>
            </p:nvPicPr>
            <p:blipFill>
              <a:blip r:embed="rId128"/>
              <a:stretch>
                <a:fillRect/>
              </a:stretch>
            </p:blipFill>
            <p:spPr>
              <a:xfrm>
                <a:off x="1045522" y="1497632"/>
                <a:ext cx="4334760" cy="92880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B208367-2450-4B2D-BFCB-B8D57061FCB2}"/>
                  </a:ext>
                </a:extLst>
              </p14:cNvPr>
              <p14:cNvContentPartPr/>
              <p14:nvPr/>
            </p14:nvContentPartPr>
            <p14:xfrm>
              <a:off x="3545002" y="1424192"/>
              <a:ext cx="5272200" cy="1590840"/>
            </p14:xfrm>
          </p:contentPart>
        </mc:Choice>
        <mc:Fallback xmlns="">
          <p:pic>
            <p:nvPicPr>
              <p:cNvPr id="2" name="Freihand 1">
                <a:extLst>
                  <a:ext uri="{FF2B5EF4-FFF2-40B4-BE49-F238E27FC236}">
                    <a16:creationId xmlns:a16="http://schemas.microsoft.com/office/drawing/2014/main" id="{BB208367-2450-4B2D-BFCB-B8D57061FCB2}"/>
                  </a:ext>
                </a:extLst>
              </p:cNvPr>
              <p:cNvPicPr/>
              <p:nvPr/>
            </p:nvPicPr>
            <p:blipFill>
              <a:blip r:embed="rId4"/>
              <a:stretch>
                <a:fillRect/>
              </a:stretch>
            </p:blipFill>
            <p:spPr>
              <a:xfrm>
                <a:off x="3540682" y="1419872"/>
                <a:ext cx="5280840" cy="1599480"/>
              </a:xfrm>
              <a:prstGeom prst="rect">
                <a:avLst/>
              </a:prstGeom>
            </p:spPr>
          </p:pic>
        </mc:Fallback>
      </mc:AlternateContent>
      <p:grpSp>
        <p:nvGrpSpPr>
          <p:cNvPr id="8" name="Gruppieren 7">
            <a:extLst>
              <a:ext uri="{FF2B5EF4-FFF2-40B4-BE49-F238E27FC236}">
                <a16:creationId xmlns:a16="http://schemas.microsoft.com/office/drawing/2014/main" id="{3691A2E1-2AB8-41E1-835A-8A4F901C023F}"/>
              </a:ext>
            </a:extLst>
          </p:cNvPr>
          <p:cNvGrpSpPr/>
          <p:nvPr/>
        </p:nvGrpSpPr>
        <p:grpSpPr>
          <a:xfrm>
            <a:off x="4992562" y="1418432"/>
            <a:ext cx="544680" cy="200520"/>
            <a:chOff x="4992562" y="1418432"/>
            <a:chExt cx="544680" cy="2005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9D3D494-CACF-4ED7-9D1D-B8329014CF1C}"/>
                    </a:ext>
                  </a:extLst>
                </p14:cNvPr>
                <p14:cNvContentPartPr/>
                <p14:nvPr/>
              </p14:nvContentPartPr>
              <p14:xfrm>
                <a:off x="4992562" y="1418432"/>
                <a:ext cx="110520" cy="200520"/>
              </p14:xfrm>
            </p:contentPart>
          </mc:Choice>
          <mc:Fallback xmlns="">
            <p:pic>
              <p:nvPicPr>
                <p:cNvPr id="3" name="Freihand 2">
                  <a:extLst>
                    <a:ext uri="{FF2B5EF4-FFF2-40B4-BE49-F238E27FC236}">
                      <a16:creationId xmlns:a16="http://schemas.microsoft.com/office/drawing/2014/main" id="{49D3D494-CACF-4ED7-9D1D-B8329014CF1C}"/>
                    </a:ext>
                  </a:extLst>
                </p:cNvPr>
                <p:cNvPicPr/>
                <p:nvPr/>
              </p:nvPicPr>
              <p:blipFill>
                <a:blip r:embed="rId6"/>
                <a:stretch>
                  <a:fillRect/>
                </a:stretch>
              </p:blipFill>
              <p:spPr>
                <a:xfrm>
                  <a:off x="4988242" y="1414112"/>
                  <a:ext cx="119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9E91B38-2048-4578-B276-1180DFD9D74D}"/>
                    </a:ext>
                  </a:extLst>
                </p14:cNvPr>
                <p14:cNvContentPartPr/>
                <p14:nvPr/>
              </p14:nvContentPartPr>
              <p14:xfrm>
                <a:off x="5149162" y="1429592"/>
                <a:ext cx="388080" cy="176760"/>
              </p14:xfrm>
            </p:contentPart>
          </mc:Choice>
          <mc:Fallback xmlns="">
            <p:pic>
              <p:nvPicPr>
                <p:cNvPr id="5" name="Freihand 4">
                  <a:extLst>
                    <a:ext uri="{FF2B5EF4-FFF2-40B4-BE49-F238E27FC236}">
                      <a16:creationId xmlns:a16="http://schemas.microsoft.com/office/drawing/2014/main" id="{39E91B38-2048-4578-B276-1180DFD9D74D}"/>
                    </a:ext>
                  </a:extLst>
                </p:cNvPr>
                <p:cNvPicPr/>
                <p:nvPr/>
              </p:nvPicPr>
              <p:blipFill>
                <a:blip r:embed="rId8"/>
                <a:stretch>
                  <a:fillRect/>
                </a:stretch>
              </p:blipFill>
              <p:spPr>
                <a:xfrm>
                  <a:off x="5144842" y="1425272"/>
                  <a:ext cx="396720" cy="185400"/>
                </a:xfrm>
                <a:prstGeom prst="rect">
                  <a:avLst/>
                </a:prstGeom>
              </p:spPr>
            </p:pic>
          </mc:Fallback>
        </mc:AlternateContent>
      </p:grpSp>
      <p:grpSp>
        <p:nvGrpSpPr>
          <p:cNvPr id="14" name="Gruppieren 13">
            <a:extLst>
              <a:ext uri="{FF2B5EF4-FFF2-40B4-BE49-F238E27FC236}">
                <a16:creationId xmlns:a16="http://schemas.microsoft.com/office/drawing/2014/main" id="{A524E762-45C2-4CD7-A367-D3307B86B140}"/>
              </a:ext>
            </a:extLst>
          </p:cNvPr>
          <p:cNvGrpSpPr/>
          <p:nvPr/>
        </p:nvGrpSpPr>
        <p:grpSpPr>
          <a:xfrm>
            <a:off x="7055002" y="1400072"/>
            <a:ext cx="596160" cy="348840"/>
            <a:chOff x="7055002" y="1400072"/>
            <a:chExt cx="596160" cy="34884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CB5877E-BA32-47AD-AA75-2CFABDAEFDF5}"/>
                    </a:ext>
                  </a:extLst>
                </p14:cNvPr>
                <p14:cNvContentPartPr/>
                <p14:nvPr/>
              </p14:nvContentPartPr>
              <p14:xfrm>
                <a:off x="7055002" y="1497632"/>
                <a:ext cx="166320" cy="251280"/>
              </p14:xfrm>
            </p:contentPart>
          </mc:Choice>
          <mc:Fallback xmlns="">
            <p:pic>
              <p:nvPicPr>
                <p:cNvPr id="9" name="Freihand 8">
                  <a:extLst>
                    <a:ext uri="{FF2B5EF4-FFF2-40B4-BE49-F238E27FC236}">
                      <a16:creationId xmlns:a16="http://schemas.microsoft.com/office/drawing/2014/main" id="{5CB5877E-BA32-47AD-AA75-2CFABDAEFDF5}"/>
                    </a:ext>
                  </a:extLst>
                </p:cNvPr>
                <p:cNvPicPr/>
                <p:nvPr/>
              </p:nvPicPr>
              <p:blipFill>
                <a:blip r:embed="rId10"/>
                <a:stretch>
                  <a:fillRect/>
                </a:stretch>
              </p:blipFill>
              <p:spPr>
                <a:xfrm>
                  <a:off x="7050682" y="1493312"/>
                  <a:ext cx="1749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A7B833A-40C8-49EA-9298-CB5CC242A912}"/>
                    </a:ext>
                  </a:extLst>
                </p14:cNvPr>
                <p14:cNvContentPartPr/>
                <p14:nvPr/>
              </p14:nvContentPartPr>
              <p14:xfrm>
                <a:off x="7254802" y="1501232"/>
                <a:ext cx="96480" cy="118800"/>
              </p14:xfrm>
            </p:contentPart>
          </mc:Choice>
          <mc:Fallback xmlns="">
            <p:pic>
              <p:nvPicPr>
                <p:cNvPr id="10" name="Freihand 9">
                  <a:extLst>
                    <a:ext uri="{FF2B5EF4-FFF2-40B4-BE49-F238E27FC236}">
                      <a16:creationId xmlns:a16="http://schemas.microsoft.com/office/drawing/2014/main" id="{0A7B833A-40C8-49EA-9298-CB5CC242A912}"/>
                    </a:ext>
                  </a:extLst>
                </p:cNvPr>
                <p:cNvPicPr/>
                <p:nvPr/>
              </p:nvPicPr>
              <p:blipFill>
                <a:blip r:embed="rId12"/>
                <a:stretch>
                  <a:fillRect/>
                </a:stretch>
              </p:blipFill>
              <p:spPr>
                <a:xfrm>
                  <a:off x="7250482" y="1496912"/>
                  <a:ext cx="105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50397B52-139B-431E-A217-3D4A015D5373}"/>
                    </a:ext>
                  </a:extLst>
                </p14:cNvPr>
                <p14:cNvContentPartPr/>
                <p14:nvPr/>
              </p14:nvContentPartPr>
              <p14:xfrm>
                <a:off x="7347682" y="1400072"/>
                <a:ext cx="303480" cy="200520"/>
              </p14:xfrm>
            </p:contentPart>
          </mc:Choice>
          <mc:Fallback xmlns="">
            <p:pic>
              <p:nvPicPr>
                <p:cNvPr id="12" name="Freihand 11">
                  <a:extLst>
                    <a:ext uri="{FF2B5EF4-FFF2-40B4-BE49-F238E27FC236}">
                      <a16:creationId xmlns:a16="http://schemas.microsoft.com/office/drawing/2014/main" id="{50397B52-139B-431E-A217-3D4A015D5373}"/>
                    </a:ext>
                  </a:extLst>
                </p:cNvPr>
                <p:cNvPicPr/>
                <p:nvPr/>
              </p:nvPicPr>
              <p:blipFill>
                <a:blip r:embed="rId14"/>
                <a:stretch>
                  <a:fillRect/>
                </a:stretch>
              </p:blipFill>
              <p:spPr>
                <a:xfrm>
                  <a:off x="7343362" y="1395752"/>
                  <a:ext cx="312120" cy="209160"/>
                </a:xfrm>
                <a:prstGeom prst="rect">
                  <a:avLst/>
                </a:prstGeom>
              </p:spPr>
            </p:pic>
          </mc:Fallback>
        </mc:AlternateContent>
      </p:grpSp>
      <p:grpSp>
        <p:nvGrpSpPr>
          <p:cNvPr id="54" name="Gruppieren 53">
            <a:extLst>
              <a:ext uri="{FF2B5EF4-FFF2-40B4-BE49-F238E27FC236}">
                <a16:creationId xmlns:a16="http://schemas.microsoft.com/office/drawing/2014/main" id="{577B5A49-A731-4964-95AC-198CE141B788}"/>
              </a:ext>
            </a:extLst>
          </p:cNvPr>
          <p:cNvGrpSpPr/>
          <p:nvPr/>
        </p:nvGrpSpPr>
        <p:grpSpPr>
          <a:xfrm>
            <a:off x="8487082" y="1725152"/>
            <a:ext cx="1816200" cy="718920"/>
            <a:chOff x="8487082" y="1725152"/>
            <a:chExt cx="1816200" cy="718920"/>
          </a:xfrm>
        </p:grpSpPr>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D1662DE8-31B5-485A-AFBB-B7D745C463C4}"/>
                    </a:ext>
                  </a:extLst>
                </p14:cNvPr>
                <p14:cNvContentPartPr/>
                <p14:nvPr/>
              </p14:nvContentPartPr>
              <p14:xfrm>
                <a:off x="8487082" y="2157152"/>
                <a:ext cx="230400" cy="20880"/>
              </p14:xfrm>
            </p:contentPart>
          </mc:Choice>
          <mc:Fallback xmlns="">
            <p:pic>
              <p:nvPicPr>
                <p:cNvPr id="20" name="Freihand 19">
                  <a:extLst>
                    <a:ext uri="{FF2B5EF4-FFF2-40B4-BE49-F238E27FC236}">
                      <a16:creationId xmlns:a16="http://schemas.microsoft.com/office/drawing/2014/main" id="{D1662DE8-31B5-485A-AFBB-B7D745C463C4}"/>
                    </a:ext>
                  </a:extLst>
                </p:cNvPr>
                <p:cNvPicPr/>
                <p:nvPr/>
              </p:nvPicPr>
              <p:blipFill>
                <a:blip r:embed="rId16"/>
                <a:stretch>
                  <a:fillRect/>
                </a:stretch>
              </p:blipFill>
              <p:spPr>
                <a:xfrm>
                  <a:off x="8482762" y="2152832"/>
                  <a:ext cx="239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3A64C2C8-3AE7-4883-9DD6-B1A0B399DB5B}"/>
                    </a:ext>
                  </a:extLst>
                </p14:cNvPr>
                <p14:cNvContentPartPr/>
                <p14:nvPr/>
              </p14:nvContentPartPr>
              <p14:xfrm>
                <a:off x="8533882" y="2205392"/>
                <a:ext cx="200880" cy="21600"/>
              </p14:xfrm>
            </p:contentPart>
          </mc:Choice>
          <mc:Fallback xmlns="">
            <p:pic>
              <p:nvPicPr>
                <p:cNvPr id="21" name="Freihand 20">
                  <a:extLst>
                    <a:ext uri="{FF2B5EF4-FFF2-40B4-BE49-F238E27FC236}">
                      <a16:creationId xmlns:a16="http://schemas.microsoft.com/office/drawing/2014/main" id="{3A64C2C8-3AE7-4883-9DD6-B1A0B399DB5B}"/>
                    </a:ext>
                  </a:extLst>
                </p:cNvPr>
                <p:cNvPicPr/>
                <p:nvPr/>
              </p:nvPicPr>
              <p:blipFill>
                <a:blip r:embed="rId18"/>
                <a:stretch>
                  <a:fillRect/>
                </a:stretch>
              </p:blipFill>
              <p:spPr>
                <a:xfrm>
                  <a:off x="8529562" y="2201072"/>
                  <a:ext cx="209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EDED1E48-F2AB-453B-9C82-4E62A84F19D4}"/>
                    </a:ext>
                  </a:extLst>
                </p14:cNvPr>
                <p14:cNvContentPartPr/>
                <p14:nvPr/>
              </p14:nvContentPartPr>
              <p14:xfrm>
                <a:off x="8972722" y="1906952"/>
                <a:ext cx="5400" cy="111600"/>
              </p14:xfrm>
            </p:contentPart>
          </mc:Choice>
          <mc:Fallback xmlns="">
            <p:pic>
              <p:nvPicPr>
                <p:cNvPr id="23" name="Freihand 22">
                  <a:extLst>
                    <a:ext uri="{FF2B5EF4-FFF2-40B4-BE49-F238E27FC236}">
                      <a16:creationId xmlns:a16="http://schemas.microsoft.com/office/drawing/2014/main" id="{EDED1E48-F2AB-453B-9C82-4E62A84F19D4}"/>
                    </a:ext>
                  </a:extLst>
                </p:cNvPr>
                <p:cNvPicPr/>
                <p:nvPr/>
              </p:nvPicPr>
              <p:blipFill>
                <a:blip r:embed="rId20"/>
                <a:stretch>
                  <a:fillRect/>
                </a:stretch>
              </p:blipFill>
              <p:spPr>
                <a:xfrm>
                  <a:off x="8968402" y="1902632"/>
                  <a:ext cx="14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FE5AD412-FB8C-4ADF-8C27-75301AA35DEF}"/>
                    </a:ext>
                  </a:extLst>
                </p14:cNvPr>
                <p14:cNvContentPartPr/>
                <p14:nvPr/>
              </p14:nvContentPartPr>
              <p14:xfrm>
                <a:off x="8885242" y="1863032"/>
                <a:ext cx="150120" cy="178920"/>
              </p14:xfrm>
            </p:contentPart>
          </mc:Choice>
          <mc:Fallback xmlns="">
            <p:pic>
              <p:nvPicPr>
                <p:cNvPr id="24" name="Freihand 23">
                  <a:extLst>
                    <a:ext uri="{FF2B5EF4-FFF2-40B4-BE49-F238E27FC236}">
                      <a16:creationId xmlns:a16="http://schemas.microsoft.com/office/drawing/2014/main" id="{FE5AD412-FB8C-4ADF-8C27-75301AA35DEF}"/>
                    </a:ext>
                  </a:extLst>
                </p:cNvPr>
                <p:cNvPicPr/>
                <p:nvPr/>
              </p:nvPicPr>
              <p:blipFill>
                <a:blip r:embed="rId22"/>
                <a:stretch>
                  <a:fillRect/>
                </a:stretch>
              </p:blipFill>
              <p:spPr>
                <a:xfrm>
                  <a:off x="8880922" y="1858712"/>
                  <a:ext cx="158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C60D57C8-0AFB-4583-864E-2793E3A50EF6}"/>
                    </a:ext>
                  </a:extLst>
                </p14:cNvPr>
                <p14:cNvContentPartPr/>
                <p14:nvPr/>
              </p14:nvContentPartPr>
              <p14:xfrm>
                <a:off x="9095122" y="1893272"/>
                <a:ext cx="11880" cy="75240"/>
              </p14:xfrm>
            </p:contentPart>
          </mc:Choice>
          <mc:Fallback xmlns="">
            <p:pic>
              <p:nvPicPr>
                <p:cNvPr id="25" name="Freihand 24">
                  <a:extLst>
                    <a:ext uri="{FF2B5EF4-FFF2-40B4-BE49-F238E27FC236}">
                      <a16:creationId xmlns:a16="http://schemas.microsoft.com/office/drawing/2014/main" id="{C60D57C8-0AFB-4583-864E-2793E3A50EF6}"/>
                    </a:ext>
                  </a:extLst>
                </p:cNvPr>
                <p:cNvPicPr/>
                <p:nvPr/>
              </p:nvPicPr>
              <p:blipFill>
                <a:blip r:embed="rId24"/>
                <a:stretch>
                  <a:fillRect/>
                </a:stretch>
              </p:blipFill>
              <p:spPr>
                <a:xfrm>
                  <a:off x="9090802" y="1888952"/>
                  <a:ext cx="20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9FE32151-A4DD-4ADB-8163-3D33B4350CBC}"/>
                    </a:ext>
                  </a:extLst>
                </p14:cNvPr>
                <p14:cNvContentPartPr/>
                <p14:nvPr/>
              </p14:nvContentPartPr>
              <p14:xfrm>
                <a:off x="9078922" y="1817312"/>
                <a:ext cx="139680" cy="179640"/>
              </p14:xfrm>
            </p:contentPart>
          </mc:Choice>
          <mc:Fallback xmlns="">
            <p:pic>
              <p:nvPicPr>
                <p:cNvPr id="26" name="Freihand 25">
                  <a:extLst>
                    <a:ext uri="{FF2B5EF4-FFF2-40B4-BE49-F238E27FC236}">
                      <a16:creationId xmlns:a16="http://schemas.microsoft.com/office/drawing/2014/main" id="{9FE32151-A4DD-4ADB-8163-3D33B4350CBC}"/>
                    </a:ext>
                  </a:extLst>
                </p:cNvPr>
                <p:cNvPicPr/>
                <p:nvPr/>
              </p:nvPicPr>
              <p:blipFill>
                <a:blip r:embed="rId26"/>
                <a:stretch>
                  <a:fillRect/>
                </a:stretch>
              </p:blipFill>
              <p:spPr>
                <a:xfrm>
                  <a:off x="9074602" y="1812992"/>
                  <a:ext cx="148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C396817B-7459-41E3-9F48-36BE2A6BB6D6}"/>
                    </a:ext>
                  </a:extLst>
                </p14:cNvPr>
                <p14:cNvContentPartPr/>
                <p14:nvPr/>
              </p14:nvContentPartPr>
              <p14:xfrm>
                <a:off x="9264682" y="1900472"/>
                <a:ext cx="80640" cy="22320"/>
              </p14:xfrm>
            </p:contentPart>
          </mc:Choice>
          <mc:Fallback xmlns="">
            <p:pic>
              <p:nvPicPr>
                <p:cNvPr id="27" name="Freihand 26">
                  <a:extLst>
                    <a:ext uri="{FF2B5EF4-FFF2-40B4-BE49-F238E27FC236}">
                      <a16:creationId xmlns:a16="http://schemas.microsoft.com/office/drawing/2014/main" id="{C396817B-7459-41E3-9F48-36BE2A6BB6D6}"/>
                    </a:ext>
                  </a:extLst>
                </p:cNvPr>
                <p:cNvPicPr/>
                <p:nvPr/>
              </p:nvPicPr>
              <p:blipFill>
                <a:blip r:embed="rId28"/>
                <a:stretch>
                  <a:fillRect/>
                </a:stretch>
              </p:blipFill>
              <p:spPr>
                <a:xfrm>
                  <a:off x="9260362" y="1896152"/>
                  <a:ext cx="89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98CC7D59-202C-4B9D-813D-EA9E924F2F39}"/>
                    </a:ext>
                  </a:extLst>
                </p14:cNvPr>
                <p14:cNvContentPartPr/>
                <p14:nvPr/>
              </p14:nvContentPartPr>
              <p14:xfrm>
                <a:off x="9436402" y="1832072"/>
                <a:ext cx="10080" cy="131040"/>
              </p14:xfrm>
            </p:contentPart>
          </mc:Choice>
          <mc:Fallback xmlns="">
            <p:pic>
              <p:nvPicPr>
                <p:cNvPr id="28" name="Freihand 27">
                  <a:extLst>
                    <a:ext uri="{FF2B5EF4-FFF2-40B4-BE49-F238E27FC236}">
                      <a16:creationId xmlns:a16="http://schemas.microsoft.com/office/drawing/2014/main" id="{98CC7D59-202C-4B9D-813D-EA9E924F2F39}"/>
                    </a:ext>
                  </a:extLst>
                </p:cNvPr>
                <p:cNvPicPr/>
                <p:nvPr/>
              </p:nvPicPr>
              <p:blipFill>
                <a:blip r:embed="rId30"/>
                <a:stretch>
                  <a:fillRect/>
                </a:stretch>
              </p:blipFill>
              <p:spPr>
                <a:xfrm>
                  <a:off x="9432082" y="1827752"/>
                  <a:ext cx="18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3DF28D44-5DA4-43BB-B45C-66035007E484}"/>
                    </a:ext>
                  </a:extLst>
                </p14:cNvPr>
                <p14:cNvContentPartPr/>
                <p14:nvPr/>
              </p14:nvContentPartPr>
              <p14:xfrm>
                <a:off x="9375202" y="1822352"/>
                <a:ext cx="160920" cy="137160"/>
              </p14:xfrm>
            </p:contentPart>
          </mc:Choice>
          <mc:Fallback xmlns="">
            <p:pic>
              <p:nvPicPr>
                <p:cNvPr id="29" name="Freihand 28">
                  <a:extLst>
                    <a:ext uri="{FF2B5EF4-FFF2-40B4-BE49-F238E27FC236}">
                      <a16:creationId xmlns:a16="http://schemas.microsoft.com/office/drawing/2014/main" id="{3DF28D44-5DA4-43BB-B45C-66035007E484}"/>
                    </a:ext>
                  </a:extLst>
                </p:cNvPr>
                <p:cNvPicPr/>
                <p:nvPr/>
              </p:nvPicPr>
              <p:blipFill>
                <a:blip r:embed="rId32"/>
                <a:stretch>
                  <a:fillRect/>
                </a:stretch>
              </p:blipFill>
              <p:spPr>
                <a:xfrm>
                  <a:off x="9370882" y="1818032"/>
                  <a:ext cx="169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7CB51B5B-59E6-45B7-997F-E159BE9AAD20}"/>
                    </a:ext>
                  </a:extLst>
                </p14:cNvPr>
                <p14:cNvContentPartPr/>
                <p14:nvPr/>
              </p14:nvContentPartPr>
              <p14:xfrm>
                <a:off x="9502282" y="1861232"/>
                <a:ext cx="118800" cy="76680"/>
              </p14:xfrm>
            </p:contentPart>
          </mc:Choice>
          <mc:Fallback xmlns="">
            <p:pic>
              <p:nvPicPr>
                <p:cNvPr id="30" name="Freihand 29">
                  <a:extLst>
                    <a:ext uri="{FF2B5EF4-FFF2-40B4-BE49-F238E27FC236}">
                      <a16:creationId xmlns:a16="http://schemas.microsoft.com/office/drawing/2014/main" id="{7CB51B5B-59E6-45B7-997F-E159BE9AAD20}"/>
                    </a:ext>
                  </a:extLst>
                </p:cNvPr>
                <p:cNvPicPr/>
                <p:nvPr/>
              </p:nvPicPr>
              <p:blipFill>
                <a:blip r:embed="rId34"/>
                <a:stretch>
                  <a:fillRect/>
                </a:stretch>
              </p:blipFill>
              <p:spPr>
                <a:xfrm>
                  <a:off x="9497962" y="1856912"/>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12DD5E61-324D-4956-84ED-DB84E6AE0AFB}"/>
                    </a:ext>
                  </a:extLst>
                </p14:cNvPr>
                <p14:cNvContentPartPr/>
                <p14:nvPr/>
              </p14:nvContentPartPr>
              <p14:xfrm>
                <a:off x="9613162" y="1809752"/>
                <a:ext cx="152640" cy="111240"/>
              </p14:xfrm>
            </p:contentPart>
          </mc:Choice>
          <mc:Fallback xmlns="">
            <p:pic>
              <p:nvPicPr>
                <p:cNvPr id="31" name="Freihand 30">
                  <a:extLst>
                    <a:ext uri="{FF2B5EF4-FFF2-40B4-BE49-F238E27FC236}">
                      <a16:creationId xmlns:a16="http://schemas.microsoft.com/office/drawing/2014/main" id="{12DD5E61-324D-4956-84ED-DB84E6AE0AFB}"/>
                    </a:ext>
                  </a:extLst>
                </p:cNvPr>
                <p:cNvPicPr/>
                <p:nvPr/>
              </p:nvPicPr>
              <p:blipFill>
                <a:blip r:embed="rId36"/>
                <a:stretch>
                  <a:fillRect/>
                </a:stretch>
              </p:blipFill>
              <p:spPr>
                <a:xfrm>
                  <a:off x="9608842" y="1805432"/>
                  <a:ext cx="161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AAB46B64-19B8-418C-9E00-5933D0662301}"/>
                    </a:ext>
                  </a:extLst>
                </p14:cNvPr>
                <p14:cNvContentPartPr/>
                <p14:nvPr/>
              </p14:nvContentPartPr>
              <p14:xfrm>
                <a:off x="9766522" y="1850792"/>
                <a:ext cx="97920" cy="81000"/>
              </p14:xfrm>
            </p:contentPart>
          </mc:Choice>
          <mc:Fallback xmlns="">
            <p:pic>
              <p:nvPicPr>
                <p:cNvPr id="32" name="Freihand 31">
                  <a:extLst>
                    <a:ext uri="{FF2B5EF4-FFF2-40B4-BE49-F238E27FC236}">
                      <a16:creationId xmlns:a16="http://schemas.microsoft.com/office/drawing/2014/main" id="{AAB46B64-19B8-418C-9E00-5933D0662301}"/>
                    </a:ext>
                  </a:extLst>
                </p:cNvPr>
                <p:cNvPicPr/>
                <p:nvPr/>
              </p:nvPicPr>
              <p:blipFill>
                <a:blip r:embed="rId38"/>
                <a:stretch>
                  <a:fillRect/>
                </a:stretch>
              </p:blipFill>
              <p:spPr>
                <a:xfrm>
                  <a:off x="9762202" y="1846472"/>
                  <a:ext cx="106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C4048596-3AC4-4ECE-A72F-E0B004550E5C}"/>
                    </a:ext>
                  </a:extLst>
                </p14:cNvPr>
                <p14:cNvContentPartPr/>
                <p14:nvPr/>
              </p14:nvContentPartPr>
              <p14:xfrm>
                <a:off x="9914842" y="1757912"/>
                <a:ext cx="78480" cy="171360"/>
              </p14:xfrm>
            </p:contentPart>
          </mc:Choice>
          <mc:Fallback xmlns="">
            <p:pic>
              <p:nvPicPr>
                <p:cNvPr id="33" name="Freihand 32">
                  <a:extLst>
                    <a:ext uri="{FF2B5EF4-FFF2-40B4-BE49-F238E27FC236}">
                      <a16:creationId xmlns:a16="http://schemas.microsoft.com/office/drawing/2014/main" id="{C4048596-3AC4-4ECE-A72F-E0B004550E5C}"/>
                    </a:ext>
                  </a:extLst>
                </p:cNvPr>
                <p:cNvPicPr/>
                <p:nvPr/>
              </p:nvPicPr>
              <p:blipFill>
                <a:blip r:embed="rId40"/>
                <a:stretch>
                  <a:fillRect/>
                </a:stretch>
              </p:blipFill>
              <p:spPr>
                <a:xfrm>
                  <a:off x="9910522" y="1753592"/>
                  <a:ext cx="87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9B1C63F9-4D18-4AC4-9148-8D27A4F0F4AA}"/>
                    </a:ext>
                  </a:extLst>
                </p14:cNvPr>
                <p14:cNvContentPartPr/>
                <p14:nvPr/>
              </p14:nvContentPartPr>
              <p14:xfrm>
                <a:off x="10026442" y="1768712"/>
                <a:ext cx="37440" cy="136080"/>
              </p14:xfrm>
            </p:contentPart>
          </mc:Choice>
          <mc:Fallback xmlns="">
            <p:pic>
              <p:nvPicPr>
                <p:cNvPr id="34" name="Freihand 33">
                  <a:extLst>
                    <a:ext uri="{FF2B5EF4-FFF2-40B4-BE49-F238E27FC236}">
                      <a16:creationId xmlns:a16="http://schemas.microsoft.com/office/drawing/2014/main" id="{9B1C63F9-4D18-4AC4-9148-8D27A4F0F4AA}"/>
                    </a:ext>
                  </a:extLst>
                </p:cNvPr>
                <p:cNvPicPr/>
                <p:nvPr/>
              </p:nvPicPr>
              <p:blipFill>
                <a:blip r:embed="rId42"/>
                <a:stretch>
                  <a:fillRect/>
                </a:stretch>
              </p:blipFill>
              <p:spPr>
                <a:xfrm>
                  <a:off x="10022122" y="1764392"/>
                  <a:ext cx="4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2EC0B0DF-1321-40C5-B509-A6E257EE6505}"/>
                    </a:ext>
                  </a:extLst>
                </p14:cNvPr>
                <p14:cNvContentPartPr/>
                <p14:nvPr/>
              </p14:nvContentPartPr>
              <p14:xfrm>
                <a:off x="9978202" y="1725152"/>
                <a:ext cx="145440" cy="238680"/>
              </p14:xfrm>
            </p:contentPart>
          </mc:Choice>
          <mc:Fallback xmlns="">
            <p:pic>
              <p:nvPicPr>
                <p:cNvPr id="35" name="Freihand 34">
                  <a:extLst>
                    <a:ext uri="{FF2B5EF4-FFF2-40B4-BE49-F238E27FC236}">
                      <a16:creationId xmlns:a16="http://schemas.microsoft.com/office/drawing/2014/main" id="{2EC0B0DF-1321-40C5-B509-A6E257EE6505}"/>
                    </a:ext>
                  </a:extLst>
                </p:cNvPr>
                <p:cNvPicPr/>
                <p:nvPr/>
              </p:nvPicPr>
              <p:blipFill>
                <a:blip r:embed="rId44"/>
                <a:stretch>
                  <a:fillRect/>
                </a:stretch>
              </p:blipFill>
              <p:spPr>
                <a:xfrm>
                  <a:off x="9973882" y="1720832"/>
                  <a:ext cx="154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C6B0CBFD-B8A1-492F-816D-D96BA01B55A7}"/>
                    </a:ext>
                  </a:extLst>
                </p14:cNvPr>
                <p14:cNvContentPartPr/>
                <p14:nvPr/>
              </p14:nvContentPartPr>
              <p14:xfrm>
                <a:off x="8882722" y="2062472"/>
                <a:ext cx="1175040" cy="51840"/>
              </p14:xfrm>
            </p:contentPart>
          </mc:Choice>
          <mc:Fallback xmlns="">
            <p:pic>
              <p:nvPicPr>
                <p:cNvPr id="36" name="Freihand 35">
                  <a:extLst>
                    <a:ext uri="{FF2B5EF4-FFF2-40B4-BE49-F238E27FC236}">
                      <a16:creationId xmlns:a16="http://schemas.microsoft.com/office/drawing/2014/main" id="{C6B0CBFD-B8A1-492F-816D-D96BA01B55A7}"/>
                    </a:ext>
                  </a:extLst>
                </p:cNvPr>
                <p:cNvPicPr/>
                <p:nvPr/>
              </p:nvPicPr>
              <p:blipFill>
                <a:blip r:embed="rId46"/>
                <a:stretch>
                  <a:fillRect/>
                </a:stretch>
              </p:blipFill>
              <p:spPr>
                <a:xfrm>
                  <a:off x="8878402" y="2058152"/>
                  <a:ext cx="1183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5F628990-AA56-4BEA-9CCF-4ED4AC388F45}"/>
                    </a:ext>
                  </a:extLst>
                </p14:cNvPr>
                <p14:cNvContentPartPr/>
                <p14:nvPr/>
              </p14:nvContentPartPr>
              <p14:xfrm>
                <a:off x="8944642" y="2271272"/>
                <a:ext cx="26640" cy="154080"/>
              </p14:xfrm>
            </p:contentPart>
          </mc:Choice>
          <mc:Fallback xmlns="">
            <p:pic>
              <p:nvPicPr>
                <p:cNvPr id="37" name="Freihand 36">
                  <a:extLst>
                    <a:ext uri="{FF2B5EF4-FFF2-40B4-BE49-F238E27FC236}">
                      <a16:creationId xmlns:a16="http://schemas.microsoft.com/office/drawing/2014/main" id="{5F628990-AA56-4BEA-9CCF-4ED4AC388F45}"/>
                    </a:ext>
                  </a:extLst>
                </p:cNvPr>
                <p:cNvPicPr/>
                <p:nvPr/>
              </p:nvPicPr>
              <p:blipFill>
                <a:blip r:embed="rId48"/>
                <a:stretch>
                  <a:fillRect/>
                </a:stretch>
              </p:blipFill>
              <p:spPr>
                <a:xfrm>
                  <a:off x="8940322" y="2266952"/>
                  <a:ext cx="35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BAA1616B-5720-4BBE-8567-B3C377398DD5}"/>
                    </a:ext>
                  </a:extLst>
                </p14:cNvPr>
                <p14:cNvContentPartPr/>
                <p14:nvPr/>
              </p14:nvContentPartPr>
              <p14:xfrm>
                <a:off x="8881642" y="2248952"/>
                <a:ext cx="158400" cy="195120"/>
              </p14:xfrm>
            </p:contentPart>
          </mc:Choice>
          <mc:Fallback xmlns="">
            <p:pic>
              <p:nvPicPr>
                <p:cNvPr id="38" name="Freihand 37">
                  <a:extLst>
                    <a:ext uri="{FF2B5EF4-FFF2-40B4-BE49-F238E27FC236}">
                      <a16:creationId xmlns:a16="http://schemas.microsoft.com/office/drawing/2014/main" id="{BAA1616B-5720-4BBE-8567-B3C377398DD5}"/>
                    </a:ext>
                  </a:extLst>
                </p:cNvPr>
                <p:cNvPicPr/>
                <p:nvPr/>
              </p:nvPicPr>
              <p:blipFill>
                <a:blip r:embed="rId50"/>
                <a:stretch>
                  <a:fillRect/>
                </a:stretch>
              </p:blipFill>
              <p:spPr>
                <a:xfrm>
                  <a:off x="8877322" y="2244632"/>
                  <a:ext cx="167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D2A0D4E3-B625-4852-9ADB-9D3B4792896B}"/>
                    </a:ext>
                  </a:extLst>
                </p14:cNvPr>
                <p14:cNvContentPartPr/>
                <p14:nvPr/>
              </p14:nvContentPartPr>
              <p14:xfrm>
                <a:off x="9113122" y="2295752"/>
                <a:ext cx="22320" cy="131400"/>
              </p14:xfrm>
            </p:contentPart>
          </mc:Choice>
          <mc:Fallback xmlns="">
            <p:pic>
              <p:nvPicPr>
                <p:cNvPr id="39" name="Freihand 38">
                  <a:extLst>
                    <a:ext uri="{FF2B5EF4-FFF2-40B4-BE49-F238E27FC236}">
                      <a16:creationId xmlns:a16="http://schemas.microsoft.com/office/drawing/2014/main" id="{D2A0D4E3-B625-4852-9ADB-9D3B4792896B}"/>
                    </a:ext>
                  </a:extLst>
                </p:cNvPr>
                <p:cNvPicPr/>
                <p:nvPr/>
              </p:nvPicPr>
              <p:blipFill>
                <a:blip r:embed="rId52"/>
                <a:stretch>
                  <a:fillRect/>
                </a:stretch>
              </p:blipFill>
              <p:spPr>
                <a:xfrm>
                  <a:off x="9108802" y="2291432"/>
                  <a:ext cx="30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EEC051A2-EB80-432A-8DB4-2BD95F50B5AE}"/>
                    </a:ext>
                  </a:extLst>
                </p14:cNvPr>
                <p14:cNvContentPartPr/>
                <p14:nvPr/>
              </p14:nvContentPartPr>
              <p14:xfrm>
                <a:off x="9208882" y="2290712"/>
                <a:ext cx="11880" cy="131040"/>
              </p14:xfrm>
            </p:contentPart>
          </mc:Choice>
          <mc:Fallback xmlns="">
            <p:pic>
              <p:nvPicPr>
                <p:cNvPr id="40" name="Freihand 39">
                  <a:extLst>
                    <a:ext uri="{FF2B5EF4-FFF2-40B4-BE49-F238E27FC236}">
                      <a16:creationId xmlns:a16="http://schemas.microsoft.com/office/drawing/2014/main" id="{EEC051A2-EB80-432A-8DB4-2BD95F50B5AE}"/>
                    </a:ext>
                  </a:extLst>
                </p:cNvPr>
                <p:cNvPicPr/>
                <p:nvPr/>
              </p:nvPicPr>
              <p:blipFill>
                <a:blip r:embed="rId54"/>
                <a:stretch>
                  <a:fillRect/>
                </a:stretch>
              </p:blipFill>
              <p:spPr>
                <a:xfrm>
                  <a:off x="9204562" y="2286392"/>
                  <a:ext cx="20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7AD504D7-6584-4565-B7EF-327904F487CD}"/>
                    </a:ext>
                  </a:extLst>
                </p14:cNvPr>
                <p14:cNvContentPartPr/>
                <p14:nvPr/>
              </p14:nvContentPartPr>
              <p14:xfrm>
                <a:off x="9154162" y="2252912"/>
                <a:ext cx="146880" cy="62640"/>
              </p14:xfrm>
            </p:contentPart>
          </mc:Choice>
          <mc:Fallback xmlns="">
            <p:pic>
              <p:nvPicPr>
                <p:cNvPr id="41" name="Freihand 40">
                  <a:extLst>
                    <a:ext uri="{FF2B5EF4-FFF2-40B4-BE49-F238E27FC236}">
                      <a16:creationId xmlns:a16="http://schemas.microsoft.com/office/drawing/2014/main" id="{7AD504D7-6584-4565-B7EF-327904F487CD}"/>
                    </a:ext>
                  </a:extLst>
                </p:cNvPr>
                <p:cNvPicPr/>
                <p:nvPr/>
              </p:nvPicPr>
              <p:blipFill>
                <a:blip r:embed="rId56"/>
                <a:stretch>
                  <a:fillRect/>
                </a:stretch>
              </p:blipFill>
              <p:spPr>
                <a:xfrm>
                  <a:off x="9149842" y="2248592"/>
                  <a:ext cx="155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1E06D029-522B-41DA-A3CA-5AA6CB9E50B9}"/>
                    </a:ext>
                  </a:extLst>
                </p14:cNvPr>
                <p14:cNvContentPartPr/>
                <p14:nvPr/>
              </p14:nvContentPartPr>
              <p14:xfrm>
                <a:off x="9308242" y="2341832"/>
                <a:ext cx="109800" cy="14400"/>
              </p14:xfrm>
            </p:contentPart>
          </mc:Choice>
          <mc:Fallback xmlns="">
            <p:pic>
              <p:nvPicPr>
                <p:cNvPr id="42" name="Freihand 41">
                  <a:extLst>
                    <a:ext uri="{FF2B5EF4-FFF2-40B4-BE49-F238E27FC236}">
                      <a16:creationId xmlns:a16="http://schemas.microsoft.com/office/drawing/2014/main" id="{1E06D029-522B-41DA-A3CA-5AA6CB9E50B9}"/>
                    </a:ext>
                  </a:extLst>
                </p:cNvPr>
                <p:cNvPicPr/>
                <p:nvPr/>
              </p:nvPicPr>
              <p:blipFill>
                <a:blip r:embed="rId58"/>
                <a:stretch>
                  <a:fillRect/>
                </a:stretch>
              </p:blipFill>
              <p:spPr>
                <a:xfrm>
                  <a:off x="9303922" y="2337512"/>
                  <a:ext cx="11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F2CE70DC-A7AB-49EA-8C0F-5295B5A57156}"/>
                    </a:ext>
                  </a:extLst>
                </p14:cNvPr>
                <p14:cNvContentPartPr/>
                <p14:nvPr/>
              </p14:nvContentPartPr>
              <p14:xfrm>
                <a:off x="9436402" y="2273072"/>
                <a:ext cx="11880" cy="147240"/>
              </p14:xfrm>
            </p:contentPart>
          </mc:Choice>
          <mc:Fallback xmlns="">
            <p:pic>
              <p:nvPicPr>
                <p:cNvPr id="43" name="Freihand 42">
                  <a:extLst>
                    <a:ext uri="{FF2B5EF4-FFF2-40B4-BE49-F238E27FC236}">
                      <a16:creationId xmlns:a16="http://schemas.microsoft.com/office/drawing/2014/main" id="{F2CE70DC-A7AB-49EA-8C0F-5295B5A57156}"/>
                    </a:ext>
                  </a:extLst>
                </p:cNvPr>
                <p:cNvPicPr/>
                <p:nvPr/>
              </p:nvPicPr>
              <p:blipFill>
                <a:blip r:embed="rId60"/>
                <a:stretch>
                  <a:fillRect/>
                </a:stretch>
              </p:blipFill>
              <p:spPr>
                <a:xfrm>
                  <a:off x="9432082" y="2268752"/>
                  <a:ext cx="20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2E9334C0-65BA-4822-A18F-6507D051CE76}"/>
                    </a:ext>
                  </a:extLst>
                </p14:cNvPr>
                <p14:cNvContentPartPr/>
                <p14:nvPr/>
              </p14:nvContentPartPr>
              <p14:xfrm>
                <a:off x="9388882" y="2344712"/>
                <a:ext cx="142920" cy="75960"/>
              </p14:xfrm>
            </p:contentPart>
          </mc:Choice>
          <mc:Fallback xmlns="">
            <p:pic>
              <p:nvPicPr>
                <p:cNvPr id="44" name="Freihand 43">
                  <a:extLst>
                    <a:ext uri="{FF2B5EF4-FFF2-40B4-BE49-F238E27FC236}">
                      <a16:creationId xmlns:a16="http://schemas.microsoft.com/office/drawing/2014/main" id="{2E9334C0-65BA-4822-A18F-6507D051CE76}"/>
                    </a:ext>
                  </a:extLst>
                </p:cNvPr>
                <p:cNvPicPr/>
                <p:nvPr/>
              </p:nvPicPr>
              <p:blipFill>
                <a:blip r:embed="rId62"/>
                <a:stretch>
                  <a:fillRect/>
                </a:stretch>
              </p:blipFill>
              <p:spPr>
                <a:xfrm>
                  <a:off x="9384562" y="2340392"/>
                  <a:ext cx="151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E3D0F118-FEA3-482D-BB9B-1E5E308932CC}"/>
                    </a:ext>
                  </a:extLst>
                </p14:cNvPr>
                <p14:cNvContentPartPr/>
                <p14:nvPr/>
              </p14:nvContentPartPr>
              <p14:xfrm>
                <a:off x="9377002" y="2271632"/>
                <a:ext cx="235440" cy="114840"/>
              </p14:xfrm>
            </p:contentPart>
          </mc:Choice>
          <mc:Fallback xmlns="">
            <p:pic>
              <p:nvPicPr>
                <p:cNvPr id="45" name="Freihand 44">
                  <a:extLst>
                    <a:ext uri="{FF2B5EF4-FFF2-40B4-BE49-F238E27FC236}">
                      <a16:creationId xmlns:a16="http://schemas.microsoft.com/office/drawing/2014/main" id="{E3D0F118-FEA3-482D-BB9B-1E5E308932CC}"/>
                    </a:ext>
                  </a:extLst>
                </p:cNvPr>
                <p:cNvPicPr/>
                <p:nvPr/>
              </p:nvPicPr>
              <p:blipFill>
                <a:blip r:embed="rId64"/>
                <a:stretch>
                  <a:fillRect/>
                </a:stretch>
              </p:blipFill>
              <p:spPr>
                <a:xfrm>
                  <a:off x="9372682" y="2267312"/>
                  <a:ext cx="244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4DBAACBD-9178-425E-AA94-C68665E80A8E}"/>
                    </a:ext>
                  </a:extLst>
                </p14:cNvPr>
                <p14:cNvContentPartPr/>
                <p14:nvPr/>
              </p14:nvContentPartPr>
              <p14:xfrm>
                <a:off x="9613162" y="2275232"/>
                <a:ext cx="175320" cy="99360"/>
              </p14:xfrm>
            </p:contentPart>
          </mc:Choice>
          <mc:Fallback xmlns="">
            <p:pic>
              <p:nvPicPr>
                <p:cNvPr id="46" name="Freihand 45">
                  <a:extLst>
                    <a:ext uri="{FF2B5EF4-FFF2-40B4-BE49-F238E27FC236}">
                      <a16:creationId xmlns:a16="http://schemas.microsoft.com/office/drawing/2014/main" id="{4DBAACBD-9178-425E-AA94-C68665E80A8E}"/>
                    </a:ext>
                  </a:extLst>
                </p:cNvPr>
                <p:cNvPicPr/>
                <p:nvPr/>
              </p:nvPicPr>
              <p:blipFill>
                <a:blip r:embed="rId66"/>
                <a:stretch>
                  <a:fillRect/>
                </a:stretch>
              </p:blipFill>
              <p:spPr>
                <a:xfrm>
                  <a:off x="9608842" y="2270912"/>
                  <a:ext cx="18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CEAC3C0F-485F-45CF-96CF-F0291241BB28}"/>
                    </a:ext>
                  </a:extLst>
                </p14:cNvPr>
                <p14:cNvContentPartPr/>
                <p14:nvPr/>
              </p14:nvContentPartPr>
              <p14:xfrm>
                <a:off x="9784162" y="2316992"/>
                <a:ext cx="67320" cy="74520"/>
              </p14:xfrm>
            </p:contentPart>
          </mc:Choice>
          <mc:Fallback xmlns="">
            <p:pic>
              <p:nvPicPr>
                <p:cNvPr id="47" name="Freihand 46">
                  <a:extLst>
                    <a:ext uri="{FF2B5EF4-FFF2-40B4-BE49-F238E27FC236}">
                      <a16:creationId xmlns:a16="http://schemas.microsoft.com/office/drawing/2014/main" id="{CEAC3C0F-485F-45CF-96CF-F0291241BB28}"/>
                    </a:ext>
                  </a:extLst>
                </p:cNvPr>
                <p:cNvPicPr/>
                <p:nvPr/>
              </p:nvPicPr>
              <p:blipFill>
                <a:blip r:embed="rId68"/>
                <a:stretch>
                  <a:fillRect/>
                </a:stretch>
              </p:blipFill>
              <p:spPr>
                <a:xfrm>
                  <a:off x="9779842" y="2312672"/>
                  <a:ext cx="75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BDC25955-A906-4449-92C2-D9682AE1B99F}"/>
                    </a:ext>
                  </a:extLst>
                </p14:cNvPr>
                <p14:cNvContentPartPr/>
                <p14:nvPr/>
              </p14:nvContentPartPr>
              <p14:xfrm>
                <a:off x="9879922" y="2214392"/>
                <a:ext cx="101880" cy="159840"/>
              </p14:xfrm>
            </p:contentPart>
          </mc:Choice>
          <mc:Fallback xmlns="">
            <p:pic>
              <p:nvPicPr>
                <p:cNvPr id="48" name="Freihand 47">
                  <a:extLst>
                    <a:ext uri="{FF2B5EF4-FFF2-40B4-BE49-F238E27FC236}">
                      <a16:creationId xmlns:a16="http://schemas.microsoft.com/office/drawing/2014/main" id="{BDC25955-A906-4449-92C2-D9682AE1B99F}"/>
                    </a:ext>
                  </a:extLst>
                </p:cNvPr>
                <p:cNvPicPr/>
                <p:nvPr/>
              </p:nvPicPr>
              <p:blipFill>
                <a:blip r:embed="rId70"/>
                <a:stretch>
                  <a:fillRect/>
                </a:stretch>
              </p:blipFill>
              <p:spPr>
                <a:xfrm>
                  <a:off x="9875602" y="2210072"/>
                  <a:ext cx="110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5C610481-4ECA-4C75-A938-677616BA0D4B}"/>
                    </a:ext>
                  </a:extLst>
                </p14:cNvPr>
                <p14:cNvContentPartPr/>
                <p14:nvPr/>
              </p14:nvContentPartPr>
              <p14:xfrm>
                <a:off x="9953722" y="2188472"/>
                <a:ext cx="124920" cy="178560"/>
              </p14:xfrm>
            </p:contentPart>
          </mc:Choice>
          <mc:Fallback xmlns="">
            <p:pic>
              <p:nvPicPr>
                <p:cNvPr id="49" name="Freihand 48">
                  <a:extLst>
                    <a:ext uri="{FF2B5EF4-FFF2-40B4-BE49-F238E27FC236}">
                      <a16:creationId xmlns:a16="http://schemas.microsoft.com/office/drawing/2014/main" id="{5C610481-4ECA-4C75-A938-677616BA0D4B}"/>
                    </a:ext>
                  </a:extLst>
                </p:cNvPr>
                <p:cNvPicPr/>
                <p:nvPr/>
              </p:nvPicPr>
              <p:blipFill>
                <a:blip r:embed="rId72"/>
                <a:stretch>
                  <a:fillRect/>
                </a:stretch>
              </p:blipFill>
              <p:spPr>
                <a:xfrm>
                  <a:off x="9949402" y="2184152"/>
                  <a:ext cx="133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49239D1F-3DE9-49BD-B2B0-6569D2F5F1F1}"/>
                    </a:ext>
                  </a:extLst>
                </p14:cNvPr>
                <p14:cNvContentPartPr/>
                <p14:nvPr/>
              </p14:nvContentPartPr>
              <p14:xfrm>
                <a:off x="10070002" y="2296112"/>
                <a:ext cx="82080" cy="16200"/>
              </p14:xfrm>
            </p:contentPart>
          </mc:Choice>
          <mc:Fallback xmlns="">
            <p:pic>
              <p:nvPicPr>
                <p:cNvPr id="50" name="Freihand 49">
                  <a:extLst>
                    <a:ext uri="{FF2B5EF4-FFF2-40B4-BE49-F238E27FC236}">
                      <a16:creationId xmlns:a16="http://schemas.microsoft.com/office/drawing/2014/main" id="{49239D1F-3DE9-49BD-B2B0-6569D2F5F1F1}"/>
                    </a:ext>
                  </a:extLst>
                </p:cNvPr>
                <p:cNvPicPr/>
                <p:nvPr/>
              </p:nvPicPr>
              <p:blipFill>
                <a:blip r:embed="rId74"/>
                <a:stretch>
                  <a:fillRect/>
                </a:stretch>
              </p:blipFill>
              <p:spPr>
                <a:xfrm>
                  <a:off x="10065682" y="2291792"/>
                  <a:ext cx="90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013A9B52-D1F0-49E5-B513-5757A29477C2}"/>
                    </a:ext>
                  </a:extLst>
                </p14:cNvPr>
                <p14:cNvContentPartPr/>
                <p14:nvPr/>
              </p14:nvContentPartPr>
              <p14:xfrm>
                <a:off x="10167202" y="2225552"/>
                <a:ext cx="71640" cy="115560"/>
              </p14:xfrm>
            </p:contentPart>
          </mc:Choice>
          <mc:Fallback xmlns="">
            <p:pic>
              <p:nvPicPr>
                <p:cNvPr id="51" name="Freihand 50">
                  <a:extLst>
                    <a:ext uri="{FF2B5EF4-FFF2-40B4-BE49-F238E27FC236}">
                      <a16:creationId xmlns:a16="http://schemas.microsoft.com/office/drawing/2014/main" id="{013A9B52-D1F0-49E5-B513-5757A29477C2}"/>
                    </a:ext>
                  </a:extLst>
                </p:cNvPr>
                <p:cNvPicPr/>
                <p:nvPr/>
              </p:nvPicPr>
              <p:blipFill>
                <a:blip r:embed="rId76"/>
                <a:stretch>
                  <a:fillRect/>
                </a:stretch>
              </p:blipFill>
              <p:spPr>
                <a:xfrm>
                  <a:off x="10162882" y="2221232"/>
                  <a:ext cx="80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412643AB-7C06-43FB-8F01-91D7DDC5583D}"/>
                    </a:ext>
                  </a:extLst>
                </p14:cNvPr>
                <p14:cNvContentPartPr/>
                <p14:nvPr/>
              </p14:nvContentPartPr>
              <p14:xfrm>
                <a:off x="10224442" y="2151392"/>
                <a:ext cx="78840" cy="231840"/>
              </p14:xfrm>
            </p:contentPart>
          </mc:Choice>
          <mc:Fallback xmlns="">
            <p:pic>
              <p:nvPicPr>
                <p:cNvPr id="52" name="Freihand 51">
                  <a:extLst>
                    <a:ext uri="{FF2B5EF4-FFF2-40B4-BE49-F238E27FC236}">
                      <a16:creationId xmlns:a16="http://schemas.microsoft.com/office/drawing/2014/main" id="{412643AB-7C06-43FB-8F01-91D7DDC5583D}"/>
                    </a:ext>
                  </a:extLst>
                </p:cNvPr>
                <p:cNvPicPr/>
                <p:nvPr/>
              </p:nvPicPr>
              <p:blipFill>
                <a:blip r:embed="rId78"/>
                <a:stretch>
                  <a:fillRect/>
                </a:stretch>
              </p:blipFill>
              <p:spPr>
                <a:xfrm>
                  <a:off x="10220122" y="2147072"/>
                  <a:ext cx="87480" cy="24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07B025DD-9567-40D0-8E30-D90D30AF245A}"/>
                  </a:ext>
                </a:extLst>
              </p14:cNvPr>
              <p14:cNvContentPartPr/>
              <p14:nvPr/>
            </p14:nvContentPartPr>
            <p14:xfrm>
              <a:off x="10546282" y="2056352"/>
              <a:ext cx="192600" cy="12240"/>
            </p14:xfrm>
          </p:contentPart>
        </mc:Choice>
        <mc:Fallback xmlns="">
          <p:pic>
            <p:nvPicPr>
              <p:cNvPr id="53" name="Freihand 52">
                <a:extLst>
                  <a:ext uri="{FF2B5EF4-FFF2-40B4-BE49-F238E27FC236}">
                    <a16:creationId xmlns:a16="http://schemas.microsoft.com/office/drawing/2014/main" id="{07B025DD-9567-40D0-8E30-D90D30AF245A}"/>
                  </a:ext>
                </a:extLst>
              </p:cNvPr>
              <p:cNvPicPr/>
              <p:nvPr/>
            </p:nvPicPr>
            <p:blipFill>
              <a:blip r:embed="rId80"/>
              <a:stretch>
                <a:fillRect/>
              </a:stretch>
            </p:blipFill>
            <p:spPr>
              <a:xfrm>
                <a:off x="10541962" y="2052032"/>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6B489653-8E81-4E57-AA4B-D6093E8629ED}"/>
                  </a:ext>
                </a:extLst>
              </p14:cNvPr>
              <p14:cNvContentPartPr/>
              <p14:nvPr/>
            </p14:nvContentPartPr>
            <p14:xfrm>
              <a:off x="7549282" y="2056352"/>
              <a:ext cx="348120" cy="41040"/>
            </p14:xfrm>
          </p:contentPart>
        </mc:Choice>
        <mc:Fallback xmlns="">
          <p:pic>
            <p:nvPicPr>
              <p:cNvPr id="55" name="Freihand 54">
                <a:extLst>
                  <a:ext uri="{FF2B5EF4-FFF2-40B4-BE49-F238E27FC236}">
                    <a16:creationId xmlns:a16="http://schemas.microsoft.com/office/drawing/2014/main" id="{6B489653-8E81-4E57-AA4B-D6093E8629ED}"/>
                  </a:ext>
                </a:extLst>
              </p:cNvPr>
              <p:cNvPicPr/>
              <p:nvPr/>
            </p:nvPicPr>
            <p:blipFill>
              <a:blip r:embed="rId82"/>
              <a:stretch>
                <a:fillRect/>
              </a:stretch>
            </p:blipFill>
            <p:spPr>
              <a:xfrm>
                <a:off x="7544962" y="2052032"/>
                <a:ext cx="356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8EFED71A-FB35-48CC-9BF4-CF704CD20DE1}"/>
                  </a:ext>
                </a:extLst>
              </p14:cNvPr>
              <p14:cNvContentPartPr/>
              <p14:nvPr/>
            </p14:nvContentPartPr>
            <p14:xfrm>
              <a:off x="6519682" y="2715512"/>
              <a:ext cx="377640" cy="19440"/>
            </p14:xfrm>
          </p:contentPart>
        </mc:Choice>
        <mc:Fallback xmlns="">
          <p:pic>
            <p:nvPicPr>
              <p:cNvPr id="56" name="Freihand 55">
                <a:extLst>
                  <a:ext uri="{FF2B5EF4-FFF2-40B4-BE49-F238E27FC236}">
                    <a16:creationId xmlns:a16="http://schemas.microsoft.com/office/drawing/2014/main" id="{8EFED71A-FB35-48CC-9BF4-CF704CD20DE1}"/>
                  </a:ext>
                </a:extLst>
              </p:cNvPr>
              <p:cNvPicPr/>
              <p:nvPr/>
            </p:nvPicPr>
            <p:blipFill>
              <a:blip r:embed="rId84"/>
              <a:stretch>
                <a:fillRect/>
              </a:stretch>
            </p:blipFill>
            <p:spPr>
              <a:xfrm>
                <a:off x="6515362" y="2711192"/>
                <a:ext cx="386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DDC2076A-ED89-4DFB-AD1C-75B26721A057}"/>
                  </a:ext>
                </a:extLst>
              </p14:cNvPr>
              <p14:cNvContentPartPr/>
              <p14:nvPr/>
            </p14:nvContentPartPr>
            <p14:xfrm>
              <a:off x="10877482" y="1874192"/>
              <a:ext cx="210240" cy="306360"/>
            </p14:xfrm>
          </p:contentPart>
        </mc:Choice>
        <mc:Fallback xmlns="">
          <p:pic>
            <p:nvPicPr>
              <p:cNvPr id="57" name="Freihand 56">
                <a:extLst>
                  <a:ext uri="{FF2B5EF4-FFF2-40B4-BE49-F238E27FC236}">
                    <a16:creationId xmlns:a16="http://schemas.microsoft.com/office/drawing/2014/main" id="{DDC2076A-ED89-4DFB-AD1C-75B26721A057}"/>
                  </a:ext>
                </a:extLst>
              </p:cNvPr>
              <p:cNvPicPr/>
              <p:nvPr/>
            </p:nvPicPr>
            <p:blipFill>
              <a:blip r:embed="rId86"/>
              <a:stretch>
                <a:fillRect/>
              </a:stretch>
            </p:blipFill>
            <p:spPr>
              <a:xfrm>
                <a:off x="10873162" y="1869872"/>
                <a:ext cx="218880" cy="315000"/>
              </a:xfrm>
              <a:prstGeom prst="rect">
                <a:avLst/>
              </a:prstGeom>
            </p:spPr>
          </p:pic>
        </mc:Fallback>
      </mc:AlternateContent>
      <p:grpSp>
        <p:nvGrpSpPr>
          <p:cNvPr id="80" name="Gruppieren 79">
            <a:extLst>
              <a:ext uri="{FF2B5EF4-FFF2-40B4-BE49-F238E27FC236}">
                <a16:creationId xmlns:a16="http://schemas.microsoft.com/office/drawing/2014/main" id="{4CED014C-66B0-43BC-8E75-8800A0982464}"/>
              </a:ext>
            </a:extLst>
          </p:cNvPr>
          <p:cNvGrpSpPr/>
          <p:nvPr/>
        </p:nvGrpSpPr>
        <p:grpSpPr>
          <a:xfrm>
            <a:off x="8680402" y="1108112"/>
            <a:ext cx="425160" cy="486360"/>
            <a:chOff x="8680402" y="1108112"/>
            <a:chExt cx="425160" cy="486360"/>
          </a:xfrm>
        </p:grpSpPr>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649C660F-7184-44EF-9DE0-B918700D4E56}"/>
                    </a:ext>
                  </a:extLst>
                </p14:cNvPr>
                <p14:cNvContentPartPr/>
                <p14:nvPr/>
              </p14:nvContentPartPr>
              <p14:xfrm>
                <a:off x="8785882" y="1108112"/>
                <a:ext cx="319680" cy="352080"/>
              </p14:xfrm>
            </p:contentPart>
          </mc:Choice>
          <mc:Fallback xmlns="">
            <p:pic>
              <p:nvPicPr>
                <p:cNvPr id="58" name="Freihand 57">
                  <a:extLst>
                    <a:ext uri="{FF2B5EF4-FFF2-40B4-BE49-F238E27FC236}">
                      <a16:creationId xmlns:a16="http://schemas.microsoft.com/office/drawing/2014/main" id="{649C660F-7184-44EF-9DE0-B918700D4E56}"/>
                    </a:ext>
                  </a:extLst>
                </p:cNvPr>
                <p:cNvPicPr/>
                <p:nvPr/>
              </p:nvPicPr>
              <p:blipFill>
                <a:blip r:embed="rId88"/>
                <a:stretch>
                  <a:fillRect/>
                </a:stretch>
              </p:blipFill>
              <p:spPr>
                <a:xfrm>
                  <a:off x="8781562" y="1103792"/>
                  <a:ext cx="3283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A8CFC458-29A6-430A-831D-2F5FF535C32C}"/>
                    </a:ext>
                  </a:extLst>
                </p14:cNvPr>
                <p14:cNvContentPartPr/>
                <p14:nvPr/>
              </p14:nvContentPartPr>
              <p14:xfrm>
                <a:off x="8680402" y="1253912"/>
                <a:ext cx="277920" cy="340560"/>
              </p14:xfrm>
            </p:contentPart>
          </mc:Choice>
          <mc:Fallback xmlns="">
            <p:pic>
              <p:nvPicPr>
                <p:cNvPr id="59" name="Freihand 58">
                  <a:extLst>
                    <a:ext uri="{FF2B5EF4-FFF2-40B4-BE49-F238E27FC236}">
                      <a16:creationId xmlns:a16="http://schemas.microsoft.com/office/drawing/2014/main" id="{A8CFC458-29A6-430A-831D-2F5FF535C32C}"/>
                    </a:ext>
                  </a:extLst>
                </p:cNvPr>
                <p:cNvPicPr/>
                <p:nvPr/>
              </p:nvPicPr>
              <p:blipFill>
                <a:blip r:embed="rId90"/>
                <a:stretch>
                  <a:fillRect/>
                </a:stretch>
              </p:blipFill>
              <p:spPr>
                <a:xfrm>
                  <a:off x="8676082" y="1249592"/>
                  <a:ext cx="286560" cy="349200"/>
                </a:xfrm>
                <a:prstGeom prst="rect">
                  <a:avLst/>
                </a:prstGeom>
              </p:spPr>
            </p:pic>
          </mc:Fallback>
        </mc:AlternateContent>
      </p:grpSp>
      <p:grpSp>
        <p:nvGrpSpPr>
          <p:cNvPr id="89" name="Gruppieren 88">
            <a:extLst>
              <a:ext uri="{FF2B5EF4-FFF2-40B4-BE49-F238E27FC236}">
                <a16:creationId xmlns:a16="http://schemas.microsoft.com/office/drawing/2014/main" id="{3731C9B3-76F3-44FF-91E2-6658FE2FCD55}"/>
              </a:ext>
            </a:extLst>
          </p:cNvPr>
          <p:cNvGrpSpPr/>
          <p:nvPr/>
        </p:nvGrpSpPr>
        <p:grpSpPr>
          <a:xfrm>
            <a:off x="9454762" y="313592"/>
            <a:ext cx="2490480" cy="922320"/>
            <a:chOff x="9454762" y="313592"/>
            <a:chExt cx="2490480" cy="922320"/>
          </a:xfrm>
        </p:grpSpPr>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27F09BCE-582F-4E2F-A69E-B203E1419AF3}"/>
                    </a:ext>
                  </a:extLst>
                </p14:cNvPr>
                <p14:cNvContentPartPr/>
                <p14:nvPr/>
              </p14:nvContentPartPr>
              <p14:xfrm>
                <a:off x="9454762" y="731192"/>
                <a:ext cx="123840" cy="125280"/>
              </p14:xfrm>
            </p:contentPart>
          </mc:Choice>
          <mc:Fallback xmlns="">
            <p:pic>
              <p:nvPicPr>
                <p:cNvPr id="60" name="Freihand 59">
                  <a:extLst>
                    <a:ext uri="{FF2B5EF4-FFF2-40B4-BE49-F238E27FC236}">
                      <a16:creationId xmlns:a16="http://schemas.microsoft.com/office/drawing/2014/main" id="{27F09BCE-582F-4E2F-A69E-B203E1419AF3}"/>
                    </a:ext>
                  </a:extLst>
                </p:cNvPr>
                <p:cNvPicPr/>
                <p:nvPr/>
              </p:nvPicPr>
              <p:blipFill>
                <a:blip r:embed="rId92"/>
                <a:stretch>
                  <a:fillRect/>
                </a:stretch>
              </p:blipFill>
              <p:spPr>
                <a:xfrm>
                  <a:off x="9450442" y="726872"/>
                  <a:ext cx="132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81B9C7A0-E5ED-43B6-B0F8-7FE4F708D270}"/>
                    </a:ext>
                  </a:extLst>
                </p14:cNvPr>
                <p14:cNvContentPartPr/>
                <p14:nvPr/>
              </p14:nvContentPartPr>
              <p14:xfrm>
                <a:off x="9587602" y="595112"/>
                <a:ext cx="216000" cy="315720"/>
              </p14:xfrm>
            </p:contentPart>
          </mc:Choice>
          <mc:Fallback xmlns="">
            <p:pic>
              <p:nvPicPr>
                <p:cNvPr id="61" name="Freihand 60">
                  <a:extLst>
                    <a:ext uri="{FF2B5EF4-FFF2-40B4-BE49-F238E27FC236}">
                      <a16:creationId xmlns:a16="http://schemas.microsoft.com/office/drawing/2014/main" id="{81B9C7A0-E5ED-43B6-B0F8-7FE4F708D270}"/>
                    </a:ext>
                  </a:extLst>
                </p:cNvPr>
                <p:cNvPicPr/>
                <p:nvPr/>
              </p:nvPicPr>
              <p:blipFill>
                <a:blip r:embed="rId94"/>
                <a:stretch>
                  <a:fillRect/>
                </a:stretch>
              </p:blipFill>
              <p:spPr>
                <a:xfrm>
                  <a:off x="9583282" y="590792"/>
                  <a:ext cx="224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0FFADE28-157E-490A-BA77-6A7EE1A9D0D9}"/>
                    </a:ext>
                  </a:extLst>
                </p14:cNvPr>
                <p14:cNvContentPartPr/>
                <p14:nvPr/>
              </p14:nvContentPartPr>
              <p14:xfrm>
                <a:off x="9830962" y="692672"/>
                <a:ext cx="14400" cy="19440"/>
              </p14:xfrm>
            </p:contentPart>
          </mc:Choice>
          <mc:Fallback xmlns="">
            <p:pic>
              <p:nvPicPr>
                <p:cNvPr id="62" name="Freihand 61">
                  <a:extLst>
                    <a:ext uri="{FF2B5EF4-FFF2-40B4-BE49-F238E27FC236}">
                      <a16:creationId xmlns:a16="http://schemas.microsoft.com/office/drawing/2014/main" id="{0FFADE28-157E-490A-BA77-6A7EE1A9D0D9}"/>
                    </a:ext>
                  </a:extLst>
                </p:cNvPr>
                <p:cNvPicPr/>
                <p:nvPr/>
              </p:nvPicPr>
              <p:blipFill>
                <a:blip r:embed="rId96"/>
                <a:stretch>
                  <a:fillRect/>
                </a:stretch>
              </p:blipFill>
              <p:spPr>
                <a:xfrm>
                  <a:off x="9826642" y="688352"/>
                  <a:ext cx="23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EC6DD341-2B6A-4982-B3FC-C0D124D0DE91}"/>
                    </a:ext>
                  </a:extLst>
                </p14:cNvPr>
                <p14:cNvContentPartPr/>
                <p14:nvPr/>
              </p14:nvContentPartPr>
              <p14:xfrm>
                <a:off x="10007722" y="430592"/>
                <a:ext cx="314640" cy="221760"/>
              </p14:xfrm>
            </p:contentPart>
          </mc:Choice>
          <mc:Fallback xmlns="">
            <p:pic>
              <p:nvPicPr>
                <p:cNvPr id="63" name="Freihand 62">
                  <a:extLst>
                    <a:ext uri="{FF2B5EF4-FFF2-40B4-BE49-F238E27FC236}">
                      <a16:creationId xmlns:a16="http://schemas.microsoft.com/office/drawing/2014/main" id="{EC6DD341-2B6A-4982-B3FC-C0D124D0DE91}"/>
                    </a:ext>
                  </a:extLst>
                </p:cNvPr>
                <p:cNvPicPr/>
                <p:nvPr/>
              </p:nvPicPr>
              <p:blipFill>
                <a:blip r:embed="rId98"/>
                <a:stretch>
                  <a:fillRect/>
                </a:stretch>
              </p:blipFill>
              <p:spPr>
                <a:xfrm>
                  <a:off x="10003402" y="426272"/>
                  <a:ext cx="3232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F2672867-6DC4-4490-925F-B03F26181F3A}"/>
                    </a:ext>
                  </a:extLst>
                </p14:cNvPr>
                <p14:cNvContentPartPr/>
                <p14:nvPr/>
              </p14:nvContentPartPr>
              <p14:xfrm>
                <a:off x="10152802" y="404672"/>
                <a:ext cx="21600" cy="7560"/>
              </p14:xfrm>
            </p:contentPart>
          </mc:Choice>
          <mc:Fallback xmlns="">
            <p:pic>
              <p:nvPicPr>
                <p:cNvPr id="64" name="Freihand 63">
                  <a:extLst>
                    <a:ext uri="{FF2B5EF4-FFF2-40B4-BE49-F238E27FC236}">
                      <a16:creationId xmlns:a16="http://schemas.microsoft.com/office/drawing/2014/main" id="{F2672867-6DC4-4490-925F-B03F26181F3A}"/>
                    </a:ext>
                  </a:extLst>
                </p:cNvPr>
                <p:cNvPicPr/>
                <p:nvPr/>
              </p:nvPicPr>
              <p:blipFill>
                <a:blip r:embed="rId100"/>
                <a:stretch>
                  <a:fillRect/>
                </a:stretch>
              </p:blipFill>
              <p:spPr>
                <a:xfrm>
                  <a:off x="10148482" y="400352"/>
                  <a:ext cx="30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53D86107-EA64-40CB-9B5B-F2429D86AB57}"/>
                    </a:ext>
                  </a:extLst>
                </p14:cNvPr>
                <p14:cNvContentPartPr/>
                <p14:nvPr/>
              </p14:nvContentPartPr>
              <p14:xfrm>
                <a:off x="10423522" y="444272"/>
                <a:ext cx="124920" cy="91080"/>
              </p14:xfrm>
            </p:contentPart>
          </mc:Choice>
          <mc:Fallback xmlns="">
            <p:pic>
              <p:nvPicPr>
                <p:cNvPr id="65" name="Freihand 64">
                  <a:extLst>
                    <a:ext uri="{FF2B5EF4-FFF2-40B4-BE49-F238E27FC236}">
                      <a16:creationId xmlns:a16="http://schemas.microsoft.com/office/drawing/2014/main" id="{53D86107-EA64-40CB-9B5B-F2429D86AB57}"/>
                    </a:ext>
                  </a:extLst>
                </p:cNvPr>
                <p:cNvPicPr/>
                <p:nvPr/>
              </p:nvPicPr>
              <p:blipFill>
                <a:blip r:embed="rId102"/>
                <a:stretch>
                  <a:fillRect/>
                </a:stretch>
              </p:blipFill>
              <p:spPr>
                <a:xfrm>
                  <a:off x="10419202" y="439952"/>
                  <a:ext cx="133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C14E8637-8AF8-4158-BDE4-03C61A785E95}"/>
                    </a:ext>
                  </a:extLst>
                </p14:cNvPr>
                <p14:cNvContentPartPr/>
                <p14:nvPr/>
              </p14:nvContentPartPr>
              <p14:xfrm>
                <a:off x="10617562" y="365792"/>
                <a:ext cx="124920" cy="122760"/>
              </p14:xfrm>
            </p:contentPart>
          </mc:Choice>
          <mc:Fallback xmlns="">
            <p:pic>
              <p:nvPicPr>
                <p:cNvPr id="66" name="Freihand 65">
                  <a:extLst>
                    <a:ext uri="{FF2B5EF4-FFF2-40B4-BE49-F238E27FC236}">
                      <a16:creationId xmlns:a16="http://schemas.microsoft.com/office/drawing/2014/main" id="{C14E8637-8AF8-4158-BDE4-03C61A785E95}"/>
                    </a:ext>
                  </a:extLst>
                </p:cNvPr>
                <p:cNvPicPr/>
                <p:nvPr/>
              </p:nvPicPr>
              <p:blipFill>
                <a:blip r:embed="rId104"/>
                <a:stretch>
                  <a:fillRect/>
                </a:stretch>
              </p:blipFill>
              <p:spPr>
                <a:xfrm>
                  <a:off x="10613242" y="361472"/>
                  <a:ext cx="133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5A8FF269-2799-40A0-B680-70F30124ABD6}"/>
                    </a:ext>
                  </a:extLst>
                </p14:cNvPr>
                <p14:cNvContentPartPr/>
                <p14:nvPr/>
              </p14:nvContentPartPr>
              <p14:xfrm>
                <a:off x="10625842" y="313592"/>
                <a:ext cx="186840" cy="205920"/>
              </p14:xfrm>
            </p:contentPart>
          </mc:Choice>
          <mc:Fallback xmlns="">
            <p:pic>
              <p:nvPicPr>
                <p:cNvPr id="67" name="Freihand 66">
                  <a:extLst>
                    <a:ext uri="{FF2B5EF4-FFF2-40B4-BE49-F238E27FC236}">
                      <a16:creationId xmlns:a16="http://schemas.microsoft.com/office/drawing/2014/main" id="{5A8FF269-2799-40A0-B680-70F30124ABD6}"/>
                    </a:ext>
                  </a:extLst>
                </p:cNvPr>
                <p:cNvPicPr/>
                <p:nvPr/>
              </p:nvPicPr>
              <p:blipFill>
                <a:blip r:embed="rId106"/>
                <a:stretch>
                  <a:fillRect/>
                </a:stretch>
              </p:blipFill>
              <p:spPr>
                <a:xfrm>
                  <a:off x="10621522" y="309272"/>
                  <a:ext cx="195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4E244E2D-84E7-4A2B-8F25-EC969A3BB870}"/>
                    </a:ext>
                  </a:extLst>
                </p14:cNvPr>
                <p14:cNvContentPartPr/>
                <p14:nvPr/>
              </p14:nvContentPartPr>
              <p14:xfrm>
                <a:off x="10880362" y="460832"/>
                <a:ext cx="3600" cy="21600"/>
              </p14:xfrm>
            </p:contentPart>
          </mc:Choice>
          <mc:Fallback xmlns="">
            <p:pic>
              <p:nvPicPr>
                <p:cNvPr id="68" name="Freihand 67">
                  <a:extLst>
                    <a:ext uri="{FF2B5EF4-FFF2-40B4-BE49-F238E27FC236}">
                      <a16:creationId xmlns:a16="http://schemas.microsoft.com/office/drawing/2014/main" id="{4E244E2D-84E7-4A2B-8F25-EC969A3BB870}"/>
                    </a:ext>
                  </a:extLst>
                </p:cNvPr>
                <p:cNvPicPr/>
                <p:nvPr/>
              </p:nvPicPr>
              <p:blipFill>
                <a:blip r:embed="rId108"/>
                <a:stretch>
                  <a:fillRect/>
                </a:stretch>
              </p:blipFill>
              <p:spPr>
                <a:xfrm>
                  <a:off x="10876042" y="456512"/>
                  <a:ext cx="12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731330A1-D558-47EA-B3A9-BBADDF640082}"/>
                    </a:ext>
                  </a:extLst>
                </p14:cNvPr>
                <p14:cNvContentPartPr/>
                <p14:nvPr/>
              </p14:nvContentPartPr>
              <p14:xfrm>
                <a:off x="9853642" y="897872"/>
                <a:ext cx="416520" cy="183960"/>
              </p14:xfrm>
            </p:contentPart>
          </mc:Choice>
          <mc:Fallback xmlns="">
            <p:pic>
              <p:nvPicPr>
                <p:cNvPr id="69" name="Freihand 68">
                  <a:extLst>
                    <a:ext uri="{FF2B5EF4-FFF2-40B4-BE49-F238E27FC236}">
                      <a16:creationId xmlns:a16="http://schemas.microsoft.com/office/drawing/2014/main" id="{731330A1-D558-47EA-B3A9-BBADDF640082}"/>
                    </a:ext>
                  </a:extLst>
                </p:cNvPr>
                <p:cNvPicPr/>
                <p:nvPr/>
              </p:nvPicPr>
              <p:blipFill>
                <a:blip r:embed="rId110"/>
                <a:stretch>
                  <a:fillRect/>
                </a:stretch>
              </p:blipFill>
              <p:spPr>
                <a:xfrm>
                  <a:off x="9849322" y="893552"/>
                  <a:ext cx="425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3D2B09B7-D5A4-45BE-B1DD-B1C4569695C0}"/>
                    </a:ext>
                  </a:extLst>
                </p14:cNvPr>
                <p14:cNvContentPartPr/>
                <p14:nvPr/>
              </p14:nvContentPartPr>
              <p14:xfrm>
                <a:off x="10282042" y="838472"/>
                <a:ext cx="72720" cy="129240"/>
              </p14:xfrm>
            </p:contentPart>
          </mc:Choice>
          <mc:Fallback xmlns="">
            <p:pic>
              <p:nvPicPr>
                <p:cNvPr id="70" name="Freihand 69">
                  <a:extLst>
                    <a:ext uri="{FF2B5EF4-FFF2-40B4-BE49-F238E27FC236}">
                      <a16:creationId xmlns:a16="http://schemas.microsoft.com/office/drawing/2014/main" id="{3D2B09B7-D5A4-45BE-B1DD-B1C4569695C0}"/>
                    </a:ext>
                  </a:extLst>
                </p:cNvPr>
                <p:cNvPicPr/>
                <p:nvPr/>
              </p:nvPicPr>
              <p:blipFill>
                <a:blip r:embed="rId112"/>
                <a:stretch>
                  <a:fillRect/>
                </a:stretch>
              </p:blipFill>
              <p:spPr>
                <a:xfrm>
                  <a:off x="10277722" y="834152"/>
                  <a:ext cx="81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C8D26CF3-2CF7-4F27-A8C7-E9FDB4057604}"/>
                    </a:ext>
                  </a:extLst>
                </p14:cNvPr>
                <p14:cNvContentPartPr/>
                <p14:nvPr/>
              </p14:nvContentPartPr>
              <p14:xfrm>
                <a:off x="10354402" y="820112"/>
                <a:ext cx="139680" cy="111960"/>
              </p14:xfrm>
            </p:contentPart>
          </mc:Choice>
          <mc:Fallback xmlns="">
            <p:pic>
              <p:nvPicPr>
                <p:cNvPr id="71" name="Freihand 70">
                  <a:extLst>
                    <a:ext uri="{FF2B5EF4-FFF2-40B4-BE49-F238E27FC236}">
                      <a16:creationId xmlns:a16="http://schemas.microsoft.com/office/drawing/2014/main" id="{C8D26CF3-2CF7-4F27-A8C7-E9FDB4057604}"/>
                    </a:ext>
                  </a:extLst>
                </p:cNvPr>
                <p:cNvPicPr/>
                <p:nvPr/>
              </p:nvPicPr>
              <p:blipFill>
                <a:blip r:embed="rId114"/>
                <a:stretch>
                  <a:fillRect/>
                </a:stretch>
              </p:blipFill>
              <p:spPr>
                <a:xfrm>
                  <a:off x="10350082" y="815792"/>
                  <a:ext cx="148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6EF09914-DA86-45A5-8EB7-7236FDC6D3A7}"/>
                    </a:ext>
                  </a:extLst>
                </p14:cNvPr>
                <p14:cNvContentPartPr/>
                <p14:nvPr/>
              </p14:nvContentPartPr>
              <p14:xfrm>
                <a:off x="10484362" y="704192"/>
                <a:ext cx="156240" cy="169920"/>
              </p14:xfrm>
            </p:contentPart>
          </mc:Choice>
          <mc:Fallback xmlns="">
            <p:pic>
              <p:nvPicPr>
                <p:cNvPr id="72" name="Freihand 71">
                  <a:extLst>
                    <a:ext uri="{FF2B5EF4-FFF2-40B4-BE49-F238E27FC236}">
                      <a16:creationId xmlns:a16="http://schemas.microsoft.com/office/drawing/2014/main" id="{6EF09914-DA86-45A5-8EB7-7236FDC6D3A7}"/>
                    </a:ext>
                  </a:extLst>
                </p:cNvPr>
                <p:cNvPicPr/>
                <p:nvPr/>
              </p:nvPicPr>
              <p:blipFill>
                <a:blip r:embed="rId116"/>
                <a:stretch>
                  <a:fillRect/>
                </a:stretch>
              </p:blipFill>
              <p:spPr>
                <a:xfrm>
                  <a:off x="10480042" y="699872"/>
                  <a:ext cx="164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B03F3E6F-7AF6-4420-9D56-F5658AD07386}"/>
                    </a:ext>
                  </a:extLst>
                </p14:cNvPr>
                <p14:cNvContentPartPr/>
                <p14:nvPr/>
              </p14:nvContentPartPr>
              <p14:xfrm>
                <a:off x="10413082" y="750272"/>
                <a:ext cx="141120" cy="41760"/>
              </p14:xfrm>
            </p:contentPart>
          </mc:Choice>
          <mc:Fallback xmlns="">
            <p:pic>
              <p:nvPicPr>
                <p:cNvPr id="73" name="Freihand 72">
                  <a:extLst>
                    <a:ext uri="{FF2B5EF4-FFF2-40B4-BE49-F238E27FC236}">
                      <a16:creationId xmlns:a16="http://schemas.microsoft.com/office/drawing/2014/main" id="{B03F3E6F-7AF6-4420-9D56-F5658AD07386}"/>
                    </a:ext>
                  </a:extLst>
                </p:cNvPr>
                <p:cNvPicPr/>
                <p:nvPr/>
              </p:nvPicPr>
              <p:blipFill>
                <a:blip r:embed="rId118"/>
                <a:stretch>
                  <a:fillRect/>
                </a:stretch>
              </p:blipFill>
              <p:spPr>
                <a:xfrm>
                  <a:off x="10408762" y="745952"/>
                  <a:ext cx="149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33659BE2-E741-4BC0-9A9D-9DEE73B7CEFD}"/>
                    </a:ext>
                  </a:extLst>
                </p14:cNvPr>
                <p14:cNvContentPartPr/>
                <p14:nvPr/>
              </p14:nvContentPartPr>
              <p14:xfrm>
                <a:off x="10663282" y="725432"/>
                <a:ext cx="191880" cy="115560"/>
              </p14:xfrm>
            </p:contentPart>
          </mc:Choice>
          <mc:Fallback xmlns="">
            <p:pic>
              <p:nvPicPr>
                <p:cNvPr id="74" name="Freihand 73">
                  <a:extLst>
                    <a:ext uri="{FF2B5EF4-FFF2-40B4-BE49-F238E27FC236}">
                      <a16:creationId xmlns:a16="http://schemas.microsoft.com/office/drawing/2014/main" id="{33659BE2-E741-4BC0-9A9D-9DEE73B7CEFD}"/>
                    </a:ext>
                  </a:extLst>
                </p:cNvPr>
                <p:cNvPicPr/>
                <p:nvPr/>
              </p:nvPicPr>
              <p:blipFill>
                <a:blip r:embed="rId120"/>
                <a:stretch>
                  <a:fillRect/>
                </a:stretch>
              </p:blipFill>
              <p:spPr>
                <a:xfrm>
                  <a:off x="10658962" y="721112"/>
                  <a:ext cx="200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24C7A3D6-1DDD-405B-B404-F1DA07E22C04}"/>
                    </a:ext>
                  </a:extLst>
                </p14:cNvPr>
                <p14:cNvContentPartPr/>
                <p14:nvPr/>
              </p14:nvContentPartPr>
              <p14:xfrm>
                <a:off x="10883602" y="682232"/>
                <a:ext cx="106200" cy="115920"/>
              </p14:xfrm>
            </p:contentPart>
          </mc:Choice>
          <mc:Fallback xmlns="">
            <p:pic>
              <p:nvPicPr>
                <p:cNvPr id="75" name="Freihand 74">
                  <a:extLst>
                    <a:ext uri="{FF2B5EF4-FFF2-40B4-BE49-F238E27FC236}">
                      <a16:creationId xmlns:a16="http://schemas.microsoft.com/office/drawing/2014/main" id="{24C7A3D6-1DDD-405B-B404-F1DA07E22C04}"/>
                    </a:ext>
                  </a:extLst>
                </p:cNvPr>
                <p:cNvPicPr/>
                <p:nvPr/>
              </p:nvPicPr>
              <p:blipFill>
                <a:blip r:embed="rId122"/>
                <a:stretch>
                  <a:fillRect/>
                </a:stretch>
              </p:blipFill>
              <p:spPr>
                <a:xfrm>
                  <a:off x="10879282" y="677912"/>
                  <a:ext cx="114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7CFB95CC-7590-493D-84FC-18980E6A35F1}"/>
                    </a:ext>
                  </a:extLst>
                </p14:cNvPr>
                <p14:cNvContentPartPr/>
                <p14:nvPr/>
              </p14:nvContentPartPr>
              <p14:xfrm>
                <a:off x="10997362" y="582152"/>
                <a:ext cx="153000" cy="173160"/>
              </p14:xfrm>
            </p:contentPart>
          </mc:Choice>
          <mc:Fallback xmlns="">
            <p:pic>
              <p:nvPicPr>
                <p:cNvPr id="76" name="Freihand 75">
                  <a:extLst>
                    <a:ext uri="{FF2B5EF4-FFF2-40B4-BE49-F238E27FC236}">
                      <a16:creationId xmlns:a16="http://schemas.microsoft.com/office/drawing/2014/main" id="{7CFB95CC-7590-493D-84FC-18980E6A35F1}"/>
                    </a:ext>
                  </a:extLst>
                </p:cNvPr>
                <p:cNvPicPr/>
                <p:nvPr/>
              </p:nvPicPr>
              <p:blipFill>
                <a:blip r:embed="rId124"/>
                <a:stretch>
                  <a:fillRect/>
                </a:stretch>
              </p:blipFill>
              <p:spPr>
                <a:xfrm>
                  <a:off x="10993042" y="577832"/>
                  <a:ext cx="161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373874E8-6C37-4EC2-8D70-C7A895A53BA9}"/>
                    </a:ext>
                  </a:extLst>
                </p14:cNvPr>
                <p14:cNvContentPartPr/>
                <p14:nvPr/>
              </p14:nvContentPartPr>
              <p14:xfrm>
                <a:off x="11135602" y="608432"/>
                <a:ext cx="115200" cy="102600"/>
              </p14:xfrm>
            </p:contentPart>
          </mc:Choice>
          <mc:Fallback xmlns="">
            <p:pic>
              <p:nvPicPr>
                <p:cNvPr id="77" name="Freihand 76">
                  <a:extLst>
                    <a:ext uri="{FF2B5EF4-FFF2-40B4-BE49-F238E27FC236}">
                      <a16:creationId xmlns:a16="http://schemas.microsoft.com/office/drawing/2014/main" id="{373874E8-6C37-4EC2-8D70-C7A895A53BA9}"/>
                    </a:ext>
                  </a:extLst>
                </p:cNvPr>
                <p:cNvPicPr/>
                <p:nvPr/>
              </p:nvPicPr>
              <p:blipFill>
                <a:blip r:embed="rId126"/>
                <a:stretch>
                  <a:fillRect/>
                </a:stretch>
              </p:blipFill>
              <p:spPr>
                <a:xfrm>
                  <a:off x="11131282" y="604112"/>
                  <a:ext cx="123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ADFE05F3-699A-43B8-A8E1-8F077C18590E}"/>
                    </a:ext>
                  </a:extLst>
                </p14:cNvPr>
                <p14:cNvContentPartPr/>
                <p14:nvPr/>
              </p14:nvContentPartPr>
              <p14:xfrm>
                <a:off x="11215882" y="506912"/>
                <a:ext cx="435960" cy="170280"/>
              </p14:xfrm>
            </p:contentPart>
          </mc:Choice>
          <mc:Fallback xmlns="">
            <p:pic>
              <p:nvPicPr>
                <p:cNvPr id="78" name="Freihand 77">
                  <a:extLst>
                    <a:ext uri="{FF2B5EF4-FFF2-40B4-BE49-F238E27FC236}">
                      <a16:creationId xmlns:a16="http://schemas.microsoft.com/office/drawing/2014/main" id="{ADFE05F3-699A-43B8-A8E1-8F077C18590E}"/>
                    </a:ext>
                  </a:extLst>
                </p:cNvPr>
                <p:cNvPicPr/>
                <p:nvPr/>
              </p:nvPicPr>
              <p:blipFill>
                <a:blip r:embed="rId128"/>
                <a:stretch>
                  <a:fillRect/>
                </a:stretch>
              </p:blipFill>
              <p:spPr>
                <a:xfrm>
                  <a:off x="11211562" y="502592"/>
                  <a:ext cx="444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EC98895A-5A53-4230-A21F-1C94A289F028}"/>
                    </a:ext>
                  </a:extLst>
                </p14:cNvPr>
                <p14:cNvContentPartPr/>
                <p14:nvPr/>
              </p14:nvContentPartPr>
              <p14:xfrm>
                <a:off x="10440802" y="1090112"/>
                <a:ext cx="319320" cy="145800"/>
              </p14:xfrm>
            </p:contentPart>
          </mc:Choice>
          <mc:Fallback xmlns="">
            <p:pic>
              <p:nvPicPr>
                <p:cNvPr id="81" name="Freihand 80">
                  <a:extLst>
                    <a:ext uri="{FF2B5EF4-FFF2-40B4-BE49-F238E27FC236}">
                      <a16:creationId xmlns:a16="http://schemas.microsoft.com/office/drawing/2014/main" id="{EC98895A-5A53-4230-A21F-1C94A289F028}"/>
                    </a:ext>
                  </a:extLst>
                </p:cNvPr>
                <p:cNvPicPr/>
                <p:nvPr/>
              </p:nvPicPr>
              <p:blipFill>
                <a:blip r:embed="rId130"/>
                <a:stretch>
                  <a:fillRect/>
                </a:stretch>
              </p:blipFill>
              <p:spPr>
                <a:xfrm>
                  <a:off x="10436482" y="1085792"/>
                  <a:ext cx="327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BCCF165C-1321-4F63-92EB-2851AF3EF6D4}"/>
                    </a:ext>
                  </a:extLst>
                </p14:cNvPr>
                <p14:cNvContentPartPr/>
                <p14:nvPr/>
              </p14:nvContentPartPr>
              <p14:xfrm>
                <a:off x="10746082" y="1048712"/>
                <a:ext cx="87120" cy="131760"/>
              </p14:xfrm>
            </p:contentPart>
          </mc:Choice>
          <mc:Fallback xmlns="">
            <p:pic>
              <p:nvPicPr>
                <p:cNvPr id="82" name="Freihand 81">
                  <a:extLst>
                    <a:ext uri="{FF2B5EF4-FFF2-40B4-BE49-F238E27FC236}">
                      <a16:creationId xmlns:a16="http://schemas.microsoft.com/office/drawing/2014/main" id="{BCCF165C-1321-4F63-92EB-2851AF3EF6D4}"/>
                    </a:ext>
                  </a:extLst>
                </p:cNvPr>
                <p:cNvPicPr/>
                <p:nvPr/>
              </p:nvPicPr>
              <p:blipFill>
                <a:blip r:embed="rId132"/>
                <a:stretch>
                  <a:fillRect/>
                </a:stretch>
              </p:blipFill>
              <p:spPr>
                <a:xfrm>
                  <a:off x="10741762" y="1044392"/>
                  <a:ext cx="95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518B8549-5893-4A9F-811A-DF05E5571C55}"/>
                    </a:ext>
                  </a:extLst>
                </p14:cNvPr>
                <p14:cNvContentPartPr/>
                <p14:nvPr/>
              </p14:nvContentPartPr>
              <p14:xfrm>
                <a:off x="10989082" y="920912"/>
                <a:ext cx="308880" cy="163440"/>
              </p14:xfrm>
            </p:contentPart>
          </mc:Choice>
          <mc:Fallback xmlns="">
            <p:pic>
              <p:nvPicPr>
                <p:cNvPr id="84" name="Freihand 83">
                  <a:extLst>
                    <a:ext uri="{FF2B5EF4-FFF2-40B4-BE49-F238E27FC236}">
                      <a16:creationId xmlns:a16="http://schemas.microsoft.com/office/drawing/2014/main" id="{518B8549-5893-4A9F-811A-DF05E5571C55}"/>
                    </a:ext>
                  </a:extLst>
                </p:cNvPr>
                <p:cNvPicPr/>
                <p:nvPr/>
              </p:nvPicPr>
              <p:blipFill>
                <a:blip r:embed="rId134"/>
                <a:stretch>
                  <a:fillRect/>
                </a:stretch>
              </p:blipFill>
              <p:spPr>
                <a:xfrm>
                  <a:off x="10984762" y="916592"/>
                  <a:ext cx="317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61CAC589-D636-4E04-ABC7-7D623EE9FDA8}"/>
                    </a:ext>
                  </a:extLst>
                </p14:cNvPr>
                <p14:cNvContentPartPr/>
                <p14:nvPr/>
              </p14:nvContentPartPr>
              <p14:xfrm>
                <a:off x="11369602" y="847112"/>
                <a:ext cx="32400" cy="139680"/>
              </p14:xfrm>
            </p:contentPart>
          </mc:Choice>
          <mc:Fallback xmlns="">
            <p:pic>
              <p:nvPicPr>
                <p:cNvPr id="85" name="Freihand 84">
                  <a:extLst>
                    <a:ext uri="{FF2B5EF4-FFF2-40B4-BE49-F238E27FC236}">
                      <a16:creationId xmlns:a16="http://schemas.microsoft.com/office/drawing/2014/main" id="{61CAC589-D636-4E04-ABC7-7D623EE9FDA8}"/>
                    </a:ext>
                  </a:extLst>
                </p:cNvPr>
                <p:cNvPicPr/>
                <p:nvPr/>
              </p:nvPicPr>
              <p:blipFill>
                <a:blip r:embed="rId136"/>
                <a:stretch>
                  <a:fillRect/>
                </a:stretch>
              </p:blipFill>
              <p:spPr>
                <a:xfrm>
                  <a:off x="11365282" y="842792"/>
                  <a:ext cx="41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2AFE6128-6C69-479F-AF24-6DD43EEE0DE1}"/>
                    </a:ext>
                  </a:extLst>
                </p14:cNvPr>
                <p14:cNvContentPartPr/>
                <p14:nvPr/>
              </p14:nvContentPartPr>
              <p14:xfrm>
                <a:off x="11291122" y="827312"/>
                <a:ext cx="200160" cy="202320"/>
              </p14:xfrm>
            </p:contentPart>
          </mc:Choice>
          <mc:Fallback xmlns="">
            <p:pic>
              <p:nvPicPr>
                <p:cNvPr id="86" name="Freihand 85">
                  <a:extLst>
                    <a:ext uri="{FF2B5EF4-FFF2-40B4-BE49-F238E27FC236}">
                      <a16:creationId xmlns:a16="http://schemas.microsoft.com/office/drawing/2014/main" id="{2AFE6128-6C69-479F-AF24-6DD43EEE0DE1}"/>
                    </a:ext>
                  </a:extLst>
                </p:cNvPr>
                <p:cNvPicPr/>
                <p:nvPr/>
              </p:nvPicPr>
              <p:blipFill>
                <a:blip r:embed="rId138"/>
                <a:stretch>
                  <a:fillRect/>
                </a:stretch>
              </p:blipFill>
              <p:spPr>
                <a:xfrm>
                  <a:off x="11286802" y="822992"/>
                  <a:ext cx="208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0D0DFEE5-4897-401F-9F18-40A8859F7845}"/>
                    </a:ext>
                  </a:extLst>
                </p14:cNvPr>
                <p14:cNvContentPartPr/>
                <p14:nvPr/>
              </p14:nvContentPartPr>
              <p14:xfrm>
                <a:off x="11486242" y="783752"/>
                <a:ext cx="196560" cy="146160"/>
              </p14:xfrm>
            </p:contentPart>
          </mc:Choice>
          <mc:Fallback xmlns="">
            <p:pic>
              <p:nvPicPr>
                <p:cNvPr id="87" name="Freihand 86">
                  <a:extLst>
                    <a:ext uri="{FF2B5EF4-FFF2-40B4-BE49-F238E27FC236}">
                      <a16:creationId xmlns:a16="http://schemas.microsoft.com/office/drawing/2014/main" id="{0D0DFEE5-4897-401F-9F18-40A8859F7845}"/>
                    </a:ext>
                  </a:extLst>
                </p:cNvPr>
                <p:cNvPicPr/>
                <p:nvPr/>
              </p:nvPicPr>
              <p:blipFill>
                <a:blip r:embed="rId140"/>
                <a:stretch>
                  <a:fillRect/>
                </a:stretch>
              </p:blipFill>
              <p:spPr>
                <a:xfrm>
                  <a:off x="11481922" y="779432"/>
                  <a:ext cx="205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9A9BF0F0-B32D-4789-9450-417B03437B9B}"/>
                    </a:ext>
                  </a:extLst>
                </p14:cNvPr>
                <p14:cNvContentPartPr/>
                <p14:nvPr/>
              </p14:nvContentPartPr>
              <p14:xfrm>
                <a:off x="11698642" y="741272"/>
                <a:ext cx="246600" cy="121320"/>
              </p14:xfrm>
            </p:contentPart>
          </mc:Choice>
          <mc:Fallback xmlns="">
            <p:pic>
              <p:nvPicPr>
                <p:cNvPr id="88" name="Freihand 87">
                  <a:extLst>
                    <a:ext uri="{FF2B5EF4-FFF2-40B4-BE49-F238E27FC236}">
                      <a16:creationId xmlns:a16="http://schemas.microsoft.com/office/drawing/2014/main" id="{9A9BF0F0-B32D-4789-9450-417B03437B9B}"/>
                    </a:ext>
                  </a:extLst>
                </p:cNvPr>
                <p:cNvPicPr/>
                <p:nvPr/>
              </p:nvPicPr>
              <p:blipFill>
                <a:blip r:embed="rId142"/>
                <a:stretch>
                  <a:fillRect/>
                </a:stretch>
              </p:blipFill>
              <p:spPr>
                <a:xfrm>
                  <a:off x="11694322" y="736952"/>
                  <a:ext cx="25524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1A65C1A6-9190-4912-A735-3AE326B0BB47}"/>
                  </a:ext>
                </a:extLst>
              </p14:cNvPr>
              <p14:cNvContentPartPr/>
              <p14:nvPr/>
            </p14:nvContentPartPr>
            <p14:xfrm>
              <a:off x="4125322" y="3137432"/>
              <a:ext cx="2199960" cy="1403640"/>
            </p14:xfrm>
          </p:contentPart>
        </mc:Choice>
        <mc:Fallback xmlns="">
          <p:pic>
            <p:nvPicPr>
              <p:cNvPr id="90" name="Freihand 89">
                <a:extLst>
                  <a:ext uri="{FF2B5EF4-FFF2-40B4-BE49-F238E27FC236}">
                    <a16:creationId xmlns:a16="http://schemas.microsoft.com/office/drawing/2014/main" id="{1A65C1A6-9190-4912-A735-3AE326B0BB47}"/>
                  </a:ext>
                </a:extLst>
              </p:cNvPr>
              <p:cNvPicPr/>
              <p:nvPr/>
            </p:nvPicPr>
            <p:blipFill>
              <a:blip r:embed="rId144"/>
              <a:stretch>
                <a:fillRect/>
              </a:stretch>
            </p:blipFill>
            <p:spPr>
              <a:xfrm>
                <a:off x="4121002" y="3133112"/>
                <a:ext cx="2208600" cy="1412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555BBDC0-59E0-4048-8DF6-513D2E3C4F63}"/>
                  </a:ext>
                </a:extLst>
              </p14:cNvPr>
              <p14:cNvContentPartPr/>
              <p14:nvPr/>
            </p14:nvContentPartPr>
            <p14:xfrm>
              <a:off x="3310642" y="3918632"/>
              <a:ext cx="451080" cy="106200"/>
            </p14:xfrm>
          </p:contentPart>
        </mc:Choice>
        <mc:Fallback xmlns="">
          <p:pic>
            <p:nvPicPr>
              <p:cNvPr id="91" name="Freihand 90">
                <a:extLst>
                  <a:ext uri="{FF2B5EF4-FFF2-40B4-BE49-F238E27FC236}">
                    <a16:creationId xmlns:a16="http://schemas.microsoft.com/office/drawing/2014/main" id="{555BBDC0-59E0-4048-8DF6-513D2E3C4F63}"/>
                  </a:ext>
                </a:extLst>
              </p:cNvPr>
              <p:cNvPicPr/>
              <p:nvPr/>
            </p:nvPicPr>
            <p:blipFill>
              <a:blip r:embed="rId146"/>
              <a:stretch>
                <a:fillRect/>
              </a:stretch>
            </p:blipFill>
            <p:spPr>
              <a:xfrm>
                <a:off x="3306322" y="3914312"/>
                <a:ext cx="459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EF7D9E84-E334-4C28-B709-59726CD50A00}"/>
                  </a:ext>
                </a:extLst>
              </p14:cNvPr>
              <p14:cNvContentPartPr/>
              <p14:nvPr/>
            </p14:nvContentPartPr>
            <p14:xfrm>
              <a:off x="233002" y="3455672"/>
              <a:ext cx="1341720" cy="97920"/>
            </p14:xfrm>
          </p:contentPart>
        </mc:Choice>
        <mc:Fallback xmlns="">
          <p:pic>
            <p:nvPicPr>
              <p:cNvPr id="92" name="Freihand 91">
                <a:extLst>
                  <a:ext uri="{FF2B5EF4-FFF2-40B4-BE49-F238E27FC236}">
                    <a16:creationId xmlns:a16="http://schemas.microsoft.com/office/drawing/2014/main" id="{EF7D9E84-E334-4C28-B709-59726CD50A00}"/>
                  </a:ext>
                </a:extLst>
              </p:cNvPr>
              <p:cNvPicPr/>
              <p:nvPr/>
            </p:nvPicPr>
            <p:blipFill>
              <a:blip r:embed="rId148"/>
              <a:stretch>
                <a:fillRect/>
              </a:stretch>
            </p:blipFill>
            <p:spPr>
              <a:xfrm>
                <a:off x="228682" y="3451352"/>
                <a:ext cx="1350360" cy="106560"/>
              </a:xfrm>
              <a:prstGeom prst="rect">
                <a:avLst/>
              </a:prstGeom>
            </p:spPr>
          </p:pic>
        </mc:Fallback>
      </mc:AlternateContent>
      <p:grpSp>
        <p:nvGrpSpPr>
          <p:cNvPr id="122" name="Gruppieren 121">
            <a:extLst>
              <a:ext uri="{FF2B5EF4-FFF2-40B4-BE49-F238E27FC236}">
                <a16:creationId xmlns:a16="http://schemas.microsoft.com/office/drawing/2014/main" id="{1F15A2B1-91C3-4BFA-9845-5DFE73535305}"/>
              </a:ext>
            </a:extLst>
          </p:cNvPr>
          <p:cNvGrpSpPr/>
          <p:nvPr/>
        </p:nvGrpSpPr>
        <p:grpSpPr>
          <a:xfrm>
            <a:off x="389242" y="2536592"/>
            <a:ext cx="1967400" cy="789480"/>
            <a:chOff x="389242" y="2536592"/>
            <a:chExt cx="1967400" cy="789480"/>
          </a:xfrm>
        </p:grpSpPr>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1D104B04-3197-4D9E-8CCA-864DD38FD5A1}"/>
                    </a:ext>
                  </a:extLst>
                </p14:cNvPr>
                <p14:cNvContentPartPr/>
                <p14:nvPr/>
              </p14:nvContentPartPr>
              <p14:xfrm>
                <a:off x="484642" y="3118712"/>
                <a:ext cx="108360" cy="197280"/>
              </p14:xfrm>
            </p:contentPart>
          </mc:Choice>
          <mc:Fallback xmlns="">
            <p:pic>
              <p:nvPicPr>
                <p:cNvPr id="93" name="Freihand 92">
                  <a:extLst>
                    <a:ext uri="{FF2B5EF4-FFF2-40B4-BE49-F238E27FC236}">
                      <a16:creationId xmlns:a16="http://schemas.microsoft.com/office/drawing/2014/main" id="{1D104B04-3197-4D9E-8CCA-864DD38FD5A1}"/>
                    </a:ext>
                  </a:extLst>
                </p:cNvPr>
                <p:cNvPicPr/>
                <p:nvPr/>
              </p:nvPicPr>
              <p:blipFill>
                <a:blip r:embed="rId150"/>
                <a:stretch>
                  <a:fillRect/>
                </a:stretch>
              </p:blipFill>
              <p:spPr>
                <a:xfrm>
                  <a:off x="480322" y="3114392"/>
                  <a:ext cx="117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FFE72DC0-81D5-4B15-9F5F-A4FA56C03E20}"/>
                    </a:ext>
                  </a:extLst>
                </p14:cNvPr>
                <p14:cNvContentPartPr/>
                <p14:nvPr/>
              </p14:nvContentPartPr>
              <p14:xfrm>
                <a:off x="629002" y="3062552"/>
                <a:ext cx="209160" cy="122760"/>
              </p14:xfrm>
            </p:contentPart>
          </mc:Choice>
          <mc:Fallback xmlns="">
            <p:pic>
              <p:nvPicPr>
                <p:cNvPr id="94" name="Freihand 93">
                  <a:extLst>
                    <a:ext uri="{FF2B5EF4-FFF2-40B4-BE49-F238E27FC236}">
                      <a16:creationId xmlns:a16="http://schemas.microsoft.com/office/drawing/2014/main" id="{FFE72DC0-81D5-4B15-9F5F-A4FA56C03E20}"/>
                    </a:ext>
                  </a:extLst>
                </p:cNvPr>
                <p:cNvPicPr/>
                <p:nvPr/>
              </p:nvPicPr>
              <p:blipFill>
                <a:blip r:embed="rId152"/>
                <a:stretch>
                  <a:fillRect/>
                </a:stretch>
              </p:blipFill>
              <p:spPr>
                <a:xfrm>
                  <a:off x="624682" y="3058232"/>
                  <a:ext cx="217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F7DE3E19-0563-4AA3-AAE2-E5150CFEAB8A}"/>
                    </a:ext>
                  </a:extLst>
                </p14:cNvPr>
                <p14:cNvContentPartPr/>
                <p14:nvPr/>
              </p14:nvContentPartPr>
              <p14:xfrm>
                <a:off x="765082" y="2959592"/>
                <a:ext cx="360" cy="360"/>
              </p14:xfrm>
            </p:contentPart>
          </mc:Choice>
          <mc:Fallback xmlns="">
            <p:pic>
              <p:nvPicPr>
                <p:cNvPr id="95" name="Freihand 94">
                  <a:extLst>
                    <a:ext uri="{FF2B5EF4-FFF2-40B4-BE49-F238E27FC236}">
                      <a16:creationId xmlns:a16="http://schemas.microsoft.com/office/drawing/2014/main" id="{F7DE3E19-0563-4AA3-AAE2-E5150CFEAB8A}"/>
                    </a:ext>
                  </a:extLst>
                </p:cNvPr>
                <p:cNvPicPr/>
                <p:nvPr/>
              </p:nvPicPr>
              <p:blipFill>
                <a:blip r:embed="rId154"/>
                <a:stretch>
                  <a:fillRect/>
                </a:stretch>
              </p:blipFill>
              <p:spPr>
                <a:xfrm>
                  <a:off x="760762" y="2955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E254E884-D917-4990-843F-7A6532B0DFD2}"/>
                    </a:ext>
                  </a:extLst>
                </p14:cNvPr>
                <p14:cNvContentPartPr/>
                <p14:nvPr/>
              </p14:nvContentPartPr>
              <p14:xfrm>
                <a:off x="389242" y="2737112"/>
                <a:ext cx="156600" cy="190800"/>
              </p14:xfrm>
            </p:contentPart>
          </mc:Choice>
          <mc:Fallback xmlns="">
            <p:pic>
              <p:nvPicPr>
                <p:cNvPr id="97" name="Freihand 96">
                  <a:extLst>
                    <a:ext uri="{FF2B5EF4-FFF2-40B4-BE49-F238E27FC236}">
                      <a16:creationId xmlns:a16="http://schemas.microsoft.com/office/drawing/2014/main" id="{E254E884-D917-4990-843F-7A6532B0DFD2}"/>
                    </a:ext>
                  </a:extLst>
                </p:cNvPr>
                <p:cNvPicPr/>
                <p:nvPr/>
              </p:nvPicPr>
              <p:blipFill>
                <a:blip r:embed="rId156"/>
                <a:stretch>
                  <a:fillRect/>
                </a:stretch>
              </p:blipFill>
              <p:spPr>
                <a:xfrm>
                  <a:off x="384922" y="2732792"/>
                  <a:ext cx="165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FBD60227-5803-4D80-A7CC-B8C3FF3B6473}"/>
                    </a:ext>
                  </a:extLst>
                </p14:cNvPr>
                <p14:cNvContentPartPr/>
                <p14:nvPr/>
              </p14:nvContentPartPr>
              <p14:xfrm>
                <a:off x="547282" y="2748632"/>
                <a:ext cx="122400" cy="124560"/>
              </p14:xfrm>
            </p:contentPart>
          </mc:Choice>
          <mc:Fallback xmlns="">
            <p:pic>
              <p:nvPicPr>
                <p:cNvPr id="98" name="Freihand 97">
                  <a:extLst>
                    <a:ext uri="{FF2B5EF4-FFF2-40B4-BE49-F238E27FC236}">
                      <a16:creationId xmlns:a16="http://schemas.microsoft.com/office/drawing/2014/main" id="{FBD60227-5803-4D80-A7CC-B8C3FF3B6473}"/>
                    </a:ext>
                  </a:extLst>
                </p:cNvPr>
                <p:cNvPicPr/>
                <p:nvPr/>
              </p:nvPicPr>
              <p:blipFill>
                <a:blip r:embed="rId158"/>
                <a:stretch>
                  <a:fillRect/>
                </a:stretch>
              </p:blipFill>
              <p:spPr>
                <a:xfrm>
                  <a:off x="542962" y="2744312"/>
                  <a:ext cx="13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4FC15940-8FE5-4D27-8185-38A5A900EBDA}"/>
                    </a:ext>
                  </a:extLst>
                </p14:cNvPr>
                <p14:cNvContentPartPr/>
                <p14:nvPr/>
              </p14:nvContentPartPr>
              <p14:xfrm>
                <a:off x="689842" y="2745032"/>
                <a:ext cx="72720" cy="105480"/>
              </p14:xfrm>
            </p:contentPart>
          </mc:Choice>
          <mc:Fallback xmlns="">
            <p:pic>
              <p:nvPicPr>
                <p:cNvPr id="99" name="Freihand 98">
                  <a:extLst>
                    <a:ext uri="{FF2B5EF4-FFF2-40B4-BE49-F238E27FC236}">
                      <a16:creationId xmlns:a16="http://schemas.microsoft.com/office/drawing/2014/main" id="{4FC15940-8FE5-4D27-8185-38A5A900EBDA}"/>
                    </a:ext>
                  </a:extLst>
                </p:cNvPr>
                <p:cNvPicPr/>
                <p:nvPr/>
              </p:nvPicPr>
              <p:blipFill>
                <a:blip r:embed="rId160"/>
                <a:stretch>
                  <a:fillRect/>
                </a:stretch>
              </p:blipFill>
              <p:spPr>
                <a:xfrm>
                  <a:off x="685522" y="2740712"/>
                  <a:ext cx="81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227E28B9-A785-4147-9A5D-4C3215777667}"/>
                    </a:ext>
                  </a:extLst>
                </p14:cNvPr>
                <p14:cNvContentPartPr/>
                <p14:nvPr/>
              </p14:nvContentPartPr>
              <p14:xfrm>
                <a:off x="771922" y="2624432"/>
                <a:ext cx="365760" cy="184680"/>
              </p14:xfrm>
            </p:contentPart>
          </mc:Choice>
          <mc:Fallback xmlns="">
            <p:pic>
              <p:nvPicPr>
                <p:cNvPr id="100" name="Freihand 99">
                  <a:extLst>
                    <a:ext uri="{FF2B5EF4-FFF2-40B4-BE49-F238E27FC236}">
                      <a16:creationId xmlns:a16="http://schemas.microsoft.com/office/drawing/2014/main" id="{227E28B9-A785-4147-9A5D-4C3215777667}"/>
                    </a:ext>
                  </a:extLst>
                </p:cNvPr>
                <p:cNvPicPr/>
                <p:nvPr/>
              </p:nvPicPr>
              <p:blipFill>
                <a:blip r:embed="rId162"/>
                <a:stretch>
                  <a:fillRect/>
                </a:stretch>
              </p:blipFill>
              <p:spPr>
                <a:xfrm>
                  <a:off x="767602" y="2620112"/>
                  <a:ext cx="374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BD346F03-E652-48DD-86A1-680C5DC529B5}"/>
                    </a:ext>
                  </a:extLst>
                </p14:cNvPr>
                <p14:cNvContentPartPr/>
                <p14:nvPr/>
              </p14:nvContentPartPr>
              <p14:xfrm>
                <a:off x="1141642" y="2679872"/>
                <a:ext cx="267120" cy="105120"/>
              </p14:xfrm>
            </p:contentPart>
          </mc:Choice>
          <mc:Fallback xmlns="">
            <p:pic>
              <p:nvPicPr>
                <p:cNvPr id="101" name="Freihand 100">
                  <a:extLst>
                    <a:ext uri="{FF2B5EF4-FFF2-40B4-BE49-F238E27FC236}">
                      <a16:creationId xmlns:a16="http://schemas.microsoft.com/office/drawing/2014/main" id="{BD346F03-E652-48DD-86A1-680C5DC529B5}"/>
                    </a:ext>
                  </a:extLst>
                </p:cNvPr>
                <p:cNvPicPr/>
                <p:nvPr/>
              </p:nvPicPr>
              <p:blipFill>
                <a:blip r:embed="rId164"/>
                <a:stretch>
                  <a:fillRect/>
                </a:stretch>
              </p:blipFill>
              <p:spPr>
                <a:xfrm>
                  <a:off x="1137322" y="2675552"/>
                  <a:ext cx="275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934722F0-9A01-4A80-933D-850523F2B508}"/>
                    </a:ext>
                  </a:extLst>
                </p14:cNvPr>
                <p14:cNvContentPartPr/>
                <p14:nvPr/>
              </p14:nvContentPartPr>
              <p14:xfrm>
                <a:off x="1404082" y="2568992"/>
                <a:ext cx="96480" cy="203400"/>
              </p14:xfrm>
            </p:contentPart>
          </mc:Choice>
          <mc:Fallback xmlns="">
            <p:pic>
              <p:nvPicPr>
                <p:cNvPr id="102" name="Freihand 101">
                  <a:extLst>
                    <a:ext uri="{FF2B5EF4-FFF2-40B4-BE49-F238E27FC236}">
                      <a16:creationId xmlns:a16="http://schemas.microsoft.com/office/drawing/2014/main" id="{934722F0-9A01-4A80-933D-850523F2B508}"/>
                    </a:ext>
                  </a:extLst>
                </p:cNvPr>
                <p:cNvPicPr/>
                <p:nvPr/>
              </p:nvPicPr>
              <p:blipFill>
                <a:blip r:embed="rId166"/>
                <a:stretch>
                  <a:fillRect/>
                </a:stretch>
              </p:blipFill>
              <p:spPr>
                <a:xfrm>
                  <a:off x="1399762" y="2564672"/>
                  <a:ext cx="105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C5F24932-05A6-4C83-BF0A-33D951E5E581}"/>
                    </a:ext>
                  </a:extLst>
                </p14:cNvPr>
                <p14:cNvContentPartPr/>
                <p14:nvPr/>
              </p14:nvContentPartPr>
              <p14:xfrm>
                <a:off x="1373122" y="2601752"/>
                <a:ext cx="55080" cy="9360"/>
              </p14:xfrm>
            </p:contentPart>
          </mc:Choice>
          <mc:Fallback xmlns="">
            <p:pic>
              <p:nvPicPr>
                <p:cNvPr id="103" name="Freihand 102">
                  <a:extLst>
                    <a:ext uri="{FF2B5EF4-FFF2-40B4-BE49-F238E27FC236}">
                      <a16:creationId xmlns:a16="http://schemas.microsoft.com/office/drawing/2014/main" id="{C5F24932-05A6-4C83-BF0A-33D951E5E581}"/>
                    </a:ext>
                  </a:extLst>
                </p:cNvPr>
                <p:cNvPicPr/>
                <p:nvPr/>
              </p:nvPicPr>
              <p:blipFill>
                <a:blip r:embed="rId168"/>
                <a:stretch>
                  <a:fillRect/>
                </a:stretch>
              </p:blipFill>
              <p:spPr>
                <a:xfrm>
                  <a:off x="1368802" y="2597432"/>
                  <a:ext cx="63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95F4E205-B04C-4CF2-BC88-BB0AA25A7066}"/>
                    </a:ext>
                  </a:extLst>
                </p14:cNvPr>
                <p14:cNvContentPartPr/>
                <p14:nvPr/>
              </p14:nvContentPartPr>
              <p14:xfrm>
                <a:off x="1483642" y="2647112"/>
                <a:ext cx="86400" cy="112320"/>
              </p14:xfrm>
            </p:contentPart>
          </mc:Choice>
          <mc:Fallback xmlns="">
            <p:pic>
              <p:nvPicPr>
                <p:cNvPr id="104" name="Freihand 103">
                  <a:extLst>
                    <a:ext uri="{FF2B5EF4-FFF2-40B4-BE49-F238E27FC236}">
                      <a16:creationId xmlns:a16="http://schemas.microsoft.com/office/drawing/2014/main" id="{95F4E205-B04C-4CF2-BC88-BB0AA25A7066}"/>
                    </a:ext>
                  </a:extLst>
                </p:cNvPr>
                <p:cNvPicPr/>
                <p:nvPr/>
              </p:nvPicPr>
              <p:blipFill>
                <a:blip r:embed="rId170"/>
                <a:stretch>
                  <a:fillRect/>
                </a:stretch>
              </p:blipFill>
              <p:spPr>
                <a:xfrm>
                  <a:off x="1479322" y="2642792"/>
                  <a:ext cx="9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Freihand 104">
                  <a:extLst>
                    <a:ext uri="{FF2B5EF4-FFF2-40B4-BE49-F238E27FC236}">
                      <a16:creationId xmlns:a16="http://schemas.microsoft.com/office/drawing/2014/main" id="{A5F67582-68A0-4ACB-BC62-2954E2334BC0}"/>
                    </a:ext>
                  </a:extLst>
                </p14:cNvPr>
                <p14:cNvContentPartPr/>
                <p14:nvPr/>
              </p14:nvContentPartPr>
              <p14:xfrm>
                <a:off x="1567162" y="2569352"/>
                <a:ext cx="127080" cy="169560"/>
              </p14:xfrm>
            </p:contentPart>
          </mc:Choice>
          <mc:Fallback xmlns="">
            <p:pic>
              <p:nvPicPr>
                <p:cNvPr id="105" name="Freihand 104">
                  <a:extLst>
                    <a:ext uri="{FF2B5EF4-FFF2-40B4-BE49-F238E27FC236}">
                      <a16:creationId xmlns:a16="http://schemas.microsoft.com/office/drawing/2014/main" id="{A5F67582-68A0-4ACB-BC62-2954E2334BC0}"/>
                    </a:ext>
                  </a:extLst>
                </p:cNvPr>
                <p:cNvPicPr/>
                <p:nvPr/>
              </p:nvPicPr>
              <p:blipFill>
                <a:blip r:embed="rId172"/>
                <a:stretch>
                  <a:fillRect/>
                </a:stretch>
              </p:blipFill>
              <p:spPr>
                <a:xfrm>
                  <a:off x="1562842" y="2565032"/>
                  <a:ext cx="135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70C3FF16-1E4C-40ED-9C12-D3BF77189669}"/>
                    </a:ext>
                  </a:extLst>
                </p14:cNvPr>
                <p14:cNvContentPartPr/>
                <p14:nvPr/>
              </p14:nvContentPartPr>
              <p14:xfrm>
                <a:off x="1716202" y="2536592"/>
                <a:ext cx="356760" cy="244440"/>
              </p14:xfrm>
            </p:contentPart>
          </mc:Choice>
          <mc:Fallback xmlns="">
            <p:pic>
              <p:nvPicPr>
                <p:cNvPr id="106" name="Freihand 105">
                  <a:extLst>
                    <a:ext uri="{FF2B5EF4-FFF2-40B4-BE49-F238E27FC236}">
                      <a16:creationId xmlns:a16="http://schemas.microsoft.com/office/drawing/2014/main" id="{70C3FF16-1E4C-40ED-9C12-D3BF77189669}"/>
                    </a:ext>
                  </a:extLst>
                </p:cNvPr>
                <p:cNvPicPr/>
                <p:nvPr/>
              </p:nvPicPr>
              <p:blipFill>
                <a:blip r:embed="rId174"/>
                <a:stretch>
                  <a:fillRect/>
                </a:stretch>
              </p:blipFill>
              <p:spPr>
                <a:xfrm>
                  <a:off x="1711882" y="2532272"/>
                  <a:ext cx="365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Freihand 106">
                  <a:extLst>
                    <a:ext uri="{FF2B5EF4-FFF2-40B4-BE49-F238E27FC236}">
                      <a16:creationId xmlns:a16="http://schemas.microsoft.com/office/drawing/2014/main" id="{A6F0342B-2409-4AE7-9998-941D32B2914B}"/>
                    </a:ext>
                  </a:extLst>
                </p14:cNvPr>
                <p14:cNvContentPartPr/>
                <p14:nvPr/>
              </p14:nvContentPartPr>
              <p14:xfrm>
                <a:off x="2060002" y="2598152"/>
                <a:ext cx="5400" cy="12960"/>
              </p14:xfrm>
            </p:contentPart>
          </mc:Choice>
          <mc:Fallback xmlns="">
            <p:pic>
              <p:nvPicPr>
                <p:cNvPr id="107" name="Freihand 106">
                  <a:extLst>
                    <a:ext uri="{FF2B5EF4-FFF2-40B4-BE49-F238E27FC236}">
                      <a16:creationId xmlns:a16="http://schemas.microsoft.com/office/drawing/2014/main" id="{A6F0342B-2409-4AE7-9998-941D32B2914B}"/>
                    </a:ext>
                  </a:extLst>
                </p:cNvPr>
                <p:cNvPicPr/>
                <p:nvPr/>
              </p:nvPicPr>
              <p:blipFill>
                <a:blip r:embed="rId176"/>
                <a:stretch>
                  <a:fillRect/>
                </a:stretch>
              </p:blipFill>
              <p:spPr>
                <a:xfrm>
                  <a:off x="2055682" y="2593832"/>
                  <a:ext cx="14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 name="Freihand 107">
                  <a:extLst>
                    <a:ext uri="{FF2B5EF4-FFF2-40B4-BE49-F238E27FC236}">
                      <a16:creationId xmlns:a16="http://schemas.microsoft.com/office/drawing/2014/main" id="{6987AF0D-8A7D-47E3-95CF-5F5F35D30EBB}"/>
                    </a:ext>
                  </a:extLst>
                </p14:cNvPr>
                <p14:cNvContentPartPr/>
                <p14:nvPr/>
              </p14:nvContentPartPr>
              <p14:xfrm>
                <a:off x="2101042" y="2562512"/>
                <a:ext cx="167760" cy="135000"/>
              </p14:xfrm>
            </p:contentPart>
          </mc:Choice>
          <mc:Fallback xmlns="">
            <p:pic>
              <p:nvPicPr>
                <p:cNvPr id="108" name="Freihand 107">
                  <a:extLst>
                    <a:ext uri="{FF2B5EF4-FFF2-40B4-BE49-F238E27FC236}">
                      <a16:creationId xmlns:a16="http://schemas.microsoft.com/office/drawing/2014/main" id="{6987AF0D-8A7D-47E3-95CF-5F5F35D30EBB}"/>
                    </a:ext>
                  </a:extLst>
                </p:cNvPr>
                <p:cNvPicPr/>
                <p:nvPr/>
              </p:nvPicPr>
              <p:blipFill>
                <a:blip r:embed="rId178"/>
                <a:stretch>
                  <a:fillRect/>
                </a:stretch>
              </p:blipFill>
              <p:spPr>
                <a:xfrm>
                  <a:off x="2096722" y="2558192"/>
                  <a:ext cx="176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43CE033E-BE5E-4648-86DD-F24F74F2F3B2}"/>
                    </a:ext>
                  </a:extLst>
                </p14:cNvPr>
                <p14:cNvContentPartPr/>
                <p14:nvPr/>
              </p14:nvContentPartPr>
              <p14:xfrm>
                <a:off x="2258002" y="2592032"/>
                <a:ext cx="98640" cy="105120"/>
              </p14:xfrm>
            </p:contentPart>
          </mc:Choice>
          <mc:Fallback xmlns="">
            <p:pic>
              <p:nvPicPr>
                <p:cNvPr id="109" name="Freihand 108">
                  <a:extLst>
                    <a:ext uri="{FF2B5EF4-FFF2-40B4-BE49-F238E27FC236}">
                      <a16:creationId xmlns:a16="http://schemas.microsoft.com/office/drawing/2014/main" id="{43CE033E-BE5E-4648-86DD-F24F74F2F3B2}"/>
                    </a:ext>
                  </a:extLst>
                </p:cNvPr>
                <p:cNvPicPr/>
                <p:nvPr/>
              </p:nvPicPr>
              <p:blipFill>
                <a:blip r:embed="rId180"/>
                <a:stretch>
                  <a:fillRect/>
                </a:stretch>
              </p:blipFill>
              <p:spPr>
                <a:xfrm>
                  <a:off x="2253682" y="2587712"/>
                  <a:ext cx="107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570A87A6-FC8C-4FA0-A0C9-6F4106AEE0B4}"/>
                    </a:ext>
                  </a:extLst>
                </p14:cNvPr>
                <p14:cNvContentPartPr/>
                <p14:nvPr/>
              </p14:nvContentPartPr>
              <p14:xfrm>
                <a:off x="448642" y="3028712"/>
                <a:ext cx="132120" cy="297360"/>
              </p14:xfrm>
            </p:contentPart>
          </mc:Choice>
          <mc:Fallback xmlns="">
            <p:pic>
              <p:nvPicPr>
                <p:cNvPr id="110" name="Freihand 109">
                  <a:extLst>
                    <a:ext uri="{FF2B5EF4-FFF2-40B4-BE49-F238E27FC236}">
                      <a16:creationId xmlns:a16="http://schemas.microsoft.com/office/drawing/2014/main" id="{570A87A6-FC8C-4FA0-A0C9-6F4106AEE0B4}"/>
                    </a:ext>
                  </a:extLst>
                </p:cNvPr>
                <p:cNvPicPr/>
                <p:nvPr/>
              </p:nvPicPr>
              <p:blipFill>
                <a:blip r:embed="rId182"/>
                <a:stretch>
                  <a:fillRect/>
                </a:stretch>
              </p:blipFill>
              <p:spPr>
                <a:xfrm>
                  <a:off x="444322" y="3024392"/>
                  <a:ext cx="1407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1E379831-6C0D-401E-8C0F-CC7693D84FDA}"/>
                    </a:ext>
                  </a:extLst>
                </p14:cNvPr>
                <p14:cNvContentPartPr/>
                <p14:nvPr/>
              </p14:nvContentPartPr>
              <p14:xfrm>
                <a:off x="644122" y="3039152"/>
                <a:ext cx="226080" cy="200520"/>
              </p14:xfrm>
            </p:contentPart>
          </mc:Choice>
          <mc:Fallback xmlns="">
            <p:pic>
              <p:nvPicPr>
                <p:cNvPr id="111" name="Freihand 110">
                  <a:extLst>
                    <a:ext uri="{FF2B5EF4-FFF2-40B4-BE49-F238E27FC236}">
                      <a16:creationId xmlns:a16="http://schemas.microsoft.com/office/drawing/2014/main" id="{1E379831-6C0D-401E-8C0F-CC7693D84FDA}"/>
                    </a:ext>
                  </a:extLst>
                </p:cNvPr>
                <p:cNvPicPr/>
                <p:nvPr/>
              </p:nvPicPr>
              <p:blipFill>
                <a:blip r:embed="rId184"/>
                <a:stretch>
                  <a:fillRect/>
                </a:stretch>
              </p:blipFill>
              <p:spPr>
                <a:xfrm>
                  <a:off x="639802" y="3034832"/>
                  <a:ext cx="234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F3344E95-B9E6-42D9-9ECE-E372CD7A21A3}"/>
                    </a:ext>
                  </a:extLst>
                </p14:cNvPr>
                <p14:cNvContentPartPr/>
                <p14:nvPr/>
              </p14:nvContentPartPr>
              <p14:xfrm>
                <a:off x="824122" y="2970392"/>
                <a:ext cx="20160" cy="27720"/>
              </p14:xfrm>
            </p:contentPart>
          </mc:Choice>
          <mc:Fallback xmlns="">
            <p:pic>
              <p:nvPicPr>
                <p:cNvPr id="112" name="Freihand 111">
                  <a:extLst>
                    <a:ext uri="{FF2B5EF4-FFF2-40B4-BE49-F238E27FC236}">
                      <a16:creationId xmlns:a16="http://schemas.microsoft.com/office/drawing/2014/main" id="{F3344E95-B9E6-42D9-9ECE-E372CD7A21A3}"/>
                    </a:ext>
                  </a:extLst>
                </p:cNvPr>
                <p:cNvPicPr/>
                <p:nvPr/>
              </p:nvPicPr>
              <p:blipFill>
                <a:blip r:embed="rId186"/>
                <a:stretch>
                  <a:fillRect/>
                </a:stretch>
              </p:blipFill>
              <p:spPr>
                <a:xfrm>
                  <a:off x="819802" y="2966072"/>
                  <a:ext cx="28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2F0F54E2-E293-45C1-BB27-3C05B42D275A}"/>
                    </a:ext>
                  </a:extLst>
                </p14:cNvPr>
                <p14:cNvContentPartPr/>
                <p14:nvPr/>
              </p14:nvContentPartPr>
              <p14:xfrm>
                <a:off x="876322" y="3039152"/>
                <a:ext cx="102960" cy="129960"/>
              </p14:xfrm>
            </p:contentPart>
          </mc:Choice>
          <mc:Fallback xmlns="">
            <p:pic>
              <p:nvPicPr>
                <p:cNvPr id="113" name="Freihand 112">
                  <a:extLst>
                    <a:ext uri="{FF2B5EF4-FFF2-40B4-BE49-F238E27FC236}">
                      <a16:creationId xmlns:a16="http://schemas.microsoft.com/office/drawing/2014/main" id="{2F0F54E2-E293-45C1-BB27-3C05B42D275A}"/>
                    </a:ext>
                  </a:extLst>
                </p:cNvPr>
                <p:cNvPicPr/>
                <p:nvPr/>
              </p:nvPicPr>
              <p:blipFill>
                <a:blip r:embed="rId188"/>
                <a:stretch>
                  <a:fillRect/>
                </a:stretch>
              </p:blipFill>
              <p:spPr>
                <a:xfrm>
                  <a:off x="872002" y="3034832"/>
                  <a:ext cx="111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8D56BAED-C25D-4664-BB7F-4E5B252566A8}"/>
                    </a:ext>
                  </a:extLst>
                </p14:cNvPr>
                <p14:cNvContentPartPr/>
                <p14:nvPr/>
              </p14:nvContentPartPr>
              <p14:xfrm>
                <a:off x="1006642" y="3038432"/>
                <a:ext cx="360" cy="360"/>
              </p14:xfrm>
            </p:contentPart>
          </mc:Choice>
          <mc:Fallback xmlns="">
            <p:pic>
              <p:nvPicPr>
                <p:cNvPr id="114" name="Freihand 113">
                  <a:extLst>
                    <a:ext uri="{FF2B5EF4-FFF2-40B4-BE49-F238E27FC236}">
                      <a16:creationId xmlns:a16="http://schemas.microsoft.com/office/drawing/2014/main" id="{8D56BAED-C25D-4664-BB7F-4E5B252566A8}"/>
                    </a:ext>
                  </a:extLst>
                </p:cNvPr>
                <p:cNvPicPr/>
                <p:nvPr/>
              </p:nvPicPr>
              <p:blipFill>
                <a:blip r:embed="rId154"/>
                <a:stretch>
                  <a:fillRect/>
                </a:stretch>
              </p:blipFill>
              <p:spPr>
                <a:xfrm>
                  <a:off x="1002322" y="3034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6D4F10F3-C4F9-4298-863E-1C632805B698}"/>
                    </a:ext>
                  </a:extLst>
                </p14:cNvPr>
                <p14:cNvContentPartPr/>
                <p14:nvPr/>
              </p14:nvContentPartPr>
              <p14:xfrm>
                <a:off x="1014922" y="3008192"/>
                <a:ext cx="59760" cy="145080"/>
              </p14:xfrm>
            </p:contentPart>
          </mc:Choice>
          <mc:Fallback xmlns="">
            <p:pic>
              <p:nvPicPr>
                <p:cNvPr id="115" name="Freihand 114">
                  <a:extLst>
                    <a:ext uri="{FF2B5EF4-FFF2-40B4-BE49-F238E27FC236}">
                      <a16:creationId xmlns:a16="http://schemas.microsoft.com/office/drawing/2014/main" id="{6D4F10F3-C4F9-4298-863E-1C632805B698}"/>
                    </a:ext>
                  </a:extLst>
                </p:cNvPr>
                <p:cNvPicPr/>
                <p:nvPr/>
              </p:nvPicPr>
              <p:blipFill>
                <a:blip r:embed="rId191"/>
                <a:stretch>
                  <a:fillRect/>
                </a:stretch>
              </p:blipFill>
              <p:spPr>
                <a:xfrm>
                  <a:off x="1010602" y="3003872"/>
                  <a:ext cx="68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C1F8D83D-02CD-4C89-BE1E-18235299CAF6}"/>
                    </a:ext>
                  </a:extLst>
                </p14:cNvPr>
                <p14:cNvContentPartPr/>
                <p14:nvPr/>
              </p14:nvContentPartPr>
              <p14:xfrm>
                <a:off x="1013122" y="3005672"/>
                <a:ext cx="138600" cy="167760"/>
              </p14:xfrm>
            </p:contentPart>
          </mc:Choice>
          <mc:Fallback xmlns="">
            <p:pic>
              <p:nvPicPr>
                <p:cNvPr id="117" name="Freihand 116">
                  <a:extLst>
                    <a:ext uri="{FF2B5EF4-FFF2-40B4-BE49-F238E27FC236}">
                      <a16:creationId xmlns:a16="http://schemas.microsoft.com/office/drawing/2014/main" id="{C1F8D83D-02CD-4C89-BE1E-18235299CAF6}"/>
                    </a:ext>
                  </a:extLst>
                </p:cNvPr>
                <p:cNvPicPr/>
                <p:nvPr/>
              </p:nvPicPr>
              <p:blipFill>
                <a:blip r:embed="rId193"/>
                <a:stretch>
                  <a:fillRect/>
                </a:stretch>
              </p:blipFill>
              <p:spPr>
                <a:xfrm>
                  <a:off x="1008802" y="3001352"/>
                  <a:ext cx="147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F43D5853-D94E-48E1-92D9-7BBD09FBD57B}"/>
                    </a:ext>
                  </a:extLst>
                </p14:cNvPr>
                <p14:cNvContentPartPr/>
                <p14:nvPr/>
              </p14:nvContentPartPr>
              <p14:xfrm>
                <a:off x="1195282" y="2912072"/>
                <a:ext cx="228960" cy="192960"/>
              </p14:xfrm>
            </p:contentPart>
          </mc:Choice>
          <mc:Fallback xmlns="">
            <p:pic>
              <p:nvPicPr>
                <p:cNvPr id="118" name="Freihand 117">
                  <a:extLst>
                    <a:ext uri="{FF2B5EF4-FFF2-40B4-BE49-F238E27FC236}">
                      <a16:creationId xmlns:a16="http://schemas.microsoft.com/office/drawing/2014/main" id="{F43D5853-D94E-48E1-92D9-7BBD09FBD57B}"/>
                    </a:ext>
                  </a:extLst>
                </p:cNvPr>
                <p:cNvPicPr/>
                <p:nvPr/>
              </p:nvPicPr>
              <p:blipFill>
                <a:blip r:embed="rId195"/>
                <a:stretch>
                  <a:fillRect/>
                </a:stretch>
              </p:blipFill>
              <p:spPr>
                <a:xfrm>
                  <a:off x="1190962" y="2907752"/>
                  <a:ext cx="237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22152F4B-EA62-4BD1-B751-771131E585D7}"/>
                    </a:ext>
                  </a:extLst>
                </p14:cNvPr>
                <p14:cNvContentPartPr/>
                <p14:nvPr/>
              </p14:nvContentPartPr>
              <p14:xfrm>
                <a:off x="1446922" y="2961032"/>
                <a:ext cx="87840" cy="149040"/>
              </p14:xfrm>
            </p:contentPart>
          </mc:Choice>
          <mc:Fallback xmlns="">
            <p:pic>
              <p:nvPicPr>
                <p:cNvPr id="119" name="Freihand 118">
                  <a:extLst>
                    <a:ext uri="{FF2B5EF4-FFF2-40B4-BE49-F238E27FC236}">
                      <a16:creationId xmlns:a16="http://schemas.microsoft.com/office/drawing/2014/main" id="{22152F4B-EA62-4BD1-B751-771131E585D7}"/>
                    </a:ext>
                  </a:extLst>
                </p:cNvPr>
                <p:cNvPicPr/>
                <p:nvPr/>
              </p:nvPicPr>
              <p:blipFill>
                <a:blip r:embed="rId197"/>
                <a:stretch>
                  <a:fillRect/>
                </a:stretch>
              </p:blipFill>
              <p:spPr>
                <a:xfrm>
                  <a:off x="1442602" y="2956712"/>
                  <a:ext cx="96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4622C6B0-D668-4254-AF72-AAE26F6763A3}"/>
                    </a:ext>
                  </a:extLst>
                </p14:cNvPr>
                <p14:cNvContentPartPr/>
                <p14:nvPr/>
              </p14:nvContentPartPr>
              <p14:xfrm>
                <a:off x="1434682" y="2989832"/>
                <a:ext cx="118800" cy="85320"/>
              </p14:xfrm>
            </p:contentPart>
          </mc:Choice>
          <mc:Fallback xmlns="">
            <p:pic>
              <p:nvPicPr>
                <p:cNvPr id="120" name="Freihand 119">
                  <a:extLst>
                    <a:ext uri="{FF2B5EF4-FFF2-40B4-BE49-F238E27FC236}">
                      <a16:creationId xmlns:a16="http://schemas.microsoft.com/office/drawing/2014/main" id="{4622C6B0-D668-4254-AF72-AAE26F6763A3}"/>
                    </a:ext>
                  </a:extLst>
                </p:cNvPr>
                <p:cNvPicPr/>
                <p:nvPr/>
              </p:nvPicPr>
              <p:blipFill>
                <a:blip r:embed="rId199"/>
                <a:stretch>
                  <a:fillRect/>
                </a:stretch>
              </p:blipFill>
              <p:spPr>
                <a:xfrm>
                  <a:off x="1430362" y="2985512"/>
                  <a:ext cx="127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BD498639-7F2D-4BC1-B2D0-E5744AA51E3D}"/>
                    </a:ext>
                  </a:extLst>
                </p14:cNvPr>
                <p14:cNvContentPartPr/>
                <p14:nvPr/>
              </p14:nvContentPartPr>
              <p14:xfrm>
                <a:off x="1068922" y="2862392"/>
                <a:ext cx="12600" cy="40320"/>
              </p14:xfrm>
            </p:contentPart>
          </mc:Choice>
          <mc:Fallback xmlns="">
            <p:pic>
              <p:nvPicPr>
                <p:cNvPr id="121" name="Freihand 120">
                  <a:extLst>
                    <a:ext uri="{FF2B5EF4-FFF2-40B4-BE49-F238E27FC236}">
                      <a16:creationId xmlns:a16="http://schemas.microsoft.com/office/drawing/2014/main" id="{BD498639-7F2D-4BC1-B2D0-E5744AA51E3D}"/>
                    </a:ext>
                  </a:extLst>
                </p:cNvPr>
                <p:cNvPicPr/>
                <p:nvPr/>
              </p:nvPicPr>
              <p:blipFill>
                <a:blip r:embed="rId201"/>
                <a:stretch>
                  <a:fillRect/>
                </a:stretch>
              </p:blipFill>
              <p:spPr>
                <a:xfrm>
                  <a:off x="1064602" y="2858072"/>
                  <a:ext cx="2124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23" name="Freihand 122">
                <a:extLst>
                  <a:ext uri="{FF2B5EF4-FFF2-40B4-BE49-F238E27FC236}">
                    <a16:creationId xmlns:a16="http://schemas.microsoft.com/office/drawing/2014/main" id="{C50E3891-E54B-4B20-A349-B8FA49B72C81}"/>
                  </a:ext>
                </a:extLst>
              </p14:cNvPr>
              <p14:cNvContentPartPr/>
              <p14:nvPr/>
            </p14:nvContentPartPr>
            <p14:xfrm>
              <a:off x="764362" y="5033192"/>
              <a:ext cx="3546000" cy="124200"/>
            </p14:xfrm>
          </p:contentPart>
        </mc:Choice>
        <mc:Fallback xmlns="">
          <p:pic>
            <p:nvPicPr>
              <p:cNvPr id="123" name="Freihand 122">
                <a:extLst>
                  <a:ext uri="{FF2B5EF4-FFF2-40B4-BE49-F238E27FC236}">
                    <a16:creationId xmlns:a16="http://schemas.microsoft.com/office/drawing/2014/main" id="{C50E3891-E54B-4B20-A349-B8FA49B72C81}"/>
                  </a:ext>
                </a:extLst>
              </p:cNvPr>
              <p:cNvPicPr/>
              <p:nvPr/>
            </p:nvPicPr>
            <p:blipFill>
              <a:blip r:embed="rId203"/>
              <a:stretch>
                <a:fillRect/>
              </a:stretch>
            </p:blipFill>
            <p:spPr>
              <a:xfrm>
                <a:off x="760042" y="5028872"/>
                <a:ext cx="3554640" cy="132840"/>
              </a:xfrm>
              <a:prstGeom prst="rect">
                <a:avLst/>
              </a:prstGeom>
            </p:spPr>
          </p:pic>
        </mc:Fallback>
      </mc:AlternateContent>
      <p:grpSp>
        <p:nvGrpSpPr>
          <p:cNvPr id="126" name="Gruppieren 125">
            <a:extLst>
              <a:ext uri="{FF2B5EF4-FFF2-40B4-BE49-F238E27FC236}">
                <a16:creationId xmlns:a16="http://schemas.microsoft.com/office/drawing/2014/main" id="{AB2B23F2-C3ED-4541-A232-D9CD790106D3}"/>
              </a:ext>
            </a:extLst>
          </p:cNvPr>
          <p:cNvGrpSpPr/>
          <p:nvPr/>
        </p:nvGrpSpPr>
        <p:grpSpPr>
          <a:xfrm>
            <a:off x="4306042" y="2109992"/>
            <a:ext cx="3718080" cy="76680"/>
            <a:chOff x="4306042" y="2109992"/>
            <a:chExt cx="3718080" cy="76680"/>
          </a:xfrm>
        </p:grpSpPr>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0CC86432-73E9-44F5-B359-FC291DB2BAEF}"/>
                    </a:ext>
                  </a:extLst>
                </p14:cNvPr>
                <p14:cNvContentPartPr/>
                <p14:nvPr/>
              </p14:nvContentPartPr>
              <p14:xfrm>
                <a:off x="4306042" y="2139152"/>
                <a:ext cx="1760400" cy="47520"/>
              </p14:xfrm>
            </p:contentPart>
          </mc:Choice>
          <mc:Fallback xmlns="">
            <p:pic>
              <p:nvPicPr>
                <p:cNvPr id="124" name="Freihand 123">
                  <a:extLst>
                    <a:ext uri="{FF2B5EF4-FFF2-40B4-BE49-F238E27FC236}">
                      <a16:creationId xmlns:a16="http://schemas.microsoft.com/office/drawing/2014/main" id="{0CC86432-73E9-44F5-B359-FC291DB2BAEF}"/>
                    </a:ext>
                  </a:extLst>
                </p:cNvPr>
                <p:cNvPicPr/>
                <p:nvPr/>
              </p:nvPicPr>
              <p:blipFill>
                <a:blip r:embed="rId205"/>
                <a:stretch>
                  <a:fillRect/>
                </a:stretch>
              </p:blipFill>
              <p:spPr>
                <a:xfrm>
                  <a:off x="4301722" y="2134832"/>
                  <a:ext cx="1769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EA477E0A-63F2-4FA0-B197-0A1EA8C32295}"/>
                    </a:ext>
                  </a:extLst>
                </p14:cNvPr>
                <p14:cNvContentPartPr/>
                <p14:nvPr/>
              </p14:nvContentPartPr>
              <p14:xfrm>
                <a:off x="6247162" y="2109992"/>
                <a:ext cx="1776960" cy="58320"/>
              </p14:xfrm>
            </p:contentPart>
          </mc:Choice>
          <mc:Fallback xmlns="">
            <p:pic>
              <p:nvPicPr>
                <p:cNvPr id="125" name="Freihand 124">
                  <a:extLst>
                    <a:ext uri="{FF2B5EF4-FFF2-40B4-BE49-F238E27FC236}">
                      <a16:creationId xmlns:a16="http://schemas.microsoft.com/office/drawing/2014/main" id="{EA477E0A-63F2-4FA0-B197-0A1EA8C32295}"/>
                    </a:ext>
                  </a:extLst>
                </p:cNvPr>
                <p:cNvPicPr/>
                <p:nvPr/>
              </p:nvPicPr>
              <p:blipFill>
                <a:blip r:embed="rId207"/>
                <a:stretch>
                  <a:fillRect/>
                </a:stretch>
              </p:blipFill>
              <p:spPr>
                <a:xfrm>
                  <a:off x="6242842" y="2105672"/>
                  <a:ext cx="1785600" cy="66960"/>
                </a:xfrm>
                <a:prstGeom prst="rect">
                  <a:avLst/>
                </a:prstGeom>
              </p:spPr>
            </p:pic>
          </mc:Fallback>
        </mc:AlternateContent>
      </p:grpSp>
      <p:grpSp>
        <p:nvGrpSpPr>
          <p:cNvPr id="128" name="Gruppieren 127">
            <a:extLst>
              <a:ext uri="{FF2B5EF4-FFF2-40B4-BE49-F238E27FC236}">
                <a16:creationId xmlns:a16="http://schemas.microsoft.com/office/drawing/2014/main" id="{CA59A29E-24A4-4649-8D90-F77EE16B7781}"/>
              </a:ext>
            </a:extLst>
          </p:cNvPr>
          <p:cNvGrpSpPr/>
          <p:nvPr/>
        </p:nvGrpSpPr>
        <p:grpSpPr>
          <a:xfrm>
            <a:off x="5123962" y="2686352"/>
            <a:ext cx="2199960" cy="287640"/>
            <a:chOff x="5123962" y="2686352"/>
            <a:chExt cx="2199960" cy="287640"/>
          </a:xfrm>
        </p:grpSpPr>
        <mc:AlternateContent xmlns:mc="http://schemas.openxmlformats.org/markup-compatibility/2006" xmlns:p14="http://schemas.microsoft.com/office/powerpoint/2010/main">
          <mc:Choice Requires="p14">
            <p:contentPart p14:bwMode="auto" r:id="rId208">
              <p14:nvContentPartPr>
                <p14:cNvPr id="15" name="Freihand 14">
                  <a:extLst>
                    <a:ext uri="{FF2B5EF4-FFF2-40B4-BE49-F238E27FC236}">
                      <a16:creationId xmlns:a16="http://schemas.microsoft.com/office/drawing/2014/main" id="{FC1AA0A4-762C-4CC7-80B8-8D7B68AE6EB4}"/>
                    </a:ext>
                  </a:extLst>
                </p14:cNvPr>
                <p14:cNvContentPartPr/>
                <p14:nvPr/>
              </p14:nvContentPartPr>
              <p14:xfrm>
                <a:off x="5719762" y="2806952"/>
                <a:ext cx="88560" cy="167040"/>
              </p14:xfrm>
            </p:contentPart>
          </mc:Choice>
          <mc:Fallback xmlns="">
            <p:pic>
              <p:nvPicPr>
                <p:cNvPr id="15" name="Freihand 14">
                  <a:extLst>
                    <a:ext uri="{FF2B5EF4-FFF2-40B4-BE49-F238E27FC236}">
                      <a16:creationId xmlns:a16="http://schemas.microsoft.com/office/drawing/2014/main" id="{FC1AA0A4-762C-4CC7-80B8-8D7B68AE6EB4}"/>
                    </a:ext>
                  </a:extLst>
                </p:cNvPr>
                <p:cNvPicPr/>
                <p:nvPr/>
              </p:nvPicPr>
              <p:blipFill>
                <a:blip r:embed="rId209"/>
                <a:stretch>
                  <a:fillRect/>
                </a:stretch>
              </p:blipFill>
              <p:spPr>
                <a:xfrm>
                  <a:off x="5715442" y="2802632"/>
                  <a:ext cx="97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 name="Freihand 15">
                  <a:extLst>
                    <a:ext uri="{FF2B5EF4-FFF2-40B4-BE49-F238E27FC236}">
                      <a16:creationId xmlns:a16="http://schemas.microsoft.com/office/drawing/2014/main" id="{DE43AE46-383A-470F-8E44-3890F0526BCD}"/>
                    </a:ext>
                  </a:extLst>
                </p14:cNvPr>
                <p14:cNvContentPartPr/>
                <p14:nvPr/>
              </p14:nvContentPartPr>
              <p14:xfrm>
                <a:off x="5861962" y="2787872"/>
                <a:ext cx="73440" cy="100800"/>
              </p14:xfrm>
            </p:contentPart>
          </mc:Choice>
          <mc:Fallback xmlns="">
            <p:pic>
              <p:nvPicPr>
                <p:cNvPr id="16" name="Freihand 15">
                  <a:extLst>
                    <a:ext uri="{FF2B5EF4-FFF2-40B4-BE49-F238E27FC236}">
                      <a16:creationId xmlns:a16="http://schemas.microsoft.com/office/drawing/2014/main" id="{DE43AE46-383A-470F-8E44-3890F0526BCD}"/>
                    </a:ext>
                  </a:extLst>
                </p:cNvPr>
                <p:cNvPicPr/>
                <p:nvPr/>
              </p:nvPicPr>
              <p:blipFill>
                <a:blip r:embed="rId211"/>
                <a:stretch>
                  <a:fillRect/>
                </a:stretch>
              </p:blipFill>
              <p:spPr>
                <a:xfrm>
                  <a:off x="5857642" y="2783552"/>
                  <a:ext cx="82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 name="Freihand 16">
                  <a:extLst>
                    <a:ext uri="{FF2B5EF4-FFF2-40B4-BE49-F238E27FC236}">
                      <a16:creationId xmlns:a16="http://schemas.microsoft.com/office/drawing/2014/main" id="{E94FA9B8-759F-437F-8C75-495B276E76D5}"/>
                    </a:ext>
                  </a:extLst>
                </p14:cNvPr>
                <p14:cNvContentPartPr/>
                <p14:nvPr/>
              </p14:nvContentPartPr>
              <p14:xfrm>
                <a:off x="5951242" y="2776712"/>
                <a:ext cx="77760" cy="95400"/>
              </p14:xfrm>
            </p:contentPart>
          </mc:Choice>
          <mc:Fallback xmlns="">
            <p:pic>
              <p:nvPicPr>
                <p:cNvPr id="17" name="Freihand 16">
                  <a:extLst>
                    <a:ext uri="{FF2B5EF4-FFF2-40B4-BE49-F238E27FC236}">
                      <a16:creationId xmlns:a16="http://schemas.microsoft.com/office/drawing/2014/main" id="{E94FA9B8-759F-437F-8C75-495B276E76D5}"/>
                    </a:ext>
                  </a:extLst>
                </p:cNvPr>
                <p:cNvPicPr/>
                <p:nvPr/>
              </p:nvPicPr>
              <p:blipFill>
                <a:blip r:embed="rId213"/>
                <a:stretch>
                  <a:fillRect/>
                </a:stretch>
              </p:blipFill>
              <p:spPr>
                <a:xfrm>
                  <a:off x="5946922" y="2772392"/>
                  <a:ext cx="86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 name="Freihand 17">
                  <a:extLst>
                    <a:ext uri="{FF2B5EF4-FFF2-40B4-BE49-F238E27FC236}">
                      <a16:creationId xmlns:a16="http://schemas.microsoft.com/office/drawing/2014/main" id="{2FA2A371-DAC3-4BC8-AFE8-7A3DEF849FD2}"/>
                    </a:ext>
                  </a:extLst>
                </p14:cNvPr>
                <p14:cNvContentPartPr/>
                <p14:nvPr/>
              </p14:nvContentPartPr>
              <p14:xfrm>
                <a:off x="6068242" y="2686352"/>
                <a:ext cx="235800" cy="179640"/>
              </p14:xfrm>
            </p:contentPart>
          </mc:Choice>
          <mc:Fallback xmlns="">
            <p:pic>
              <p:nvPicPr>
                <p:cNvPr id="18" name="Freihand 17">
                  <a:extLst>
                    <a:ext uri="{FF2B5EF4-FFF2-40B4-BE49-F238E27FC236}">
                      <a16:creationId xmlns:a16="http://schemas.microsoft.com/office/drawing/2014/main" id="{2FA2A371-DAC3-4BC8-AFE8-7A3DEF849FD2}"/>
                    </a:ext>
                  </a:extLst>
                </p:cNvPr>
                <p:cNvPicPr/>
                <p:nvPr/>
              </p:nvPicPr>
              <p:blipFill>
                <a:blip r:embed="rId215"/>
                <a:stretch>
                  <a:fillRect/>
                </a:stretch>
              </p:blipFill>
              <p:spPr>
                <a:xfrm>
                  <a:off x="6063922" y="2682032"/>
                  <a:ext cx="244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Freihand 126">
                  <a:extLst>
                    <a:ext uri="{FF2B5EF4-FFF2-40B4-BE49-F238E27FC236}">
                      <a16:creationId xmlns:a16="http://schemas.microsoft.com/office/drawing/2014/main" id="{FB8EBE3E-9DEE-41B4-A580-170D6B4E14FA}"/>
                    </a:ext>
                  </a:extLst>
                </p14:cNvPr>
                <p14:cNvContentPartPr/>
                <p14:nvPr/>
              </p14:nvContentPartPr>
              <p14:xfrm>
                <a:off x="5123962" y="2768432"/>
                <a:ext cx="2199960" cy="103680"/>
              </p14:xfrm>
            </p:contentPart>
          </mc:Choice>
          <mc:Fallback xmlns="">
            <p:pic>
              <p:nvPicPr>
                <p:cNvPr id="127" name="Freihand 126">
                  <a:extLst>
                    <a:ext uri="{FF2B5EF4-FFF2-40B4-BE49-F238E27FC236}">
                      <a16:creationId xmlns:a16="http://schemas.microsoft.com/office/drawing/2014/main" id="{FB8EBE3E-9DEE-41B4-A580-170D6B4E14FA}"/>
                    </a:ext>
                  </a:extLst>
                </p:cNvPr>
                <p:cNvPicPr/>
                <p:nvPr/>
              </p:nvPicPr>
              <p:blipFill>
                <a:blip r:embed="rId217"/>
                <a:stretch>
                  <a:fillRect/>
                </a:stretch>
              </p:blipFill>
              <p:spPr>
                <a:xfrm>
                  <a:off x="5119642" y="2764112"/>
                  <a:ext cx="220860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4C560608-D1E5-4B09-A609-D05780389F68}"/>
                  </a:ext>
                </a:extLst>
              </p14:cNvPr>
              <p14:cNvContentPartPr/>
              <p14:nvPr/>
            </p14:nvContentPartPr>
            <p14:xfrm>
              <a:off x="6389722" y="6449072"/>
              <a:ext cx="24120" cy="27720"/>
            </p14:xfrm>
          </p:contentPart>
        </mc:Choice>
        <mc:Fallback xmlns="">
          <p:pic>
            <p:nvPicPr>
              <p:cNvPr id="129" name="Freihand 128">
                <a:extLst>
                  <a:ext uri="{FF2B5EF4-FFF2-40B4-BE49-F238E27FC236}">
                    <a16:creationId xmlns:a16="http://schemas.microsoft.com/office/drawing/2014/main" id="{4C560608-D1E5-4B09-A609-D05780389F68}"/>
                  </a:ext>
                </a:extLst>
              </p:cNvPr>
              <p:cNvPicPr/>
              <p:nvPr/>
            </p:nvPicPr>
            <p:blipFill>
              <a:blip r:embed="rId219"/>
              <a:stretch>
                <a:fillRect/>
              </a:stretch>
            </p:blipFill>
            <p:spPr>
              <a:xfrm>
                <a:off x="6385402" y="6444752"/>
                <a:ext cx="32760" cy="3636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654779809"/>
              </p:ext>
            </p:extLst>
          </p:nvPr>
        </p:nvGraphicFramePr>
        <p:xfrm>
          <a:off x="702010" y="849122"/>
          <a:ext cx="9921875" cy="2071687"/>
        </p:xfrm>
        <a:graphic>
          <a:graphicData uri="http://schemas.openxmlformats.org/presentationml/2006/ole">
            <mc:AlternateContent xmlns:mc="http://schemas.openxmlformats.org/markup-compatibility/2006">
              <mc:Choice xmlns:v="urn:schemas-microsoft-com:vml" Requires="v">
                <p:oleObj spid="_x0000_s1073"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702010" y="849122"/>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5973E402-2F55-44B2-9BD5-B9995FA8F79A}"/>
              </a:ext>
            </a:extLst>
          </p:cNvPr>
          <p:cNvGrpSpPr/>
          <p:nvPr/>
        </p:nvGrpSpPr>
        <p:grpSpPr>
          <a:xfrm>
            <a:off x="4638322" y="1457312"/>
            <a:ext cx="434160" cy="207720"/>
            <a:chOff x="4638322" y="1457312"/>
            <a:chExt cx="434160" cy="2077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F29D932-3F8F-45E5-8559-A80FEB43E5AA}"/>
                    </a:ext>
                  </a:extLst>
                </p14:cNvPr>
                <p14:cNvContentPartPr/>
                <p14:nvPr/>
              </p14:nvContentPartPr>
              <p14:xfrm>
                <a:off x="4638322" y="1457312"/>
                <a:ext cx="78480" cy="151200"/>
              </p14:xfrm>
            </p:contentPart>
          </mc:Choice>
          <mc:Fallback xmlns="">
            <p:pic>
              <p:nvPicPr>
                <p:cNvPr id="3" name="Freihand 2">
                  <a:extLst>
                    <a:ext uri="{FF2B5EF4-FFF2-40B4-BE49-F238E27FC236}">
                      <a16:creationId xmlns:a16="http://schemas.microsoft.com/office/drawing/2014/main" id="{7F29D932-3F8F-45E5-8559-A80FEB43E5AA}"/>
                    </a:ext>
                  </a:extLst>
                </p:cNvPr>
                <p:cNvPicPr/>
                <p:nvPr/>
              </p:nvPicPr>
              <p:blipFill>
                <a:blip r:embed="rId7"/>
                <a:stretch>
                  <a:fillRect/>
                </a:stretch>
              </p:blipFill>
              <p:spPr>
                <a:xfrm>
                  <a:off x="4634002" y="1452992"/>
                  <a:ext cx="87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DEF5DFD6-7B4A-46E5-90F4-951D8548C722}"/>
                    </a:ext>
                  </a:extLst>
                </p14:cNvPr>
                <p14:cNvContentPartPr/>
                <p14:nvPr/>
              </p14:nvContentPartPr>
              <p14:xfrm>
                <a:off x="4691602" y="1553432"/>
                <a:ext cx="31320" cy="106560"/>
              </p14:xfrm>
            </p:contentPart>
          </mc:Choice>
          <mc:Fallback xmlns="">
            <p:pic>
              <p:nvPicPr>
                <p:cNvPr id="4" name="Freihand 3">
                  <a:extLst>
                    <a:ext uri="{FF2B5EF4-FFF2-40B4-BE49-F238E27FC236}">
                      <a16:creationId xmlns:a16="http://schemas.microsoft.com/office/drawing/2014/main" id="{DEF5DFD6-7B4A-46E5-90F4-951D8548C722}"/>
                    </a:ext>
                  </a:extLst>
                </p:cNvPr>
                <p:cNvPicPr/>
                <p:nvPr/>
              </p:nvPicPr>
              <p:blipFill>
                <a:blip r:embed="rId9"/>
                <a:stretch>
                  <a:fillRect/>
                </a:stretch>
              </p:blipFill>
              <p:spPr>
                <a:xfrm>
                  <a:off x="4687282" y="1549112"/>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D196ECC-0BB8-4A4D-913D-42561A772CD3}"/>
                    </a:ext>
                  </a:extLst>
                </p14:cNvPr>
                <p14:cNvContentPartPr/>
                <p14:nvPr/>
              </p14:nvContentPartPr>
              <p14:xfrm>
                <a:off x="4766842" y="1495112"/>
                <a:ext cx="98640" cy="169920"/>
              </p14:xfrm>
            </p:contentPart>
          </mc:Choice>
          <mc:Fallback xmlns="">
            <p:pic>
              <p:nvPicPr>
                <p:cNvPr id="5" name="Freihand 4">
                  <a:extLst>
                    <a:ext uri="{FF2B5EF4-FFF2-40B4-BE49-F238E27FC236}">
                      <a16:creationId xmlns:a16="http://schemas.microsoft.com/office/drawing/2014/main" id="{9D196ECC-0BB8-4A4D-913D-42561A772CD3}"/>
                    </a:ext>
                  </a:extLst>
                </p:cNvPr>
                <p:cNvPicPr/>
                <p:nvPr/>
              </p:nvPicPr>
              <p:blipFill>
                <a:blip r:embed="rId11"/>
                <a:stretch>
                  <a:fillRect/>
                </a:stretch>
              </p:blipFill>
              <p:spPr>
                <a:xfrm>
                  <a:off x="4762522" y="1490792"/>
                  <a:ext cx="107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CBD1F302-2BD4-4430-8BDA-77C3BBC16106}"/>
                    </a:ext>
                  </a:extLst>
                </p14:cNvPr>
                <p14:cNvContentPartPr/>
                <p14:nvPr/>
              </p14:nvContentPartPr>
              <p14:xfrm>
                <a:off x="4964482" y="1535072"/>
                <a:ext cx="108000" cy="107280"/>
              </p14:xfrm>
            </p:contentPart>
          </mc:Choice>
          <mc:Fallback xmlns="">
            <p:pic>
              <p:nvPicPr>
                <p:cNvPr id="8" name="Freihand 7">
                  <a:extLst>
                    <a:ext uri="{FF2B5EF4-FFF2-40B4-BE49-F238E27FC236}">
                      <a16:creationId xmlns:a16="http://schemas.microsoft.com/office/drawing/2014/main" id="{CBD1F302-2BD4-4430-8BDA-77C3BBC16106}"/>
                    </a:ext>
                  </a:extLst>
                </p:cNvPr>
                <p:cNvPicPr/>
                <p:nvPr/>
              </p:nvPicPr>
              <p:blipFill>
                <a:blip r:embed="rId13"/>
                <a:stretch>
                  <a:fillRect/>
                </a:stretch>
              </p:blipFill>
              <p:spPr>
                <a:xfrm>
                  <a:off x="4960162" y="1530752"/>
                  <a:ext cx="116640" cy="115920"/>
                </a:xfrm>
                <a:prstGeom prst="rect">
                  <a:avLst/>
                </a:prstGeom>
              </p:spPr>
            </p:pic>
          </mc:Fallback>
        </mc:AlternateContent>
      </p:grpSp>
      <p:grpSp>
        <p:nvGrpSpPr>
          <p:cNvPr id="23" name="Gruppieren 22">
            <a:extLst>
              <a:ext uri="{FF2B5EF4-FFF2-40B4-BE49-F238E27FC236}">
                <a16:creationId xmlns:a16="http://schemas.microsoft.com/office/drawing/2014/main" id="{51694DCE-24DA-44E4-9235-659EBE1A6390}"/>
              </a:ext>
            </a:extLst>
          </p:cNvPr>
          <p:cNvGrpSpPr/>
          <p:nvPr/>
        </p:nvGrpSpPr>
        <p:grpSpPr>
          <a:xfrm>
            <a:off x="4588282" y="2283152"/>
            <a:ext cx="427320" cy="128880"/>
            <a:chOff x="4588282" y="2283152"/>
            <a:chExt cx="427320" cy="128880"/>
          </a:xfrm>
        </p:grpSpPr>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47C091D-CD24-4DEA-8E29-73F826E19123}"/>
                    </a:ext>
                  </a:extLst>
                </p14:cNvPr>
                <p14:cNvContentPartPr/>
                <p14:nvPr/>
              </p14:nvContentPartPr>
              <p14:xfrm>
                <a:off x="4588282" y="2283152"/>
                <a:ext cx="81720" cy="128880"/>
              </p14:xfrm>
            </p:contentPart>
          </mc:Choice>
          <mc:Fallback xmlns="">
            <p:pic>
              <p:nvPicPr>
                <p:cNvPr id="15" name="Freihand 14">
                  <a:extLst>
                    <a:ext uri="{FF2B5EF4-FFF2-40B4-BE49-F238E27FC236}">
                      <a16:creationId xmlns:a16="http://schemas.microsoft.com/office/drawing/2014/main" id="{A47C091D-CD24-4DEA-8E29-73F826E19123}"/>
                    </a:ext>
                  </a:extLst>
                </p:cNvPr>
                <p:cNvPicPr/>
                <p:nvPr/>
              </p:nvPicPr>
              <p:blipFill>
                <a:blip r:embed="rId15"/>
                <a:stretch>
                  <a:fillRect/>
                </a:stretch>
              </p:blipFill>
              <p:spPr>
                <a:xfrm>
                  <a:off x="4583962" y="2278832"/>
                  <a:ext cx="90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AC3E270D-E523-45A2-9FFB-4E375654DC59}"/>
                    </a:ext>
                  </a:extLst>
                </p14:cNvPr>
                <p14:cNvContentPartPr/>
                <p14:nvPr/>
              </p14:nvContentPartPr>
              <p14:xfrm>
                <a:off x="4757122" y="2288552"/>
                <a:ext cx="129600" cy="97920"/>
              </p14:xfrm>
            </p:contentPart>
          </mc:Choice>
          <mc:Fallback xmlns="">
            <p:pic>
              <p:nvPicPr>
                <p:cNvPr id="16" name="Freihand 15">
                  <a:extLst>
                    <a:ext uri="{FF2B5EF4-FFF2-40B4-BE49-F238E27FC236}">
                      <a16:creationId xmlns:a16="http://schemas.microsoft.com/office/drawing/2014/main" id="{AC3E270D-E523-45A2-9FFB-4E375654DC59}"/>
                    </a:ext>
                  </a:extLst>
                </p:cNvPr>
                <p:cNvPicPr/>
                <p:nvPr/>
              </p:nvPicPr>
              <p:blipFill>
                <a:blip r:embed="rId17"/>
                <a:stretch>
                  <a:fillRect/>
                </a:stretch>
              </p:blipFill>
              <p:spPr>
                <a:xfrm>
                  <a:off x="4752802" y="2284232"/>
                  <a:ext cx="138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21AA90BE-283D-46A9-8FE2-C35B3DA89392}"/>
                    </a:ext>
                  </a:extLst>
                </p14:cNvPr>
                <p14:cNvContentPartPr/>
                <p14:nvPr/>
              </p14:nvContentPartPr>
              <p14:xfrm>
                <a:off x="4937122" y="2300432"/>
                <a:ext cx="78480" cy="75960"/>
              </p14:xfrm>
            </p:contentPart>
          </mc:Choice>
          <mc:Fallback xmlns="">
            <p:pic>
              <p:nvPicPr>
                <p:cNvPr id="17" name="Freihand 16">
                  <a:extLst>
                    <a:ext uri="{FF2B5EF4-FFF2-40B4-BE49-F238E27FC236}">
                      <a16:creationId xmlns:a16="http://schemas.microsoft.com/office/drawing/2014/main" id="{21AA90BE-283D-46A9-8FE2-C35B3DA89392}"/>
                    </a:ext>
                  </a:extLst>
                </p:cNvPr>
                <p:cNvPicPr/>
                <p:nvPr/>
              </p:nvPicPr>
              <p:blipFill>
                <a:blip r:embed="rId19"/>
                <a:stretch>
                  <a:fillRect/>
                </a:stretch>
              </p:blipFill>
              <p:spPr>
                <a:xfrm>
                  <a:off x="4932802" y="2296112"/>
                  <a:ext cx="87120" cy="84600"/>
                </a:xfrm>
                <a:prstGeom prst="rect">
                  <a:avLst/>
                </a:prstGeom>
              </p:spPr>
            </p:pic>
          </mc:Fallback>
        </mc:AlternateContent>
      </p:grpSp>
      <p:grpSp>
        <p:nvGrpSpPr>
          <p:cNvPr id="22" name="Gruppieren 21">
            <a:extLst>
              <a:ext uri="{FF2B5EF4-FFF2-40B4-BE49-F238E27FC236}">
                <a16:creationId xmlns:a16="http://schemas.microsoft.com/office/drawing/2014/main" id="{87AD6249-3E1A-434B-8625-8B67564C8AE9}"/>
              </a:ext>
            </a:extLst>
          </p:cNvPr>
          <p:cNvGrpSpPr/>
          <p:nvPr/>
        </p:nvGrpSpPr>
        <p:grpSpPr>
          <a:xfrm>
            <a:off x="4598002" y="2645312"/>
            <a:ext cx="466200" cy="168120"/>
            <a:chOff x="4598002" y="2645312"/>
            <a:chExt cx="466200" cy="16812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FC714988-459E-4711-BE3B-42EDECDBE293}"/>
                    </a:ext>
                  </a:extLst>
                </p14:cNvPr>
                <p14:cNvContentPartPr/>
                <p14:nvPr/>
              </p14:nvContentPartPr>
              <p14:xfrm>
                <a:off x="4598002" y="2666192"/>
                <a:ext cx="113760" cy="147240"/>
              </p14:xfrm>
            </p:contentPart>
          </mc:Choice>
          <mc:Fallback xmlns="">
            <p:pic>
              <p:nvPicPr>
                <p:cNvPr id="18" name="Freihand 17">
                  <a:extLst>
                    <a:ext uri="{FF2B5EF4-FFF2-40B4-BE49-F238E27FC236}">
                      <a16:creationId xmlns:a16="http://schemas.microsoft.com/office/drawing/2014/main" id="{FC714988-459E-4711-BE3B-42EDECDBE293}"/>
                    </a:ext>
                  </a:extLst>
                </p:cNvPr>
                <p:cNvPicPr/>
                <p:nvPr/>
              </p:nvPicPr>
              <p:blipFill>
                <a:blip r:embed="rId21"/>
                <a:stretch>
                  <a:fillRect/>
                </a:stretch>
              </p:blipFill>
              <p:spPr>
                <a:xfrm>
                  <a:off x="4593682" y="2661872"/>
                  <a:ext cx="122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5EE8AE05-BD48-42A4-BD6F-51AD0E5CADBF}"/>
                    </a:ext>
                  </a:extLst>
                </p14:cNvPr>
                <p14:cNvContentPartPr/>
                <p14:nvPr/>
              </p14:nvContentPartPr>
              <p14:xfrm>
                <a:off x="4756042" y="2654312"/>
                <a:ext cx="86760" cy="142200"/>
              </p14:xfrm>
            </p:contentPart>
          </mc:Choice>
          <mc:Fallback xmlns="">
            <p:pic>
              <p:nvPicPr>
                <p:cNvPr id="19" name="Freihand 18">
                  <a:extLst>
                    <a:ext uri="{FF2B5EF4-FFF2-40B4-BE49-F238E27FC236}">
                      <a16:creationId xmlns:a16="http://schemas.microsoft.com/office/drawing/2014/main" id="{5EE8AE05-BD48-42A4-BD6F-51AD0E5CADBF}"/>
                    </a:ext>
                  </a:extLst>
                </p:cNvPr>
                <p:cNvPicPr/>
                <p:nvPr/>
              </p:nvPicPr>
              <p:blipFill>
                <a:blip r:embed="rId23"/>
                <a:stretch>
                  <a:fillRect/>
                </a:stretch>
              </p:blipFill>
              <p:spPr>
                <a:xfrm>
                  <a:off x="4751722" y="2649992"/>
                  <a:ext cx="95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97506227-36CE-407C-B202-B4598B3DDFF2}"/>
                    </a:ext>
                  </a:extLst>
                </p14:cNvPr>
                <p14:cNvContentPartPr/>
                <p14:nvPr/>
              </p14:nvContentPartPr>
              <p14:xfrm>
                <a:off x="4902922" y="2645312"/>
                <a:ext cx="101880" cy="136800"/>
              </p14:xfrm>
            </p:contentPart>
          </mc:Choice>
          <mc:Fallback xmlns="">
            <p:pic>
              <p:nvPicPr>
                <p:cNvPr id="20" name="Freihand 19">
                  <a:extLst>
                    <a:ext uri="{FF2B5EF4-FFF2-40B4-BE49-F238E27FC236}">
                      <a16:creationId xmlns:a16="http://schemas.microsoft.com/office/drawing/2014/main" id="{97506227-36CE-407C-B202-B4598B3DDFF2}"/>
                    </a:ext>
                  </a:extLst>
                </p:cNvPr>
                <p:cNvPicPr/>
                <p:nvPr/>
              </p:nvPicPr>
              <p:blipFill>
                <a:blip r:embed="rId25"/>
                <a:stretch>
                  <a:fillRect/>
                </a:stretch>
              </p:blipFill>
              <p:spPr>
                <a:xfrm>
                  <a:off x="4898602" y="2640992"/>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51AF34EB-6383-4916-918E-923D8A297BC1}"/>
                    </a:ext>
                  </a:extLst>
                </p14:cNvPr>
                <p14:cNvContentPartPr/>
                <p14:nvPr/>
              </p14:nvContentPartPr>
              <p14:xfrm>
                <a:off x="4914082" y="2703992"/>
                <a:ext cx="150120" cy="42120"/>
              </p14:xfrm>
            </p:contentPart>
          </mc:Choice>
          <mc:Fallback xmlns="">
            <p:pic>
              <p:nvPicPr>
                <p:cNvPr id="21" name="Freihand 20">
                  <a:extLst>
                    <a:ext uri="{FF2B5EF4-FFF2-40B4-BE49-F238E27FC236}">
                      <a16:creationId xmlns:a16="http://schemas.microsoft.com/office/drawing/2014/main" id="{51AF34EB-6383-4916-918E-923D8A297BC1}"/>
                    </a:ext>
                  </a:extLst>
                </p:cNvPr>
                <p:cNvPicPr/>
                <p:nvPr/>
              </p:nvPicPr>
              <p:blipFill>
                <a:blip r:embed="rId27"/>
                <a:stretch>
                  <a:fillRect/>
                </a:stretch>
              </p:blipFill>
              <p:spPr>
                <a:xfrm>
                  <a:off x="4909762" y="2699672"/>
                  <a:ext cx="158760" cy="50760"/>
                </a:xfrm>
                <a:prstGeom prst="rect">
                  <a:avLst/>
                </a:prstGeom>
              </p:spPr>
            </p:pic>
          </mc:Fallback>
        </mc:AlternateContent>
      </p:grpSp>
      <p:grpSp>
        <p:nvGrpSpPr>
          <p:cNvPr id="26" name="Gruppieren 25">
            <a:extLst>
              <a:ext uri="{FF2B5EF4-FFF2-40B4-BE49-F238E27FC236}">
                <a16:creationId xmlns:a16="http://schemas.microsoft.com/office/drawing/2014/main" id="{CD060EE6-5E42-48E7-8ADD-4B766FEA27CA}"/>
              </a:ext>
            </a:extLst>
          </p:cNvPr>
          <p:cNvGrpSpPr/>
          <p:nvPr/>
        </p:nvGrpSpPr>
        <p:grpSpPr>
          <a:xfrm>
            <a:off x="5084002" y="1404032"/>
            <a:ext cx="204120" cy="189000"/>
            <a:chOff x="5084002" y="1404032"/>
            <a:chExt cx="204120" cy="189000"/>
          </a:xfrm>
        </p:grpSpPr>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741DF445-567B-4031-826C-64B5C838DD59}"/>
                    </a:ext>
                  </a:extLst>
                </p14:cNvPr>
                <p14:cNvContentPartPr/>
                <p14:nvPr/>
              </p14:nvContentPartPr>
              <p14:xfrm>
                <a:off x="5130442" y="1450472"/>
                <a:ext cx="69120" cy="85320"/>
              </p14:xfrm>
            </p:contentPart>
          </mc:Choice>
          <mc:Fallback xmlns="">
            <p:pic>
              <p:nvPicPr>
                <p:cNvPr id="24" name="Freihand 23">
                  <a:extLst>
                    <a:ext uri="{FF2B5EF4-FFF2-40B4-BE49-F238E27FC236}">
                      <a16:creationId xmlns:a16="http://schemas.microsoft.com/office/drawing/2014/main" id="{741DF445-567B-4031-826C-64B5C838DD59}"/>
                    </a:ext>
                  </a:extLst>
                </p:cNvPr>
                <p:cNvPicPr/>
                <p:nvPr/>
              </p:nvPicPr>
              <p:blipFill>
                <a:blip r:embed="rId29"/>
                <a:stretch>
                  <a:fillRect/>
                </a:stretch>
              </p:blipFill>
              <p:spPr>
                <a:xfrm>
                  <a:off x="5126122" y="1446152"/>
                  <a:ext cx="77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5E7B76D2-014D-43A0-8B61-E264358A7A69}"/>
                    </a:ext>
                  </a:extLst>
                </p14:cNvPr>
                <p14:cNvContentPartPr/>
                <p14:nvPr/>
              </p14:nvContentPartPr>
              <p14:xfrm>
                <a:off x="5084002" y="1404032"/>
                <a:ext cx="204120" cy="189000"/>
              </p14:xfrm>
            </p:contentPart>
          </mc:Choice>
          <mc:Fallback xmlns="">
            <p:pic>
              <p:nvPicPr>
                <p:cNvPr id="25" name="Freihand 24">
                  <a:extLst>
                    <a:ext uri="{FF2B5EF4-FFF2-40B4-BE49-F238E27FC236}">
                      <a16:creationId xmlns:a16="http://schemas.microsoft.com/office/drawing/2014/main" id="{5E7B76D2-014D-43A0-8B61-E264358A7A69}"/>
                    </a:ext>
                  </a:extLst>
                </p:cNvPr>
                <p:cNvPicPr/>
                <p:nvPr/>
              </p:nvPicPr>
              <p:blipFill>
                <a:blip r:embed="rId31"/>
                <a:stretch>
                  <a:fillRect/>
                </a:stretch>
              </p:blipFill>
              <p:spPr>
                <a:xfrm>
                  <a:off x="5079682" y="1399712"/>
                  <a:ext cx="212760" cy="197640"/>
                </a:xfrm>
                <a:prstGeom prst="rect">
                  <a:avLst/>
                </a:prstGeom>
              </p:spPr>
            </p:pic>
          </mc:Fallback>
        </mc:AlternateContent>
      </p:grpSp>
      <p:grpSp>
        <p:nvGrpSpPr>
          <p:cNvPr id="50" name="Gruppieren 49">
            <a:extLst>
              <a:ext uri="{FF2B5EF4-FFF2-40B4-BE49-F238E27FC236}">
                <a16:creationId xmlns:a16="http://schemas.microsoft.com/office/drawing/2014/main" id="{EC2A80C9-37AB-4C19-B8AE-7B9BE7AEA7BF}"/>
              </a:ext>
            </a:extLst>
          </p:cNvPr>
          <p:cNvGrpSpPr/>
          <p:nvPr/>
        </p:nvGrpSpPr>
        <p:grpSpPr>
          <a:xfrm>
            <a:off x="257842" y="3068312"/>
            <a:ext cx="2847240" cy="249840"/>
            <a:chOff x="257842" y="3068312"/>
            <a:chExt cx="2847240" cy="249840"/>
          </a:xfrm>
        </p:grpSpPr>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818F4AE7-10B7-469E-8342-8F24625B93EB}"/>
                    </a:ext>
                  </a:extLst>
                </p14:cNvPr>
                <p14:cNvContentPartPr/>
                <p14:nvPr/>
              </p14:nvContentPartPr>
              <p14:xfrm>
                <a:off x="350362" y="3102512"/>
                <a:ext cx="126360" cy="118080"/>
              </p14:xfrm>
            </p:contentPart>
          </mc:Choice>
          <mc:Fallback xmlns="">
            <p:pic>
              <p:nvPicPr>
                <p:cNvPr id="27" name="Freihand 26">
                  <a:extLst>
                    <a:ext uri="{FF2B5EF4-FFF2-40B4-BE49-F238E27FC236}">
                      <a16:creationId xmlns:a16="http://schemas.microsoft.com/office/drawing/2014/main" id="{818F4AE7-10B7-469E-8342-8F24625B93EB}"/>
                    </a:ext>
                  </a:extLst>
                </p:cNvPr>
                <p:cNvPicPr/>
                <p:nvPr/>
              </p:nvPicPr>
              <p:blipFill>
                <a:blip r:embed="rId33"/>
                <a:stretch>
                  <a:fillRect/>
                </a:stretch>
              </p:blipFill>
              <p:spPr>
                <a:xfrm>
                  <a:off x="346042" y="3098192"/>
                  <a:ext cx="135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7D910D27-9CB7-4FDC-83E8-25CEFD1E3BBB}"/>
                    </a:ext>
                  </a:extLst>
                </p14:cNvPr>
                <p14:cNvContentPartPr/>
                <p14:nvPr/>
              </p14:nvContentPartPr>
              <p14:xfrm>
                <a:off x="311842" y="3104672"/>
                <a:ext cx="127800" cy="157320"/>
              </p14:xfrm>
            </p:contentPart>
          </mc:Choice>
          <mc:Fallback xmlns="">
            <p:pic>
              <p:nvPicPr>
                <p:cNvPr id="28" name="Freihand 27">
                  <a:extLst>
                    <a:ext uri="{FF2B5EF4-FFF2-40B4-BE49-F238E27FC236}">
                      <a16:creationId xmlns:a16="http://schemas.microsoft.com/office/drawing/2014/main" id="{7D910D27-9CB7-4FDC-83E8-25CEFD1E3BBB}"/>
                    </a:ext>
                  </a:extLst>
                </p:cNvPr>
                <p:cNvPicPr/>
                <p:nvPr/>
              </p:nvPicPr>
              <p:blipFill>
                <a:blip r:embed="rId35"/>
                <a:stretch>
                  <a:fillRect/>
                </a:stretch>
              </p:blipFill>
              <p:spPr>
                <a:xfrm>
                  <a:off x="307522" y="3100352"/>
                  <a:ext cx="136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46E53CA2-9885-4473-9E45-2EEEC4BA24FE}"/>
                    </a:ext>
                  </a:extLst>
                </p14:cNvPr>
                <p14:cNvContentPartPr/>
                <p14:nvPr/>
              </p14:nvContentPartPr>
              <p14:xfrm>
                <a:off x="257842" y="3074072"/>
                <a:ext cx="248400" cy="215280"/>
              </p14:xfrm>
            </p:contentPart>
          </mc:Choice>
          <mc:Fallback xmlns="">
            <p:pic>
              <p:nvPicPr>
                <p:cNvPr id="29" name="Freihand 28">
                  <a:extLst>
                    <a:ext uri="{FF2B5EF4-FFF2-40B4-BE49-F238E27FC236}">
                      <a16:creationId xmlns:a16="http://schemas.microsoft.com/office/drawing/2014/main" id="{46E53CA2-9885-4473-9E45-2EEEC4BA24FE}"/>
                    </a:ext>
                  </a:extLst>
                </p:cNvPr>
                <p:cNvPicPr/>
                <p:nvPr/>
              </p:nvPicPr>
              <p:blipFill>
                <a:blip r:embed="rId37"/>
                <a:stretch>
                  <a:fillRect/>
                </a:stretch>
              </p:blipFill>
              <p:spPr>
                <a:xfrm>
                  <a:off x="253522" y="3069752"/>
                  <a:ext cx="257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D765E5A5-C918-4866-A1E4-D9EF5AB70941}"/>
                    </a:ext>
                  </a:extLst>
                </p14:cNvPr>
                <p14:cNvContentPartPr/>
                <p14:nvPr/>
              </p14:nvContentPartPr>
              <p14:xfrm>
                <a:off x="640882" y="3130952"/>
                <a:ext cx="118080" cy="86040"/>
              </p14:xfrm>
            </p:contentPart>
          </mc:Choice>
          <mc:Fallback xmlns="">
            <p:pic>
              <p:nvPicPr>
                <p:cNvPr id="31" name="Freihand 30">
                  <a:extLst>
                    <a:ext uri="{FF2B5EF4-FFF2-40B4-BE49-F238E27FC236}">
                      <a16:creationId xmlns:a16="http://schemas.microsoft.com/office/drawing/2014/main" id="{D765E5A5-C918-4866-A1E4-D9EF5AB70941}"/>
                    </a:ext>
                  </a:extLst>
                </p:cNvPr>
                <p:cNvPicPr/>
                <p:nvPr/>
              </p:nvPicPr>
              <p:blipFill>
                <a:blip r:embed="rId39"/>
                <a:stretch>
                  <a:fillRect/>
                </a:stretch>
              </p:blipFill>
              <p:spPr>
                <a:xfrm>
                  <a:off x="636562" y="3126632"/>
                  <a:ext cx="126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4C4406B3-50D9-4C74-B99E-37DCD8A71F75}"/>
                    </a:ext>
                  </a:extLst>
                </p14:cNvPr>
                <p14:cNvContentPartPr/>
                <p14:nvPr/>
              </p14:nvContentPartPr>
              <p14:xfrm>
                <a:off x="766162" y="3220592"/>
                <a:ext cx="35640" cy="97560"/>
              </p14:xfrm>
            </p:contentPart>
          </mc:Choice>
          <mc:Fallback xmlns="">
            <p:pic>
              <p:nvPicPr>
                <p:cNvPr id="32" name="Freihand 31">
                  <a:extLst>
                    <a:ext uri="{FF2B5EF4-FFF2-40B4-BE49-F238E27FC236}">
                      <a16:creationId xmlns:a16="http://schemas.microsoft.com/office/drawing/2014/main" id="{4C4406B3-50D9-4C74-B99E-37DCD8A71F75}"/>
                    </a:ext>
                  </a:extLst>
                </p:cNvPr>
                <p:cNvPicPr/>
                <p:nvPr/>
              </p:nvPicPr>
              <p:blipFill>
                <a:blip r:embed="rId41"/>
                <a:stretch>
                  <a:fillRect/>
                </a:stretch>
              </p:blipFill>
              <p:spPr>
                <a:xfrm>
                  <a:off x="761842" y="3216272"/>
                  <a:ext cx="44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1BD132AA-2D54-4B19-B2DB-E91598E168FD}"/>
                    </a:ext>
                  </a:extLst>
                </p14:cNvPr>
                <p14:cNvContentPartPr/>
                <p14:nvPr/>
              </p14:nvContentPartPr>
              <p14:xfrm>
                <a:off x="823042" y="3124112"/>
                <a:ext cx="87120" cy="150840"/>
              </p14:xfrm>
            </p:contentPart>
          </mc:Choice>
          <mc:Fallback xmlns="">
            <p:pic>
              <p:nvPicPr>
                <p:cNvPr id="33" name="Freihand 32">
                  <a:extLst>
                    <a:ext uri="{FF2B5EF4-FFF2-40B4-BE49-F238E27FC236}">
                      <a16:creationId xmlns:a16="http://schemas.microsoft.com/office/drawing/2014/main" id="{1BD132AA-2D54-4B19-B2DB-E91598E168FD}"/>
                    </a:ext>
                  </a:extLst>
                </p:cNvPr>
                <p:cNvPicPr/>
                <p:nvPr/>
              </p:nvPicPr>
              <p:blipFill>
                <a:blip r:embed="rId43"/>
                <a:stretch>
                  <a:fillRect/>
                </a:stretch>
              </p:blipFill>
              <p:spPr>
                <a:xfrm>
                  <a:off x="818722" y="3119792"/>
                  <a:ext cx="95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68233E49-B243-4306-9979-DD33BD72587A}"/>
                    </a:ext>
                  </a:extLst>
                </p14:cNvPr>
                <p14:cNvContentPartPr/>
                <p14:nvPr/>
              </p14:nvContentPartPr>
              <p14:xfrm>
                <a:off x="935362" y="3213392"/>
                <a:ext cx="47160" cy="24840"/>
              </p14:xfrm>
            </p:contentPart>
          </mc:Choice>
          <mc:Fallback xmlns="">
            <p:pic>
              <p:nvPicPr>
                <p:cNvPr id="34" name="Freihand 33">
                  <a:extLst>
                    <a:ext uri="{FF2B5EF4-FFF2-40B4-BE49-F238E27FC236}">
                      <a16:creationId xmlns:a16="http://schemas.microsoft.com/office/drawing/2014/main" id="{68233E49-B243-4306-9979-DD33BD72587A}"/>
                    </a:ext>
                  </a:extLst>
                </p:cNvPr>
                <p:cNvPicPr/>
                <p:nvPr/>
              </p:nvPicPr>
              <p:blipFill>
                <a:blip r:embed="rId45"/>
                <a:stretch>
                  <a:fillRect/>
                </a:stretch>
              </p:blipFill>
              <p:spPr>
                <a:xfrm>
                  <a:off x="931042" y="3209072"/>
                  <a:ext cx="5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48F3A17B-DAC8-40F5-A99C-D9747B88DE23}"/>
                    </a:ext>
                  </a:extLst>
                </p14:cNvPr>
                <p14:cNvContentPartPr/>
                <p14:nvPr/>
              </p14:nvContentPartPr>
              <p14:xfrm>
                <a:off x="1090162" y="3115472"/>
                <a:ext cx="122400" cy="119520"/>
              </p14:xfrm>
            </p:contentPart>
          </mc:Choice>
          <mc:Fallback xmlns="">
            <p:pic>
              <p:nvPicPr>
                <p:cNvPr id="35" name="Freihand 34">
                  <a:extLst>
                    <a:ext uri="{FF2B5EF4-FFF2-40B4-BE49-F238E27FC236}">
                      <a16:creationId xmlns:a16="http://schemas.microsoft.com/office/drawing/2014/main" id="{48F3A17B-DAC8-40F5-A99C-D9747B88DE23}"/>
                    </a:ext>
                  </a:extLst>
                </p:cNvPr>
                <p:cNvPicPr/>
                <p:nvPr/>
              </p:nvPicPr>
              <p:blipFill>
                <a:blip r:embed="rId47"/>
                <a:stretch>
                  <a:fillRect/>
                </a:stretch>
              </p:blipFill>
              <p:spPr>
                <a:xfrm>
                  <a:off x="1085842" y="3111152"/>
                  <a:ext cx="131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24522466-F157-48CC-8F9B-36CB815C5A57}"/>
                    </a:ext>
                  </a:extLst>
                </p14:cNvPr>
                <p14:cNvContentPartPr/>
                <p14:nvPr/>
              </p14:nvContentPartPr>
              <p14:xfrm>
                <a:off x="1233442" y="3122672"/>
                <a:ext cx="112320" cy="86040"/>
              </p14:xfrm>
            </p:contentPart>
          </mc:Choice>
          <mc:Fallback xmlns="">
            <p:pic>
              <p:nvPicPr>
                <p:cNvPr id="36" name="Freihand 35">
                  <a:extLst>
                    <a:ext uri="{FF2B5EF4-FFF2-40B4-BE49-F238E27FC236}">
                      <a16:creationId xmlns:a16="http://schemas.microsoft.com/office/drawing/2014/main" id="{24522466-F157-48CC-8F9B-36CB815C5A57}"/>
                    </a:ext>
                  </a:extLst>
                </p:cNvPr>
                <p:cNvPicPr/>
                <p:nvPr/>
              </p:nvPicPr>
              <p:blipFill>
                <a:blip r:embed="rId49"/>
                <a:stretch>
                  <a:fillRect/>
                </a:stretch>
              </p:blipFill>
              <p:spPr>
                <a:xfrm>
                  <a:off x="1229122" y="3118352"/>
                  <a:ext cx="120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AA7E4927-1292-4E1C-996C-0ECBEB2CBC49}"/>
                    </a:ext>
                  </a:extLst>
                </p14:cNvPr>
                <p14:cNvContentPartPr/>
                <p14:nvPr/>
              </p14:nvContentPartPr>
              <p14:xfrm>
                <a:off x="1355842" y="3132032"/>
                <a:ext cx="101520" cy="69120"/>
              </p14:xfrm>
            </p:contentPart>
          </mc:Choice>
          <mc:Fallback xmlns="">
            <p:pic>
              <p:nvPicPr>
                <p:cNvPr id="37" name="Freihand 36">
                  <a:extLst>
                    <a:ext uri="{FF2B5EF4-FFF2-40B4-BE49-F238E27FC236}">
                      <a16:creationId xmlns:a16="http://schemas.microsoft.com/office/drawing/2014/main" id="{AA7E4927-1292-4E1C-996C-0ECBEB2CBC49}"/>
                    </a:ext>
                  </a:extLst>
                </p:cNvPr>
                <p:cNvPicPr/>
                <p:nvPr/>
              </p:nvPicPr>
              <p:blipFill>
                <a:blip r:embed="rId51"/>
                <a:stretch>
                  <a:fillRect/>
                </a:stretch>
              </p:blipFill>
              <p:spPr>
                <a:xfrm>
                  <a:off x="1351522" y="3127712"/>
                  <a:ext cx="110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95C455FF-1082-4C62-827B-8321ABAFEE5F}"/>
                    </a:ext>
                  </a:extLst>
                </p14:cNvPr>
                <p14:cNvContentPartPr/>
                <p14:nvPr/>
              </p14:nvContentPartPr>
              <p14:xfrm>
                <a:off x="1590202" y="3115472"/>
                <a:ext cx="10800" cy="109080"/>
              </p14:xfrm>
            </p:contentPart>
          </mc:Choice>
          <mc:Fallback xmlns="">
            <p:pic>
              <p:nvPicPr>
                <p:cNvPr id="38" name="Freihand 37">
                  <a:extLst>
                    <a:ext uri="{FF2B5EF4-FFF2-40B4-BE49-F238E27FC236}">
                      <a16:creationId xmlns:a16="http://schemas.microsoft.com/office/drawing/2014/main" id="{95C455FF-1082-4C62-827B-8321ABAFEE5F}"/>
                    </a:ext>
                  </a:extLst>
                </p:cNvPr>
                <p:cNvPicPr/>
                <p:nvPr/>
              </p:nvPicPr>
              <p:blipFill>
                <a:blip r:embed="rId53"/>
                <a:stretch>
                  <a:fillRect/>
                </a:stretch>
              </p:blipFill>
              <p:spPr>
                <a:xfrm>
                  <a:off x="1585882" y="3111152"/>
                  <a:ext cx="19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E70369FA-D917-4B18-8216-081E36586460}"/>
                    </a:ext>
                  </a:extLst>
                </p14:cNvPr>
                <p14:cNvContentPartPr/>
                <p14:nvPr/>
              </p14:nvContentPartPr>
              <p14:xfrm>
                <a:off x="1554922" y="3162992"/>
                <a:ext cx="138600" cy="9000"/>
              </p14:xfrm>
            </p:contentPart>
          </mc:Choice>
          <mc:Fallback xmlns="">
            <p:pic>
              <p:nvPicPr>
                <p:cNvPr id="39" name="Freihand 38">
                  <a:extLst>
                    <a:ext uri="{FF2B5EF4-FFF2-40B4-BE49-F238E27FC236}">
                      <a16:creationId xmlns:a16="http://schemas.microsoft.com/office/drawing/2014/main" id="{E70369FA-D917-4B18-8216-081E36586460}"/>
                    </a:ext>
                  </a:extLst>
                </p:cNvPr>
                <p:cNvPicPr/>
                <p:nvPr/>
              </p:nvPicPr>
              <p:blipFill>
                <a:blip r:embed="rId55"/>
                <a:stretch>
                  <a:fillRect/>
                </a:stretch>
              </p:blipFill>
              <p:spPr>
                <a:xfrm>
                  <a:off x="1550602" y="3158672"/>
                  <a:ext cx="147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9594815C-2863-441F-8A2C-AF3B3C121F90}"/>
                    </a:ext>
                  </a:extLst>
                </p14:cNvPr>
                <p14:cNvContentPartPr/>
                <p14:nvPr/>
              </p14:nvContentPartPr>
              <p14:xfrm>
                <a:off x="1702162" y="3089912"/>
                <a:ext cx="87480" cy="110520"/>
              </p14:xfrm>
            </p:contentPart>
          </mc:Choice>
          <mc:Fallback xmlns="">
            <p:pic>
              <p:nvPicPr>
                <p:cNvPr id="40" name="Freihand 39">
                  <a:extLst>
                    <a:ext uri="{FF2B5EF4-FFF2-40B4-BE49-F238E27FC236}">
                      <a16:creationId xmlns:a16="http://schemas.microsoft.com/office/drawing/2014/main" id="{9594815C-2863-441F-8A2C-AF3B3C121F90}"/>
                    </a:ext>
                  </a:extLst>
                </p:cNvPr>
                <p:cNvPicPr/>
                <p:nvPr/>
              </p:nvPicPr>
              <p:blipFill>
                <a:blip r:embed="rId57"/>
                <a:stretch>
                  <a:fillRect/>
                </a:stretch>
              </p:blipFill>
              <p:spPr>
                <a:xfrm>
                  <a:off x="1697842" y="3085592"/>
                  <a:ext cx="96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5DE26D40-31B4-43F0-B2A8-782FB67A4D63}"/>
                    </a:ext>
                  </a:extLst>
                </p14:cNvPr>
                <p14:cNvContentPartPr/>
                <p14:nvPr/>
              </p14:nvContentPartPr>
              <p14:xfrm>
                <a:off x="1885402" y="3179552"/>
                <a:ext cx="21600" cy="9720"/>
              </p14:xfrm>
            </p:contentPart>
          </mc:Choice>
          <mc:Fallback xmlns="">
            <p:pic>
              <p:nvPicPr>
                <p:cNvPr id="41" name="Freihand 40">
                  <a:extLst>
                    <a:ext uri="{FF2B5EF4-FFF2-40B4-BE49-F238E27FC236}">
                      <a16:creationId xmlns:a16="http://schemas.microsoft.com/office/drawing/2014/main" id="{5DE26D40-31B4-43F0-B2A8-782FB67A4D63}"/>
                    </a:ext>
                  </a:extLst>
                </p:cNvPr>
                <p:cNvPicPr/>
                <p:nvPr/>
              </p:nvPicPr>
              <p:blipFill>
                <a:blip r:embed="rId59"/>
                <a:stretch>
                  <a:fillRect/>
                </a:stretch>
              </p:blipFill>
              <p:spPr>
                <a:xfrm>
                  <a:off x="1881082" y="3175232"/>
                  <a:ext cx="30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130CA0BB-0773-4488-9DFF-FE7857A8CA6F}"/>
                    </a:ext>
                  </a:extLst>
                </p14:cNvPr>
                <p14:cNvContentPartPr/>
                <p14:nvPr/>
              </p14:nvContentPartPr>
              <p14:xfrm>
                <a:off x="1999522" y="3126992"/>
                <a:ext cx="148680" cy="90720"/>
              </p14:xfrm>
            </p:contentPart>
          </mc:Choice>
          <mc:Fallback xmlns="">
            <p:pic>
              <p:nvPicPr>
                <p:cNvPr id="42" name="Freihand 41">
                  <a:extLst>
                    <a:ext uri="{FF2B5EF4-FFF2-40B4-BE49-F238E27FC236}">
                      <a16:creationId xmlns:a16="http://schemas.microsoft.com/office/drawing/2014/main" id="{130CA0BB-0773-4488-9DFF-FE7857A8CA6F}"/>
                    </a:ext>
                  </a:extLst>
                </p:cNvPr>
                <p:cNvPicPr/>
                <p:nvPr/>
              </p:nvPicPr>
              <p:blipFill>
                <a:blip r:embed="rId61"/>
                <a:stretch>
                  <a:fillRect/>
                </a:stretch>
              </p:blipFill>
              <p:spPr>
                <a:xfrm>
                  <a:off x="1995202" y="3122672"/>
                  <a:ext cx="157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DE409639-6193-47AF-9C9B-8B27F3685949}"/>
                    </a:ext>
                  </a:extLst>
                </p14:cNvPr>
                <p14:cNvContentPartPr/>
                <p14:nvPr/>
              </p14:nvContentPartPr>
              <p14:xfrm>
                <a:off x="2112922" y="3110792"/>
                <a:ext cx="106920" cy="83520"/>
              </p14:xfrm>
            </p:contentPart>
          </mc:Choice>
          <mc:Fallback xmlns="">
            <p:pic>
              <p:nvPicPr>
                <p:cNvPr id="43" name="Freihand 42">
                  <a:extLst>
                    <a:ext uri="{FF2B5EF4-FFF2-40B4-BE49-F238E27FC236}">
                      <a16:creationId xmlns:a16="http://schemas.microsoft.com/office/drawing/2014/main" id="{DE409639-6193-47AF-9C9B-8B27F3685949}"/>
                    </a:ext>
                  </a:extLst>
                </p:cNvPr>
                <p:cNvPicPr/>
                <p:nvPr/>
              </p:nvPicPr>
              <p:blipFill>
                <a:blip r:embed="rId63"/>
                <a:stretch>
                  <a:fillRect/>
                </a:stretch>
              </p:blipFill>
              <p:spPr>
                <a:xfrm>
                  <a:off x="2108602" y="3106472"/>
                  <a:ext cx="115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BCB19084-58E6-4891-91E6-984F38049B5F}"/>
                    </a:ext>
                  </a:extLst>
                </p14:cNvPr>
                <p14:cNvContentPartPr/>
                <p14:nvPr/>
              </p14:nvContentPartPr>
              <p14:xfrm>
                <a:off x="2263402" y="3115832"/>
                <a:ext cx="103680" cy="62640"/>
              </p14:xfrm>
            </p:contentPart>
          </mc:Choice>
          <mc:Fallback xmlns="">
            <p:pic>
              <p:nvPicPr>
                <p:cNvPr id="44" name="Freihand 43">
                  <a:extLst>
                    <a:ext uri="{FF2B5EF4-FFF2-40B4-BE49-F238E27FC236}">
                      <a16:creationId xmlns:a16="http://schemas.microsoft.com/office/drawing/2014/main" id="{BCB19084-58E6-4891-91E6-984F38049B5F}"/>
                    </a:ext>
                  </a:extLst>
                </p:cNvPr>
                <p:cNvPicPr/>
                <p:nvPr/>
              </p:nvPicPr>
              <p:blipFill>
                <a:blip r:embed="rId65"/>
                <a:stretch>
                  <a:fillRect/>
                </a:stretch>
              </p:blipFill>
              <p:spPr>
                <a:xfrm>
                  <a:off x="2259082" y="3111512"/>
                  <a:ext cx="112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8029EBEF-DE59-4038-9DE7-829CF928FAA0}"/>
                    </a:ext>
                  </a:extLst>
                </p14:cNvPr>
                <p14:cNvContentPartPr/>
                <p14:nvPr/>
              </p14:nvContentPartPr>
              <p14:xfrm>
                <a:off x="2515402" y="3129872"/>
                <a:ext cx="156600" cy="7200"/>
              </p14:xfrm>
            </p:contentPart>
          </mc:Choice>
          <mc:Fallback xmlns="">
            <p:pic>
              <p:nvPicPr>
                <p:cNvPr id="45" name="Freihand 44">
                  <a:extLst>
                    <a:ext uri="{FF2B5EF4-FFF2-40B4-BE49-F238E27FC236}">
                      <a16:creationId xmlns:a16="http://schemas.microsoft.com/office/drawing/2014/main" id="{8029EBEF-DE59-4038-9DE7-829CF928FAA0}"/>
                    </a:ext>
                  </a:extLst>
                </p:cNvPr>
                <p:cNvPicPr/>
                <p:nvPr/>
              </p:nvPicPr>
              <p:blipFill>
                <a:blip r:embed="rId67"/>
                <a:stretch>
                  <a:fillRect/>
                </a:stretch>
              </p:blipFill>
              <p:spPr>
                <a:xfrm>
                  <a:off x="2511082" y="3125552"/>
                  <a:ext cx="165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870B76FB-1E46-436F-81D0-FC8151C950B0}"/>
                    </a:ext>
                  </a:extLst>
                </p14:cNvPr>
                <p14:cNvContentPartPr/>
                <p14:nvPr/>
              </p14:nvContentPartPr>
              <p14:xfrm>
                <a:off x="2520442" y="3156152"/>
                <a:ext cx="189360" cy="32760"/>
              </p14:xfrm>
            </p:contentPart>
          </mc:Choice>
          <mc:Fallback xmlns="">
            <p:pic>
              <p:nvPicPr>
                <p:cNvPr id="46" name="Freihand 45">
                  <a:extLst>
                    <a:ext uri="{FF2B5EF4-FFF2-40B4-BE49-F238E27FC236}">
                      <a16:creationId xmlns:a16="http://schemas.microsoft.com/office/drawing/2014/main" id="{870B76FB-1E46-436F-81D0-FC8151C950B0}"/>
                    </a:ext>
                  </a:extLst>
                </p:cNvPr>
                <p:cNvPicPr/>
                <p:nvPr/>
              </p:nvPicPr>
              <p:blipFill>
                <a:blip r:embed="rId69"/>
                <a:stretch>
                  <a:fillRect/>
                </a:stretch>
              </p:blipFill>
              <p:spPr>
                <a:xfrm>
                  <a:off x="2516122" y="3151832"/>
                  <a:ext cx="198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5E928F0B-D00D-4EEE-8B55-E88D0201E9F1}"/>
                    </a:ext>
                  </a:extLst>
                </p14:cNvPr>
                <p14:cNvContentPartPr/>
                <p14:nvPr/>
              </p14:nvContentPartPr>
              <p14:xfrm>
                <a:off x="2703682" y="3068312"/>
                <a:ext cx="100440" cy="131040"/>
              </p14:xfrm>
            </p:contentPart>
          </mc:Choice>
          <mc:Fallback xmlns="">
            <p:pic>
              <p:nvPicPr>
                <p:cNvPr id="47" name="Freihand 46">
                  <a:extLst>
                    <a:ext uri="{FF2B5EF4-FFF2-40B4-BE49-F238E27FC236}">
                      <a16:creationId xmlns:a16="http://schemas.microsoft.com/office/drawing/2014/main" id="{5E928F0B-D00D-4EEE-8B55-E88D0201E9F1}"/>
                    </a:ext>
                  </a:extLst>
                </p:cNvPr>
                <p:cNvPicPr/>
                <p:nvPr/>
              </p:nvPicPr>
              <p:blipFill>
                <a:blip r:embed="rId71"/>
                <a:stretch>
                  <a:fillRect/>
                </a:stretch>
              </p:blipFill>
              <p:spPr>
                <a:xfrm>
                  <a:off x="2699362" y="3063992"/>
                  <a:ext cx="109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E2663D9A-4939-4626-98D1-5EB59C851CFE}"/>
                    </a:ext>
                  </a:extLst>
                </p14:cNvPr>
                <p14:cNvContentPartPr/>
                <p14:nvPr/>
              </p14:nvContentPartPr>
              <p14:xfrm>
                <a:off x="2843362" y="3079112"/>
                <a:ext cx="103320" cy="114840"/>
              </p14:xfrm>
            </p:contentPart>
          </mc:Choice>
          <mc:Fallback xmlns="">
            <p:pic>
              <p:nvPicPr>
                <p:cNvPr id="48" name="Freihand 47">
                  <a:extLst>
                    <a:ext uri="{FF2B5EF4-FFF2-40B4-BE49-F238E27FC236}">
                      <a16:creationId xmlns:a16="http://schemas.microsoft.com/office/drawing/2014/main" id="{E2663D9A-4939-4626-98D1-5EB59C851CFE}"/>
                    </a:ext>
                  </a:extLst>
                </p:cNvPr>
                <p:cNvPicPr/>
                <p:nvPr/>
              </p:nvPicPr>
              <p:blipFill>
                <a:blip r:embed="rId73"/>
                <a:stretch>
                  <a:fillRect/>
                </a:stretch>
              </p:blipFill>
              <p:spPr>
                <a:xfrm>
                  <a:off x="2839042" y="3074792"/>
                  <a:ext cx="111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C305583B-A8E6-40AF-87A8-76D1A9F001F9}"/>
                    </a:ext>
                  </a:extLst>
                </p14:cNvPr>
                <p14:cNvContentPartPr/>
                <p14:nvPr/>
              </p14:nvContentPartPr>
              <p14:xfrm>
                <a:off x="2992402" y="3068312"/>
                <a:ext cx="112680" cy="97200"/>
              </p14:xfrm>
            </p:contentPart>
          </mc:Choice>
          <mc:Fallback xmlns="">
            <p:pic>
              <p:nvPicPr>
                <p:cNvPr id="49" name="Freihand 48">
                  <a:extLst>
                    <a:ext uri="{FF2B5EF4-FFF2-40B4-BE49-F238E27FC236}">
                      <a16:creationId xmlns:a16="http://schemas.microsoft.com/office/drawing/2014/main" id="{C305583B-A8E6-40AF-87A8-76D1A9F001F9}"/>
                    </a:ext>
                  </a:extLst>
                </p:cNvPr>
                <p:cNvPicPr/>
                <p:nvPr/>
              </p:nvPicPr>
              <p:blipFill>
                <a:blip r:embed="rId75"/>
                <a:stretch>
                  <a:fillRect/>
                </a:stretch>
              </p:blipFill>
              <p:spPr>
                <a:xfrm>
                  <a:off x="2988082" y="3063992"/>
                  <a:ext cx="121320" cy="105840"/>
                </a:xfrm>
                <a:prstGeom prst="rect">
                  <a:avLst/>
                </a:prstGeom>
              </p:spPr>
            </p:pic>
          </mc:Fallback>
        </mc:AlternateContent>
      </p:grpSp>
      <p:grpSp>
        <p:nvGrpSpPr>
          <p:cNvPr id="74" name="Gruppieren 73">
            <a:extLst>
              <a:ext uri="{FF2B5EF4-FFF2-40B4-BE49-F238E27FC236}">
                <a16:creationId xmlns:a16="http://schemas.microsoft.com/office/drawing/2014/main" id="{04DB2970-8079-4148-BD34-451568FB9CD4}"/>
              </a:ext>
            </a:extLst>
          </p:cNvPr>
          <p:cNvGrpSpPr/>
          <p:nvPr/>
        </p:nvGrpSpPr>
        <p:grpSpPr>
          <a:xfrm>
            <a:off x="5294962" y="2637032"/>
            <a:ext cx="592560" cy="192240"/>
            <a:chOff x="5294962" y="2637032"/>
            <a:chExt cx="592560" cy="192240"/>
          </a:xfrm>
        </p:grpSpPr>
        <mc:AlternateContent xmlns:mc="http://schemas.openxmlformats.org/markup-compatibility/2006" xmlns:p14="http://schemas.microsoft.com/office/powerpoint/2010/main">
          <mc:Choice Requires="p14">
            <p:contentPart p14:bwMode="auto" r:id="rId76">
              <p14:nvContentPartPr>
                <p14:cNvPr id="66" name="Freihand 65">
                  <a:extLst>
                    <a:ext uri="{FF2B5EF4-FFF2-40B4-BE49-F238E27FC236}">
                      <a16:creationId xmlns:a16="http://schemas.microsoft.com/office/drawing/2014/main" id="{3464B19D-34C1-452F-A7CD-A166EE74A1E9}"/>
                    </a:ext>
                  </a:extLst>
                </p14:cNvPr>
                <p14:cNvContentPartPr/>
                <p14:nvPr/>
              </p14:nvContentPartPr>
              <p14:xfrm>
                <a:off x="5294962" y="2657192"/>
                <a:ext cx="149040" cy="102600"/>
              </p14:xfrm>
            </p:contentPart>
          </mc:Choice>
          <mc:Fallback xmlns="">
            <p:pic>
              <p:nvPicPr>
                <p:cNvPr id="66" name="Freihand 65">
                  <a:extLst>
                    <a:ext uri="{FF2B5EF4-FFF2-40B4-BE49-F238E27FC236}">
                      <a16:creationId xmlns:a16="http://schemas.microsoft.com/office/drawing/2014/main" id="{3464B19D-34C1-452F-A7CD-A166EE74A1E9}"/>
                    </a:ext>
                  </a:extLst>
                </p:cNvPr>
                <p:cNvPicPr/>
                <p:nvPr/>
              </p:nvPicPr>
              <p:blipFill>
                <a:blip r:embed="rId77"/>
                <a:stretch>
                  <a:fillRect/>
                </a:stretch>
              </p:blipFill>
              <p:spPr>
                <a:xfrm>
                  <a:off x="5290642" y="2652872"/>
                  <a:ext cx="157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Freihand 66">
                  <a:extLst>
                    <a:ext uri="{FF2B5EF4-FFF2-40B4-BE49-F238E27FC236}">
                      <a16:creationId xmlns:a16="http://schemas.microsoft.com/office/drawing/2014/main" id="{5336370E-F554-4D2D-B07E-A3D0BBB811BE}"/>
                    </a:ext>
                  </a:extLst>
                </p14:cNvPr>
                <p14:cNvContentPartPr/>
                <p14:nvPr/>
              </p14:nvContentPartPr>
              <p14:xfrm>
                <a:off x="5454442" y="2641712"/>
                <a:ext cx="59400" cy="102240"/>
              </p14:xfrm>
            </p:contentPart>
          </mc:Choice>
          <mc:Fallback xmlns="">
            <p:pic>
              <p:nvPicPr>
                <p:cNvPr id="67" name="Freihand 66">
                  <a:extLst>
                    <a:ext uri="{FF2B5EF4-FFF2-40B4-BE49-F238E27FC236}">
                      <a16:creationId xmlns:a16="http://schemas.microsoft.com/office/drawing/2014/main" id="{5336370E-F554-4D2D-B07E-A3D0BBB811BE}"/>
                    </a:ext>
                  </a:extLst>
                </p:cNvPr>
                <p:cNvPicPr/>
                <p:nvPr/>
              </p:nvPicPr>
              <p:blipFill>
                <a:blip r:embed="rId79"/>
                <a:stretch>
                  <a:fillRect/>
                </a:stretch>
              </p:blipFill>
              <p:spPr>
                <a:xfrm>
                  <a:off x="5450122" y="2637392"/>
                  <a:ext cx="68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18006A2A-B88C-455E-B4A8-4A91E4A9ECE6}"/>
                    </a:ext>
                  </a:extLst>
                </p14:cNvPr>
                <p14:cNvContentPartPr/>
                <p14:nvPr/>
              </p14:nvContentPartPr>
              <p14:xfrm>
                <a:off x="5495122" y="2663312"/>
                <a:ext cx="108360" cy="110880"/>
              </p14:xfrm>
            </p:contentPart>
          </mc:Choice>
          <mc:Fallback xmlns="">
            <p:pic>
              <p:nvPicPr>
                <p:cNvPr id="68" name="Freihand 67">
                  <a:extLst>
                    <a:ext uri="{FF2B5EF4-FFF2-40B4-BE49-F238E27FC236}">
                      <a16:creationId xmlns:a16="http://schemas.microsoft.com/office/drawing/2014/main" id="{18006A2A-B88C-455E-B4A8-4A91E4A9ECE6}"/>
                    </a:ext>
                  </a:extLst>
                </p:cNvPr>
                <p:cNvPicPr/>
                <p:nvPr/>
              </p:nvPicPr>
              <p:blipFill>
                <a:blip r:embed="rId81"/>
                <a:stretch>
                  <a:fillRect/>
                </a:stretch>
              </p:blipFill>
              <p:spPr>
                <a:xfrm>
                  <a:off x="5490802" y="2658992"/>
                  <a:ext cx="117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Freihand 68">
                  <a:extLst>
                    <a:ext uri="{FF2B5EF4-FFF2-40B4-BE49-F238E27FC236}">
                      <a16:creationId xmlns:a16="http://schemas.microsoft.com/office/drawing/2014/main" id="{9A946A23-EE38-45E9-9CF1-AB716080CD3B}"/>
                    </a:ext>
                  </a:extLst>
                </p14:cNvPr>
                <p14:cNvContentPartPr/>
                <p14:nvPr/>
              </p14:nvContentPartPr>
              <p14:xfrm>
                <a:off x="5627242" y="2752592"/>
                <a:ext cx="16560" cy="76680"/>
              </p14:xfrm>
            </p:contentPart>
          </mc:Choice>
          <mc:Fallback xmlns="">
            <p:pic>
              <p:nvPicPr>
                <p:cNvPr id="69" name="Freihand 68">
                  <a:extLst>
                    <a:ext uri="{FF2B5EF4-FFF2-40B4-BE49-F238E27FC236}">
                      <a16:creationId xmlns:a16="http://schemas.microsoft.com/office/drawing/2014/main" id="{9A946A23-EE38-45E9-9CF1-AB716080CD3B}"/>
                    </a:ext>
                  </a:extLst>
                </p:cNvPr>
                <p:cNvPicPr/>
                <p:nvPr/>
              </p:nvPicPr>
              <p:blipFill>
                <a:blip r:embed="rId83"/>
                <a:stretch>
                  <a:fillRect/>
                </a:stretch>
              </p:blipFill>
              <p:spPr>
                <a:xfrm>
                  <a:off x="5622922" y="2748272"/>
                  <a:ext cx="25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F0D8F26C-7E89-4FED-BEF9-E30BCB56FA80}"/>
                    </a:ext>
                  </a:extLst>
                </p14:cNvPr>
                <p14:cNvContentPartPr/>
                <p14:nvPr/>
              </p14:nvContentPartPr>
              <p14:xfrm>
                <a:off x="5679442" y="2637032"/>
                <a:ext cx="119880" cy="128520"/>
              </p14:xfrm>
            </p:contentPart>
          </mc:Choice>
          <mc:Fallback xmlns="">
            <p:pic>
              <p:nvPicPr>
                <p:cNvPr id="71" name="Freihand 70">
                  <a:extLst>
                    <a:ext uri="{FF2B5EF4-FFF2-40B4-BE49-F238E27FC236}">
                      <a16:creationId xmlns:a16="http://schemas.microsoft.com/office/drawing/2014/main" id="{F0D8F26C-7E89-4FED-BEF9-E30BCB56FA80}"/>
                    </a:ext>
                  </a:extLst>
                </p:cNvPr>
                <p:cNvPicPr/>
                <p:nvPr/>
              </p:nvPicPr>
              <p:blipFill>
                <a:blip r:embed="rId85"/>
                <a:stretch>
                  <a:fillRect/>
                </a:stretch>
              </p:blipFill>
              <p:spPr>
                <a:xfrm>
                  <a:off x="5675122" y="2632712"/>
                  <a:ext cx="128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51F069D4-6A18-44EA-A49B-47016D46912C}"/>
                    </a:ext>
                  </a:extLst>
                </p14:cNvPr>
                <p14:cNvContentPartPr/>
                <p14:nvPr/>
              </p14:nvContentPartPr>
              <p14:xfrm>
                <a:off x="5802202" y="2644952"/>
                <a:ext cx="85320" cy="75240"/>
              </p14:xfrm>
            </p:contentPart>
          </mc:Choice>
          <mc:Fallback xmlns="">
            <p:pic>
              <p:nvPicPr>
                <p:cNvPr id="72" name="Freihand 71">
                  <a:extLst>
                    <a:ext uri="{FF2B5EF4-FFF2-40B4-BE49-F238E27FC236}">
                      <a16:creationId xmlns:a16="http://schemas.microsoft.com/office/drawing/2014/main" id="{51F069D4-6A18-44EA-A49B-47016D46912C}"/>
                    </a:ext>
                  </a:extLst>
                </p:cNvPr>
                <p:cNvPicPr/>
                <p:nvPr/>
              </p:nvPicPr>
              <p:blipFill>
                <a:blip r:embed="rId87"/>
                <a:stretch>
                  <a:fillRect/>
                </a:stretch>
              </p:blipFill>
              <p:spPr>
                <a:xfrm>
                  <a:off x="5797882" y="2640632"/>
                  <a:ext cx="93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Freihand 72">
                  <a:extLst>
                    <a:ext uri="{FF2B5EF4-FFF2-40B4-BE49-F238E27FC236}">
                      <a16:creationId xmlns:a16="http://schemas.microsoft.com/office/drawing/2014/main" id="{B079C340-3F5E-49F8-BB31-A1A07E4C3A59}"/>
                    </a:ext>
                  </a:extLst>
                </p14:cNvPr>
                <p14:cNvContentPartPr/>
                <p14:nvPr/>
              </p14:nvContentPartPr>
              <p14:xfrm>
                <a:off x="5856922" y="2691032"/>
                <a:ext cx="29880" cy="97200"/>
              </p14:xfrm>
            </p:contentPart>
          </mc:Choice>
          <mc:Fallback xmlns="">
            <p:pic>
              <p:nvPicPr>
                <p:cNvPr id="73" name="Freihand 72">
                  <a:extLst>
                    <a:ext uri="{FF2B5EF4-FFF2-40B4-BE49-F238E27FC236}">
                      <a16:creationId xmlns:a16="http://schemas.microsoft.com/office/drawing/2014/main" id="{B079C340-3F5E-49F8-BB31-A1A07E4C3A59}"/>
                    </a:ext>
                  </a:extLst>
                </p:cNvPr>
                <p:cNvPicPr/>
                <p:nvPr/>
              </p:nvPicPr>
              <p:blipFill>
                <a:blip r:embed="rId89"/>
                <a:stretch>
                  <a:fillRect/>
                </a:stretch>
              </p:blipFill>
              <p:spPr>
                <a:xfrm>
                  <a:off x="5852602" y="2686712"/>
                  <a:ext cx="38520" cy="105840"/>
                </a:xfrm>
                <a:prstGeom prst="rect">
                  <a:avLst/>
                </a:prstGeom>
              </p:spPr>
            </p:pic>
          </mc:Fallback>
        </mc:AlternateContent>
      </p:grpSp>
      <p:grpSp>
        <p:nvGrpSpPr>
          <p:cNvPr id="110" name="Gruppieren 109">
            <a:extLst>
              <a:ext uri="{FF2B5EF4-FFF2-40B4-BE49-F238E27FC236}">
                <a16:creationId xmlns:a16="http://schemas.microsoft.com/office/drawing/2014/main" id="{0E43E676-1C36-4309-A4FD-624CC133C88F}"/>
              </a:ext>
            </a:extLst>
          </p:cNvPr>
          <p:cNvGrpSpPr/>
          <p:nvPr/>
        </p:nvGrpSpPr>
        <p:grpSpPr>
          <a:xfrm>
            <a:off x="9311122" y="132872"/>
            <a:ext cx="655200" cy="280440"/>
            <a:chOff x="9311122" y="132872"/>
            <a:chExt cx="655200" cy="280440"/>
          </a:xfrm>
        </p:grpSpPr>
        <mc:AlternateContent xmlns:mc="http://schemas.openxmlformats.org/markup-compatibility/2006" xmlns:p14="http://schemas.microsoft.com/office/powerpoint/2010/main">
          <mc:Choice Requires="p14">
            <p:contentPart p14:bwMode="auto" r:id="rId90">
              <p14:nvContentPartPr>
                <p14:cNvPr id="104" name="Freihand 103">
                  <a:extLst>
                    <a:ext uri="{FF2B5EF4-FFF2-40B4-BE49-F238E27FC236}">
                      <a16:creationId xmlns:a16="http://schemas.microsoft.com/office/drawing/2014/main" id="{596853EE-8A67-40AE-B769-592487D3D746}"/>
                    </a:ext>
                  </a:extLst>
                </p14:cNvPr>
                <p14:cNvContentPartPr/>
                <p14:nvPr/>
              </p14:nvContentPartPr>
              <p14:xfrm>
                <a:off x="9391402" y="174992"/>
                <a:ext cx="97200" cy="165600"/>
              </p14:xfrm>
            </p:contentPart>
          </mc:Choice>
          <mc:Fallback xmlns="">
            <p:pic>
              <p:nvPicPr>
                <p:cNvPr id="104" name="Freihand 103">
                  <a:extLst>
                    <a:ext uri="{FF2B5EF4-FFF2-40B4-BE49-F238E27FC236}">
                      <a16:creationId xmlns:a16="http://schemas.microsoft.com/office/drawing/2014/main" id="{596853EE-8A67-40AE-B769-592487D3D746}"/>
                    </a:ext>
                  </a:extLst>
                </p:cNvPr>
                <p:cNvPicPr/>
                <p:nvPr/>
              </p:nvPicPr>
              <p:blipFill>
                <a:blip r:embed="rId91"/>
                <a:stretch>
                  <a:fillRect/>
                </a:stretch>
              </p:blipFill>
              <p:spPr>
                <a:xfrm>
                  <a:off x="9387082" y="170672"/>
                  <a:ext cx="105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5" name="Freihand 104">
                  <a:extLst>
                    <a:ext uri="{FF2B5EF4-FFF2-40B4-BE49-F238E27FC236}">
                      <a16:creationId xmlns:a16="http://schemas.microsoft.com/office/drawing/2014/main" id="{1754220E-4BC5-4825-8C60-7BE0A76E0BD2}"/>
                    </a:ext>
                  </a:extLst>
                </p14:cNvPr>
                <p14:cNvContentPartPr/>
                <p14:nvPr/>
              </p14:nvContentPartPr>
              <p14:xfrm>
                <a:off x="9311122" y="298112"/>
                <a:ext cx="79560" cy="115200"/>
              </p14:xfrm>
            </p:contentPart>
          </mc:Choice>
          <mc:Fallback xmlns="">
            <p:pic>
              <p:nvPicPr>
                <p:cNvPr id="105" name="Freihand 104">
                  <a:extLst>
                    <a:ext uri="{FF2B5EF4-FFF2-40B4-BE49-F238E27FC236}">
                      <a16:creationId xmlns:a16="http://schemas.microsoft.com/office/drawing/2014/main" id="{1754220E-4BC5-4825-8C60-7BE0A76E0BD2}"/>
                    </a:ext>
                  </a:extLst>
                </p:cNvPr>
                <p:cNvPicPr/>
                <p:nvPr/>
              </p:nvPicPr>
              <p:blipFill>
                <a:blip r:embed="rId93"/>
                <a:stretch>
                  <a:fillRect/>
                </a:stretch>
              </p:blipFill>
              <p:spPr>
                <a:xfrm>
                  <a:off x="9306802" y="293792"/>
                  <a:ext cx="88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6" name="Freihand 105">
                  <a:extLst>
                    <a:ext uri="{FF2B5EF4-FFF2-40B4-BE49-F238E27FC236}">
                      <a16:creationId xmlns:a16="http://schemas.microsoft.com/office/drawing/2014/main" id="{2B752E00-248F-43DC-96FA-D9313678153D}"/>
                    </a:ext>
                  </a:extLst>
                </p14:cNvPr>
                <p14:cNvContentPartPr/>
                <p14:nvPr/>
              </p14:nvContentPartPr>
              <p14:xfrm>
                <a:off x="9540802" y="132872"/>
                <a:ext cx="99720" cy="141480"/>
              </p14:xfrm>
            </p:contentPart>
          </mc:Choice>
          <mc:Fallback xmlns="">
            <p:pic>
              <p:nvPicPr>
                <p:cNvPr id="106" name="Freihand 105">
                  <a:extLst>
                    <a:ext uri="{FF2B5EF4-FFF2-40B4-BE49-F238E27FC236}">
                      <a16:creationId xmlns:a16="http://schemas.microsoft.com/office/drawing/2014/main" id="{2B752E00-248F-43DC-96FA-D9313678153D}"/>
                    </a:ext>
                  </a:extLst>
                </p:cNvPr>
                <p:cNvPicPr/>
                <p:nvPr/>
              </p:nvPicPr>
              <p:blipFill>
                <a:blip r:embed="rId95"/>
                <a:stretch>
                  <a:fillRect/>
                </a:stretch>
              </p:blipFill>
              <p:spPr>
                <a:xfrm>
                  <a:off x="9536482" y="128552"/>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7" name="Freihand 106">
                  <a:extLst>
                    <a:ext uri="{FF2B5EF4-FFF2-40B4-BE49-F238E27FC236}">
                      <a16:creationId xmlns:a16="http://schemas.microsoft.com/office/drawing/2014/main" id="{40521E3F-90CC-40EB-B5F9-B96DE0640552}"/>
                    </a:ext>
                  </a:extLst>
                </p14:cNvPr>
                <p14:cNvContentPartPr/>
                <p14:nvPr/>
              </p14:nvContentPartPr>
              <p14:xfrm>
                <a:off x="9777682" y="291992"/>
                <a:ext cx="181440" cy="23400"/>
              </p14:xfrm>
            </p:contentPart>
          </mc:Choice>
          <mc:Fallback xmlns="">
            <p:pic>
              <p:nvPicPr>
                <p:cNvPr id="107" name="Freihand 106">
                  <a:extLst>
                    <a:ext uri="{FF2B5EF4-FFF2-40B4-BE49-F238E27FC236}">
                      <a16:creationId xmlns:a16="http://schemas.microsoft.com/office/drawing/2014/main" id="{40521E3F-90CC-40EB-B5F9-B96DE0640552}"/>
                    </a:ext>
                  </a:extLst>
                </p:cNvPr>
                <p:cNvPicPr/>
                <p:nvPr/>
              </p:nvPicPr>
              <p:blipFill>
                <a:blip r:embed="rId97"/>
                <a:stretch>
                  <a:fillRect/>
                </a:stretch>
              </p:blipFill>
              <p:spPr>
                <a:xfrm>
                  <a:off x="9773362" y="287672"/>
                  <a:ext cx="190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8" name="Freihand 107">
                  <a:extLst>
                    <a:ext uri="{FF2B5EF4-FFF2-40B4-BE49-F238E27FC236}">
                      <a16:creationId xmlns:a16="http://schemas.microsoft.com/office/drawing/2014/main" id="{16ECE1AE-0CA4-456D-A327-FA2C17F7B05E}"/>
                    </a:ext>
                  </a:extLst>
                </p14:cNvPr>
                <p14:cNvContentPartPr/>
                <p14:nvPr/>
              </p14:nvContentPartPr>
              <p14:xfrm>
                <a:off x="9789202" y="360392"/>
                <a:ext cx="159840" cy="36360"/>
              </p14:xfrm>
            </p:contentPart>
          </mc:Choice>
          <mc:Fallback xmlns="">
            <p:pic>
              <p:nvPicPr>
                <p:cNvPr id="108" name="Freihand 107">
                  <a:extLst>
                    <a:ext uri="{FF2B5EF4-FFF2-40B4-BE49-F238E27FC236}">
                      <a16:creationId xmlns:a16="http://schemas.microsoft.com/office/drawing/2014/main" id="{16ECE1AE-0CA4-456D-A327-FA2C17F7B05E}"/>
                    </a:ext>
                  </a:extLst>
                </p:cNvPr>
                <p:cNvPicPr/>
                <p:nvPr/>
              </p:nvPicPr>
              <p:blipFill>
                <a:blip r:embed="rId99"/>
                <a:stretch>
                  <a:fillRect/>
                </a:stretch>
              </p:blipFill>
              <p:spPr>
                <a:xfrm>
                  <a:off x="9784882" y="356072"/>
                  <a:ext cx="168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9" name="Freihand 108">
                  <a:extLst>
                    <a:ext uri="{FF2B5EF4-FFF2-40B4-BE49-F238E27FC236}">
                      <a16:creationId xmlns:a16="http://schemas.microsoft.com/office/drawing/2014/main" id="{D6F1DCBE-C52D-4183-BA5B-143DD2D34C0B}"/>
                    </a:ext>
                  </a:extLst>
                </p14:cNvPr>
                <p14:cNvContentPartPr/>
                <p14:nvPr/>
              </p14:nvContentPartPr>
              <p14:xfrm>
                <a:off x="9843202" y="135392"/>
                <a:ext cx="123120" cy="88920"/>
              </p14:xfrm>
            </p:contentPart>
          </mc:Choice>
          <mc:Fallback xmlns="">
            <p:pic>
              <p:nvPicPr>
                <p:cNvPr id="109" name="Freihand 108">
                  <a:extLst>
                    <a:ext uri="{FF2B5EF4-FFF2-40B4-BE49-F238E27FC236}">
                      <a16:creationId xmlns:a16="http://schemas.microsoft.com/office/drawing/2014/main" id="{D6F1DCBE-C52D-4183-BA5B-143DD2D34C0B}"/>
                    </a:ext>
                  </a:extLst>
                </p:cNvPr>
                <p:cNvPicPr/>
                <p:nvPr/>
              </p:nvPicPr>
              <p:blipFill>
                <a:blip r:embed="rId101"/>
                <a:stretch>
                  <a:fillRect/>
                </a:stretch>
              </p:blipFill>
              <p:spPr>
                <a:xfrm>
                  <a:off x="9838882" y="131072"/>
                  <a:ext cx="131760" cy="97560"/>
                </a:xfrm>
                <a:prstGeom prst="rect">
                  <a:avLst/>
                </a:prstGeom>
              </p:spPr>
            </p:pic>
          </mc:Fallback>
        </mc:AlternateContent>
      </p:grpSp>
      <p:grpSp>
        <p:nvGrpSpPr>
          <p:cNvPr id="116" name="Gruppieren 115">
            <a:extLst>
              <a:ext uri="{FF2B5EF4-FFF2-40B4-BE49-F238E27FC236}">
                <a16:creationId xmlns:a16="http://schemas.microsoft.com/office/drawing/2014/main" id="{666FA37A-947B-4756-8C04-AEE924ED8E11}"/>
              </a:ext>
            </a:extLst>
          </p:cNvPr>
          <p:cNvGrpSpPr/>
          <p:nvPr/>
        </p:nvGrpSpPr>
        <p:grpSpPr>
          <a:xfrm>
            <a:off x="10257562" y="191552"/>
            <a:ext cx="642600" cy="226440"/>
            <a:chOff x="10257562" y="191552"/>
            <a:chExt cx="642600" cy="226440"/>
          </a:xfrm>
        </p:grpSpPr>
        <mc:AlternateContent xmlns:mc="http://schemas.openxmlformats.org/markup-compatibility/2006" xmlns:p14="http://schemas.microsoft.com/office/powerpoint/2010/main">
          <mc:Choice Requires="p14">
            <p:contentPart p14:bwMode="auto" r:id="rId102">
              <p14:nvContentPartPr>
                <p14:cNvPr id="111" name="Freihand 110">
                  <a:extLst>
                    <a:ext uri="{FF2B5EF4-FFF2-40B4-BE49-F238E27FC236}">
                      <a16:creationId xmlns:a16="http://schemas.microsoft.com/office/drawing/2014/main" id="{BEF9ECAE-78C1-47BB-9836-14B3BD9DAD95}"/>
                    </a:ext>
                  </a:extLst>
                </p14:cNvPr>
                <p14:cNvContentPartPr/>
                <p14:nvPr/>
              </p14:nvContentPartPr>
              <p14:xfrm>
                <a:off x="10264762" y="275072"/>
                <a:ext cx="9360" cy="7920"/>
              </p14:xfrm>
            </p:contentPart>
          </mc:Choice>
          <mc:Fallback xmlns="">
            <p:pic>
              <p:nvPicPr>
                <p:cNvPr id="111" name="Freihand 110">
                  <a:extLst>
                    <a:ext uri="{FF2B5EF4-FFF2-40B4-BE49-F238E27FC236}">
                      <a16:creationId xmlns:a16="http://schemas.microsoft.com/office/drawing/2014/main" id="{BEF9ECAE-78C1-47BB-9836-14B3BD9DAD95}"/>
                    </a:ext>
                  </a:extLst>
                </p:cNvPr>
                <p:cNvPicPr/>
                <p:nvPr/>
              </p:nvPicPr>
              <p:blipFill>
                <a:blip r:embed="rId103"/>
                <a:stretch>
                  <a:fillRect/>
                </a:stretch>
              </p:blipFill>
              <p:spPr>
                <a:xfrm>
                  <a:off x="10260442" y="270752"/>
                  <a:ext cx="18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2" name="Freihand 111">
                  <a:extLst>
                    <a:ext uri="{FF2B5EF4-FFF2-40B4-BE49-F238E27FC236}">
                      <a16:creationId xmlns:a16="http://schemas.microsoft.com/office/drawing/2014/main" id="{2829015C-AFB0-4917-92DE-5A99908974B4}"/>
                    </a:ext>
                  </a:extLst>
                </p14:cNvPr>
                <p14:cNvContentPartPr/>
                <p14:nvPr/>
              </p14:nvContentPartPr>
              <p14:xfrm>
                <a:off x="10257562" y="356072"/>
                <a:ext cx="7560" cy="14040"/>
              </p14:xfrm>
            </p:contentPart>
          </mc:Choice>
          <mc:Fallback xmlns="">
            <p:pic>
              <p:nvPicPr>
                <p:cNvPr id="112" name="Freihand 111">
                  <a:extLst>
                    <a:ext uri="{FF2B5EF4-FFF2-40B4-BE49-F238E27FC236}">
                      <a16:creationId xmlns:a16="http://schemas.microsoft.com/office/drawing/2014/main" id="{2829015C-AFB0-4917-92DE-5A99908974B4}"/>
                    </a:ext>
                  </a:extLst>
                </p:cNvPr>
                <p:cNvPicPr/>
                <p:nvPr/>
              </p:nvPicPr>
              <p:blipFill>
                <a:blip r:embed="rId105"/>
                <a:stretch>
                  <a:fillRect/>
                </a:stretch>
              </p:blipFill>
              <p:spPr>
                <a:xfrm>
                  <a:off x="10253242" y="351752"/>
                  <a:ext cx="16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3" name="Freihand 112">
                  <a:extLst>
                    <a:ext uri="{FF2B5EF4-FFF2-40B4-BE49-F238E27FC236}">
                      <a16:creationId xmlns:a16="http://schemas.microsoft.com/office/drawing/2014/main" id="{0AEE7E67-A5AB-4FEA-8D2F-6CA96AAA85ED}"/>
                    </a:ext>
                  </a:extLst>
                </p14:cNvPr>
                <p14:cNvContentPartPr/>
                <p14:nvPr/>
              </p14:nvContentPartPr>
              <p14:xfrm>
                <a:off x="10368802" y="239072"/>
                <a:ext cx="159840" cy="178920"/>
              </p14:xfrm>
            </p:contentPart>
          </mc:Choice>
          <mc:Fallback xmlns="">
            <p:pic>
              <p:nvPicPr>
                <p:cNvPr id="113" name="Freihand 112">
                  <a:extLst>
                    <a:ext uri="{FF2B5EF4-FFF2-40B4-BE49-F238E27FC236}">
                      <a16:creationId xmlns:a16="http://schemas.microsoft.com/office/drawing/2014/main" id="{0AEE7E67-A5AB-4FEA-8D2F-6CA96AAA85ED}"/>
                    </a:ext>
                  </a:extLst>
                </p:cNvPr>
                <p:cNvPicPr/>
                <p:nvPr/>
              </p:nvPicPr>
              <p:blipFill>
                <a:blip r:embed="rId107"/>
                <a:stretch>
                  <a:fillRect/>
                </a:stretch>
              </p:blipFill>
              <p:spPr>
                <a:xfrm>
                  <a:off x="10364482" y="234752"/>
                  <a:ext cx="168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4" name="Freihand 113">
                  <a:extLst>
                    <a:ext uri="{FF2B5EF4-FFF2-40B4-BE49-F238E27FC236}">
                      <a16:creationId xmlns:a16="http://schemas.microsoft.com/office/drawing/2014/main" id="{BB913760-AA14-4863-BB8B-493A120F3B75}"/>
                    </a:ext>
                  </a:extLst>
                </p14:cNvPr>
                <p14:cNvContentPartPr/>
                <p14:nvPr/>
              </p14:nvContentPartPr>
              <p14:xfrm>
                <a:off x="10545562" y="221432"/>
                <a:ext cx="154800" cy="156600"/>
              </p14:xfrm>
            </p:contentPart>
          </mc:Choice>
          <mc:Fallback xmlns="">
            <p:pic>
              <p:nvPicPr>
                <p:cNvPr id="114" name="Freihand 113">
                  <a:extLst>
                    <a:ext uri="{FF2B5EF4-FFF2-40B4-BE49-F238E27FC236}">
                      <a16:creationId xmlns:a16="http://schemas.microsoft.com/office/drawing/2014/main" id="{BB913760-AA14-4863-BB8B-493A120F3B75}"/>
                    </a:ext>
                  </a:extLst>
                </p:cNvPr>
                <p:cNvPicPr/>
                <p:nvPr/>
              </p:nvPicPr>
              <p:blipFill>
                <a:blip r:embed="rId109"/>
                <a:stretch>
                  <a:fillRect/>
                </a:stretch>
              </p:blipFill>
              <p:spPr>
                <a:xfrm>
                  <a:off x="10541242" y="217112"/>
                  <a:ext cx="163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5" name="Freihand 114">
                  <a:extLst>
                    <a:ext uri="{FF2B5EF4-FFF2-40B4-BE49-F238E27FC236}">
                      <a16:creationId xmlns:a16="http://schemas.microsoft.com/office/drawing/2014/main" id="{082D4DFC-9CE8-4FBA-9783-DAF8D249BA5C}"/>
                    </a:ext>
                  </a:extLst>
                </p14:cNvPr>
                <p14:cNvContentPartPr/>
                <p14:nvPr/>
              </p14:nvContentPartPr>
              <p14:xfrm>
                <a:off x="10750042" y="191552"/>
                <a:ext cx="150120" cy="133920"/>
              </p14:xfrm>
            </p:contentPart>
          </mc:Choice>
          <mc:Fallback xmlns="">
            <p:pic>
              <p:nvPicPr>
                <p:cNvPr id="115" name="Freihand 114">
                  <a:extLst>
                    <a:ext uri="{FF2B5EF4-FFF2-40B4-BE49-F238E27FC236}">
                      <a16:creationId xmlns:a16="http://schemas.microsoft.com/office/drawing/2014/main" id="{082D4DFC-9CE8-4FBA-9783-DAF8D249BA5C}"/>
                    </a:ext>
                  </a:extLst>
                </p:cNvPr>
                <p:cNvPicPr/>
                <p:nvPr/>
              </p:nvPicPr>
              <p:blipFill>
                <a:blip r:embed="rId111"/>
                <a:stretch>
                  <a:fillRect/>
                </a:stretch>
              </p:blipFill>
              <p:spPr>
                <a:xfrm>
                  <a:off x="10745722" y="187232"/>
                  <a:ext cx="158760" cy="142560"/>
                </a:xfrm>
                <a:prstGeom prst="rect">
                  <a:avLst/>
                </a:prstGeom>
              </p:spPr>
            </p:pic>
          </mc:Fallback>
        </mc:AlternateContent>
      </p:grpSp>
      <p:grpSp>
        <p:nvGrpSpPr>
          <p:cNvPr id="142" name="Gruppieren 141">
            <a:extLst>
              <a:ext uri="{FF2B5EF4-FFF2-40B4-BE49-F238E27FC236}">
                <a16:creationId xmlns:a16="http://schemas.microsoft.com/office/drawing/2014/main" id="{D0AC2221-4737-4B49-A1C6-39B18F31806C}"/>
              </a:ext>
            </a:extLst>
          </p:cNvPr>
          <p:cNvGrpSpPr/>
          <p:nvPr/>
        </p:nvGrpSpPr>
        <p:grpSpPr>
          <a:xfrm>
            <a:off x="6075442" y="2616152"/>
            <a:ext cx="581760" cy="185040"/>
            <a:chOff x="6075442" y="2616152"/>
            <a:chExt cx="581760" cy="185040"/>
          </a:xfrm>
        </p:grpSpPr>
        <mc:AlternateContent xmlns:mc="http://schemas.openxmlformats.org/markup-compatibility/2006" xmlns:p14="http://schemas.microsoft.com/office/powerpoint/2010/main">
          <mc:Choice Requires="p14">
            <p:contentPart p14:bwMode="auto" r:id="rId112">
              <p14:nvContentPartPr>
                <p14:cNvPr id="134" name="Freihand 133">
                  <a:extLst>
                    <a:ext uri="{FF2B5EF4-FFF2-40B4-BE49-F238E27FC236}">
                      <a16:creationId xmlns:a16="http://schemas.microsoft.com/office/drawing/2014/main" id="{26DD8317-00CC-4C88-BC07-F2C3C426D9C5}"/>
                    </a:ext>
                  </a:extLst>
                </p14:cNvPr>
                <p14:cNvContentPartPr/>
                <p14:nvPr/>
              </p14:nvContentPartPr>
              <p14:xfrm>
                <a:off x="6075442" y="2644232"/>
                <a:ext cx="92160" cy="132120"/>
              </p14:xfrm>
            </p:contentPart>
          </mc:Choice>
          <mc:Fallback xmlns="">
            <p:pic>
              <p:nvPicPr>
                <p:cNvPr id="134" name="Freihand 133">
                  <a:extLst>
                    <a:ext uri="{FF2B5EF4-FFF2-40B4-BE49-F238E27FC236}">
                      <a16:creationId xmlns:a16="http://schemas.microsoft.com/office/drawing/2014/main" id="{26DD8317-00CC-4C88-BC07-F2C3C426D9C5}"/>
                    </a:ext>
                  </a:extLst>
                </p:cNvPr>
                <p:cNvPicPr/>
                <p:nvPr/>
              </p:nvPicPr>
              <p:blipFill>
                <a:blip r:embed="rId113"/>
                <a:stretch>
                  <a:fillRect/>
                </a:stretch>
              </p:blipFill>
              <p:spPr>
                <a:xfrm>
                  <a:off x="6071122" y="2639912"/>
                  <a:ext cx="100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5" name="Freihand 134">
                  <a:extLst>
                    <a:ext uri="{FF2B5EF4-FFF2-40B4-BE49-F238E27FC236}">
                      <a16:creationId xmlns:a16="http://schemas.microsoft.com/office/drawing/2014/main" id="{070CF47E-C254-489F-8009-5D742B4A90F7}"/>
                    </a:ext>
                  </a:extLst>
                </p14:cNvPr>
                <p14:cNvContentPartPr/>
                <p14:nvPr/>
              </p14:nvContentPartPr>
              <p14:xfrm>
                <a:off x="6182002" y="2622632"/>
                <a:ext cx="71640" cy="107280"/>
              </p14:xfrm>
            </p:contentPart>
          </mc:Choice>
          <mc:Fallback xmlns="">
            <p:pic>
              <p:nvPicPr>
                <p:cNvPr id="135" name="Freihand 134">
                  <a:extLst>
                    <a:ext uri="{FF2B5EF4-FFF2-40B4-BE49-F238E27FC236}">
                      <a16:creationId xmlns:a16="http://schemas.microsoft.com/office/drawing/2014/main" id="{070CF47E-C254-489F-8009-5D742B4A90F7}"/>
                    </a:ext>
                  </a:extLst>
                </p:cNvPr>
                <p:cNvPicPr/>
                <p:nvPr/>
              </p:nvPicPr>
              <p:blipFill>
                <a:blip r:embed="rId115"/>
                <a:stretch>
                  <a:fillRect/>
                </a:stretch>
              </p:blipFill>
              <p:spPr>
                <a:xfrm>
                  <a:off x="6177682" y="2618312"/>
                  <a:ext cx="80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6" name="Freihand 135">
                  <a:extLst>
                    <a:ext uri="{FF2B5EF4-FFF2-40B4-BE49-F238E27FC236}">
                      <a16:creationId xmlns:a16="http://schemas.microsoft.com/office/drawing/2014/main" id="{0B41E283-72A2-4718-95D1-8A5B8DD2A2B7}"/>
                    </a:ext>
                  </a:extLst>
                </p14:cNvPr>
                <p14:cNvContentPartPr/>
                <p14:nvPr/>
              </p14:nvContentPartPr>
              <p14:xfrm>
                <a:off x="6234922" y="2674832"/>
                <a:ext cx="64800" cy="119520"/>
              </p14:xfrm>
            </p:contentPart>
          </mc:Choice>
          <mc:Fallback xmlns="">
            <p:pic>
              <p:nvPicPr>
                <p:cNvPr id="136" name="Freihand 135">
                  <a:extLst>
                    <a:ext uri="{FF2B5EF4-FFF2-40B4-BE49-F238E27FC236}">
                      <a16:creationId xmlns:a16="http://schemas.microsoft.com/office/drawing/2014/main" id="{0B41E283-72A2-4718-95D1-8A5B8DD2A2B7}"/>
                    </a:ext>
                  </a:extLst>
                </p:cNvPr>
                <p:cNvPicPr/>
                <p:nvPr/>
              </p:nvPicPr>
              <p:blipFill>
                <a:blip r:embed="rId117"/>
                <a:stretch>
                  <a:fillRect/>
                </a:stretch>
              </p:blipFill>
              <p:spPr>
                <a:xfrm>
                  <a:off x="6230602" y="2670512"/>
                  <a:ext cx="73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7" name="Freihand 136">
                  <a:extLst>
                    <a:ext uri="{FF2B5EF4-FFF2-40B4-BE49-F238E27FC236}">
                      <a16:creationId xmlns:a16="http://schemas.microsoft.com/office/drawing/2014/main" id="{D76339C5-BF02-4F0F-B474-8C9DBAAF6B80}"/>
                    </a:ext>
                  </a:extLst>
                </p14:cNvPr>
                <p14:cNvContentPartPr/>
                <p14:nvPr/>
              </p14:nvContentPartPr>
              <p14:xfrm>
                <a:off x="6321322" y="2640632"/>
                <a:ext cx="75960" cy="123120"/>
              </p14:xfrm>
            </p:contentPart>
          </mc:Choice>
          <mc:Fallback xmlns="">
            <p:pic>
              <p:nvPicPr>
                <p:cNvPr id="137" name="Freihand 136">
                  <a:extLst>
                    <a:ext uri="{FF2B5EF4-FFF2-40B4-BE49-F238E27FC236}">
                      <a16:creationId xmlns:a16="http://schemas.microsoft.com/office/drawing/2014/main" id="{D76339C5-BF02-4F0F-B474-8C9DBAAF6B80}"/>
                    </a:ext>
                  </a:extLst>
                </p:cNvPr>
                <p:cNvPicPr/>
                <p:nvPr/>
              </p:nvPicPr>
              <p:blipFill>
                <a:blip r:embed="rId119"/>
                <a:stretch>
                  <a:fillRect/>
                </a:stretch>
              </p:blipFill>
              <p:spPr>
                <a:xfrm>
                  <a:off x="6317002" y="2636312"/>
                  <a:ext cx="84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8" name="Freihand 137">
                  <a:extLst>
                    <a:ext uri="{FF2B5EF4-FFF2-40B4-BE49-F238E27FC236}">
                      <a16:creationId xmlns:a16="http://schemas.microsoft.com/office/drawing/2014/main" id="{D51F237F-FF8A-4BB8-BB2E-26104E16A3CE}"/>
                    </a:ext>
                  </a:extLst>
                </p14:cNvPr>
                <p14:cNvContentPartPr/>
                <p14:nvPr/>
              </p14:nvContentPartPr>
              <p14:xfrm>
                <a:off x="6410962" y="2635592"/>
                <a:ext cx="65880" cy="124920"/>
              </p14:xfrm>
            </p:contentPart>
          </mc:Choice>
          <mc:Fallback xmlns="">
            <p:pic>
              <p:nvPicPr>
                <p:cNvPr id="138" name="Freihand 137">
                  <a:extLst>
                    <a:ext uri="{FF2B5EF4-FFF2-40B4-BE49-F238E27FC236}">
                      <a16:creationId xmlns:a16="http://schemas.microsoft.com/office/drawing/2014/main" id="{D51F237F-FF8A-4BB8-BB2E-26104E16A3CE}"/>
                    </a:ext>
                  </a:extLst>
                </p:cNvPr>
                <p:cNvPicPr/>
                <p:nvPr/>
              </p:nvPicPr>
              <p:blipFill>
                <a:blip r:embed="rId121"/>
                <a:stretch>
                  <a:fillRect/>
                </a:stretch>
              </p:blipFill>
              <p:spPr>
                <a:xfrm>
                  <a:off x="6406642" y="2631272"/>
                  <a:ext cx="74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9" name="Freihand 138">
                  <a:extLst>
                    <a:ext uri="{FF2B5EF4-FFF2-40B4-BE49-F238E27FC236}">
                      <a16:creationId xmlns:a16="http://schemas.microsoft.com/office/drawing/2014/main" id="{AB26D798-8A58-4B9A-9E3D-A3507A0DB1F3}"/>
                    </a:ext>
                  </a:extLst>
                </p14:cNvPr>
                <p14:cNvContentPartPr/>
                <p14:nvPr/>
              </p14:nvContentPartPr>
              <p14:xfrm>
                <a:off x="6556042" y="2648912"/>
                <a:ext cx="57240" cy="129960"/>
              </p14:xfrm>
            </p:contentPart>
          </mc:Choice>
          <mc:Fallback xmlns="">
            <p:pic>
              <p:nvPicPr>
                <p:cNvPr id="139" name="Freihand 138">
                  <a:extLst>
                    <a:ext uri="{FF2B5EF4-FFF2-40B4-BE49-F238E27FC236}">
                      <a16:creationId xmlns:a16="http://schemas.microsoft.com/office/drawing/2014/main" id="{AB26D798-8A58-4B9A-9E3D-A3507A0DB1F3}"/>
                    </a:ext>
                  </a:extLst>
                </p:cNvPr>
                <p:cNvPicPr/>
                <p:nvPr/>
              </p:nvPicPr>
              <p:blipFill>
                <a:blip r:embed="rId123"/>
                <a:stretch>
                  <a:fillRect/>
                </a:stretch>
              </p:blipFill>
              <p:spPr>
                <a:xfrm>
                  <a:off x="6551722" y="2644592"/>
                  <a:ext cx="65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0" name="Freihand 139">
                  <a:extLst>
                    <a:ext uri="{FF2B5EF4-FFF2-40B4-BE49-F238E27FC236}">
                      <a16:creationId xmlns:a16="http://schemas.microsoft.com/office/drawing/2014/main" id="{7792C077-CF57-4637-B6C6-83774524A1F8}"/>
                    </a:ext>
                  </a:extLst>
                </p14:cNvPr>
                <p14:cNvContentPartPr/>
                <p14:nvPr/>
              </p14:nvContentPartPr>
              <p14:xfrm>
                <a:off x="6466042" y="2616152"/>
                <a:ext cx="89640" cy="65160"/>
              </p14:xfrm>
            </p:contentPart>
          </mc:Choice>
          <mc:Fallback xmlns="">
            <p:pic>
              <p:nvPicPr>
                <p:cNvPr id="140" name="Freihand 139">
                  <a:extLst>
                    <a:ext uri="{FF2B5EF4-FFF2-40B4-BE49-F238E27FC236}">
                      <a16:creationId xmlns:a16="http://schemas.microsoft.com/office/drawing/2014/main" id="{7792C077-CF57-4637-B6C6-83774524A1F8}"/>
                    </a:ext>
                  </a:extLst>
                </p:cNvPr>
                <p:cNvPicPr/>
                <p:nvPr/>
              </p:nvPicPr>
              <p:blipFill>
                <a:blip r:embed="rId125"/>
                <a:stretch>
                  <a:fillRect/>
                </a:stretch>
              </p:blipFill>
              <p:spPr>
                <a:xfrm>
                  <a:off x="6461722" y="2611832"/>
                  <a:ext cx="98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1" name="Freihand 140">
                  <a:extLst>
                    <a:ext uri="{FF2B5EF4-FFF2-40B4-BE49-F238E27FC236}">
                      <a16:creationId xmlns:a16="http://schemas.microsoft.com/office/drawing/2014/main" id="{CDDD88EA-0B18-42F2-9B00-B35A7F9D18FF}"/>
                    </a:ext>
                  </a:extLst>
                </p14:cNvPr>
                <p14:cNvContentPartPr/>
                <p14:nvPr/>
              </p14:nvContentPartPr>
              <p14:xfrm>
                <a:off x="6596722" y="2734952"/>
                <a:ext cx="60480" cy="66240"/>
              </p14:xfrm>
            </p:contentPart>
          </mc:Choice>
          <mc:Fallback xmlns="">
            <p:pic>
              <p:nvPicPr>
                <p:cNvPr id="141" name="Freihand 140">
                  <a:extLst>
                    <a:ext uri="{FF2B5EF4-FFF2-40B4-BE49-F238E27FC236}">
                      <a16:creationId xmlns:a16="http://schemas.microsoft.com/office/drawing/2014/main" id="{CDDD88EA-0B18-42F2-9B00-B35A7F9D18FF}"/>
                    </a:ext>
                  </a:extLst>
                </p:cNvPr>
                <p:cNvPicPr/>
                <p:nvPr/>
              </p:nvPicPr>
              <p:blipFill>
                <a:blip r:embed="rId127"/>
                <a:stretch>
                  <a:fillRect/>
                </a:stretch>
              </p:blipFill>
              <p:spPr>
                <a:xfrm>
                  <a:off x="6592402" y="2730632"/>
                  <a:ext cx="69120" cy="74880"/>
                </a:xfrm>
                <a:prstGeom prst="rect">
                  <a:avLst/>
                </a:prstGeom>
              </p:spPr>
            </p:pic>
          </mc:Fallback>
        </mc:AlternateContent>
      </p:grpSp>
      <p:grpSp>
        <p:nvGrpSpPr>
          <p:cNvPr id="200" name="Gruppieren 199">
            <a:extLst>
              <a:ext uri="{FF2B5EF4-FFF2-40B4-BE49-F238E27FC236}">
                <a16:creationId xmlns:a16="http://schemas.microsoft.com/office/drawing/2014/main" id="{2219320D-430D-471D-966F-8317DEFF330A}"/>
              </a:ext>
            </a:extLst>
          </p:cNvPr>
          <p:cNvGrpSpPr/>
          <p:nvPr/>
        </p:nvGrpSpPr>
        <p:grpSpPr>
          <a:xfrm>
            <a:off x="6874642" y="2593472"/>
            <a:ext cx="396720" cy="213480"/>
            <a:chOff x="6874642" y="2593472"/>
            <a:chExt cx="396720" cy="213480"/>
          </a:xfrm>
        </p:grpSpPr>
        <mc:AlternateContent xmlns:mc="http://schemas.openxmlformats.org/markup-compatibility/2006" xmlns:p14="http://schemas.microsoft.com/office/powerpoint/2010/main">
          <mc:Choice Requires="p14">
            <p:contentPart p14:bwMode="auto" r:id="rId128">
              <p14:nvContentPartPr>
                <p14:cNvPr id="196" name="Freihand 195">
                  <a:extLst>
                    <a:ext uri="{FF2B5EF4-FFF2-40B4-BE49-F238E27FC236}">
                      <a16:creationId xmlns:a16="http://schemas.microsoft.com/office/drawing/2014/main" id="{616E40B1-3FB6-43A5-BDCD-10015228EFF8}"/>
                    </a:ext>
                  </a:extLst>
                </p14:cNvPr>
                <p14:cNvContentPartPr/>
                <p14:nvPr/>
              </p14:nvContentPartPr>
              <p14:xfrm>
                <a:off x="6874642" y="2596352"/>
                <a:ext cx="105840" cy="189720"/>
              </p14:xfrm>
            </p:contentPart>
          </mc:Choice>
          <mc:Fallback xmlns="">
            <p:pic>
              <p:nvPicPr>
                <p:cNvPr id="196" name="Freihand 195">
                  <a:extLst>
                    <a:ext uri="{FF2B5EF4-FFF2-40B4-BE49-F238E27FC236}">
                      <a16:creationId xmlns:a16="http://schemas.microsoft.com/office/drawing/2014/main" id="{616E40B1-3FB6-43A5-BDCD-10015228EFF8}"/>
                    </a:ext>
                  </a:extLst>
                </p:cNvPr>
                <p:cNvPicPr/>
                <p:nvPr/>
              </p:nvPicPr>
              <p:blipFill>
                <a:blip r:embed="rId129"/>
                <a:stretch>
                  <a:fillRect/>
                </a:stretch>
              </p:blipFill>
              <p:spPr>
                <a:xfrm>
                  <a:off x="6870322" y="2592032"/>
                  <a:ext cx="114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97" name="Freihand 196">
                  <a:extLst>
                    <a:ext uri="{FF2B5EF4-FFF2-40B4-BE49-F238E27FC236}">
                      <a16:creationId xmlns:a16="http://schemas.microsoft.com/office/drawing/2014/main" id="{E40D4CB6-EDEA-405D-BE74-20A008564BA3}"/>
                    </a:ext>
                  </a:extLst>
                </p14:cNvPr>
                <p14:cNvContentPartPr/>
                <p14:nvPr/>
              </p14:nvContentPartPr>
              <p14:xfrm>
                <a:off x="7004602" y="2618312"/>
                <a:ext cx="111960" cy="188640"/>
              </p14:xfrm>
            </p:contentPart>
          </mc:Choice>
          <mc:Fallback xmlns="">
            <p:pic>
              <p:nvPicPr>
                <p:cNvPr id="197" name="Freihand 196">
                  <a:extLst>
                    <a:ext uri="{FF2B5EF4-FFF2-40B4-BE49-F238E27FC236}">
                      <a16:creationId xmlns:a16="http://schemas.microsoft.com/office/drawing/2014/main" id="{E40D4CB6-EDEA-405D-BE74-20A008564BA3}"/>
                    </a:ext>
                  </a:extLst>
                </p:cNvPr>
                <p:cNvPicPr/>
                <p:nvPr/>
              </p:nvPicPr>
              <p:blipFill>
                <a:blip r:embed="rId131"/>
                <a:stretch>
                  <a:fillRect/>
                </a:stretch>
              </p:blipFill>
              <p:spPr>
                <a:xfrm>
                  <a:off x="7000282" y="2613992"/>
                  <a:ext cx="120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8" name="Freihand 197">
                  <a:extLst>
                    <a:ext uri="{FF2B5EF4-FFF2-40B4-BE49-F238E27FC236}">
                      <a16:creationId xmlns:a16="http://schemas.microsoft.com/office/drawing/2014/main" id="{9DFAA5D0-D349-4AC4-B848-9578D1E3380D}"/>
                    </a:ext>
                  </a:extLst>
                </p14:cNvPr>
                <p14:cNvContentPartPr/>
                <p14:nvPr/>
              </p14:nvContentPartPr>
              <p14:xfrm>
                <a:off x="7031602" y="2593472"/>
                <a:ext cx="126360" cy="34560"/>
              </p14:xfrm>
            </p:contentPart>
          </mc:Choice>
          <mc:Fallback xmlns="">
            <p:pic>
              <p:nvPicPr>
                <p:cNvPr id="198" name="Freihand 197">
                  <a:extLst>
                    <a:ext uri="{FF2B5EF4-FFF2-40B4-BE49-F238E27FC236}">
                      <a16:creationId xmlns:a16="http://schemas.microsoft.com/office/drawing/2014/main" id="{9DFAA5D0-D349-4AC4-B848-9578D1E3380D}"/>
                    </a:ext>
                  </a:extLst>
                </p:cNvPr>
                <p:cNvPicPr/>
                <p:nvPr/>
              </p:nvPicPr>
              <p:blipFill>
                <a:blip r:embed="rId133"/>
                <a:stretch>
                  <a:fillRect/>
                </a:stretch>
              </p:blipFill>
              <p:spPr>
                <a:xfrm>
                  <a:off x="7027282" y="2589152"/>
                  <a:ext cx="13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9" name="Freihand 198">
                  <a:extLst>
                    <a:ext uri="{FF2B5EF4-FFF2-40B4-BE49-F238E27FC236}">
                      <a16:creationId xmlns:a16="http://schemas.microsoft.com/office/drawing/2014/main" id="{F75A3630-30FB-4918-B113-0A0C08675E48}"/>
                    </a:ext>
                  </a:extLst>
                </p14:cNvPr>
                <p14:cNvContentPartPr/>
                <p14:nvPr/>
              </p14:nvContentPartPr>
              <p14:xfrm>
                <a:off x="7173442" y="2601752"/>
                <a:ext cx="97920" cy="167400"/>
              </p14:xfrm>
            </p:contentPart>
          </mc:Choice>
          <mc:Fallback xmlns="">
            <p:pic>
              <p:nvPicPr>
                <p:cNvPr id="199" name="Freihand 198">
                  <a:extLst>
                    <a:ext uri="{FF2B5EF4-FFF2-40B4-BE49-F238E27FC236}">
                      <a16:creationId xmlns:a16="http://schemas.microsoft.com/office/drawing/2014/main" id="{F75A3630-30FB-4918-B113-0A0C08675E48}"/>
                    </a:ext>
                  </a:extLst>
                </p:cNvPr>
                <p:cNvPicPr/>
                <p:nvPr/>
              </p:nvPicPr>
              <p:blipFill>
                <a:blip r:embed="rId135"/>
                <a:stretch>
                  <a:fillRect/>
                </a:stretch>
              </p:blipFill>
              <p:spPr>
                <a:xfrm>
                  <a:off x="7169122" y="2597432"/>
                  <a:ext cx="10656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236" name="Freihand 235">
                <a:extLst>
                  <a:ext uri="{FF2B5EF4-FFF2-40B4-BE49-F238E27FC236}">
                    <a16:creationId xmlns:a16="http://schemas.microsoft.com/office/drawing/2014/main" id="{9124EA43-572F-48EC-B215-CBF20A3B2AF4}"/>
                  </a:ext>
                </a:extLst>
              </p14:cNvPr>
              <p14:cNvContentPartPr/>
              <p14:nvPr/>
            </p14:nvContentPartPr>
            <p14:xfrm>
              <a:off x="7742962" y="1705712"/>
              <a:ext cx="355680" cy="26640"/>
            </p14:xfrm>
          </p:contentPart>
        </mc:Choice>
        <mc:Fallback xmlns="">
          <p:pic>
            <p:nvPicPr>
              <p:cNvPr id="236" name="Freihand 235">
                <a:extLst>
                  <a:ext uri="{FF2B5EF4-FFF2-40B4-BE49-F238E27FC236}">
                    <a16:creationId xmlns:a16="http://schemas.microsoft.com/office/drawing/2014/main" id="{9124EA43-572F-48EC-B215-CBF20A3B2AF4}"/>
                  </a:ext>
                </a:extLst>
              </p:cNvPr>
              <p:cNvPicPr/>
              <p:nvPr/>
            </p:nvPicPr>
            <p:blipFill>
              <a:blip r:embed="rId137"/>
              <a:stretch>
                <a:fillRect/>
              </a:stretch>
            </p:blipFill>
            <p:spPr>
              <a:xfrm>
                <a:off x="7738642" y="1701392"/>
                <a:ext cx="364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37" name="Freihand 236">
                <a:extLst>
                  <a:ext uri="{FF2B5EF4-FFF2-40B4-BE49-F238E27FC236}">
                    <a16:creationId xmlns:a16="http://schemas.microsoft.com/office/drawing/2014/main" id="{630A82E7-DB1E-4D30-A7CC-938D0FB5D074}"/>
                  </a:ext>
                </a:extLst>
              </p14:cNvPr>
              <p14:cNvContentPartPr/>
              <p14:nvPr/>
            </p14:nvContentPartPr>
            <p14:xfrm>
              <a:off x="6901282" y="2062112"/>
              <a:ext cx="374760" cy="38160"/>
            </p14:xfrm>
          </p:contentPart>
        </mc:Choice>
        <mc:Fallback xmlns="">
          <p:pic>
            <p:nvPicPr>
              <p:cNvPr id="237" name="Freihand 236">
                <a:extLst>
                  <a:ext uri="{FF2B5EF4-FFF2-40B4-BE49-F238E27FC236}">
                    <a16:creationId xmlns:a16="http://schemas.microsoft.com/office/drawing/2014/main" id="{630A82E7-DB1E-4D30-A7CC-938D0FB5D074}"/>
                  </a:ext>
                </a:extLst>
              </p:cNvPr>
              <p:cNvPicPr/>
              <p:nvPr/>
            </p:nvPicPr>
            <p:blipFill>
              <a:blip r:embed="rId139"/>
              <a:stretch>
                <a:fillRect/>
              </a:stretch>
            </p:blipFill>
            <p:spPr>
              <a:xfrm>
                <a:off x="6896962" y="2057792"/>
                <a:ext cx="383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8" name="Freihand 237">
                <a:extLst>
                  <a:ext uri="{FF2B5EF4-FFF2-40B4-BE49-F238E27FC236}">
                    <a16:creationId xmlns:a16="http://schemas.microsoft.com/office/drawing/2014/main" id="{D49A701B-F370-4C4D-AFE9-5BD3DB3B8D8C}"/>
                  </a:ext>
                </a:extLst>
              </p14:cNvPr>
              <p14:cNvContentPartPr/>
              <p14:nvPr/>
            </p14:nvContentPartPr>
            <p14:xfrm>
              <a:off x="4618522" y="1723712"/>
              <a:ext cx="495000" cy="13320"/>
            </p14:xfrm>
          </p:contentPart>
        </mc:Choice>
        <mc:Fallback xmlns="">
          <p:pic>
            <p:nvPicPr>
              <p:cNvPr id="238" name="Freihand 237">
                <a:extLst>
                  <a:ext uri="{FF2B5EF4-FFF2-40B4-BE49-F238E27FC236}">
                    <a16:creationId xmlns:a16="http://schemas.microsoft.com/office/drawing/2014/main" id="{D49A701B-F370-4C4D-AFE9-5BD3DB3B8D8C}"/>
                  </a:ext>
                </a:extLst>
              </p:cNvPr>
              <p:cNvPicPr/>
              <p:nvPr/>
            </p:nvPicPr>
            <p:blipFill>
              <a:blip r:embed="rId141"/>
              <a:stretch>
                <a:fillRect/>
              </a:stretch>
            </p:blipFill>
            <p:spPr>
              <a:xfrm>
                <a:off x="4614202" y="1719392"/>
                <a:ext cx="503640" cy="21960"/>
              </a:xfrm>
              <a:prstGeom prst="rect">
                <a:avLst/>
              </a:prstGeom>
            </p:spPr>
          </p:pic>
        </mc:Fallback>
      </mc:AlternateContent>
      <p:grpSp>
        <p:nvGrpSpPr>
          <p:cNvPr id="260" name="Gruppieren 259">
            <a:extLst>
              <a:ext uri="{FF2B5EF4-FFF2-40B4-BE49-F238E27FC236}">
                <a16:creationId xmlns:a16="http://schemas.microsoft.com/office/drawing/2014/main" id="{2C995978-7009-43BE-A16B-82319581E6C1}"/>
              </a:ext>
            </a:extLst>
          </p:cNvPr>
          <p:cNvGrpSpPr/>
          <p:nvPr/>
        </p:nvGrpSpPr>
        <p:grpSpPr>
          <a:xfrm>
            <a:off x="7631362" y="2651432"/>
            <a:ext cx="520560" cy="161280"/>
            <a:chOff x="7631362" y="2651432"/>
            <a:chExt cx="520560" cy="161280"/>
          </a:xfrm>
        </p:grpSpPr>
        <mc:AlternateContent xmlns:mc="http://schemas.openxmlformats.org/markup-compatibility/2006" xmlns:p14="http://schemas.microsoft.com/office/powerpoint/2010/main">
          <mc:Choice Requires="p14">
            <p:contentPart p14:bwMode="auto" r:id="rId142">
              <p14:nvContentPartPr>
                <p14:cNvPr id="254" name="Freihand 253">
                  <a:extLst>
                    <a:ext uri="{FF2B5EF4-FFF2-40B4-BE49-F238E27FC236}">
                      <a16:creationId xmlns:a16="http://schemas.microsoft.com/office/drawing/2014/main" id="{15A2C916-D45E-4AB5-9014-80D3C7D16672}"/>
                    </a:ext>
                  </a:extLst>
                </p14:cNvPr>
                <p14:cNvContentPartPr/>
                <p14:nvPr/>
              </p14:nvContentPartPr>
              <p14:xfrm>
                <a:off x="7631362" y="2657912"/>
                <a:ext cx="106920" cy="107640"/>
              </p14:xfrm>
            </p:contentPart>
          </mc:Choice>
          <mc:Fallback xmlns="">
            <p:pic>
              <p:nvPicPr>
                <p:cNvPr id="254" name="Freihand 253">
                  <a:extLst>
                    <a:ext uri="{FF2B5EF4-FFF2-40B4-BE49-F238E27FC236}">
                      <a16:creationId xmlns:a16="http://schemas.microsoft.com/office/drawing/2014/main" id="{15A2C916-D45E-4AB5-9014-80D3C7D16672}"/>
                    </a:ext>
                  </a:extLst>
                </p:cNvPr>
                <p:cNvPicPr/>
                <p:nvPr/>
              </p:nvPicPr>
              <p:blipFill>
                <a:blip r:embed="rId143"/>
                <a:stretch>
                  <a:fillRect/>
                </a:stretch>
              </p:blipFill>
              <p:spPr>
                <a:xfrm>
                  <a:off x="7627042" y="2653592"/>
                  <a:ext cx="11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55" name="Freihand 254">
                  <a:extLst>
                    <a:ext uri="{FF2B5EF4-FFF2-40B4-BE49-F238E27FC236}">
                      <a16:creationId xmlns:a16="http://schemas.microsoft.com/office/drawing/2014/main" id="{5C018A5F-B92E-4821-B46B-8809B6B4FDC6}"/>
                    </a:ext>
                  </a:extLst>
                </p14:cNvPr>
                <p14:cNvContentPartPr/>
                <p14:nvPr/>
              </p14:nvContentPartPr>
              <p14:xfrm>
                <a:off x="7750522" y="2651432"/>
                <a:ext cx="85680" cy="113760"/>
              </p14:xfrm>
            </p:contentPart>
          </mc:Choice>
          <mc:Fallback xmlns="">
            <p:pic>
              <p:nvPicPr>
                <p:cNvPr id="255" name="Freihand 254">
                  <a:extLst>
                    <a:ext uri="{FF2B5EF4-FFF2-40B4-BE49-F238E27FC236}">
                      <a16:creationId xmlns:a16="http://schemas.microsoft.com/office/drawing/2014/main" id="{5C018A5F-B92E-4821-B46B-8809B6B4FDC6}"/>
                    </a:ext>
                  </a:extLst>
                </p:cNvPr>
                <p:cNvPicPr/>
                <p:nvPr/>
              </p:nvPicPr>
              <p:blipFill>
                <a:blip r:embed="rId145"/>
                <a:stretch>
                  <a:fillRect/>
                </a:stretch>
              </p:blipFill>
              <p:spPr>
                <a:xfrm>
                  <a:off x="7746202" y="2647112"/>
                  <a:ext cx="94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56" name="Freihand 255">
                  <a:extLst>
                    <a:ext uri="{FF2B5EF4-FFF2-40B4-BE49-F238E27FC236}">
                      <a16:creationId xmlns:a16="http://schemas.microsoft.com/office/drawing/2014/main" id="{32197765-91F5-49C4-9178-EA6B2A201387}"/>
                    </a:ext>
                  </a:extLst>
                </p14:cNvPr>
                <p14:cNvContentPartPr/>
                <p14:nvPr/>
              </p14:nvContentPartPr>
              <p14:xfrm>
                <a:off x="7823962" y="2657552"/>
                <a:ext cx="66600" cy="128160"/>
              </p14:xfrm>
            </p:contentPart>
          </mc:Choice>
          <mc:Fallback xmlns="">
            <p:pic>
              <p:nvPicPr>
                <p:cNvPr id="256" name="Freihand 255">
                  <a:extLst>
                    <a:ext uri="{FF2B5EF4-FFF2-40B4-BE49-F238E27FC236}">
                      <a16:creationId xmlns:a16="http://schemas.microsoft.com/office/drawing/2014/main" id="{32197765-91F5-49C4-9178-EA6B2A201387}"/>
                    </a:ext>
                  </a:extLst>
                </p:cNvPr>
                <p:cNvPicPr/>
                <p:nvPr/>
              </p:nvPicPr>
              <p:blipFill>
                <a:blip r:embed="rId147"/>
                <a:stretch>
                  <a:fillRect/>
                </a:stretch>
              </p:blipFill>
              <p:spPr>
                <a:xfrm>
                  <a:off x="7819642" y="2653232"/>
                  <a:ext cx="75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57" name="Freihand 256">
                  <a:extLst>
                    <a:ext uri="{FF2B5EF4-FFF2-40B4-BE49-F238E27FC236}">
                      <a16:creationId xmlns:a16="http://schemas.microsoft.com/office/drawing/2014/main" id="{6A358755-C3C0-4D6E-A3B1-E8CA57ABB5FB}"/>
                    </a:ext>
                  </a:extLst>
                </p14:cNvPr>
                <p14:cNvContentPartPr/>
                <p14:nvPr/>
              </p14:nvContentPartPr>
              <p14:xfrm>
                <a:off x="7920082" y="2753672"/>
                <a:ext cx="1800" cy="59040"/>
              </p14:xfrm>
            </p:contentPart>
          </mc:Choice>
          <mc:Fallback xmlns="">
            <p:pic>
              <p:nvPicPr>
                <p:cNvPr id="257" name="Freihand 256">
                  <a:extLst>
                    <a:ext uri="{FF2B5EF4-FFF2-40B4-BE49-F238E27FC236}">
                      <a16:creationId xmlns:a16="http://schemas.microsoft.com/office/drawing/2014/main" id="{6A358755-C3C0-4D6E-A3B1-E8CA57ABB5FB}"/>
                    </a:ext>
                  </a:extLst>
                </p:cNvPr>
                <p:cNvPicPr/>
                <p:nvPr/>
              </p:nvPicPr>
              <p:blipFill>
                <a:blip r:embed="rId149"/>
                <a:stretch>
                  <a:fillRect/>
                </a:stretch>
              </p:blipFill>
              <p:spPr>
                <a:xfrm>
                  <a:off x="7915762" y="2749352"/>
                  <a:ext cx="10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58" name="Freihand 257">
                  <a:extLst>
                    <a:ext uri="{FF2B5EF4-FFF2-40B4-BE49-F238E27FC236}">
                      <a16:creationId xmlns:a16="http://schemas.microsoft.com/office/drawing/2014/main" id="{85A3505C-F9E5-4E39-9678-4F5D74CDE9A0}"/>
                    </a:ext>
                  </a:extLst>
                </p14:cNvPr>
                <p14:cNvContentPartPr/>
                <p14:nvPr/>
              </p14:nvContentPartPr>
              <p14:xfrm>
                <a:off x="7943842" y="2662592"/>
                <a:ext cx="91800" cy="145080"/>
              </p14:xfrm>
            </p:contentPart>
          </mc:Choice>
          <mc:Fallback xmlns="">
            <p:pic>
              <p:nvPicPr>
                <p:cNvPr id="258" name="Freihand 257">
                  <a:extLst>
                    <a:ext uri="{FF2B5EF4-FFF2-40B4-BE49-F238E27FC236}">
                      <a16:creationId xmlns:a16="http://schemas.microsoft.com/office/drawing/2014/main" id="{85A3505C-F9E5-4E39-9678-4F5D74CDE9A0}"/>
                    </a:ext>
                  </a:extLst>
                </p:cNvPr>
                <p:cNvPicPr/>
                <p:nvPr/>
              </p:nvPicPr>
              <p:blipFill>
                <a:blip r:embed="rId151"/>
                <a:stretch>
                  <a:fillRect/>
                </a:stretch>
              </p:blipFill>
              <p:spPr>
                <a:xfrm>
                  <a:off x="7939522" y="2658272"/>
                  <a:ext cx="100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59" name="Freihand 258">
                  <a:extLst>
                    <a:ext uri="{FF2B5EF4-FFF2-40B4-BE49-F238E27FC236}">
                      <a16:creationId xmlns:a16="http://schemas.microsoft.com/office/drawing/2014/main" id="{C56FB5B8-800A-49DA-9AB1-6F47FAD91105}"/>
                    </a:ext>
                  </a:extLst>
                </p14:cNvPr>
                <p14:cNvContentPartPr/>
                <p14:nvPr/>
              </p14:nvContentPartPr>
              <p14:xfrm>
                <a:off x="8060122" y="2660792"/>
                <a:ext cx="91800" cy="146880"/>
              </p14:xfrm>
            </p:contentPart>
          </mc:Choice>
          <mc:Fallback xmlns="">
            <p:pic>
              <p:nvPicPr>
                <p:cNvPr id="259" name="Freihand 258">
                  <a:extLst>
                    <a:ext uri="{FF2B5EF4-FFF2-40B4-BE49-F238E27FC236}">
                      <a16:creationId xmlns:a16="http://schemas.microsoft.com/office/drawing/2014/main" id="{C56FB5B8-800A-49DA-9AB1-6F47FAD91105}"/>
                    </a:ext>
                  </a:extLst>
                </p:cNvPr>
                <p:cNvPicPr/>
                <p:nvPr/>
              </p:nvPicPr>
              <p:blipFill>
                <a:blip r:embed="rId153"/>
                <a:stretch>
                  <a:fillRect/>
                </a:stretch>
              </p:blipFill>
              <p:spPr>
                <a:xfrm>
                  <a:off x="8055802" y="2656472"/>
                  <a:ext cx="100440" cy="15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320" name="Freihand 319">
                <a:extLst>
                  <a:ext uri="{FF2B5EF4-FFF2-40B4-BE49-F238E27FC236}">
                    <a16:creationId xmlns:a16="http://schemas.microsoft.com/office/drawing/2014/main" id="{E399C404-9DA0-444D-B5CC-4E41A8C86FDF}"/>
                  </a:ext>
                </a:extLst>
              </p14:cNvPr>
              <p14:cNvContentPartPr/>
              <p14:nvPr/>
            </p14:nvContentPartPr>
            <p14:xfrm>
              <a:off x="6835762" y="2444432"/>
              <a:ext cx="392760" cy="24120"/>
            </p14:xfrm>
          </p:contentPart>
        </mc:Choice>
        <mc:Fallback xmlns="">
          <p:pic>
            <p:nvPicPr>
              <p:cNvPr id="320" name="Freihand 319">
                <a:extLst>
                  <a:ext uri="{FF2B5EF4-FFF2-40B4-BE49-F238E27FC236}">
                    <a16:creationId xmlns:a16="http://schemas.microsoft.com/office/drawing/2014/main" id="{E399C404-9DA0-444D-B5CC-4E41A8C86FDF}"/>
                  </a:ext>
                </a:extLst>
              </p:cNvPr>
              <p:cNvPicPr/>
              <p:nvPr/>
            </p:nvPicPr>
            <p:blipFill>
              <a:blip r:embed="rId155"/>
              <a:stretch>
                <a:fillRect/>
              </a:stretch>
            </p:blipFill>
            <p:spPr>
              <a:xfrm>
                <a:off x="6831442" y="2440112"/>
                <a:ext cx="401400" cy="32760"/>
              </a:xfrm>
              <a:prstGeom prst="rect">
                <a:avLst/>
              </a:prstGeom>
            </p:spPr>
          </p:pic>
        </mc:Fallback>
      </mc:AlternateContent>
      <p:grpSp>
        <p:nvGrpSpPr>
          <p:cNvPr id="323" name="Gruppieren 322">
            <a:extLst>
              <a:ext uri="{FF2B5EF4-FFF2-40B4-BE49-F238E27FC236}">
                <a16:creationId xmlns:a16="http://schemas.microsoft.com/office/drawing/2014/main" id="{7F705F16-60B7-411C-8F0E-B98DAF40EBEC}"/>
              </a:ext>
            </a:extLst>
          </p:cNvPr>
          <p:cNvGrpSpPr/>
          <p:nvPr/>
        </p:nvGrpSpPr>
        <p:grpSpPr>
          <a:xfrm>
            <a:off x="4527442" y="1901552"/>
            <a:ext cx="623880" cy="219240"/>
            <a:chOff x="4527442" y="1901552"/>
            <a:chExt cx="623880" cy="219240"/>
          </a:xfrm>
        </p:grpSpPr>
        <mc:AlternateContent xmlns:mc="http://schemas.openxmlformats.org/markup-compatibility/2006" xmlns:p14="http://schemas.microsoft.com/office/powerpoint/2010/main">
          <mc:Choice Requires="p14">
            <p:contentPart p14:bwMode="auto" r:id="rId156">
              <p14:nvContentPartPr>
                <p14:cNvPr id="10" name="Freihand 9">
                  <a:extLst>
                    <a:ext uri="{FF2B5EF4-FFF2-40B4-BE49-F238E27FC236}">
                      <a16:creationId xmlns:a16="http://schemas.microsoft.com/office/drawing/2014/main" id="{10952701-26F6-422A-8AB7-9308D7F430E0}"/>
                    </a:ext>
                  </a:extLst>
                </p14:cNvPr>
                <p14:cNvContentPartPr/>
                <p14:nvPr/>
              </p14:nvContentPartPr>
              <p14:xfrm>
                <a:off x="4596562" y="1956272"/>
                <a:ext cx="127440" cy="109800"/>
              </p14:xfrm>
            </p:contentPart>
          </mc:Choice>
          <mc:Fallback xmlns="">
            <p:pic>
              <p:nvPicPr>
                <p:cNvPr id="10" name="Freihand 9">
                  <a:extLst>
                    <a:ext uri="{FF2B5EF4-FFF2-40B4-BE49-F238E27FC236}">
                      <a16:creationId xmlns:a16="http://schemas.microsoft.com/office/drawing/2014/main" id="{10952701-26F6-422A-8AB7-9308D7F430E0}"/>
                    </a:ext>
                  </a:extLst>
                </p:cNvPr>
                <p:cNvPicPr/>
                <p:nvPr/>
              </p:nvPicPr>
              <p:blipFill>
                <a:blip r:embed="rId157"/>
                <a:stretch>
                  <a:fillRect/>
                </a:stretch>
              </p:blipFill>
              <p:spPr>
                <a:xfrm>
                  <a:off x="4592242" y="1951952"/>
                  <a:ext cx="136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 name="Freihand 10">
                  <a:extLst>
                    <a:ext uri="{FF2B5EF4-FFF2-40B4-BE49-F238E27FC236}">
                      <a16:creationId xmlns:a16="http://schemas.microsoft.com/office/drawing/2014/main" id="{20E2CAED-0AE0-4408-A897-88DA76657DB4}"/>
                    </a:ext>
                  </a:extLst>
                </p14:cNvPr>
                <p14:cNvContentPartPr/>
                <p14:nvPr/>
              </p14:nvContentPartPr>
              <p14:xfrm>
                <a:off x="4602322" y="1915592"/>
                <a:ext cx="149400" cy="19440"/>
              </p14:xfrm>
            </p:contentPart>
          </mc:Choice>
          <mc:Fallback xmlns="">
            <p:pic>
              <p:nvPicPr>
                <p:cNvPr id="11" name="Freihand 10">
                  <a:extLst>
                    <a:ext uri="{FF2B5EF4-FFF2-40B4-BE49-F238E27FC236}">
                      <a16:creationId xmlns:a16="http://schemas.microsoft.com/office/drawing/2014/main" id="{20E2CAED-0AE0-4408-A897-88DA76657DB4}"/>
                    </a:ext>
                  </a:extLst>
                </p:cNvPr>
                <p:cNvPicPr/>
                <p:nvPr/>
              </p:nvPicPr>
              <p:blipFill>
                <a:blip r:embed="rId159"/>
                <a:stretch>
                  <a:fillRect/>
                </a:stretch>
              </p:blipFill>
              <p:spPr>
                <a:xfrm>
                  <a:off x="4598002" y="1911272"/>
                  <a:ext cx="158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 name="Freihand 11">
                  <a:extLst>
                    <a:ext uri="{FF2B5EF4-FFF2-40B4-BE49-F238E27FC236}">
                      <a16:creationId xmlns:a16="http://schemas.microsoft.com/office/drawing/2014/main" id="{2C082D5B-3840-46AD-9329-8EB9096B07A5}"/>
                    </a:ext>
                  </a:extLst>
                </p14:cNvPr>
                <p14:cNvContentPartPr/>
                <p14:nvPr/>
              </p14:nvContentPartPr>
              <p14:xfrm>
                <a:off x="4773322" y="1902632"/>
                <a:ext cx="87840" cy="123120"/>
              </p14:xfrm>
            </p:contentPart>
          </mc:Choice>
          <mc:Fallback xmlns="">
            <p:pic>
              <p:nvPicPr>
                <p:cNvPr id="12" name="Freihand 11">
                  <a:extLst>
                    <a:ext uri="{FF2B5EF4-FFF2-40B4-BE49-F238E27FC236}">
                      <a16:creationId xmlns:a16="http://schemas.microsoft.com/office/drawing/2014/main" id="{2C082D5B-3840-46AD-9329-8EB9096B07A5}"/>
                    </a:ext>
                  </a:extLst>
                </p:cNvPr>
                <p:cNvPicPr/>
                <p:nvPr/>
              </p:nvPicPr>
              <p:blipFill>
                <a:blip r:embed="rId161"/>
                <a:stretch>
                  <a:fillRect/>
                </a:stretch>
              </p:blipFill>
              <p:spPr>
                <a:xfrm>
                  <a:off x="4769002" y="1898312"/>
                  <a:ext cx="96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 name="Freihand 12">
                  <a:extLst>
                    <a:ext uri="{FF2B5EF4-FFF2-40B4-BE49-F238E27FC236}">
                      <a16:creationId xmlns:a16="http://schemas.microsoft.com/office/drawing/2014/main" id="{63D0F374-B215-426F-8877-529E6D3A4F63}"/>
                    </a:ext>
                  </a:extLst>
                </p14:cNvPr>
                <p14:cNvContentPartPr/>
                <p14:nvPr/>
              </p14:nvContentPartPr>
              <p14:xfrm>
                <a:off x="4937482" y="1901552"/>
                <a:ext cx="163080" cy="110160"/>
              </p14:xfrm>
            </p:contentPart>
          </mc:Choice>
          <mc:Fallback xmlns="">
            <p:pic>
              <p:nvPicPr>
                <p:cNvPr id="13" name="Freihand 12">
                  <a:extLst>
                    <a:ext uri="{FF2B5EF4-FFF2-40B4-BE49-F238E27FC236}">
                      <a16:creationId xmlns:a16="http://schemas.microsoft.com/office/drawing/2014/main" id="{63D0F374-B215-426F-8877-529E6D3A4F63}"/>
                    </a:ext>
                  </a:extLst>
                </p:cNvPr>
                <p:cNvPicPr/>
                <p:nvPr/>
              </p:nvPicPr>
              <p:blipFill>
                <a:blip r:embed="rId163"/>
                <a:stretch>
                  <a:fillRect/>
                </a:stretch>
              </p:blipFill>
              <p:spPr>
                <a:xfrm>
                  <a:off x="4933162" y="1897232"/>
                  <a:ext cx="171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22" name="Freihand 321">
                  <a:extLst>
                    <a:ext uri="{FF2B5EF4-FFF2-40B4-BE49-F238E27FC236}">
                      <a16:creationId xmlns:a16="http://schemas.microsoft.com/office/drawing/2014/main" id="{EA96B357-FDA5-4D16-99FC-DDF2BDA672BA}"/>
                    </a:ext>
                  </a:extLst>
                </p14:cNvPr>
                <p14:cNvContentPartPr/>
                <p14:nvPr/>
              </p14:nvContentPartPr>
              <p14:xfrm>
                <a:off x="4527442" y="2070032"/>
                <a:ext cx="623880" cy="50760"/>
              </p14:xfrm>
            </p:contentPart>
          </mc:Choice>
          <mc:Fallback xmlns="">
            <p:pic>
              <p:nvPicPr>
                <p:cNvPr id="322" name="Freihand 321">
                  <a:extLst>
                    <a:ext uri="{FF2B5EF4-FFF2-40B4-BE49-F238E27FC236}">
                      <a16:creationId xmlns:a16="http://schemas.microsoft.com/office/drawing/2014/main" id="{EA96B357-FDA5-4D16-99FC-DDF2BDA672BA}"/>
                    </a:ext>
                  </a:extLst>
                </p:cNvPr>
                <p:cNvPicPr/>
                <p:nvPr/>
              </p:nvPicPr>
              <p:blipFill>
                <a:blip r:embed="rId165"/>
                <a:stretch>
                  <a:fillRect/>
                </a:stretch>
              </p:blipFill>
              <p:spPr>
                <a:xfrm>
                  <a:off x="4523122" y="2065712"/>
                  <a:ext cx="632520" cy="59400"/>
                </a:xfrm>
                <a:prstGeom prst="rect">
                  <a:avLst/>
                </a:prstGeom>
              </p:spPr>
            </p:pic>
          </mc:Fallback>
        </mc:AlternateContent>
      </p:grpSp>
      <p:grpSp>
        <p:nvGrpSpPr>
          <p:cNvPr id="358" name="Gruppieren 357">
            <a:extLst>
              <a:ext uri="{FF2B5EF4-FFF2-40B4-BE49-F238E27FC236}">
                <a16:creationId xmlns:a16="http://schemas.microsoft.com/office/drawing/2014/main" id="{1E45FDE5-CF74-44D1-9A40-98C293A2FD34}"/>
              </a:ext>
            </a:extLst>
          </p:cNvPr>
          <p:cNvGrpSpPr/>
          <p:nvPr/>
        </p:nvGrpSpPr>
        <p:grpSpPr>
          <a:xfrm>
            <a:off x="8385562" y="2595632"/>
            <a:ext cx="580320" cy="210960"/>
            <a:chOff x="8385562" y="2595632"/>
            <a:chExt cx="580320" cy="210960"/>
          </a:xfrm>
        </p:grpSpPr>
        <mc:AlternateContent xmlns:mc="http://schemas.openxmlformats.org/markup-compatibility/2006" xmlns:p14="http://schemas.microsoft.com/office/powerpoint/2010/main">
          <mc:Choice Requires="p14">
            <p:contentPart p14:bwMode="auto" r:id="rId166">
              <p14:nvContentPartPr>
                <p14:cNvPr id="350" name="Freihand 349">
                  <a:extLst>
                    <a:ext uri="{FF2B5EF4-FFF2-40B4-BE49-F238E27FC236}">
                      <a16:creationId xmlns:a16="http://schemas.microsoft.com/office/drawing/2014/main" id="{359E4C3B-6596-4527-B284-F01CFCA2A854}"/>
                    </a:ext>
                  </a:extLst>
                </p14:cNvPr>
                <p14:cNvContentPartPr/>
                <p14:nvPr/>
              </p14:nvContentPartPr>
              <p14:xfrm>
                <a:off x="8385562" y="2641712"/>
                <a:ext cx="105480" cy="116640"/>
              </p14:xfrm>
            </p:contentPart>
          </mc:Choice>
          <mc:Fallback xmlns="">
            <p:pic>
              <p:nvPicPr>
                <p:cNvPr id="350" name="Freihand 349">
                  <a:extLst>
                    <a:ext uri="{FF2B5EF4-FFF2-40B4-BE49-F238E27FC236}">
                      <a16:creationId xmlns:a16="http://schemas.microsoft.com/office/drawing/2014/main" id="{359E4C3B-6596-4527-B284-F01CFCA2A854}"/>
                    </a:ext>
                  </a:extLst>
                </p:cNvPr>
                <p:cNvPicPr/>
                <p:nvPr/>
              </p:nvPicPr>
              <p:blipFill>
                <a:blip r:embed="rId167"/>
                <a:stretch>
                  <a:fillRect/>
                </a:stretch>
              </p:blipFill>
              <p:spPr>
                <a:xfrm>
                  <a:off x="8381242" y="2637392"/>
                  <a:ext cx="114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51" name="Freihand 350">
                  <a:extLst>
                    <a:ext uri="{FF2B5EF4-FFF2-40B4-BE49-F238E27FC236}">
                      <a16:creationId xmlns:a16="http://schemas.microsoft.com/office/drawing/2014/main" id="{DA811D8E-1BB5-4D62-981E-4976626987A2}"/>
                    </a:ext>
                  </a:extLst>
                </p14:cNvPr>
                <p14:cNvContentPartPr/>
                <p14:nvPr/>
              </p14:nvContentPartPr>
              <p14:xfrm>
                <a:off x="8390602" y="2696432"/>
                <a:ext cx="149400" cy="110160"/>
              </p14:xfrm>
            </p:contentPart>
          </mc:Choice>
          <mc:Fallback xmlns="">
            <p:pic>
              <p:nvPicPr>
                <p:cNvPr id="351" name="Freihand 350">
                  <a:extLst>
                    <a:ext uri="{FF2B5EF4-FFF2-40B4-BE49-F238E27FC236}">
                      <a16:creationId xmlns:a16="http://schemas.microsoft.com/office/drawing/2014/main" id="{DA811D8E-1BB5-4D62-981E-4976626987A2}"/>
                    </a:ext>
                  </a:extLst>
                </p:cNvPr>
                <p:cNvPicPr/>
                <p:nvPr/>
              </p:nvPicPr>
              <p:blipFill>
                <a:blip r:embed="rId169"/>
                <a:stretch>
                  <a:fillRect/>
                </a:stretch>
              </p:blipFill>
              <p:spPr>
                <a:xfrm>
                  <a:off x="8386282" y="2692112"/>
                  <a:ext cx="158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52" name="Freihand 351">
                  <a:extLst>
                    <a:ext uri="{FF2B5EF4-FFF2-40B4-BE49-F238E27FC236}">
                      <a16:creationId xmlns:a16="http://schemas.microsoft.com/office/drawing/2014/main" id="{3941D6FF-401F-4F6C-901C-DFC268E6FBA0}"/>
                    </a:ext>
                  </a:extLst>
                </p14:cNvPr>
                <p14:cNvContentPartPr/>
                <p14:nvPr/>
              </p14:nvContentPartPr>
              <p14:xfrm>
                <a:off x="8583922" y="2666192"/>
                <a:ext cx="66240" cy="97920"/>
              </p14:xfrm>
            </p:contentPart>
          </mc:Choice>
          <mc:Fallback xmlns="">
            <p:pic>
              <p:nvPicPr>
                <p:cNvPr id="352" name="Freihand 351">
                  <a:extLst>
                    <a:ext uri="{FF2B5EF4-FFF2-40B4-BE49-F238E27FC236}">
                      <a16:creationId xmlns:a16="http://schemas.microsoft.com/office/drawing/2014/main" id="{3941D6FF-401F-4F6C-901C-DFC268E6FBA0}"/>
                    </a:ext>
                  </a:extLst>
                </p:cNvPr>
                <p:cNvPicPr/>
                <p:nvPr/>
              </p:nvPicPr>
              <p:blipFill>
                <a:blip r:embed="rId171"/>
                <a:stretch>
                  <a:fillRect/>
                </a:stretch>
              </p:blipFill>
              <p:spPr>
                <a:xfrm>
                  <a:off x="8579602" y="2661872"/>
                  <a:ext cx="74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53" name="Freihand 352">
                  <a:extLst>
                    <a:ext uri="{FF2B5EF4-FFF2-40B4-BE49-F238E27FC236}">
                      <a16:creationId xmlns:a16="http://schemas.microsoft.com/office/drawing/2014/main" id="{A90EC6CE-160F-49D5-9C6B-B818B58A3A8E}"/>
                    </a:ext>
                  </a:extLst>
                </p14:cNvPr>
                <p14:cNvContentPartPr/>
                <p14:nvPr/>
              </p14:nvContentPartPr>
              <p14:xfrm>
                <a:off x="8661682" y="2640272"/>
                <a:ext cx="97920" cy="150840"/>
              </p14:xfrm>
            </p:contentPart>
          </mc:Choice>
          <mc:Fallback xmlns="">
            <p:pic>
              <p:nvPicPr>
                <p:cNvPr id="353" name="Freihand 352">
                  <a:extLst>
                    <a:ext uri="{FF2B5EF4-FFF2-40B4-BE49-F238E27FC236}">
                      <a16:creationId xmlns:a16="http://schemas.microsoft.com/office/drawing/2014/main" id="{A90EC6CE-160F-49D5-9C6B-B818B58A3A8E}"/>
                    </a:ext>
                  </a:extLst>
                </p:cNvPr>
                <p:cNvPicPr/>
                <p:nvPr/>
              </p:nvPicPr>
              <p:blipFill>
                <a:blip r:embed="rId173"/>
                <a:stretch>
                  <a:fillRect/>
                </a:stretch>
              </p:blipFill>
              <p:spPr>
                <a:xfrm>
                  <a:off x="8657362" y="2635952"/>
                  <a:ext cx="106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54" name="Freihand 353">
                  <a:extLst>
                    <a:ext uri="{FF2B5EF4-FFF2-40B4-BE49-F238E27FC236}">
                      <a16:creationId xmlns:a16="http://schemas.microsoft.com/office/drawing/2014/main" id="{14420D16-9266-456E-A187-EA753BD1FB6B}"/>
                    </a:ext>
                  </a:extLst>
                </p14:cNvPr>
                <p14:cNvContentPartPr/>
                <p14:nvPr/>
              </p14:nvContentPartPr>
              <p14:xfrm>
                <a:off x="8668162" y="2642432"/>
                <a:ext cx="257400" cy="130320"/>
              </p14:xfrm>
            </p:contentPart>
          </mc:Choice>
          <mc:Fallback xmlns="">
            <p:pic>
              <p:nvPicPr>
                <p:cNvPr id="354" name="Freihand 353">
                  <a:extLst>
                    <a:ext uri="{FF2B5EF4-FFF2-40B4-BE49-F238E27FC236}">
                      <a16:creationId xmlns:a16="http://schemas.microsoft.com/office/drawing/2014/main" id="{14420D16-9266-456E-A187-EA753BD1FB6B}"/>
                    </a:ext>
                  </a:extLst>
                </p:cNvPr>
                <p:cNvPicPr/>
                <p:nvPr/>
              </p:nvPicPr>
              <p:blipFill>
                <a:blip r:embed="rId175"/>
                <a:stretch>
                  <a:fillRect/>
                </a:stretch>
              </p:blipFill>
              <p:spPr>
                <a:xfrm>
                  <a:off x="8663842" y="2638112"/>
                  <a:ext cx="266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5" name="Freihand 354">
                  <a:extLst>
                    <a:ext uri="{FF2B5EF4-FFF2-40B4-BE49-F238E27FC236}">
                      <a16:creationId xmlns:a16="http://schemas.microsoft.com/office/drawing/2014/main" id="{147BE8ED-16C9-4FBC-97E3-4747049A86FB}"/>
                    </a:ext>
                  </a:extLst>
                </p14:cNvPr>
                <p14:cNvContentPartPr/>
                <p14:nvPr/>
              </p14:nvContentPartPr>
              <p14:xfrm>
                <a:off x="8775082" y="2601032"/>
                <a:ext cx="99720" cy="50760"/>
              </p14:xfrm>
            </p:contentPart>
          </mc:Choice>
          <mc:Fallback xmlns="">
            <p:pic>
              <p:nvPicPr>
                <p:cNvPr id="355" name="Freihand 354">
                  <a:extLst>
                    <a:ext uri="{FF2B5EF4-FFF2-40B4-BE49-F238E27FC236}">
                      <a16:creationId xmlns:a16="http://schemas.microsoft.com/office/drawing/2014/main" id="{147BE8ED-16C9-4FBC-97E3-4747049A86FB}"/>
                    </a:ext>
                  </a:extLst>
                </p:cNvPr>
                <p:cNvPicPr/>
                <p:nvPr/>
              </p:nvPicPr>
              <p:blipFill>
                <a:blip r:embed="rId177"/>
                <a:stretch>
                  <a:fillRect/>
                </a:stretch>
              </p:blipFill>
              <p:spPr>
                <a:xfrm>
                  <a:off x="8770762" y="2596712"/>
                  <a:ext cx="108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56" name="Freihand 355">
                  <a:extLst>
                    <a:ext uri="{FF2B5EF4-FFF2-40B4-BE49-F238E27FC236}">
                      <a16:creationId xmlns:a16="http://schemas.microsoft.com/office/drawing/2014/main" id="{9FEFFCA7-1635-4A89-8FD4-4B53C4A15088}"/>
                    </a:ext>
                  </a:extLst>
                </p14:cNvPr>
                <p14:cNvContentPartPr/>
                <p14:nvPr/>
              </p14:nvContentPartPr>
              <p14:xfrm>
                <a:off x="8785162" y="2595632"/>
                <a:ext cx="71640" cy="79200"/>
              </p14:xfrm>
            </p:contentPart>
          </mc:Choice>
          <mc:Fallback xmlns="">
            <p:pic>
              <p:nvPicPr>
                <p:cNvPr id="356" name="Freihand 355">
                  <a:extLst>
                    <a:ext uri="{FF2B5EF4-FFF2-40B4-BE49-F238E27FC236}">
                      <a16:creationId xmlns:a16="http://schemas.microsoft.com/office/drawing/2014/main" id="{9FEFFCA7-1635-4A89-8FD4-4B53C4A15088}"/>
                    </a:ext>
                  </a:extLst>
                </p:cNvPr>
                <p:cNvPicPr/>
                <p:nvPr/>
              </p:nvPicPr>
              <p:blipFill>
                <a:blip r:embed="rId179"/>
                <a:stretch>
                  <a:fillRect/>
                </a:stretch>
              </p:blipFill>
              <p:spPr>
                <a:xfrm>
                  <a:off x="8780842" y="2591312"/>
                  <a:ext cx="80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57" name="Freihand 356">
                  <a:extLst>
                    <a:ext uri="{FF2B5EF4-FFF2-40B4-BE49-F238E27FC236}">
                      <a16:creationId xmlns:a16="http://schemas.microsoft.com/office/drawing/2014/main" id="{6570B471-9E6E-42E9-8529-F4CA2209477D}"/>
                    </a:ext>
                  </a:extLst>
                </p14:cNvPr>
                <p14:cNvContentPartPr/>
                <p14:nvPr/>
              </p14:nvContentPartPr>
              <p14:xfrm>
                <a:off x="8889562" y="2682392"/>
                <a:ext cx="76320" cy="110160"/>
              </p14:xfrm>
            </p:contentPart>
          </mc:Choice>
          <mc:Fallback xmlns="">
            <p:pic>
              <p:nvPicPr>
                <p:cNvPr id="357" name="Freihand 356">
                  <a:extLst>
                    <a:ext uri="{FF2B5EF4-FFF2-40B4-BE49-F238E27FC236}">
                      <a16:creationId xmlns:a16="http://schemas.microsoft.com/office/drawing/2014/main" id="{6570B471-9E6E-42E9-8529-F4CA2209477D}"/>
                    </a:ext>
                  </a:extLst>
                </p:cNvPr>
                <p:cNvPicPr/>
                <p:nvPr/>
              </p:nvPicPr>
              <p:blipFill>
                <a:blip r:embed="rId181"/>
                <a:stretch>
                  <a:fillRect/>
                </a:stretch>
              </p:blipFill>
              <p:spPr>
                <a:xfrm>
                  <a:off x="8885242" y="2678072"/>
                  <a:ext cx="84960" cy="118800"/>
                </a:xfrm>
                <a:prstGeom prst="rect">
                  <a:avLst/>
                </a:prstGeom>
              </p:spPr>
            </p:pic>
          </mc:Fallback>
        </mc:AlternateContent>
      </p:grpSp>
      <p:grpSp>
        <p:nvGrpSpPr>
          <p:cNvPr id="427" name="Gruppieren 426">
            <a:extLst>
              <a:ext uri="{FF2B5EF4-FFF2-40B4-BE49-F238E27FC236}">
                <a16:creationId xmlns:a16="http://schemas.microsoft.com/office/drawing/2014/main" id="{11DF0C9C-D25D-4F70-A4D6-BA5261AB2F2B}"/>
              </a:ext>
            </a:extLst>
          </p:cNvPr>
          <p:cNvGrpSpPr/>
          <p:nvPr/>
        </p:nvGrpSpPr>
        <p:grpSpPr>
          <a:xfrm>
            <a:off x="171082" y="3432272"/>
            <a:ext cx="2970000" cy="3035520"/>
            <a:chOff x="171082" y="3432272"/>
            <a:chExt cx="2970000" cy="3035520"/>
          </a:xfrm>
        </p:grpSpPr>
        <mc:AlternateContent xmlns:mc="http://schemas.openxmlformats.org/markup-compatibility/2006" xmlns:p14="http://schemas.microsoft.com/office/powerpoint/2010/main">
          <mc:Choice Requires="p14">
            <p:contentPart p14:bwMode="auto" r:id="rId182">
              <p14:nvContentPartPr>
                <p14:cNvPr id="78" name="Freihand 77">
                  <a:extLst>
                    <a:ext uri="{FF2B5EF4-FFF2-40B4-BE49-F238E27FC236}">
                      <a16:creationId xmlns:a16="http://schemas.microsoft.com/office/drawing/2014/main" id="{E5EEED7A-284F-49FC-A1C2-037CF1AA3D1C}"/>
                    </a:ext>
                  </a:extLst>
                </p14:cNvPr>
                <p14:cNvContentPartPr/>
                <p14:nvPr/>
              </p14:nvContentPartPr>
              <p14:xfrm>
                <a:off x="287002" y="3497792"/>
                <a:ext cx="123120" cy="112680"/>
              </p14:xfrm>
            </p:contentPart>
          </mc:Choice>
          <mc:Fallback xmlns="">
            <p:pic>
              <p:nvPicPr>
                <p:cNvPr id="78" name="Freihand 77">
                  <a:extLst>
                    <a:ext uri="{FF2B5EF4-FFF2-40B4-BE49-F238E27FC236}">
                      <a16:creationId xmlns:a16="http://schemas.microsoft.com/office/drawing/2014/main" id="{E5EEED7A-284F-49FC-A1C2-037CF1AA3D1C}"/>
                    </a:ext>
                  </a:extLst>
                </p:cNvPr>
                <p:cNvPicPr/>
                <p:nvPr/>
              </p:nvPicPr>
              <p:blipFill>
                <a:blip r:embed="rId183"/>
                <a:stretch>
                  <a:fillRect/>
                </a:stretch>
              </p:blipFill>
              <p:spPr>
                <a:xfrm>
                  <a:off x="282682" y="3493472"/>
                  <a:ext cx="131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9" name="Freihand 78">
                  <a:extLst>
                    <a:ext uri="{FF2B5EF4-FFF2-40B4-BE49-F238E27FC236}">
                      <a16:creationId xmlns:a16="http://schemas.microsoft.com/office/drawing/2014/main" id="{59F68912-6872-4157-BBE2-2F0A490BE4C5}"/>
                    </a:ext>
                  </a:extLst>
                </p14:cNvPr>
                <p14:cNvContentPartPr/>
                <p14:nvPr/>
              </p14:nvContentPartPr>
              <p14:xfrm>
                <a:off x="178642" y="3432272"/>
                <a:ext cx="318960" cy="269280"/>
              </p14:xfrm>
            </p:contentPart>
          </mc:Choice>
          <mc:Fallback xmlns="">
            <p:pic>
              <p:nvPicPr>
                <p:cNvPr id="79" name="Freihand 78">
                  <a:extLst>
                    <a:ext uri="{FF2B5EF4-FFF2-40B4-BE49-F238E27FC236}">
                      <a16:creationId xmlns:a16="http://schemas.microsoft.com/office/drawing/2014/main" id="{59F68912-6872-4157-BBE2-2F0A490BE4C5}"/>
                    </a:ext>
                  </a:extLst>
                </p:cNvPr>
                <p:cNvPicPr/>
                <p:nvPr/>
              </p:nvPicPr>
              <p:blipFill>
                <a:blip r:embed="rId185"/>
                <a:stretch>
                  <a:fillRect/>
                </a:stretch>
              </p:blipFill>
              <p:spPr>
                <a:xfrm>
                  <a:off x="174322" y="3427952"/>
                  <a:ext cx="3276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1" name="Freihand 80">
                  <a:extLst>
                    <a:ext uri="{FF2B5EF4-FFF2-40B4-BE49-F238E27FC236}">
                      <a16:creationId xmlns:a16="http://schemas.microsoft.com/office/drawing/2014/main" id="{75961339-4474-45A7-B9E1-2D4A7B985530}"/>
                    </a:ext>
                  </a:extLst>
                </p14:cNvPr>
                <p14:cNvContentPartPr/>
                <p14:nvPr/>
              </p14:nvContentPartPr>
              <p14:xfrm>
                <a:off x="707842" y="3534152"/>
                <a:ext cx="96120" cy="105120"/>
              </p14:xfrm>
            </p:contentPart>
          </mc:Choice>
          <mc:Fallback xmlns="">
            <p:pic>
              <p:nvPicPr>
                <p:cNvPr id="81" name="Freihand 80">
                  <a:extLst>
                    <a:ext uri="{FF2B5EF4-FFF2-40B4-BE49-F238E27FC236}">
                      <a16:creationId xmlns:a16="http://schemas.microsoft.com/office/drawing/2014/main" id="{75961339-4474-45A7-B9E1-2D4A7B985530}"/>
                    </a:ext>
                  </a:extLst>
                </p:cNvPr>
                <p:cNvPicPr/>
                <p:nvPr/>
              </p:nvPicPr>
              <p:blipFill>
                <a:blip r:embed="rId187"/>
                <a:stretch>
                  <a:fillRect/>
                </a:stretch>
              </p:blipFill>
              <p:spPr>
                <a:xfrm>
                  <a:off x="703522" y="3529832"/>
                  <a:ext cx="104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2" name="Freihand 81">
                  <a:extLst>
                    <a:ext uri="{FF2B5EF4-FFF2-40B4-BE49-F238E27FC236}">
                      <a16:creationId xmlns:a16="http://schemas.microsoft.com/office/drawing/2014/main" id="{59D63756-C2C2-47CD-B38B-309FEA43E085}"/>
                    </a:ext>
                  </a:extLst>
                </p14:cNvPr>
                <p14:cNvContentPartPr/>
                <p14:nvPr/>
              </p14:nvContentPartPr>
              <p14:xfrm>
                <a:off x="718282" y="3489872"/>
                <a:ext cx="132840" cy="4680"/>
              </p14:xfrm>
            </p:contentPart>
          </mc:Choice>
          <mc:Fallback xmlns="">
            <p:pic>
              <p:nvPicPr>
                <p:cNvPr id="82" name="Freihand 81">
                  <a:extLst>
                    <a:ext uri="{FF2B5EF4-FFF2-40B4-BE49-F238E27FC236}">
                      <a16:creationId xmlns:a16="http://schemas.microsoft.com/office/drawing/2014/main" id="{59D63756-C2C2-47CD-B38B-309FEA43E085}"/>
                    </a:ext>
                  </a:extLst>
                </p:cNvPr>
                <p:cNvPicPr/>
                <p:nvPr/>
              </p:nvPicPr>
              <p:blipFill>
                <a:blip r:embed="rId189"/>
                <a:stretch>
                  <a:fillRect/>
                </a:stretch>
              </p:blipFill>
              <p:spPr>
                <a:xfrm>
                  <a:off x="713962" y="3485552"/>
                  <a:ext cx="141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3" name="Freihand 82">
                  <a:extLst>
                    <a:ext uri="{FF2B5EF4-FFF2-40B4-BE49-F238E27FC236}">
                      <a16:creationId xmlns:a16="http://schemas.microsoft.com/office/drawing/2014/main" id="{079F75DE-03D3-4765-81AA-D11B076F027B}"/>
                    </a:ext>
                  </a:extLst>
                </p14:cNvPr>
                <p14:cNvContentPartPr/>
                <p14:nvPr/>
              </p14:nvContentPartPr>
              <p14:xfrm>
                <a:off x="901162" y="3489152"/>
                <a:ext cx="106920" cy="116280"/>
              </p14:xfrm>
            </p:contentPart>
          </mc:Choice>
          <mc:Fallback xmlns="">
            <p:pic>
              <p:nvPicPr>
                <p:cNvPr id="83" name="Freihand 82">
                  <a:extLst>
                    <a:ext uri="{FF2B5EF4-FFF2-40B4-BE49-F238E27FC236}">
                      <a16:creationId xmlns:a16="http://schemas.microsoft.com/office/drawing/2014/main" id="{079F75DE-03D3-4765-81AA-D11B076F027B}"/>
                    </a:ext>
                  </a:extLst>
                </p:cNvPr>
                <p:cNvPicPr/>
                <p:nvPr/>
              </p:nvPicPr>
              <p:blipFill>
                <a:blip r:embed="rId191"/>
                <a:stretch>
                  <a:fillRect/>
                </a:stretch>
              </p:blipFill>
              <p:spPr>
                <a:xfrm>
                  <a:off x="896842" y="3484832"/>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4" name="Freihand 83">
                  <a:extLst>
                    <a:ext uri="{FF2B5EF4-FFF2-40B4-BE49-F238E27FC236}">
                      <a16:creationId xmlns:a16="http://schemas.microsoft.com/office/drawing/2014/main" id="{346541DE-67EF-4006-96F6-F02A136FEFCA}"/>
                    </a:ext>
                  </a:extLst>
                </p14:cNvPr>
                <p14:cNvContentPartPr/>
                <p14:nvPr/>
              </p14:nvContentPartPr>
              <p14:xfrm>
                <a:off x="1022482" y="3487352"/>
                <a:ext cx="100080" cy="96480"/>
              </p14:xfrm>
            </p:contentPart>
          </mc:Choice>
          <mc:Fallback xmlns="">
            <p:pic>
              <p:nvPicPr>
                <p:cNvPr id="84" name="Freihand 83">
                  <a:extLst>
                    <a:ext uri="{FF2B5EF4-FFF2-40B4-BE49-F238E27FC236}">
                      <a16:creationId xmlns:a16="http://schemas.microsoft.com/office/drawing/2014/main" id="{346541DE-67EF-4006-96F6-F02A136FEFCA}"/>
                    </a:ext>
                  </a:extLst>
                </p:cNvPr>
                <p:cNvPicPr/>
                <p:nvPr/>
              </p:nvPicPr>
              <p:blipFill>
                <a:blip r:embed="rId193"/>
                <a:stretch>
                  <a:fillRect/>
                </a:stretch>
              </p:blipFill>
              <p:spPr>
                <a:xfrm>
                  <a:off x="1018162" y="3483032"/>
                  <a:ext cx="108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5" name="Freihand 84">
                  <a:extLst>
                    <a:ext uri="{FF2B5EF4-FFF2-40B4-BE49-F238E27FC236}">
                      <a16:creationId xmlns:a16="http://schemas.microsoft.com/office/drawing/2014/main" id="{65130D26-6A48-43D9-983F-45D59BB0AA0A}"/>
                    </a:ext>
                  </a:extLst>
                </p14:cNvPr>
                <p14:cNvContentPartPr/>
                <p14:nvPr/>
              </p14:nvContentPartPr>
              <p14:xfrm>
                <a:off x="710002" y="3563672"/>
                <a:ext cx="501480" cy="204840"/>
              </p14:xfrm>
            </p:contentPart>
          </mc:Choice>
          <mc:Fallback xmlns="">
            <p:pic>
              <p:nvPicPr>
                <p:cNvPr id="85" name="Freihand 84">
                  <a:extLst>
                    <a:ext uri="{FF2B5EF4-FFF2-40B4-BE49-F238E27FC236}">
                      <a16:creationId xmlns:a16="http://schemas.microsoft.com/office/drawing/2014/main" id="{65130D26-6A48-43D9-983F-45D59BB0AA0A}"/>
                    </a:ext>
                  </a:extLst>
                </p:cNvPr>
                <p:cNvPicPr/>
                <p:nvPr/>
              </p:nvPicPr>
              <p:blipFill>
                <a:blip r:embed="rId195"/>
                <a:stretch>
                  <a:fillRect/>
                </a:stretch>
              </p:blipFill>
              <p:spPr>
                <a:xfrm>
                  <a:off x="705682" y="3559352"/>
                  <a:ext cx="5101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7" name="Freihand 86">
                  <a:extLst>
                    <a:ext uri="{FF2B5EF4-FFF2-40B4-BE49-F238E27FC236}">
                      <a16:creationId xmlns:a16="http://schemas.microsoft.com/office/drawing/2014/main" id="{C21658E6-2929-4117-AF19-B0C7BE9FC4F4}"/>
                    </a:ext>
                  </a:extLst>
                </p14:cNvPr>
                <p14:cNvContentPartPr/>
                <p14:nvPr/>
              </p14:nvContentPartPr>
              <p14:xfrm>
                <a:off x="860122" y="3752312"/>
                <a:ext cx="90360" cy="86400"/>
              </p14:xfrm>
            </p:contentPart>
          </mc:Choice>
          <mc:Fallback xmlns="">
            <p:pic>
              <p:nvPicPr>
                <p:cNvPr id="87" name="Freihand 86">
                  <a:extLst>
                    <a:ext uri="{FF2B5EF4-FFF2-40B4-BE49-F238E27FC236}">
                      <a16:creationId xmlns:a16="http://schemas.microsoft.com/office/drawing/2014/main" id="{C21658E6-2929-4117-AF19-B0C7BE9FC4F4}"/>
                    </a:ext>
                  </a:extLst>
                </p:cNvPr>
                <p:cNvPicPr/>
                <p:nvPr/>
              </p:nvPicPr>
              <p:blipFill>
                <a:blip r:embed="rId197"/>
                <a:stretch>
                  <a:fillRect/>
                </a:stretch>
              </p:blipFill>
              <p:spPr>
                <a:xfrm>
                  <a:off x="855802" y="3747992"/>
                  <a:ext cx="99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8" name="Freihand 87">
                  <a:extLst>
                    <a:ext uri="{FF2B5EF4-FFF2-40B4-BE49-F238E27FC236}">
                      <a16:creationId xmlns:a16="http://schemas.microsoft.com/office/drawing/2014/main" id="{2E2A4B01-6310-43D7-AC53-B145EEFEA1F6}"/>
                    </a:ext>
                  </a:extLst>
                </p14:cNvPr>
                <p14:cNvContentPartPr/>
                <p14:nvPr/>
              </p14:nvContentPartPr>
              <p14:xfrm>
                <a:off x="930682" y="3732872"/>
                <a:ext cx="33840" cy="126000"/>
              </p14:xfrm>
            </p:contentPart>
          </mc:Choice>
          <mc:Fallback xmlns="">
            <p:pic>
              <p:nvPicPr>
                <p:cNvPr id="88" name="Freihand 87">
                  <a:extLst>
                    <a:ext uri="{FF2B5EF4-FFF2-40B4-BE49-F238E27FC236}">
                      <a16:creationId xmlns:a16="http://schemas.microsoft.com/office/drawing/2014/main" id="{2E2A4B01-6310-43D7-AC53-B145EEFEA1F6}"/>
                    </a:ext>
                  </a:extLst>
                </p:cNvPr>
                <p:cNvPicPr/>
                <p:nvPr/>
              </p:nvPicPr>
              <p:blipFill>
                <a:blip r:embed="rId199"/>
                <a:stretch>
                  <a:fillRect/>
                </a:stretch>
              </p:blipFill>
              <p:spPr>
                <a:xfrm>
                  <a:off x="926362" y="3728552"/>
                  <a:ext cx="42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9" name="Freihand 88">
                  <a:extLst>
                    <a:ext uri="{FF2B5EF4-FFF2-40B4-BE49-F238E27FC236}">
                      <a16:creationId xmlns:a16="http://schemas.microsoft.com/office/drawing/2014/main" id="{DBF0DEA5-9B53-4519-A7A4-E275BF5C3AA2}"/>
                    </a:ext>
                  </a:extLst>
                </p14:cNvPr>
                <p14:cNvContentPartPr/>
                <p14:nvPr/>
              </p14:nvContentPartPr>
              <p14:xfrm>
                <a:off x="984682" y="3694712"/>
                <a:ext cx="79560" cy="145080"/>
              </p14:xfrm>
            </p:contentPart>
          </mc:Choice>
          <mc:Fallback xmlns="">
            <p:pic>
              <p:nvPicPr>
                <p:cNvPr id="89" name="Freihand 88">
                  <a:extLst>
                    <a:ext uri="{FF2B5EF4-FFF2-40B4-BE49-F238E27FC236}">
                      <a16:creationId xmlns:a16="http://schemas.microsoft.com/office/drawing/2014/main" id="{DBF0DEA5-9B53-4519-A7A4-E275BF5C3AA2}"/>
                    </a:ext>
                  </a:extLst>
                </p:cNvPr>
                <p:cNvPicPr/>
                <p:nvPr/>
              </p:nvPicPr>
              <p:blipFill>
                <a:blip r:embed="rId201"/>
                <a:stretch>
                  <a:fillRect/>
                </a:stretch>
              </p:blipFill>
              <p:spPr>
                <a:xfrm>
                  <a:off x="980362" y="3690392"/>
                  <a:ext cx="88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0" name="Freihand 89">
                  <a:extLst>
                    <a:ext uri="{FF2B5EF4-FFF2-40B4-BE49-F238E27FC236}">
                      <a16:creationId xmlns:a16="http://schemas.microsoft.com/office/drawing/2014/main" id="{D8C0B5BE-50F4-4168-9264-0086FC736F9F}"/>
                    </a:ext>
                  </a:extLst>
                </p14:cNvPr>
                <p14:cNvContentPartPr/>
                <p14:nvPr/>
              </p14:nvContentPartPr>
              <p14:xfrm>
                <a:off x="1122562" y="3697592"/>
                <a:ext cx="77400" cy="87840"/>
              </p14:xfrm>
            </p:contentPart>
          </mc:Choice>
          <mc:Fallback xmlns="">
            <p:pic>
              <p:nvPicPr>
                <p:cNvPr id="90" name="Freihand 89">
                  <a:extLst>
                    <a:ext uri="{FF2B5EF4-FFF2-40B4-BE49-F238E27FC236}">
                      <a16:creationId xmlns:a16="http://schemas.microsoft.com/office/drawing/2014/main" id="{D8C0B5BE-50F4-4168-9264-0086FC736F9F}"/>
                    </a:ext>
                  </a:extLst>
                </p:cNvPr>
                <p:cNvPicPr/>
                <p:nvPr/>
              </p:nvPicPr>
              <p:blipFill>
                <a:blip r:embed="rId203"/>
                <a:stretch>
                  <a:fillRect/>
                </a:stretch>
              </p:blipFill>
              <p:spPr>
                <a:xfrm>
                  <a:off x="1118242" y="3693272"/>
                  <a:ext cx="86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1" name="Freihand 90">
                  <a:extLst>
                    <a:ext uri="{FF2B5EF4-FFF2-40B4-BE49-F238E27FC236}">
                      <a16:creationId xmlns:a16="http://schemas.microsoft.com/office/drawing/2014/main" id="{8780A5E4-284E-46DD-8C38-260E16A9FE3B}"/>
                    </a:ext>
                  </a:extLst>
                </p14:cNvPr>
                <p14:cNvContentPartPr/>
                <p14:nvPr/>
              </p14:nvContentPartPr>
              <p14:xfrm>
                <a:off x="1376362" y="3579872"/>
                <a:ext cx="26640" cy="30600"/>
              </p14:xfrm>
            </p:contentPart>
          </mc:Choice>
          <mc:Fallback xmlns="">
            <p:pic>
              <p:nvPicPr>
                <p:cNvPr id="91" name="Freihand 90">
                  <a:extLst>
                    <a:ext uri="{FF2B5EF4-FFF2-40B4-BE49-F238E27FC236}">
                      <a16:creationId xmlns:a16="http://schemas.microsoft.com/office/drawing/2014/main" id="{8780A5E4-284E-46DD-8C38-260E16A9FE3B}"/>
                    </a:ext>
                  </a:extLst>
                </p:cNvPr>
                <p:cNvPicPr/>
                <p:nvPr/>
              </p:nvPicPr>
              <p:blipFill>
                <a:blip r:embed="rId205"/>
                <a:stretch>
                  <a:fillRect/>
                </a:stretch>
              </p:blipFill>
              <p:spPr>
                <a:xfrm>
                  <a:off x="1372042" y="3575552"/>
                  <a:ext cx="35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2" name="Freihand 91">
                  <a:extLst>
                    <a:ext uri="{FF2B5EF4-FFF2-40B4-BE49-F238E27FC236}">
                      <a16:creationId xmlns:a16="http://schemas.microsoft.com/office/drawing/2014/main" id="{BE951E2E-1EBF-4D68-9353-C0043BB9A330}"/>
                    </a:ext>
                  </a:extLst>
                </p14:cNvPr>
                <p14:cNvContentPartPr/>
                <p14:nvPr/>
              </p14:nvContentPartPr>
              <p14:xfrm>
                <a:off x="1488682" y="3462872"/>
                <a:ext cx="163080" cy="150120"/>
              </p14:xfrm>
            </p:contentPart>
          </mc:Choice>
          <mc:Fallback xmlns="">
            <p:pic>
              <p:nvPicPr>
                <p:cNvPr id="92" name="Freihand 91">
                  <a:extLst>
                    <a:ext uri="{FF2B5EF4-FFF2-40B4-BE49-F238E27FC236}">
                      <a16:creationId xmlns:a16="http://schemas.microsoft.com/office/drawing/2014/main" id="{BE951E2E-1EBF-4D68-9353-C0043BB9A330}"/>
                    </a:ext>
                  </a:extLst>
                </p:cNvPr>
                <p:cNvPicPr/>
                <p:nvPr/>
              </p:nvPicPr>
              <p:blipFill>
                <a:blip r:embed="rId207"/>
                <a:stretch>
                  <a:fillRect/>
                </a:stretch>
              </p:blipFill>
              <p:spPr>
                <a:xfrm>
                  <a:off x="1484362" y="3458552"/>
                  <a:ext cx="171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3" name="Freihand 92">
                  <a:extLst>
                    <a:ext uri="{FF2B5EF4-FFF2-40B4-BE49-F238E27FC236}">
                      <a16:creationId xmlns:a16="http://schemas.microsoft.com/office/drawing/2014/main" id="{A75D2B21-EBAA-4222-AFFE-F4E405C997EE}"/>
                    </a:ext>
                  </a:extLst>
                </p14:cNvPr>
                <p14:cNvContentPartPr/>
                <p14:nvPr/>
              </p14:nvContentPartPr>
              <p14:xfrm>
                <a:off x="1671562" y="3475472"/>
                <a:ext cx="84960" cy="101880"/>
              </p14:xfrm>
            </p:contentPart>
          </mc:Choice>
          <mc:Fallback xmlns="">
            <p:pic>
              <p:nvPicPr>
                <p:cNvPr id="93" name="Freihand 92">
                  <a:extLst>
                    <a:ext uri="{FF2B5EF4-FFF2-40B4-BE49-F238E27FC236}">
                      <a16:creationId xmlns:a16="http://schemas.microsoft.com/office/drawing/2014/main" id="{A75D2B21-EBAA-4222-AFFE-F4E405C997EE}"/>
                    </a:ext>
                  </a:extLst>
                </p:cNvPr>
                <p:cNvPicPr/>
                <p:nvPr/>
              </p:nvPicPr>
              <p:blipFill>
                <a:blip r:embed="rId209"/>
                <a:stretch>
                  <a:fillRect/>
                </a:stretch>
              </p:blipFill>
              <p:spPr>
                <a:xfrm>
                  <a:off x="1667242" y="3471152"/>
                  <a:ext cx="9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4" name="Freihand 93">
                  <a:extLst>
                    <a:ext uri="{FF2B5EF4-FFF2-40B4-BE49-F238E27FC236}">
                      <a16:creationId xmlns:a16="http://schemas.microsoft.com/office/drawing/2014/main" id="{12C36B8F-057D-4917-A766-82128297AE69}"/>
                    </a:ext>
                  </a:extLst>
                </p14:cNvPr>
                <p14:cNvContentPartPr/>
                <p14:nvPr/>
              </p14:nvContentPartPr>
              <p14:xfrm>
                <a:off x="1799362" y="3479072"/>
                <a:ext cx="84240" cy="90360"/>
              </p14:xfrm>
            </p:contentPart>
          </mc:Choice>
          <mc:Fallback xmlns="">
            <p:pic>
              <p:nvPicPr>
                <p:cNvPr id="94" name="Freihand 93">
                  <a:extLst>
                    <a:ext uri="{FF2B5EF4-FFF2-40B4-BE49-F238E27FC236}">
                      <a16:creationId xmlns:a16="http://schemas.microsoft.com/office/drawing/2014/main" id="{12C36B8F-057D-4917-A766-82128297AE69}"/>
                    </a:ext>
                  </a:extLst>
                </p:cNvPr>
                <p:cNvPicPr/>
                <p:nvPr/>
              </p:nvPicPr>
              <p:blipFill>
                <a:blip r:embed="rId211"/>
                <a:stretch>
                  <a:fillRect/>
                </a:stretch>
              </p:blipFill>
              <p:spPr>
                <a:xfrm>
                  <a:off x="1795042" y="3474752"/>
                  <a:ext cx="92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5" name="Freihand 94">
                  <a:extLst>
                    <a:ext uri="{FF2B5EF4-FFF2-40B4-BE49-F238E27FC236}">
                      <a16:creationId xmlns:a16="http://schemas.microsoft.com/office/drawing/2014/main" id="{2AAAE912-5C59-40DB-9862-D80619121A56}"/>
                    </a:ext>
                  </a:extLst>
                </p14:cNvPr>
                <p14:cNvContentPartPr/>
                <p14:nvPr/>
              </p14:nvContentPartPr>
              <p14:xfrm>
                <a:off x="2069722" y="3502112"/>
                <a:ext cx="145080" cy="12240"/>
              </p14:xfrm>
            </p:contentPart>
          </mc:Choice>
          <mc:Fallback xmlns="">
            <p:pic>
              <p:nvPicPr>
                <p:cNvPr id="95" name="Freihand 94">
                  <a:extLst>
                    <a:ext uri="{FF2B5EF4-FFF2-40B4-BE49-F238E27FC236}">
                      <a16:creationId xmlns:a16="http://schemas.microsoft.com/office/drawing/2014/main" id="{2AAAE912-5C59-40DB-9862-D80619121A56}"/>
                    </a:ext>
                  </a:extLst>
                </p:cNvPr>
                <p:cNvPicPr/>
                <p:nvPr/>
              </p:nvPicPr>
              <p:blipFill>
                <a:blip r:embed="rId213"/>
                <a:stretch>
                  <a:fillRect/>
                </a:stretch>
              </p:blipFill>
              <p:spPr>
                <a:xfrm>
                  <a:off x="2065402" y="3497792"/>
                  <a:ext cx="153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6" name="Freihand 95">
                  <a:extLst>
                    <a:ext uri="{FF2B5EF4-FFF2-40B4-BE49-F238E27FC236}">
                      <a16:creationId xmlns:a16="http://schemas.microsoft.com/office/drawing/2014/main" id="{BCF2555F-F34A-4E29-AD1F-843D4562015A}"/>
                    </a:ext>
                  </a:extLst>
                </p14:cNvPr>
                <p14:cNvContentPartPr/>
                <p14:nvPr/>
              </p14:nvContentPartPr>
              <p14:xfrm>
                <a:off x="2072962" y="3547112"/>
                <a:ext cx="185400" cy="13680"/>
              </p14:xfrm>
            </p:contentPart>
          </mc:Choice>
          <mc:Fallback xmlns="">
            <p:pic>
              <p:nvPicPr>
                <p:cNvPr id="96" name="Freihand 95">
                  <a:extLst>
                    <a:ext uri="{FF2B5EF4-FFF2-40B4-BE49-F238E27FC236}">
                      <a16:creationId xmlns:a16="http://schemas.microsoft.com/office/drawing/2014/main" id="{BCF2555F-F34A-4E29-AD1F-843D4562015A}"/>
                    </a:ext>
                  </a:extLst>
                </p:cNvPr>
                <p:cNvPicPr/>
                <p:nvPr/>
              </p:nvPicPr>
              <p:blipFill>
                <a:blip r:embed="rId215"/>
                <a:stretch>
                  <a:fillRect/>
                </a:stretch>
              </p:blipFill>
              <p:spPr>
                <a:xfrm>
                  <a:off x="2068642" y="3542792"/>
                  <a:ext cx="194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7" name="Freihand 96">
                  <a:extLst>
                    <a:ext uri="{FF2B5EF4-FFF2-40B4-BE49-F238E27FC236}">
                      <a16:creationId xmlns:a16="http://schemas.microsoft.com/office/drawing/2014/main" id="{D83FAF8A-E1B9-47CE-ACF9-152971EBD3D2}"/>
                    </a:ext>
                  </a:extLst>
                </p14:cNvPr>
                <p14:cNvContentPartPr/>
                <p14:nvPr/>
              </p14:nvContentPartPr>
              <p14:xfrm>
                <a:off x="2389402" y="3442712"/>
                <a:ext cx="175320" cy="113400"/>
              </p14:xfrm>
            </p:contentPart>
          </mc:Choice>
          <mc:Fallback xmlns="">
            <p:pic>
              <p:nvPicPr>
                <p:cNvPr id="97" name="Freihand 96">
                  <a:extLst>
                    <a:ext uri="{FF2B5EF4-FFF2-40B4-BE49-F238E27FC236}">
                      <a16:creationId xmlns:a16="http://schemas.microsoft.com/office/drawing/2014/main" id="{D83FAF8A-E1B9-47CE-ACF9-152971EBD3D2}"/>
                    </a:ext>
                  </a:extLst>
                </p:cNvPr>
                <p:cNvPicPr/>
                <p:nvPr/>
              </p:nvPicPr>
              <p:blipFill>
                <a:blip r:embed="rId217"/>
                <a:stretch>
                  <a:fillRect/>
                </a:stretch>
              </p:blipFill>
              <p:spPr>
                <a:xfrm>
                  <a:off x="2385082" y="3438392"/>
                  <a:ext cx="183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8" name="Freihand 97">
                  <a:extLst>
                    <a:ext uri="{FF2B5EF4-FFF2-40B4-BE49-F238E27FC236}">
                      <a16:creationId xmlns:a16="http://schemas.microsoft.com/office/drawing/2014/main" id="{41D4FE09-A3EE-4021-9BB4-B00701E9A978}"/>
                    </a:ext>
                  </a:extLst>
                </p14:cNvPr>
                <p14:cNvContentPartPr/>
                <p14:nvPr/>
              </p14:nvContentPartPr>
              <p14:xfrm>
                <a:off x="2590642" y="3447032"/>
                <a:ext cx="105120" cy="99360"/>
              </p14:xfrm>
            </p:contentPart>
          </mc:Choice>
          <mc:Fallback xmlns="">
            <p:pic>
              <p:nvPicPr>
                <p:cNvPr id="98" name="Freihand 97">
                  <a:extLst>
                    <a:ext uri="{FF2B5EF4-FFF2-40B4-BE49-F238E27FC236}">
                      <a16:creationId xmlns:a16="http://schemas.microsoft.com/office/drawing/2014/main" id="{41D4FE09-A3EE-4021-9BB4-B00701E9A978}"/>
                    </a:ext>
                  </a:extLst>
                </p:cNvPr>
                <p:cNvPicPr/>
                <p:nvPr/>
              </p:nvPicPr>
              <p:blipFill>
                <a:blip r:embed="rId219"/>
                <a:stretch>
                  <a:fillRect/>
                </a:stretch>
              </p:blipFill>
              <p:spPr>
                <a:xfrm>
                  <a:off x="2586322" y="3442712"/>
                  <a:ext cx="113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9" name="Freihand 98">
                  <a:extLst>
                    <a:ext uri="{FF2B5EF4-FFF2-40B4-BE49-F238E27FC236}">
                      <a16:creationId xmlns:a16="http://schemas.microsoft.com/office/drawing/2014/main" id="{7E5BAC60-5B52-4297-98F3-DDEA6E5DD687}"/>
                    </a:ext>
                  </a:extLst>
                </p14:cNvPr>
                <p14:cNvContentPartPr/>
                <p14:nvPr/>
              </p14:nvContentPartPr>
              <p14:xfrm>
                <a:off x="2758402" y="3432272"/>
                <a:ext cx="78840" cy="111600"/>
              </p14:xfrm>
            </p:contentPart>
          </mc:Choice>
          <mc:Fallback xmlns="">
            <p:pic>
              <p:nvPicPr>
                <p:cNvPr id="99" name="Freihand 98">
                  <a:extLst>
                    <a:ext uri="{FF2B5EF4-FFF2-40B4-BE49-F238E27FC236}">
                      <a16:creationId xmlns:a16="http://schemas.microsoft.com/office/drawing/2014/main" id="{7E5BAC60-5B52-4297-98F3-DDEA6E5DD687}"/>
                    </a:ext>
                  </a:extLst>
                </p:cNvPr>
                <p:cNvPicPr/>
                <p:nvPr/>
              </p:nvPicPr>
              <p:blipFill>
                <a:blip r:embed="rId221"/>
                <a:stretch>
                  <a:fillRect/>
                </a:stretch>
              </p:blipFill>
              <p:spPr>
                <a:xfrm>
                  <a:off x="2754082" y="3427952"/>
                  <a:ext cx="87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0" name="Freihand 99">
                  <a:extLst>
                    <a:ext uri="{FF2B5EF4-FFF2-40B4-BE49-F238E27FC236}">
                      <a16:creationId xmlns:a16="http://schemas.microsoft.com/office/drawing/2014/main" id="{BC31C86C-B009-4207-BDC5-892CBAE52E2E}"/>
                    </a:ext>
                  </a:extLst>
                </p14:cNvPr>
                <p14:cNvContentPartPr/>
                <p14:nvPr/>
              </p14:nvContentPartPr>
              <p14:xfrm>
                <a:off x="2825722" y="3525512"/>
                <a:ext cx="28800" cy="89280"/>
              </p14:xfrm>
            </p:contentPart>
          </mc:Choice>
          <mc:Fallback xmlns="">
            <p:pic>
              <p:nvPicPr>
                <p:cNvPr id="100" name="Freihand 99">
                  <a:extLst>
                    <a:ext uri="{FF2B5EF4-FFF2-40B4-BE49-F238E27FC236}">
                      <a16:creationId xmlns:a16="http://schemas.microsoft.com/office/drawing/2014/main" id="{BC31C86C-B009-4207-BDC5-892CBAE52E2E}"/>
                    </a:ext>
                  </a:extLst>
                </p:cNvPr>
                <p:cNvPicPr/>
                <p:nvPr/>
              </p:nvPicPr>
              <p:blipFill>
                <a:blip r:embed="rId223"/>
                <a:stretch>
                  <a:fillRect/>
                </a:stretch>
              </p:blipFill>
              <p:spPr>
                <a:xfrm>
                  <a:off x="2821402" y="3521192"/>
                  <a:ext cx="37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1" name="Freihand 100">
                  <a:extLst>
                    <a:ext uri="{FF2B5EF4-FFF2-40B4-BE49-F238E27FC236}">
                      <a16:creationId xmlns:a16="http://schemas.microsoft.com/office/drawing/2014/main" id="{4AF5EDA0-87DF-4420-A9E9-01FA9313F412}"/>
                    </a:ext>
                  </a:extLst>
                </p14:cNvPr>
                <p14:cNvContentPartPr/>
                <p14:nvPr/>
              </p14:nvContentPartPr>
              <p14:xfrm>
                <a:off x="2915722" y="3435512"/>
                <a:ext cx="176400" cy="105120"/>
              </p14:xfrm>
            </p:contentPart>
          </mc:Choice>
          <mc:Fallback xmlns="">
            <p:pic>
              <p:nvPicPr>
                <p:cNvPr id="101" name="Freihand 100">
                  <a:extLst>
                    <a:ext uri="{FF2B5EF4-FFF2-40B4-BE49-F238E27FC236}">
                      <a16:creationId xmlns:a16="http://schemas.microsoft.com/office/drawing/2014/main" id="{4AF5EDA0-87DF-4420-A9E9-01FA9313F412}"/>
                    </a:ext>
                  </a:extLst>
                </p:cNvPr>
                <p:cNvPicPr/>
                <p:nvPr/>
              </p:nvPicPr>
              <p:blipFill>
                <a:blip r:embed="rId225"/>
                <a:stretch>
                  <a:fillRect/>
                </a:stretch>
              </p:blipFill>
              <p:spPr>
                <a:xfrm>
                  <a:off x="2911402" y="3431192"/>
                  <a:ext cx="18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89E908D3-1827-4D04-B024-5F68CD5EA165}"/>
                    </a:ext>
                  </a:extLst>
                </p14:cNvPr>
                <p14:cNvContentPartPr/>
                <p14:nvPr/>
              </p14:nvContentPartPr>
              <p14:xfrm>
                <a:off x="319042" y="4046072"/>
                <a:ext cx="106200" cy="138960"/>
              </p14:xfrm>
            </p:contentPart>
          </mc:Choice>
          <mc:Fallback xmlns="">
            <p:pic>
              <p:nvPicPr>
                <p:cNvPr id="146" name="Freihand 145">
                  <a:extLst>
                    <a:ext uri="{FF2B5EF4-FFF2-40B4-BE49-F238E27FC236}">
                      <a16:creationId xmlns:a16="http://schemas.microsoft.com/office/drawing/2014/main" id="{89E908D3-1827-4D04-B024-5F68CD5EA165}"/>
                    </a:ext>
                  </a:extLst>
                </p:cNvPr>
                <p:cNvPicPr/>
                <p:nvPr/>
              </p:nvPicPr>
              <p:blipFill>
                <a:blip r:embed="rId227"/>
                <a:stretch>
                  <a:fillRect/>
                </a:stretch>
              </p:blipFill>
              <p:spPr>
                <a:xfrm>
                  <a:off x="314722" y="4041752"/>
                  <a:ext cx="114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912A7DEA-6667-494F-A6F9-6192FD8B4E1C}"/>
                    </a:ext>
                  </a:extLst>
                </p14:cNvPr>
                <p14:cNvContentPartPr/>
                <p14:nvPr/>
              </p14:nvContentPartPr>
              <p14:xfrm>
                <a:off x="232282" y="3945992"/>
                <a:ext cx="285120" cy="321840"/>
              </p14:xfrm>
            </p:contentPart>
          </mc:Choice>
          <mc:Fallback xmlns="">
            <p:pic>
              <p:nvPicPr>
                <p:cNvPr id="147" name="Freihand 146">
                  <a:extLst>
                    <a:ext uri="{FF2B5EF4-FFF2-40B4-BE49-F238E27FC236}">
                      <a16:creationId xmlns:a16="http://schemas.microsoft.com/office/drawing/2014/main" id="{912A7DEA-6667-494F-A6F9-6192FD8B4E1C}"/>
                    </a:ext>
                  </a:extLst>
                </p:cNvPr>
                <p:cNvPicPr/>
                <p:nvPr/>
              </p:nvPicPr>
              <p:blipFill>
                <a:blip r:embed="rId229"/>
                <a:stretch>
                  <a:fillRect/>
                </a:stretch>
              </p:blipFill>
              <p:spPr>
                <a:xfrm>
                  <a:off x="227962" y="3941672"/>
                  <a:ext cx="293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B9F39550-D80F-411F-B68C-8E52D5D42B5E}"/>
                    </a:ext>
                  </a:extLst>
                </p14:cNvPr>
                <p14:cNvContentPartPr/>
                <p14:nvPr/>
              </p14:nvContentPartPr>
              <p14:xfrm>
                <a:off x="707122" y="4048592"/>
                <a:ext cx="21600" cy="104760"/>
              </p14:xfrm>
            </p:contentPart>
          </mc:Choice>
          <mc:Fallback xmlns="">
            <p:pic>
              <p:nvPicPr>
                <p:cNvPr id="149" name="Freihand 148">
                  <a:extLst>
                    <a:ext uri="{FF2B5EF4-FFF2-40B4-BE49-F238E27FC236}">
                      <a16:creationId xmlns:a16="http://schemas.microsoft.com/office/drawing/2014/main" id="{B9F39550-D80F-411F-B68C-8E52D5D42B5E}"/>
                    </a:ext>
                  </a:extLst>
                </p:cNvPr>
                <p:cNvPicPr/>
                <p:nvPr/>
              </p:nvPicPr>
              <p:blipFill>
                <a:blip r:embed="rId231"/>
                <a:stretch>
                  <a:fillRect/>
                </a:stretch>
              </p:blipFill>
              <p:spPr>
                <a:xfrm>
                  <a:off x="702802" y="4044272"/>
                  <a:ext cx="30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AEC20467-AC72-4C71-9636-45AFE10306C7}"/>
                    </a:ext>
                  </a:extLst>
                </p14:cNvPr>
                <p14:cNvContentPartPr/>
                <p14:nvPr/>
              </p14:nvContentPartPr>
              <p14:xfrm>
                <a:off x="771562" y="4007912"/>
                <a:ext cx="103320" cy="99360"/>
              </p14:xfrm>
            </p:contentPart>
          </mc:Choice>
          <mc:Fallback xmlns="">
            <p:pic>
              <p:nvPicPr>
                <p:cNvPr id="150" name="Freihand 149">
                  <a:extLst>
                    <a:ext uri="{FF2B5EF4-FFF2-40B4-BE49-F238E27FC236}">
                      <a16:creationId xmlns:a16="http://schemas.microsoft.com/office/drawing/2014/main" id="{AEC20467-AC72-4C71-9636-45AFE10306C7}"/>
                    </a:ext>
                  </a:extLst>
                </p:cNvPr>
                <p:cNvPicPr/>
                <p:nvPr/>
              </p:nvPicPr>
              <p:blipFill>
                <a:blip r:embed="rId233"/>
                <a:stretch>
                  <a:fillRect/>
                </a:stretch>
              </p:blipFill>
              <p:spPr>
                <a:xfrm>
                  <a:off x="767242" y="4003592"/>
                  <a:ext cx="111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Freihand 150">
                  <a:extLst>
                    <a:ext uri="{FF2B5EF4-FFF2-40B4-BE49-F238E27FC236}">
                      <a16:creationId xmlns:a16="http://schemas.microsoft.com/office/drawing/2014/main" id="{D0C2C276-2B36-4ACD-B8D6-31037686BF4C}"/>
                    </a:ext>
                  </a:extLst>
                </p14:cNvPr>
                <p14:cNvContentPartPr/>
                <p14:nvPr/>
              </p14:nvContentPartPr>
              <p14:xfrm>
                <a:off x="873082" y="3972632"/>
                <a:ext cx="63000" cy="118440"/>
              </p14:xfrm>
            </p:contentPart>
          </mc:Choice>
          <mc:Fallback xmlns="">
            <p:pic>
              <p:nvPicPr>
                <p:cNvPr id="151" name="Freihand 150">
                  <a:extLst>
                    <a:ext uri="{FF2B5EF4-FFF2-40B4-BE49-F238E27FC236}">
                      <a16:creationId xmlns:a16="http://schemas.microsoft.com/office/drawing/2014/main" id="{D0C2C276-2B36-4ACD-B8D6-31037686BF4C}"/>
                    </a:ext>
                  </a:extLst>
                </p:cNvPr>
                <p:cNvPicPr/>
                <p:nvPr/>
              </p:nvPicPr>
              <p:blipFill>
                <a:blip r:embed="rId235"/>
                <a:stretch>
                  <a:fillRect/>
                </a:stretch>
              </p:blipFill>
              <p:spPr>
                <a:xfrm>
                  <a:off x="868762" y="3968312"/>
                  <a:ext cx="71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2" name="Freihand 151">
                  <a:extLst>
                    <a:ext uri="{FF2B5EF4-FFF2-40B4-BE49-F238E27FC236}">
                      <a16:creationId xmlns:a16="http://schemas.microsoft.com/office/drawing/2014/main" id="{AAD45700-4351-45A9-B3EE-E766B6AF2BE8}"/>
                    </a:ext>
                  </a:extLst>
                </p14:cNvPr>
                <p14:cNvContentPartPr/>
                <p14:nvPr/>
              </p14:nvContentPartPr>
              <p14:xfrm>
                <a:off x="927802" y="4027712"/>
                <a:ext cx="66600" cy="128880"/>
              </p14:xfrm>
            </p:contentPart>
          </mc:Choice>
          <mc:Fallback xmlns="">
            <p:pic>
              <p:nvPicPr>
                <p:cNvPr id="152" name="Freihand 151">
                  <a:extLst>
                    <a:ext uri="{FF2B5EF4-FFF2-40B4-BE49-F238E27FC236}">
                      <a16:creationId xmlns:a16="http://schemas.microsoft.com/office/drawing/2014/main" id="{AAD45700-4351-45A9-B3EE-E766B6AF2BE8}"/>
                    </a:ext>
                  </a:extLst>
                </p:cNvPr>
                <p:cNvPicPr/>
                <p:nvPr/>
              </p:nvPicPr>
              <p:blipFill>
                <a:blip r:embed="rId237"/>
                <a:stretch>
                  <a:fillRect/>
                </a:stretch>
              </p:blipFill>
              <p:spPr>
                <a:xfrm>
                  <a:off x="923482" y="4023392"/>
                  <a:ext cx="75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Freihand 152">
                  <a:extLst>
                    <a:ext uri="{FF2B5EF4-FFF2-40B4-BE49-F238E27FC236}">
                      <a16:creationId xmlns:a16="http://schemas.microsoft.com/office/drawing/2014/main" id="{91916388-0B1E-4011-8189-7DC05880BB27}"/>
                    </a:ext>
                  </a:extLst>
                </p14:cNvPr>
                <p14:cNvContentPartPr/>
                <p14:nvPr/>
              </p14:nvContentPartPr>
              <p14:xfrm>
                <a:off x="1058842" y="3961832"/>
                <a:ext cx="38160" cy="104040"/>
              </p14:xfrm>
            </p:contentPart>
          </mc:Choice>
          <mc:Fallback xmlns="">
            <p:pic>
              <p:nvPicPr>
                <p:cNvPr id="153" name="Freihand 152">
                  <a:extLst>
                    <a:ext uri="{FF2B5EF4-FFF2-40B4-BE49-F238E27FC236}">
                      <a16:creationId xmlns:a16="http://schemas.microsoft.com/office/drawing/2014/main" id="{91916388-0B1E-4011-8189-7DC05880BB27}"/>
                    </a:ext>
                  </a:extLst>
                </p:cNvPr>
                <p:cNvPicPr/>
                <p:nvPr/>
              </p:nvPicPr>
              <p:blipFill>
                <a:blip r:embed="rId239"/>
                <a:stretch>
                  <a:fillRect/>
                </a:stretch>
              </p:blipFill>
              <p:spPr>
                <a:xfrm>
                  <a:off x="1054522" y="3957512"/>
                  <a:ext cx="46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Freihand 153">
                  <a:extLst>
                    <a:ext uri="{FF2B5EF4-FFF2-40B4-BE49-F238E27FC236}">
                      <a16:creationId xmlns:a16="http://schemas.microsoft.com/office/drawing/2014/main" id="{9AB847AD-F08B-4BE6-A82A-93568357AED6}"/>
                    </a:ext>
                  </a:extLst>
                </p14:cNvPr>
                <p14:cNvContentPartPr/>
                <p14:nvPr/>
              </p14:nvContentPartPr>
              <p14:xfrm>
                <a:off x="1088362" y="3993872"/>
                <a:ext cx="20160" cy="88200"/>
              </p14:xfrm>
            </p:contentPart>
          </mc:Choice>
          <mc:Fallback xmlns="">
            <p:pic>
              <p:nvPicPr>
                <p:cNvPr id="154" name="Freihand 153">
                  <a:extLst>
                    <a:ext uri="{FF2B5EF4-FFF2-40B4-BE49-F238E27FC236}">
                      <a16:creationId xmlns:a16="http://schemas.microsoft.com/office/drawing/2014/main" id="{9AB847AD-F08B-4BE6-A82A-93568357AED6}"/>
                    </a:ext>
                  </a:extLst>
                </p:cNvPr>
                <p:cNvPicPr/>
                <p:nvPr/>
              </p:nvPicPr>
              <p:blipFill>
                <a:blip r:embed="rId241"/>
                <a:stretch>
                  <a:fillRect/>
                </a:stretch>
              </p:blipFill>
              <p:spPr>
                <a:xfrm>
                  <a:off x="1084042" y="3989552"/>
                  <a:ext cx="28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Freihand 154">
                  <a:extLst>
                    <a:ext uri="{FF2B5EF4-FFF2-40B4-BE49-F238E27FC236}">
                      <a16:creationId xmlns:a16="http://schemas.microsoft.com/office/drawing/2014/main" id="{8F7FFB7F-DF18-45F5-89FE-D61E44EC8769}"/>
                    </a:ext>
                  </a:extLst>
                </p14:cNvPr>
                <p14:cNvContentPartPr/>
                <p14:nvPr/>
              </p14:nvContentPartPr>
              <p14:xfrm>
                <a:off x="1121122" y="3965072"/>
                <a:ext cx="82080" cy="127440"/>
              </p14:xfrm>
            </p:contentPart>
          </mc:Choice>
          <mc:Fallback xmlns="">
            <p:pic>
              <p:nvPicPr>
                <p:cNvPr id="155" name="Freihand 154">
                  <a:extLst>
                    <a:ext uri="{FF2B5EF4-FFF2-40B4-BE49-F238E27FC236}">
                      <a16:creationId xmlns:a16="http://schemas.microsoft.com/office/drawing/2014/main" id="{8F7FFB7F-DF18-45F5-89FE-D61E44EC8769}"/>
                    </a:ext>
                  </a:extLst>
                </p:cNvPr>
                <p:cNvPicPr/>
                <p:nvPr/>
              </p:nvPicPr>
              <p:blipFill>
                <a:blip r:embed="rId243"/>
                <a:stretch>
                  <a:fillRect/>
                </a:stretch>
              </p:blipFill>
              <p:spPr>
                <a:xfrm>
                  <a:off x="1116802" y="3960752"/>
                  <a:ext cx="90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6" name="Freihand 155">
                  <a:extLst>
                    <a:ext uri="{FF2B5EF4-FFF2-40B4-BE49-F238E27FC236}">
                      <a16:creationId xmlns:a16="http://schemas.microsoft.com/office/drawing/2014/main" id="{F5C1BE13-0D6C-476A-83AA-FE9EB32FA8CA}"/>
                    </a:ext>
                  </a:extLst>
                </p14:cNvPr>
                <p14:cNvContentPartPr/>
                <p14:nvPr/>
              </p14:nvContentPartPr>
              <p14:xfrm>
                <a:off x="673642" y="4042832"/>
                <a:ext cx="701640" cy="346320"/>
              </p14:xfrm>
            </p:contentPart>
          </mc:Choice>
          <mc:Fallback xmlns="">
            <p:pic>
              <p:nvPicPr>
                <p:cNvPr id="156" name="Freihand 155">
                  <a:extLst>
                    <a:ext uri="{FF2B5EF4-FFF2-40B4-BE49-F238E27FC236}">
                      <a16:creationId xmlns:a16="http://schemas.microsoft.com/office/drawing/2014/main" id="{F5C1BE13-0D6C-476A-83AA-FE9EB32FA8CA}"/>
                    </a:ext>
                  </a:extLst>
                </p:cNvPr>
                <p:cNvPicPr/>
                <p:nvPr/>
              </p:nvPicPr>
              <p:blipFill>
                <a:blip r:embed="rId245"/>
                <a:stretch>
                  <a:fillRect/>
                </a:stretch>
              </p:blipFill>
              <p:spPr>
                <a:xfrm>
                  <a:off x="669322" y="4038512"/>
                  <a:ext cx="7102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Freihand 157">
                  <a:extLst>
                    <a:ext uri="{FF2B5EF4-FFF2-40B4-BE49-F238E27FC236}">
                      <a16:creationId xmlns:a16="http://schemas.microsoft.com/office/drawing/2014/main" id="{987B386E-23ED-4C64-97C0-9CC1C7C7C99E}"/>
                    </a:ext>
                  </a:extLst>
                </p14:cNvPr>
                <p14:cNvContentPartPr/>
                <p14:nvPr/>
              </p14:nvContentPartPr>
              <p14:xfrm>
                <a:off x="775162" y="4281152"/>
                <a:ext cx="113400" cy="156240"/>
              </p14:xfrm>
            </p:contentPart>
          </mc:Choice>
          <mc:Fallback xmlns="">
            <p:pic>
              <p:nvPicPr>
                <p:cNvPr id="158" name="Freihand 157">
                  <a:extLst>
                    <a:ext uri="{FF2B5EF4-FFF2-40B4-BE49-F238E27FC236}">
                      <a16:creationId xmlns:a16="http://schemas.microsoft.com/office/drawing/2014/main" id="{987B386E-23ED-4C64-97C0-9CC1C7C7C99E}"/>
                    </a:ext>
                  </a:extLst>
                </p:cNvPr>
                <p:cNvPicPr/>
                <p:nvPr/>
              </p:nvPicPr>
              <p:blipFill>
                <a:blip r:embed="rId247"/>
                <a:stretch>
                  <a:fillRect/>
                </a:stretch>
              </p:blipFill>
              <p:spPr>
                <a:xfrm>
                  <a:off x="770842" y="4276832"/>
                  <a:ext cx="122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9" name="Freihand 158">
                  <a:extLst>
                    <a:ext uri="{FF2B5EF4-FFF2-40B4-BE49-F238E27FC236}">
                      <a16:creationId xmlns:a16="http://schemas.microsoft.com/office/drawing/2014/main" id="{F34BEDDA-6021-436C-BED2-D2755009A658}"/>
                    </a:ext>
                  </a:extLst>
                </p14:cNvPr>
                <p14:cNvContentPartPr/>
                <p14:nvPr/>
              </p14:nvContentPartPr>
              <p14:xfrm>
                <a:off x="908362" y="4264592"/>
                <a:ext cx="68760" cy="122040"/>
              </p14:xfrm>
            </p:contentPart>
          </mc:Choice>
          <mc:Fallback xmlns="">
            <p:pic>
              <p:nvPicPr>
                <p:cNvPr id="159" name="Freihand 158">
                  <a:extLst>
                    <a:ext uri="{FF2B5EF4-FFF2-40B4-BE49-F238E27FC236}">
                      <a16:creationId xmlns:a16="http://schemas.microsoft.com/office/drawing/2014/main" id="{F34BEDDA-6021-436C-BED2-D2755009A658}"/>
                    </a:ext>
                  </a:extLst>
                </p:cNvPr>
                <p:cNvPicPr/>
                <p:nvPr/>
              </p:nvPicPr>
              <p:blipFill>
                <a:blip r:embed="rId249"/>
                <a:stretch>
                  <a:fillRect/>
                </a:stretch>
              </p:blipFill>
              <p:spPr>
                <a:xfrm>
                  <a:off x="904042" y="4260272"/>
                  <a:ext cx="77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0" name="Freihand 159">
                  <a:extLst>
                    <a:ext uri="{FF2B5EF4-FFF2-40B4-BE49-F238E27FC236}">
                      <a16:creationId xmlns:a16="http://schemas.microsoft.com/office/drawing/2014/main" id="{A2C364EA-C8F8-40FF-BB2A-00D908DDE24E}"/>
                    </a:ext>
                  </a:extLst>
                </p14:cNvPr>
                <p14:cNvContentPartPr/>
                <p14:nvPr/>
              </p14:nvContentPartPr>
              <p14:xfrm>
                <a:off x="1008802" y="4231832"/>
                <a:ext cx="55080" cy="104760"/>
              </p14:xfrm>
            </p:contentPart>
          </mc:Choice>
          <mc:Fallback xmlns="">
            <p:pic>
              <p:nvPicPr>
                <p:cNvPr id="160" name="Freihand 159">
                  <a:extLst>
                    <a:ext uri="{FF2B5EF4-FFF2-40B4-BE49-F238E27FC236}">
                      <a16:creationId xmlns:a16="http://schemas.microsoft.com/office/drawing/2014/main" id="{A2C364EA-C8F8-40FF-BB2A-00D908DDE24E}"/>
                    </a:ext>
                  </a:extLst>
                </p:cNvPr>
                <p:cNvPicPr/>
                <p:nvPr/>
              </p:nvPicPr>
              <p:blipFill>
                <a:blip r:embed="rId251"/>
                <a:stretch>
                  <a:fillRect/>
                </a:stretch>
              </p:blipFill>
              <p:spPr>
                <a:xfrm>
                  <a:off x="1004482" y="4227512"/>
                  <a:ext cx="63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C6FB3570-F1E0-41C0-B94E-D4FC32BA76D0}"/>
                    </a:ext>
                  </a:extLst>
                </p14:cNvPr>
                <p14:cNvContentPartPr/>
                <p14:nvPr/>
              </p14:nvContentPartPr>
              <p14:xfrm>
                <a:off x="1092322" y="4201592"/>
                <a:ext cx="88920" cy="154080"/>
              </p14:xfrm>
            </p:contentPart>
          </mc:Choice>
          <mc:Fallback xmlns="">
            <p:pic>
              <p:nvPicPr>
                <p:cNvPr id="161" name="Freihand 160">
                  <a:extLst>
                    <a:ext uri="{FF2B5EF4-FFF2-40B4-BE49-F238E27FC236}">
                      <a16:creationId xmlns:a16="http://schemas.microsoft.com/office/drawing/2014/main" id="{C6FB3570-F1E0-41C0-B94E-D4FC32BA76D0}"/>
                    </a:ext>
                  </a:extLst>
                </p:cNvPr>
                <p:cNvPicPr/>
                <p:nvPr/>
              </p:nvPicPr>
              <p:blipFill>
                <a:blip r:embed="rId253"/>
                <a:stretch>
                  <a:fillRect/>
                </a:stretch>
              </p:blipFill>
              <p:spPr>
                <a:xfrm>
                  <a:off x="1088002" y="4197272"/>
                  <a:ext cx="97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2" name="Freihand 161">
                  <a:extLst>
                    <a:ext uri="{FF2B5EF4-FFF2-40B4-BE49-F238E27FC236}">
                      <a16:creationId xmlns:a16="http://schemas.microsoft.com/office/drawing/2014/main" id="{2FD9117F-A116-4CED-92E1-F62E0316CB8D}"/>
                    </a:ext>
                  </a:extLst>
                </p14:cNvPr>
                <p14:cNvContentPartPr/>
                <p14:nvPr/>
              </p14:nvContentPartPr>
              <p14:xfrm>
                <a:off x="1183402" y="4181072"/>
                <a:ext cx="118800" cy="109080"/>
              </p14:xfrm>
            </p:contentPart>
          </mc:Choice>
          <mc:Fallback xmlns="">
            <p:pic>
              <p:nvPicPr>
                <p:cNvPr id="162" name="Freihand 161">
                  <a:extLst>
                    <a:ext uri="{FF2B5EF4-FFF2-40B4-BE49-F238E27FC236}">
                      <a16:creationId xmlns:a16="http://schemas.microsoft.com/office/drawing/2014/main" id="{2FD9117F-A116-4CED-92E1-F62E0316CB8D}"/>
                    </a:ext>
                  </a:extLst>
                </p:cNvPr>
                <p:cNvPicPr/>
                <p:nvPr/>
              </p:nvPicPr>
              <p:blipFill>
                <a:blip r:embed="rId255"/>
                <a:stretch>
                  <a:fillRect/>
                </a:stretch>
              </p:blipFill>
              <p:spPr>
                <a:xfrm>
                  <a:off x="1179082" y="4176752"/>
                  <a:ext cx="12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3" name="Freihand 162">
                  <a:extLst>
                    <a:ext uri="{FF2B5EF4-FFF2-40B4-BE49-F238E27FC236}">
                      <a16:creationId xmlns:a16="http://schemas.microsoft.com/office/drawing/2014/main" id="{38E03B7D-9A57-4308-A08F-658997C7C8F7}"/>
                    </a:ext>
                  </a:extLst>
                </p14:cNvPr>
                <p14:cNvContentPartPr/>
                <p14:nvPr/>
              </p14:nvContentPartPr>
              <p14:xfrm>
                <a:off x="1408402" y="4086032"/>
                <a:ext cx="45000" cy="20520"/>
              </p14:xfrm>
            </p:contentPart>
          </mc:Choice>
          <mc:Fallback xmlns="">
            <p:pic>
              <p:nvPicPr>
                <p:cNvPr id="163" name="Freihand 162">
                  <a:extLst>
                    <a:ext uri="{FF2B5EF4-FFF2-40B4-BE49-F238E27FC236}">
                      <a16:creationId xmlns:a16="http://schemas.microsoft.com/office/drawing/2014/main" id="{38E03B7D-9A57-4308-A08F-658997C7C8F7}"/>
                    </a:ext>
                  </a:extLst>
                </p:cNvPr>
                <p:cNvPicPr/>
                <p:nvPr/>
              </p:nvPicPr>
              <p:blipFill>
                <a:blip r:embed="rId257"/>
                <a:stretch>
                  <a:fillRect/>
                </a:stretch>
              </p:blipFill>
              <p:spPr>
                <a:xfrm>
                  <a:off x="1404082" y="4081712"/>
                  <a:ext cx="53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24601FCA-9563-47B3-B6D4-387B85386341}"/>
                    </a:ext>
                  </a:extLst>
                </p14:cNvPr>
                <p14:cNvContentPartPr/>
                <p14:nvPr/>
              </p14:nvContentPartPr>
              <p14:xfrm>
                <a:off x="1292842" y="3846632"/>
                <a:ext cx="686160" cy="235440"/>
              </p14:xfrm>
            </p:contentPart>
          </mc:Choice>
          <mc:Fallback xmlns="">
            <p:pic>
              <p:nvPicPr>
                <p:cNvPr id="165" name="Freihand 164">
                  <a:extLst>
                    <a:ext uri="{FF2B5EF4-FFF2-40B4-BE49-F238E27FC236}">
                      <a16:creationId xmlns:a16="http://schemas.microsoft.com/office/drawing/2014/main" id="{24601FCA-9563-47B3-B6D4-387B85386341}"/>
                    </a:ext>
                  </a:extLst>
                </p:cNvPr>
                <p:cNvPicPr/>
                <p:nvPr/>
              </p:nvPicPr>
              <p:blipFill>
                <a:blip r:embed="rId259"/>
                <a:stretch>
                  <a:fillRect/>
                </a:stretch>
              </p:blipFill>
              <p:spPr>
                <a:xfrm>
                  <a:off x="1288522" y="3842312"/>
                  <a:ext cx="694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FFC401E8-66C8-4E43-894F-C5F42E1CFC2E}"/>
                    </a:ext>
                  </a:extLst>
                </p14:cNvPr>
                <p14:cNvContentPartPr/>
                <p14:nvPr/>
              </p14:nvContentPartPr>
              <p14:xfrm>
                <a:off x="1282762" y="3904952"/>
                <a:ext cx="106200" cy="50760"/>
              </p14:xfrm>
            </p:contentPart>
          </mc:Choice>
          <mc:Fallback xmlns="">
            <p:pic>
              <p:nvPicPr>
                <p:cNvPr id="166" name="Freihand 165">
                  <a:extLst>
                    <a:ext uri="{FF2B5EF4-FFF2-40B4-BE49-F238E27FC236}">
                      <a16:creationId xmlns:a16="http://schemas.microsoft.com/office/drawing/2014/main" id="{FFC401E8-66C8-4E43-894F-C5F42E1CFC2E}"/>
                    </a:ext>
                  </a:extLst>
                </p:cNvPr>
                <p:cNvPicPr/>
                <p:nvPr/>
              </p:nvPicPr>
              <p:blipFill>
                <a:blip r:embed="rId261"/>
                <a:stretch>
                  <a:fillRect/>
                </a:stretch>
              </p:blipFill>
              <p:spPr>
                <a:xfrm>
                  <a:off x="1278442" y="3900632"/>
                  <a:ext cx="114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1444DD44-BB35-4137-9903-0E3511BB07E4}"/>
                    </a:ext>
                  </a:extLst>
                </p14:cNvPr>
                <p14:cNvContentPartPr/>
                <p14:nvPr/>
              </p14:nvContentPartPr>
              <p14:xfrm>
                <a:off x="1432882" y="3812072"/>
                <a:ext cx="78120" cy="104040"/>
              </p14:xfrm>
            </p:contentPart>
          </mc:Choice>
          <mc:Fallback xmlns="">
            <p:pic>
              <p:nvPicPr>
                <p:cNvPr id="167" name="Freihand 166">
                  <a:extLst>
                    <a:ext uri="{FF2B5EF4-FFF2-40B4-BE49-F238E27FC236}">
                      <a16:creationId xmlns:a16="http://schemas.microsoft.com/office/drawing/2014/main" id="{1444DD44-BB35-4137-9903-0E3511BB07E4}"/>
                    </a:ext>
                  </a:extLst>
                </p:cNvPr>
                <p:cNvPicPr/>
                <p:nvPr/>
              </p:nvPicPr>
              <p:blipFill>
                <a:blip r:embed="rId263"/>
                <a:stretch>
                  <a:fillRect/>
                </a:stretch>
              </p:blipFill>
              <p:spPr>
                <a:xfrm>
                  <a:off x="1428562" y="3807752"/>
                  <a:ext cx="86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38DD1BE2-DAF3-4790-84A4-707FFC20995D}"/>
                    </a:ext>
                  </a:extLst>
                </p14:cNvPr>
                <p14:cNvContentPartPr/>
                <p14:nvPr/>
              </p14:nvContentPartPr>
              <p14:xfrm>
                <a:off x="1518562" y="3789032"/>
                <a:ext cx="64080" cy="77400"/>
              </p14:xfrm>
            </p:contentPart>
          </mc:Choice>
          <mc:Fallback xmlns="">
            <p:pic>
              <p:nvPicPr>
                <p:cNvPr id="168" name="Freihand 167">
                  <a:extLst>
                    <a:ext uri="{FF2B5EF4-FFF2-40B4-BE49-F238E27FC236}">
                      <a16:creationId xmlns:a16="http://schemas.microsoft.com/office/drawing/2014/main" id="{38DD1BE2-DAF3-4790-84A4-707FFC20995D}"/>
                    </a:ext>
                  </a:extLst>
                </p:cNvPr>
                <p:cNvPicPr/>
                <p:nvPr/>
              </p:nvPicPr>
              <p:blipFill>
                <a:blip r:embed="rId265"/>
                <a:stretch>
                  <a:fillRect/>
                </a:stretch>
              </p:blipFill>
              <p:spPr>
                <a:xfrm>
                  <a:off x="1514242" y="3784712"/>
                  <a:ext cx="72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 name="Freihand 168">
                  <a:extLst>
                    <a:ext uri="{FF2B5EF4-FFF2-40B4-BE49-F238E27FC236}">
                      <a16:creationId xmlns:a16="http://schemas.microsoft.com/office/drawing/2014/main" id="{74AE5C1B-14C0-4F8B-9FF5-68BE72474ED3}"/>
                    </a:ext>
                  </a:extLst>
                </p14:cNvPr>
                <p14:cNvContentPartPr/>
                <p14:nvPr/>
              </p14:nvContentPartPr>
              <p14:xfrm>
                <a:off x="1592002" y="3760952"/>
                <a:ext cx="50400" cy="110880"/>
              </p14:xfrm>
            </p:contentPart>
          </mc:Choice>
          <mc:Fallback xmlns="">
            <p:pic>
              <p:nvPicPr>
                <p:cNvPr id="169" name="Freihand 168">
                  <a:extLst>
                    <a:ext uri="{FF2B5EF4-FFF2-40B4-BE49-F238E27FC236}">
                      <a16:creationId xmlns:a16="http://schemas.microsoft.com/office/drawing/2014/main" id="{74AE5C1B-14C0-4F8B-9FF5-68BE72474ED3}"/>
                    </a:ext>
                  </a:extLst>
                </p:cNvPr>
                <p:cNvPicPr/>
                <p:nvPr/>
              </p:nvPicPr>
              <p:blipFill>
                <a:blip r:embed="rId267"/>
                <a:stretch>
                  <a:fillRect/>
                </a:stretch>
              </p:blipFill>
              <p:spPr>
                <a:xfrm>
                  <a:off x="1587682" y="3756632"/>
                  <a:ext cx="59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0" name="Freihand 169">
                  <a:extLst>
                    <a:ext uri="{FF2B5EF4-FFF2-40B4-BE49-F238E27FC236}">
                      <a16:creationId xmlns:a16="http://schemas.microsoft.com/office/drawing/2014/main" id="{E6C585F7-F7FB-429B-91EF-27F124FC4282}"/>
                    </a:ext>
                  </a:extLst>
                </p14:cNvPr>
                <p14:cNvContentPartPr/>
                <p14:nvPr/>
              </p14:nvContentPartPr>
              <p14:xfrm>
                <a:off x="1646722" y="3805232"/>
                <a:ext cx="59400" cy="16920"/>
              </p14:xfrm>
            </p:contentPart>
          </mc:Choice>
          <mc:Fallback xmlns="">
            <p:pic>
              <p:nvPicPr>
                <p:cNvPr id="170" name="Freihand 169">
                  <a:extLst>
                    <a:ext uri="{FF2B5EF4-FFF2-40B4-BE49-F238E27FC236}">
                      <a16:creationId xmlns:a16="http://schemas.microsoft.com/office/drawing/2014/main" id="{E6C585F7-F7FB-429B-91EF-27F124FC4282}"/>
                    </a:ext>
                  </a:extLst>
                </p:cNvPr>
                <p:cNvPicPr/>
                <p:nvPr/>
              </p:nvPicPr>
              <p:blipFill>
                <a:blip r:embed="rId269"/>
                <a:stretch>
                  <a:fillRect/>
                </a:stretch>
              </p:blipFill>
              <p:spPr>
                <a:xfrm>
                  <a:off x="1642402" y="3800912"/>
                  <a:ext cx="68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1" name="Freihand 170">
                  <a:extLst>
                    <a:ext uri="{FF2B5EF4-FFF2-40B4-BE49-F238E27FC236}">
                      <a16:creationId xmlns:a16="http://schemas.microsoft.com/office/drawing/2014/main" id="{63100A23-4B61-4D88-A685-6F3B17592733}"/>
                    </a:ext>
                  </a:extLst>
                </p14:cNvPr>
                <p14:cNvContentPartPr/>
                <p14:nvPr/>
              </p14:nvContentPartPr>
              <p14:xfrm>
                <a:off x="1656442" y="3815672"/>
                <a:ext cx="16560" cy="79200"/>
              </p14:xfrm>
            </p:contentPart>
          </mc:Choice>
          <mc:Fallback xmlns="">
            <p:pic>
              <p:nvPicPr>
                <p:cNvPr id="171" name="Freihand 170">
                  <a:extLst>
                    <a:ext uri="{FF2B5EF4-FFF2-40B4-BE49-F238E27FC236}">
                      <a16:creationId xmlns:a16="http://schemas.microsoft.com/office/drawing/2014/main" id="{63100A23-4B61-4D88-A685-6F3B17592733}"/>
                    </a:ext>
                  </a:extLst>
                </p:cNvPr>
                <p:cNvPicPr/>
                <p:nvPr/>
              </p:nvPicPr>
              <p:blipFill>
                <a:blip r:embed="rId271"/>
                <a:stretch>
                  <a:fillRect/>
                </a:stretch>
              </p:blipFill>
              <p:spPr>
                <a:xfrm>
                  <a:off x="1652122" y="3811352"/>
                  <a:ext cx="25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2" name="Freihand 171">
                  <a:extLst>
                    <a:ext uri="{FF2B5EF4-FFF2-40B4-BE49-F238E27FC236}">
                      <a16:creationId xmlns:a16="http://schemas.microsoft.com/office/drawing/2014/main" id="{8B1867F1-5FA4-45DC-B36F-2C96B9375C88}"/>
                    </a:ext>
                  </a:extLst>
                </p14:cNvPr>
                <p14:cNvContentPartPr/>
                <p14:nvPr/>
              </p14:nvContentPartPr>
              <p14:xfrm>
                <a:off x="1700002" y="3751952"/>
                <a:ext cx="14760" cy="107640"/>
              </p14:xfrm>
            </p:contentPart>
          </mc:Choice>
          <mc:Fallback xmlns="">
            <p:pic>
              <p:nvPicPr>
                <p:cNvPr id="172" name="Freihand 171">
                  <a:extLst>
                    <a:ext uri="{FF2B5EF4-FFF2-40B4-BE49-F238E27FC236}">
                      <a16:creationId xmlns:a16="http://schemas.microsoft.com/office/drawing/2014/main" id="{8B1867F1-5FA4-45DC-B36F-2C96B9375C88}"/>
                    </a:ext>
                  </a:extLst>
                </p:cNvPr>
                <p:cNvPicPr/>
                <p:nvPr/>
              </p:nvPicPr>
              <p:blipFill>
                <a:blip r:embed="rId273"/>
                <a:stretch>
                  <a:fillRect/>
                </a:stretch>
              </p:blipFill>
              <p:spPr>
                <a:xfrm>
                  <a:off x="1695682" y="3747632"/>
                  <a:ext cx="2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Freihand 172">
                  <a:extLst>
                    <a:ext uri="{FF2B5EF4-FFF2-40B4-BE49-F238E27FC236}">
                      <a16:creationId xmlns:a16="http://schemas.microsoft.com/office/drawing/2014/main" id="{6079A60C-72A9-4605-A303-F969B9711016}"/>
                    </a:ext>
                  </a:extLst>
                </p14:cNvPr>
                <p14:cNvContentPartPr/>
                <p14:nvPr/>
              </p14:nvContentPartPr>
              <p14:xfrm>
                <a:off x="1738882" y="3730352"/>
                <a:ext cx="109080" cy="105840"/>
              </p14:xfrm>
            </p:contentPart>
          </mc:Choice>
          <mc:Fallback xmlns="">
            <p:pic>
              <p:nvPicPr>
                <p:cNvPr id="173" name="Freihand 172">
                  <a:extLst>
                    <a:ext uri="{FF2B5EF4-FFF2-40B4-BE49-F238E27FC236}">
                      <a16:creationId xmlns:a16="http://schemas.microsoft.com/office/drawing/2014/main" id="{6079A60C-72A9-4605-A303-F969B9711016}"/>
                    </a:ext>
                  </a:extLst>
                </p:cNvPr>
                <p:cNvPicPr/>
                <p:nvPr/>
              </p:nvPicPr>
              <p:blipFill>
                <a:blip r:embed="rId275"/>
                <a:stretch>
                  <a:fillRect/>
                </a:stretch>
              </p:blipFill>
              <p:spPr>
                <a:xfrm>
                  <a:off x="1734562" y="3726032"/>
                  <a:ext cx="117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519A0650-7212-4454-8395-DBC5D90E5357}"/>
                    </a:ext>
                  </a:extLst>
                </p14:cNvPr>
                <p14:cNvContentPartPr/>
                <p14:nvPr/>
              </p14:nvContentPartPr>
              <p14:xfrm>
                <a:off x="2104642" y="3954992"/>
                <a:ext cx="160920" cy="9720"/>
              </p14:xfrm>
            </p:contentPart>
          </mc:Choice>
          <mc:Fallback xmlns="">
            <p:pic>
              <p:nvPicPr>
                <p:cNvPr id="174" name="Freihand 173">
                  <a:extLst>
                    <a:ext uri="{FF2B5EF4-FFF2-40B4-BE49-F238E27FC236}">
                      <a16:creationId xmlns:a16="http://schemas.microsoft.com/office/drawing/2014/main" id="{519A0650-7212-4454-8395-DBC5D90E5357}"/>
                    </a:ext>
                  </a:extLst>
                </p:cNvPr>
                <p:cNvPicPr/>
                <p:nvPr/>
              </p:nvPicPr>
              <p:blipFill>
                <a:blip r:embed="rId277"/>
                <a:stretch>
                  <a:fillRect/>
                </a:stretch>
              </p:blipFill>
              <p:spPr>
                <a:xfrm>
                  <a:off x="2100322" y="3950672"/>
                  <a:ext cx="169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E25F305D-1EE4-4901-93D9-CC62589657AE}"/>
                    </a:ext>
                  </a:extLst>
                </p14:cNvPr>
                <p14:cNvContentPartPr/>
                <p14:nvPr/>
              </p14:nvContentPartPr>
              <p14:xfrm>
                <a:off x="2119762" y="3975512"/>
                <a:ext cx="173160" cy="12240"/>
              </p14:xfrm>
            </p:contentPart>
          </mc:Choice>
          <mc:Fallback xmlns="">
            <p:pic>
              <p:nvPicPr>
                <p:cNvPr id="175" name="Freihand 174">
                  <a:extLst>
                    <a:ext uri="{FF2B5EF4-FFF2-40B4-BE49-F238E27FC236}">
                      <a16:creationId xmlns:a16="http://schemas.microsoft.com/office/drawing/2014/main" id="{E25F305D-1EE4-4901-93D9-CC62589657AE}"/>
                    </a:ext>
                  </a:extLst>
                </p:cNvPr>
                <p:cNvPicPr/>
                <p:nvPr/>
              </p:nvPicPr>
              <p:blipFill>
                <a:blip r:embed="rId279"/>
                <a:stretch>
                  <a:fillRect/>
                </a:stretch>
              </p:blipFill>
              <p:spPr>
                <a:xfrm>
                  <a:off x="2115442" y="3971192"/>
                  <a:ext cx="181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3B5D14E3-E062-4FEB-8DA3-471396F7A03C}"/>
                    </a:ext>
                  </a:extLst>
                </p14:cNvPr>
                <p14:cNvContentPartPr/>
                <p14:nvPr/>
              </p14:nvContentPartPr>
              <p14:xfrm>
                <a:off x="2388682" y="3841232"/>
                <a:ext cx="128520" cy="144720"/>
              </p14:xfrm>
            </p:contentPart>
          </mc:Choice>
          <mc:Fallback xmlns="">
            <p:pic>
              <p:nvPicPr>
                <p:cNvPr id="176" name="Freihand 175">
                  <a:extLst>
                    <a:ext uri="{FF2B5EF4-FFF2-40B4-BE49-F238E27FC236}">
                      <a16:creationId xmlns:a16="http://schemas.microsoft.com/office/drawing/2014/main" id="{3B5D14E3-E062-4FEB-8DA3-471396F7A03C}"/>
                    </a:ext>
                  </a:extLst>
                </p:cNvPr>
                <p:cNvPicPr/>
                <p:nvPr/>
              </p:nvPicPr>
              <p:blipFill>
                <a:blip r:embed="rId281"/>
                <a:stretch>
                  <a:fillRect/>
                </a:stretch>
              </p:blipFill>
              <p:spPr>
                <a:xfrm>
                  <a:off x="2384362" y="3836912"/>
                  <a:ext cx="137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A9FD13B7-CA26-4049-9009-F20DE1BEB15A}"/>
                    </a:ext>
                  </a:extLst>
                </p14:cNvPr>
                <p14:cNvContentPartPr/>
                <p14:nvPr/>
              </p14:nvContentPartPr>
              <p14:xfrm>
                <a:off x="2562202" y="3830792"/>
                <a:ext cx="96120" cy="140760"/>
              </p14:xfrm>
            </p:contentPart>
          </mc:Choice>
          <mc:Fallback xmlns="">
            <p:pic>
              <p:nvPicPr>
                <p:cNvPr id="177" name="Freihand 176">
                  <a:extLst>
                    <a:ext uri="{FF2B5EF4-FFF2-40B4-BE49-F238E27FC236}">
                      <a16:creationId xmlns:a16="http://schemas.microsoft.com/office/drawing/2014/main" id="{A9FD13B7-CA26-4049-9009-F20DE1BEB15A}"/>
                    </a:ext>
                  </a:extLst>
                </p:cNvPr>
                <p:cNvPicPr/>
                <p:nvPr/>
              </p:nvPicPr>
              <p:blipFill>
                <a:blip r:embed="rId283"/>
                <a:stretch>
                  <a:fillRect/>
                </a:stretch>
              </p:blipFill>
              <p:spPr>
                <a:xfrm>
                  <a:off x="2557882" y="3826472"/>
                  <a:ext cx="104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F2C1EFB2-D06D-44F6-A69C-50E208E2650A}"/>
                    </a:ext>
                  </a:extLst>
                </p14:cNvPr>
                <p14:cNvContentPartPr/>
                <p14:nvPr/>
              </p14:nvContentPartPr>
              <p14:xfrm>
                <a:off x="2579482" y="3930512"/>
                <a:ext cx="124560" cy="113400"/>
              </p14:xfrm>
            </p:contentPart>
          </mc:Choice>
          <mc:Fallback xmlns="">
            <p:pic>
              <p:nvPicPr>
                <p:cNvPr id="178" name="Freihand 177">
                  <a:extLst>
                    <a:ext uri="{FF2B5EF4-FFF2-40B4-BE49-F238E27FC236}">
                      <a16:creationId xmlns:a16="http://schemas.microsoft.com/office/drawing/2014/main" id="{F2C1EFB2-D06D-44F6-A69C-50E208E2650A}"/>
                    </a:ext>
                  </a:extLst>
                </p:cNvPr>
                <p:cNvPicPr/>
                <p:nvPr/>
              </p:nvPicPr>
              <p:blipFill>
                <a:blip r:embed="rId285"/>
                <a:stretch>
                  <a:fillRect/>
                </a:stretch>
              </p:blipFill>
              <p:spPr>
                <a:xfrm>
                  <a:off x="2575162" y="3926192"/>
                  <a:ext cx="13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5E97BA49-F430-444E-9F88-5C80BB718F58}"/>
                    </a:ext>
                  </a:extLst>
                </p14:cNvPr>
                <p14:cNvContentPartPr/>
                <p14:nvPr/>
              </p14:nvContentPartPr>
              <p14:xfrm>
                <a:off x="2741842" y="3825392"/>
                <a:ext cx="79560" cy="132120"/>
              </p14:xfrm>
            </p:contentPart>
          </mc:Choice>
          <mc:Fallback xmlns="">
            <p:pic>
              <p:nvPicPr>
                <p:cNvPr id="179" name="Freihand 178">
                  <a:extLst>
                    <a:ext uri="{FF2B5EF4-FFF2-40B4-BE49-F238E27FC236}">
                      <a16:creationId xmlns:a16="http://schemas.microsoft.com/office/drawing/2014/main" id="{5E97BA49-F430-444E-9F88-5C80BB718F58}"/>
                    </a:ext>
                  </a:extLst>
                </p:cNvPr>
                <p:cNvPicPr/>
                <p:nvPr/>
              </p:nvPicPr>
              <p:blipFill>
                <a:blip r:embed="rId287"/>
                <a:stretch>
                  <a:fillRect/>
                </a:stretch>
              </p:blipFill>
              <p:spPr>
                <a:xfrm>
                  <a:off x="2737522" y="3821072"/>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13F8830F-7F8D-4B80-92FA-CB4BD7C892C0}"/>
                    </a:ext>
                  </a:extLst>
                </p14:cNvPr>
                <p14:cNvContentPartPr/>
                <p14:nvPr/>
              </p14:nvContentPartPr>
              <p14:xfrm>
                <a:off x="2858482" y="3827192"/>
                <a:ext cx="98640" cy="124200"/>
              </p14:xfrm>
            </p:contentPart>
          </mc:Choice>
          <mc:Fallback xmlns="">
            <p:pic>
              <p:nvPicPr>
                <p:cNvPr id="180" name="Freihand 179">
                  <a:extLst>
                    <a:ext uri="{FF2B5EF4-FFF2-40B4-BE49-F238E27FC236}">
                      <a16:creationId xmlns:a16="http://schemas.microsoft.com/office/drawing/2014/main" id="{13F8830F-7F8D-4B80-92FA-CB4BD7C892C0}"/>
                    </a:ext>
                  </a:extLst>
                </p:cNvPr>
                <p:cNvPicPr/>
                <p:nvPr/>
              </p:nvPicPr>
              <p:blipFill>
                <a:blip r:embed="rId289"/>
                <a:stretch>
                  <a:fillRect/>
                </a:stretch>
              </p:blipFill>
              <p:spPr>
                <a:xfrm>
                  <a:off x="2854162" y="3822872"/>
                  <a:ext cx="107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4976CD49-FACB-4B19-B8BF-5384D9C4D529}"/>
                    </a:ext>
                  </a:extLst>
                </p14:cNvPr>
                <p14:cNvContentPartPr/>
                <p14:nvPr/>
              </p14:nvContentPartPr>
              <p14:xfrm>
                <a:off x="3041722" y="3837632"/>
                <a:ext cx="61200" cy="114120"/>
              </p14:xfrm>
            </p:contentPart>
          </mc:Choice>
          <mc:Fallback xmlns="">
            <p:pic>
              <p:nvPicPr>
                <p:cNvPr id="181" name="Freihand 180">
                  <a:extLst>
                    <a:ext uri="{FF2B5EF4-FFF2-40B4-BE49-F238E27FC236}">
                      <a16:creationId xmlns:a16="http://schemas.microsoft.com/office/drawing/2014/main" id="{4976CD49-FACB-4B19-B8BF-5384D9C4D529}"/>
                    </a:ext>
                  </a:extLst>
                </p:cNvPr>
                <p:cNvPicPr/>
                <p:nvPr/>
              </p:nvPicPr>
              <p:blipFill>
                <a:blip r:embed="rId291"/>
                <a:stretch>
                  <a:fillRect/>
                </a:stretch>
              </p:blipFill>
              <p:spPr>
                <a:xfrm>
                  <a:off x="3037402" y="3833312"/>
                  <a:ext cx="69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340B02F9-152D-4029-8AA0-2B71D8C9879A}"/>
                    </a:ext>
                  </a:extLst>
                </p14:cNvPr>
                <p14:cNvContentPartPr/>
                <p14:nvPr/>
              </p14:nvContentPartPr>
              <p14:xfrm>
                <a:off x="2962882" y="3765272"/>
                <a:ext cx="86040" cy="113760"/>
              </p14:xfrm>
            </p:contentPart>
          </mc:Choice>
          <mc:Fallback xmlns="">
            <p:pic>
              <p:nvPicPr>
                <p:cNvPr id="182" name="Freihand 181">
                  <a:extLst>
                    <a:ext uri="{FF2B5EF4-FFF2-40B4-BE49-F238E27FC236}">
                      <a16:creationId xmlns:a16="http://schemas.microsoft.com/office/drawing/2014/main" id="{340B02F9-152D-4029-8AA0-2B71D8C9879A}"/>
                    </a:ext>
                  </a:extLst>
                </p:cNvPr>
                <p:cNvPicPr/>
                <p:nvPr/>
              </p:nvPicPr>
              <p:blipFill>
                <a:blip r:embed="rId293"/>
                <a:stretch>
                  <a:fillRect/>
                </a:stretch>
              </p:blipFill>
              <p:spPr>
                <a:xfrm>
                  <a:off x="2958562" y="3760952"/>
                  <a:ext cx="94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BE8B81EB-8DCA-4B8A-B832-3CA7B567E419}"/>
                    </a:ext>
                  </a:extLst>
                </p14:cNvPr>
                <p14:cNvContentPartPr/>
                <p14:nvPr/>
              </p14:nvContentPartPr>
              <p14:xfrm>
                <a:off x="3070882" y="3903152"/>
                <a:ext cx="70200" cy="60840"/>
              </p14:xfrm>
            </p:contentPart>
          </mc:Choice>
          <mc:Fallback xmlns="">
            <p:pic>
              <p:nvPicPr>
                <p:cNvPr id="183" name="Freihand 182">
                  <a:extLst>
                    <a:ext uri="{FF2B5EF4-FFF2-40B4-BE49-F238E27FC236}">
                      <a16:creationId xmlns:a16="http://schemas.microsoft.com/office/drawing/2014/main" id="{BE8B81EB-8DCA-4B8A-B832-3CA7B567E419}"/>
                    </a:ext>
                  </a:extLst>
                </p:cNvPr>
                <p:cNvPicPr/>
                <p:nvPr/>
              </p:nvPicPr>
              <p:blipFill>
                <a:blip r:embed="rId295"/>
                <a:stretch>
                  <a:fillRect/>
                </a:stretch>
              </p:blipFill>
              <p:spPr>
                <a:xfrm>
                  <a:off x="3066562" y="3898832"/>
                  <a:ext cx="78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7B4A8F1D-F7D2-43F7-94B4-A0420D42A5E0}"/>
                    </a:ext>
                  </a:extLst>
                </p14:cNvPr>
                <p14:cNvContentPartPr/>
                <p14:nvPr/>
              </p14:nvContentPartPr>
              <p14:xfrm>
                <a:off x="318682" y="4566632"/>
                <a:ext cx="90360" cy="101880"/>
              </p14:xfrm>
            </p:contentPart>
          </mc:Choice>
          <mc:Fallback xmlns="">
            <p:pic>
              <p:nvPicPr>
                <p:cNvPr id="204" name="Freihand 203">
                  <a:extLst>
                    <a:ext uri="{FF2B5EF4-FFF2-40B4-BE49-F238E27FC236}">
                      <a16:creationId xmlns:a16="http://schemas.microsoft.com/office/drawing/2014/main" id="{7B4A8F1D-F7D2-43F7-94B4-A0420D42A5E0}"/>
                    </a:ext>
                  </a:extLst>
                </p:cNvPr>
                <p:cNvPicPr/>
                <p:nvPr/>
              </p:nvPicPr>
              <p:blipFill>
                <a:blip r:embed="rId297"/>
                <a:stretch>
                  <a:fillRect/>
                </a:stretch>
              </p:blipFill>
              <p:spPr>
                <a:xfrm>
                  <a:off x="314362" y="4562312"/>
                  <a:ext cx="9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41B217FF-AB0C-494D-81CD-6A3F3CA5FF26}"/>
                    </a:ext>
                  </a:extLst>
                </p14:cNvPr>
                <p14:cNvContentPartPr/>
                <p14:nvPr/>
              </p14:nvContentPartPr>
              <p14:xfrm>
                <a:off x="373042" y="4618832"/>
                <a:ext cx="37080" cy="120960"/>
              </p14:xfrm>
            </p:contentPart>
          </mc:Choice>
          <mc:Fallback xmlns="">
            <p:pic>
              <p:nvPicPr>
                <p:cNvPr id="205" name="Freihand 204">
                  <a:extLst>
                    <a:ext uri="{FF2B5EF4-FFF2-40B4-BE49-F238E27FC236}">
                      <a16:creationId xmlns:a16="http://schemas.microsoft.com/office/drawing/2014/main" id="{41B217FF-AB0C-494D-81CD-6A3F3CA5FF26}"/>
                    </a:ext>
                  </a:extLst>
                </p:cNvPr>
                <p:cNvPicPr/>
                <p:nvPr/>
              </p:nvPicPr>
              <p:blipFill>
                <a:blip r:embed="rId299"/>
                <a:stretch>
                  <a:fillRect/>
                </a:stretch>
              </p:blipFill>
              <p:spPr>
                <a:xfrm>
                  <a:off x="368722" y="4614512"/>
                  <a:ext cx="45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6" name="Freihand 205">
                  <a:extLst>
                    <a:ext uri="{FF2B5EF4-FFF2-40B4-BE49-F238E27FC236}">
                      <a16:creationId xmlns:a16="http://schemas.microsoft.com/office/drawing/2014/main" id="{A181DAE3-8360-4C2A-B98D-1C394FD6983C}"/>
                    </a:ext>
                  </a:extLst>
                </p14:cNvPr>
                <p14:cNvContentPartPr/>
                <p14:nvPr/>
              </p14:nvContentPartPr>
              <p14:xfrm>
                <a:off x="171082" y="4476632"/>
                <a:ext cx="300240" cy="376560"/>
              </p14:xfrm>
            </p:contentPart>
          </mc:Choice>
          <mc:Fallback xmlns="">
            <p:pic>
              <p:nvPicPr>
                <p:cNvPr id="206" name="Freihand 205">
                  <a:extLst>
                    <a:ext uri="{FF2B5EF4-FFF2-40B4-BE49-F238E27FC236}">
                      <a16:creationId xmlns:a16="http://schemas.microsoft.com/office/drawing/2014/main" id="{A181DAE3-8360-4C2A-B98D-1C394FD6983C}"/>
                    </a:ext>
                  </a:extLst>
                </p:cNvPr>
                <p:cNvPicPr/>
                <p:nvPr/>
              </p:nvPicPr>
              <p:blipFill>
                <a:blip r:embed="rId301"/>
                <a:stretch>
                  <a:fillRect/>
                </a:stretch>
              </p:blipFill>
              <p:spPr>
                <a:xfrm>
                  <a:off x="166762" y="4472312"/>
                  <a:ext cx="3088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9" name="Freihand 208">
                  <a:extLst>
                    <a:ext uri="{FF2B5EF4-FFF2-40B4-BE49-F238E27FC236}">
                      <a16:creationId xmlns:a16="http://schemas.microsoft.com/office/drawing/2014/main" id="{FC9E9052-626F-489A-9649-BCB86AAF63CB}"/>
                    </a:ext>
                  </a:extLst>
                </p14:cNvPr>
                <p14:cNvContentPartPr/>
                <p14:nvPr/>
              </p14:nvContentPartPr>
              <p14:xfrm>
                <a:off x="670402" y="4555472"/>
                <a:ext cx="98640" cy="104400"/>
              </p14:xfrm>
            </p:contentPart>
          </mc:Choice>
          <mc:Fallback xmlns="">
            <p:pic>
              <p:nvPicPr>
                <p:cNvPr id="209" name="Freihand 208">
                  <a:extLst>
                    <a:ext uri="{FF2B5EF4-FFF2-40B4-BE49-F238E27FC236}">
                      <a16:creationId xmlns:a16="http://schemas.microsoft.com/office/drawing/2014/main" id="{FC9E9052-626F-489A-9649-BCB86AAF63CB}"/>
                    </a:ext>
                  </a:extLst>
                </p:cNvPr>
                <p:cNvPicPr/>
                <p:nvPr/>
              </p:nvPicPr>
              <p:blipFill>
                <a:blip r:embed="rId303"/>
                <a:stretch>
                  <a:fillRect/>
                </a:stretch>
              </p:blipFill>
              <p:spPr>
                <a:xfrm>
                  <a:off x="666082" y="4551152"/>
                  <a:ext cx="10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0" name="Freihand 209">
                  <a:extLst>
                    <a:ext uri="{FF2B5EF4-FFF2-40B4-BE49-F238E27FC236}">
                      <a16:creationId xmlns:a16="http://schemas.microsoft.com/office/drawing/2014/main" id="{8C17CD87-EB65-4FC4-9440-58AE39CC9023}"/>
                    </a:ext>
                  </a:extLst>
                </p14:cNvPr>
                <p14:cNvContentPartPr/>
                <p14:nvPr/>
              </p14:nvContentPartPr>
              <p14:xfrm>
                <a:off x="800002" y="4539992"/>
                <a:ext cx="89640" cy="122400"/>
              </p14:xfrm>
            </p:contentPart>
          </mc:Choice>
          <mc:Fallback xmlns="">
            <p:pic>
              <p:nvPicPr>
                <p:cNvPr id="210" name="Freihand 209">
                  <a:extLst>
                    <a:ext uri="{FF2B5EF4-FFF2-40B4-BE49-F238E27FC236}">
                      <a16:creationId xmlns:a16="http://schemas.microsoft.com/office/drawing/2014/main" id="{8C17CD87-EB65-4FC4-9440-58AE39CC9023}"/>
                    </a:ext>
                  </a:extLst>
                </p:cNvPr>
                <p:cNvPicPr/>
                <p:nvPr/>
              </p:nvPicPr>
              <p:blipFill>
                <a:blip r:embed="rId305"/>
                <a:stretch>
                  <a:fillRect/>
                </a:stretch>
              </p:blipFill>
              <p:spPr>
                <a:xfrm>
                  <a:off x="795682" y="4535672"/>
                  <a:ext cx="98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1" name="Freihand 210">
                  <a:extLst>
                    <a:ext uri="{FF2B5EF4-FFF2-40B4-BE49-F238E27FC236}">
                      <a16:creationId xmlns:a16="http://schemas.microsoft.com/office/drawing/2014/main" id="{ABC99D11-64EE-4A68-A57B-2F63E956C88A}"/>
                    </a:ext>
                  </a:extLst>
                </p14:cNvPr>
                <p14:cNvContentPartPr/>
                <p14:nvPr/>
              </p14:nvContentPartPr>
              <p14:xfrm>
                <a:off x="914482" y="4533872"/>
                <a:ext cx="83160" cy="95040"/>
              </p14:xfrm>
            </p:contentPart>
          </mc:Choice>
          <mc:Fallback xmlns="">
            <p:pic>
              <p:nvPicPr>
                <p:cNvPr id="211" name="Freihand 210">
                  <a:extLst>
                    <a:ext uri="{FF2B5EF4-FFF2-40B4-BE49-F238E27FC236}">
                      <a16:creationId xmlns:a16="http://schemas.microsoft.com/office/drawing/2014/main" id="{ABC99D11-64EE-4A68-A57B-2F63E956C88A}"/>
                    </a:ext>
                  </a:extLst>
                </p:cNvPr>
                <p:cNvPicPr/>
                <p:nvPr/>
              </p:nvPicPr>
              <p:blipFill>
                <a:blip r:embed="rId307"/>
                <a:stretch>
                  <a:fillRect/>
                </a:stretch>
              </p:blipFill>
              <p:spPr>
                <a:xfrm>
                  <a:off x="910162" y="4529552"/>
                  <a:ext cx="91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2" name="Freihand 211">
                  <a:extLst>
                    <a:ext uri="{FF2B5EF4-FFF2-40B4-BE49-F238E27FC236}">
                      <a16:creationId xmlns:a16="http://schemas.microsoft.com/office/drawing/2014/main" id="{C943E1CC-2AD9-4197-9F06-2460B08F6CD4}"/>
                    </a:ext>
                  </a:extLst>
                </p14:cNvPr>
                <p14:cNvContentPartPr/>
                <p14:nvPr/>
              </p14:nvContentPartPr>
              <p14:xfrm>
                <a:off x="1065682" y="4570232"/>
                <a:ext cx="6840" cy="12240"/>
              </p14:xfrm>
            </p:contentPart>
          </mc:Choice>
          <mc:Fallback xmlns="">
            <p:pic>
              <p:nvPicPr>
                <p:cNvPr id="212" name="Freihand 211">
                  <a:extLst>
                    <a:ext uri="{FF2B5EF4-FFF2-40B4-BE49-F238E27FC236}">
                      <a16:creationId xmlns:a16="http://schemas.microsoft.com/office/drawing/2014/main" id="{C943E1CC-2AD9-4197-9F06-2460B08F6CD4}"/>
                    </a:ext>
                  </a:extLst>
                </p:cNvPr>
                <p:cNvPicPr/>
                <p:nvPr/>
              </p:nvPicPr>
              <p:blipFill>
                <a:blip r:embed="rId105"/>
                <a:stretch>
                  <a:fillRect/>
                </a:stretch>
              </p:blipFill>
              <p:spPr>
                <a:xfrm>
                  <a:off x="1061362" y="4565912"/>
                  <a:ext cx="15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Freihand 212">
                  <a:extLst>
                    <a:ext uri="{FF2B5EF4-FFF2-40B4-BE49-F238E27FC236}">
                      <a16:creationId xmlns:a16="http://schemas.microsoft.com/office/drawing/2014/main" id="{B8AE5F47-3475-4FB9-9CCB-E2330BE93A21}"/>
                    </a:ext>
                  </a:extLst>
                </p14:cNvPr>
                <p14:cNvContentPartPr/>
                <p14:nvPr/>
              </p14:nvContentPartPr>
              <p14:xfrm>
                <a:off x="1134082" y="4500032"/>
                <a:ext cx="130320" cy="119160"/>
              </p14:xfrm>
            </p:contentPart>
          </mc:Choice>
          <mc:Fallback xmlns="">
            <p:pic>
              <p:nvPicPr>
                <p:cNvPr id="213" name="Freihand 212">
                  <a:extLst>
                    <a:ext uri="{FF2B5EF4-FFF2-40B4-BE49-F238E27FC236}">
                      <a16:creationId xmlns:a16="http://schemas.microsoft.com/office/drawing/2014/main" id="{B8AE5F47-3475-4FB9-9CCB-E2330BE93A21}"/>
                    </a:ext>
                  </a:extLst>
                </p:cNvPr>
                <p:cNvPicPr/>
                <p:nvPr/>
              </p:nvPicPr>
              <p:blipFill>
                <a:blip r:embed="rId310"/>
                <a:stretch>
                  <a:fillRect/>
                </a:stretch>
              </p:blipFill>
              <p:spPr>
                <a:xfrm>
                  <a:off x="1129762" y="4495712"/>
                  <a:ext cx="138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Freihand 213">
                  <a:extLst>
                    <a:ext uri="{FF2B5EF4-FFF2-40B4-BE49-F238E27FC236}">
                      <a16:creationId xmlns:a16="http://schemas.microsoft.com/office/drawing/2014/main" id="{EA25FE72-2E1C-43B6-9644-26D9F0746200}"/>
                    </a:ext>
                  </a:extLst>
                </p14:cNvPr>
                <p14:cNvContentPartPr/>
                <p14:nvPr/>
              </p14:nvContentPartPr>
              <p14:xfrm>
                <a:off x="1383922" y="4514792"/>
                <a:ext cx="18360" cy="106560"/>
              </p14:xfrm>
            </p:contentPart>
          </mc:Choice>
          <mc:Fallback xmlns="">
            <p:pic>
              <p:nvPicPr>
                <p:cNvPr id="214" name="Freihand 213">
                  <a:extLst>
                    <a:ext uri="{FF2B5EF4-FFF2-40B4-BE49-F238E27FC236}">
                      <a16:creationId xmlns:a16="http://schemas.microsoft.com/office/drawing/2014/main" id="{EA25FE72-2E1C-43B6-9644-26D9F0746200}"/>
                    </a:ext>
                  </a:extLst>
                </p:cNvPr>
                <p:cNvPicPr/>
                <p:nvPr/>
              </p:nvPicPr>
              <p:blipFill>
                <a:blip r:embed="rId312"/>
                <a:stretch>
                  <a:fillRect/>
                </a:stretch>
              </p:blipFill>
              <p:spPr>
                <a:xfrm>
                  <a:off x="1379602" y="4510472"/>
                  <a:ext cx="27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5" name="Freihand 214">
                  <a:extLst>
                    <a:ext uri="{FF2B5EF4-FFF2-40B4-BE49-F238E27FC236}">
                      <a16:creationId xmlns:a16="http://schemas.microsoft.com/office/drawing/2014/main" id="{D5F0E3C9-CBA8-4035-B117-6C2BBC2DF444}"/>
                    </a:ext>
                  </a:extLst>
                </p14:cNvPr>
                <p14:cNvContentPartPr/>
                <p14:nvPr/>
              </p14:nvContentPartPr>
              <p14:xfrm>
                <a:off x="1358362" y="4547912"/>
                <a:ext cx="106560" cy="19440"/>
              </p14:xfrm>
            </p:contentPart>
          </mc:Choice>
          <mc:Fallback xmlns="">
            <p:pic>
              <p:nvPicPr>
                <p:cNvPr id="215" name="Freihand 214">
                  <a:extLst>
                    <a:ext uri="{FF2B5EF4-FFF2-40B4-BE49-F238E27FC236}">
                      <a16:creationId xmlns:a16="http://schemas.microsoft.com/office/drawing/2014/main" id="{D5F0E3C9-CBA8-4035-B117-6C2BBC2DF444}"/>
                    </a:ext>
                  </a:extLst>
                </p:cNvPr>
                <p:cNvPicPr/>
                <p:nvPr/>
              </p:nvPicPr>
              <p:blipFill>
                <a:blip r:embed="rId314"/>
                <a:stretch>
                  <a:fillRect/>
                </a:stretch>
              </p:blipFill>
              <p:spPr>
                <a:xfrm>
                  <a:off x="1354042" y="4543592"/>
                  <a:ext cx="115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0" name="Freihand 219">
                  <a:extLst>
                    <a:ext uri="{FF2B5EF4-FFF2-40B4-BE49-F238E27FC236}">
                      <a16:creationId xmlns:a16="http://schemas.microsoft.com/office/drawing/2014/main" id="{C1D5D2E4-4EDC-4C7B-BAE8-33445DD3212B}"/>
                    </a:ext>
                  </a:extLst>
                </p14:cNvPr>
                <p14:cNvContentPartPr/>
                <p14:nvPr/>
              </p14:nvContentPartPr>
              <p14:xfrm>
                <a:off x="1820962" y="4536032"/>
                <a:ext cx="5040" cy="4680"/>
              </p14:xfrm>
            </p:contentPart>
          </mc:Choice>
          <mc:Fallback xmlns="">
            <p:pic>
              <p:nvPicPr>
                <p:cNvPr id="220" name="Freihand 219">
                  <a:extLst>
                    <a:ext uri="{FF2B5EF4-FFF2-40B4-BE49-F238E27FC236}">
                      <a16:creationId xmlns:a16="http://schemas.microsoft.com/office/drawing/2014/main" id="{C1D5D2E4-4EDC-4C7B-BAE8-33445DD3212B}"/>
                    </a:ext>
                  </a:extLst>
                </p:cNvPr>
                <p:cNvPicPr/>
                <p:nvPr/>
              </p:nvPicPr>
              <p:blipFill>
                <a:blip r:embed="rId316"/>
                <a:stretch>
                  <a:fillRect/>
                </a:stretch>
              </p:blipFill>
              <p:spPr>
                <a:xfrm>
                  <a:off x="1816642" y="4531712"/>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2" name="Freihand 221">
                  <a:extLst>
                    <a:ext uri="{FF2B5EF4-FFF2-40B4-BE49-F238E27FC236}">
                      <a16:creationId xmlns:a16="http://schemas.microsoft.com/office/drawing/2014/main" id="{E07FB221-811D-4B98-AF09-D27E944BB465}"/>
                    </a:ext>
                  </a:extLst>
                </p14:cNvPr>
                <p14:cNvContentPartPr/>
                <p14:nvPr/>
              </p14:nvContentPartPr>
              <p14:xfrm>
                <a:off x="1833922" y="4514072"/>
                <a:ext cx="20160" cy="20160"/>
              </p14:xfrm>
            </p:contentPart>
          </mc:Choice>
          <mc:Fallback xmlns="">
            <p:pic>
              <p:nvPicPr>
                <p:cNvPr id="222" name="Freihand 221">
                  <a:extLst>
                    <a:ext uri="{FF2B5EF4-FFF2-40B4-BE49-F238E27FC236}">
                      <a16:creationId xmlns:a16="http://schemas.microsoft.com/office/drawing/2014/main" id="{E07FB221-811D-4B98-AF09-D27E944BB465}"/>
                    </a:ext>
                  </a:extLst>
                </p:cNvPr>
                <p:cNvPicPr/>
                <p:nvPr/>
              </p:nvPicPr>
              <p:blipFill>
                <a:blip r:embed="rId318"/>
                <a:stretch>
                  <a:fillRect/>
                </a:stretch>
              </p:blipFill>
              <p:spPr>
                <a:xfrm>
                  <a:off x="1829602" y="4509752"/>
                  <a:ext cx="28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4" name="Freihand 223">
                  <a:extLst>
                    <a:ext uri="{FF2B5EF4-FFF2-40B4-BE49-F238E27FC236}">
                      <a16:creationId xmlns:a16="http://schemas.microsoft.com/office/drawing/2014/main" id="{685C644D-CC80-4AE7-A367-6DC53C459248}"/>
                    </a:ext>
                  </a:extLst>
                </p14:cNvPr>
                <p14:cNvContentPartPr/>
                <p14:nvPr/>
              </p14:nvContentPartPr>
              <p14:xfrm>
                <a:off x="1504882" y="4465832"/>
                <a:ext cx="106560" cy="144000"/>
              </p14:xfrm>
            </p:contentPart>
          </mc:Choice>
          <mc:Fallback xmlns="">
            <p:pic>
              <p:nvPicPr>
                <p:cNvPr id="224" name="Freihand 223">
                  <a:extLst>
                    <a:ext uri="{FF2B5EF4-FFF2-40B4-BE49-F238E27FC236}">
                      <a16:creationId xmlns:a16="http://schemas.microsoft.com/office/drawing/2014/main" id="{685C644D-CC80-4AE7-A367-6DC53C459248}"/>
                    </a:ext>
                  </a:extLst>
                </p:cNvPr>
                <p:cNvPicPr/>
                <p:nvPr/>
              </p:nvPicPr>
              <p:blipFill>
                <a:blip r:embed="rId320"/>
                <a:stretch>
                  <a:fillRect/>
                </a:stretch>
              </p:blipFill>
              <p:spPr>
                <a:xfrm>
                  <a:off x="1500562" y="4461512"/>
                  <a:ext cx="115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5" name="Freihand 224">
                  <a:extLst>
                    <a:ext uri="{FF2B5EF4-FFF2-40B4-BE49-F238E27FC236}">
                      <a16:creationId xmlns:a16="http://schemas.microsoft.com/office/drawing/2014/main" id="{E8A8A0EE-EC54-4639-938B-77BDBCEB7A52}"/>
                    </a:ext>
                  </a:extLst>
                </p14:cNvPr>
                <p14:cNvContentPartPr/>
                <p14:nvPr/>
              </p14:nvContentPartPr>
              <p14:xfrm>
                <a:off x="1577962" y="4457552"/>
                <a:ext cx="83880" cy="143640"/>
              </p14:xfrm>
            </p:contentPart>
          </mc:Choice>
          <mc:Fallback xmlns="">
            <p:pic>
              <p:nvPicPr>
                <p:cNvPr id="225" name="Freihand 224">
                  <a:extLst>
                    <a:ext uri="{FF2B5EF4-FFF2-40B4-BE49-F238E27FC236}">
                      <a16:creationId xmlns:a16="http://schemas.microsoft.com/office/drawing/2014/main" id="{E8A8A0EE-EC54-4639-938B-77BDBCEB7A52}"/>
                    </a:ext>
                  </a:extLst>
                </p:cNvPr>
                <p:cNvPicPr/>
                <p:nvPr/>
              </p:nvPicPr>
              <p:blipFill>
                <a:blip r:embed="rId322"/>
                <a:stretch>
                  <a:fillRect/>
                </a:stretch>
              </p:blipFill>
              <p:spPr>
                <a:xfrm>
                  <a:off x="1573642" y="4453232"/>
                  <a:ext cx="9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6" name="Freihand 225">
                  <a:extLst>
                    <a:ext uri="{FF2B5EF4-FFF2-40B4-BE49-F238E27FC236}">
                      <a16:creationId xmlns:a16="http://schemas.microsoft.com/office/drawing/2014/main" id="{BEC20716-5736-484D-B904-4987A29ED0E2}"/>
                    </a:ext>
                  </a:extLst>
                </p14:cNvPr>
                <p14:cNvContentPartPr/>
                <p14:nvPr/>
              </p14:nvContentPartPr>
              <p14:xfrm>
                <a:off x="1666522" y="4462952"/>
                <a:ext cx="73800" cy="100440"/>
              </p14:xfrm>
            </p:contentPart>
          </mc:Choice>
          <mc:Fallback xmlns="">
            <p:pic>
              <p:nvPicPr>
                <p:cNvPr id="226" name="Freihand 225">
                  <a:extLst>
                    <a:ext uri="{FF2B5EF4-FFF2-40B4-BE49-F238E27FC236}">
                      <a16:creationId xmlns:a16="http://schemas.microsoft.com/office/drawing/2014/main" id="{BEC20716-5736-484D-B904-4987A29ED0E2}"/>
                    </a:ext>
                  </a:extLst>
                </p:cNvPr>
                <p:cNvPicPr/>
                <p:nvPr/>
              </p:nvPicPr>
              <p:blipFill>
                <a:blip r:embed="rId324"/>
                <a:stretch>
                  <a:fillRect/>
                </a:stretch>
              </p:blipFill>
              <p:spPr>
                <a:xfrm>
                  <a:off x="1662202" y="4458632"/>
                  <a:ext cx="82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7" name="Freihand 226">
                  <a:extLst>
                    <a:ext uri="{FF2B5EF4-FFF2-40B4-BE49-F238E27FC236}">
                      <a16:creationId xmlns:a16="http://schemas.microsoft.com/office/drawing/2014/main" id="{3B654CE7-DB86-4027-BD31-333CBC9ACE28}"/>
                    </a:ext>
                  </a:extLst>
                </p14:cNvPr>
                <p14:cNvContentPartPr/>
                <p14:nvPr/>
              </p14:nvContentPartPr>
              <p14:xfrm>
                <a:off x="1895122" y="4450352"/>
                <a:ext cx="97920" cy="140760"/>
              </p14:xfrm>
            </p:contentPart>
          </mc:Choice>
          <mc:Fallback xmlns="">
            <p:pic>
              <p:nvPicPr>
                <p:cNvPr id="227" name="Freihand 226">
                  <a:extLst>
                    <a:ext uri="{FF2B5EF4-FFF2-40B4-BE49-F238E27FC236}">
                      <a16:creationId xmlns:a16="http://schemas.microsoft.com/office/drawing/2014/main" id="{3B654CE7-DB86-4027-BD31-333CBC9ACE28}"/>
                    </a:ext>
                  </a:extLst>
                </p:cNvPr>
                <p:cNvPicPr/>
                <p:nvPr/>
              </p:nvPicPr>
              <p:blipFill>
                <a:blip r:embed="rId326"/>
                <a:stretch>
                  <a:fillRect/>
                </a:stretch>
              </p:blipFill>
              <p:spPr>
                <a:xfrm>
                  <a:off x="1890802" y="4446032"/>
                  <a:ext cx="106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8" name="Freihand 227">
                  <a:extLst>
                    <a:ext uri="{FF2B5EF4-FFF2-40B4-BE49-F238E27FC236}">
                      <a16:creationId xmlns:a16="http://schemas.microsoft.com/office/drawing/2014/main" id="{0AF30217-94CE-4E6F-AB9E-C864B485E7BE}"/>
                    </a:ext>
                  </a:extLst>
                </p14:cNvPr>
                <p14:cNvContentPartPr/>
                <p14:nvPr/>
              </p14:nvContentPartPr>
              <p14:xfrm>
                <a:off x="2147482" y="4471952"/>
                <a:ext cx="125640" cy="6840"/>
              </p14:xfrm>
            </p:contentPart>
          </mc:Choice>
          <mc:Fallback xmlns="">
            <p:pic>
              <p:nvPicPr>
                <p:cNvPr id="228" name="Freihand 227">
                  <a:extLst>
                    <a:ext uri="{FF2B5EF4-FFF2-40B4-BE49-F238E27FC236}">
                      <a16:creationId xmlns:a16="http://schemas.microsoft.com/office/drawing/2014/main" id="{0AF30217-94CE-4E6F-AB9E-C864B485E7BE}"/>
                    </a:ext>
                  </a:extLst>
                </p:cNvPr>
                <p:cNvPicPr/>
                <p:nvPr/>
              </p:nvPicPr>
              <p:blipFill>
                <a:blip r:embed="rId328"/>
                <a:stretch>
                  <a:fillRect/>
                </a:stretch>
              </p:blipFill>
              <p:spPr>
                <a:xfrm>
                  <a:off x="2143162" y="4467632"/>
                  <a:ext cx="134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9" name="Freihand 228">
                  <a:extLst>
                    <a:ext uri="{FF2B5EF4-FFF2-40B4-BE49-F238E27FC236}">
                      <a16:creationId xmlns:a16="http://schemas.microsoft.com/office/drawing/2014/main" id="{9968E871-7AAB-4AB2-8F34-51F7C1D55652}"/>
                    </a:ext>
                  </a:extLst>
                </p14:cNvPr>
                <p14:cNvContentPartPr/>
                <p14:nvPr/>
              </p14:nvContentPartPr>
              <p14:xfrm>
                <a:off x="2152882" y="4511192"/>
                <a:ext cx="127080" cy="4320"/>
              </p14:xfrm>
            </p:contentPart>
          </mc:Choice>
          <mc:Fallback xmlns="">
            <p:pic>
              <p:nvPicPr>
                <p:cNvPr id="229" name="Freihand 228">
                  <a:extLst>
                    <a:ext uri="{FF2B5EF4-FFF2-40B4-BE49-F238E27FC236}">
                      <a16:creationId xmlns:a16="http://schemas.microsoft.com/office/drawing/2014/main" id="{9968E871-7AAB-4AB2-8F34-51F7C1D55652}"/>
                    </a:ext>
                  </a:extLst>
                </p:cNvPr>
                <p:cNvPicPr/>
                <p:nvPr/>
              </p:nvPicPr>
              <p:blipFill>
                <a:blip r:embed="rId330"/>
                <a:stretch>
                  <a:fillRect/>
                </a:stretch>
              </p:blipFill>
              <p:spPr>
                <a:xfrm>
                  <a:off x="2148562" y="4506872"/>
                  <a:ext cx="135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1" name="Freihand 230">
                  <a:extLst>
                    <a:ext uri="{FF2B5EF4-FFF2-40B4-BE49-F238E27FC236}">
                      <a16:creationId xmlns:a16="http://schemas.microsoft.com/office/drawing/2014/main" id="{9DB1187C-B1D1-4B89-8282-2147CFA5154C}"/>
                    </a:ext>
                  </a:extLst>
                </p14:cNvPr>
                <p14:cNvContentPartPr/>
                <p14:nvPr/>
              </p14:nvContentPartPr>
              <p14:xfrm>
                <a:off x="2411002" y="4380152"/>
                <a:ext cx="107280" cy="141120"/>
              </p14:xfrm>
            </p:contentPart>
          </mc:Choice>
          <mc:Fallback xmlns="">
            <p:pic>
              <p:nvPicPr>
                <p:cNvPr id="231" name="Freihand 230">
                  <a:extLst>
                    <a:ext uri="{FF2B5EF4-FFF2-40B4-BE49-F238E27FC236}">
                      <a16:creationId xmlns:a16="http://schemas.microsoft.com/office/drawing/2014/main" id="{9DB1187C-B1D1-4B89-8282-2147CFA5154C}"/>
                    </a:ext>
                  </a:extLst>
                </p:cNvPr>
                <p:cNvPicPr/>
                <p:nvPr/>
              </p:nvPicPr>
              <p:blipFill>
                <a:blip r:embed="rId332"/>
                <a:stretch>
                  <a:fillRect/>
                </a:stretch>
              </p:blipFill>
              <p:spPr>
                <a:xfrm>
                  <a:off x="2406682" y="4375832"/>
                  <a:ext cx="115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2" name="Freihand 231">
                  <a:extLst>
                    <a:ext uri="{FF2B5EF4-FFF2-40B4-BE49-F238E27FC236}">
                      <a16:creationId xmlns:a16="http://schemas.microsoft.com/office/drawing/2014/main" id="{291ED361-5D11-42C6-A4A5-71ED0649096B}"/>
                    </a:ext>
                  </a:extLst>
                </p14:cNvPr>
                <p14:cNvContentPartPr/>
                <p14:nvPr/>
              </p14:nvContentPartPr>
              <p14:xfrm>
                <a:off x="2406682" y="4351712"/>
                <a:ext cx="152640" cy="14760"/>
              </p14:xfrm>
            </p:contentPart>
          </mc:Choice>
          <mc:Fallback xmlns="">
            <p:pic>
              <p:nvPicPr>
                <p:cNvPr id="232" name="Freihand 231">
                  <a:extLst>
                    <a:ext uri="{FF2B5EF4-FFF2-40B4-BE49-F238E27FC236}">
                      <a16:creationId xmlns:a16="http://schemas.microsoft.com/office/drawing/2014/main" id="{291ED361-5D11-42C6-A4A5-71ED0649096B}"/>
                    </a:ext>
                  </a:extLst>
                </p:cNvPr>
                <p:cNvPicPr/>
                <p:nvPr/>
              </p:nvPicPr>
              <p:blipFill>
                <a:blip r:embed="rId334"/>
                <a:stretch>
                  <a:fillRect/>
                </a:stretch>
              </p:blipFill>
              <p:spPr>
                <a:xfrm>
                  <a:off x="2402362" y="4347392"/>
                  <a:ext cx="161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3" name="Freihand 232">
                  <a:extLst>
                    <a:ext uri="{FF2B5EF4-FFF2-40B4-BE49-F238E27FC236}">
                      <a16:creationId xmlns:a16="http://schemas.microsoft.com/office/drawing/2014/main" id="{8D968D46-177D-4C6B-B448-7E4D2326259C}"/>
                    </a:ext>
                  </a:extLst>
                </p14:cNvPr>
                <p14:cNvContentPartPr/>
                <p14:nvPr/>
              </p14:nvContentPartPr>
              <p14:xfrm>
                <a:off x="2615842" y="4326872"/>
                <a:ext cx="78480" cy="177480"/>
              </p14:xfrm>
            </p:contentPart>
          </mc:Choice>
          <mc:Fallback xmlns="">
            <p:pic>
              <p:nvPicPr>
                <p:cNvPr id="233" name="Freihand 232">
                  <a:extLst>
                    <a:ext uri="{FF2B5EF4-FFF2-40B4-BE49-F238E27FC236}">
                      <a16:creationId xmlns:a16="http://schemas.microsoft.com/office/drawing/2014/main" id="{8D968D46-177D-4C6B-B448-7E4D2326259C}"/>
                    </a:ext>
                  </a:extLst>
                </p:cNvPr>
                <p:cNvPicPr/>
                <p:nvPr/>
              </p:nvPicPr>
              <p:blipFill>
                <a:blip r:embed="rId336"/>
                <a:stretch>
                  <a:fillRect/>
                </a:stretch>
              </p:blipFill>
              <p:spPr>
                <a:xfrm>
                  <a:off x="2611522" y="4322552"/>
                  <a:ext cx="87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4" name="Freihand 233">
                  <a:extLst>
                    <a:ext uri="{FF2B5EF4-FFF2-40B4-BE49-F238E27FC236}">
                      <a16:creationId xmlns:a16="http://schemas.microsoft.com/office/drawing/2014/main" id="{AB5E21C6-C178-4812-84A8-AFE4E3E36F18}"/>
                    </a:ext>
                  </a:extLst>
                </p14:cNvPr>
                <p14:cNvContentPartPr/>
                <p14:nvPr/>
              </p14:nvContentPartPr>
              <p14:xfrm>
                <a:off x="2759482" y="4352792"/>
                <a:ext cx="123120" cy="125640"/>
              </p14:xfrm>
            </p:contentPart>
          </mc:Choice>
          <mc:Fallback xmlns="">
            <p:pic>
              <p:nvPicPr>
                <p:cNvPr id="234" name="Freihand 233">
                  <a:extLst>
                    <a:ext uri="{FF2B5EF4-FFF2-40B4-BE49-F238E27FC236}">
                      <a16:creationId xmlns:a16="http://schemas.microsoft.com/office/drawing/2014/main" id="{AB5E21C6-C178-4812-84A8-AFE4E3E36F18}"/>
                    </a:ext>
                  </a:extLst>
                </p:cNvPr>
                <p:cNvPicPr/>
                <p:nvPr/>
              </p:nvPicPr>
              <p:blipFill>
                <a:blip r:embed="rId338"/>
                <a:stretch>
                  <a:fillRect/>
                </a:stretch>
              </p:blipFill>
              <p:spPr>
                <a:xfrm>
                  <a:off x="2755162" y="4348472"/>
                  <a:ext cx="131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9" name="Freihand 268">
                  <a:extLst>
                    <a:ext uri="{FF2B5EF4-FFF2-40B4-BE49-F238E27FC236}">
                      <a16:creationId xmlns:a16="http://schemas.microsoft.com/office/drawing/2014/main" id="{B0804711-BFA0-4995-BC39-00574660A94F}"/>
                    </a:ext>
                  </a:extLst>
                </p14:cNvPr>
                <p14:cNvContentPartPr/>
                <p14:nvPr/>
              </p14:nvContentPartPr>
              <p14:xfrm>
                <a:off x="287362" y="4992872"/>
                <a:ext cx="72000" cy="130680"/>
              </p14:xfrm>
            </p:contentPart>
          </mc:Choice>
          <mc:Fallback xmlns="">
            <p:pic>
              <p:nvPicPr>
                <p:cNvPr id="269" name="Freihand 268">
                  <a:extLst>
                    <a:ext uri="{FF2B5EF4-FFF2-40B4-BE49-F238E27FC236}">
                      <a16:creationId xmlns:a16="http://schemas.microsoft.com/office/drawing/2014/main" id="{B0804711-BFA0-4995-BC39-00574660A94F}"/>
                    </a:ext>
                  </a:extLst>
                </p:cNvPr>
                <p:cNvPicPr/>
                <p:nvPr/>
              </p:nvPicPr>
              <p:blipFill>
                <a:blip r:embed="rId340"/>
                <a:stretch>
                  <a:fillRect/>
                </a:stretch>
              </p:blipFill>
              <p:spPr>
                <a:xfrm>
                  <a:off x="283042" y="4988552"/>
                  <a:ext cx="80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0" name="Freihand 269">
                  <a:extLst>
                    <a:ext uri="{FF2B5EF4-FFF2-40B4-BE49-F238E27FC236}">
                      <a16:creationId xmlns:a16="http://schemas.microsoft.com/office/drawing/2014/main" id="{21B440BF-B823-4D3B-9746-5797D1C63CDF}"/>
                    </a:ext>
                  </a:extLst>
                </p14:cNvPr>
                <p14:cNvContentPartPr/>
                <p14:nvPr/>
              </p14:nvContentPartPr>
              <p14:xfrm>
                <a:off x="294562" y="4950032"/>
                <a:ext cx="91080" cy="29520"/>
              </p14:xfrm>
            </p:contentPart>
          </mc:Choice>
          <mc:Fallback xmlns="">
            <p:pic>
              <p:nvPicPr>
                <p:cNvPr id="270" name="Freihand 269">
                  <a:extLst>
                    <a:ext uri="{FF2B5EF4-FFF2-40B4-BE49-F238E27FC236}">
                      <a16:creationId xmlns:a16="http://schemas.microsoft.com/office/drawing/2014/main" id="{21B440BF-B823-4D3B-9746-5797D1C63CDF}"/>
                    </a:ext>
                  </a:extLst>
                </p:cNvPr>
                <p:cNvPicPr/>
                <p:nvPr/>
              </p:nvPicPr>
              <p:blipFill>
                <a:blip r:embed="rId342"/>
                <a:stretch>
                  <a:fillRect/>
                </a:stretch>
              </p:blipFill>
              <p:spPr>
                <a:xfrm>
                  <a:off x="290242" y="4945712"/>
                  <a:ext cx="99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1" name="Freihand 270">
                  <a:extLst>
                    <a:ext uri="{FF2B5EF4-FFF2-40B4-BE49-F238E27FC236}">
                      <a16:creationId xmlns:a16="http://schemas.microsoft.com/office/drawing/2014/main" id="{9973E1B0-2961-4661-96ED-C0F64924A70C}"/>
                    </a:ext>
                  </a:extLst>
                </p14:cNvPr>
                <p14:cNvContentPartPr/>
                <p14:nvPr/>
              </p14:nvContentPartPr>
              <p14:xfrm>
                <a:off x="211762" y="4890992"/>
                <a:ext cx="236520" cy="305280"/>
              </p14:xfrm>
            </p:contentPart>
          </mc:Choice>
          <mc:Fallback xmlns="">
            <p:pic>
              <p:nvPicPr>
                <p:cNvPr id="271" name="Freihand 270">
                  <a:extLst>
                    <a:ext uri="{FF2B5EF4-FFF2-40B4-BE49-F238E27FC236}">
                      <a16:creationId xmlns:a16="http://schemas.microsoft.com/office/drawing/2014/main" id="{9973E1B0-2961-4661-96ED-C0F64924A70C}"/>
                    </a:ext>
                  </a:extLst>
                </p:cNvPr>
                <p:cNvPicPr/>
                <p:nvPr/>
              </p:nvPicPr>
              <p:blipFill>
                <a:blip r:embed="rId344"/>
                <a:stretch>
                  <a:fillRect/>
                </a:stretch>
              </p:blipFill>
              <p:spPr>
                <a:xfrm>
                  <a:off x="207442" y="4886672"/>
                  <a:ext cx="2451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3" name="Freihand 272">
                  <a:extLst>
                    <a:ext uri="{FF2B5EF4-FFF2-40B4-BE49-F238E27FC236}">
                      <a16:creationId xmlns:a16="http://schemas.microsoft.com/office/drawing/2014/main" id="{6944DE48-409D-48D7-810A-7C5B88A0D2E9}"/>
                    </a:ext>
                  </a:extLst>
                </p14:cNvPr>
                <p14:cNvContentPartPr/>
                <p14:nvPr/>
              </p14:nvContentPartPr>
              <p14:xfrm>
                <a:off x="673282" y="4916552"/>
                <a:ext cx="112320" cy="101520"/>
              </p14:xfrm>
            </p:contentPart>
          </mc:Choice>
          <mc:Fallback xmlns="">
            <p:pic>
              <p:nvPicPr>
                <p:cNvPr id="273" name="Freihand 272">
                  <a:extLst>
                    <a:ext uri="{FF2B5EF4-FFF2-40B4-BE49-F238E27FC236}">
                      <a16:creationId xmlns:a16="http://schemas.microsoft.com/office/drawing/2014/main" id="{6944DE48-409D-48D7-810A-7C5B88A0D2E9}"/>
                    </a:ext>
                  </a:extLst>
                </p:cNvPr>
                <p:cNvPicPr/>
                <p:nvPr/>
              </p:nvPicPr>
              <p:blipFill>
                <a:blip r:embed="rId346"/>
                <a:stretch>
                  <a:fillRect/>
                </a:stretch>
              </p:blipFill>
              <p:spPr>
                <a:xfrm>
                  <a:off x="668962" y="4912232"/>
                  <a:ext cx="120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4" name="Freihand 273">
                  <a:extLst>
                    <a:ext uri="{FF2B5EF4-FFF2-40B4-BE49-F238E27FC236}">
                      <a16:creationId xmlns:a16="http://schemas.microsoft.com/office/drawing/2014/main" id="{2AC61AC7-FD1D-4564-9DD0-83C952FD01FC}"/>
                    </a:ext>
                  </a:extLst>
                </p14:cNvPr>
                <p14:cNvContentPartPr/>
                <p14:nvPr/>
              </p14:nvContentPartPr>
              <p14:xfrm>
                <a:off x="807922" y="4919072"/>
                <a:ext cx="86760" cy="95760"/>
              </p14:xfrm>
            </p:contentPart>
          </mc:Choice>
          <mc:Fallback xmlns="">
            <p:pic>
              <p:nvPicPr>
                <p:cNvPr id="274" name="Freihand 273">
                  <a:extLst>
                    <a:ext uri="{FF2B5EF4-FFF2-40B4-BE49-F238E27FC236}">
                      <a16:creationId xmlns:a16="http://schemas.microsoft.com/office/drawing/2014/main" id="{2AC61AC7-FD1D-4564-9DD0-83C952FD01FC}"/>
                    </a:ext>
                  </a:extLst>
                </p:cNvPr>
                <p:cNvPicPr/>
                <p:nvPr/>
              </p:nvPicPr>
              <p:blipFill>
                <a:blip r:embed="rId348"/>
                <a:stretch>
                  <a:fillRect/>
                </a:stretch>
              </p:blipFill>
              <p:spPr>
                <a:xfrm>
                  <a:off x="803602" y="4914752"/>
                  <a:ext cx="95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5" name="Freihand 274">
                  <a:extLst>
                    <a:ext uri="{FF2B5EF4-FFF2-40B4-BE49-F238E27FC236}">
                      <a16:creationId xmlns:a16="http://schemas.microsoft.com/office/drawing/2014/main" id="{CF4BD186-C2AE-40F4-BD10-3A5EEE12634C}"/>
                    </a:ext>
                  </a:extLst>
                </p14:cNvPr>
                <p14:cNvContentPartPr/>
                <p14:nvPr/>
              </p14:nvContentPartPr>
              <p14:xfrm>
                <a:off x="920602" y="4900712"/>
                <a:ext cx="70560" cy="91800"/>
              </p14:xfrm>
            </p:contentPart>
          </mc:Choice>
          <mc:Fallback xmlns="">
            <p:pic>
              <p:nvPicPr>
                <p:cNvPr id="275" name="Freihand 274">
                  <a:extLst>
                    <a:ext uri="{FF2B5EF4-FFF2-40B4-BE49-F238E27FC236}">
                      <a16:creationId xmlns:a16="http://schemas.microsoft.com/office/drawing/2014/main" id="{CF4BD186-C2AE-40F4-BD10-3A5EEE12634C}"/>
                    </a:ext>
                  </a:extLst>
                </p:cNvPr>
                <p:cNvPicPr/>
                <p:nvPr/>
              </p:nvPicPr>
              <p:blipFill>
                <a:blip r:embed="rId350"/>
                <a:stretch>
                  <a:fillRect/>
                </a:stretch>
              </p:blipFill>
              <p:spPr>
                <a:xfrm>
                  <a:off x="916282" y="4896392"/>
                  <a:ext cx="79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6" name="Freihand 275">
                  <a:extLst>
                    <a:ext uri="{FF2B5EF4-FFF2-40B4-BE49-F238E27FC236}">
                      <a16:creationId xmlns:a16="http://schemas.microsoft.com/office/drawing/2014/main" id="{4275A50D-1BE7-4D70-A5D8-60C1364151F7}"/>
                    </a:ext>
                  </a:extLst>
                </p14:cNvPr>
                <p14:cNvContentPartPr/>
                <p14:nvPr/>
              </p14:nvContentPartPr>
              <p14:xfrm>
                <a:off x="1062082" y="4924472"/>
                <a:ext cx="33120" cy="26640"/>
              </p14:xfrm>
            </p:contentPart>
          </mc:Choice>
          <mc:Fallback xmlns="">
            <p:pic>
              <p:nvPicPr>
                <p:cNvPr id="276" name="Freihand 275">
                  <a:extLst>
                    <a:ext uri="{FF2B5EF4-FFF2-40B4-BE49-F238E27FC236}">
                      <a16:creationId xmlns:a16="http://schemas.microsoft.com/office/drawing/2014/main" id="{4275A50D-1BE7-4D70-A5D8-60C1364151F7}"/>
                    </a:ext>
                  </a:extLst>
                </p:cNvPr>
                <p:cNvPicPr/>
                <p:nvPr/>
              </p:nvPicPr>
              <p:blipFill>
                <a:blip r:embed="rId352"/>
                <a:stretch>
                  <a:fillRect/>
                </a:stretch>
              </p:blipFill>
              <p:spPr>
                <a:xfrm>
                  <a:off x="1057762" y="4920152"/>
                  <a:ext cx="41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8" name="Freihand 277">
                  <a:extLst>
                    <a:ext uri="{FF2B5EF4-FFF2-40B4-BE49-F238E27FC236}">
                      <a16:creationId xmlns:a16="http://schemas.microsoft.com/office/drawing/2014/main" id="{B9053E4B-2940-4944-B531-D00CABFE796E}"/>
                    </a:ext>
                  </a:extLst>
                </p14:cNvPr>
                <p14:cNvContentPartPr/>
                <p14:nvPr/>
              </p14:nvContentPartPr>
              <p14:xfrm>
                <a:off x="1230202" y="4809632"/>
                <a:ext cx="78120" cy="109800"/>
              </p14:xfrm>
            </p:contentPart>
          </mc:Choice>
          <mc:Fallback xmlns="">
            <p:pic>
              <p:nvPicPr>
                <p:cNvPr id="278" name="Freihand 277">
                  <a:extLst>
                    <a:ext uri="{FF2B5EF4-FFF2-40B4-BE49-F238E27FC236}">
                      <a16:creationId xmlns:a16="http://schemas.microsoft.com/office/drawing/2014/main" id="{B9053E4B-2940-4944-B531-D00CABFE796E}"/>
                    </a:ext>
                  </a:extLst>
                </p:cNvPr>
                <p:cNvPicPr/>
                <p:nvPr/>
              </p:nvPicPr>
              <p:blipFill>
                <a:blip r:embed="rId354"/>
                <a:stretch>
                  <a:fillRect/>
                </a:stretch>
              </p:blipFill>
              <p:spPr>
                <a:xfrm>
                  <a:off x="1225882" y="4805312"/>
                  <a:ext cx="86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9" name="Freihand 278">
                  <a:extLst>
                    <a:ext uri="{FF2B5EF4-FFF2-40B4-BE49-F238E27FC236}">
                      <a16:creationId xmlns:a16="http://schemas.microsoft.com/office/drawing/2014/main" id="{B99742CA-3063-49AC-9215-7AF91CD6D0FB}"/>
                    </a:ext>
                  </a:extLst>
                </p14:cNvPr>
                <p14:cNvContentPartPr/>
                <p14:nvPr/>
              </p14:nvContentPartPr>
              <p14:xfrm>
                <a:off x="1250362" y="4785512"/>
                <a:ext cx="112320" cy="18720"/>
              </p14:xfrm>
            </p:contentPart>
          </mc:Choice>
          <mc:Fallback xmlns="">
            <p:pic>
              <p:nvPicPr>
                <p:cNvPr id="279" name="Freihand 278">
                  <a:extLst>
                    <a:ext uri="{FF2B5EF4-FFF2-40B4-BE49-F238E27FC236}">
                      <a16:creationId xmlns:a16="http://schemas.microsoft.com/office/drawing/2014/main" id="{B99742CA-3063-49AC-9215-7AF91CD6D0FB}"/>
                    </a:ext>
                  </a:extLst>
                </p:cNvPr>
                <p:cNvPicPr/>
                <p:nvPr/>
              </p:nvPicPr>
              <p:blipFill>
                <a:blip r:embed="rId356"/>
                <a:stretch>
                  <a:fillRect/>
                </a:stretch>
              </p:blipFill>
              <p:spPr>
                <a:xfrm>
                  <a:off x="1246042" y="4781192"/>
                  <a:ext cx="120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0" name="Freihand 279">
                  <a:extLst>
                    <a:ext uri="{FF2B5EF4-FFF2-40B4-BE49-F238E27FC236}">
                      <a16:creationId xmlns:a16="http://schemas.microsoft.com/office/drawing/2014/main" id="{2FB2853E-581A-4B35-948E-A04A6429F4EB}"/>
                    </a:ext>
                  </a:extLst>
                </p14:cNvPr>
                <p14:cNvContentPartPr/>
                <p14:nvPr/>
              </p14:nvContentPartPr>
              <p14:xfrm>
                <a:off x="1374202" y="4799192"/>
                <a:ext cx="79560" cy="69120"/>
              </p14:xfrm>
            </p:contentPart>
          </mc:Choice>
          <mc:Fallback xmlns="">
            <p:pic>
              <p:nvPicPr>
                <p:cNvPr id="280" name="Freihand 279">
                  <a:extLst>
                    <a:ext uri="{FF2B5EF4-FFF2-40B4-BE49-F238E27FC236}">
                      <a16:creationId xmlns:a16="http://schemas.microsoft.com/office/drawing/2014/main" id="{2FB2853E-581A-4B35-948E-A04A6429F4EB}"/>
                    </a:ext>
                  </a:extLst>
                </p:cNvPr>
                <p:cNvPicPr/>
                <p:nvPr/>
              </p:nvPicPr>
              <p:blipFill>
                <a:blip r:embed="rId358"/>
                <a:stretch>
                  <a:fillRect/>
                </a:stretch>
              </p:blipFill>
              <p:spPr>
                <a:xfrm>
                  <a:off x="1369882" y="4794872"/>
                  <a:ext cx="88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81" name="Freihand 280">
                  <a:extLst>
                    <a:ext uri="{FF2B5EF4-FFF2-40B4-BE49-F238E27FC236}">
                      <a16:creationId xmlns:a16="http://schemas.microsoft.com/office/drawing/2014/main" id="{B9EB4BC1-CF2C-47E5-98C5-7DCD6A0D6E1A}"/>
                    </a:ext>
                  </a:extLst>
                </p14:cNvPr>
                <p14:cNvContentPartPr/>
                <p14:nvPr/>
              </p14:nvContentPartPr>
              <p14:xfrm>
                <a:off x="1504882" y="4768592"/>
                <a:ext cx="65160" cy="80640"/>
              </p14:xfrm>
            </p:contentPart>
          </mc:Choice>
          <mc:Fallback xmlns="">
            <p:pic>
              <p:nvPicPr>
                <p:cNvPr id="281" name="Freihand 280">
                  <a:extLst>
                    <a:ext uri="{FF2B5EF4-FFF2-40B4-BE49-F238E27FC236}">
                      <a16:creationId xmlns:a16="http://schemas.microsoft.com/office/drawing/2014/main" id="{B9EB4BC1-CF2C-47E5-98C5-7DCD6A0D6E1A}"/>
                    </a:ext>
                  </a:extLst>
                </p:cNvPr>
                <p:cNvPicPr/>
                <p:nvPr/>
              </p:nvPicPr>
              <p:blipFill>
                <a:blip r:embed="rId360"/>
                <a:stretch>
                  <a:fillRect/>
                </a:stretch>
              </p:blipFill>
              <p:spPr>
                <a:xfrm>
                  <a:off x="1500562" y="4764272"/>
                  <a:ext cx="73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2" name="Freihand 281">
                  <a:extLst>
                    <a:ext uri="{FF2B5EF4-FFF2-40B4-BE49-F238E27FC236}">
                      <a16:creationId xmlns:a16="http://schemas.microsoft.com/office/drawing/2014/main" id="{DB215734-94BD-4845-8128-E4DDC6ED3245}"/>
                    </a:ext>
                  </a:extLst>
                </p14:cNvPr>
                <p14:cNvContentPartPr/>
                <p14:nvPr/>
              </p14:nvContentPartPr>
              <p14:xfrm>
                <a:off x="1209322" y="4898552"/>
                <a:ext cx="360720" cy="64080"/>
              </p14:xfrm>
            </p:contentPart>
          </mc:Choice>
          <mc:Fallback xmlns="">
            <p:pic>
              <p:nvPicPr>
                <p:cNvPr id="282" name="Freihand 281">
                  <a:extLst>
                    <a:ext uri="{FF2B5EF4-FFF2-40B4-BE49-F238E27FC236}">
                      <a16:creationId xmlns:a16="http://schemas.microsoft.com/office/drawing/2014/main" id="{DB215734-94BD-4845-8128-E4DDC6ED3245}"/>
                    </a:ext>
                  </a:extLst>
                </p:cNvPr>
                <p:cNvPicPr/>
                <p:nvPr/>
              </p:nvPicPr>
              <p:blipFill>
                <a:blip r:embed="rId362"/>
                <a:stretch>
                  <a:fillRect/>
                </a:stretch>
              </p:blipFill>
              <p:spPr>
                <a:xfrm>
                  <a:off x="1205002" y="4894232"/>
                  <a:ext cx="369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3" name="Freihand 282">
                  <a:extLst>
                    <a:ext uri="{FF2B5EF4-FFF2-40B4-BE49-F238E27FC236}">
                      <a16:creationId xmlns:a16="http://schemas.microsoft.com/office/drawing/2014/main" id="{5AD40992-EBE1-4B4B-A652-BA0C00C3C611}"/>
                    </a:ext>
                  </a:extLst>
                </p14:cNvPr>
                <p14:cNvContentPartPr/>
                <p14:nvPr/>
              </p14:nvContentPartPr>
              <p14:xfrm>
                <a:off x="1254682" y="5005112"/>
                <a:ext cx="61560" cy="72360"/>
              </p14:xfrm>
            </p:contentPart>
          </mc:Choice>
          <mc:Fallback xmlns="">
            <p:pic>
              <p:nvPicPr>
                <p:cNvPr id="283" name="Freihand 282">
                  <a:extLst>
                    <a:ext uri="{FF2B5EF4-FFF2-40B4-BE49-F238E27FC236}">
                      <a16:creationId xmlns:a16="http://schemas.microsoft.com/office/drawing/2014/main" id="{5AD40992-EBE1-4B4B-A652-BA0C00C3C611}"/>
                    </a:ext>
                  </a:extLst>
                </p:cNvPr>
                <p:cNvPicPr/>
                <p:nvPr/>
              </p:nvPicPr>
              <p:blipFill>
                <a:blip r:embed="rId364"/>
                <a:stretch>
                  <a:fillRect/>
                </a:stretch>
              </p:blipFill>
              <p:spPr>
                <a:xfrm>
                  <a:off x="1250362" y="5000792"/>
                  <a:ext cx="70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4" name="Freihand 283">
                  <a:extLst>
                    <a:ext uri="{FF2B5EF4-FFF2-40B4-BE49-F238E27FC236}">
                      <a16:creationId xmlns:a16="http://schemas.microsoft.com/office/drawing/2014/main" id="{89EE7672-ADB7-46A7-9AA4-43F0E18D778E}"/>
                    </a:ext>
                  </a:extLst>
                </p14:cNvPr>
                <p14:cNvContentPartPr/>
                <p14:nvPr/>
              </p14:nvContentPartPr>
              <p14:xfrm>
                <a:off x="1305442" y="5011232"/>
                <a:ext cx="37080" cy="115560"/>
              </p14:xfrm>
            </p:contentPart>
          </mc:Choice>
          <mc:Fallback xmlns="">
            <p:pic>
              <p:nvPicPr>
                <p:cNvPr id="284" name="Freihand 283">
                  <a:extLst>
                    <a:ext uri="{FF2B5EF4-FFF2-40B4-BE49-F238E27FC236}">
                      <a16:creationId xmlns:a16="http://schemas.microsoft.com/office/drawing/2014/main" id="{89EE7672-ADB7-46A7-9AA4-43F0E18D778E}"/>
                    </a:ext>
                  </a:extLst>
                </p:cNvPr>
                <p:cNvPicPr/>
                <p:nvPr/>
              </p:nvPicPr>
              <p:blipFill>
                <a:blip r:embed="rId366"/>
                <a:stretch>
                  <a:fillRect/>
                </a:stretch>
              </p:blipFill>
              <p:spPr>
                <a:xfrm>
                  <a:off x="1301122" y="5006912"/>
                  <a:ext cx="45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5" name="Freihand 284">
                  <a:extLst>
                    <a:ext uri="{FF2B5EF4-FFF2-40B4-BE49-F238E27FC236}">
                      <a16:creationId xmlns:a16="http://schemas.microsoft.com/office/drawing/2014/main" id="{39BB6633-747F-45FA-9184-36076461033A}"/>
                    </a:ext>
                  </a:extLst>
                </p14:cNvPr>
                <p14:cNvContentPartPr/>
                <p14:nvPr/>
              </p14:nvContentPartPr>
              <p14:xfrm>
                <a:off x="1374562" y="4988552"/>
                <a:ext cx="63360" cy="106560"/>
              </p14:xfrm>
            </p:contentPart>
          </mc:Choice>
          <mc:Fallback xmlns="">
            <p:pic>
              <p:nvPicPr>
                <p:cNvPr id="285" name="Freihand 284">
                  <a:extLst>
                    <a:ext uri="{FF2B5EF4-FFF2-40B4-BE49-F238E27FC236}">
                      <a16:creationId xmlns:a16="http://schemas.microsoft.com/office/drawing/2014/main" id="{39BB6633-747F-45FA-9184-36076461033A}"/>
                    </a:ext>
                  </a:extLst>
                </p:cNvPr>
                <p:cNvPicPr/>
                <p:nvPr/>
              </p:nvPicPr>
              <p:blipFill>
                <a:blip r:embed="rId368"/>
                <a:stretch>
                  <a:fillRect/>
                </a:stretch>
              </p:blipFill>
              <p:spPr>
                <a:xfrm>
                  <a:off x="1370242" y="4984232"/>
                  <a:ext cx="72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6" name="Freihand 285">
                  <a:extLst>
                    <a:ext uri="{FF2B5EF4-FFF2-40B4-BE49-F238E27FC236}">
                      <a16:creationId xmlns:a16="http://schemas.microsoft.com/office/drawing/2014/main" id="{F6E59F42-2386-43A5-8AAE-C9EECC8C10A1}"/>
                    </a:ext>
                  </a:extLst>
                </p14:cNvPr>
                <p14:cNvContentPartPr/>
                <p14:nvPr/>
              </p14:nvContentPartPr>
              <p14:xfrm>
                <a:off x="1485442" y="4999712"/>
                <a:ext cx="85680" cy="82080"/>
              </p14:xfrm>
            </p:contentPart>
          </mc:Choice>
          <mc:Fallback xmlns="">
            <p:pic>
              <p:nvPicPr>
                <p:cNvPr id="286" name="Freihand 285">
                  <a:extLst>
                    <a:ext uri="{FF2B5EF4-FFF2-40B4-BE49-F238E27FC236}">
                      <a16:creationId xmlns:a16="http://schemas.microsoft.com/office/drawing/2014/main" id="{F6E59F42-2386-43A5-8AAE-C9EECC8C10A1}"/>
                    </a:ext>
                  </a:extLst>
                </p:cNvPr>
                <p:cNvPicPr/>
                <p:nvPr/>
              </p:nvPicPr>
              <p:blipFill>
                <a:blip r:embed="rId370"/>
                <a:stretch>
                  <a:fillRect/>
                </a:stretch>
              </p:blipFill>
              <p:spPr>
                <a:xfrm>
                  <a:off x="1481122" y="4995392"/>
                  <a:ext cx="94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8" name="Freihand 287">
                  <a:extLst>
                    <a:ext uri="{FF2B5EF4-FFF2-40B4-BE49-F238E27FC236}">
                      <a16:creationId xmlns:a16="http://schemas.microsoft.com/office/drawing/2014/main" id="{B040A41A-9D00-43F3-B425-59AC6585D1B2}"/>
                    </a:ext>
                  </a:extLst>
                </p14:cNvPr>
                <p14:cNvContentPartPr/>
                <p14:nvPr/>
              </p14:nvContentPartPr>
              <p14:xfrm>
                <a:off x="1743922" y="4900712"/>
                <a:ext cx="140400" cy="9360"/>
              </p14:xfrm>
            </p:contentPart>
          </mc:Choice>
          <mc:Fallback xmlns="">
            <p:pic>
              <p:nvPicPr>
                <p:cNvPr id="288" name="Freihand 287">
                  <a:extLst>
                    <a:ext uri="{FF2B5EF4-FFF2-40B4-BE49-F238E27FC236}">
                      <a16:creationId xmlns:a16="http://schemas.microsoft.com/office/drawing/2014/main" id="{B040A41A-9D00-43F3-B425-59AC6585D1B2}"/>
                    </a:ext>
                  </a:extLst>
                </p:cNvPr>
                <p:cNvPicPr/>
                <p:nvPr/>
              </p:nvPicPr>
              <p:blipFill>
                <a:blip r:embed="rId372"/>
                <a:stretch>
                  <a:fillRect/>
                </a:stretch>
              </p:blipFill>
              <p:spPr>
                <a:xfrm>
                  <a:off x="1739602" y="4896392"/>
                  <a:ext cx="149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9" name="Freihand 288">
                  <a:extLst>
                    <a:ext uri="{FF2B5EF4-FFF2-40B4-BE49-F238E27FC236}">
                      <a16:creationId xmlns:a16="http://schemas.microsoft.com/office/drawing/2014/main" id="{0BA52034-94B1-4288-A277-4DDBD083A60E}"/>
                    </a:ext>
                  </a:extLst>
                </p14:cNvPr>
                <p14:cNvContentPartPr/>
                <p14:nvPr/>
              </p14:nvContentPartPr>
              <p14:xfrm>
                <a:off x="1770202" y="4920152"/>
                <a:ext cx="147600" cy="18360"/>
              </p14:xfrm>
            </p:contentPart>
          </mc:Choice>
          <mc:Fallback xmlns="">
            <p:pic>
              <p:nvPicPr>
                <p:cNvPr id="289" name="Freihand 288">
                  <a:extLst>
                    <a:ext uri="{FF2B5EF4-FFF2-40B4-BE49-F238E27FC236}">
                      <a16:creationId xmlns:a16="http://schemas.microsoft.com/office/drawing/2014/main" id="{0BA52034-94B1-4288-A277-4DDBD083A60E}"/>
                    </a:ext>
                  </a:extLst>
                </p:cNvPr>
                <p:cNvPicPr/>
                <p:nvPr/>
              </p:nvPicPr>
              <p:blipFill>
                <a:blip r:embed="rId374"/>
                <a:stretch>
                  <a:fillRect/>
                </a:stretch>
              </p:blipFill>
              <p:spPr>
                <a:xfrm>
                  <a:off x="1765882" y="4915832"/>
                  <a:ext cx="156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0" name="Freihand 289">
                  <a:extLst>
                    <a:ext uri="{FF2B5EF4-FFF2-40B4-BE49-F238E27FC236}">
                      <a16:creationId xmlns:a16="http://schemas.microsoft.com/office/drawing/2014/main" id="{0171C642-BBE3-4C99-9812-C3EBBCD086DD}"/>
                    </a:ext>
                  </a:extLst>
                </p14:cNvPr>
                <p14:cNvContentPartPr/>
                <p14:nvPr/>
              </p14:nvContentPartPr>
              <p14:xfrm>
                <a:off x="2090242" y="4836992"/>
                <a:ext cx="128160" cy="97560"/>
              </p14:xfrm>
            </p:contentPart>
          </mc:Choice>
          <mc:Fallback xmlns="">
            <p:pic>
              <p:nvPicPr>
                <p:cNvPr id="290" name="Freihand 289">
                  <a:extLst>
                    <a:ext uri="{FF2B5EF4-FFF2-40B4-BE49-F238E27FC236}">
                      <a16:creationId xmlns:a16="http://schemas.microsoft.com/office/drawing/2014/main" id="{0171C642-BBE3-4C99-9812-C3EBBCD086DD}"/>
                    </a:ext>
                  </a:extLst>
                </p:cNvPr>
                <p:cNvPicPr/>
                <p:nvPr/>
              </p:nvPicPr>
              <p:blipFill>
                <a:blip r:embed="rId376"/>
                <a:stretch>
                  <a:fillRect/>
                </a:stretch>
              </p:blipFill>
              <p:spPr>
                <a:xfrm>
                  <a:off x="2085922" y="4832672"/>
                  <a:ext cx="136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91" name="Freihand 290">
                  <a:extLst>
                    <a:ext uri="{FF2B5EF4-FFF2-40B4-BE49-F238E27FC236}">
                      <a16:creationId xmlns:a16="http://schemas.microsoft.com/office/drawing/2014/main" id="{C6A5511E-ACAB-449F-912B-2E734CC6DAAE}"/>
                    </a:ext>
                  </a:extLst>
                </p14:cNvPr>
                <p14:cNvContentPartPr/>
                <p14:nvPr/>
              </p14:nvContentPartPr>
              <p14:xfrm>
                <a:off x="2241802" y="4817912"/>
                <a:ext cx="93240" cy="96480"/>
              </p14:xfrm>
            </p:contentPart>
          </mc:Choice>
          <mc:Fallback xmlns="">
            <p:pic>
              <p:nvPicPr>
                <p:cNvPr id="291" name="Freihand 290">
                  <a:extLst>
                    <a:ext uri="{FF2B5EF4-FFF2-40B4-BE49-F238E27FC236}">
                      <a16:creationId xmlns:a16="http://schemas.microsoft.com/office/drawing/2014/main" id="{C6A5511E-ACAB-449F-912B-2E734CC6DAAE}"/>
                    </a:ext>
                  </a:extLst>
                </p:cNvPr>
                <p:cNvPicPr/>
                <p:nvPr/>
              </p:nvPicPr>
              <p:blipFill>
                <a:blip r:embed="rId378"/>
                <a:stretch>
                  <a:fillRect/>
                </a:stretch>
              </p:blipFill>
              <p:spPr>
                <a:xfrm>
                  <a:off x="2237482" y="4813592"/>
                  <a:ext cx="101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92" name="Freihand 291">
                  <a:extLst>
                    <a:ext uri="{FF2B5EF4-FFF2-40B4-BE49-F238E27FC236}">
                      <a16:creationId xmlns:a16="http://schemas.microsoft.com/office/drawing/2014/main" id="{7BD3EB84-DFFC-4163-BC0E-E5ABCC055B6F}"/>
                    </a:ext>
                  </a:extLst>
                </p14:cNvPr>
                <p14:cNvContentPartPr/>
                <p14:nvPr/>
              </p14:nvContentPartPr>
              <p14:xfrm>
                <a:off x="2377162" y="4803872"/>
                <a:ext cx="70920" cy="69120"/>
              </p14:xfrm>
            </p:contentPart>
          </mc:Choice>
          <mc:Fallback xmlns="">
            <p:pic>
              <p:nvPicPr>
                <p:cNvPr id="292" name="Freihand 291">
                  <a:extLst>
                    <a:ext uri="{FF2B5EF4-FFF2-40B4-BE49-F238E27FC236}">
                      <a16:creationId xmlns:a16="http://schemas.microsoft.com/office/drawing/2014/main" id="{7BD3EB84-DFFC-4163-BC0E-E5ABCC055B6F}"/>
                    </a:ext>
                  </a:extLst>
                </p:cNvPr>
                <p:cNvPicPr/>
                <p:nvPr/>
              </p:nvPicPr>
              <p:blipFill>
                <a:blip r:embed="rId380"/>
                <a:stretch>
                  <a:fillRect/>
                </a:stretch>
              </p:blipFill>
              <p:spPr>
                <a:xfrm>
                  <a:off x="2372842" y="4799552"/>
                  <a:ext cx="79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93" name="Freihand 292">
                  <a:extLst>
                    <a:ext uri="{FF2B5EF4-FFF2-40B4-BE49-F238E27FC236}">
                      <a16:creationId xmlns:a16="http://schemas.microsoft.com/office/drawing/2014/main" id="{5F6B4F84-E8FE-4F8F-9AE6-E26964338C83}"/>
                    </a:ext>
                  </a:extLst>
                </p14:cNvPr>
                <p14:cNvContentPartPr/>
                <p14:nvPr/>
              </p14:nvContentPartPr>
              <p14:xfrm>
                <a:off x="2427202" y="4830152"/>
                <a:ext cx="61560" cy="99360"/>
              </p14:xfrm>
            </p:contentPart>
          </mc:Choice>
          <mc:Fallback xmlns="">
            <p:pic>
              <p:nvPicPr>
                <p:cNvPr id="293" name="Freihand 292">
                  <a:extLst>
                    <a:ext uri="{FF2B5EF4-FFF2-40B4-BE49-F238E27FC236}">
                      <a16:creationId xmlns:a16="http://schemas.microsoft.com/office/drawing/2014/main" id="{5F6B4F84-E8FE-4F8F-9AE6-E26964338C83}"/>
                    </a:ext>
                  </a:extLst>
                </p:cNvPr>
                <p:cNvPicPr/>
                <p:nvPr/>
              </p:nvPicPr>
              <p:blipFill>
                <a:blip r:embed="rId382"/>
                <a:stretch>
                  <a:fillRect/>
                </a:stretch>
              </p:blipFill>
              <p:spPr>
                <a:xfrm>
                  <a:off x="2422882" y="4825832"/>
                  <a:ext cx="70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94" name="Freihand 293">
                  <a:extLst>
                    <a:ext uri="{FF2B5EF4-FFF2-40B4-BE49-F238E27FC236}">
                      <a16:creationId xmlns:a16="http://schemas.microsoft.com/office/drawing/2014/main" id="{AD1A22BF-BD93-4A5D-B9B2-85D2D698CE30}"/>
                    </a:ext>
                  </a:extLst>
                </p14:cNvPr>
                <p14:cNvContentPartPr/>
                <p14:nvPr/>
              </p14:nvContentPartPr>
              <p14:xfrm>
                <a:off x="2558602" y="4789472"/>
                <a:ext cx="74520" cy="78120"/>
              </p14:xfrm>
            </p:contentPart>
          </mc:Choice>
          <mc:Fallback xmlns="">
            <p:pic>
              <p:nvPicPr>
                <p:cNvPr id="294" name="Freihand 293">
                  <a:extLst>
                    <a:ext uri="{FF2B5EF4-FFF2-40B4-BE49-F238E27FC236}">
                      <a16:creationId xmlns:a16="http://schemas.microsoft.com/office/drawing/2014/main" id="{AD1A22BF-BD93-4A5D-B9B2-85D2D698CE30}"/>
                    </a:ext>
                  </a:extLst>
                </p:cNvPr>
                <p:cNvPicPr/>
                <p:nvPr/>
              </p:nvPicPr>
              <p:blipFill>
                <a:blip r:embed="rId384"/>
                <a:stretch>
                  <a:fillRect/>
                </a:stretch>
              </p:blipFill>
              <p:spPr>
                <a:xfrm>
                  <a:off x="2554282" y="4785152"/>
                  <a:ext cx="83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5" name="Freihand 294">
                  <a:extLst>
                    <a:ext uri="{FF2B5EF4-FFF2-40B4-BE49-F238E27FC236}">
                      <a16:creationId xmlns:a16="http://schemas.microsoft.com/office/drawing/2014/main" id="{2E8B9ACE-0F9E-48AF-9634-FF4E15AC1C10}"/>
                    </a:ext>
                  </a:extLst>
                </p14:cNvPr>
                <p14:cNvContentPartPr/>
                <p14:nvPr/>
              </p14:nvContentPartPr>
              <p14:xfrm>
                <a:off x="2638882" y="4738352"/>
                <a:ext cx="80280" cy="151560"/>
              </p14:xfrm>
            </p:contentPart>
          </mc:Choice>
          <mc:Fallback xmlns="">
            <p:pic>
              <p:nvPicPr>
                <p:cNvPr id="295" name="Freihand 294">
                  <a:extLst>
                    <a:ext uri="{FF2B5EF4-FFF2-40B4-BE49-F238E27FC236}">
                      <a16:creationId xmlns:a16="http://schemas.microsoft.com/office/drawing/2014/main" id="{2E8B9ACE-0F9E-48AF-9634-FF4E15AC1C10}"/>
                    </a:ext>
                  </a:extLst>
                </p:cNvPr>
                <p:cNvPicPr/>
                <p:nvPr/>
              </p:nvPicPr>
              <p:blipFill>
                <a:blip r:embed="rId386"/>
                <a:stretch>
                  <a:fillRect/>
                </a:stretch>
              </p:blipFill>
              <p:spPr>
                <a:xfrm>
                  <a:off x="2634562" y="4734032"/>
                  <a:ext cx="88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6" name="Freihand 295">
                  <a:extLst>
                    <a:ext uri="{FF2B5EF4-FFF2-40B4-BE49-F238E27FC236}">
                      <a16:creationId xmlns:a16="http://schemas.microsoft.com/office/drawing/2014/main" id="{27FD612D-E44E-4EE5-BD8C-C134539A3B1D}"/>
                    </a:ext>
                  </a:extLst>
                </p14:cNvPr>
                <p14:cNvContentPartPr/>
                <p14:nvPr/>
              </p14:nvContentPartPr>
              <p14:xfrm>
                <a:off x="280882" y="5304272"/>
                <a:ext cx="108360" cy="176400"/>
              </p14:xfrm>
            </p:contentPart>
          </mc:Choice>
          <mc:Fallback xmlns="">
            <p:pic>
              <p:nvPicPr>
                <p:cNvPr id="296" name="Freihand 295">
                  <a:extLst>
                    <a:ext uri="{FF2B5EF4-FFF2-40B4-BE49-F238E27FC236}">
                      <a16:creationId xmlns:a16="http://schemas.microsoft.com/office/drawing/2014/main" id="{27FD612D-E44E-4EE5-BD8C-C134539A3B1D}"/>
                    </a:ext>
                  </a:extLst>
                </p:cNvPr>
                <p:cNvPicPr/>
                <p:nvPr/>
              </p:nvPicPr>
              <p:blipFill>
                <a:blip r:embed="rId388"/>
                <a:stretch>
                  <a:fillRect/>
                </a:stretch>
              </p:blipFill>
              <p:spPr>
                <a:xfrm>
                  <a:off x="276562" y="5299952"/>
                  <a:ext cx="117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7" name="Freihand 296">
                  <a:extLst>
                    <a:ext uri="{FF2B5EF4-FFF2-40B4-BE49-F238E27FC236}">
                      <a16:creationId xmlns:a16="http://schemas.microsoft.com/office/drawing/2014/main" id="{71BC8D33-3E6B-4671-AD3E-3A6EB8236810}"/>
                    </a:ext>
                  </a:extLst>
                </p14:cNvPr>
                <p14:cNvContentPartPr/>
                <p14:nvPr/>
              </p14:nvContentPartPr>
              <p14:xfrm>
                <a:off x="194842" y="5213552"/>
                <a:ext cx="289440" cy="364320"/>
              </p14:xfrm>
            </p:contentPart>
          </mc:Choice>
          <mc:Fallback xmlns="">
            <p:pic>
              <p:nvPicPr>
                <p:cNvPr id="297" name="Freihand 296">
                  <a:extLst>
                    <a:ext uri="{FF2B5EF4-FFF2-40B4-BE49-F238E27FC236}">
                      <a16:creationId xmlns:a16="http://schemas.microsoft.com/office/drawing/2014/main" id="{71BC8D33-3E6B-4671-AD3E-3A6EB8236810}"/>
                    </a:ext>
                  </a:extLst>
                </p:cNvPr>
                <p:cNvPicPr/>
                <p:nvPr/>
              </p:nvPicPr>
              <p:blipFill>
                <a:blip r:embed="rId390"/>
                <a:stretch>
                  <a:fillRect/>
                </a:stretch>
              </p:blipFill>
              <p:spPr>
                <a:xfrm>
                  <a:off x="190522" y="5209232"/>
                  <a:ext cx="2980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01" name="Freihand 300">
                  <a:extLst>
                    <a:ext uri="{FF2B5EF4-FFF2-40B4-BE49-F238E27FC236}">
                      <a16:creationId xmlns:a16="http://schemas.microsoft.com/office/drawing/2014/main" id="{88B431DE-FF9E-4F27-92E7-0476792C1E74}"/>
                    </a:ext>
                  </a:extLst>
                </p14:cNvPr>
                <p14:cNvContentPartPr/>
                <p14:nvPr/>
              </p14:nvContentPartPr>
              <p14:xfrm>
                <a:off x="674722" y="5285552"/>
                <a:ext cx="78120" cy="79920"/>
              </p14:xfrm>
            </p:contentPart>
          </mc:Choice>
          <mc:Fallback xmlns="">
            <p:pic>
              <p:nvPicPr>
                <p:cNvPr id="301" name="Freihand 300">
                  <a:extLst>
                    <a:ext uri="{FF2B5EF4-FFF2-40B4-BE49-F238E27FC236}">
                      <a16:creationId xmlns:a16="http://schemas.microsoft.com/office/drawing/2014/main" id="{88B431DE-FF9E-4F27-92E7-0476792C1E74}"/>
                    </a:ext>
                  </a:extLst>
                </p:cNvPr>
                <p:cNvPicPr/>
                <p:nvPr/>
              </p:nvPicPr>
              <p:blipFill>
                <a:blip r:embed="rId392"/>
                <a:stretch>
                  <a:fillRect/>
                </a:stretch>
              </p:blipFill>
              <p:spPr>
                <a:xfrm>
                  <a:off x="670402" y="5281232"/>
                  <a:ext cx="86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02" name="Freihand 301">
                  <a:extLst>
                    <a:ext uri="{FF2B5EF4-FFF2-40B4-BE49-F238E27FC236}">
                      <a16:creationId xmlns:a16="http://schemas.microsoft.com/office/drawing/2014/main" id="{B23175A3-2FDE-4F76-9E6E-EC6E3CCFE0D6}"/>
                    </a:ext>
                  </a:extLst>
                </p14:cNvPr>
                <p14:cNvContentPartPr/>
                <p14:nvPr/>
              </p14:nvContentPartPr>
              <p14:xfrm>
                <a:off x="782362" y="5272232"/>
                <a:ext cx="91080" cy="113760"/>
              </p14:xfrm>
            </p:contentPart>
          </mc:Choice>
          <mc:Fallback xmlns="">
            <p:pic>
              <p:nvPicPr>
                <p:cNvPr id="302" name="Freihand 301">
                  <a:extLst>
                    <a:ext uri="{FF2B5EF4-FFF2-40B4-BE49-F238E27FC236}">
                      <a16:creationId xmlns:a16="http://schemas.microsoft.com/office/drawing/2014/main" id="{B23175A3-2FDE-4F76-9E6E-EC6E3CCFE0D6}"/>
                    </a:ext>
                  </a:extLst>
                </p:cNvPr>
                <p:cNvPicPr/>
                <p:nvPr/>
              </p:nvPicPr>
              <p:blipFill>
                <a:blip r:embed="rId394"/>
                <a:stretch>
                  <a:fillRect/>
                </a:stretch>
              </p:blipFill>
              <p:spPr>
                <a:xfrm>
                  <a:off x="778042" y="5267912"/>
                  <a:ext cx="99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03" name="Freihand 302">
                  <a:extLst>
                    <a:ext uri="{FF2B5EF4-FFF2-40B4-BE49-F238E27FC236}">
                      <a16:creationId xmlns:a16="http://schemas.microsoft.com/office/drawing/2014/main" id="{0D7EC0AC-D24E-4CD2-87E2-8ADF5113A906}"/>
                    </a:ext>
                  </a:extLst>
                </p14:cNvPr>
                <p14:cNvContentPartPr/>
                <p14:nvPr/>
              </p14:nvContentPartPr>
              <p14:xfrm>
                <a:off x="892882" y="5266472"/>
                <a:ext cx="68040" cy="81720"/>
              </p14:xfrm>
            </p:contentPart>
          </mc:Choice>
          <mc:Fallback xmlns="">
            <p:pic>
              <p:nvPicPr>
                <p:cNvPr id="303" name="Freihand 302">
                  <a:extLst>
                    <a:ext uri="{FF2B5EF4-FFF2-40B4-BE49-F238E27FC236}">
                      <a16:creationId xmlns:a16="http://schemas.microsoft.com/office/drawing/2014/main" id="{0D7EC0AC-D24E-4CD2-87E2-8ADF5113A906}"/>
                    </a:ext>
                  </a:extLst>
                </p:cNvPr>
                <p:cNvPicPr/>
                <p:nvPr/>
              </p:nvPicPr>
              <p:blipFill>
                <a:blip r:embed="rId396"/>
                <a:stretch>
                  <a:fillRect/>
                </a:stretch>
              </p:blipFill>
              <p:spPr>
                <a:xfrm>
                  <a:off x="888562" y="5262152"/>
                  <a:ext cx="76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4" name="Freihand 303">
                  <a:extLst>
                    <a:ext uri="{FF2B5EF4-FFF2-40B4-BE49-F238E27FC236}">
                      <a16:creationId xmlns:a16="http://schemas.microsoft.com/office/drawing/2014/main" id="{2D59C0F5-6D55-44A6-BFCB-635F59A24F55}"/>
                    </a:ext>
                  </a:extLst>
                </p14:cNvPr>
                <p14:cNvContentPartPr/>
                <p14:nvPr/>
              </p14:nvContentPartPr>
              <p14:xfrm>
                <a:off x="941842" y="5298512"/>
                <a:ext cx="52560" cy="117360"/>
              </p14:xfrm>
            </p:contentPart>
          </mc:Choice>
          <mc:Fallback xmlns="">
            <p:pic>
              <p:nvPicPr>
                <p:cNvPr id="304" name="Freihand 303">
                  <a:extLst>
                    <a:ext uri="{FF2B5EF4-FFF2-40B4-BE49-F238E27FC236}">
                      <a16:creationId xmlns:a16="http://schemas.microsoft.com/office/drawing/2014/main" id="{2D59C0F5-6D55-44A6-BFCB-635F59A24F55}"/>
                    </a:ext>
                  </a:extLst>
                </p:cNvPr>
                <p:cNvPicPr/>
                <p:nvPr/>
              </p:nvPicPr>
              <p:blipFill>
                <a:blip r:embed="rId398"/>
                <a:stretch>
                  <a:fillRect/>
                </a:stretch>
              </p:blipFill>
              <p:spPr>
                <a:xfrm>
                  <a:off x="937522" y="5294192"/>
                  <a:ext cx="61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5" name="Freihand 304">
                  <a:extLst>
                    <a:ext uri="{FF2B5EF4-FFF2-40B4-BE49-F238E27FC236}">
                      <a16:creationId xmlns:a16="http://schemas.microsoft.com/office/drawing/2014/main" id="{88335A4B-16FA-4A6E-B1A5-70AB1DFEF9EB}"/>
                    </a:ext>
                  </a:extLst>
                </p14:cNvPr>
                <p14:cNvContentPartPr/>
                <p14:nvPr/>
              </p14:nvContentPartPr>
              <p14:xfrm>
                <a:off x="1009162" y="5281592"/>
                <a:ext cx="54000" cy="76680"/>
              </p14:xfrm>
            </p:contentPart>
          </mc:Choice>
          <mc:Fallback xmlns="">
            <p:pic>
              <p:nvPicPr>
                <p:cNvPr id="305" name="Freihand 304">
                  <a:extLst>
                    <a:ext uri="{FF2B5EF4-FFF2-40B4-BE49-F238E27FC236}">
                      <a16:creationId xmlns:a16="http://schemas.microsoft.com/office/drawing/2014/main" id="{88335A4B-16FA-4A6E-B1A5-70AB1DFEF9EB}"/>
                    </a:ext>
                  </a:extLst>
                </p:cNvPr>
                <p:cNvPicPr/>
                <p:nvPr/>
              </p:nvPicPr>
              <p:blipFill>
                <a:blip r:embed="rId400"/>
                <a:stretch>
                  <a:fillRect/>
                </a:stretch>
              </p:blipFill>
              <p:spPr>
                <a:xfrm>
                  <a:off x="1004842" y="5277272"/>
                  <a:ext cx="62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06" name="Freihand 305">
                  <a:extLst>
                    <a:ext uri="{FF2B5EF4-FFF2-40B4-BE49-F238E27FC236}">
                      <a16:creationId xmlns:a16="http://schemas.microsoft.com/office/drawing/2014/main" id="{C058CB94-C42F-4FA5-854E-640B6075FF77}"/>
                    </a:ext>
                  </a:extLst>
                </p14:cNvPr>
                <p14:cNvContentPartPr/>
                <p14:nvPr/>
              </p14:nvContentPartPr>
              <p14:xfrm>
                <a:off x="1071802" y="5255312"/>
                <a:ext cx="70560" cy="128880"/>
              </p14:xfrm>
            </p:contentPart>
          </mc:Choice>
          <mc:Fallback xmlns="">
            <p:pic>
              <p:nvPicPr>
                <p:cNvPr id="306" name="Freihand 305">
                  <a:extLst>
                    <a:ext uri="{FF2B5EF4-FFF2-40B4-BE49-F238E27FC236}">
                      <a16:creationId xmlns:a16="http://schemas.microsoft.com/office/drawing/2014/main" id="{C058CB94-C42F-4FA5-854E-640B6075FF77}"/>
                    </a:ext>
                  </a:extLst>
                </p:cNvPr>
                <p:cNvPicPr/>
                <p:nvPr/>
              </p:nvPicPr>
              <p:blipFill>
                <a:blip r:embed="rId402"/>
                <a:stretch>
                  <a:fillRect/>
                </a:stretch>
              </p:blipFill>
              <p:spPr>
                <a:xfrm>
                  <a:off x="1067482" y="5250992"/>
                  <a:ext cx="79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07" name="Freihand 306">
                  <a:extLst>
                    <a:ext uri="{FF2B5EF4-FFF2-40B4-BE49-F238E27FC236}">
                      <a16:creationId xmlns:a16="http://schemas.microsoft.com/office/drawing/2014/main" id="{19522398-DD93-4E19-9540-1191EA190AF7}"/>
                    </a:ext>
                  </a:extLst>
                </p14:cNvPr>
                <p14:cNvContentPartPr/>
                <p14:nvPr/>
              </p14:nvContentPartPr>
              <p14:xfrm>
                <a:off x="1229842" y="5290592"/>
                <a:ext cx="11160" cy="22320"/>
              </p14:xfrm>
            </p:contentPart>
          </mc:Choice>
          <mc:Fallback xmlns="">
            <p:pic>
              <p:nvPicPr>
                <p:cNvPr id="307" name="Freihand 306">
                  <a:extLst>
                    <a:ext uri="{FF2B5EF4-FFF2-40B4-BE49-F238E27FC236}">
                      <a16:creationId xmlns:a16="http://schemas.microsoft.com/office/drawing/2014/main" id="{19522398-DD93-4E19-9540-1191EA190AF7}"/>
                    </a:ext>
                  </a:extLst>
                </p:cNvPr>
                <p:cNvPicPr/>
                <p:nvPr/>
              </p:nvPicPr>
              <p:blipFill>
                <a:blip r:embed="rId404"/>
                <a:stretch>
                  <a:fillRect/>
                </a:stretch>
              </p:blipFill>
              <p:spPr>
                <a:xfrm>
                  <a:off x="1225522" y="5286272"/>
                  <a:ext cx="19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09" name="Freihand 308">
                  <a:extLst>
                    <a:ext uri="{FF2B5EF4-FFF2-40B4-BE49-F238E27FC236}">
                      <a16:creationId xmlns:a16="http://schemas.microsoft.com/office/drawing/2014/main" id="{A407C65C-499E-4593-B6A6-FFA91ECC6EE8}"/>
                    </a:ext>
                  </a:extLst>
                </p14:cNvPr>
                <p14:cNvContentPartPr/>
                <p14:nvPr/>
              </p14:nvContentPartPr>
              <p14:xfrm>
                <a:off x="1336402" y="5225072"/>
                <a:ext cx="87120" cy="118800"/>
              </p14:xfrm>
            </p:contentPart>
          </mc:Choice>
          <mc:Fallback xmlns="">
            <p:pic>
              <p:nvPicPr>
                <p:cNvPr id="309" name="Freihand 308">
                  <a:extLst>
                    <a:ext uri="{FF2B5EF4-FFF2-40B4-BE49-F238E27FC236}">
                      <a16:creationId xmlns:a16="http://schemas.microsoft.com/office/drawing/2014/main" id="{A407C65C-499E-4593-B6A6-FFA91ECC6EE8}"/>
                    </a:ext>
                  </a:extLst>
                </p:cNvPr>
                <p:cNvPicPr/>
                <p:nvPr/>
              </p:nvPicPr>
              <p:blipFill>
                <a:blip r:embed="rId406"/>
                <a:stretch>
                  <a:fillRect/>
                </a:stretch>
              </p:blipFill>
              <p:spPr>
                <a:xfrm>
                  <a:off x="1332082" y="5220752"/>
                  <a:ext cx="95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0" name="Freihand 309">
                  <a:extLst>
                    <a:ext uri="{FF2B5EF4-FFF2-40B4-BE49-F238E27FC236}">
                      <a16:creationId xmlns:a16="http://schemas.microsoft.com/office/drawing/2014/main" id="{451BAA29-2EC3-4613-A739-ABACC43543B9}"/>
                    </a:ext>
                  </a:extLst>
                </p14:cNvPr>
                <p14:cNvContentPartPr/>
                <p14:nvPr/>
              </p14:nvContentPartPr>
              <p14:xfrm>
                <a:off x="1347202" y="5204552"/>
                <a:ext cx="117360" cy="12960"/>
              </p14:xfrm>
            </p:contentPart>
          </mc:Choice>
          <mc:Fallback xmlns="">
            <p:pic>
              <p:nvPicPr>
                <p:cNvPr id="310" name="Freihand 309">
                  <a:extLst>
                    <a:ext uri="{FF2B5EF4-FFF2-40B4-BE49-F238E27FC236}">
                      <a16:creationId xmlns:a16="http://schemas.microsoft.com/office/drawing/2014/main" id="{451BAA29-2EC3-4613-A739-ABACC43543B9}"/>
                    </a:ext>
                  </a:extLst>
                </p:cNvPr>
                <p:cNvPicPr/>
                <p:nvPr/>
              </p:nvPicPr>
              <p:blipFill>
                <a:blip r:embed="rId408"/>
                <a:stretch>
                  <a:fillRect/>
                </a:stretch>
              </p:blipFill>
              <p:spPr>
                <a:xfrm>
                  <a:off x="1342882" y="5200232"/>
                  <a:ext cx="126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11" name="Freihand 310">
                  <a:extLst>
                    <a:ext uri="{FF2B5EF4-FFF2-40B4-BE49-F238E27FC236}">
                      <a16:creationId xmlns:a16="http://schemas.microsoft.com/office/drawing/2014/main" id="{C178A6F5-CB10-4EE7-9905-57BB6963E2C3}"/>
                    </a:ext>
                  </a:extLst>
                </p14:cNvPr>
                <p14:cNvContentPartPr/>
                <p14:nvPr/>
              </p14:nvContentPartPr>
              <p14:xfrm>
                <a:off x="1480042" y="5189432"/>
                <a:ext cx="77400" cy="132480"/>
              </p14:xfrm>
            </p:contentPart>
          </mc:Choice>
          <mc:Fallback xmlns="">
            <p:pic>
              <p:nvPicPr>
                <p:cNvPr id="311" name="Freihand 310">
                  <a:extLst>
                    <a:ext uri="{FF2B5EF4-FFF2-40B4-BE49-F238E27FC236}">
                      <a16:creationId xmlns:a16="http://schemas.microsoft.com/office/drawing/2014/main" id="{C178A6F5-CB10-4EE7-9905-57BB6963E2C3}"/>
                    </a:ext>
                  </a:extLst>
                </p:cNvPr>
                <p:cNvPicPr/>
                <p:nvPr/>
              </p:nvPicPr>
              <p:blipFill>
                <a:blip r:embed="rId410"/>
                <a:stretch>
                  <a:fillRect/>
                </a:stretch>
              </p:blipFill>
              <p:spPr>
                <a:xfrm>
                  <a:off x="1475722" y="5185112"/>
                  <a:ext cx="86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2" name="Freihand 311">
                  <a:extLst>
                    <a:ext uri="{FF2B5EF4-FFF2-40B4-BE49-F238E27FC236}">
                      <a16:creationId xmlns:a16="http://schemas.microsoft.com/office/drawing/2014/main" id="{D1379436-2CA8-47B4-9668-BDC5830895CC}"/>
                    </a:ext>
                  </a:extLst>
                </p14:cNvPr>
                <p14:cNvContentPartPr/>
                <p14:nvPr/>
              </p14:nvContentPartPr>
              <p14:xfrm>
                <a:off x="1586242" y="5192312"/>
                <a:ext cx="85320" cy="79560"/>
              </p14:xfrm>
            </p:contentPart>
          </mc:Choice>
          <mc:Fallback xmlns="">
            <p:pic>
              <p:nvPicPr>
                <p:cNvPr id="312" name="Freihand 311">
                  <a:extLst>
                    <a:ext uri="{FF2B5EF4-FFF2-40B4-BE49-F238E27FC236}">
                      <a16:creationId xmlns:a16="http://schemas.microsoft.com/office/drawing/2014/main" id="{D1379436-2CA8-47B4-9668-BDC5830895CC}"/>
                    </a:ext>
                  </a:extLst>
                </p:cNvPr>
                <p:cNvPicPr/>
                <p:nvPr/>
              </p:nvPicPr>
              <p:blipFill>
                <a:blip r:embed="rId412"/>
                <a:stretch>
                  <a:fillRect/>
                </a:stretch>
              </p:blipFill>
              <p:spPr>
                <a:xfrm>
                  <a:off x="1581922" y="5187992"/>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3" name="Freihand 312">
                  <a:extLst>
                    <a:ext uri="{FF2B5EF4-FFF2-40B4-BE49-F238E27FC236}">
                      <a16:creationId xmlns:a16="http://schemas.microsoft.com/office/drawing/2014/main" id="{625EB8B1-F294-44D9-A500-8AE66A299E77}"/>
                    </a:ext>
                  </a:extLst>
                </p14:cNvPr>
                <p14:cNvContentPartPr/>
                <p14:nvPr/>
              </p14:nvContentPartPr>
              <p14:xfrm>
                <a:off x="1308682" y="5313272"/>
                <a:ext cx="370440" cy="55080"/>
              </p14:xfrm>
            </p:contentPart>
          </mc:Choice>
          <mc:Fallback xmlns="">
            <p:pic>
              <p:nvPicPr>
                <p:cNvPr id="313" name="Freihand 312">
                  <a:extLst>
                    <a:ext uri="{FF2B5EF4-FFF2-40B4-BE49-F238E27FC236}">
                      <a16:creationId xmlns:a16="http://schemas.microsoft.com/office/drawing/2014/main" id="{625EB8B1-F294-44D9-A500-8AE66A299E77}"/>
                    </a:ext>
                  </a:extLst>
                </p:cNvPr>
                <p:cNvPicPr/>
                <p:nvPr/>
              </p:nvPicPr>
              <p:blipFill>
                <a:blip r:embed="rId414"/>
                <a:stretch>
                  <a:fillRect/>
                </a:stretch>
              </p:blipFill>
              <p:spPr>
                <a:xfrm>
                  <a:off x="1304362" y="5308952"/>
                  <a:ext cx="379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5" name="Freihand 314">
                  <a:extLst>
                    <a:ext uri="{FF2B5EF4-FFF2-40B4-BE49-F238E27FC236}">
                      <a16:creationId xmlns:a16="http://schemas.microsoft.com/office/drawing/2014/main" id="{C4867315-F3A2-476D-8E5A-590E37B42B33}"/>
                    </a:ext>
                  </a:extLst>
                </p14:cNvPr>
                <p14:cNvContentPartPr/>
                <p14:nvPr/>
              </p14:nvContentPartPr>
              <p14:xfrm>
                <a:off x="1338202" y="5422712"/>
                <a:ext cx="73800" cy="105480"/>
              </p14:xfrm>
            </p:contentPart>
          </mc:Choice>
          <mc:Fallback xmlns="">
            <p:pic>
              <p:nvPicPr>
                <p:cNvPr id="315" name="Freihand 314">
                  <a:extLst>
                    <a:ext uri="{FF2B5EF4-FFF2-40B4-BE49-F238E27FC236}">
                      <a16:creationId xmlns:a16="http://schemas.microsoft.com/office/drawing/2014/main" id="{C4867315-F3A2-476D-8E5A-590E37B42B33}"/>
                    </a:ext>
                  </a:extLst>
                </p:cNvPr>
                <p:cNvPicPr/>
                <p:nvPr/>
              </p:nvPicPr>
              <p:blipFill>
                <a:blip r:embed="rId416"/>
                <a:stretch>
                  <a:fillRect/>
                </a:stretch>
              </p:blipFill>
              <p:spPr>
                <a:xfrm>
                  <a:off x="1333882" y="5418392"/>
                  <a:ext cx="82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6" name="Freihand 315">
                  <a:extLst>
                    <a:ext uri="{FF2B5EF4-FFF2-40B4-BE49-F238E27FC236}">
                      <a16:creationId xmlns:a16="http://schemas.microsoft.com/office/drawing/2014/main" id="{09440733-35C3-42FB-AD5D-2D18A0A30E3D}"/>
                    </a:ext>
                  </a:extLst>
                </p14:cNvPr>
                <p14:cNvContentPartPr/>
                <p14:nvPr/>
              </p14:nvContentPartPr>
              <p14:xfrm>
                <a:off x="1344322" y="5394632"/>
                <a:ext cx="127800" cy="21960"/>
              </p14:xfrm>
            </p:contentPart>
          </mc:Choice>
          <mc:Fallback xmlns="">
            <p:pic>
              <p:nvPicPr>
                <p:cNvPr id="316" name="Freihand 315">
                  <a:extLst>
                    <a:ext uri="{FF2B5EF4-FFF2-40B4-BE49-F238E27FC236}">
                      <a16:creationId xmlns:a16="http://schemas.microsoft.com/office/drawing/2014/main" id="{09440733-35C3-42FB-AD5D-2D18A0A30E3D}"/>
                    </a:ext>
                  </a:extLst>
                </p:cNvPr>
                <p:cNvPicPr/>
                <p:nvPr/>
              </p:nvPicPr>
              <p:blipFill>
                <a:blip r:embed="rId418"/>
                <a:stretch>
                  <a:fillRect/>
                </a:stretch>
              </p:blipFill>
              <p:spPr>
                <a:xfrm>
                  <a:off x="1340002" y="5390312"/>
                  <a:ext cx="136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17" name="Freihand 316">
                  <a:extLst>
                    <a:ext uri="{FF2B5EF4-FFF2-40B4-BE49-F238E27FC236}">
                      <a16:creationId xmlns:a16="http://schemas.microsoft.com/office/drawing/2014/main" id="{2964E9CB-ADD6-499D-9E1D-DC3D369B8E82}"/>
                    </a:ext>
                  </a:extLst>
                </p14:cNvPr>
                <p14:cNvContentPartPr/>
                <p14:nvPr/>
              </p14:nvContentPartPr>
              <p14:xfrm>
                <a:off x="1467442" y="5397152"/>
                <a:ext cx="77400" cy="125640"/>
              </p14:xfrm>
            </p:contentPart>
          </mc:Choice>
          <mc:Fallback xmlns="">
            <p:pic>
              <p:nvPicPr>
                <p:cNvPr id="317" name="Freihand 316">
                  <a:extLst>
                    <a:ext uri="{FF2B5EF4-FFF2-40B4-BE49-F238E27FC236}">
                      <a16:creationId xmlns:a16="http://schemas.microsoft.com/office/drawing/2014/main" id="{2964E9CB-ADD6-499D-9E1D-DC3D369B8E82}"/>
                    </a:ext>
                  </a:extLst>
                </p:cNvPr>
                <p:cNvPicPr/>
                <p:nvPr/>
              </p:nvPicPr>
              <p:blipFill>
                <a:blip r:embed="rId420"/>
                <a:stretch>
                  <a:fillRect/>
                </a:stretch>
              </p:blipFill>
              <p:spPr>
                <a:xfrm>
                  <a:off x="1463122" y="5392832"/>
                  <a:ext cx="86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8" name="Freihand 317">
                  <a:extLst>
                    <a:ext uri="{FF2B5EF4-FFF2-40B4-BE49-F238E27FC236}">
                      <a16:creationId xmlns:a16="http://schemas.microsoft.com/office/drawing/2014/main" id="{9F4B417F-F243-4FC3-ADD1-65E0B603225D}"/>
                    </a:ext>
                  </a:extLst>
                </p14:cNvPr>
                <p14:cNvContentPartPr/>
                <p14:nvPr/>
              </p14:nvContentPartPr>
              <p14:xfrm>
                <a:off x="1553842" y="5412272"/>
                <a:ext cx="90000" cy="80280"/>
              </p14:xfrm>
            </p:contentPart>
          </mc:Choice>
          <mc:Fallback xmlns="">
            <p:pic>
              <p:nvPicPr>
                <p:cNvPr id="318" name="Freihand 317">
                  <a:extLst>
                    <a:ext uri="{FF2B5EF4-FFF2-40B4-BE49-F238E27FC236}">
                      <a16:creationId xmlns:a16="http://schemas.microsoft.com/office/drawing/2014/main" id="{9F4B417F-F243-4FC3-ADD1-65E0B603225D}"/>
                    </a:ext>
                  </a:extLst>
                </p:cNvPr>
                <p:cNvPicPr/>
                <p:nvPr/>
              </p:nvPicPr>
              <p:blipFill>
                <a:blip r:embed="rId422"/>
                <a:stretch>
                  <a:fillRect/>
                </a:stretch>
              </p:blipFill>
              <p:spPr>
                <a:xfrm>
                  <a:off x="1549522" y="5407952"/>
                  <a:ext cx="98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4" name="Freihand 323">
                  <a:extLst>
                    <a:ext uri="{FF2B5EF4-FFF2-40B4-BE49-F238E27FC236}">
                      <a16:creationId xmlns:a16="http://schemas.microsoft.com/office/drawing/2014/main" id="{D17D604F-D885-4C10-B6B1-2D3F90395FE1}"/>
                    </a:ext>
                  </a:extLst>
                </p14:cNvPr>
                <p14:cNvContentPartPr/>
                <p14:nvPr/>
              </p14:nvContentPartPr>
              <p14:xfrm>
                <a:off x="1805122" y="5264672"/>
                <a:ext cx="119160" cy="11160"/>
              </p14:xfrm>
            </p:contentPart>
          </mc:Choice>
          <mc:Fallback xmlns="">
            <p:pic>
              <p:nvPicPr>
                <p:cNvPr id="324" name="Freihand 323">
                  <a:extLst>
                    <a:ext uri="{FF2B5EF4-FFF2-40B4-BE49-F238E27FC236}">
                      <a16:creationId xmlns:a16="http://schemas.microsoft.com/office/drawing/2014/main" id="{D17D604F-D885-4C10-B6B1-2D3F90395FE1}"/>
                    </a:ext>
                  </a:extLst>
                </p:cNvPr>
                <p:cNvPicPr/>
                <p:nvPr/>
              </p:nvPicPr>
              <p:blipFill>
                <a:blip r:embed="rId424"/>
                <a:stretch>
                  <a:fillRect/>
                </a:stretch>
              </p:blipFill>
              <p:spPr>
                <a:xfrm>
                  <a:off x="1800802" y="5260352"/>
                  <a:ext cx="127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5" name="Freihand 324">
                  <a:extLst>
                    <a:ext uri="{FF2B5EF4-FFF2-40B4-BE49-F238E27FC236}">
                      <a16:creationId xmlns:a16="http://schemas.microsoft.com/office/drawing/2014/main" id="{9C64448B-9801-4C06-B3E2-2D0CABB59587}"/>
                    </a:ext>
                  </a:extLst>
                </p14:cNvPr>
                <p14:cNvContentPartPr/>
                <p14:nvPr/>
              </p14:nvContentPartPr>
              <p14:xfrm>
                <a:off x="1824202" y="5311112"/>
                <a:ext cx="126360" cy="11160"/>
              </p14:xfrm>
            </p:contentPart>
          </mc:Choice>
          <mc:Fallback xmlns="">
            <p:pic>
              <p:nvPicPr>
                <p:cNvPr id="325" name="Freihand 324">
                  <a:extLst>
                    <a:ext uri="{FF2B5EF4-FFF2-40B4-BE49-F238E27FC236}">
                      <a16:creationId xmlns:a16="http://schemas.microsoft.com/office/drawing/2014/main" id="{9C64448B-9801-4C06-B3E2-2D0CABB59587}"/>
                    </a:ext>
                  </a:extLst>
                </p:cNvPr>
                <p:cNvPicPr/>
                <p:nvPr/>
              </p:nvPicPr>
              <p:blipFill>
                <a:blip r:embed="rId426"/>
                <a:stretch>
                  <a:fillRect/>
                </a:stretch>
              </p:blipFill>
              <p:spPr>
                <a:xfrm>
                  <a:off x="1819882" y="5306792"/>
                  <a:ext cx="135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7" name="Freihand 326">
                  <a:extLst>
                    <a:ext uri="{FF2B5EF4-FFF2-40B4-BE49-F238E27FC236}">
                      <a16:creationId xmlns:a16="http://schemas.microsoft.com/office/drawing/2014/main" id="{908D2248-7F95-48F7-84BC-6EDAF973D4DB}"/>
                    </a:ext>
                  </a:extLst>
                </p14:cNvPr>
                <p14:cNvContentPartPr/>
                <p14:nvPr/>
              </p14:nvContentPartPr>
              <p14:xfrm>
                <a:off x="2053162" y="5170352"/>
                <a:ext cx="132120" cy="128160"/>
              </p14:xfrm>
            </p:contentPart>
          </mc:Choice>
          <mc:Fallback xmlns="">
            <p:pic>
              <p:nvPicPr>
                <p:cNvPr id="327" name="Freihand 326">
                  <a:extLst>
                    <a:ext uri="{FF2B5EF4-FFF2-40B4-BE49-F238E27FC236}">
                      <a16:creationId xmlns:a16="http://schemas.microsoft.com/office/drawing/2014/main" id="{908D2248-7F95-48F7-84BC-6EDAF973D4DB}"/>
                    </a:ext>
                  </a:extLst>
                </p:cNvPr>
                <p:cNvPicPr/>
                <p:nvPr/>
              </p:nvPicPr>
              <p:blipFill>
                <a:blip r:embed="rId428"/>
                <a:stretch>
                  <a:fillRect/>
                </a:stretch>
              </p:blipFill>
              <p:spPr>
                <a:xfrm>
                  <a:off x="2048842" y="5166032"/>
                  <a:ext cx="140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8" name="Freihand 327">
                  <a:extLst>
                    <a:ext uri="{FF2B5EF4-FFF2-40B4-BE49-F238E27FC236}">
                      <a16:creationId xmlns:a16="http://schemas.microsoft.com/office/drawing/2014/main" id="{83935DE9-A4C0-4A31-9CDB-63F412F73A3C}"/>
                    </a:ext>
                  </a:extLst>
                </p14:cNvPr>
                <p14:cNvContentPartPr/>
                <p14:nvPr/>
              </p14:nvContentPartPr>
              <p14:xfrm>
                <a:off x="2210482" y="5160632"/>
                <a:ext cx="114840" cy="121680"/>
              </p14:xfrm>
            </p:contentPart>
          </mc:Choice>
          <mc:Fallback xmlns="">
            <p:pic>
              <p:nvPicPr>
                <p:cNvPr id="328" name="Freihand 327">
                  <a:extLst>
                    <a:ext uri="{FF2B5EF4-FFF2-40B4-BE49-F238E27FC236}">
                      <a16:creationId xmlns:a16="http://schemas.microsoft.com/office/drawing/2014/main" id="{83935DE9-A4C0-4A31-9CDB-63F412F73A3C}"/>
                    </a:ext>
                  </a:extLst>
                </p:cNvPr>
                <p:cNvPicPr/>
                <p:nvPr/>
              </p:nvPicPr>
              <p:blipFill>
                <a:blip r:embed="rId430"/>
                <a:stretch>
                  <a:fillRect/>
                </a:stretch>
              </p:blipFill>
              <p:spPr>
                <a:xfrm>
                  <a:off x="2206162" y="5156312"/>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9" name="Freihand 328">
                  <a:extLst>
                    <a:ext uri="{FF2B5EF4-FFF2-40B4-BE49-F238E27FC236}">
                      <a16:creationId xmlns:a16="http://schemas.microsoft.com/office/drawing/2014/main" id="{CC1B5D14-3064-4ED7-B7DD-927CB9A902EB}"/>
                    </a:ext>
                  </a:extLst>
                </p14:cNvPr>
                <p14:cNvContentPartPr/>
                <p14:nvPr/>
              </p14:nvContentPartPr>
              <p14:xfrm>
                <a:off x="2350522" y="5147312"/>
                <a:ext cx="81000" cy="133560"/>
              </p14:xfrm>
            </p:contentPart>
          </mc:Choice>
          <mc:Fallback xmlns="">
            <p:pic>
              <p:nvPicPr>
                <p:cNvPr id="329" name="Freihand 328">
                  <a:extLst>
                    <a:ext uri="{FF2B5EF4-FFF2-40B4-BE49-F238E27FC236}">
                      <a16:creationId xmlns:a16="http://schemas.microsoft.com/office/drawing/2014/main" id="{CC1B5D14-3064-4ED7-B7DD-927CB9A902EB}"/>
                    </a:ext>
                  </a:extLst>
                </p:cNvPr>
                <p:cNvPicPr/>
                <p:nvPr/>
              </p:nvPicPr>
              <p:blipFill>
                <a:blip r:embed="rId432"/>
                <a:stretch>
                  <a:fillRect/>
                </a:stretch>
              </p:blipFill>
              <p:spPr>
                <a:xfrm>
                  <a:off x="2346202" y="5142992"/>
                  <a:ext cx="89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0" name="Freihand 329">
                  <a:extLst>
                    <a:ext uri="{FF2B5EF4-FFF2-40B4-BE49-F238E27FC236}">
                      <a16:creationId xmlns:a16="http://schemas.microsoft.com/office/drawing/2014/main" id="{279C870A-F8EF-4384-9940-AEC23B2AE071}"/>
                    </a:ext>
                  </a:extLst>
                </p14:cNvPr>
                <p14:cNvContentPartPr/>
                <p14:nvPr/>
              </p14:nvContentPartPr>
              <p14:xfrm>
                <a:off x="2445202" y="5225792"/>
                <a:ext cx="31680" cy="122400"/>
              </p14:xfrm>
            </p:contentPart>
          </mc:Choice>
          <mc:Fallback xmlns="">
            <p:pic>
              <p:nvPicPr>
                <p:cNvPr id="330" name="Freihand 329">
                  <a:extLst>
                    <a:ext uri="{FF2B5EF4-FFF2-40B4-BE49-F238E27FC236}">
                      <a16:creationId xmlns:a16="http://schemas.microsoft.com/office/drawing/2014/main" id="{279C870A-F8EF-4384-9940-AEC23B2AE071}"/>
                    </a:ext>
                  </a:extLst>
                </p:cNvPr>
                <p:cNvPicPr/>
                <p:nvPr/>
              </p:nvPicPr>
              <p:blipFill>
                <a:blip r:embed="rId434"/>
                <a:stretch>
                  <a:fillRect/>
                </a:stretch>
              </p:blipFill>
              <p:spPr>
                <a:xfrm>
                  <a:off x="2440882" y="5221472"/>
                  <a:ext cx="40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31" name="Freihand 330">
                  <a:extLst>
                    <a:ext uri="{FF2B5EF4-FFF2-40B4-BE49-F238E27FC236}">
                      <a16:creationId xmlns:a16="http://schemas.microsoft.com/office/drawing/2014/main" id="{41CC3709-6FE2-4A2F-B91F-CE8566621FE2}"/>
                    </a:ext>
                  </a:extLst>
                </p14:cNvPr>
                <p14:cNvContentPartPr/>
                <p14:nvPr/>
              </p14:nvContentPartPr>
              <p14:xfrm>
                <a:off x="2529802" y="5155592"/>
                <a:ext cx="74160" cy="85680"/>
              </p14:xfrm>
            </p:contentPart>
          </mc:Choice>
          <mc:Fallback xmlns="">
            <p:pic>
              <p:nvPicPr>
                <p:cNvPr id="331" name="Freihand 330">
                  <a:extLst>
                    <a:ext uri="{FF2B5EF4-FFF2-40B4-BE49-F238E27FC236}">
                      <a16:creationId xmlns:a16="http://schemas.microsoft.com/office/drawing/2014/main" id="{41CC3709-6FE2-4A2F-B91F-CE8566621FE2}"/>
                    </a:ext>
                  </a:extLst>
                </p:cNvPr>
                <p:cNvPicPr/>
                <p:nvPr/>
              </p:nvPicPr>
              <p:blipFill>
                <a:blip r:embed="rId436"/>
                <a:stretch>
                  <a:fillRect/>
                </a:stretch>
              </p:blipFill>
              <p:spPr>
                <a:xfrm>
                  <a:off x="2525482" y="5151272"/>
                  <a:ext cx="82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2" name="Freihand 331">
                  <a:extLst>
                    <a:ext uri="{FF2B5EF4-FFF2-40B4-BE49-F238E27FC236}">
                      <a16:creationId xmlns:a16="http://schemas.microsoft.com/office/drawing/2014/main" id="{F07B8E79-1A04-4F98-BA22-A71F90DD0CE3}"/>
                    </a:ext>
                  </a:extLst>
                </p14:cNvPr>
                <p14:cNvContentPartPr/>
                <p14:nvPr/>
              </p14:nvContentPartPr>
              <p14:xfrm>
                <a:off x="2637802" y="5140472"/>
                <a:ext cx="88920" cy="138600"/>
              </p14:xfrm>
            </p:contentPart>
          </mc:Choice>
          <mc:Fallback xmlns="">
            <p:pic>
              <p:nvPicPr>
                <p:cNvPr id="332" name="Freihand 331">
                  <a:extLst>
                    <a:ext uri="{FF2B5EF4-FFF2-40B4-BE49-F238E27FC236}">
                      <a16:creationId xmlns:a16="http://schemas.microsoft.com/office/drawing/2014/main" id="{F07B8E79-1A04-4F98-BA22-A71F90DD0CE3}"/>
                    </a:ext>
                  </a:extLst>
                </p:cNvPr>
                <p:cNvPicPr/>
                <p:nvPr/>
              </p:nvPicPr>
              <p:blipFill>
                <a:blip r:embed="rId438"/>
                <a:stretch>
                  <a:fillRect/>
                </a:stretch>
              </p:blipFill>
              <p:spPr>
                <a:xfrm>
                  <a:off x="2633482" y="5136152"/>
                  <a:ext cx="97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65" name="Freihand 364">
                  <a:extLst>
                    <a:ext uri="{FF2B5EF4-FFF2-40B4-BE49-F238E27FC236}">
                      <a16:creationId xmlns:a16="http://schemas.microsoft.com/office/drawing/2014/main" id="{90CF4BBC-969F-47CE-9563-B442EB665FB1}"/>
                    </a:ext>
                  </a:extLst>
                </p14:cNvPr>
                <p14:cNvContentPartPr/>
                <p14:nvPr/>
              </p14:nvContentPartPr>
              <p14:xfrm>
                <a:off x="293122" y="5770832"/>
                <a:ext cx="100440" cy="179280"/>
              </p14:xfrm>
            </p:contentPart>
          </mc:Choice>
          <mc:Fallback xmlns="">
            <p:pic>
              <p:nvPicPr>
                <p:cNvPr id="365" name="Freihand 364">
                  <a:extLst>
                    <a:ext uri="{FF2B5EF4-FFF2-40B4-BE49-F238E27FC236}">
                      <a16:creationId xmlns:a16="http://schemas.microsoft.com/office/drawing/2014/main" id="{90CF4BBC-969F-47CE-9563-B442EB665FB1}"/>
                    </a:ext>
                  </a:extLst>
                </p:cNvPr>
                <p:cNvPicPr/>
                <p:nvPr/>
              </p:nvPicPr>
              <p:blipFill>
                <a:blip r:embed="rId440"/>
                <a:stretch>
                  <a:fillRect/>
                </a:stretch>
              </p:blipFill>
              <p:spPr>
                <a:xfrm>
                  <a:off x="288802" y="5766512"/>
                  <a:ext cx="109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66" name="Freihand 365">
                  <a:extLst>
                    <a:ext uri="{FF2B5EF4-FFF2-40B4-BE49-F238E27FC236}">
                      <a16:creationId xmlns:a16="http://schemas.microsoft.com/office/drawing/2014/main" id="{C880B0C1-45BE-4353-BE9E-882DD10E4259}"/>
                    </a:ext>
                  </a:extLst>
                </p14:cNvPr>
                <p14:cNvContentPartPr/>
                <p14:nvPr/>
              </p14:nvContentPartPr>
              <p14:xfrm>
                <a:off x="311842" y="5873072"/>
                <a:ext cx="106920" cy="36000"/>
              </p14:xfrm>
            </p:contentPart>
          </mc:Choice>
          <mc:Fallback xmlns="">
            <p:pic>
              <p:nvPicPr>
                <p:cNvPr id="366" name="Freihand 365">
                  <a:extLst>
                    <a:ext uri="{FF2B5EF4-FFF2-40B4-BE49-F238E27FC236}">
                      <a16:creationId xmlns:a16="http://schemas.microsoft.com/office/drawing/2014/main" id="{C880B0C1-45BE-4353-BE9E-882DD10E4259}"/>
                    </a:ext>
                  </a:extLst>
                </p:cNvPr>
                <p:cNvPicPr/>
                <p:nvPr/>
              </p:nvPicPr>
              <p:blipFill>
                <a:blip r:embed="rId442"/>
                <a:stretch>
                  <a:fillRect/>
                </a:stretch>
              </p:blipFill>
              <p:spPr>
                <a:xfrm>
                  <a:off x="307522" y="5868752"/>
                  <a:ext cx="115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67" name="Freihand 366">
                  <a:extLst>
                    <a:ext uri="{FF2B5EF4-FFF2-40B4-BE49-F238E27FC236}">
                      <a16:creationId xmlns:a16="http://schemas.microsoft.com/office/drawing/2014/main" id="{30BDEB30-14E5-470F-820B-27EB6D4C846F}"/>
                    </a:ext>
                  </a:extLst>
                </p14:cNvPr>
                <p14:cNvContentPartPr/>
                <p14:nvPr/>
              </p14:nvContentPartPr>
              <p14:xfrm>
                <a:off x="230842" y="5730152"/>
                <a:ext cx="260280" cy="263160"/>
              </p14:xfrm>
            </p:contentPart>
          </mc:Choice>
          <mc:Fallback xmlns="">
            <p:pic>
              <p:nvPicPr>
                <p:cNvPr id="367" name="Freihand 366">
                  <a:extLst>
                    <a:ext uri="{FF2B5EF4-FFF2-40B4-BE49-F238E27FC236}">
                      <a16:creationId xmlns:a16="http://schemas.microsoft.com/office/drawing/2014/main" id="{30BDEB30-14E5-470F-820B-27EB6D4C846F}"/>
                    </a:ext>
                  </a:extLst>
                </p:cNvPr>
                <p:cNvPicPr/>
                <p:nvPr/>
              </p:nvPicPr>
              <p:blipFill>
                <a:blip r:embed="rId444"/>
                <a:stretch>
                  <a:fillRect/>
                </a:stretch>
              </p:blipFill>
              <p:spPr>
                <a:xfrm>
                  <a:off x="226522" y="5725832"/>
                  <a:ext cx="2689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69" name="Freihand 368">
                  <a:extLst>
                    <a:ext uri="{FF2B5EF4-FFF2-40B4-BE49-F238E27FC236}">
                      <a16:creationId xmlns:a16="http://schemas.microsoft.com/office/drawing/2014/main" id="{DC053B77-E514-489F-A4A4-37DF179C10AC}"/>
                    </a:ext>
                  </a:extLst>
                </p14:cNvPr>
                <p14:cNvContentPartPr/>
                <p14:nvPr/>
              </p14:nvContentPartPr>
              <p14:xfrm>
                <a:off x="665362" y="5678312"/>
                <a:ext cx="81360" cy="110520"/>
              </p14:xfrm>
            </p:contentPart>
          </mc:Choice>
          <mc:Fallback xmlns="">
            <p:pic>
              <p:nvPicPr>
                <p:cNvPr id="369" name="Freihand 368">
                  <a:extLst>
                    <a:ext uri="{FF2B5EF4-FFF2-40B4-BE49-F238E27FC236}">
                      <a16:creationId xmlns:a16="http://schemas.microsoft.com/office/drawing/2014/main" id="{DC053B77-E514-489F-A4A4-37DF179C10AC}"/>
                    </a:ext>
                  </a:extLst>
                </p:cNvPr>
                <p:cNvPicPr/>
                <p:nvPr/>
              </p:nvPicPr>
              <p:blipFill>
                <a:blip r:embed="rId446"/>
                <a:stretch>
                  <a:fillRect/>
                </a:stretch>
              </p:blipFill>
              <p:spPr>
                <a:xfrm>
                  <a:off x="661042" y="5673992"/>
                  <a:ext cx="90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70" name="Freihand 369">
                  <a:extLst>
                    <a:ext uri="{FF2B5EF4-FFF2-40B4-BE49-F238E27FC236}">
                      <a16:creationId xmlns:a16="http://schemas.microsoft.com/office/drawing/2014/main" id="{5B2642AF-EEB1-40AE-B033-15D73DF0843A}"/>
                    </a:ext>
                  </a:extLst>
                </p14:cNvPr>
                <p14:cNvContentPartPr/>
                <p14:nvPr/>
              </p14:nvContentPartPr>
              <p14:xfrm>
                <a:off x="787402" y="5676152"/>
                <a:ext cx="77400" cy="88920"/>
              </p14:xfrm>
            </p:contentPart>
          </mc:Choice>
          <mc:Fallback xmlns="">
            <p:pic>
              <p:nvPicPr>
                <p:cNvPr id="370" name="Freihand 369">
                  <a:extLst>
                    <a:ext uri="{FF2B5EF4-FFF2-40B4-BE49-F238E27FC236}">
                      <a16:creationId xmlns:a16="http://schemas.microsoft.com/office/drawing/2014/main" id="{5B2642AF-EEB1-40AE-B033-15D73DF0843A}"/>
                    </a:ext>
                  </a:extLst>
                </p:cNvPr>
                <p:cNvPicPr/>
                <p:nvPr/>
              </p:nvPicPr>
              <p:blipFill>
                <a:blip r:embed="rId448"/>
                <a:stretch>
                  <a:fillRect/>
                </a:stretch>
              </p:blipFill>
              <p:spPr>
                <a:xfrm>
                  <a:off x="783082" y="5671832"/>
                  <a:ext cx="86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71" name="Freihand 370">
                  <a:extLst>
                    <a:ext uri="{FF2B5EF4-FFF2-40B4-BE49-F238E27FC236}">
                      <a16:creationId xmlns:a16="http://schemas.microsoft.com/office/drawing/2014/main" id="{71B1B889-BA29-435E-B2E4-DFADA83594DB}"/>
                    </a:ext>
                  </a:extLst>
                </p14:cNvPr>
                <p14:cNvContentPartPr/>
                <p14:nvPr/>
              </p14:nvContentPartPr>
              <p14:xfrm>
                <a:off x="880642" y="5661392"/>
                <a:ext cx="47520" cy="124560"/>
              </p14:xfrm>
            </p:contentPart>
          </mc:Choice>
          <mc:Fallback xmlns="">
            <p:pic>
              <p:nvPicPr>
                <p:cNvPr id="371" name="Freihand 370">
                  <a:extLst>
                    <a:ext uri="{FF2B5EF4-FFF2-40B4-BE49-F238E27FC236}">
                      <a16:creationId xmlns:a16="http://schemas.microsoft.com/office/drawing/2014/main" id="{71B1B889-BA29-435E-B2E4-DFADA83594DB}"/>
                    </a:ext>
                  </a:extLst>
                </p:cNvPr>
                <p:cNvPicPr/>
                <p:nvPr/>
              </p:nvPicPr>
              <p:blipFill>
                <a:blip r:embed="rId450"/>
                <a:stretch>
                  <a:fillRect/>
                </a:stretch>
              </p:blipFill>
              <p:spPr>
                <a:xfrm>
                  <a:off x="876322" y="5657072"/>
                  <a:ext cx="56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72" name="Freihand 371">
                  <a:extLst>
                    <a:ext uri="{FF2B5EF4-FFF2-40B4-BE49-F238E27FC236}">
                      <a16:creationId xmlns:a16="http://schemas.microsoft.com/office/drawing/2014/main" id="{00E2271F-4BCE-443A-B9C2-1CC37A4FD23E}"/>
                    </a:ext>
                  </a:extLst>
                </p14:cNvPr>
                <p14:cNvContentPartPr/>
                <p14:nvPr/>
              </p14:nvContentPartPr>
              <p14:xfrm>
                <a:off x="933922" y="5755712"/>
                <a:ext cx="21600" cy="57240"/>
              </p14:xfrm>
            </p:contentPart>
          </mc:Choice>
          <mc:Fallback xmlns="">
            <p:pic>
              <p:nvPicPr>
                <p:cNvPr id="372" name="Freihand 371">
                  <a:extLst>
                    <a:ext uri="{FF2B5EF4-FFF2-40B4-BE49-F238E27FC236}">
                      <a16:creationId xmlns:a16="http://schemas.microsoft.com/office/drawing/2014/main" id="{00E2271F-4BCE-443A-B9C2-1CC37A4FD23E}"/>
                    </a:ext>
                  </a:extLst>
                </p:cNvPr>
                <p:cNvPicPr/>
                <p:nvPr/>
              </p:nvPicPr>
              <p:blipFill>
                <a:blip r:embed="rId452"/>
                <a:stretch>
                  <a:fillRect/>
                </a:stretch>
              </p:blipFill>
              <p:spPr>
                <a:xfrm>
                  <a:off x="929602" y="5751392"/>
                  <a:ext cx="30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73" name="Freihand 372">
                  <a:extLst>
                    <a:ext uri="{FF2B5EF4-FFF2-40B4-BE49-F238E27FC236}">
                      <a16:creationId xmlns:a16="http://schemas.microsoft.com/office/drawing/2014/main" id="{BCD45CAC-975C-444B-9352-93E6AE48E65D}"/>
                    </a:ext>
                  </a:extLst>
                </p14:cNvPr>
                <p14:cNvContentPartPr/>
                <p14:nvPr/>
              </p14:nvContentPartPr>
              <p14:xfrm>
                <a:off x="1005562" y="5657432"/>
                <a:ext cx="53640" cy="132840"/>
              </p14:xfrm>
            </p:contentPart>
          </mc:Choice>
          <mc:Fallback xmlns="">
            <p:pic>
              <p:nvPicPr>
                <p:cNvPr id="373" name="Freihand 372">
                  <a:extLst>
                    <a:ext uri="{FF2B5EF4-FFF2-40B4-BE49-F238E27FC236}">
                      <a16:creationId xmlns:a16="http://schemas.microsoft.com/office/drawing/2014/main" id="{BCD45CAC-975C-444B-9352-93E6AE48E65D}"/>
                    </a:ext>
                  </a:extLst>
                </p:cNvPr>
                <p:cNvPicPr/>
                <p:nvPr/>
              </p:nvPicPr>
              <p:blipFill>
                <a:blip r:embed="rId454"/>
                <a:stretch>
                  <a:fillRect/>
                </a:stretch>
              </p:blipFill>
              <p:spPr>
                <a:xfrm>
                  <a:off x="1001242" y="5653112"/>
                  <a:ext cx="62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74" name="Freihand 373">
                  <a:extLst>
                    <a:ext uri="{FF2B5EF4-FFF2-40B4-BE49-F238E27FC236}">
                      <a16:creationId xmlns:a16="http://schemas.microsoft.com/office/drawing/2014/main" id="{6B09AD24-6C2E-4EE9-BEC7-7CD9DB5D9289}"/>
                    </a:ext>
                  </a:extLst>
                </p14:cNvPr>
                <p14:cNvContentPartPr/>
                <p14:nvPr/>
              </p14:nvContentPartPr>
              <p14:xfrm>
                <a:off x="1132642" y="5716472"/>
                <a:ext cx="50400" cy="14760"/>
              </p14:xfrm>
            </p:contentPart>
          </mc:Choice>
          <mc:Fallback xmlns="">
            <p:pic>
              <p:nvPicPr>
                <p:cNvPr id="374" name="Freihand 373">
                  <a:extLst>
                    <a:ext uri="{FF2B5EF4-FFF2-40B4-BE49-F238E27FC236}">
                      <a16:creationId xmlns:a16="http://schemas.microsoft.com/office/drawing/2014/main" id="{6B09AD24-6C2E-4EE9-BEC7-7CD9DB5D9289}"/>
                    </a:ext>
                  </a:extLst>
                </p:cNvPr>
                <p:cNvPicPr/>
                <p:nvPr/>
              </p:nvPicPr>
              <p:blipFill>
                <a:blip r:embed="rId456"/>
                <a:stretch>
                  <a:fillRect/>
                </a:stretch>
              </p:blipFill>
              <p:spPr>
                <a:xfrm>
                  <a:off x="1128322" y="5712152"/>
                  <a:ext cx="59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75" name="Freihand 374">
                  <a:extLst>
                    <a:ext uri="{FF2B5EF4-FFF2-40B4-BE49-F238E27FC236}">
                      <a16:creationId xmlns:a16="http://schemas.microsoft.com/office/drawing/2014/main" id="{09FCA43E-CC69-4995-BBDF-CC28FA99697D}"/>
                    </a:ext>
                  </a:extLst>
                </p14:cNvPr>
                <p14:cNvContentPartPr/>
                <p14:nvPr/>
              </p14:nvContentPartPr>
              <p14:xfrm>
                <a:off x="960922" y="5675432"/>
                <a:ext cx="67680" cy="72360"/>
              </p14:xfrm>
            </p:contentPart>
          </mc:Choice>
          <mc:Fallback xmlns="">
            <p:pic>
              <p:nvPicPr>
                <p:cNvPr id="375" name="Freihand 374">
                  <a:extLst>
                    <a:ext uri="{FF2B5EF4-FFF2-40B4-BE49-F238E27FC236}">
                      <a16:creationId xmlns:a16="http://schemas.microsoft.com/office/drawing/2014/main" id="{09FCA43E-CC69-4995-BBDF-CC28FA99697D}"/>
                    </a:ext>
                  </a:extLst>
                </p:cNvPr>
                <p:cNvPicPr/>
                <p:nvPr/>
              </p:nvPicPr>
              <p:blipFill>
                <a:blip r:embed="rId458"/>
                <a:stretch>
                  <a:fillRect/>
                </a:stretch>
              </p:blipFill>
              <p:spPr>
                <a:xfrm>
                  <a:off x="956602" y="5671112"/>
                  <a:ext cx="76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76" name="Freihand 375">
                  <a:extLst>
                    <a:ext uri="{FF2B5EF4-FFF2-40B4-BE49-F238E27FC236}">
                      <a16:creationId xmlns:a16="http://schemas.microsoft.com/office/drawing/2014/main" id="{197526E4-65F0-4266-982A-142EB1203481}"/>
                    </a:ext>
                  </a:extLst>
                </p14:cNvPr>
                <p14:cNvContentPartPr/>
                <p14:nvPr/>
              </p14:nvContentPartPr>
              <p14:xfrm>
                <a:off x="1248202" y="5655272"/>
                <a:ext cx="109800" cy="95760"/>
              </p14:xfrm>
            </p:contentPart>
          </mc:Choice>
          <mc:Fallback xmlns="">
            <p:pic>
              <p:nvPicPr>
                <p:cNvPr id="376" name="Freihand 375">
                  <a:extLst>
                    <a:ext uri="{FF2B5EF4-FFF2-40B4-BE49-F238E27FC236}">
                      <a16:creationId xmlns:a16="http://schemas.microsoft.com/office/drawing/2014/main" id="{197526E4-65F0-4266-982A-142EB1203481}"/>
                    </a:ext>
                  </a:extLst>
                </p:cNvPr>
                <p:cNvPicPr/>
                <p:nvPr/>
              </p:nvPicPr>
              <p:blipFill>
                <a:blip r:embed="rId460"/>
                <a:stretch>
                  <a:fillRect/>
                </a:stretch>
              </p:blipFill>
              <p:spPr>
                <a:xfrm>
                  <a:off x="1243882" y="5650952"/>
                  <a:ext cx="118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77" name="Freihand 376">
                  <a:extLst>
                    <a:ext uri="{FF2B5EF4-FFF2-40B4-BE49-F238E27FC236}">
                      <a16:creationId xmlns:a16="http://schemas.microsoft.com/office/drawing/2014/main" id="{7848682C-77CB-4219-BC16-CA01D35A79A3}"/>
                    </a:ext>
                  </a:extLst>
                </p14:cNvPr>
                <p14:cNvContentPartPr/>
                <p14:nvPr/>
              </p14:nvContentPartPr>
              <p14:xfrm>
                <a:off x="1364842" y="5655992"/>
                <a:ext cx="80640" cy="75600"/>
              </p14:xfrm>
            </p:contentPart>
          </mc:Choice>
          <mc:Fallback xmlns="">
            <p:pic>
              <p:nvPicPr>
                <p:cNvPr id="377" name="Freihand 376">
                  <a:extLst>
                    <a:ext uri="{FF2B5EF4-FFF2-40B4-BE49-F238E27FC236}">
                      <a16:creationId xmlns:a16="http://schemas.microsoft.com/office/drawing/2014/main" id="{7848682C-77CB-4219-BC16-CA01D35A79A3}"/>
                    </a:ext>
                  </a:extLst>
                </p:cNvPr>
                <p:cNvPicPr/>
                <p:nvPr/>
              </p:nvPicPr>
              <p:blipFill>
                <a:blip r:embed="rId462"/>
                <a:stretch>
                  <a:fillRect/>
                </a:stretch>
              </p:blipFill>
              <p:spPr>
                <a:xfrm>
                  <a:off x="1360522" y="5651672"/>
                  <a:ext cx="89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78" name="Freihand 377">
                  <a:extLst>
                    <a:ext uri="{FF2B5EF4-FFF2-40B4-BE49-F238E27FC236}">
                      <a16:creationId xmlns:a16="http://schemas.microsoft.com/office/drawing/2014/main" id="{74975D9C-EF09-4B36-A8AC-85945F7580A9}"/>
                    </a:ext>
                  </a:extLst>
                </p14:cNvPr>
                <p14:cNvContentPartPr/>
                <p14:nvPr/>
              </p14:nvContentPartPr>
              <p14:xfrm>
                <a:off x="1471402" y="5647352"/>
                <a:ext cx="87120" cy="74160"/>
              </p14:xfrm>
            </p:contentPart>
          </mc:Choice>
          <mc:Fallback xmlns="">
            <p:pic>
              <p:nvPicPr>
                <p:cNvPr id="378" name="Freihand 377">
                  <a:extLst>
                    <a:ext uri="{FF2B5EF4-FFF2-40B4-BE49-F238E27FC236}">
                      <a16:creationId xmlns:a16="http://schemas.microsoft.com/office/drawing/2014/main" id="{74975D9C-EF09-4B36-A8AC-85945F7580A9}"/>
                    </a:ext>
                  </a:extLst>
                </p:cNvPr>
                <p:cNvPicPr/>
                <p:nvPr/>
              </p:nvPicPr>
              <p:blipFill>
                <a:blip r:embed="rId464"/>
                <a:stretch>
                  <a:fillRect/>
                </a:stretch>
              </p:blipFill>
              <p:spPr>
                <a:xfrm>
                  <a:off x="1467082" y="5643032"/>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79" name="Freihand 378">
                  <a:extLst>
                    <a:ext uri="{FF2B5EF4-FFF2-40B4-BE49-F238E27FC236}">
                      <a16:creationId xmlns:a16="http://schemas.microsoft.com/office/drawing/2014/main" id="{1CB52A0A-B362-4483-8E9F-382969EFF611}"/>
                    </a:ext>
                  </a:extLst>
                </p14:cNvPr>
                <p14:cNvContentPartPr/>
                <p14:nvPr/>
              </p14:nvContentPartPr>
              <p14:xfrm>
                <a:off x="707122" y="5802512"/>
                <a:ext cx="805680" cy="39600"/>
              </p14:xfrm>
            </p:contentPart>
          </mc:Choice>
          <mc:Fallback xmlns="">
            <p:pic>
              <p:nvPicPr>
                <p:cNvPr id="379" name="Freihand 378">
                  <a:extLst>
                    <a:ext uri="{FF2B5EF4-FFF2-40B4-BE49-F238E27FC236}">
                      <a16:creationId xmlns:a16="http://schemas.microsoft.com/office/drawing/2014/main" id="{1CB52A0A-B362-4483-8E9F-382969EFF611}"/>
                    </a:ext>
                  </a:extLst>
                </p:cNvPr>
                <p:cNvPicPr/>
                <p:nvPr/>
              </p:nvPicPr>
              <p:blipFill>
                <a:blip r:embed="rId466"/>
                <a:stretch>
                  <a:fillRect/>
                </a:stretch>
              </p:blipFill>
              <p:spPr>
                <a:xfrm>
                  <a:off x="702802" y="5798192"/>
                  <a:ext cx="814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80" name="Freihand 379">
                  <a:extLst>
                    <a:ext uri="{FF2B5EF4-FFF2-40B4-BE49-F238E27FC236}">
                      <a16:creationId xmlns:a16="http://schemas.microsoft.com/office/drawing/2014/main" id="{BED5EF4B-2AE4-46A2-A643-FAB50711043C}"/>
                    </a:ext>
                  </a:extLst>
                </p14:cNvPr>
                <p14:cNvContentPartPr/>
                <p14:nvPr/>
              </p14:nvContentPartPr>
              <p14:xfrm>
                <a:off x="1012402" y="5881712"/>
                <a:ext cx="85680" cy="78120"/>
              </p14:xfrm>
            </p:contentPart>
          </mc:Choice>
          <mc:Fallback xmlns="">
            <p:pic>
              <p:nvPicPr>
                <p:cNvPr id="380" name="Freihand 379">
                  <a:extLst>
                    <a:ext uri="{FF2B5EF4-FFF2-40B4-BE49-F238E27FC236}">
                      <a16:creationId xmlns:a16="http://schemas.microsoft.com/office/drawing/2014/main" id="{BED5EF4B-2AE4-46A2-A643-FAB50711043C}"/>
                    </a:ext>
                  </a:extLst>
                </p:cNvPr>
                <p:cNvPicPr/>
                <p:nvPr/>
              </p:nvPicPr>
              <p:blipFill>
                <a:blip r:embed="rId468"/>
                <a:stretch>
                  <a:fillRect/>
                </a:stretch>
              </p:blipFill>
              <p:spPr>
                <a:xfrm>
                  <a:off x="1008082" y="5877392"/>
                  <a:ext cx="94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81" name="Freihand 380">
                  <a:extLst>
                    <a:ext uri="{FF2B5EF4-FFF2-40B4-BE49-F238E27FC236}">
                      <a16:creationId xmlns:a16="http://schemas.microsoft.com/office/drawing/2014/main" id="{F588B7B5-BA58-4132-92F0-14FC7FDFDCD7}"/>
                    </a:ext>
                  </a:extLst>
                </p14:cNvPr>
                <p14:cNvContentPartPr/>
                <p14:nvPr/>
              </p14:nvContentPartPr>
              <p14:xfrm>
                <a:off x="1111042" y="5876312"/>
                <a:ext cx="75240" cy="77040"/>
              </p14:xfrm>
            </p:contentPart>
          </mc:Choice>
          <mc:Fallback xmlns="">
            <p:pic>
              <p:nvPicPr>
                <p:cNvPr id="381" name="Freihand 380">
                  <a:extLst>
                    <a:ext uri="{FF2B5EF4-FFF2-40B4-BE49-F238E27FC236}">
                      <a16:creationId xmlns:a16="http://schemas.microsoft.com/office/drawing/2014/main" id="{F588B7B5-BA58-4132-92F0-14FC7FDFDCD7}"/>
                    </a:ext>
                  </a:extLst>
                </p:cNvPr>
                <p:cNvPicPr/>
                <p:nvPr/>
              </p:nvPicPr>
              <p:blipFill>
                <a:blip r:embed="rId470"/>
                <a:stretch>
                  <a:fillRect/>
                </a:stretch>
              </p:blipFill>
              <p:spPr>
                <a:xfrm>
                  <a:off x="1106722" y="5871992"/>
                  <a:ext cx="83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82" name="Freihand 381">
                  <a:extLst>
                    <a:ext uri="{FF2B5EF4-FFF2-40B4-BE49-F238E27FC236}">
                      <a16:creationId xmlns:a16="http://schemas.microsoft.com/office/drawing/2014/main" id="{1C7A9F68-41E3-404E-984D-AA147E578F35}"/>
                    </a:ext>
                  </a:extLst>
                </p14:cNvPr>
                <p14:cNvContentPartPr/>
                <p14:nvPr/>
              </p14:nvContentPartPr>
              <p14:xfrm>
                <a:off x="1208962" y="5883152"/>
                <a:ext cx="69480" cy="70200"/>
              </p14:xfrm>
            </p:contentPart>
          </mc:Choice>
          <mc:Fallback xmlns="">
            <p:pic>
              <p:nvPicPr>
                <p:cNvPr id="382" name="Freihand 381">
                  <a:extLst>
                    <a:ext uri="{FF2B5EF4-FFF2-40B4-BE49-F238E27FC236}">
                      <a16:creationId xmlns:a16="http://schemas.microsoft.com/office/drawing/2014/main" id="{1C7A9F68-41E3-404E-984D-AA147E578F35}"/>
                    </a:ext>
                  </a:extLst>
                </p:cNvPr>
                <p:cNvPicPr/>
                <p:nvPr/>
              </p:nvPicPr>
              <p:blipFill>
                <a:blip r:embed="rId472"/>
                <a:stretch>
                  <a:fillRect/>
                </a:stretch>
              </p:blipFill>
              <p:spPr>
                <a:xfrm>
                  <a:off x="1204642" y="5878832"/>
                  <a:ext cx="78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83" name="Freihand 382">
                  <a:extLst>
                    <a:ext uri="{FF2B5EF4-FFF2-40B4-BE49-F238E27FC236}">
                      <a16:creationId xmlns:a16="http://schemas.microsoft.com/office/drawing/2014/main" id="{89AE1E64-8A24-42BE-9FD6-920B2943FC1F}"/>
                    </a:ext>
                  </a:extLst>
                </p14:cNvPr>
                <p14:cNvContentPartPr/>
                <p14:nvPr/>
              </p14:nvContentPartPr>
              <p14:xfrm>
                <a:off x="1602082" y="5788832"/>
                <a:ext cx="110520" cy="56160"/>
              </p14:xfrm>
            </p:contentPart>
          </mc:Choice>
          <mc:Fallback xmlns="">
            <p:pic>
              <p:nvPicPr>
                <p:cNvPr id="383" name="Freihand 382">
                  <a:extLst>
                    <a:ext uri="{FF2B5EF4-FFF2-40B4-BE49-F238E27FC236}">
                      <a16:creationId xmlns:a16="http://schemas.microsoft.com/office/drawing/2014/main" id="{89AE1E64-8A24-42BE-9FD6-920B2943FC1F}"/>
                    </a:ext>
                  </a:extLst>
                </p:cNvPr>
                <p:cNvPicPr/>
                <p:nvPr/>
              </p:nvPicPr>
              <p:blipFill>
                <a:blip r:embed="rId474"/>
                <a:stretch>
                  <a:fillRect/>
                </a:stretch>
              </p:blipFill>
              <p:spPr>
                <a:xfrm>
                  <a:off x="1597762" y="5784512"/>
                  <a:ext cx="119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85" name="Freihand 384">
                  <a:extLst>
                    <a:ext uri="{FF2B5EF4-FFF2-40B4-BE49-F238E27FC236}">
                      <a16:creationId xmlns:a16="http://schemas.microsoft.com/office/drawing/2014/main" id="{5CD7936F-CC7A-4C33-BC70-80E7A0DED91D}"/>
                    </a:ext>
                  </a:extLst>
                </p14:cNvPr>
                <p14:cNvContentPartPr/>
                <p14:nvPr/>
              </p14:nvContentPartPr>
              <p14:xfrm>
                <a:off x="1897642" y="5675432"/>
                <a:ext cx="96840" cy="107640"/>
              </p14:xfrm>
            </p:contentPart>
          </mc:Choice>
          <mc:Fallback xmlns="">
            <p:pic>
              <p:nvPicPr>
                <p:cNvPr id="385" name="Freihand 384">
                  <a:extLst>
                    <a:ext uri="{FF2B5EF4-FFF2-40B4-BE49-F238E27FC236}">
                      <a16:creationId xmlns:a16="http://schemas.microsoft.com/office/drawing/2014/main" id="{5CD7936F-CC7A-4C33-BC70-80E7A0DED91D}"/>
                    </a:ext>
                  </a:extLst>
                </p:cNvPr>
                <p:cNvPicPr/>
                <p:nvPr/>
              </p:nvPicPr>
              <p:blipFill>
                <a:blip r:embed="rId476"/>
                <a:stretch>
                  <a:fillRect/>
                </a:stretch>
              </p:blipFill>
              <p:spPr>
                <a:xfrm>
                  <a:off x="1893322" y="5671112"/>
                  <a:ext cx="105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86" name="Freihand 385">
                  <a:extLst>
                    <a:ext uri="{FF2B5EF4-FFF2-40B4-BE49-F238E27FC236}">
                      <a16:creationId xmlns:a16="http://schemas.microsoft.com/office/drawing/2014/main" id="{7B5226BF-3AC5-4DED-A8BB-3925D23F0F1D}"/>
                    </a:ext>
                  </a:extLst>
                </p14:cNvPr>
                <p14:cNvContentPartPr/>
                <p14:nvPr/>
              </p14:nvContentPartPr>
              <p14:xfrm>
                <a:off x="1962442" y="5718632"/>
                <a:ext cx="79560" cy="141480"/>
              </p14:xfrm>
            </p:contentPart>
          </mc:Choice>
          <mc:Fallback xmlns="">
            <p:pic>
              <p:nvPicPr>
                <p:cNvPr id="386" name="Freihand 385">
                  <a:extLst>
                    <a:ext uri="{FF2B5EF4-FFF2-40B4-BE49-F238E27FC236}">
                      <a16:creationId xmlns:a16="http://schemas.microsoft.com/office/drawing/2014/main" id="{7B5226BF-3AC5-4DED-A8BB-3925D23F0F1D}"/>
                    </a:ext>
                  </a:extLst>
                </p:cNvPr>
                <p:cNvPicPr/>
                <p:nvPr/>
              </p:nvPicPr>
              <p:blipFill>
                <a:blip r:embed="rId478"/>
                <a:stretch>
                  <a:fillRect/>
                </a:stretch>
              </p:blipFill>
              <p:spPr>
                <a:xfrm>
                  <a:off x="1958122" y="5714312"/>
                  <a:ext cx="88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87" name="Freihand 386">
                  <a:extLst>
                    <a:ext uri="{FF2B5EF4-FFF2-40B4-BE49-F238E27FC236}">
                      <a16:creationId xmlns:a16="http://schemas.microsoft.com/office/drawing/2014/main" id="{BC7D6263-2880-4C19-A598-DB6A73A736FA}"/>
                    </a:ext>
                  </a:extLst>
                </p14:cNvPr>
                <p14:cNvContentPartPr/>
                <p14:nvPr/>
              </p14:nvContentPartPr>
              <p14:xfrm>
                <a:off x="2110402" y="5673992"/>
                <a:ext cx="99000" cy="124920"/>
              </p14:xfrm>
            </p:contentPart>
          </mc:Choice>
          <mc:Fallback xmlns="">
            <p:pic>
              <p:nvPicPr>
                <p:cNvPr id="387" name="Freihand 386">
                  <a:extLst>
                    <a:ext uri="{FF2B5EF4-FFF2-40B4-BE49-F238E27FC236}">
                      <a16:creationId xmlns:a16="http://schemas.microsoft.com/office/drawing/2014/main" id="{BC7D6263-2880-4C19-A598-DB6A73A736FA}"/>
                    </a:ext>
                  </a:extLst>
                </p:cNvPr>
                <p:cNvPicPr/>
                <p:nvPr/>
              </p:nvPicPr>
              <p:blipFill>
                <a:blip r:embed="rId480"/>
                <a:stretch>
                  <a:fillRect/>
                </a:stretch>
              </p:blipFill>
              <p:spPr>
                <a:xfrm>
                  <a:off x="2106082" y="5669672"/>
                  <a:ext cx="107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88" name="Freihand 387">
                  <a:extLst>
                    <a:ext uri="{FF2B5EF4-FFF2-40B4-BE49-F238E27FC236}">
                      <a16:creationId xmlns:a16="http://schemas.microsoft.com/office/drawing/2014/main" id="{AB083262-79AF-4484-9B05-4AA649DA69D7}"/>
                    </a:ext>
                  </a:extLst>
                </p14:cNvPr>
                <p14:cNvContentPartPr/>
                <p14:nvPr/>
              </p14:nvContentPartPr>
              <p14:xfrm>
                <a:off x="2243962" y="5658512"/>
                <a:ext cx="79200" cy="169200"/>
              </p14:xfrm>
            </p:contentPart>
          </mc:Choice>
          <mc:Fallback xmlns="">
            <p:pic>
              <p:nvPicPr>
                <p:cNvPr id="388" name="Freihand 387">
                  <a:extLst>
                    <a:ext uri="{FF2B5EF4-FFF2-40B4-BE49-F238E27FC236}">
                      <a16:creationId xmlns:a16="http://schemas.microsoft.com/office/drawing/2014/main" id="{AB083262-79AF-4484-9B05-4AA649DA69D7}"/>
                    </a:ext>
                  </a:extLst>
                </p:cNvPr>
                <p:cNvPicPr/>
                <p:nvPr/>
              </p:nvPicPr>
              <p:blipFill>
                <a:blip r:embed="rId482"/>
                <a:stretch>
                  <a:fillRect/>
                </a:stretch>
              </p:blipFill>
              <p:spPr>
                <a:xfrm>
                  <a:off x="2239642" y="5654192"/>
                  <a:ext cx="87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89" name="Freihand 388">
                  <a:extLst>
                    <a:ext uri="{FF2B5EF4-FFF2-40B4-BE49-F238E27FC236}">
                      <a16:creationId xmlns:a16="http://schemas.microsoft.com/office/drawing/2014/main" id="{59F6764A-6176-4AE3-A563-B0DB9A30BCB8}"/>
                    </a:ext>
                  </a:extLst>
                </p14:cNvPr>
                <p14:cNvContentPartPr/>
                <p14:nvPr/>
              </p14:nvContentPartPr>
              <p14:xfrm>
                <a:off x="2406322" y="5661032"/>
                <a:ext cx="72720" cy="141840"/>
              </p14:xfrm>
            </p:contentPart>
          </mc:Choice>
          <mc:Fallback xmlns="">
            <p:pic>
              <p:nvPicPr>
                <p:cNvPr id="389" name="Freihand 388">
                  <a:extLst>
                    <a:ext uri="{FF2B5EF4-FFF2-40B4-BE49-F238E27FC236}">
                      <a16:creationId xmlns:a16="http://schemas.microsoft.com/office/drawing/2014/main" id="{59F6764A-6176-4AE3-A563-B0DB9A30BCB8}"/>
                    </a:ext>
                  </a:extLst>
                </p:cNvPr>
                <p:cNvPicPr/>
                <p:nvPr/>
              </p:nvPicPr>
              <p:blipFill>
                <a:blip r:embed="rId484"/>
                <a:stretch>
                  <a:fillRect/>
                </a:stretch>
              </p:blipFill>
              <p:spPr>
                <a:xfrm>
                  <a:off x="2402002" y="5656712"/>
                  <a:ext cx="81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0" name="Freihand 389">
                  <a:extLst>
                    <a:ext uri="{FF2B5EF4-FFF2-40B4-BE49-F238E27FC236}">
                      <a16:creationId xmlns:a16="http://schemas.microsoft.com/office/drawing/2014/main" id="{A4E77F3E-18A4-40DF-B56B-DDB356EFCC64}"/>
                    </a:ext>
                  </a:extLst>
                </p14:cNvPr>
                <p14:cNvContentPartPr/>
                <p14:nvPr/>
              </p14:nvContentPartPr>
              <p14:xfrm>
                <a:off x="2352322" y="5607752"/>
                <a:ext cx="88920" cy="100080"/>
              </p14:xfrm>
            </p:contentPart>
          </mc:Choice>
          <mc:Fallback xmlns="">
            <p:pic>
              <p:nvPicPr>
                <p:cNvPr id="390" name="Freihand 389">
                  <a:extLst>
                    <a:ext uri="{FF2B5EF4-FFF2-40B4-BE49-F238E27FC236}">
                      <a16:creationId xmlns:a16="http://schemas.microsoft.com/office/drawing/2014/main" id="{A4E77F3E-18A4-40DF-B56B-DDB356EFCC64}"/>
                    </a:ext>
                  </a:extLst>
                </p:cNvPr>
                <p:cNvPicPr/>
                <p:nvPr/>
              </p:nvPicPr>
              <p:blipFill>
                <a:blip r:embed="rId486"/>
                <a:stretch>
                  <a:fillRect/>
                </a:stretch>
              </p:blipFill>
              <p:spPr>
                <a:xfrm>
                  <a:off x="2348002" y="5603432"/>
                  <a:ext cx="97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1" name="Freihand 390">
                  <a:extLst>
                    <a:ext uri="{FF2B5EF4-FFF2-40B4-BE49-F238E27FC236}">
                      <a16:creationId xmlns:a16="http://schemas.microsoft.com/office/drawing/2014/main" id="{EC4D2183-0AC5-46E1-A999-8C2133885B41}"/>
                    </a:ext>
                  </a:extLst>
                </p14:cNvPr>
                <p14:cNvContentPartPr/>
                <p14:nvPr/>
              </p14:nvContentPartPr>
              <p14:xfrm>
                <a:off x="2471482" y="5722952"/>
                <a:ext cx="80640" cy="64080"/>
              </p14:xfrm>
            </p:contentPart>
          </mc:Choice>
          <mc:Fallback xmlns="">
            <p:pic>
              <p:nvPicPr>
                <p:cNvPr id="391" name="Freihand 390">
                  <a:extLst>
                    <a:ext uri="{FF2B5EF4-FFF2-40B4-BE49-F238E27FC236}">
                      <a16:creationId xmlns:a16="http://schemas.microsoft.com/office/drawing/2014/main" id="{EC4D2183-0AC5-46E1-A999-8C2133885B41}"/>
                    </a:ext>
                  </a:extLst>
                </p:cNvPr>
                <p:cNvPicPr/>
                <p:nvPr/>
              </p:nvPicPr>
              <p:blipFill>
                <a:blip r:embed="rId488"/>
                <a:stretch>
                  <a:fillRect/>
                </a:stretch>
              </p:blipFill>
              <p:spPr>
                <a:xfrm>
                  <a:off x="2467162" y="5718632"/>
                  <a:ext cx="89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2" name="Freihand 391">
                  <a:extLst>
                    <a:ext uri="{FF2B5EF4-FFF2-40B4-BE49-F238E27FC236}">
                      <a16:creationId xmlns:a16="http://schemas.microsoft.com/office/drawing/2014/main" id="{1641FB51-0F6A-4763-A2C9-5A68ED0E35D5}"/>
                    </a:ext>
                  </a:extLst>
                </p14:cNvPr>
                <p14:cNvContentPartPr/>
                <p14:nvPr/>
              </p14:nvContentPartPr>
              <p14:xfrm>
                <a:off x="313642" y="6120392"/>
                <a:ext cx="158400" cy="238680"/>
              </p14:xfrm>
            </p:contentPart>
          </mc:Choice>
          <mc:Fallback xmlns="">
            <p:pic>
              <p:nvPicPr>
                <p:cNvPr id="392" name="Freihand 391">
                  <a:extLst>
                    <a:ext uri="{FF2B5EF4-FFF2-40B4-BE49-F238E27FC236}">
                      <a16:creationId xmlns:a16="http://schemas.microsoft.com/office/drawing/2014/main" id="{1641FB51-0F6A-4763-A2C9-5A68ED0E35D5}"/>
                    </a:ext>
                  </a:extLst>
                </p:cNvPr>
                <p:cNvPicPr/>
                <p:nvPr/>
              </p:nvPicPr>
              <p:blipFill>
                <a:blip r:embed="rId490"/>
                <a:stretch>
                  <a:fillRect/>
                </a:stretch>
              </p:blipFill>
              <p:spPr>
                <a:xfrm>
                  <a:off x="309322" y="6116072"/>
                  <a:ext cx="167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3" name="Freihand 392">
                  <a:extLst>
                    <a:ext uri="{FF2B5EF4-FFF2-40B4-BE49-F238E27FC236}">
                      <a16:creationId xmlns:a16="http://schemas.microsoft.com/office/drawing/2014/main" id="{B1B50D5E-C0E4-4195-93D5-42D6731ADE2E}"/>
                    </a:ext>
                  </a:extLst>
                </p14:cNvPr>
                <p14:cNvContentPartPr/>
                <p14:nvPr/>
              </p14:nvContentPartPr>
              <p14:xfrm>
                <a:off x="429562" y="6038312"/>
                <a:ext cx="84240" cy="396000"/>
              </p14:xfrm>
            </p:contentPart>
          </mc:Choice>
          <mc:Fallback xmlns="">
            <p:pic>
              <p:nvPicPr>
                <p:cNvPr id="393" name="Freihand 392">
                  <a:extLst>
                    <a:ext uri="{FF2B5EF4-FFF2-40B4-BE49-F238E27FC236}">
                      <a16:creationId xmlns:a16="http://schemas.microsoft.com/office/drawing/2014/main" id="{B1B50D5E-C0E4-4195-93D5-42D6731ADE2E}"/>
                    </a:ext>
                  </a:extLst>
                </p:cNvPr>
                <p:cNvPicPr/>
                <p:nvPr/>
              </p:nvPicPr>
              <p:blipFill>
                <a:blip r:embed="rId492"/>
                <a:stretch>
                  <a:fillRect/>
                </a:stretch>
              </p:blipFill>
              <p:spPr>
                <a:xfrm>
                  <a:off x="425242" y="6033992"/>
                  <a:ext cx="928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94" name="Freihand 393">
                  <a:extLst>
                    <a:ext uri="{FF2B5EF4-FFF2-40B4-BE49-F238E27FC236}">
                      <a16:creationId xmlns:a16="http://schemas.microsoft.com/office/drawing/2014/main" id="{AD4E2D3B-79CD-4901-A454-4FF6B5354CAE}"/>
                    </a:ext>
                  </a:extLst>
                </p14:cNvPr>
                <p14:cNvContentPartPr/>
                <p14:nvPr/>
              </p14:nvContentPartPr>
              <p14:xfrm>
                <a:off x="218602" y="6066032"/>
                <a:ext cx="302760" cy="370800"/>
              </p14:xfrm>
            </p:contentPart>
          </mc:Choice>
          <mc:Fallback xmlns="">
            <p:pic>
              <p:nvPicPr>
                <p:cNvPr id="394" name="Freihand 393">
                  <a:extLst>
                    <a:ext uri="{FF2B5EF4-FFF2-40B4-BE49-F238E27FC236}">
                      <a16:creationId xmlns:a16="http://schemas.microsoft.com/office/drawing/2014/main" id="{AD4E2D3B-79CD-4901-A454-4FF6B5354CAE}"/>
                    </a:ext>
                  </a:extLst>
                </p:cNvPr>
                <p:cNvPicPr/>
                <p:nvPr/>
              </p:nvPicPr>
              <p:blipFill>
                <a:blip r:embed="rId494"/>
                <a:stretch>
                  <a:fillRect/>
                </a:stretch>
              </p:blipFill>
              <p:spPr>
                <a:xfrm>
                  <a:off x="214282" y="6061712"/>
                  <a:ext cx="3114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97" name="Freihand 396">
                  <a:extLst>
                    <a:ext uri="{FF2B5EF4-FFF2-40B4-BE49-F238E27FC236}">
                      <a16:creationId xmlns:a16="http://schemas.microsoft.com/office/drawing/2014/main" id="{398DB2C6-12D4-4DA4-9A52-529496398C3B}"/>
                    </a:ext>
                  </a:extLst>
                </p14:cNvPr>
                <p14:cNvContentPartPr/>
                <p14:nvPr/>
              </p14:nvContentPartPr>
              <p14:xfrm>
                <a:off x="758602" y="6088352"/>
                <a:ext cx="106560" cy="111960"/>
              </p14:xfrm>
            </p:contentPart>
          </mc:Choice>
          <mc:Fallback xmlns="">
            <p:pic>
              <p:nvPicPr>
                <p:cNvPr id="397" name="Freihand 396">
                  <a:extLst>
                    <a:ext uri="{FF2B5EF4-FFF2-40B4-BE49-F238E27FC236}">
                      <a16:creationId xmlns:a16="http://schemas.microsoft.com/office/drawing/2014/main" id="{398DB2C6-12D4-4DA4-9A52-529496398C3B}"/>
                    </a:ext>
                  </a:extLst>
                </p:cNvPr>
                <p:cNvPicPr/>
                <p:nvPr/>
              </p:nvPicPr>
              <p:blipFill>
                <a:blip r:embed="rId496"/>
                <a:stretch>
                  <a:fillRect/>
                </a:stretch>
              </p:blipFill>
              <p:spPr>
                <a:xfrm>
                  <a:off x="754282" y="6084032"/>
                  <a:ext cx="115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98" name="Freihand 397">
                  <a:extLst>
                    <a:ext uri="{FF2B5EF4-FFF2-40B4-BE49-F238E27FC236}">
                      <a16:creationId xmlns:a16="http://schemas.microsoft.com/office/drawing/2014/main" id="{4E2EBD45-1B78-4F8E-870B-6CB9D64840D7}"/>
                    </a:ext>
                  </a:extLst>
                </p14:cNvPr>
                <p14:cNvContentPartPr/>
                <p14:nvPr/>
              </p14:nvContentPartPr>
              <p14:xfrm>
                <a:off x="876322" y="6093032"/>
                <a:ext cx="86400" cy="82080"/>
              </p14:xfrm>
            </p:contentPart>
          </mc:Choice>
          <mc:Fallback xmlns="">
            <p:pic>
              <p:nvPicPr>
                <p:cNvPr id="398" name="Freihand 397">
                  <a:extLst>
                    <a:ext uri="{FF2B5EF4-FFF2-40B4-BE49-F238E27FC236}">
                      <a16:creationId xmlns:a16="http://schemas.microsoft.com/office/drawing/2014/main" id="{4E2EBD45-1B78-4F8E-870B-6CB9D64840D7}"/>
                    </a:ext>
                  </a:extLst>
                </p:cNvPr>
                <p:cNvPicPr/>
                <p:nvPr/>
              </p:nvPicPr>
              <p:blipFill>
                <a:blip r:embed="rId498"/>
                <a:stretch>
                  <a:fillRect/>
                </a:stretch>
              </p:blipFill>
              <p:spPr>
                <a:xfrm>
                  <a:off x="872002" y="6088712"/>
                  <a:ext cx="95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9" name="Freihand 398">
                  <a:extLst>
                    <a:ext uri="{FF2B5EF4-FFF2-40B4-BE49-F238E27FC236}">
                      <a16:creationId xmlns:a16="http://schemas.microsoft.com/office/drawing/2014/main" id="{A4A3538F-257D-4567-AEB1-46FA50074FCF}"/>
                    </a:ext>
                  </a:extLst>
                </p14:cNvPr>
                <p14:cNvContentPartPr/>
                <p14:nvPr/>
              </p14:nvContentPartPr>
              <p14:xfrm>
                <a:off x="1012762" y="6070712"/>
                <a:ext cx="59760" cy="110160"/>
              </p14:xfrm>
            </p:contentPart>
          </mc:Choice>
          <mc:Fallback xmlns="">
            <p:pic>
              <p:nvPicPr>
                <p:cNvPr id="399" name="Freihand 398">
                  <a:extLst>
                    <a:ext uri="{FF2B5EF4-FFF2-40B4-BE49-F238E27FC236}">
                      <a16:creationId xmlns:a16="http://schemas.microsoft.com/office/drawing/2014/main" id="{A4A3538F-257D-4567-AEB1-46FA50074FCF}"/>
                    </a:ext>
                  </a:extLst>
                </p:cNvPr>
                <p:cNvPicPr/>
                <p:nvPr/>
              </p:nvPicPr>
              <p:blipFill>
                <a:blip r:embed="rId500"/>
                <a:stretch>
                  <a:fillRect/>
                </a:stretch>
              </p:blipFill>
              <p:spPr>
                <a:xfrm>
                  <a:off x="1008442" y="6066392"/>
                  <a:ext cx="68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00" name="Freihand 399">
                  <a:extLst>
                    <a:ext uri="{FF2B5EF4-FFF2-40B4-BE49-F238E27FC236}">
                      <a16:creationId xmlns:a16="http://schemas.microsoft.com/office/drawing/2014/main" id="{234E7AD0-7DA8-4538-9DD7-C5D55EF9BCFC}"/>
                    </a:ext>
                  </a:extLst>
                </p14:cNvPr>
                <p14:cNvContentPartPr/>
                <p14:nvPr/>
              </p14:nvContentPartPr>
              <p14:xfrm>
                <a:off x="1092322" y="6145592"/>
                <a:ext cx="8640" cy="77040"/>
              </p14:xfrm>
            </p:contentPart>
          </mc:Choice>
          <mc:Fallback xmlns="">
            <p:pic>
              <p:nvPicPr>
                <p:cNvPr id="400" name="Freihand 399">
                  <a:extLst>
                    <a:ext uri="{FF2B5EF4-FFF2-40B4-BE49-F238E27FC236}">
                      <a16:creationId xmlns:a16="http://schemas.microsoft.com/office/drawing/2014/main" id="{234E7AD0-7DA8-4538-9DD7-C5D55EF9BCFC}"/>
                    </a:ext>
                  </a:extLst>
                </p:cNvPr>
                <p:cNvPicPr/>
                <p:nvPr/>
              </p:nvPicPr>
              <p:blipFill>
                <a:blip r:embed="rId502"/>
                <a:stretch>
                  <a:fillRect/>
                </a:stretch>
              </p:blipFill>
              <p:spPr>
                <a:xfrm>
                  <a:off x="1088002" y="6141272"/>
                  <a:ext cx="1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01" name="Freihand 400">
                  <a:extLst>
                    <a:ext uri="{FF2B5EF4-FFF2-40B4-BE49-F238E27FC236}">
                      <a16:creationId xmlns:a16="http://schemas.microsoft.com/office/drawing/2014/main" id="{B3FDB198-29BA-4932-9AEA-ADBAC558EDD5}"/>
                    </a:ext>
                  </a:extLst>
                </p14:cNvPr>
                <p14:cNvContentPartPr/>
                <p14:nvPr/>
              </p14:nvContentPartPr>
              <p14:xfrm>
                <a:off x="1153522" y="6071432"/>
                <a:ext cx="64440" cy="83880"/>
              </p14:xfrm>
            </p:contentPart>
          </mc:Choice>
          <mc:Fallback xmlns="">
            <p:pic>
              <p:nvPicPr>
                <p:cNvPr id="401" name="Freihand 400">
                  <a:extLst>
                    <a:ext uri="{FF2B5EF4-FFF2-40B4-BE49-F238E27FC236}">
                      <a16:creationId xmlns:a16="http://schemas.microsoft.com/office/drawing/2014/main" id="{B3FDB198-29BA-4932-9AEA-ADBAC558EDD5}"/>
                    </a:ext>
                  </a:extLst>
                </p:cNvPr>
                <p:cNvPicPr/>
                <p:nvPr/>
              </p:nvPicPr>
              <p:blipFill>
                <a:blip r:embed="rId504"/>
                <a:stretch>
                  <a:fillRect/>
                </a:stretch>
              </p:blipFill>
              <p:spPr>
                <a:xfrm>
                  <a:off x="1149202" y="6067112"/>
                  <a:ext cx="73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02" name="Freihand 401">
                  <a:extLst>
                    <a:ext uri="{FF2B5EF4-FFF2-40B4-BE49-F238E27FC236}">
                      <a16:creationId xmlns:a16="http://schemas.microsoft.com/office/drawing/2014/main" id="{85F4AC00-1ED9-4FF1-8B06-83AB5BA02C94}"/>
                    </a:ext>
                  </a:extLst>
                </p14:cNvPr>
                <p14:cNvContentPartPr/>
                <p14:nvPr/>
              </p14:nvContentPartPr>
              <p14:xfrm>
                <a:off x="1234882" y="6052712"/>
                <a:ext cx="66960" cy="90360"/>
              </p14:xfrm>
            </p:contentPart>
          </mc:Choice>
          <mc:Fallback xmlns="">
            <p:pic>
              <p:nvPicPr>
                <p:cNvPr id="402" name="Freihand 401">
                  <a:extLst>
                    <a:ext uri="{FF2B5EF4-FFF2-40B4-BE49-F238E27FC236}">
                      <a16:creationId xmlns:a16="http://schemas.microsoft.com/office/drawing/2014/main" id="{85F4AC00-1ED9-4FF1-8B06-83AB5BA02C94}"/>
                    </a:ext>
                  </a:extLst>
                </p:cNvPr>
                <p:cNvPicPr/>
                <p:nvPr/>
              </p:nvPicPr>
              <p:blipFill>
                <a:blip r:embed="rId506"/>
                <a:stretch>
                  <a:fillRect/>
                </a:stretch>
              </p:blipFill>
              <p:spPr>
                <a:xfrm>
                  <a:off x="1230562" y="6048392"/>
                  <a:ext cx="75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03" name="Freihand 402">
                  <a:extLst>
                    <a:ext uri="{FF2B5EF4-FFF2-40B4-BE49-F238E27FC236}">
                      <a16:creationId xmlns:a16="http://schemas.microsoft.com/office/drawing/2014/main" id="{5B1F1FD9-F4D4-49AE-9992-1017ED627007}"/>
                    </a:ext>
                  </a:extLst>
                </p14:cNvPr>
                <p14:cNvContentPartPr/>
                <p14:nvPr/>
              </p14:nvContentPartPr>
              <p14:xfrm>
                <a:off x="1368082" y="6101672"/>
                <a:ext cx="29880" cy="7200"/>
              </p14:xfrm>
            </p:contentPart>
          </mc:Choice>
          <mc:Fallback xmlns="">
            <p:pic>
              <p:nvPicPr>
                <p:cNvPr id="403" name="Freihand 402">
                  <a:extLst>
                    <a:ext uri="{FF2B5EF4-FFF2-40B4-BE49-F238E27FC236}">
                      <a16:creationId xmlns:a16="http://schemas.microsoft.com/office/drawing/2014/main" id="{5B1F1FD9-F4D4-49AE-9992-1017ED627007}"/>
                    </a:ext>
                  </a:extLst>
                </p:cNvPr>
                <p:cNvPicPr/>
                <p:nvPr/>
              </p:nvPicPr>
              <p:blipFill>
                <a:blip r:embed="rId508"/>
                <a:stretch>
                  <a:fillRect/>
                </a:stretch>
              </p:blipFill>
              <p:spPr>
                <a:xfrm>
                  <a:off x="1363762" y="6097352"/>
                  <a:ext cx="38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04" name="Freihand 403">
                  <a:extLst>
                    <a:ext uri="{FF2B5EF4-FFF2-40B4-BE49-F238E27FC236}">
                      <a16:creationId xmlns:a16="http://schemas.microsoft.com/office/drawing/2014/main" id="{0A1262B2-37F1-4D33-9602-3E849B03DFD4}"/>
                    </a:ext>
                  </a:extLst>
                </p14:cNvPr>
                <p14:cNvContentPartPr/>
                <p14:nvPr/>
              </p14:nvContentPartPr>
              <p14:xfrm>
                <a:off x="1408402" y="6051992"/>
                <a:ext cx="79920" cy="79560"/>
              </p14:xfrm>
            </p:contentPart>
          </mc:Choice>
          <mc:Fallback xmlns="">
            <p:pic>
              <p:nvPicPr>
                <p:cNvPr id="404" name="Freihand 403">
                  <a:extLst>
                    <a:ext uri="{FF2B5EF4-FFF2-40B4-BE49-F238E27FC236}">
                      <a16:creationId xmlns:a16="http://schemas.microsoft.com/office/drawing/2014/main" id="{0A1262B2-37F1-4D33-9602-3E849B03DFD4}"/>
                    </a:ext>
                  </a:extLst>
                </p:cNvPr>
                <p:cNvPicPr/>
                <p:nvPr/>
              </p:nvPicPr>
              <p:blipFill>
                <a:blip r:embed="rId510"/>
                <a:stretch>
                  <a:fillRect/>
                </a:stretch>
              </p:blipFill>
              <p:spPr>
                <a:xfrm>
                  <a:off x="1404082" y="6047672"/>
                  <a:ext cx="88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05" name="Freihand 404">
                  <a:extLst>
                    <a:ext uri="{FF2B5EF4-FFF2-40B4-BE49-F238E27FC236}">
                      <a16:creationId xmlns:a16="http://schemas.microsoft.com/office/drawing/2014/main" id="{BB7FEDB4-745B-4318-90EB-C1911505832E}"/>
                    </a:ext>
                  </a:extLst>
                </p14:cNvPr>
                <p14:cNvContentPartPr/>
                <p14:nvPr/>
              </p14:nvContentPartPr>
              <p14:xfrm>
                <a:off x="1527562" y="6039752"/>
                <a:ext cx="76320" cy="105840"/>
              </p14:xfrm>
            </p:contentPart>
          </mc:Choice>
          <mc:Fallback xmlns="">
            <p:pic>
              <p:nvPicPr>
                <p:cNvPr id="405" name="Freihand 404">
                  <a:extLst>
                    <a:ext uri="{FF2B5EF4-FFF2-40B4-BE49-F238E27FC236}">
                      <a16:creationId xmlns:a16="http://schemas.microsoft.com/office/drawing/2014/main" id="{BB7FEDB4-745B-4318-90EB-C1911505832E}"/>
                    </a:ext>
                  </a:extLst>
                </p:cNvPr>
                <p:cNvPicPr/>
                <p:nvPr/>
              </p:nvPicPr>
              <p:blipFill>
                <a:blip r:embed="rId512"/>
                <a:stretch>
                  <a:fillRect/>
                </a:stretch>
              </p:blipFill>
              <p:spPr>
                <a:xfrm>
                  <a:off x="1523242" y="6035432"/>
                  <a:ext cx="84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06" name="Freihand 405">
                  <a:extLst>
                    <a:ext uri="{FF2B5EF4-FFF2-40B4-BE49-F238E27FC236}">
                      <a16:creationId xmlns:a16="http://schemas.microsoft.com/office/drawing/2014/main" id="{C057F601-56A8-4DF2-AD7C-61CD346A4E9F}"/>
                    </a:ext>
                  </a:extLst>
                </p14:cNvPr>
                <p14:cNvContentPartPr/>
                <p14:nvPr/>
              </p14:nvContentPartPr>
              <p14:xfrm>
                <a:off x="1614322" y="6035432"/>
                <a:ext cx="61560" cy="84240"/>
              </p14:xfrm>
            </p:contentPart>
          </mc:Choice>
          <mc:Fallback xmlns="">
            <p:pic>
              <p:nvPicPr>
                <p:cNvPr id="406" name="Freihand 405">
                  <a:extLst>
                    <a:ext uri="{FF2B5EF4-FFF2-40B4-BE49-F238E27FC236}">
                      <a16:creationId xmlns:a16="http://schemas.microsoft.com/office/drawing/2014/main" id="{C057F601-56A8-4DF2-AD7C-61CD346A4E9F}"/>
                    </a:ext>
                  </a:extLst>
                </p:cNvPr>
                <p:cNvPicPr/>
                <p:nvPr/>
              </p:nvPicPr>
              <p:blipFill>
                <a:blip r:embed="rId514"/>
                <a:stretch>
                  <a:fillRect/>
                </a:stretch>
              </p:blipFill>
              <p:spPr>
                <a:xfrm>
                  <a:off x="1610002" y="6031112"/>
                  <a:ext cx="70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07" name="Freihand 406">
                  <a:extLst>
                    <a:ext uri="{FF2B5EF4-FFF2-40B4-BE49-F238E27FC236}">
                      <a16:creationId xmlns:a16="http://schemas.microsoft.com/office/drawing/2014/main" id="{FE0CD34A-F4C5-4946-9925-6F49BE1E20C5}"/>
                    </a:ext>
                  </a:extLst>
                </p14:cNvPr>
                <p14:cNvContentPartPr/>
                <p14:nvPr/>
              </p14:nvContentPartPr>
              <p14:xfrm>
                <a:off x="1661842" y="6058472"/>
                <a:ext cx="47880" cy="109080"/>
              </p14:xfrm>
            </p:contentPart>
          </mc:Choice>
          <mc:Fallback xmlns="">
            <p:pic>
              <p:nvPicPr>
                <p:cNvPr id="407" name="Freihand 406">
                  <a:extLst>
                    <a:ext uri="{FF2B5EF4-FFF2-40B4-BE49-F238E27FC236}">
                      <a16:creationId xmlns:a16="http://schemas.microsoft.com/office/drawing/2014/main" id="{FE0CD34A-F4C5-4946-9925-6F49BE1E20C5}"/>
                    </a:ext>
                  </a:extLst>
                </p:cNvPr>
                <p:cNvPicPr/>
                <p:nvPr/>
              </p:nvPicPr>
              <p:blipFill>
                <a:blip r:embed="rId516"/>
                <a:stretch>
                  <a:fillRect/>
                </a:stretch>
              </p:blipFill>
              <p:spPr>
                <a:xfrm>
                  <a:off x="1657522" y="6054152"/>
                  <a:ext cx="56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08" name="Freihand 407">
                  <a:extLst>
                    <a:ext uri="{FF2B5EF4-FFF2-40B4-BE49-F238E27FC236}">
                      <a16:creationId xmlns:a16="http://schemas.microsoft.com/office/drawing/2014/main" id="{FB3B45D3-7FEC-4E11-9E4F-3547B3237367}"/>
                    </a:ext>
                  </a:extLst>
                </p14:cNvPr>
                <p14:cNvContentPartPr/>
                <p14:nvPr/>
              </p14:nvContentPartPr>
              <p14:xfrm>
                <a:off x="1735642" y="6039032"/>
                <a:ext cx="56520" cy="75240"/>
              </p14:xfrm>
            </p:contentPart>
          </mc:Choice>
          <mc:Fallback xmlns="">
            <p:pic>
              <p:nvPicPr>
                <p:cNvPr id="408" name="Freihand 407">
                  <a:extLst>
                    <a:ext uri="{FF2B5EF4-FFF2-40B4-BE49-F238E27FC236}">
                      <a16:creationId xmlns:a16="http://schemas.microsoft.com/office/drawing/2014/main" id="{FB3B45D3-7FEC-4E11-9E4F-3547B3237367}"/>
                    </a:ext>
                  </a:extLst>
                </p:cNvPr>
                <p:cNvPicPr/>
                <p:nvPr/>
              </p:nvPicPr>
              <p:blipFill>
                <a:blip r:embed="rId518"/>
                <a:stretch>
                  <a:fillRect/>
                </a:stretch>
              </p:blipFill>
              <p:spPr>
                <a:xfrm>
                  <a:off x="1731322" y="6034712"/>
                  <a:ext cx="65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09" name="Freihand 408">
                  <a:extLst>
                    <a:ext uri="{FF2B5EF4-FFF2-40B4-BE49-F238E27FC236}">
                      <a16:creationId xmlns:a16="http://schemas.microsoft.com/office/drawing/2014/main" id="{264FBCF2-C757-4FB5-99A5-A3F0570AF3AB}"/>
                    </a:ext>
                  </a:extLst>
                </p14:cNvPr>
                <p14:cNvContentPartPr/>
                <p14:nvPr/>
              </p14:nvContentPartPr>
              <p14:xfrm>
                <a:off x="1785682" y="6014192"/>
                <a:ext cx="85320" cy="125640"/>
              </p14:xfrm>
            </p:contentPart>
          </mc:Choice>
          <mc:Fallback xmlns="">
            <p:pic>
              <p:nvPicPr>
                <p:cNvPr id="409" name="Freihand 408">
                  <a:extLst>
                    <a:ext uri="{FF2B5EF4-FFF2-40B4-BE49-F238E27FC236}">
                      <a16:creationId xmlns:a16="http://schemas.microsoft.com/office/drawing/2014/main" id="{264FBCF2-C757-4FB5-99A5-A3F0570AF3AB}"/>
                    </a:ext>
                  </a:extLst>
                </p:cNvPr>
                <p:cNvPicPr/>
                <p:nvPr/>
              </p:nvPicPr>
              <p:blipFill>
                <a:blip r:embed="rId520"/>
                <a:stretch>
                  <a:fillRect/>
                </a:stretch>
              </p:blipFill>
              <p:spPr>
                <a:xfrm>
                  <a:off x="1781362" y="6009872"/>
                  <a:ext cx="93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10" name="Freihand 409">
                  <a:extLst>
                    <a:ext uri="{FF2B5EF4-FFF2-40B4-BE49-F238E27FC236}">
                      <a16:creationId xmlns:a16="http://schemas.microsoft.com/office/drawing/2014/main" id="{8584ABF3-FF6E-4925-87B7-45789CB37681}"/>
                    </a:ext>
                  </a:extLst>
                </p14:cNvPr>
                <p14:cNvContentPartPr/>
                <p14:nvPr/>
              </p14:nvContentPartPr>
              <p14:xfrm>
                <a:off x="864802" y="6216152"/>
                <a:ext cx="949680" cy="43920"/>
              </p14:xfrm>
            </p:contentPart>
          </mc:Choice>
          <mc:Fallback xmlns="">
            <p:pic>
              <p:nvPicPr>
                <p:cNvPr id="410" name="Freihand 409">
                  <a:extLst>
                    <a:ext uri="{FF2B5EF4-FFF2-40B4-BE49-F238E27FC236}">
                      <a16:creationId xmlns:a16="http://schemas.microsoft.com/office/drawing/2014/main" id="{8584ABF3-FF6E-4925-87B7-45789CB37681}"/>
                    </a:ext>
                  </a:extLst>
                </p:cNvPr>
                <p:cNvPicPr/>
                <p:nvPr/>
              </p:nvPicPr>
              <p:blipFill>
                <a:blip r:embed="rId522"/>
                <a:stretch>
                  <a:fillRect/>
                </a:stretch>
              </p:blipFill>
              <p:spPr>
                <a:xfrm>
                  <a:off x="860482" y="6211832"/>
                  <a:ext cx="958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11" name="Freihand 410">
                  <a:extLst>
                    <a:ext uri="{FF2B5EF4-FFF2-40B4-BE49-F238E27FC236}">
                      <a16:creationId xmlns:a16="http://schemas.microsoft.com/office/drawing/2014/main" id="{D96BD7A9-13A4-4E7A-ADD5-97E9470CF077}"/>
                    </a:ext>
                  </a:extLst>
                </p14:cNvPr>
                <p14:cNvContentPartPr/>
                <p14:nvPr/>
              </p14:nvContentPartPr>
              <p14:xfrm>
                <a:off x="1151362" y="6342512"/>
                <a:ext cx="112320" cy="90360"/>
              </p14:xfrm>
            </p:contentPart>
          </mc:Choice>
          <mc:Fallback xmlns="">
            <p:pic>
              <p:nvPicPr>
                <p:cNvPr id="411" name="Freihand 410">
                  <a:extLst>
                    <a:ext uri="{FF2B5EF4-FFF2-40B4-BE49-F238E27FC236}">
                      <a16:creationId xmlns:a16="http://schemas.microsoft.com/office/drawing/2014/main" id="{D96BD7A9-13A4-4E7A-ADD5-97E9470CF077}"/>
                    </a:ext>
                  </a:extLst>
                </p:cNvPr>
                <p:cNvPicPr/>
                <p:nvPr/>
              </p:nvPicPr>
              <p:blipFill>
                <a:blip r:embed="rId524"/>
                <a:stretch>
                  <a:fillRect/>
                </a:stretch>
              </p:blipFill>
              <p:spPr>
                <a:xfrm>
                  <a:off x="1147042" y="6338192"/>
                  <a:ext cx="120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12" name="Freihand 411">
                  <a:extLst>
                    <a:ext uri="{FF2B5EF4-FFF2-40B4-BE49-F238E27FC236}">
                      <a16:creationId xmlns:a16="http://schemas.microsoft.com/office/drawing/2014/main" id="{722C52E3-3D3C-4A42-AA7B-443DDD1F40ED}"/>
                    </a:ext>
                  </a:extLst>
                </p14:cNvPr>
                <p14:cNvContentPartPr/>
                <p14:nvPr/>
              </p14:nvContentPartPr>
              <p14:xfrm>
                <a:off x="1310842" y="6332072"/>
                <a:ext cx="74160" cy="91440"/>
              </p14:xfrm>
            </p:contentPart>
          </mc:Choice>
          <mc:Fallback xmlns="">
            <p:pic>
              <p:nvPicPr>
                <p:cNvPr id="412" name="Freihand 411">
                  <a:extLst>
                    <a:ext uri="{FF2B5EF4-FFF2-40B4-BE49-F238E27FC236}">
                      <a16:creationId xmlns:a16="http://schemas.microsoft.com/office/drawing/2014/main" id="{722C52E3-3D3C-4A42-AA7B-443DDD1F40ED}"/>
                    </a:ext>
                  </a:extLst>
                </p:cNvPr>
                <p:cNvPicPr/>
                <p:nvPr/>
              </p:nvPicPr>
              <p:blipFill>
                <a:blip r:embed="rId526"/>
                <a:stretch>
                  <a:fillRect/>
                </a:stretch>
              </p:blipFill>
              <p:spPr>
                <a:xfrm>
                  <a:off x="1306522" y="6327752"/>
                  <a:ext cx="82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13" name="Freihand 412">
                  <a:extLst>
                    <a:ext uri="{FF2B5EF4-FFF2-40B4-BE49-F238E27FC236}">
                      <a16:creationId xmlns:a16="http://schemas.microsoft.com/office/drawing/2014/main" id="{BC0D77E1-ADCA-402A-BB6F-8BEDB0F27A6B}"/>
                    </a:ext>
                  </a:extLst>
                </p14:cNvPr>
                <p14:cNvContentPartPr/>
                <p14:nvPr/>
              </p14:nvContentPartPr>
              <p14:xfrm>
                <a:off x="1404442" y="6316232"/>
                <a:ext cx="65160" cy="114120"/>
              </p14:xfrm>
            </p:contentPart>
          </mc:Choice>
          <mc:Fallback xmlns="">
            <p:pic>
              <p:nvPicPr>
                <p:cNvPr id="413" name="Freihand 412">
                  <a:extLst>
                    <a:ext uri="{FF2B5EF4-FFF2-40B4-BE49-F238E27FC236}">
                      <a16:creationId xmlns:a16="http://schemas.microsoft.com/office/drawing/2014/main" id="{BC0D77E1-ADCA-402A-BB6F-8BEDB0F27A6B}"/>
                    </a:ext>
                  </a:extLst>
                </p:cNvPr>
                <p:cNvPicPr/>
                <p:nvPr/>
              </p:nvPicPr>
              <p:blipFill>
                <a:blip r:embed="rId528"/>
                <a:stretch>
                  <a:fillRect/>
                </a:stretch>
              </p:blipFill>
              <p:spPr>
                <a:xfrm>
                  <a:off x="1400122" y="6311912"/>
                  <a:ext cx="73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14" name="Freihand 413">
                  <a:extLst>
                    <a:ext uri="{FF2B5EF4-FFF2-40B4-BE49-F238E27FC236}">
                      <a16:creationId xmlns:a16="http://schemas.microsoft.com/office/drawing/2014/main" id="{1C0BCBC8-584F-46DA-8321-009497323B6D}"/>
                    </a:ext>
                  </a:extLst>
                </p14:cNvPr>
                <p14:cNvContentPartPr/>
                <p14:nvPr/>
              </p14:nvContentPartPr>
              <p14:xfrm>
                <a:off x="1481842" y="6403352"/>
                <a:ext cx="17640" cy="64440"/>
              </p14:xfrm>
            </p:contentPart>
          </mc:Choice>
          <mc:Fallback xmlns="">
            <p:pic>
              <p:nvPicPr>
                <p:cNvPr id="414" name="Freihand 413">
                  <a:extLst>
                    <a:ext uri="{FF2B5EF4-FFF2-40B4-BE49-F238E27FC236}">
                      <a16:creationId xmlns:a16="http://schemas.microsoft.com/office/drawing/2014/main" id="{1C0BCBC8-584F-46DA-8321-009497323B6D}"/>
                    </a:ext>
                  </a:extLst>
                </p:cNvPr>
                <p:cNvPicPr/>
                <p:nvPr/>
              </p:nvPicPr>
              <p:blipFill>
                <a:blip r:embed="rId530"/>
                <a:stretch>
                  <a:fillRect/>
                </a:stretch>
              </p:blipFill>
              <p:spPr>
                <a:xfrm>
                  <a:off x="1477522" y="6399032"/>
                  <a:ext cx="26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15" name="Freihand 414">
                  <a:extLst>
                    <a:ext uri="{FF2B5EF4-FFF2-40B4-BE49-F238E27FC236}">
                      <a16:creationId xmlns:a16="http://schemas.microsoft.com/office/drawing/2014/main" id="{6F52A7CC-0A04-45FF-99BA-B1C3CBB3C786}"/>
                    </a:ext>
                  </a:extLst>
                </p14:cNvPr>
                <p14:cNvContentPartPr/>
                <p14:nvPr/>
              </p14:nvContentPartPr>
              <p14:xfrm>
                <a:off x="1535482" y="6337832"/>
                <a:ext cx="53280" cy="88200"/>
              </p14:xfrm>
            </p:contentPart>
          </mc:Choice>
          <mc:Fallback xmlns="">
            <p:pic>
              <p:nvPicPr>
                <p:cNvPr id="415" name="Freihand 414">
                  <a:extLst>
                    <a:ext uri="{FF2B5EF4-FFF2-40B4-BE49-F238E27FC236}">
                      <a16:creationId xmlns:a16="http://schemas.microsoft.com/office/drawing/2014/main" id="{6F52A7CC-0A04-45FF-99BA-B1C3CBB3C786}"/>
                    </a:ext>
                  </a:extLst>
                </p:cNvPr>
                <p:cNvPicPr/>
                <p:nvPr/>
              </p:nvPicPr>
              <p:blipFill>
                <a:blip r:embed="rId532"/>
                <a:stretch>
                  <a:fillRect/>
                </a:stretch>
              </p:blipFill>
              <p:spPr>
                <a:xfrm>
                  <a:off x="1531162" y="6333512"/>
                  <a:ext cx="61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16" name="Freihand 415">
                  <a:extLst>
                    <a:ext uri="{FF2B5EF4-FFF2-40B4-BE49-F238E27FC236}">
                      <a16:creationId xmlns:a16="http://schemas.microsoft.com/office/drawing/2014/main" id="{88A7E8A6-E70F-40C7-9DB5-C70C1F55B818}"/>
                    </a:ext>
                  </a:extLst>
                </p14:cNvPr>
                <p14:cNvContentPartPr/>
                <p14:nvPr/>
              </p14:nvContentPartPr>
              <p14:xfrm>
                <a:off x="1615042" y="6293552"/>
                <a:ext cx="74160" cy="135000"/>
              </p14:xfrm>
            </p:contentPart>
          </mc:Choice>
          <mc:Fallback xmlns="">
            <p:pic>
              <p:nvPicPr>
                <p:cNvPr id="416" name="Freihand 415">
                  <a:extLst>
                    <a:ext uri="{FF2B5EF4-FFF2-40B4-BE49-F238E27FC236}">
                      <a16:creationId xmlns:a16="http://schemas.microsoft.com/office/drawing/2014/main" id="{88A7E8A6-E70F-40C7-9DB5-C70C1F55B818}"/>
                    </a:ext>
                  </a:extLst>
                </p:cNvPr>
                <p:cNvPicPr/>
                <p:nvPr/>
              </p:nvPicPr>
              <p:blipFill>
                <a:blip r:embed="rId534"/>
                <a:stretch>
                  <a:fillRect/>
                </a:stretch>
              </p:blipFill>
              <p:spPr>
                <a:xfrm>
                  <a:off x="1610722" y="6289232"/>
                  <a:ext cx="82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17" name="Freihand 416">
                  <a:extLst>
                    <a:ext uri="{FF2B5EF4-FFF2-40B4-BE49-F238E27FC236}">
                      <a16:creationId xmlns:a16="http://schemas.microsoft.com/office/drawing/2014/main" id="{B2D9EEDD-4F23-4339-BE19-93109F8EE93E}"/>
                    </a:ext>
                  </a:extLst>
                </p14:cNvPr>
                <p14:cNvContentPartPr/>
                <p14:nvPr/>
              </p14:nvContentPartPr>
              <p14:xfrm>
                <a:off x="1936162" y="6180512"/>
                <a:ext cx="123840" cy="17640"/>
              </p14:xfrm>
            </p:contentPart>
          </mc:Choice>
          <mc:Fallback xmlns="">
            <p:pic>
              <p:nvPicPr>
                <p:cNvPr id="417" name="Freihand 416">
                  <a:extLst>
                    <a:ext uri="{FF2B5EF4-FFF2-40B4-BE49-F238E27FC236}">
                      <a16:creationId xmlns:a16="http://schemas.microsoft.com/office/drawing/2014/main" id="{B2D9EEDD-4F23-4339-BE19-93109F8EE93E}"/>
                    </a:ext>
                  </a:extLst>
                </p:cNvPr>
                <p:cNvPicPr/>
                <p:nvPr/>
              </p:nvPicPr>
              <p:blipFill>
                <a:blip r:embed="rId536"/>
                <a:stretch>
                  <a:fillRect/>
                </a:stretch>
              </p:blipFill>
              <p:spPr>
                <a:xfrm>
                  <a:off x="1931842" y="6176192"/>
                  <a:ext cx="132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18" name="Freihand 417">
                  <a:extLst>
                    <a:ext uri="{FF2B5EF4-FFF2-40B4-BE49-F238E27FC236}">
                      <a16:creationId xmlns:a16="http://schemas.microsoft.com/office/drawing/2014/main" id="{6EC73C84-94FA-4B7E-B11A-0409AB7D9550}"/>
                    </a:ext>
                  </a:extLst>
                </p14:cNvPr>
                <p14:cNvContentPartPr/>
                <p14:nvPr/>
              </p14:nvContentPartPr>
              <p14:xfrm>
                <a:off x="1937962" y="6212192"/>
                <a:ext cx="115560" cy="15480"/>
              </p14:xfrm>
            </p:contentPart>
          </mc:Choice>
          <mc:Fallback xmlns="">
            <p:pic>
              <p:nvPicPr>
                <p:cNvPr id="418" name="Freihand 417">
                  <a:extLst>
                    <a:ext uri="{FF2B5EF4-FFF2-40B4-BE49-F238E27FC236}">
                      <a16:creationId xmlns:a16="http://schemas.microsoft.com/office/drawing/2014/main" id="{6EC73C84-94FA-4B7E-B11A-0409AB7D9550}"/>
                    </a:ext>
                  </a:extLst>
                </p:cNvPr>
                <p:cNvPicPr/>
                <p:nvPr/>
              </p:nvPicPr>
              <p:blipFill>
                <a:blip r:embed="rId538"/>
                <a:stretch>
                  <a:fillRect/>
                </a:stretch>
              </p:blipFill>
              <p:spPr>
                <a:xfrm>
                  <a:off x="1933642" y="6207872"/>
                  <a:ext cx="124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20" name="Freihand 419">
                  <a:extLst>
                    <a:ext uri="{FF2B5EF4-FFF2-40B4-BE49-F238E27FC236}">
                      <a16:creationId xmlns:a16="http://schemas.microsoft.com/office/drawing/2014/main" id="{9C93739A-E540-444C-B027-E615C5D2EA6E}"/>
                    </a:ext>
                  </a:extLst>
                </p14:cNvPr>
                <p14:cNvContentPartPr/>
                <p14:nvPr/>
              </p14:nvContentPartPr>
              <p14:xfrm>
                <a:off x="2112922" y="6097712"/>
                <a:ext cx="87480" cy="100440"/>
              </p14:xfrm>
            </p:contentPart>
          </mc:Choice>
          <mc:Fallback xmlns="">
            <p:pic>
              <p:nvPicPr>
                <p:cNvPr id="420" name="Freihand 419">
                  <a:extLst>
                    <a:ext uri="{FF2B5EF4-FFF2-40B4-BE49-F238E27FC236}">
                      <a16:creationId xmlns:a16="http://schemas.microsoft.com/office/drawing/2014/main" id="{9C93739A-E540-444C-B027-E615C5D2EA6E}"/>
                    </a:ext>
                  </a:extLst>
                </p:cNvPr>
                <p:cNvPicPr/>
                <p:nvPr/>
              </p:nvPicPr>
              <p:blipFill>
                <a:blip r:embed="rId540"/>
                <a:stretch>
                  <a:fillRect/>
                </a:stretch>
              </p:blipFill>
              <p:spPr>
                <a:xfrm>
                  <a:off x="2108602" y="6093392"/>
                  <a:ext cx="96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21" name="Freihand 420">
                  <a:extLst>
                    <a:ext uri="{FF2B5EF4-FFF2-40B4-BE49-F238E27FC236}">
                      <a16:creationId xmlns:a16="http://schemas.microsoft.com/office/drawing/2014/main" id="{2A5F4296-EF49-4EBF-B62F-FD7AB9F247DB}"/>
                    </a:ext>
                  </a:extLst>
                </p14:cNvPr>
                <p14:cNvContentPartPr/>
                <p14:nvPr/>
              </p14:nvContentPartPr>
              <p14:xfrm>
                <a:off x="2128402" y="6154592"/>
                <a:ext cx="151560" cy="74160"/>
              </p14:xfrm>
            </p:contentPart>
          </mc:Choice>
          <mc:Fallback xmlns="">
            <p:pic>
              <p:nvPicPr>
                <p:cNvPr id="421" name="Freihand 420">
                  <a:extLst>
                    <a:ext uri="{FF2B5EF4-FFF2-40B4-BE49-F238E27FC236}">
                      <a16:creationId xmlns:a16="http://schemas.microsoft.com/office/drawing/2014/main" id="{2A5F4296-EF49-4EBF-B62F-FD7AB9F247DB}"/>
                    </a:ext>
                  </a:extLst>
                </p:cNvPr>
                <p:cNvPicPr/>
                <p:nvPr/>
              </p:nvPicPr>
              <p:blipFill>
                <a:blip r:embed="rId542"/>
                <a:stretch>
                  <a:fillRect/>
                </a:stretch>
              </p:blipFill>
              <p:spPr>
                <a:xfrm>
                  <a:off x="2124082" y="6150272"/>
                  <a:ext cx="16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22" name="Freihand 421">
                  <a:extLst>
                    <a:ext uri="{FF2B5EF4-FFF2-40B4-BE49-F238E27FC236}">
                      <a16:creationId xmlns:a16="http://schemas.microsoft.com/office/drawing/2014/main" id="{C2735FD6-26C1-4F71-A205-B59F3E35306C}"/>
                    </a:ext>
                  </a:extLst>
                </p14:cNvPr>
                <p14:cNvContentPartPr/>
                <p14:nvPr/>
              </p14:nvContentPartPr>
              <p14:xfrm>
                <a:off x="2310202" y="6077912"/>
                <a:ext cx="58680" cy="111960"/>
              </p14:xfrm>
            </p:contentPart>
          </mc:Choice>
          <mc:Fallback xmlns="">
            <p:pic>
              <p:nvPicPr>
                <p:cNvPr id="422" name="Freihand 421">
                  <a:extLst>
                    <a:ext uri="{FF2B5EF4-FFF2-40B4-BE49-F238E27FC236}">
                      <a16:creationId xmlns:a16="http://schemas.microsoft.com/office/drawing/2014/main" id="{C2735FD6-26C1-4F71-A205-B59F3E35306C}"/>
                    </a:ext>
                  </a:extLst>
                </p:cNvPr>
                <p:cNvPicPr/>
                <p:nvPr/>
              </p:nvPicPr>
              <p:blipFill>
                <a:blip r:embed="rId544"/>
                <a:stretch>
                  <a:fillRect/>
                </a:stretch>
              </p:blipFill>
              <p:spPr>
                <a:xfrm>
                  <a:off x="2305882" y="6073592"/>
                  <a:ext cx="67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23" name="Freihand 422">
                  <a:extLst>
                    <a:ext uri="{FF2B5EF4-FFF2-40B4-BE49-F238E27FC236}">
                      <a16:creationId xmlns:a16="http://schemas.microsoft.com/office/drawing/2014/main" id="{5146CD45-CF71-44C5-AF67-45827B4074A8}"/>
                    </a:ext>
                  </a:extLst>
                </p14:cNvPr>
                <p14:cNvContentPartPr/>
                <p14:nvPr/>
              </p14:nvContentPartPr>
              <p14:xfrm>
                <a:off x="2411722" y="6030032"/>
                <a:ext cx="80640" cy="124920"/>
              </p14:xfrm>
            </p:contentPart>
          </mc:Choice>
          <mc:Fallback xmlns="">
            <p:pic>
              <p:nvPicPr>
                <p:cNvPr id="423" name="Freihand 422">
                  <a:extLst>
                    <a:ext uri="{FF2B5EF4-FFF2-40B4-BE49-F238E27FC236}">
                      <a16:creationId xmlns:a16="http://schemas.microsoft.com/office/drawing/2014/main" id="{5146CD45-CF71-44C5-AF67-45827B4074A8}"/>
                    </a:ext>
                  </a:extLst>
                </p:cNvPr>
                <p:cNvPicPr/>
                <p:nvPr/>
              </p:nvPicPr>
              <p:blipFill>
                <a:blip r:embed="rId546"/>
                <a:stretch>
                  <a:fillRect/>
                </a:stretch>
              </p:blipFill>
              <p:spPr>
                <a:xfrm>
                  <a:off x="2407402" y="6025712"/>
                  <a:ext cx="89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24" name="Freihand 423">
                  <a:extLst>
                    <a:ext uri="{FF2B5EF4-FFF2-40B4-BE49-F238E27FC236}">
                      <a16:creationId xmlns:a16="http://schemas.microsoft.com/office/drawing/2014/main" id="{B56C098B-F4D4-4BF8-B6BF-39C383638DC2}"/>
                    </a:ext>
                  </a:extLst>
                </p14:cNvPr>
                <p14:cNvContentPartPr/>
                <p14:nvPr/>
              </p14:nvContentPartPr>
              <p14:xfrm>
                <a:off x="2614042" y="6022472"/>
                <a:ext cx="65880" cy="101880"/>
              </p14:xfrm>
            </p:contentPart>
          </mc:Choice>
          <mc:Fallback xmlns="">
            <p:pic>
              <p:nvPicPr>
                <p:cNvPr id="424" name="Freihand 423">
                  <a:extLst>
                    <a:ext uri="{FF2B5EF4-FFF2-40B4-BE49-F238E27FC236}">
                      <a16:creationId xmlns:a16="http://schemas.microsoft.com/office/drawing/2014/main" id="{B56C098B-F4D4-4BF8-B6BF-39C383638DC2}"/>
                    </a:ext>
                  </a:extLst>
                </p:cNvPr>
                <p:cNvPicPr/>
                <p:nvPr/>
              </p:nvPicPr>
              <p:blipFill>
                <a:blip r:embed="rId548"/>
                <a:stretch>
                  <a:fillRect/>
                </a:stretch>
              </p:blipFill>
              <p:spPr>
                <a:xfrm>
                  <a:off x="2609722" y="6018152"/>
                  <a:ext cx="74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25" name="Freihand 424">
                  <a:extLst>
                    <a:ext uri="{FF2B5EF4-FFF2-40B4-BE49-F238E27FC236}">
                      <a16:creationId xmlns:a16="http://schemas.microsoft.com/office/drawing/2014/main" id="{C3D8C921-388C-485A-92B1-921289892C0A}"/>
                    </a:ext>
                  </a:extLst>
                </p14:cNvPr>
                <p14:cNvContentPartPr/>
                <p14:nvPr/>
              </p14:nvContentPartPr>
              <p14:xfrm>
                <a:off x="2540962" y="5959472"/>
                <a:ext cx="69120" cy="64080"/>
              </p14:xfrm>
            </p:contentPart>
          </mc:Choice>
          <mc:Fallback xmlns="">
            <p:pic>
              <p:nvPicPr>
                <p:cNvPr id="425" name="Freihand 424">
                  <a:extLst>
                    <a:ext uri="{FF2B5EF4-FFF2-40B4-BE49-F238E27FC236}">
                      <a16:creationId xmlns:a16="http://schemas.microsoft.com/office/drawing/2014/main" id="{C3D8C921-388C-485A-92B1-921289892C0A}"/>
                    </a:ext>
                  </a:extLst>
                </p:cNvPr>
                <p:cNvPicPr/>
                <p:nvPr/>
              </p:nvPicPr>
              <p:blipFill>
                <a:blip r:embed="rId550"/>
                <a:stretch>
                  <a:fillRect/>
                </a:stretch>
              </p:blipFill>
              <p:spPr>
                <a:xfrm>
                  <a:off x="2536642" y="5955152"/>
                  <a:ext cx="77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26" name="Freihand 425">
                  <a:extLst>
                    <a:ext uri="{FF2B5EF4-FFF2-40B4-BE49-F238E27FC236}">
                      <a16:creationId xmlns:a16="http://schemas.microsoft.com/office/drawing/2014/main" id="{1429F46B-EC87-467B-91A2-1A75F1D670C8}"/>
                    </a:ext>
                  </a:extLst>
                </p14:cNvPr>
                <p14:cNvContentPartPr/>
                <p14:nvPr/>
              </p14:nvContentPartPr>
              <p14:xfrm>
                <a:off x="2663722" y="6054512"/>
                <a:ext cx="49320" cy="65160"/>
              </p14:xfrm>
            </p:contentPart>
          </mc:Choice>
          <mc:Fallback xmlns="">
            <p:pic>
              <p:nvPicPr>
                <p:cNvPr id="426" name="Freihand 425">
                  <a:extLst>
                    <a:ext uri="{FF2B5EF4-FFF2-40B4-BE49-F238E27FC236}">
                      <a16:creationId xmlns:a16="http://schemas.microsoft.com/office/drawing/2014/main" id="{1429F46B-EC87-467B-91A2-1A75F1D670C8}"/>
                    </a:ext>
                  </a:extLst>
                </p:cNvPr>
                <p:cNvPicPr/>
                <p:nvPr/>
              </p:nvPicPr>
              <p:blipFill>
                <a:blip r:embed="rId552"/>
                <a:stretch>
                  <a:fillRect/>
                </a:stretch>
              </p:blipFill>
              <p:spPr>
                <a:xfrm>
                  <a:off x="2659402" y="6050192"/>
                  <a:ext cx="57960" cy="73800"/>
                </a:xfrm>
                <a:prstGeom prst="rect">
                  <a:avLst/>
                </a:prstGeom>
              </p:spPr>
            </p:pic>
          </mc:Fallback>
        </mc:AlternateContent>
      </p:grpSp>
      <p:grpSp>
        <p:nvGrpSpPr>
          <p:cNvPr id="439" name="Gruppieren 438">
            <a:extLst>
              <a:ext uri="{FF2B5EF4-FFF2-40B4-BE49-F238E27FC236}">
                <a16:creationId xmlns:a16="http://schemas.microsoft.com/office/drawing/2014/main" id="{9E092F3D-3FB8-4BFA-BEBA-F98B62EE6FCE}"/>
              </a:ext>
            </a:extLst>
          </p:cNvPr>
          <p:cNvGrpSpPr/>
          <p:nvPr/>
        </p:nvGrpSpPr>
        <p:grpSpPr>
          <a:xfrm>
            <a:off x="9159922" y="1470272"/>
            <a:ext cx="501480" cy="143280"/>
            <a:chOff x="9159922" y="1470272"/>
            <a:chExt cx="501480" cy="143280"/>
          </a:xfrm>
        </p:grpSpPr>
        <mc:AlternateContent xmlns:mc="http://schemas.openxmlformats.org/markup-compatibility/2006" xmlns:p14="http://schemas.microsoft.com/office/powerpoint/2010/main">
          <mc:Choice Requires="p14">
            <p:contentPart p14:bwMode="auto" r:id="rId553">
              <p14:nvContentPartPr>
                <p14:cNvPr id="428" name="Freihand 427">
                  <a:extLst>
                    <a:ext uri="{FF2B5EF4-FFF2-40B4-BE49-F238E27FC236}">
                      <a16:creationId xmlns:a16="http://schemas.microsoft.com/office/drawing/2014/main" id="{660A491E-0856-41B8-B453-D5A14FC17A79}"/>
                    </a:ext>
                  </a:extLst>
                </p14:cNvPr>
                <p14:cNvContentPartPr/>
                <p14:nvPr/>
              </p14:nvContentPartPr>
              <p14:xfrm>
                <a:off x="9159922" y="1583672"/>
                <a:ext cx="7920" cy="13320"/>
              </p14:xfrm>
            </p:contentPart>
          </mc:Choice>
          <mc:Fallback xmlns="">
            <p:pic>
              <p:nvPicPr>
                <p:cNvPr id="428" name="Freihand 427">
                  <a:extLst>
                    <a:ext uri="{FF2B5EF4-FFF2-40B4-BE49-F238E27FC236}">
                      <a16:creationId xmlns:a16="http://schemas.microsoft.com/office/drawing/2014/main" id="{660A491E-0856-41B8-B453-D5A14FC17A79}"/>
                    </a:ext>
                  </a:extLst>
                </p:cNvPr>
                <p:cNvPicPr/>
                <p:nvPr/>
              </p:nvPicPr>
              <p:blipFill>
                <a:blip r:embed="rId105"/>
                <a:stretch>
                  <a:fillRect/>
                </a:stretch>
              </p:blipFill>
              <p:spPr>
                <a:xfrm>
                  <a:off x="9155602" y="1579352"/>
                  <a:ext cx="16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29" name="Freihand 428">
                  <a:extLst>
                    <a:ext uri="{FF2B5EF4-FFF2-40B4-BE49-F238E27FC236}">
                      <a16:creationId xmlns:a16="http://schemas.microsoft.com/office/drawing/2014/main" id="{A214D6C2-D4CA-49FD-88E4-B055D79933C2}"/>
                    </a:ext>
                  </a:extLst>
                </p14:cNvPr>
                <p14:cNvContentPartPr/>
                <p14:nvPr/>
              </p14:nvContentPartPr>
              <p14:xfrm>
                <a:off x="9206722" y="1470272"/>
                <a:ext cx="148680" cy="137520"/>
              </p14:xfrm>
            </p:contentPart>
          </mc:Choice>
          <mc:Fallback xmlns="">
            <p:pic>
              <p:nvPicPr>
                <p:cNvPr id="429" name="Freihand 428">
                  <a:extLst>
                    <a:ext uri="{FF2B5EF4-FFF2-40B4-BE49-F238E27FC236}">
                      <a16:creationId xmlns:a16="http://schemas.microsoft.com/office/drawing/2014/main" id="{A214D6C2-D4CA-49FD-88E4-B055D79933C2}"/>
                    </a:ext>
                  </a:extLst>
                </p:cNvPr>
                <p:cNvPicPr/>
                <p:nvPr/>
              </p:nvPicPr>
              <p:blipFill>
                <a:blip r:embed="rId555"/>
                <a:stretch>
                  <a:fillRect/>
                </a:stretch>
              </p:blipFill>
              <p:spPr>
                <a:xfrm>
                  <a:off x="9202402" y="1465952"/>
                  <a:ext cx="15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30" name="Freihand 429">
                  <a:extLst>
                    <a:ext uri="{FF2B5EF4-FFF2-40B4-BE49-F238E27FC236}">
                      <a16:creationId xmlns:a16="http://schemas.microsoft.com/office/drawing/2014/main" id="{910C8641-94C7-4175-AC9C-A0BAE3A25F36}"/>
                    </a:ext>
                  </a:extLst>
                </p14:cNvPr>
                <p14:cNvContentPartPr/>
                <p14:nvPr/>
              </p14:nvContentPartPr>
              <p14:xfrm>
                <a:off x="9391402" y="1506272"/>
                <a:ext cx="116640" cy="98640"/>
              </p14:xfrm>
            </p:contentPart>
          </mc:Choice>
          <mc:Fallback xmlns="">
            <p:pic>
              <p:nvPicPr>
                <p:cNvPr id="430" name="Freihand 429">
                  <a:extLst>
                    <a:ext uri="{FF2B5EF4-FFF2-40B4-BE49-F238E27FC236}">
                      <a16:creationId xmlns:a16="http://schemas.microsoft.com/office/drawing/2014/main" id="{910C8641-94C7-4175-AC9C-A0BAE3A25F36}"/>
                    </a:ext>
                  </a:extLst>
                </p:cNvPr>
                <p:cNvPicPr/>
                <p:nvPr/>
              </p:nvPicPr>
              <p:blipFill>
                <a:blip r:embed="rId557"/>
                <a:stretch>
                  <a:fillRect/>
                </a:stretch>
              </p:blipFill>
              <p:spPr>
                <a:xfrm>
                  <a:off x="9387082" y="1501952"/>
                  <a:ext cx="125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31" name="Freihand 430">
                  <a:extLst>
                    <a:ext uri="{FF2B5EF4-FFF2-40B4-BE49-F238E27FC236}">
                      <a16:creationId xmlns:a16="http://schemas.microsoft.com/office/drawing/2014/main" id="{6F76B65E-7AFD-47A4-B67F-33018ACEAB5D}"/>
                    </a:ext>
                  </a:extLst>
                </p14:cNvPr>
                <p14:cNvContentPartPr/>
                <p14:nvPr/>
              </p14:nvContentPartPr>
              <p14:xfrm>
                <a:off x="9526042" y="1504472"/>
                <a:ext cx="135360" cy="109080"/>
              </p14:xfrm>
            </p:contentPart>
          </mc:Choice>
          <mc:Fallback xmlns="">
            <p:pic>
              <p:nvPicPr>
                <p:cNvPr id="431" name="Freihand 430">
                  <a:extLst>
                    <a:ext uri="{FF2B5EF4-FFF2-40B4-BE49-F238E27FC236}">
                      <a16:creationId xmlns:a16="http://schemas.microsoft.com/office/drawing/2014/main" id="{6F76B65E-7AFD-47A4-B67F-33018ACEAB5D}"/>
                    </a:ext>
                  </a:extLst>
                </p:cNvPr>
                <p:cNvPicPr/>
                <p:nvPr/>
              </p:nvPicPr>
              <p:blipFill>
                <a:blip r:embed="rId559"/>
                <a:stretch>
                  <a:fillRect/>
                </a:stretch>
              </p:blipFill>
              <p:spPr>
                <a:xfrm>
                  <a:off x="9521722" y="1500152"/>
                  <a:ext cx="14400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0">
            <p14:nvContentPartPr>
              <p14:cNvPr id="432" name="Freihand 431">
                <a:extLst>
                  <a:ext uri="{FF2B5EF4-FFF2-40B4-BE49-F238E27FC236}">
                    <a16:creationId xmlns:a16="http://schemas.microsoft.com/office/drawing/2014/main" id="{02D19DF8-8EDA-4469-B299-F37D7DB3E944}"/>
                  </a:ext>
                </a:extLst>
              </p14:cNvPr>
              <p14:cNvContentPartPr/>
              <p14:nvPr/>
            </p14:nvContentPartPr>
            <p14:xfrm>
              <a:off x="9171442" y="1836752"/>
              <a:ext cx="106560" cy="129600"/>
            </p14:xfrm>
          </p:contentPart>
        </mc:Choice>
        <mc:Fallback xmlns="">
          <p:pic>
            <p:nvPicPr>
              <p:cNvPr id="432" name="Freihand 431">
                <a:extLst>
                  <a:ext uri="{FF2B5EF4-FFF2-40B4-BE49-F238E27FC236}">
                    <a16:creationId xmlns:a16="http://schemas.microsoft.com/office/drawing/2014/main" id="{02D19DF8-8EDA-4469-B299-F37D7DB3E944}"/>
                  </a:ext>
                </a:extLst>
              </p:cNvPr>
              <p:cNvPicPr/>
              <p:nvPr/>
            </p:nvPicPr>
            <p:blipFill>
              <a:blip r:embed="rId561"/>
              <a:stretch>
                <a:fillRect/>
              </a:stretch>
            </p:blipFill>
            <p:spPr>
              <a:xfrm>
                <a:off x="9167122" y="1832432"/>
                <a:ext cx="115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33" name="Freihand 432">
                <a:extLst>
                  <a:ext uri="{FF2B5EF4-FFF2-40B4-BE49-F238E27FC236}">
                    <a16:creationId xmlns:a16="http://schemas.microsoft.com/office/drawing/2014/main" id="{43F22D85-FB45-4949-BF7C-9AA2A083E235}"/>
                  </a:ext>
                </a:extLst>
              </p14:cNvPr>
              <p14:cNvContentPartPr/>
              <p14:nvPr/>
            </p14:nvContentPartPr>
            <p14:xfrm>
              <a:off x="9323002" y="1854032"/>
              <a:ext cx="76320" cy="111960"/>
            </p14:xfrm>
          </p:contentPart>
        </mc:Choice>
        <mc:Fallback xmlns="">
          <p:pic>
            <p:nvPicPr>
              <p:cNvPr id="433" name="Freihand 432">
                <a:extLst>
                  <a:ext uri="{FF2B5EF4-FFF2-40B4-BE49-F238E27FC236}">
                    <a16:creationId xmlns:a16="http://schemas.microsoft.com/office/drawing/2014/main" id="{43F22D85-FB45-4949-BF7C-9AA2A083E235}"/>
                  </a:ext>
                </a:extLst>
              </p:cNvPr>
              <p:cNvPicPr/>
              <p:nvPr/>
            </p:nvPicPr>
            <p:blipFill>
              <a:blip r:embed="rId563"/>
              <a:stretch>
                <a:fillRect/>
              </a:stretch>
            </p:blipFill>
            <p:spPr>
              <a:xfrm>
                <a:off x="9318682" y="1849712"/>
                <a:ext cx="84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34" name="Freihand 433">
                <a:extLst>
                  <a:ext uri="{FF2B5EF4-FFF2-40B4-BE49-F238E27FC236}">
                    <a16:creationId xmlns:a16="http://schemas.microsoft.com/office/drawing/2014/main" id="{896689B7-A5CC-4EDC-B024-D126E77622E4}"/>
                  </a:ext>
                </a:extLst>
              </p14:cNvPr>
              <p14:cNvContentPartPr/>
              <p14:nvPr/>
            </p14:nvContentPartPr>
            <p14:xfrm>
              <a:off x="9410482" y="1844312"/>
              <a:ext cx="95400" cy="122400"/>
            </p14:xfrm>
          </p:contentPart>
        </mc:Choice>
        <mc:Fallback xmlns="">
          <p:pic>
            <p:nvPicPr>
              <p:cNvPr id="434" name="Freihand 433">
                <a:extLst>
                  <a:ext uri="{FF2B5EF4-FFF2-40B4-BE49-F238E27FC236}">
                    <a16:creationId xmlns:a16="http://schemas.microsoft.com/office/drawing/2014/main" id="{896689B7-A5CC-4EDC-B024-D126E77622E4}"/>
                  </a:ext>
                </a:extLst>
              </p:cNvPr>
              <p:cNvPicPr/>
              <p:nvPr/>
            </p:nvPicPr>
            <p:blipFill>
              <a:blip r:embed="rId565"/>
              <a:stretch>
                <a:fillRect/>
              </a:stretch>
            </p:blipFill>
            <p:spPr>
              <a:xfrm>
                <a:off x="9406162" y="1839992"/>
                <a:ext cx="104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35" name="Freihand 434">
                <a:extLst>
                  <a:ext uri="{FF2B5EF4-FFF2-40B4-BE49-F238E27FC236}">
                    <a16:creationId xmlns:a16="http://schemas.microsoft.com/office/drawing/2014/main" id="{66D5974E-D5AB-4709-9559-77F47A6ED6F1}"/>
                  </a:ext>
                </a:extLst>
              </p14:cNvPr>
              <p14:cNvContentPartPr/>
              <p14:nvPr/>
            </p14:nvContentPartPr>
            <p14:xfrm>
              <a:off x="9521722" y="1942592"/>
              <a:ext cx="15840" cy="65160"/>
            </p14:xfrm>
          </p:contentPart>
        </mc:Choice>
        <mc:Fallback xmlns="">
          <p:pic>
            <p:nvPicPr>
              <p:cNvPr id="435" name="Freihand 434">
                <a:extLst>
                  <a:ext uri="{FF2B5EF4-FFF2-40B4-BE49-F238E27FC236}">
                    <a16:creationId xmlns:a16="http://schemas.microsoft.com/office/drawing/2014/main" id="{66D5974E-D5AB-4709-9559-77F47A6ED6F1}"/>
                  </a:ext>
                </a:extLst>
              </p:cNvPr>
              <p:cNvPicPr/>
              <p:nvPr/>
            </p:nvPicPr>
            <p:blipFill>
              <a:blip r:embed="rId567"/>
              <a:stretch>
                <a:fillRect/>
              </a:stretch>
            </p:blipFill>
            <p:spPr>
              <a:xfrm>
                <a:off x="9517402" y="1938272"/>
                <a:ext cx="24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36" name="Freihand 435">
                <a:extLst>
                  <a:ext uri="{FF2B5EF4-FFF2-40B4-BE49-F238E27FC236}">
                    <a16:creationId xmlns:a16="http://schemas.microsoft.com/office/drawing/2014/main" id="{4D83C753-69A1-42C4-9ADC-D030C51435E7}"/>
                  </a:ext>
                </a:extLst>
              </p14:cNvPr>
              <p14:cNvContentPartPr/>
              <p14:nvPr/>
            </p14:nvContentPartPr>
            <p14:xfrm>
              <a:off x="9574642" y="1839272"/>
              <a:ext cx="85680" cy="147960"/>
            </p14:xfrm>
          </p:contentPart>
        </mc:Choice>
        <mc:Fallback xmlns="">
          <p:pic>
            <p:nvPicPr>
              <p:cNvPr id="436" name="Freihand 435">
                <a:extLst>
                  <a:ext uri="{FF2B5EF4-FFF2-40B4-BE49-F238E27FC236}">
                    <a16:creationId xmlns:a16="http://schemas.microsoft.com/office/drawing/2014/main" id="{4D83C753-69A1-42C4-9ADC-D030C51435E7}"/>
                  </a:ext>
                </a:extLst>
              </p:cNvPr>
              <p:cNvPicPr/>
              <p:nvPr/>
            </p:nvPicPr>
            <p:blipFill>
              <a:blip r:embed="rId569"/>
              <a:stretch>
                <a:fillRect/>
              </a:stretch>
            </p:blipFill>
            <p:spPr>
              <a:xfrm>
                <a:off x="9570322" y="1834952"/>
                <a:ext cx="94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37" name="Freihand 436">
                <a:extLst>
                  <a:ext uri="{FF2B5EF4-FFF2-40B4-BE49-F238E27FC236}">
                    <a16:creationId xmlns:a16="http://schemas.microsoft.com/office/drawing/2014/main" id="{6FED94AB-BB84-43E4-BBC6-2CF5E563C6A7}"/>
                  </a:ext>
                </a:extLst>
              </p14:cNvPr>
              <p14:cNvContentPartPr/>
              <p14:nvPr/>
            </p14:nvContentPartPr>
            <p14:xfrm>
              <a:off x="9681202" y="1865192"/>
              <a:ext cx="64080" cy="118440"/>
            </p14:xfrm>
          </p:contentPart>
        </mc:Choice>
        <mc:Fallback xmlns="">
          <p:pic>
            <p:nvPicPr>
              <p:cNvPr id="437" name="Freihand 436">
                <a:extLst>
                  <a:ext uri="{FF2B5EF4-FFF2-40B4-BE49-F238E27FC236}">
                    <a16:creationId xmlns:a16="http://schemas.microsoft.com/office/drawing/2014/main" id="{6FED94AB-BB84-43E4-BBC6-2CF5E563C6A7}"/>
                  </a:ext>
                </a:extLst>
              </p:cNvPr>
              <p:cNvPicPr/>
              <p:nvPr/>
            </p:nvPicPr>
            <p:blipFill>
              <a:blip r:embed="rId571"/>
              <a:stretch>
                <a:fillRect/>
              </a:stretch>
            </p:blipFill>
            <p:spPr>
              <a:xfrm>
                <a:off x="9676882" y="1860872"/>
                <a:ext cx="72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40" name="Freihand 439">
                <a:extLst>
                  <a:ext uri="{FF2B5EF4-FFF2-40B4-BE49-F238E27FC236}">
                    <a16:creationId xmlns:a16="http://schemas.microsoft.com/office/drawing/2014/main" id="{8D1D7480-011E-42D5-B41C-27F00A5A718E}"/>
                  </a:ext>
                </a:extLst>
              </p14:cNvPr>
              <p14:cNvContentPartPr/>
              <p14:nvPr/>
            </p14:nvContentPartPr>
            <p14:xfrm>
              <a:off x="9121402" y="2263352"/>
              <a:ext cx="106920" cy="115200"/>
            </p14:xfrm>
          </p:contentPart>
        </mc:Choice>
        <mc:Fallback xmlns="">
          <p:pic>
            <p:nvPicPr>
              <p:cNvPr id="440" name="Freihand 439">
                <a:extLst>
                  <a:ext uri="{FF2B5EF4-FFF2-40B4-BE49-F238E27FC236}">
                    <a16:creationId xmlns:a16="http://schemas.microsoft.com/office/drawing/2014/main" id="{8D1D7480-011E-42D5-B41C-27F00A5A718E}"/>
                  </a:ext>
                </a:extLst>
              </p:cNvPr>
              <p:cNvPicPr/>
              <p:nvPr/>
            </p:nvPicPr>
            <p:blipFill>
              <a:blip r:embed="rId573"/>
              <a:stretch>
                <a:fillRect/>
              </a:stretch>
            </p:blipFill>
            <p:spPr>
              <a:xfrm>
                <a:off x="9117082" y="2259032"/>
                <a:ext cx="115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41" name="Freihand 440">
                <a:extLst>
                  <a:ext uri="{FF2B5EF4-FFF2-40B4-BE49-F238E27FC236}">
                    <a16:creationId xmlns:a16="http://schemas.microsoft.com/office/drawing/2014/main" id="{086E9089-2DAA-4590-B883-C3864FE8013D}"/>
                  </a:ext>
                </a:extLst>
              </p14:cNvPr>
              <p14:cNvContentPartPr/>
              <p14:nvPr/>
            </p14:nvContentPartPr>
            <p14:xfrm>
              <a:off x="9247402" y="2247872"/>
              <a:ext cx="90000" cy="123480"/>
            </p14:xfrm>
          </p:contentPart>
        </mc:Choice>
        <mc:Fallback xmlns="">
          <p:pic>
            <p:nvPicPr>
              <p:cNvPr id="441" name="Freihand 440">
                <a:extLst>
                  <a:ext uri="{FF2B5EF4-FFF2-40B4-BE49-F238E27FC236}">
                    <a16:creationId xmlns:a16="http://schemas.microsoft.com/office/drawing/2014/main" id="{086E9089-2DAA-4590-B883-C3864FE8013D}"/>
                  </a:ext>
                </a:extLst>
              </p:cNvPr>
              <p:cNvPicPr/>
              <p:nvPr/>
            </p:nvPicPr>
            <p:blipFill>
              <a:blip r:embed="rId575"/>
              <a:stretch>
                <a:fillRect/>
              </a:stretch>
            </p:blipFill>
            <p:spPr>
              <a:xfrm>
                <a:off x="9243082" y="2243552"/>
                <a:ext cx="98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43" name="Freihand 442">
                <a:extLst>
                  <a:ext uri="{FF2B5EF4-FFF2-40B4-BE49-F238E27FC236}">
                    <a16:creationId xmlns:a16="http://schemas.microsoft.com/office/drawing/2014/main" id="{4DC9EFD8-4FF3-4CA3-9525-74CF30C787A6}"/>
                  </a:ext>
                </a:extLst>
              </p14:cNvPr>
              <p14:cNvContentPartPr/>
              <p14:nvPr/>
            </p14:nvContentPartPr>
            <p14:xfrm>
              <a:off x="9341002" y="2237792"/>
              <a:ext cx="107640" cy="124560"/>
            </p14:xfrm>
          </p:contentPart>
        </mc:Choice>
        <mc:Fallback xmlns="">
          <p:pic>
            <p:nvPicPr>
              <p:cNvPr id="443" name="Freihand 442">
                <a:extLst>
                  <a:ext uri="{FF2B5EF4-FFF2-40B4-BE49-F238E27FC236}">
                    <a16:creationId xmlns:a16="http://schemas.microsoft.com/office/drawing/2014/main" id="{4DC9EFD8-4FF3-4CA3-9525-74CF30C787A6}"/>
                  </a:ext>
                </a:extLst>
              </p:cNvPr>
              <p:cNvPicPr/>
              <p:nvPr/>
            </p:nvPicPr>
            <p:blipFill>
              <a:blip r:embed="rId577"/>
              <a:stretch>
                <a:fillRect/>
              </a:stretch>
            </p:blipFill>
            <p:spPr>
              <a:xfrm>
                <a:off x="9336682" y="2233472"/>
                <a:ext cx="116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44" name="Freihand 443">
                <a:extLst>
                  <a:ext uri="{FF2B5EF4-FFF2-40B4-BE49-F238E27FC236}">
                    <a16:creationId xmlns:a16="http://schemas.microsoft.com/office/drawing/2014/main" id="{80E256CA-2B4C-4B92-ABAF-3B2C63360C1F}"/>
                  </a:ext>
                </a:extLst>
              </p14:cNvPr>
              <p14:cNvContentPartPr/>
              <p14:nvPr/>
            </p14:nvContentPartPr>
            <p14:xfrm>
              <a:off x="9436402" y="2326712"/>
              <a:ext cx="33120" cy="100080"/>
            </p14:xfrm>
          </p:contentPart>
        </mc:Choice>
        <mc:Fallback xmlns="">
          <p:pic>
            <p:nvPicPr>
              <p:cNvPr id="444" name="Freihand 443">
                <a:extLst>
                  <a:ext uri="{FF2B5EF4-FFF2-40B4-BE49-F238E27FC236}">
                    <a16:creationId xmlns:a16="http://schemas.microsoft.com/office/drawing/2014/main" id="{80E256CA-2B4C-4B92-ABAF-3B2C63360C1F}"/>
                  </a:ext>
                </a:extLst>
              </p:cNvPr>
              <p:cNvPicPr/>
              <p:nvPr/>
            </p:nvPicPr>
            <p:blipFill>
              <a:blip r:embed="rId579"/>
              <a:stretch>
                <a:fillRect/>
              </a:stretch>
            </p:blipFill>
            <p:spPr>
              <a:xfrm>
                <a:off x="9432082" y="2322392"/>
                <a:ext cx="41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45" name="Freihand 444">
                <a:extLst>
                  <a:ext uri="{FF2B5EF4-FFF2-40B4-BE49-F238E27FC236}">
                    <a16:creationId xmlns:a16="http://schemas.microsoft.com/office/drawing/2014/main" id="{32487DF1-F218-4AA0-B87B-36BCC5050027}"/>
                  </a:ext>
                </a:extLst>
              </p14:cNvPr>
              <p14:cNvContentPartPr/>
              <p14:nvPr/>
            </p14:nvContentPartPr>
            <p14:xfrm>
              <a:off x="9508402" y="2256872"/>
              <a:ext cx="69480" cy="97920"/>
            </p14:xfrm>
          </p:contentPart>
        </mc:Choice>
        <mc:Fallback xmlns="">
          <p:pic>
            <p:nvPicPr>
              <p:cNvPr id="445" name="Freihand 444">
                <a:extLst>
                  <a:ext uri="{FF2B5EF4-FFF2-40B4-BE49-F238E27FC236}">
                    <a16:creationId xmlns:a16="http://schemas.microsoft.com/office/drawing/2014/main" id="{32487DF1-F218-4AA0-B87B-36BCC5050027}"/>
                  </a:ext>
                </a:extLst>
              </p:cNvPr>
              <p:cNvPicPr/>
              <p:nvPr/>
            </p:nvPicPr>
            <p:blipFill>
              <a:blip r:embed="rId581"/>
              <a:stretch>
                <a:fillRect/>
              </a:stretch>
            </p:blipFill>
            <p:spPr>
              <a:xfrm>
                <a:off x="9504082" y="2252552"/>
                <a:ext cx="78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46" name="Freihand 445">
                <a:extLst>
                  <a:ext uri="{FF2B5EF4-FFF2-40B4-BE49-F238E27FC236}">
                    <a16:creationId xmlns:a16="http://schemas.microsoft.com/office/drawing/2014/main" id="{50753764-AF5A-4B55-B8BC-759E5B65AA6B}"/>
                  </a:ext>
                </a:extLst>
              </p14:cNvPr>
              <p14:cNvContentPartPr/>
              <p14:nvPr/>
            </p14:nvContentPartPr>
            <p14:xfrm>
              <a:off x="9653122" y="2227352"/>
              <a:ext cx="63000" cy="137160"/>
            </p14:xfrm>
          </p:contentPart>
        </mc:Choice>
        <mc:Fallback xmlns="">
          <p:pic>
            <p:nvPicPr>
              <p:cNvPr id="446" name="Freihand 445">
                <a:extLst>
                  <a:ext uri="{FF2B5EF4-FFF2-40B4-BE49-F238E27FC236}">
                    <a16:creationId xmlns:a16="http://schemas.microsoft.com/office/drawing/2014/main" id="{50753764-AF5A-4B55-B8BC-759E5B65AA6B}"/>
                  </a:ext>
                </a:extLst>
              </p:cNvPr>
              <p:cNvPicPr/>
              <p:nvPr/>
            </p:nvPicPr>
            <p:blipFill>
              <a:blip r:embed="rId583"/>
              <a:stretch>
                <a:fillRect/>
              </a:stretch>
            </p:blipFill>
            <p:spPr>
              <a:xfrm>
                <a:off x="9648802" y="2223032"/>
                <a:ext cx="71640" cy="145800"/>
              </a:xfrm>
              <a:prstGeom prst="rect">
                <a:avLst/>
              </a:prstGeom>
            </p:spPr>
          </p:pic>
        </mc:Fallback>
      </mc:AlternateContent>
      <p:grpSp>
        <p:nvGrpSpPr>
          <p:cNvPr id="456" name="Gruppieren 455">
            <a:extLst>
              <a:ext uri="{FF2B5EF4-FFF2-40B4-BE49-F238E27FC236}">
                <a16:creationId xmlns:a16="http://schemas.microsoft.com/office/drawing/2014/main" id="{6891BFE6-5535-4D35-8880-1168499EFC27}"/>
              </a:ext>
            </a:extLst>
          </p:cNvPr>
          <p:cNvGrpSpPr/>
          <p:nvPr/>
        </p:nvGrpSpPr>
        <p:grpSpPr>
          <a:xfrm>
            <a:off x="9120682" y="2570792"/>
            <a:ext cx="656640" cy="248400"/>
            <a:chOff x="9120682" y="2570792"/>
            <a:chExt cx="656640" cy="248400"/>
          </a:xfrm>
        </p:grpSpPr>
        <mc:AlternateContent xmlns:mc="http://schemas.openxmlformats.org/markup-compatibility/2006" xmlns:p14="http://schemas.microsoft.com/office/powerpoint/2010/main">
          <mc:Choice Requires="p14">
            <p:contentPart p14:bwMode="auto" r:id="rId584">
              <p14:nvContentPartPr>
                <p14:cNvPr id="448" name="Freihand 447">
                  <a:extLst>
                    <a:ext uri="{FF2B5EF4-FFF2-40B4-BE49-F238E27FC236}">
                      <a16:creationId xmlns:a16="http://schemas.microsoft.com/office/drawing/2014/main" id="{F3C77CC2-6DDD-4848-83AA-2EDEFE7AB767}"/>
                    </a:ext>
                  </a:extLst>
                </p14:cNvPr>
                <p14:cNvContentPartPr/>
                <p14:nvPr/>
              </p14:nvContentPartPr>
              <p14:xfrm>
                <a:off x="9120682" y="2600672"/>
                <a:ext cx="135720" cy="154800"/>
              </p14:xfrm>
            </p:contentPart>
          </mc:Choice>
          <mc:Fallback xmlns="">
            <p:pic>
              <p:nvPicPr>
                <p:cNvPr id="448" name="Freihand 447">
                  <a:extLst>
                    <a:ext uri="{FF2B5EF4-FFF2-40B4-BE49-F238E27FC236}">
                      <a16:creationId xmlns:a16="http://schemas.microsoft.com/office/drawing/2014/main" id="{F3C77CC2-6DDD-4848-83AA-2EDEFE7AB767}"/>
                    </a:ext>
                  </a:extLst>
                </p:cNvPr>
                <p:cNvPicPr/>
                <p:nvPr/>
              </p:nvPicPr>
              <p:blipFill>
                <a:blip r:embed="rId585"/>
                <a:stretch>
                  <a:fillRect/>
                </a:stretch>
              </p:blipFill>
              <p:spPr>
                <a:xfrm>
                  <a:off x="9116362" y="2596352"/>
                  <a:ext cx="144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49" name="Freihand 448">
                  <a:extLst>
                    <a:ext uri="{FF2B5EF4-FFF2-40B4-BE49-F238E27FC236}">
                      <a16:creationId xmlns:a16="http://schemas.microsoft.com/office/drawing/2014/main" id="{CF1AC97E-4C2B-4E20-9CB1-3D43BFC33CC8}"/>
                    </a:ext>
                  </a:extLst>
                </p14:cNvPr>
                <p14:cNvContentPartPr/>
                <p14:nvPr/>
              </p14:nvContentPartPr>
              <p14:xfrm>
                <a:off x="9244882" y="2593112"/>
                <a:ext cx="128880" cy="139680"/>
              </p14:xfrm>
            </p:contentPart>
          </mc:Choice>
          <mc:Fallback xmlns="">
            <p:pic>
              <p:nvPicPr>
                <p:cNvPr id="449" name="Freihand 448">
                  <a:extLst>
                    <a:ext uri="{FF2B5EF4-FFF2-40B4-BE49-F238E27FC236}">
                      <a16:creationId xmlns:a16="http://schemas.microsoft.com/office/drawing/2014/main" id="{CF1AC97E-4C2B-4E20-9CB1-3D43BFC33CC8}"/>
                    </a:ext>
                  </a:extLst>
                </p:cNvPr>
                <p:cNvPicPr/>
                <p:nvPr/>
              </p:nvPicPr>
              <p:blipFill>
                <a:blip r:embed="rId587"/>
                <a:stretch>
                  <a:fillRect/>
                </a:stretch>
              </p:blipFill>
              <p:spPr>
                <a:xfrm>
                  <a:off x="9240562" y="2588792"/>
                  <a:ext cx="137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50" name="Freihand 449">
                  <a:extLst>
                    <a:ext uri="{FF2B5EF4-FFF2-40B4-BE49-F238E27FC236}">
                      <a16:creationId xmlns:a16="http://schemas.microsoft.com/office/drawing/2014/main" id="{7863B078-643F-43C6-97E4-42428A8833F4}"/>
                    </a:ext>
                  </a:extLst>
                </p14:cNvPr>
                <p14:cNvContentPartPr/>
                <p14:nvPr/>
              </p14:nvContentPartPr>
              <p14:xfrm>
                <a:off x="9365122" y="2596352"/>
                <a:ext cx="114120" cy="183240"/>
              </p14:xfrm>
            </p:contentPart>
          </mc:Choice>
          <mc:Fallback xmlns="">
            <p:pic>
              <p:nvPicPr>
                <p:cNvPr id="450" name="Freihand 449">
                  <a:extLst>
                    <a:ext uri="{FF2B5EF4-FFF2-40B4-BE49-F238E27FC236}">
                      <a16:creationId xmlns:a16="http://schemas.microsoft.com/office/drawing/2014/main" id="{7863B078-643F-43C6-97E4-42428A8833F4}"/>
                    </a:ext>
                  </a:extLst>
                </p:cNvPr>
                <p:cNvPicPr/>
                <p:nvPr/>
              </p:nvPicPr>
              <p:blipFill>
                <a:blip r:embed="rId589"/>
                <a:stretch>
                  <a:fillRect/>
                </a:stretch>
              </p:blipFill>
              <p:spPr>
                <a:xfrm>
                  <a:off x="9360802" y="2592032"/>
                  <a:ext cx="122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51" name="Freihand 450">
                  <a:extLst>
                    <a:ext uri="{FF2B5EF4-FFF2-40B4-BE49-F238E27FC236}">
                      <a16:creationId xmlns:a16="http://schemas.microsoft.com/office/drawing/2014/main" id="{848C4250-BF2F-4C24-9D3D-4682DD205B99}"/>
                    </a:ext>
                  </a:extLst>
                </p14:cNvPr>
                <p14:cNvContentPartPr/>
                <p14:nvPr/>
              </p14:nvContentPartPr>
              <p14:xfrm>
                <a:off x="9462682" y="2708672"/>
                <a:ext cx="19080" cy="110520"/>
              </p14:xfrm>
            </p:contentPart>
          </mc:Choice>
          <mc:Fallback xmlns="">
            <p:pic>
              <p:nvPicPr>
                <p:cNvPr id="451" name="Freihand 450">
                  <a:extLst>
                    <a:ext uri="{FF2B5EF4-FFF2-40B4-BE49-F238E27FC236}">
                      <a16:creationId xmlns:a16="http://schemas.microsoft.com/office/drawing/2014/main" id="{848C4250-BF2F-4C24-9D3D-4682DD205B99}"/>
                    </a:ext>
                  </a:extLst>
                </p:cNvPr>
                <p:cNvPicPr/>
                <p:nvPr/>
              </p:nvPicPr>
              <p:blipFill>
                <a:blip r:embed="rId591"/>
                <a:stretch>
                  <a:fillRect/>
                </a:stretch>
              </p:blipFill>
              <p:spPr>
                <a:xfrm>
                  <a:off x="9458362" y="2704352"/>
                  <a:ext cx="27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53" name="Freihand 452">
                  <a:extLst>
                    <a:ext uri="{FF2B5EF4-FFF2-40B4-BE49-F238E27FC236}">
                      <a16:creationId xmlns:a16="http://schemas.microsoft.com/office/drawing/2014/main" id="{F9E0D787-949F-4F84-B31E-0F6FA02AFDEC}"/>
                    </a:ext>
                  </a:extLst>
                </p14:cNvPr>
                <p14:cNvContentPartPr/>
                <p14:nvPr/>
              </p14:nvContentPartPr>
              <p14:xfrm>
                <a:off x="9521362" y="2615792"/>
                <a:ext cx="86400" cy="123840"/>
              </p14:xfrm>
            </p:contentPart>
          </mc:Choice>
          <mc:Fallback xmlns="">
            <p:pic>
              <p:nvPicPr>
                <p:cNvPr id="453" name="Freihand 452">
                  <a:extLst>
                    <a:ext uri="{FF2B5EF4-FFF2-40B4-BE49-F238E27FC236}">
                      <a16:creationId xmlns:a16="http://schemas.microsoft.com/office/drawing/2014/main" id="{F9E0D787-949F-4F84-B31E-0F6FA02AFDEC}"/>
                    </a:ext>
                  </a:extLst>
                </p:cNvPr>
                <p:cNvPicPr/>
                <p:nvPr/>
              </p:nvPicPr>
              <p:blipFill>
                <a:blip r:embed="rId593"/>
                <a:stretch>
                  <a:fillRect/>
                </a:stretch>
              </p:blipFill>
              <p:spPr>
                <a:xfrm>
                  <a:off x="9517042" y="2611472"/>
                  <a:ext cx="95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54" name="Freihand 453">
                  <a:extLst>
                    <a:ext uri="{FF2B5EF4-FFF2-40B4-BE49-F238E27FC236}">
                      <a16:creationId xmlns:a16="http://schemas.microsoft.com/office/drawing/2014/main" id="{115457DB-35CE-4E37-BE39-B7C0103D1AF7}"/>
                    </a:ext>
                  </a:extLst>
                </p14:cNvPr>
                <p14:cNvContentPartPr/>
                <p14:nvPr/>
              </p14:nvContentPartPr>
              <p14:xfrm>
                <a:off x="9544402" y="2583032"/>
                <a:ext cx="109800" cy="21960"/>
              </p14:xfrm>
            </p:contentPart>
          </mc:Choice>
          <mc:Fallback xmlns="">
            <p:pic>
              <p:nvPicPr>
                <p:cNvPr id="454" name="Freihand 453">
                  <a:extLst>
                    <a:ext uri="{FF2B5EF4-FFF2-40B4-BE49-F238E27FC236}">
                      <a16:creationId xmlns:a16="http://schemas.microsoft.com/office/drawing/2014/main" id="{115457DB-35CE-4E37-BE39-B7C0103D1AF7}"/>
                    </a:ext>
                  </a:extLst>
                </p:cNvPr>
                <p:cNvPicPr/>
                <p:nvPr/>
              </p:nvPicPr>
              <p:blipFill>
                <a:blip r:embed="rId595"/>
                <a:stretch>
                  <a:fillRect/>
                </a:stretch>
              </p:blipFill>
              <p:spPr>
                <a:xfrm>
                  <a:off x="9540082" y="2578712"/>
                  <a:ext cx="118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55" name="Freihand 454">
                  <a:extLst>
                    <a:ext uri="{FF2B5EF4-FFF2-40B4-BE49-F238E27FC236}">
                      <a16:creationId xmlns:a16="http://schemas.microsoft.com/office/drawing/2014/main" id="{BEDF2A4D-83FF-4D1F-A1A8-4F4AD6CE4A5B}"/>
                    </a:ext>
                  </a:extLst>
                </p14:cNvPr>
                <p14:cNvContentPartPr/>
                <p14:nvPr/>
              </p14:nvContentPartPr>
              <p14:xfrm>
                <a:off x="9640522" y="2570792"/>
                <a:ext cx="136800" cy="174960"/>
              </p14:xfrm>
            </p:contentPart>
          </mc:Choice>
          <mc:Fallback xmlns="">
            <p:pic>
              <p:nvPicPr>
                <p:cNvPr id="455" name="Freihand 454">
                  <a:extLst>
                    <a:ext uri="{FF2B5EF4-FFF2-40B4-BE49-F238E27FC236}">
                      <a16:creationId xmlns:a16="http://schemas.microsoft.com/office/drawing/2014/main" id="{BEDF2A4D-83FF-4D1F-A1A8-4F4AD6CE4A5B}"/>
                    </a:ext>
                  </a:extLst>
                </p:cNvPr>
                <p:cNvPicPr/>
                <p:nvPr/>
              </p:nvPicPr>
              <p:blipFill>
                <a:blip r:embed="rId597"/>
                <a:stretch>
                  <a:fillRect/>
                </a:stretch>
              </p:blipFill>
              <p:spPr>
                <a:xfrm>
                  <a:off x="9636202" y="2566472"/>
                  <a:ext cx="145440" cy="183600"/>
                </a:xfrm>
                <a:prstGeom prst="rect">
                  <a:avLst/>
                </a:prstGeom>
              </p:spPr>
            </p:pic>
          </mc:Fallback>
        </mc:AlternateContent>
      </p:grpSp>
      <p:grpSp>
        <p:nvGrpSpPr>
          <p:cNvPr id="480" name="Gruppieren 479">
            <a:extLst>
              <a:ext uri="{FF2B5EF4-FFF2-40B4-BE49-F238E27FC236}">
                <a16:creationId xmlns:a16="http://schemas.microsoft.com/office/drawing/2014/main" id="{4ADFF2FD-2E9D-423F-8C3B-D6A75D956903}"/>
              </a:ext>
            </a:extLst>
          </p:cNvPr>
          <p:cNvGrpSpPr/>
          <p:nvPr/>
        </p:nvGrpSpPr>
        <p:grpSpPr>
          <a:xfrm>
            <a:off x="9934282" y="2591672"/>
            <a:ext cx="571320" cy="235080"/>
            <a:chOff x="9934282" y="2591672"/>
            <a:chExt cx="571320" cy="235080"/>
          </a:xfrm>
        </p:grpSpPr>
        <mc:AlternateContent xmlns:mc="http://schemas.openxmlformats.org/markup-compatibility/2006" xmlns:p14="http://schemas.microsoft.com/office/powerpoint/2010/main">
          <mc:Choice Requires="p14">
            <p:contentPart p14:bwMode="auto" r:id="rId598">
              <p14:nvContentPartPr>
                <p14:cNvPr id="473" name="Freihand 472">
                  <a:extLst>
                    <a:ext uri="{FF2B5EF4-FFF2-40B4-BE49-F238E27FC236}">
                      <a16:creationId xmlns:a16="http://schemas.microsoft.com/office/drawing/2014/main" id="{96BF2ABB-7755-4E7F-9081-FDCD8F41E32E}"/>
                    </a:ext>
                  </a:extLst>
                </p14:cNvPr>
                <p14:cNvContentPartPr/>
                <p14:nvPr/>
              </p14:nvContentPartPr>
              <p14:xfrm>
                <a:off x="9934282" y="2599592"/>
                <a:ext cx="73080" cy="196920"/>
              </p14:xfrm>
            </p:contentPart>
          </mc:Choice>
          <mc:Fallback xmlns="">
            <p:pic>
              <p:nvPicPr>
                <p:cNvPr id="473" name="Freihand 472">
                  <a:extLst>
                    <a:ext uri="{FF2B5EF4-FFF2-40B4-BE49-F238E27FC236}">
                      <a16:creationId xmlns:a16="http://schemas.microsoft.com/office/drawing/2014/main" id="{96BF2ABB-7755-4E7F-9081-FDCD8F41E32E}"/>
                    </a:ext>
                  </a:extLst>
                </p:cNvPr>
                <p:cNvPicPr/>
                <p:nvPr/>
              </p:nvPicPr>
              <p:blipFill>
                <a:blip r:embed="rId599"/>
                <a:stretch>
                  <a:fillRect/>
                </a:stretch>
              </p:blipFill>
              <p:spPr>
                <a:xfrm>
                  <a:off x="9929962" y="2595272"/>
                  <a:ext cx="81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74" name="Freihand 473">
                  <a:extLst>
                    <a:ext uri="{FF2B5EF4-FFF2-40B4-BE49-F238E27FC236}">
                      <a16:creationId xmlns:a16="http://schemas.microsoft.com/office/drawing/2014/main" id="{AD834525-B706-43F4-8C7F-8395C30CE6B3}"/>
                    </a:ext>
                  </a:extLst>
                </p14:cNvPr>
                <p14:cNvContentPartPr/>
                <p14:nvPr/>
              </p14:nvContentPartPr>
              <p14:xfrm>
                <a:off x="10017802" y="2737832"/>
                <a:ext cx="18360" cy="88920"/>
              </p14:xfrm>
            </p:contentPart>
          </mc:Choice>
          <mc:Fallback xmlns="">
            <p:pic>
              <p:nvPicPr>
                <p:cNvPr id="474" name="Freihand 473">
                  <a:extLst>
                    <a:ext uri="{FF2B5EF4-FFF2-40B4-BE49-F238E27FC236}">
                      <a16:creationId xmlns:a16="http://schemas.microsoft.com/office/drawing/2014/main" id="{AD834525-B706-43F4-8C7F-8395C30CE6B3}"/>
                    </a:ext>
                  </a:extLst>
                </p:cNvPr>
                <p:cNvPicPr/>
                <p:nvPr/>
              </p:nvPicPr>
              <p:blipFill>
                <a:blip r:embed="rId601"/>
                <a:stretch>
                  <a:fillRect/>
                </a:stretch>
              </p:blipFill>
              <p:spPr>
                <a:xfrm>
                  <a:off x="10013482" y="2733512"/>
                  <a:ext cx="2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75" name="Freihand 474">
                  <a:extLst>
                    <a:ext uri="{FF2B5EF4-FFF2-40B4-BE49-F238E27FC236}">
                      <a16:creationId xmlns:a16="http://schemas.microsoft.com/office/drawing/2014/main" id="{AC063D15-BD02-4E36-979A-DAAC52354470}"/>
                    </a:ext>
                  </a:extLst>
                </p14:cNvPr>
                <p14:cNvContentPartPr/>
                <p14:nvPr/>
              </p14:nvContentPartPr>
              <p14:xfrm>
                <a:off x="10045162" y="2608952"/>
                <a:ext cx="108360" cy="162360"/>
              </p14:xfrm>
            </p:contentPart>
          </mc:Choice>
          <mc:Fallback xmlns="">
            <p:pic>
              <p:nvPicPr>
                <p:cNvPr id="475" name="Freihand 474">
                  <a:extLst>
                    <a:ext uri="{FF2B5EF4-FFF2-40B4-BE49-F238E27FC236}">
                      <a16:creationId xmlns:a16="http://schemas.microsoft.com/office/drawing/2014/main" id="{AC063D15-BD02-4E36-979A-DAAC52354470}"/>
                    </a:ext>
                  </a:extLst>
                </p:cNvPr>
                <p:cNvPicPr/>
                <p:nvPr/>
              </p:nvPicPr>
              <p:blipFill>
                <a:blip r:embed="rId603"/>
                <a:stretch>
                  <a:fillRect/>
                </a:stretch>
              </p:blipFill>
              <p:spPr>
                <a:xfrm>
                  <a:off x="10040842" y="2604632"/>
                  <a:ext cx="117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76" name="Freihand 475">
                  <a:extLst>
                    <a:ext uri="{FF2B5EF4-FFF2-40B4-BE49-F238E27FC236}">
                      <a16:creationId xmlns:a16="http://schemas.microsoft.com/office/drawing/2014/main" id="{D6944252-8955-4C2F-A4A6-3B8FE1DC1C1A}"/>
                    </a:ext>
                  </a:extLst>
                </p14:cNvPr>
                <p14:cNvContentPartPr/>
                <p14:nvPr/>
              </p14:nvContentPartPr>
              <p14:xfrm>
                <a:off x="10170082" y="2621552"/>
                <a:ext cx="75600" cy="124920"/>
              </p14:xfrm>
            </p:contentPart>
          </mc:Choice>
          <mc:Fallback xmlns="">
            <p:pic>
              <p:nvPicPr>
                <p:cNvPr id="476" name="Freihand 475">
                  <a:extLst>
                    <a:ext uri="{FF2B5EF4-FFF2-40B4-BE49-F238E27FC236}">
                      <a16:creationId xmlns:a16="http://schemas.microsoft.com/office/drawing/2014/main" id="{D6944252-8955-4C2F-A4A6-3B8FE1DC1C1A}"/>
                    </a:ext>
                  </a:extLst>
                </p:cNvPr>
                <p:cNvPicPr/>
                <p:nvPr/>
              </p:nvPicPr>
              <p:blipFill>
                <a:blip r:embed="rId605"/>
                <a:stretch>
                  <a:fillRect/>
                </a:stretch>
              </p:blipFill>
              <p:spPr>
                <a:xfrm>
                  <a:off x="10165762" y="2617232"/>
                  <a:ext cx="84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77" name="Freihand 476">
                  <a:extLst>
                    <a:ext uri="{FF2B5EF4-FFF2-40B4-BE49-F238E27FC236}">
                      <a16:creationId xmlns:a16="http://schemas.microsoft.com/office/drawing/2014/main" id="{53C5AD1B-C6D4-49BA-B707-A9EF1BB5B752}"/>
                    </a:ext>
                  </a:extLst>
                </p14:cNvPr>
                <p14:cNvContentPartPr/>
                <p14:nvPr/>
              </p14:nvContentPartPr>
              <p14:xfrm>
                <a:off x="10222282" y="2630912"/>
                <a:ext cx="214200" cy="148320"/>
              </p14:xfrm>
            </p:contentPart>
          </mc:Choice>
          <mc:Fallback xmlns="">
            <p:pic>
              <p:nvPicPr>
                <p:cNvPr id="477" name="Freihand 476">
                  <a:extLst>
                    <a:ext uri="{FF2B5EF4-FFF2-40B4-BE49-F238E27FC236}">
                      <a16:creationId xmlns:a16="http://schemas.microsoft.com/office/drawing/2014/main" id="{53C5AD1B-C6D4-49BA-B707-A9EF1BB5B752}"/>
                    </a:ext>
                  </a:extLst>
                </p:cNvPr>
                <p:cNvPicPr/>
                <p:nvPr/>
              </p:nvPicPr>
              <p:blipFill>
                <a:blip r:embed="rId607"/>
                <a:stretch>
                  <a:fillRect/>
                </a:stretch>
              </p:blipFill>
              <p:spPr>
                <a:xfrm>
                  <a:off x="10217962" y="2626592"/>
                  <a:ext cx="22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78" name="Freihand 477">
                  <a:extLst>
                    <a:ext uri="{FF2B5EF4-FFF2-40B4-BE49-F238E27FC236}">
                      <a16:creationId xmlns:a16="http://schemas.microsoft.com/office/drawing/2014/main" id="{0478B2B8-D365-4EA8-92E1-52151D190781}"/>
                    </a:ext>
                  </a:extLst>
                </p14:cNvPr>
                <p14:cNvContentPartPr/>
                <p14:nvPr/>
              </p14:nvContentPartPr>
              <p14:xfrm>
                <a:off x="10306522" y="2591672"/>
                <a:ext cx="67320" cy="75240"/>
              </p14:xfrm>
            </p:contentPart>
          </mc:Choice>
          <mc:Fallback xmlns="">
            <p:pic>
              <p:nvPicPr>
                <p:cNvPr id="478" name="Freihand 477">
                  <a:extLst>
                    <a:ext uri="{FF2B5EF4-FFF2-40B4-BE49-F238E27FC236}">
                      <a16:creationId xmlns:a16="http://schemas.microsoft.com/office/drawing/2014/main" id="{0478B2B8-D365-4EA8-92E1-52151D190781}"/>
                    </a:ext>
                  </a:extLst>
                </p:cNvPr>
                <p:cNvPicPr/>
                <p:nvPr/>
              </p:nvPicPr>
              <p:blipFill>
                <a:blip r:embed="rId609"/>
                <a:stretch>
                  <a:fillRect/>
                </a:stretch>
              </p:blipFill>
              <p:spPr>
                <a:xfrm>
                  <a:off x="10302202" y="2587352"/>
                  <a:ext cx="75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79" name="Freihand 478">
                  <a:extLst>
                    <a:ext uri="{FF2B5EF4-FFF2-40B4-BE49-F238E27FC236}">
                      <a16:creationId xmlns:a16="http://schemas.microsoft.com/office/drawing/2014/main" id="{5A94122D-2D73-4EB4-9653-AFEABC39E2BE}"/>
                    </a:ext>
                  </a:extLst>
                </p14:cNvPr>
                <p14:cNvContentPartPr/>
                <p14:nvPr/>
              </p14:nvContentPartPr>
              <p14:xfrm>
                <a:off x="10438642" y="2687792"/>
                <a:ext cx="66960" cy="85680"/>
              </p14:xfrm>
            </p:contentPart>
          </mc:Choice>
          <mc:Fallback xmlns="">
            <p:pic>
              <p:nvPicPr>
                <p:cNvPr id="479" name="Freihand 478">
                  <a:extLst>
                    <a:ext uri="{FF2B5EF4-FFF2-40B4-BE49-F238E27FC236}">
                      <a16:creationId xmlns:a16="http://schemas.microsoft.com/office/drawing/2014/main" id="{5A94122D-2D73-4EB4-9653-AFEABC39E2BE}"/>
                    </a:ext>
                  </a:extLst>
                </p:cNvPr>
                <p:cNvPicPr/>
                <p:nvPr/>
              </p:nvPicPr>
              <p:blipFill>
                <a:blip r:embed="rId611"/>
                <a:stretch>
                  <a:fillRect/>
                </a:stretch>
              </p:blipFill>
              <p:spPr>
                <a:xfrm>
                  <a:off x="10434322" y="2683472"/>
                  <a:ext cx="75600" cy="94320"/>
                </a:xfrm>
                <a:prstGeom prst="rect">
                  <a:avLst/>
                </a:prstGeom>
              </p:spPr>
            </p:pic>
          </mc:Fallback>
        </mc:AlternateContent>
      </p:grpSp>
      <p:grpSp>
        <p:nvGrpSpPr>
          <p:cNvPr id="518" name="Gruppieren 517">
            <a:extLst>
              <a:ext uri="{FF2B5EF4-FFF2-40B4-BE49-F238E27FC236}">
                <a16:creationId xmlns:a16="http://schemas.microsoft.com/office/drawing/2014/main" id="{1229CD42-FF3D-452D-B741-AC1B5667E753}"/>
              </a:ext>
            </a:extLst>
          </p:cNvPr>
          <p:cNvGrpSpPr/>
          <p:nvPr/>
        </p:nvGrpSpPr>
        <p:grpSpPr>
          <a:xfrm>
            <a:off x="3467602" y="2959952"/>
            <a:ext cx="2860560" cy="482760"/>
            <a:chOff x="3467602" y="2959952"/>
            <a:chExt cx="2860560" cy="482760"/>
          </a:xfrm>
        </p:grpSpPr>
        <mc:AlternateContent xmlns:mc="http://schemas.openxmlformats.org/markup-compatibility/2006" xmlns:p14="http://schemas.microsoft.com/office/powerpoint/2010/main">
          <mc:Choice Requires="p14">
            <p:contentPart p14:bwMode="auto" r:id="rId612">
              <p14:nvContentPartPr>
                <p14:cNvPr id="484" name="Freihand 483">
                  <a:extLst>
                    <a:ext uri="{FF2B5EF4-FFF2-40B4-BE49-F238E27FC236}">
                      <a16:creationId xmlns:a16="http://schemas.microsoft.com/office/drawing/2014/main" id="{CC2C17F1-F34D-49AB-A370-862C4C8E5C0E}"/>
                    </a:ext>
                  </a:extLst>
                </p14:cNvPr>
                <p14:cNvContentPartPr/>
                <p14:nvPr/>
              </p14:nvContentPartPr>
              <p14:xfrm>
                <a:off x="3560842" y="3037352"/>
                <a:ext cx="87120" cy="117360"/>
              </p14:xfrm>
            </p:contentPart>
          </mc:Choice>
          <mc:Fallback xmlns="">
            <p:pic>
              <p:nvPicPr>
                <p:cNvPr id="484" name="Freihand 483">
                  <a:extLst>
                    <a:ext uri="{FF2B5EF4-FFF2-40B4-BE49-F238E27FC236}">
                      <a16:creationId xmlns:a16="http://schemas.microsoft.com/office/drawing/2014/main" id="{CC2C17F1-F34D-49AB-A370-862C4C8E5C0E}"/>
                    </a:ext>
                  </a:extLst>
                </p:cNvPr>
                <p:cNvPicPr/>
                <p:nvPr/>
              </p:nvPicPr>
              <p:blipFill>
                <a:blip r:embed="rId613"/>
                <a:stretch>
                  <a:fillRect/>
                </a:stretch>
              </p:blipFill>
              <p:spPr>
                <a:xfrm>
                  <a:off x="3556522" y="3033032"/>
                  <a:ext cx="95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85" name="Freihand 484">
                  <a:extLst>
                    <a:ext uri="{FF2B5EF4-FFF2-40B4-BE49-F238E27FC236}">
                      <a16:creationId xmlns:a16="http://schemas.microsoft.com/office/drawing/2014/main" id="{E0BAF4AE-B2CD-4A60-AF71-54DCCD290F24}"/>
                    </a:ext>
                  </a:extLst>
                </p14:cNvPr>
                <p14:cNvContentPartPr/>
                <p14:nvPr/>
              </p14:nvContentPartPr>
              <p14:xfrm>
                <a:off x="3467602" y="2989112"/>
                <a:ext cx="282240" cy="246960"/>
              </p14:xfrm>
            </p:contentPart>
          </mc:Choice>
          <mc:Fallback xmlns="">
            <p:pic>
              <p:nvPicPr>
                <p:cNvPr id="485" name="Freihand 484">
                  <a:extLst>
                    <a:ext uri="{FF2B5EF4-FFF2-40B4-BE49-F238E27FC236}">
                      <a16:creationId xmlns:a16="http://schemas.microsoft.com/office/drawing/2014/main" id="{E0BAF4AE-B2CD-4A60-AF71-54DCCD290F24}"/>
                    </a:ext>
                  </a:extLst>
                </p:cNvPr>
                <p:cNvPicPr/>
                <p:nvPr/>
              </p:nvPicPr>
              <p:blipFill>
                <a:blip r:embed="rId615"/>
                <a:stretch>
                  <a:fillRect/>
                </a:stretch>
              </p:blipFill>
              <p:spPr>
                <a:xfrm>
                  <a:off x="3463282" y="2984792"/>
                  <a:ext cx="290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87" name="Freihand 486">
                  <a:extLst>
                    <a:ext uri="{FF2B5EF4-FFF2-40B4-BE49-F238E27FC236}">
                      <a16:creationId xmlns:a16="http://schemas.microsoft.com/office/drawing/2014/main" id="{6EF4B6F6-2FD6-48EA-A6A0-CF5885F5A02F}"/>
                    </a:ext>
                  </a:extLst>
                </p14:cNvPr>
                <p14:cNvContentPartPr/>
                <p14:nvPr/>
              </p14:nvContentPartPr>
              <p14:xfrm>
                <a:off x="3871882" y="3022952"/>
                <a:ext cx="137160" cy="106560"/>
              </p14:xfrm>
            </p:contentPart>
          </mc:Choice>
          <mc:Fallback xmlns="">
            <p:pic>
              <p:nvPicPr>
                <p:cNvPr id="487" name="Freihand 486">
                  <a:extLst>
                    <a:ext uri="{FF2B5EF4-FFF2-40B4-BE49-F238E27FC236}">
                      <a16:creationId xmlns:a16="http://schemas.microsoft.com/office/drawing/2014/main" id="{6EF4B6F6-2FD6-48EA-A6A0-CF5885F5A02F}"/>
                    </a:ext>
                  </a:extLst>
                </p:cNvPr>
                <p:cNvPicPr/>
                <p:nvPr/>
              </p:nvPicPr>
              <p:blipFill>
                <a:blip r:embed="rId617"/>
                <a:stretch>
                  <a:fillRect/>
                </a:stretch>
              </p:blipFill>
              <p:spPr>
                <a:xfrm>
                  <a:off x="3867562" y="3018632"/>
                  <a:ext cx="145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88" name="Freihand 487">
                  <a:extLst>
                    <a:ext uri="{FF2B5EF4-FFF2-40B4-BE49-F238E27FC236}">
                      <a16:creationId xmlns:a16="http://schemas.microsoft.com/office/drawing/2014/main" id="{2F7D36E7-9C47-4A87-94F9-44DB55152C8F}"/>
                    </a:ext>
                  </a:extLst>
                </p14:cNvPr>
                <p14:cNvContentPartPr/>
                <p14:nvPr/>
              </p14:nvContentPartPr>
              <p14:xfrm>
                <a:off x="4017682" y="3020072"/>
                <a:ext cx="113040" cy="101520"/>
              </p14:xfrm>
            </p:contentPart>
          </mc:Choice>
          <mc:Fallback xmlns="">
            <p:pic>
              <p:nvPicPr>
                <p:cNvPr id="488" name="Freihand 487">
                  <a:extLst>
                    <a:ext uri="{FF2B5EF4-FFF2-40B4-BE49-F238E27FC236}">
                      <a16:creationId xmlns:a16="http://schemas.microsoft.com/office/drawing/2014/main" id="{2F7D36E7-9C47-4A87-94F9-44DB55152C8F}"/>
                    </a:ext>
                  </a:extLst>
                </p:cNvPr>
                <p:cNvPicPr/>
                <p:nvPr/>
              </p:nvPicPr>
              <p:blipFill>
                <a:blip r:embed="rId619"/>
                <a:stretch>
                  <a:fillRect/>
                </a:stretch>
              </p:blipFill>
              <p:spPr>
                <a:xfrm>
                  <a:off x="4013362" y="3015752"/>
                  <a:ext cx="121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89" name="Freihand 488">
                  <a:extLst>
                    <a:ext uri="{FF2B5EF4-FFF2-40B4-BE49-F238E27FC236}">
                      <a16:creationId xmlns:a16="http://schemas.microsoft.com/office/drawing/2014/main" id="{D7D63F88-8CB4-431B-90EA-1FBE24020290}"/>
                    </a:ext>
                  </a:extLst>
                </p14:cNvPr>
                <p14:cNvContentPartPr/>
                <p14:nvPr/>
              </p14:nvContentPartPr>
              <p14:xfrm>
                <a:off x="4175362" y="3010352"/>
                <a:ext cx="83520" cy="106560"/>
              </p14:xfrm>
            </p:contentPart>
          </mc:Choice>
          <mc:Fallback xmlns="">
            <p:pic>
              <p:nvPicPr>
                <p:cNvPr id="489" name="Freihand 488">
                  <a:extLst>
                    <a:ext uri="{FF2B5EF4-FFF2-40B4-BE49-F238E27FC236}">
                      <a16:creationId xmlns:a16="http://schemas.microsoft.com/office/drawing/2014/main" id="{D7D63F88-8CB4-431B-90EA-1FBE24020290}"/>
                    </a:ext>
                  </a:extLst>
                </p:cNvPr>
                <p:cNvPicPr/>
                <p:nvPr/>
              </p:nvPicPr>
              <p:blipFill>
                <a:blip r:embed="rId621"/>
                <a:stretch>
                  <a:fillRect/>
                </a:stretch>
              </p:blipFill>
              <p:spPr>
                <a:xfrm>
                  <a:off x="4171042" y="3006032"/>
                  <a:ext cx="92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90" name="Freihand 489">
                  <a:extLst>
                    <a:ext uri="{FF2B5EF4-FFF2-40B4-BE49-F238E27FC236}">
                      <a16:creationId xmlns:a16="http://schemas.microsoft.com/office/drawing/2014/main" id="{C559CE37-4944-4897-BEBF-611EC6F7E00E}"/>
                    </a:ext>
                  </a:extLst>
                </p14:cNvPr>
                <p14:cNvContentPartPr/>
                <p14:nvPr/>
              </p14:nvContentPartPr>
              <p14:xfrm>
                <a:off x="4263562" y="3090632"/>
                <a:ext cx="22320" cy="57240"/>
              </p14:xfrm>
            </p:contentPart>
          </mc:Choice>
          <mc:Fallback xmlns="">
            <p:pic>
              <p:nvPicPr>
                <p:cNvPr id="490" name="Freihand 489">
                  <a:extLst>
                    <a:ext uri="{FF2B5EF4-FFF2-40B4-BE49-F238E27FC236}">
                      <a16:creationId xmlns:a16="http://schemas.microsoft.com/office/drawing/2014/main" id="{C559CE37-4944-4897-BEBF-611EC6F7E00E}"/>
                    </a:ext>
                  </a:extLst>
                </p:cNvPr>
                <p:cNvPicPr/>
                <p:nvPr/>
              </p:nvPicPr>
              <p:blipFill>
                <a:blip r:embed="rId623"/>
                <a:stretch>
                  <a:fillRect/>
                </a:stretch>
              </p:blipFill>
              <p:spPr>
                <a:xfrm>
                  <a:off x="4259242" y="3086312"/>
                  <a:ext cx="30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91" name="Freihand 490">
                  <a:extLst>
                    <a:ext uri="{FF2B5EF4-FFF2-40B4-BE49-F238E27FC236}">
                      <a16:creationId xmlns:a16="http://schemas.microsoft.com/office/drawing/2014/main" id="{19B33A49-747B-4F1D-8B47-9D355E730B99}"/>
                    </a:ext>
                  </a:extLst>
                </p14:cNvPr>
                <p14:cNvContentPartPr/>
                <p14:nvPr/>
              </p14:nvContentPartPr>
              <p14:xfrm>
                <a:off x="4323682" y="3023312"/>
                <a:ext cx="82080" cy="84960"/>
              </p14:xfrm>
            </p:contentPart>
          </mc:Choice>
          <mc:Fallback xmlns="">
            <p:pic>
              <p:nvPicPr>
                <p:cNvPr id="491" name="Freihand 490">
                  <a:extLst>
                    <a:ext uri="{FF2B5EF4-FFF2-40B4-BE49-F238E27FC236}">
                      <a16:creationId xmlns:a16="http://schemas.microsoft.com/office/drawing/2014/main" id="{19B33A49-747B-4F1D-8B47-9D355E730B99}"/>
                    </a:ext>
                  </a:extLst>
                </p:cNvPr>
                <p:cNvPicPr/>
                <p:nvPr/>
              </p:nvPicPr>
              <p:blipFill>
                <a:blip r:embed="rId625"/>
                <a:stretch>
                  <a:fillRect/>
                </a:stretch>
              </p:blipFill>
              <p:spPr>
                <a:xfrm>
                  <a:off x="4319362" y="3018992"/>
                  <a:ext cx="90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92" name="Freihand 491">
                  <a:extLst>
                    <a:ext uri="{FF2B5EF4-FFF2-40B4-BE49-F238E27FC236}">
                      <a16:creationId xmlns:a16="http://schemas.microsoft.com/office/drawing/2014/main" id="{77716547-5822-4B2A-99C2-39E775984337}"/>
                    </a:ext>
                  </a:extLst>
                </p14:cNvPr>
                <p14:cNvContentPartPr/>
                <p14:nvPr/>
              </p14:nvContentPartPr>
              <p14:xfrm>
                <a:off x="4434922" y="3000992"/>
                <a:ext cx="90720" cy="105480"/>
              </p14:xfrm>
            </p:contentPart>
          </mc:Choice>
          <mc:Fallback xmlns="">
            <p:pic>
              <p:nvPicPr>
                <p:cNvPr id="492" name="Freihand 491">
                  <a:extLst>
                    <a:ext uri="{FF2B5EF4-FFF2-40B4-BE49-F238E27FC236}">
                      <a16:creationId xmlns:a16="http://schemas.microsoft.com/office/drawing/2014/main" id="{77716547-5822-4B2A-99C2-39E775984337}"/>
                    </a:ext>
                  </a:extLst>
                </p:cNvPr>
                <p:cNvPicPr/>
                <p:nvPr/>
              </p:nvPicPr>
              <p:blipFill>
                <a:blip r:embed="rId627"/>
                <a:stretch>
                  <a:fillRect/>
                </a:stretch>
              </p:blipFill>
              <p:spPr>
                <a:xfrm>
                  <a:off x="4430602" y="2996672"/>
                  <a:ext cx="99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93" name="Freihand 492">
                  <a:extLst>
                    <a:ext uri="{FF2B5EF4-FFF2-40B4-BE49-F238E27FC236}">
                      <a16:creationId xmlns:a16="http://schemas.microsoft.com/office/drawing/2014/main" id="{0DB07CF9-E06F-4BE4-ADE5-726CA248D7EE}"/>
                    </a:ext>
                  </a:extLst>
                </p14:cNvPr>
                <p14:cNvContentPartPr/>
                <p14:nvPr/>
              </p14:nvContentPartPr>
              <p14:xfrm>
                <a:off x="4618882" y="3033752"/>
                <a:ext cx="109800" cy="12240"/>
              </p14:xfrm>
            </p:contentPart>
          </mc:Choice>
          <mc:Fallback xmlns="">
            <p:pic>
              <p:nvPicPr>
                <p:cNvPr id="493" name="Freihand 492">
                  <a:extLst>
                    <a:ext uri="{FF2B5EF4-FFF2-40B4-BE49-F238E27FC236}">
                      <a16:creationId xmlns:a16="http://schemas.microsoft.com/office/drawing/2014/main" id="{0DB07CF9-E06F-4BE4-ADE5-726CA248D7EE}"/>
                    </a:ext>
                  </a:extLst>
                </p:cNvPr>
                <p:cNvPicPr/>
                <p:nvPr/>
              </p:nvPicPr>
              <p:blipFill>
                <a:blip r:embed="rId629"/>
                <a:stretch>
                  <a:fillRect/>
                </a:stretch>
              </p:blipFill>
              <p:spPr>
                <a:xfrm>
                  <a:off x="4614562" y="3029432"/>
                  <a:ext cx="118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95" name="Freihand 494">
                  <a:extLst>
                    <a:ext uri="{FF2B5EF4-FFF2-40B4-BE49-F238E27FC236}">
                      <a16:creationId xmlns:a16="http://schemas.microsoft.com/office/drawing/2014/main" id="{3F1DCEA7-C0C6-4EF6-A00A-D66102C30082}"/>
                    </a:ext>
                  </a:extLst>
                </p14:cNvPr>
                <p14:cNvContentPartPr/>
                <p14:nvPr/>
              </p14:nvContentPartPr>
              <p14:xfrm>
                <a:off x="4782682" y="2990192"/>
                <a:ext cx="133200" cy="84960"/>
              </p14:xfrm>
            </p:contentPart>
          </mc:Choice>
          <mc:Fallback xmlns="">
            <p:pic>
              <p:nvPicPr>
                <p:cNvPr id="495" name="Freihand 494">
                  <a:extLst>
                    <a:ext uri="{FF2B5EF4-FFF2-40B4-BE49-F238E27FC236}">
                      <a16:creationId xmlns:a16="http://schemas.microsoft.com/office/drawing/2014/main" id="{3F1DCEA7-C0C6-4EF6-A00A-D66102C30082}"/>
                    </a:ext>
                  </a:extLst>
                </p:cNvPr>
                <p:cNvPicPr/>
                <p:nvPr/>
              </p:nvPicPr>
              <p:blipFill>
                <a:blip r:embed="rId631"/>
                <a:stretch>
                  <a:fillRect/>
                </a:stretch>
              </p:blipFill>
              <p:spPr>
                <a:xfrm>
                  <a:off x="4778362" y="2985872"/>
                  <a:ext cx="141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96" name="Freihand 495">
                  <a:extLst>
                    <a:ext uri="{FF2B5EF4-FFF2-40B4-BE49-F238E27FC236}">
                      <a16:creationId xmlns:a16="http://schemas.microsoft.com/office/drawing/2014/main" id="{8F710C8B-FFEE-43AB-A957-93410946E7A6}"/>
                    </a:ext>
                  </a:extLst>
                </p14:cNvPr>
                <p14:cNvContentPartPr/>
                <p14:nvPr/>
              </p14:nvContentPartPr>
              <p14:xfrm>
                <a:off x="4972402" y="2977952"/>
                <a:ext cx="78480" cy="72360"/>
              </p14:xfrm>
            </p:contentPart>
          </mc:Choice>
          <mc:Fallback xmlns="">
            <p:pic>
              <p:nvPicPr>
                <p:cNvPr id="496" name="Freihand 495">
                  <a:extLst>
                    <a:ext uri="{FF2B5EF4-FFF2-40B4-BE49-F238E27FC236}">
                      <a16:creationId xmlns:a16="http://schemas.microsoft.com/office/drawing/2014/main" id="{8F710C8B-FFEE-43AB-A957-93410946E7A6}"/>
                    </a:ext>
                  </a:extLst>
                </p:cNvPr>
                <p:cNvPicPr/>
                <p:nvPr/>
              </p:nvPicPr>
              <p:blipFill>
                <a:blip r:embed="rId633"/>
                <a:stretch>
                  <a:fillRect/>
                </a:stretch>
              </p:blipFill>
              <p:spPr>
                <a:xfrm>
                  <a:off x="4968082" y="2973632"/>
                  <a:ext cx="87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97" name="Freihand 496">
                  <a:extLst>
                    <a:ext uri="{FF2B5EF4-FFF2-40B4-BE49-F238E27FC236}">
                      <a16:creationId xmlns:a16="http://schemas.microsoft.com/office/drawing/2014/main" id="{65B7D804-E7D7-407C-BA7F-D38258CB1E34}"/>
                    </a:ext>
                  </a:extLst>
                </p14:cNvPr>
                <p14:cNvContentPartPr/>
                <p14:nvPr/>
              </p14:nvContentPartPr>
              <p14:xfrm>
                <a:off x="5099842" y="2966072"/>
                <a:ext cx="78840" cy="102960"/>
              </p14:xfrm>
            </p:contentPart>
          </mc:Choice>
          <mc:Fallback xmlns="">
            <p:pic>
              <p:nvPicPr>
                <p:cNvPr id="497" name="Freihand 496">
                  <a:extLst>
                    <a:ext uri="{FF2B5EF4-FFF2-40B4-BE49-F238E27FC236}">
                      <a16:creationId xmlns:a16="http://schemas.microsoft.com/office/drawing/2014/main" id="{65B7D804-E7D7-407C-BA7F-D38258CB1E34}"/>
                    </a:ext>
                  </a:extLst>
                </p:cNvPr>
                <p:cNvPicPr/>
                <p:nvPr/>
              </p:nvPicPr>
              <p:blipFill>
                <a:blip r:embed="rId635"/>
                <a:stretch>
                  <a:fillRect/>
                </a:stretch>
              </p:blipFill>
              <p:spPr>
                <a:xfrm>
                  <a:off x="5095522" y="2961752"/>
                  <a:ext cx="87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98" name="Freihand 497">
                  <a:extLst>
                    <a:ext uri="{FF2B5EF4-FFF2-40B4-BE49-F238E27FC236}">
                      <a16:creationId xmlns:a16="http://schemas.microsoft.com/office/drawing/2014/main" id="{1FF7AE24-BA33-4ACA-A63B-992A5515C076}"/>
                    </a:ext>
                  </a:extLst>
                </p14:cNvPr>
                <p14:cNvContentPartPr/>
                <p14:nvPr/>
              </p14:nvContentPartPr>
              <p14:xfrm>
                <a:off x="5191642" y="3054632"/>
                <a:ext cx="13320" cy="74520"/>
              </p14:xfrm>
            </p:contentPart>
          </mc:Choice>
          <mc:Fallback xmlns="">
            <p:pic>
              <p:nvPicPr>
                <p:cNvPr id="498" name="Freihand 497">
                  <a:extLst>
                    <a:ext uri="{FF2B5EF4-FFF2-40B4-BE49-F238E27FC236}">
                      <a16:creationId xmlns:a16="http://schemas.microsoft.com/office/drawing/2014/main" id="{1FF7AE24-BA33-4ACA-A63B-992A5515C076}"/>
                    </a:ext>
                  </a:extLst>
                </p:cNvPr>
                <p:cNvPicPr/>
                <p:nvPr/>
              </p:nvPicPr>
              <p:blipFill>
                <a:blip r:embed="rId637"/>
                <a:stretch>
                  <a:fillRect/>
                </a:stretch>
              </p:blipFill>
              <p:spPr>
                <a:xfrm>
                  <a:off x="5187322" y="3050312"/>
                  <a:ext cx="21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99" name="Freihand 498">
                  <a:extLst>
                    <a:ext uri="{FF2B5EF4-FFF2-40B4-BE49-F238E27FC236}">
                      <a16:creationId xmlns:a16="http://schemas.microsoft.com/office/drawing/2014/main" id="{497529EE-38D0-48E2-9D52-A521670DC845}"/>
                    </a:ext>
                  </a:extLst>
                </p14:cNvPr>
                <p14:cNvContentPartPr/>
                <p14:nvPr/>
              </p14:nvContentPartPr>
              <p14:xfrm>
                <a:off x="5243482" y="2959952"/>
                <a:ext cx="72720" cy="143280"/>
              </p14:xfrm>
            </p:contentPart>
          </mc:Choice>
          <mc:Fallback xmlns="">
            <p:pic>
              <p:nvPicPr>
                <p:cNvPr id="499" name="Freihand 498">
                  <a:extLst>
                    <a:ext uri="{FF2B5EF4-FFF2-40B4-BE49-F238E27FC236}">
                      <a16:creationId xmlns:a16="http://schemas.microsoft.com/office/drawing/2014/main" id="{497529EE-38D0-48E2-9D52-A521670DC845}"/>
                    </a:ext>
                  </a:extLst>
                </p:cNvPr>
                <p:cNvPicPr/>
                <p:nvPr/>
              </p:nvPicPr>
              <p:blipFill>
                <a:blip r:embed="rId639"/>
                <a:stretch>
                  <a:fillRect/>
                </a:stretch>
              </p:blipFill>
              <p:spPr>
                <a:xfrm>
                  <a:off x="5239162" y="2955632"/>
                  <a:ext cx="81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500" name="Freihand 499">
                  <a:extLst>
                    <a:ext uri="{FF2B5EF4-FFF2-40B4-BE49-F238E27FC236}">
                      <a16:creationId xmlns:a16="http://schemas.microsoft.com/office/drawing/2014/main" id="{BE0439C3-5BA9-4E16-AC7E-FA0D9FC38D4E}"/>
                    </a:ext>
                  </a:extLst>
                </p14:cNvPr>
                <p14:cNvContentPartPr/>
                <p14:nvPr/>
              </p14:nvContentPartPr>
              <p14:xfrm>
                <a:off x="5341402" y="2978312"/>
                <a:ext cx="64080" cy="107640"/>
              </p14:xfrm>
            </p:contentPart>
          </mc:Choice>
          <mc:Fallback xmlns="">
            <p:pic>
              <p:nvPicPr>
                <p:cNvPr id="500" name="Freihand 499">
                  <a:extLst>
                    <a:ext uri="{FF2B5EF4-FFF2-40B4-BE49-F238E27FC236}">
                      <a16:creationId xmlns:a16="http://schemas.microsoft.com/office/drawing/2014/main" id="{BE0439C3-5BA9-4E16-AC7E-FA0D9FC38D4E}"/>
                    </a:ext>
                  </a:extLst>
                </p:cNvPr>
                <p:cNvPicPr/>
                <p:nvPr/>
              </p:nvPicPr>
              <p:blipFill>
                <a:blip r:embed="rId641"/>
                <a:stretch>
                  <a:fillRect/>
                </a:stretch>
              </p:blipFill>
              <p:spPr>
                <a:xfrm>
                  <a:off x="5337082" y="2973992"/>
                  <a:ext cx="72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501" name="Freihand 500">
                  <a:extLst>
                    <a:ext uri="{FF2B5EF4-FFF2-40B4-BE49-F238E27FC236}">
                      <a16:creationId xmlns:a16="http://schemas.microsoft.com/office/drawing/2014/main" id="{6F31AB81-C49C-439C-AF5D-5D80E3A8C79D}"/>
                    </a:ext>
                  </a:extLst>
                </p14:cNvPr>
                <p14:cNvContentPartPr/>
                <p14:nvPr/>
              </p14:nvContentPartPr>
              <p14:xfrm>
                <a:off x="3875122" y="3187112"/>
                <a:ext cx="1450800" cy="56520"/>
              </p14:xfrm>
            </p:contentPart>
          </mc:Choice>
          <mc:Fallback xmlns="">
            <p:pic>
              <p:nvPicPr>
                <p:cNvPr id="501" name="Freihand 500">
                  <a:extLst>
                    <a:ext uri="{FF2B5EF4-FFF2-40B4-BE49-F238E27FC236}">
                      <a16:creationId xmlns:a16="http://schemas.microsoft.com/office/drawing/2014/main" id="{6F31AB81-C49C-439C-AF5D-5D80E3A8C79D}"/>
                    </a:ext>
                  </a:extLst>
                </p:cNvPr>
                <p:cNvPicPr/>
                <p:nvPr/>
              </p:nvPicPr>
              <p:blipFill>
                <a:blip r:embed="rId643"/>
                <a:stretch>
                  <a:fillRect/>
                </a:stretch>
              </p:blipFill>
              <p:spPr>
                <a:xfrm>
                  <a:off x="3870802" y="3182792"/>
                  <a:ext cx="1459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502" name="Freihand 501">
                  <a:extLst>
                    <a:ext uri="{FF2B5EF4-FFF2-40B4-BE49-F238E27FC236}">
                      <a16:creationId xmlns:a16="http://schemas.microsoft.com/office/drawing/2014/main" id="{86CD526D-4F57-4C66-AED1-52A6E973B93B}"/>
                    </a:ext>
                  </a:extLst>
                </p14:cNvPr>
                <p14:cNvContentPartPr/>
                <p14:nvPr/>
              </p14:nvContentPartPr>
              <p14:xfrm>
                <a:off x="4204522" y="3302312"/>
                <a:ext cx="179640" cy="118080"/>
              </p14:xfrm>
            </p:contentPart>
          </mc:Choice>
          <mc:Fallback xmlns="">
            <p:pic>
              <p:nvPicPr>
                <p:cNvPr id="502" name="Freihand 501">
                  <a:extLst>
                    <a:ext uri="{FF2B5EF4-FFF2-40B4-BE49-F238E27FC236}">
                      <a16:creationId xmlns:a16="http://schemas.microsoft.com/office/drawing/2014/main" id="{86CD526D-4F57-4C66-AED1-52A6E973B93B}"/>
                    </a:ext>
                  </a:extLst>
                </p:cNvPr>
                <p:cNvPicPr/>
                <p:nvPr/>
              </p:nvPicPr>
              <p:blipFill>
                <a:blip r:embed="rId645"/>
                <a:stretch>
                  <a:fillRect/>
                </a:stretch>
              </p:blipFill>
              <p:spPr>
                <a:xfrm>
                  <a:off x="4200202" y="3297992"/>
                  <a:ext cx="188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503" name="Freihand 502">
                  <a:extLst>
                    <a:ext uri="{FF2B5EF4-FFF2-40B4-BE49-F238E27FC236}">
                      <a16:creationId xmlns:a16="http://schemas.microsoft.com/office/drawing/2014/main" id="{94008EE4-E6C8-4D63-AA34-6CF5484BBE2A}"/>
                    </a:ext>
                  </a:extLst>
                </p14:cNvPr>
                <p14:cNvContentPartPr/>
                <p14:nvPr/>
              </p14:nvContentPartPr>
              <p14:xfrm>
                <a:off x="4439602" y="3295472"/>
                <a:ext cx="90360" cy="91800"/>
              </p14:xfrm>
            </p:contentPart>
          </mc:Choice>
          <mc:Fallback xmlns="">
            <p:pic>
              <p:nvPicPr>
                <p:cNvPr id="503" name="Freihand 502">
                  <a:extLst>
                    <a:ext uri="{FF2B5EF4-FFF2-40B4-BE49-F238E27FC236}">
                      <a16:creationId xmlns:a16="http://schemas.microsoft.com/office/drawing/2014/main" id="{94008EE4-E6C8-4D63-AA34-6CF5484BBE2A}"/>
                    </a:ext>
                  </a:extLst>
                </p:cNvPr>
                <p:cNvPicPr/>
                <p:nvPr/>
              </p:nvPicPr>
              <p:blipFill>
                <a:blip r:embed="rId647"/>
                <a:stretch>
                  <a:fillRect/>
                </a:stretch>
              </p:blipFill>
              <p:spPr>
                <a:xfrm>
                  <a:off x="4435282" y="3291152"/>
                  <a:ext cx="99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504" name="Freihand 503">
                  <a:extLst>
                    <a:ext uri="{FF2B5EF4-FFF2-40B4-BE49-F238E27FC236}">
                      <a16:creationId xmlns:a16="http://schemas.microsoft.com/office/drawing/2014/main" id="{EE2A8876-259F-4281-ABD5-ACEC8294D32F}"/>
                    </a:ext>
                  </a:extLst>
                </p14:cNvPr>
                <p14:cNvContentPartPr/>
                <p14:nvPr/>
              </p14:nvContentPartPr>
              <p14:xfrm>
                <a:off x="4568122" y="3284312"/>
                <a:ext cx="106200" cy="87480"/>
              </p14:xfrm>
            </p:contentPart>
          </mc:Choice>
          <mc:Fallback xmlns="">
            <p:pic>
              <p:nvPicPr>
                <p:cNvPr id="504" name="Freihand 503">
                  <a:extLst>
                    <a:ext uri="{FF2B5EF4-FFF2-40B4-BE49-F238E27FC236}">
                      <a16:creationId xmlns:a16="http://schemas.microsoft.com/office/drawing/2014/main" id="{EE2A8876-259F-4281-ABD5-ACEC8294D32F}"/>
                    </a:ext>
                  </a:extLst>
                </p:cNvPr>
                <p:cNvPicPr/>
                <p:nvPr/>
              </p:nvPicPr>
              <p:blipFill>
                <a:blip r:embed="rId649"/>
                <a:stretch>
                  <a:fillRect/>
                </a:stretch>
              </p:blipFill>
              <p:spPr>
                <a:xfrm>
                  <a:off x="4563802" y="3279992"/>
                  <a:ext cx="114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505" name="Freihand 504">
                  <a:extLst>
                    <a:ext uri="{FF2B5EF4-FFF2-40B4-BE49-F238E27FC236}">
                      <a16:creationId xmlns:a16="http://schemas.microsoft.com/office/drawing/2014/main" id="{592D09A0-EB31-4E20-A036-537A3CCFD5B4}"/>
                    </a:ext>
                  </a:extLst>
                </p14:cNvPr>
                <p14:cNvContentPartPr/>
                <p14:nvPr/>
              </p14:nvContentPartPr>
              <p14:xfrm>
                <a:off x="4685122" y="3371432"/>
                <a:ext cx="21600" cy="71280"/>
              </p14:xfrm>
            </p:contentPart>
          </mc:Choice>
          <mc:Fallback xmlns="">
            <p:pic>
              <p:nvPicPr>
                <p:cNvPr id="505" name="Freihand 504">
                  <a:extLst>
                    <a:ext uri="{FF2B5EF4-FFF2-40B4-BE49-F238E27FC236}">
                      <a16:creationId xmlns:a16="http://schemas.microsoft.com/office/drawing/2014/main" id="{592D09A0-EB31-4E20-A036-537A3CCFD5B4}"/>
                    </a:ext>
                  </a:extLst>
                </p:cNvPr>
                <p:cNvPicPr/>
                <p:nvPr/>
              </p:nvPicPr>
              <p:blipFill>
                <a:blip r:embed="rId651"/>
                <a:stretch>
                  <a:fillRect/>
                </a:stretch>
              </p:blipFill>
              <p:spPr>
                <a:xfrm>
                  <a:off x="4680802" y="3367112"/>
                  <a:ext cx="30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506" name="Freihand 505">
                  <a:extLst>
                    <a:ext uri="{FF2B5EF4-FFF2-40B4-BE49-F238E27FC236}">
                      <a16:creationId xmlns:a16="http://schemas.microsoft.com/office/drawing/2014/main" id="{4AEDC4FD-AFD1-4EA8-85CB-C9FFDD967339}"/>
                    </a:ext>
                  </a:extLst>
                </p14:cNvPr>
                <p14:cNvContentPartPr/>
                <p14:nvPr/>
              </p14:nvContentPartPr>
              <p14:xfrm>
                <a:off x="4749562" y="3289712"/>
                <a:ext cx="66240" cy="89280"/>
              </p14:xfrm>
            </p:contentPart>
          </mc:Choice>
          <mc:Fallback xmlns="">
            <p:pic>
              <p:nvPicPr>
                <p:cNvPr id="506" name="Freihand 505">
                  <a:extLst>
                    <a:ext uri="{FF2B5EF4-FFF2-40B4-BE49-F238E27FC236}">
                      <a16:creationId xmlns:a16="http://schemas.microsoft.com/office/drawing/2014/main" id="{4AEDC4FD-AFD1-4EA8-85CB-C9FFDD967339}"/>
                    </a:ext>
                  </a:extLst>
                </p:cNvPr>
                <p:cNvPicPr/>
                <p:nvPr/>
              </p:nvPicPr>
              <p:blipFill>
                <a:blip r:embed="rId653"/>
                <a:stretch>
                  <a:fillRect/>
                </a:stretch>
              </p:blipFill>
              <p:spPr>
                <a:xfrm>
                  <a:off x="4745242" y="3285392"/>
                  <a:ext cx="74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507" name="Freihand 506">
                  <a:extLst>
                    <a:ext uri="{FF2B5EF4-FFF2-40B4-BE49-F238E27FC236}">
                      <a16:creationId xmlns:a16="http://schemas.microsoft.com/office/drawing/2014/main" id="{E8EF60A2-8588-44A4-81E4-289D85560425}"/>
                    </a:ext>
                  </a:extLst>
                </p14:cNvPr>
                <p14:cNvContentPartPr/>
                <p14:nvPr/>
              </p14:nvContentPartPr>
              <p14:xfrm>
                <a:off x="4869082" y="3292952"/>
                <a:ext cx="61560" cy="88200"/>
              </p14:xfrm>
            </p:contentPart>
          </mc:Choice>
          <mc:Fallback xmlns="">
            <p:pic>
              <p:nvPicPr>
                <p:cNvPr id="507" name="Freihand 506">
                  <a:extLst>
                    <a:ext uri="{FF2B5EF4-FFF2-40B4-BE49-F238E27FC236}">
                      <a16:creationId xmlns:a16="http://schemas.microsoft.com/office/drawing/2014/main" id="{E8EF60A2-8588-44A4-81E4-289D85560425}"/>
                    </a:ext>
                  </a:extLst>
                </p:cNvPr>
                <p:cNvPicPr/>
                <p:nvPr/>
              </p:nvPicPr>
              <p:blipFill>
                <a:blip r:embed="rId655"/>
                <a:stretch>
                  <a:fillRect/>
                </a:stretch>
              </p:blipFill>
              <p:spPr>
                <a:xfrm>
                  <a:off x="4864762" y="3288632"/>
                  <a:ext cx="70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508" name="Freihand 507">
                  <a:extLst>
                    <a:ext uri="{FF2B5EF4-FFF2-40B4-BE49-F238E27FC236}">
                      <a16:creationId xmlns:a16="http://schemas.microsoft.com/office/drawing/2014/main" id="{7723E67C-B108-4349-89DB-67FEC4990BA7}"/>
                    </a:ext>
                  </a:extLst>
                </p14:cNvPr>
                <p14:cNvContentPartPr/>
                <p14:nvPr/>
              </p14:nvContentPartPr>
              <p14:xfrm>
                <a:off x="5429962" y="3181352"/>
                <a:ext cx="128160" cy="14040"/>
              </p14:xfrm>
            </p:contentPart>
          </mc:Choice>
          <mc:Fallback xmlns="">
            <p:pic>
              <p:nvPicPr>
                <p:cNvPr id="508" name="Freihand 507">
                  <a:extLst>
                    <a:ext uri="{FF2B5EF4-FFF2-40B4-BE49-F238E27FC236}">
                      <a16:creationId xmlns:a16="http://schemas.microsoft.com/office/drawing/2014/main" id="{7723E67C-B108-4349-89DB-67FEC4990BA7}"/>
                    </a:ext>
                  </a:extLst>
                </p:cNvPr>
                <p:cNvPicPr/>
                <p:nvPr/>
              </p:nvPicPr>
              <p:blipFill>
                <a:blip r:embed="rId657"/>
                <a:stretch>
                  <a:fillRect/>
                </a:stretch>
              </p:blipFill>
              <p:spPr>
                <a:xfrm>
                  <a:off x="5425642" y="3177032"/>
                  <a:ext cx="136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509" name="Freihand 508">
                  <a:extLst>
                    <a:ext uri="{FF2B5EF4-FFF2-40B4-BE49-F238E27FC236}">
                      <a16:creationId xmlns:a16="http://schemas.microsoft.com/office/drawing/2014/main" id="{15504454-1B79-476D-AF38-EA2DDB477AD7}"/>
                    </a:ext>
                  </a:extLst>
                </p14:cNvPr>
                <p14:cNvContentPartPr/>
                <p14:nvPr/>
              </p14:nvContentPartPr>
              <p14:xfrm>
                <a:off x="5437162" y="3203672"/>
                <a:ext cx="127080" cy="19080"/>
              </p14:xfrm>
            </p:contentPart>
          </mc:Choice>
          <mc:Fallback xmlns="">
            <p:pic>
              <p:nvPicPr>
                <p:cNvPr id="509" name="Freihand 508">
                  <a:extLst>
                    <a:ext uri="{FF2B5EF4-FFF2-40B4-BE49-F238E27FC236}">
                      <a16:creationId xmlns:a16="http://schemas.microsoft.com/office/drawing/2014/main" id="{15504454-1B79-476D-AF38-EA2DDB477AD7}"/>
                    </a:ext>
                  </a:extLst>
                </p:cNvPr>
                <p:cNvPicPr/>
                <p:nvPr/>
              </p:nvPicPr>
              <p:blipFill>
                <a:blip r:embed="rId659"/>
                <a:stretch>
                  <a:fillRect/>
                </a:stretch>
              </p:blipFill>
              <p:spPr>
                <a:xfrm>
                  <a:off x="5432842" y="3199352"/>
                  <a:ext cx="135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511" name="Freihand 510">
                  <a:extLst>
                    <a:ext uri="{FF2B5EF4-FFF2-40B4-BE49-F238E27FC236}">
                      <a16:creationId xmlns:a16="http://schemas.microsoft.com/office/drawing/2014/main" id="{8D8C64C1-4549-4D8E-B0D5-2DEE322C39E2}"/>
                    </a:ext>
                  </a:extLst>
                </p14:cNvPr>
                <p14:cNvContentPartPr/>
                <p14:nvPr/>
              </p14:nvContentPartPr>
              <p14:xfrm>
                <a:off x="5651722" y="3105392"/>
                <a:ext cx="130320" cy="138960"/>
              </p14:xfrm>
            </p:contentPart>
          </mc:Choice>
          <mc:Fallback xmlns="">
            <p:pic>
              <p:nvPicPr>
                <p:cNvPr id="511" name="Freihand 510">
                  <a:extLst>
                    <a:ext uri="{FF2B5EF4-FFF2-40B4-BE49-F238E27FC236}">
                      <a16:creationId xmlns:a16="http://schemas.microsoft.com/office/drawing/2014/main" id="{8D8C64C1-4549-4D8E-B0D5-2DEE322C39E2}"/>
                    </a:ext>
                  </a:extLst>
                </p:cNvPr>
                <p:cNvPicPr/>
                <p:nvPr/>
              </p:nvPicPr>
              <p:blipFill>
                <a:blip r:embed="rId661"/>
                <a:stretch>
                  <a:fillRect/>
                </a:stretch>
              </p:blipFill>
              <p:spPr>
                <a:xfrm>
                  <a:off x="5647402" y="3101072"/>
                  <a:ext cx="138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512" name="Freihand 511">
                  <a:extLst>
                    <a:ext uri="{FF2B5EF4-FFF2-40B4-BE49-F238E27FC236}">
                      <a16:creationId xmlns:a16="http://schemas.microsoft.com/office/drawing/2014/main" id="{CEE45EAB-8146-425C-AD21-12B588906D65}"/>
                    </a:ext>
                  </a:extLst>
                </p14:cNvPr>
                <p14:cNvContentPartPr/>
                <p14:nvPr/>
              </p14:nvContentPartPr>
              <p14:xfrm>
                <a:off x="5799682" y="3162632"/>
                <a:ext cx="19080" cy="110880"/>
              </p14:xfrm>
            </p:contentPart>
          </mc:Choice>
          <mc:Fallback xmlns="">
            <p:pic>
              <p:nvPicPr>
                <p:cNvPr id="512" name="Freihand 511">
                  <a:extLst>
                    <a:ext uri="{FF2B5EF4-FFF2-40B4-BE49-F238E27FC236}">
                      <a16:creationId xmlns:a16="http://schemas.microsoft.com/office/drawing/2014/main" id="{CEE45EAB-8146-425C-AD21-12B588906D65}"/>
                    </a:ext>
                  </a:extLst>
                </p:cNvPr>
                <p:cNvPicPr/>
                <p:nvPr/>
              </p:nvPicPr>
              <p:blipFill>
                <a:blip r:embed="rId663"/>
                <a:stretch>
                  <a:fillRect/>
                </a:stretch>
              </p:blipFill>
              <p:spPr>
                <a:xfrm>
                  <a:off x="5795362" y="3158312"/>
                  <a:ext cx="2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513" name="Freihand 512">
                  <a:extLst>
                    <a:ext uri="{FF2B5EF4-FFF2-40B4-BE49-F238E27FC236}">
                      <a16:creationId xmlns:a16="http://schemas.microsoft.com/office/drawing/2014/main" id="{8A7942D7-C44B-49DB-80F4-7445F64D0B75}"/>
                    </a:ext>
                  </a:extLst>
                </p14:cNvPr>
                <p14:cNvContentPartPr/>
                <p14:nvPr/>
              </p14:nvContentPartPr>
              <p14:xfrm>
                <a:off x="5872402" y="3079832"/>
                <a:ext cx="92160" cy="135360"/>
              </p14:xfrm>
            </p:contentPart>
          </mc:Choice>
          <mc:Fallback xmlns="">
            <p:pic>
              <p:nvPicPr>
                <p:cNvPr id="513" name="Freihand 512">
                  <a:extLst>
                    <a:ext uri="{FF2B5EF4-FFF2-40B4-BE49-F238E27FC236}">
                      <a16:creationId xmlns:a16="http://schemas.microsoft.com/office/drawing/2014/main" id="{8A7942D7-C44B-49DB-80F4-7445F64D0B75}"/>
                    </a:ext>
                  </a:extLst>
                </p:cNvPr>
                <p:cNvPicPr/>
                <p:nvPr/>
              </p:nvPicPr>
              <p:blipFill>
                <a:blip r:embed="rId665"/>
                <a:stretch>
                  <a:fillRect/>
                </a:stretch>
              </p:blipFill>
              <p:spPr>
                <a:xfrm>
                  <a:off x="5868082" y="3075512"/>
                  <a:ext cx="10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514" name="Freihand 513">
                  <a:extLst>
                    <a:ext uri="{FF2B5EF4-FFF2-40B4-BE49-F238E27FC236}">
                      <a16:creationId xmlns:a16="http://schemas.microsoft.com/office/drawing/2014/main" id="{5B06F23F-8BC4-40E4-AF29-C7AEFB7F5E88}"/>
                    </a:ext>
                  </a:extLst>
                </p14:cNvPr>
                <p14:cNvContentPartPr/>
                <p14:nvPr/>
              </p14:nvContentPartPr>
              <p14:xfrm>
                <a:off x="6031162" y="3080912"/>
                <a:ext cx="85320" cy="106920"/>
              </p14:xfrm>
            </p:contentPart>
          </mc:Choice>
          <mc:Fallback xmlns="">
            <p:pic>
              <p:nvPicPr>
                <p:cNvPr id="514" name="Freihand 513">
                  <a:extLst>
                    <a:ext uri="{FF2B5EF4-FFF2-40B4-BE49-F238E27FC236}">
                      <a16:creationId xmlns:a16="http://schemas.microsoft.com/office/drawing/2014/main" id="{5B06F23F-8BC4-40E4-AF29-C7AEFB7F5E88}"/>
                    </a:ext>
                  </a:extLst>
                </p:cNvPr>
                <p:cNvPicPr/>
                <p:nvPr/>
              </p:nvPicPr>
              <p:blipFill>
                <a:blip r:embed="rId667"/>
                <a:stretch>
                  <a:fillRect/>
                </a:stretch>
              </p:blipFill>
              <p:spPr>
                <a:xfrm>
                  <a:off x="6026842" y="3076592"/>
                  <a:ext cx="93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515" name="Freihand 514">
                  <a:extLst>
                    <a:ext uri="{FF2B5EF4-FFF2-40B4-BE49-F238E27FC236}">
                      <a16:creationId xmlns:a16="http://schemas.microsoft.com/office/drawing/2014/main" id="{919C6F15-9098-466F-A164-3021B8B5F48E}"/>
                    </a:ext>
                  </a:extLst>
                </p14:cNvPr>
                <p14:cNvContentPartPr/>
                <p14:nvPr/>
              </p14:nvContentPartPr>
              <p14:xfrm>
                <a:off x="6187762" y="3076592"/>
                <a:ext cx="79920" cy="82800"/>
              </p14:xfrm>
            </p:contentPart>
          </mc:Choice>
          <mc:Fallback xmlns="">
            <p:pic>
              <p:nvPicPr>
                <p:cNvPr id="515" name="Freihand 514">
                  <a:extLst>
                    <a:ext uri="{FF2B5EF4-FFF2-40B4-BE49-F238E27FC236}">
                      <a16:creationId xmlns:a16="http://schemas.microsoft.com/office/drawing/2014/main" id="{919C6F15-9098-466F-A164-3021B8B5F48E}"/>
                    </a:ext>
                  </a:extLst>
                </p:cNvPr>
                <p:cNvPicPr/>
                <p:nvPr/>
              </p:nvPicPr>
              <p:blipFill>
                <a:blip r:embed="rId669"/>
                <a:stretch>
                  <a:fillRect/>
                </a:stretch>
              </p:blipFill>
              <p:spPr>
                <a:xfrm>
                  <a:off x="6183442" y="3072272"/>
                  <a:ext cx="88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516" name="Freihand 515">
                  <a:extLst>
                    <a:ext uri="{FF2B5EF4-FFF2-40B4-BE49-F238E27FC236}">
                      <a16:creationId xmlns:a16="http://schemas.microsoft.com/office/drawing/2014/main" id="{C7352581-FBC4-4EBD-BC63-1DD31DE693D4}"/>
                    </a:ext>
                  </a:extLst>
                </p14:cNvPr>
                <p14:cNvContentPartPr/>
                <p14:nvPr/>
              </p14:nvContentPartPr>
              <p14:xfrm>
                <a:off x="6125842" y="3006032"/>
                <a:ext cx="96480" cy="70200"/>
              </p14:xfrm>
            </p:contentPart>
          </mc:Choice>
          <mc:Fallback xmlns="">
            <p:pic>
              <p:nvPicPr>
                <p:cNvPr id="516" name="Freihand 515">
                  <a:extLst>
                    <a:ext uri="{FF2B5EF4-FFF2-40B4-BE49-F238E27FC236}">
                      <a16:creationId xmlns:a16="http://schemas.microsoft.com/office/drawing/2014/main" id="{C7352581-FBC4-4EBD-BC63-1DD31DE693D4}"/>
                    </a:ext>
                  </a:extLst>
                </p:cNvPr>
                <p:cNvPicPr/>
                <p:nvPr/>
              </p:nvPicPr>
              <p:blipFill>
                <a:blip r:embed="rId671"/>
                <a:stretch>
                  <a:fillRect/>
                </a:stretch>
              </p:blipFill>
              <p:spPr>
                <a:xfrm>
                  <a:off x="6121522" y="3001712"/>
                  <a:ext cx="105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17" name="Freihand 516">
                  <a:extLst>
                    <a:ext uri="{FF2B5EF4-FFF2-40B4-BE49-F238E27FC236}">
                      <a16:creationId xmlns:a16="http://schemas.microsoft.com/office/drawing/2014/main" id="{3F1E0466-459A-487A-91F9-9A974ECA38C7}"/>
                    </a:ext>
                  </a:extLst>
                </p14:cNvPr>
                <p14:cNvContentPartPr/>
                <p14:nvPr/>
              </p14:nvContentPartPr>
              <p14:xfrm>
                <a:off x="6263002" y="3126272"/>
                <a:ext cx="65160" cy="47520"/>
              </p14:xfrm>
            </p:contentPart>
          </mc:Choice>
          <mc:Fallback xmlns="">
            <p:pic>
              <p:nvPicPr>
                <p:cNvPr id="517" name="Freihand 516">
                  <a:extLst>
                    <a:ext uri="{FF2B5EF4-FFF2-40B4-BE49-F238E27FC236}">
                      <a16:creationId xmlns:a16="http://schemas.microsoft.com/office/drawing/2014/main" id="{3F1E0466-459A-487A-91F9-9A974ECA38C7}"/>
                    </a:ext>
                  </a:extLst>
                </p:cNvPr>
                <p:cNvPicPr/>
                <p:nvPr/>
              </p:nvPicPr>
              <p:blipFill>
                <a:blip r:embed="rId673"/>
                <a:stretch>
                  <a:fillRect/>
                </a:stretch>
              </p:blipFill>
              <p:spPr>
                <a:xfrm>
                  <a:off x="6258682" y="3121952"/>
                  <a:ext cx="73800" cy="56160"/>
                </a:xfrm>
                <a:prstGeom prst="rect">
                  <a:avLst/>
                </a:prstGeom>
              </p:spPr>
            </p:pic>
          </mc:Fallback>
        </mc:AlternateContent>
      </p:grpSp>
      <p:grpSp>
        <p:nvGrpSpPr>
          <p:cNvPr id="520" name="Gruppieren 519">
            <a:extLst>
              <a:ext uri="{FF2B5EF4-FFF2-40B4-BE49-F238E27FC236}">
                <a16:creationId xmlns:a16="http://schemas.microsoft.com/office/drawing/2014/main" id="{4BAA18D3-60DF-41AC-819D-1D8226A4937F}"/>
              </a:ext>
            </a:extLst>
          </p:cNvPr>
          <p:cNvGrpSpPr/>
          <p:nvPr/>
        </p:nvGrpSpPr>
        <p:grpSpPr>
          <a:xfrm>
            <a:off x="5360122" y="1756112"/>
            <a:ext cx="2170800" cy="672480"/>
            <a:chOff x="5360122" y="1756112"/>
            <a:chExt cx="2170800" cy="672480"/>
          </a:xfrm>
        </p:grpSpPr>
        <mc:AlternateContent xmlns:mc="http://schemas.openxmlformats.org/markup-compatibility/2006" xmlns:p14="http://schemas.microsoft.com/office/powerpoint/2010/main">
          <mc:Choice Requires="p14">
            <p:contentPart p14:bwMode="auto" r:id="rId674">
              <p14:nvContentPartPr>
                <p14:cNvPr id="58" name="Freihand 57">
                  <a:extLst>
                    <a:ext uri="{FF2B5EF4-FFF2-40B4-BE49-F238E27FC236}">
                      <a16:creationId xmlns:a16="http://schemas.microsoft.com/office/drawing/2014/main" id="{30B736D8-C2B5-4196-A7EE-B235C77FD793}"/>
                    </a:ext>
                  </a:extLst>
                </p14:cNvPr>
                <p14:cNvContentPartPr/>
                <p14:nvPr/>
              </p14:nvContentPartPr>
              <p14:xfrm>
                <a:off x="5360122" y="2243192"/>
                <a:ext cx="100080" cy="116640"/>
              </p14:xfrm>
            </p:contentPart>
          </mc:Choice>
          <mc:Fallback xmlns="">
            <p:pic>
              <p:nvPicPr>
                <p:cNvPr id="58" name="Freihand 57">
                  <a:extLst>
                    <a:ext uri="{FF2B5EF4-FFF2-40B4-BE49-F238E27FC236}">
                      <a16:creationId xmlns:a16="http://schemas.microsoft.com/office/drawing/2014/main" id="{30B736D8-C2B5-4196-A7EE-B235C77FD793}"/>
                    </a:ext>
                  </a:extLst>
                </p:cNvPr>
                <p:cNvPicPr/>
                <p:nvPr/>
              </p:nvPicPr>
              <p:blipFill>
                <a:blip r:embed="rId675"/>
                <a:stretch>
                  <a:fillRect/>
                </a:stretch>
              </p:blipFill>
              <p:spPr>
                <a:xfrm>
                  <a:off x="5355802" y="2238872"/>
                  <a:ext cx="108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9" name="Freihand 58">
                  <a:extLst>
                    <a:ext uri="{FF2B5EF4-FFF2-40B4-BE49-F238E27FC236}">
                      <a16:creationId xmlns:a16="http://schemas.microsoft.com/office/drawing/2014/main" id="{92823DBA-4576-482F-85DF-E6F674549F1B}"/>
                    </a:ext>
                  </a:extLst>
                </p14:cNvPr>
                <p14:cNvContentPartPr/>
                <p14:nvPr/>
              </p14:nvContentPartPr>
              <p14:xfrm>
                <a:off x="5496202" y="2235272"/>
                <a:ext cx="100080" cy="119880"/>
              </p14:xfrm>
            </p:contentPart>
          </mc:Choice>
          <mc:Fallback xmlns="">
            <p:pic>
              <p:nvPicPr>
                <p:cNvPr id="59" name="Freihand 58">
                  <a:extLst>
                    <a:ext uri="{FF2B5EF4-FFF2-40B4-BE49-F238E27FC236}">
                      <a16:creationId xmlns:a16="http://schemas.microsoft.com/office/drawing/2014/main" id="{92823DBA-4576-482F-85DF-E6F674549F1B}"/>
                    </a:ext>
                  </a:extLst>
                </p:cNvPr>
                <p:cNvPicPr/>
                <p:nvPr/>
              </p:nvPicPr>
              <p:blipFill>
                <a:blip r:embed="rId677"/>
                <a:stretch>
                  <a:fillRect/>
                </a:stretch>
              </p:blipFill>
              <p:spPr>
                <a:xfrm>
                  <a:off x="5491882" y="2230952"/>
                  <a:ext cx="108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0" name="Freihand 59">
                  <a:extLst>
                    <a:ext uri="{FF2B5EF4-FFF2-40B4-BE49-F238E27FC236}">
                      <a16:creationId xmlns:a16="http://schemas.microsoft.com/office/drawing/2014/main" id="{CD08986A-6630-40A4-AF21-E56886D31558}"/>
                    </a:ext>
                  </a:extLst>
                </p14:cNvPr>
                <p14:cNvContentPartPr/>
                <p14:nvPr/>
              </p14:nvContentPartPr>
              <p14:xfrm>
                <a:off x="5581882" y="2237432"/>
                <a:ext cx="65160" cy="72720"/>
              </p14:xfrm>
            </p:contentPart>
          </mc:Choice>
          <mc:Fallback xmlns="">
            <p:pic>
              <p:nvPicPr>
                <p:cNvPr id="60" name="Freihand 59">
                  <a:extLst>
                    <a:ext uri="{FF2B5EF4-FFF2-40B4-BE49-F238E27FC236}">
                      <a16:creationId xmlns:a16="http://schemas.microsoft.com/office/drawing/2014/main" id="{CD08986A-6630-40A4-AF21-E56886D31558}"/>
                    </a:ext>
                  </a:extLst>
                </p:cNvPr>
                <p:cNvPicPr/>
                <p:nvPr/>
              </p:nvPicPr>
              <p:blipFill>
                <a:blip r:embed="rId679"/>
                <a:stretch>
                  <a:fillRect/>
                </a:stretch>
              </p:blipFill>
              <p:spPr>
                <a:xfrm>
                  <a:off x="5577562" y="2233112"/>
                  <a:ext cx="73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1" name="Freihand 60">
                  <a:extLst>
                    <a:ext uri="{FF2B5EF4-FFF2-40B4-BE49-F238E27FC236}">
                      <a16:creationId xmlns:a16="http://schemas.microsoft.com/office/drawing/2014/main" id="{D63B0754-B85A-4078-9BD8-14B5BFE77649}"/>
                    </a:ext>
                  </a:extLst>
                </p14:cNvPr>
                <p14:cNvContentPartPr/>
                <p14:nvPr/>
              </p14:nvContentPartPr>
              <p14:xfrm>
                <a:off x="5617162" y="2271272"/>
                <a:ext cx="49320" cy="117000"/>
              </p14:xfrm>
            </p:contentPart>
          </mc:Choice>
          <mc:Fallback xmlns="">
            <p:pic>
              <p:nvPicPr>
                <p:cNvPr id="61" name="Freihand 60">
                  <a:extLst>
                    <a:ext uri="{FF2B5EF4-FFF2-40B4-BE49-F238E27FC236}">
                      <a16:creationId xmlns:a16="http://schemas.microsoft.com/office/drawing/2014/main" id="{D63B0754-B85A-4078-9BD8-14B5BFE77649}"/>
                    </a:ext>
                  </a:extLst>
                </p:cNvPr>
                <p:cNvPicPr/>
                <p:nvPr/>
              </p:nvPicPr>
              <p:blipFill>
                <a:blip r:embed="rId681"/>
                <a:stretch>
                  <a:fillRect/>
                </a:stretch>
              </p:blipFill>
              <p:spPr>
                <a:xfrm>
                  <a:off x="5612842" y="2266952"/>
                  <a:ext cx="57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2" name="Freihand 61">
                  <a:extLst>
                    <a:ext uri="{FF2B5EF4-FFF2-40B4-BE49-F238E27FC236}">
                      <a16:creationId xmlns:a16="http://schemas.microsoft.com/office/drawing/2014/main" id="{137DC85F-C948-47B3-ABE9-651268BDF111}"/>
                    </a:ext>
                  </a:extLst>
                </p14:cNvPr>
                <p14:cNvContentPartPr/>
                <p14:nvPr/>
              </p14:nvContentPartPr>
              <p14:xfrm>
                <a:off x="5713642" y="2260472"/>
                <a:ext cx="69840" cy="88920"/>
              </p14:xfrm>
            </p:contentPart>
          </mc:Choice>
          <mc:Fallback xmlns="">
            <p:pic>
              <p:nvPicPr>
                <p:cNvPr id="62" name="Freihand 61">
                  <a:extLst>
                    <a:ext uri="{FF2B5EF4-FFF2-40B4-BE49-F238E27FC236}">
                      <a16:creationId xmlns:a16="http://schemas.microsoft.com/office/drawing/2014/main" id="{137DC85F-C948-47B3-ABE9-651268BDF111}"/>
                    </a:ext>
                  </a:extLst>
                </p:cNvPr>
                <p:cNvPicPr/>
                <p:nvPr/>
              </p:nvPicPr>
              <p:blipFill>
                <a:blip r:embed="rId683"/>
                <a:stretch>
                  <a:fillRect/>
                </a:stretch>
              </p:blipFill>
              <p:spPr>
                <a:xfrm>
                  <a:off x="5709322" y="2256152"/>
                  <a:ext cx="7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3" name="Freihand 62">
                  <a:extLst>
                    <a:ext uri="{FF2B5EF4-FFF2-40B4-BE49-F238E27FC236}">
                      <a16:creationId xmlns:a16="http://schemas.microsoft.com/office/drawing/2014/main" id="{EE524CCA-6BE3-4403-BEB5-57934815578E}"/>
                    </a:ext>
                  </a:extLst>
                </p14:cNvPr>
                <p14:cNvContentPartPr/>
                <p14:nvPr/>
              </p14:nvContentPartPr>
              <p14:xfrm>
                <a:off x="5763682" y="2297552"/>
                <a:ext cx="38880" cy="76680"/>
              </p14:xfrm>
            </p:contentPart>
          </mc:Choice>
          <mc:Fallback xmlns="">
            <p:pic>
              <p:nvPicPr>
                <p:cNvPr id="63" name="Freihand 62">
                  <a:extLst>
                    <a:ext uri="{FF2B5EF4-FFF2-40B4-BE49-F238E27FC236}">
                      <a16:creationId xmlns:a16="http://schemas.microsoft.com/office/drawing/2014/main" id="{EE524CCA-6BE3-4403-BEB5-57934815578E}"/>
                    </a:ext>
                  </a:extLst>
                </p:cNvPr>
                <p:cNvPicPr/>
                <p:nvPr/>
              </p:nvPicPr>
              <p:blipFill>
                <a:blip r:embed="rId685"/>
                <a:stretch>
                  <a:fillRect/>
                </a:stretch>
              </p:blipFill>
              <p:spPr>
                <a:xfrm>
                  <a:off x="5759362" y="2293232"/>
                  <a:ext cx="47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4" name="Freihand 63">
                  <a:extLst>
                    <a:ext uri="{FF2B5EF4-FFF2-40B4-BE49-F238E27FC236}">
                      <a16:creationId xmlns:a16="http://schemas.microsoft.com/office/drawing/2014/main" id="{09299948-AB20-4ED4-9B60-834A5AF49459}"/>
                    </a:ext>
                  </a:extLst>
                </p14:cNvPr>
                <p14:cNvContentPartPr/>
                <p14:nvPr/>
              </p14:nvContentPartPr>
              <p14:xfrm>
                <a:off x="5832442" y="2251112"/>
                <a:ext cx="84600" cy="140040"/>
              </p14:xfrm>
            </p:contentPart>
          </mc:Choice>
          <mc:Fallback xmlns="">
            <p:pic>
              <p:nvPicPr>
                <p:cNvPr id="64" name="Freihand 63">
                  <a:extLst>
                    <a:ext uri="{FF2B5EF4-FFF2-40B4-BE49-F238E27FC236}">
                      <a16:creationId xmlns:a16="http://schemas.microsoft.com/office/drawing/2014/main" id="{09299948-AB20-4ED4-9B60-834A5AF49459}"/>
                    </a:ext>
                  </a:extLst>
                </p:cNvPr>
                <p:cNvPicPr/>
                <p:nvPr/>
              </p:nvPicPr>
              <p:blipFill>
                <a:blip r:embed="rId687"/>
                <a:stretch>
                  <a:fillRect/>
                </a:stretch>
              </p:blipFill>
              <p:spPr>
                <a:xfrm>
                  <a:off x="5828122" y="2246792"/>
                  <a:ext cx="93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1" name="Freihand 50">
                  <a:extLst>
                    <a:ext uri="{FF2B5EF4-FFF2-40B4-BE49-F238E27FC236}">
                      <a16:creationId xmlns:a16="http://schemas.microsoft.com/office/drawing/2014/main" id="{2B17E0BD-A7BF-4986-A658-9947248DDDD5}"/>
                    </a:ext>
                  </a:extLst>
                </p14:cNvPr>
                <p14:cNvContentPartPr/>
                <p14:nvPr/>
              </p14:nvContentPartPr>
              <p14:xfrm>
                <a:off x="5379202" y="1869152"/>
                <a:ext cx="113760" cy="128880"/>
              </p14:xfrm>
            </p:contentPart>
          </mc:Choice>
          <mc:Fallback xmlns="">
            <p:pic>
              <p:nvPicPr>
                <p:cNvPr id="51" name="Freihand 50">
                  <a:extLst>
                    <a:ext uri="{FF2B5EF4-FFF2-40B4-BE49-F238E27FC236}">
                      <a16:creationId xmlns:a16="http://schemas.microsoft.com/office/drawing/2014/main" id="{2B17E0BD-A7BF-4986-A658-9947248DDDD5}"/>
                    </a:ext>
                  </a:extLst>
                </p:cNvPr>
                <p:cNvPicPr/>
                <p:nvPr/>
              </p:nvPicPr>
              <p:blipFill>
                <a:blip r:embed="rId689"/>
                <a:stretch>
                  <a:fillRect/>
                </a:stretch>
              </p:blipFill>
              <p:spPr>
                <a:xfrm>
                  <a:off x="5374882" y="1864832"/>
                  <a:ext cx="122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2" name="Freihand 51">
                  <a:extLst>
                    <a:ext uri="{FF2B5EF4-FFF2-40B4-BE49-F238E27FC236}">
                      <a16:creationId xmlns:a16="http://schemas.microsoft.com/office/drawing/2014/main" id="{B2601448-013E-48F7-B0CE-1E62C4620049}"/>
                    </a:ext>
                  </a:extLst>
                </p14:cNvPr>
                <p14:cNvContentPartPr/>
                <p14:nvPr/>
              </p14:nvContentPartPr>
              <p14:xfrm>
                <a:off x="5501242" y="1881392"/>
                <a:ext cx="96840" cy="108720"/>
              </p14:xfrm>
            </p:contentPart>
          </mc:Choice>
          <mc:Fallback xmlns="">
            <p:pic>
              <p:nvPicPr>
                <p:cNvPr id="52" name="Freihand 51">
                  <a:extLst>
                    <a:ext uri="{FF2B5EF4-FFF2-40B4-BE49-F238E27FC236}">
                      <a16:creationId xmlns:a16="http://schemas.microsoft.com/office/drawing/2014/main" id="{B2601448-013E-48F7-B0CE-1E62C4620049}"/>
                    </a:ext>
                  </a:extLst>
                </p:cNvPr>
                <p:cNvPicPr/>
                <p:nvPr/>
              </p:nvPicPr>
              <p:blipFill>
                <a:blip r:embed="rId691"/>
                <a:stretch>
                  <a:fillRect/>
                </a:stretch>
              </p:blipFill>
              <p:spPr>
                <a:xfrm>
                  <a:off x="5496922" y="1877072"/>
                  <a:ext cx="105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3" name="Freihand 52">
                  <a:extLst>
                    <a:ext uri="{FF2B5EF4-FFF2-40B4-BE49-F238E27FC236}">
                      <a16:creationId xmlns:a16="http://schemas.microsoft.com/office/drawing/2014/main" id="{B3F95B9D-1B33-4517-A246-F8D6CB7D9773}"/>
                    </a:ext>
                  </a:extLst>
                </p14:cNvPr>
                <p14:cNvContentPartPr/>
                <p14:nvPr/>
              </p14:nvContentPartPr>
              <p14:xfrm>
                <a:off x="5618242" y="1864832"/>
                <a:ext cx="55080" cy="118440"/>
              </p14:xfrm>
            </p:contentPart>
          </mc:Choice>
          <mc:Fallback xmlns="">
            <p:pic>
              <p:nvPicPr>
                <p:cNvPr id="53" name="Freihand 52">
                  <a:extLst>
                    <a:ext uri="{FF2B5EF4-FFF2-40B4-BE49-F238E27FC236}">
                      <a16:creationId xmlns:a16="http://schemas.microsoft.com/office/drawing/2014/main" id="{B3F95B9D-1B33-4517-A246-F8D6CB7D9773}"/>
                    </a:ext>
                  </a:extLst>
                </p:cNvPr>
                <p:cNvPicPr/>
                <p:nvPr/>
              </p:nvPicPr>
              <p:blipFill>
                <a:blip r:embed="rId693"/>
                <a:stretch>
                  <a:fillRect/>
                </a:stretch>
              </p:blipFill>
              <p:spPr>
                <a:xfrm>
                  <a:off x="5613922" y="1860512"/>
                  <a:ext cx="63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4" name="Freihand 53">
                  <a:extLst>
                    <a:ext uri="{FF2B5EF4-FFF2-40B4-BE49-F238E27FC236}">
                      <a16:creationId xmlns:a16="http://schemas.microsoft.com/office/drawing/2014/main" id="{189326CD-BCFB-4017-B6E3-48A9A6D0B7D7}"/>
                    </a:ext>
                  </a:extLst>
                </p14:cNvPr>
                <p14:cNvContentPartPr/>
                <p14:nvPr/>
              </p14:nvContentPartPr>
              <p14:xfrm>
                <a:off x="5684122" y="1938632"/>
                <a:ext cx="20880" cy="80280"/>
              </p14:xfrm>
            </p:contentPart>
          </mc:Choice>
          <mc:Fallback xmlns="">
            <p:pic>
              <p:nvPicPr>
                <p:cNvPr id="54" name="Freihand 53">
                  <a:extLst>
                    <a:ext uri="{FF2B5EF4-FFF2-40B4-BE49-F238E27FC236}">
                      <a16:creationId xmlns:a16="http://schemas.microsoft.com/office/drawing/2014/main" id="{189326CD-BCFB-4017-B6E3-48A9A6D0B7D7}"/>
                    </a:ext>
                  </a:extLst>
                </p:cNvPr>
                <p:cNvPicPr/>
                <p:nvPr/>
              </p:nvPicPr>
              <p:blipFill>
                <a:blip r:embed="rId695"/>
                <a:stretch>
                  <a:fillRect/>
                </a:stretch>
              </p:blipFill>
              <p:spPr>
                <a:xfrm>
                  <a:off x="5679802" y="1934312"/>
                  <a:ext cx="29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5" name="Freihand 54">
                  <a:extLst>
                    <a:ext uri="{FF2B5EF4-FFF2-40B4-BE49-F238E27FC236}">
                      <a16:creationId xmlns:a16="http://schemas.microsoft.com/office/drawing/2014/main" id="{39404AE9-CC2E-4FCE-851B-12736CD5C03B}"/>
                    </a:ext>
                  </a:extLst>
                </p14:cNvPr>
                <p14:cNvContentPartPr/>
                <p14:nvPr/>
              </p14:nvContentPartPr>
              <p14:xfrm>
                <a:off x="5750002" y="1874192"/>
                <a:ext cx="24840" cy="100800"/>
              </p14:xfrm>
            </p:contentPart>
          </mc:Choice>
          <mc:Fallback xmlns="">
            <p:pic>
              <p:nvPicPr>
                <p:cNvPr id="55" name="Freihand 54">
                  <a:extLst>
                    <a:ext uri="{FF2B5EF4-FFF2-40B4-BE49-F238E27FC236}">
                      <a16:creationId xmlns:a16="http://schemas.microsoft.com/office/drawing/2014/main" id="{39404AE9-CC2E-4FCE-851B-12736CD5C03B}"/>
                    </a:ext>
                  </a:extLst>
                </p:cNvPr>
                <p:cNvPicPr/>
                <p:nvPr/>
              </p:nvPicPr>
              <p:blipFill>
                <a:blip r:embed="rId697"/>
                <a:stretch>
                  <a:fillRect/>
                </a:stretch>
              </p:blipFill>
              <p:spPr>
                <a:xfrm>
                  <a:off x="5745682" y="1869872"/>
                  <a:ext cx="33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6" name="Freihand 55">
                  <a:extLst>
                    <a:ext uri="{FF2B5EF4-FFF2-40B4-BE49-F238E27FC236}">
                      <a16:creationId xmlns:a16="http://schemas.microsoft.com/office/drawing/2014/main" id="{0D1EE362-7B63-4F72-9FA2-B7C5AD97B40A}"/>
                    </a:ext>
                  </a:extLst>
                </p14:cNvPr>
                <p14:cNvContentPartPr/>
                <p14:nvPr/>
              </p14:nvContentPartPr>
              <p14:xfrm>
                <a:off x="5786002" y="1872752"/>
                <a:ext cx="105840" cy="104760"/>
              </p14:xfrm>
            </p:contentPart>
          </mc:Choice>
          <mc:Fallback xmlns="">
            <p:pic>
              <p:nvPicPr>
                <p:cNvPr id="56" name="Freihand 55">
                  <a:extLst>
                    <a:ext uri="{FF2B5EF4-FFF2-40B4-BE49-F238E27FC236}">
                      <a16:creationId xmlns:a16="http://schemas.microsoft.com/office/drawing/2014/main" id="{0D1EE362-7B63-4F72-9FA2-B7C5AD97B40A}"/>
                    </a:ext>
                  </a:extLst>
                </p:cNvPr>
                <p:cNvPicPr/>
                <p:nvPr/>
              </p:nvPicPr>
              <p:blipFill>
                <a:blip r:embed="rId699"/>
                <a:stretch>
                  <a:fillRect/>
                </a:stretch>
              </p:blipFill>
              <p:spPr>
                <a:xfrm>
                  <a:off x="5781682" y="1868432"/>
                  <a:ext cx="114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75" name="Freihand 74">
                  <a:extLst>
                    <a:ext uri="{FF2B5EF4-FFF2-40B4-BE49-F238E27FC236}">
                      <a16:creationId xmlns:a16="http://schemas.microsoft.com/office/drawing/2014/main" id="{CFD1F306-84C6-4C04-852A-D03DE20FF202}"/>
                    </a:ext>
                  </a:extLst>
                </p14:cNvPr>
                <p14:cNvContentPartPr/>
                <p14:nvPr/>
              </p14:nvContentPartPr>
              <p14:xfrm>
                <a:off x="5918482" y="1804352"/>
                <a:ext cx="109800" cy="97560"/>
              </p14:xfrm>
            </p:contentPart>
          </mc:Choice>
          <mc:Fallback xmlns="">
            <p:pic>
              <p:nvPicPr>
                <p:cNvPr id="75" name="Freihand 74">
                  <a:extLst>
                    <a:ext uri="{FF2B5EF4-FFF2-40B4-BE49-F238E27FC236}">
                      <a16:creationId xmlns:a16="http://schemas.microsoft.com/office/drawing/2014/main" id="{CFD1F306-84C6-4C04-852A-D03DE20FF202}"/>
                    </a:ext>
                  </a:extLst>
                </p:cNvPr>
                <p:cNvPicPr/>
                <p:nvPr/>
              </p:nvPicPr>
              <p:blipFill>
                <a:blip r:embed="rId701"/>
                <a:stretch>
                  <a:fillRect/>
                </a:stretch>
              </p:blipFill>
              <p:spPr>
                <a:xfrm>
                  <a:off x="5914162" y="1800032"/>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76" name="Freihand 75">
                  <a:extLst>
                    <a:ext uri="{FF2B5EF4-FFF2-40B4-BE49-F238E27FC236}">
                      <a16:creationId xmlns:a16="http://schemas.microsoft.com/office/drawing/2014/main" id="{1170B1EB-F6C3-4107-B072-5ED125FD4DE2}"/>
                    </a:ext>
                  </a:extLst>
                </p14:cNvPr>
                <p14:cNvContentPartPr/>
                <p14:nvPr/>
              </p14:nvContentPartPr>
              <p14:xfrm>
                <a:off x="5861602" y="1756112"/>
                <a:ext cx="195120" cy="182160"/>
              </p14:xfrm>
            </p:contentPart>
          </mc:Choice>
          <mc:Fallback xmlns="">
            <p:pic>
              <p:nvPicPr>
                <p:cNvPr id="76" name="Freihand 75">
                  <a:extLst>
                    <a:ext uri="{FF2B5EF4-FFF2-40B4-BE49-F238E27FC236}">
                      <a16:creationId xmlns:a16="http://schemas.microsoft.com/office/drawing/2014/main" id="{1170B1EB-F6C3-4107-B072-5ED125FD4DE2}"/>
                    </a:ext>
                  </a:extLst>
                </p:cNvPr>
                <p:cNvPicPr/>
                <p:nvPr/>
              </p:nvPicPr>
              <p:blipFill>
                <a:blip r:embed="rId703"/>
                <a:stretch>
                  <a:fillRect/>
                </a:stretch>
              </p:blipFill>
              <p:spPr>
                <a:xfrm>
                  <a:off x="5857282" y="1751792"/>
                  <a:ext cx="203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17" name="Freihand 116">
                  <a:extLst>
                    <a:ext uri="{FF2B5EF4-FFF2-40B4-BE49-F238E27FC236}">
                      <a16:creationId xmlns:a16="http://schemas.microsoft.com/office/drawing/2014/main" id="{DEF44947-EE29-4E0D-AA27-18EB66DDC491}"/>
                    </a:ext>
                  </a:extLst>
                </p14:cNvPr>
                <p14:cNvContentPartPr/>
                <p14:nvPr/>
              </p14:nvContentPartPr>
              <p14:xfrm>
                <a:off x="6175882" y="1850432"/>
                <a:ext cx="80640" cy="138240"/>
              </p14:xfrm>
            </p:contentPart>
          </mc:Choice>
          <mc:Fallback xmlns="">
            <p:pic>
              <p:nvPicPr>
                <p:cNvPr id="117" name="Freihand 116">
                  <a:extLst>
                    <a:ext uri="{FF2B5EF4-FFF2-40B4-BE49-F238E27FC236}">
                      <a16:creationId xmlns:a16="http://schemas.microsoft.com/office/drawing/2014/main" id="{DEF44947-EE29-4E0D-AA27-18EB66DDC491}"/>
                    </a:ext>
                  </a:extLst>
                </p:cNvPr>
                <p:cNvPicPr/>
                <p:nvPr/>
              </p:nvPicPr>
              <p:blipFill>
                <a:blip r:embed="rId705"/>
                <a:stretch>
                  <a:fillRect/>
                </a:stretch>
              </p:blipFill>
              <p:spPr>
                <a:xfrm>
                  <a:off x="6171562" y="1846112"/>
                  <a:ext cx="89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18" name="Freihand 117">
                  <a:extLst>
                    <a:ext uri="{FF2B5EF4-FFF2-40B4-BE49-F238E27FC236}">
                      <a16:creationId xmlns:a16="http://schemas.microsoft.com/office/drawing/2014/main" id="{12B66506-9FC1-46EE-BD0D-3746C46FC97E}"/>
                    </a:ext>
                  </a:extLst>
                </p14:cNvPr>
                <p14:cNvContentPartPr/>
                <p14:nvPr/>
              </p14:nvContentPartPr>
              <p14:xfrm>
                <a:off x="6293242" y="1933232"/>
                <a:ext cx="13320" cy="80280"/>
              </p14:xfrm>
            </p:contentPart>
          </mc:Choice>
          <mc:Fallback xmlns="">
            <p:pic>
              <p:nvPicPr>
                <p:cNvPr id="118" name="Freihand 117">
                  <a:extLst>
                    <a:ext uri="{FF2B5EF4-FFF2-40B4-BE49-F238E27FC236}">
                      <a16:creationId xmlns:a16="http://schemas.microsoft.com/office/drawing/2014/main" id="{12B66506-9FC1-46EE-BD0D-3746C46FC97E}"/>
                    </a:ext>
                  </a:extLst>
                </p:cNvPr>
                <p:cNvPicPr/>
                <p:nvPr/>
              </p:nvPicPr>
              <p:blipFill>
                <a:blip r:embed="rId707"/>
                <a:stretch>
                  <a:fillRect/>
                </a:stretch>
              </p:blipFill>
              <p:spPr>
                <a:xfrm>
                  <a:off x="6288922" y="1928912"/>
                  <a:ext cx="21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19" name="Freihand 118">
                  <a:extLst>
                    <a:ext uri="{FF2B5EF4-FFF2-40B4-BE49-F238E27FC236}">
                      <a16:creationId xmlns:a16="http://schemas.microsoft.com/office/drawing/2014/main" id="{CFA2BC27-53CF-4CFD-B50B-767D7D13DE0B}"/>
                    </a:ext>
                  </a:extLst>
                </p14:cNvPr>
                <p14:cNvContentPartPr/>
                <p14:nvPr/>
              </p14:nvContentPartPr>
              <p14:xfrm>
                <a:off x="6389002" y="1873112"/>
                <a:ext cx="1080" cy="94320"/>
              </p14:xfrm>
            </p:contentPart>
          </mc:Choice>
          <mc:Fallback xmlns="">
            <p:pic>
              <p:nvPicPr>
                <p:cNvPr id="119" name="Freihand 118">
                  <a:extLst>
                    <a:ext uri="{FF2B5EF4-FFF2-40B4-BE49-F238E27FC236}">
                      <a16:creationId xmlns:a16="http://schemas.microsoft.com/office/drawing/2014/main" id="{CFA2BC27-53CF-4CFD-B50B-767D7D13DE0B}"/>
                    </a:ext>
                  </a:extLst>
                </p:cNvPr>
                <p:cNvPicPr/>
                <p:nvPr/>
              </p:nvPicPr>
              <p:blipFill>
                <a:blip r:embed="rId709"/>
                <a:stretch>
                  <a:fillRect/>
                </a:stretch>
              </p:blipFill>
              <p:spPr>
                <a:xfrm>
                  <a:off x="6384682" y="1868792"/>
                  <a:ext cx="9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20" name="Freihand 119">
                  <a:extLst>
                    <a:ext uri="{FF2B5EF4-FFF2-40B4-BE49-F238E27FC236}">
                      <a16:creationId xmlns:a16="http://schemas.microsoft.com/office/drawing/2014/main" id="{DE50A7F9-4673-4914-BE1D-B2F850E4CE04}"/>
                    </a:ext>
                  </a:extLst>
                </p14:cNvPr>
                <p14:cNvContentPartPr/>
                <p14:nvPr/>
              </p14:nvContentPartPr>
              <p14:xfrm>
                <a:off x="6430042" y="1865552"/>
                <a:ext cx="91800" cy="108360"/>
              </p14:xfrm>
            </p:contentPart>
          </mc:Choice>
          <mc:Fallback xmlns="">
            <p:pic>
              <p:nvPicPr>
                <p:cNvPr id="120" name="Freihand 119">
                  <a:extLst>
                    <a:ext uri="{FF2B5EF4-FFF2-40B4-BE49-F238E27FC236}">
                      <a16:creationId xmlns:a16="http://schemas.microsoft.com/office/drawing/2014/main" id="{DE50A7F9-4673-4914-BE1D-B2F850E4CE04}"/>
                    </a:ext>
                  </a:extLst>
                </p:cNvPr>
                <p:cNvPicPr/>
                <p:nvPr/>
              </p:nvPicPr>
              <p:blipFill>
                <a:blip r:embed="rId711"/>
                <a:stretch>
                  <a:fillRect/>
                </a:stretch>
              </p:blipFill>
              <p:spPr>
                <a:xfrm>
                  <a:off x="6425722" y="1861232"/>
                  <a:ext cx="100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21" name="Freihand 120">
                  <a:extLst>
                    <a:ext uri="{FF2B5EF4-FFF2-40B4-BE49-F238E27FC236}">
                      <a16:creationId xmlns:a16="http://schemas.microsoft.com/office/drawing/2014/main" id="{31E5739F-EA01-4935-82DB-40D9DA927081}"/>
                    </a:ext>
                  </a:extLst>
                </p14:cNvPr>
                <p14:cNvContentPartPr/>
                <p14:nvPr/>
              </p14:nvContentPartPr>
              <p14:xfrm>
                <a:off x="6612562" y="1873472"/>
                <a:ext cx="63720" cy="105480"/>
              </p14:xfrm>
            </p:contentPart>
          </mc:Choice>
          <mc:Fallback xmlns="">
            <p:pic>
              <p:nvPicPr>
                <p:cNvPr id="121" name="Freihand 120">
                  <a:extLst>
                    <a:ext uri="{FF2B5EF4-FFF2-40B4-BE49-F238E27FC236}">
                      <a16:creationId xmlns:a16="http://schemas.microsoft.com/office/drawing/2014/main" id="{31E5739F-EA01-4935-82DB-40D9DA927081}"/>
                    </a:ext>
                  </a:extLst>
                </p:cNvPr>
                <p:cNvPicPr/>
                <p:nvPr/>
              </p:nvPicPr>
              <p:blipFill>
                <a:blip r:embed="rId713"/>
                <a:stretch>
                  <a:fillRect/>
                </a:stretch>
              </p:blipFill>
              <p:spPr>
                <a:xfrm>
                  <a:off x="6608242" y="1869152"/>
                  <a:ext cx="72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22" name="Freihand 121">
                  <a:extLst>
                    <a:ext uri="{FF2B5EF4-FFF2-40B4-BE49-F238E27FC236}">
                      <a16:creationId xmlns:a16="http://schemas.microsoft.com/office/drawing/2014/main" id="{80CA64A6-2532-4FE1-A48C-F644E05A5473}"/>
                    </a:ext>
                  </a:extLst>
                </p14:cNvPr>
                <p14:cNvContentPartPr/>
                <p14:nvPr/>
              </p14:nvContentPartPr>
              <p14:xfrm>
                <a:off x="6543802" y="1821272"/>
                <a:ext cx="93960" cy="80640"/>
              </p14:xfrm>
            </p:contentPart>
          </mc:Choice>
          <mc:Fallback xmlns="">
            <p:pic>
              <p:nvPicPr>
                <p:cNvPr id="122" name="Freihand 121">
                  <a:extLst>
                    <a:ext uri="{FF2B5EF4-FFF2-40B4-BE49-F238E27FC236}">
                      <a16:creationId xmlns:a16="http://schemas.microsoft.com/office/drawing/2014/main" id="{80CA64A6-2532-4FE1-A48C-F644E05A5473}"/>
                    </a:ext>
                  </a:extLst>
                </p:cNvPr>
                <p:cNvPicPr/>
                <p:nvPr/>
              </p:nvPicPr>
              <p:blipFill>
                <a:blip r:embed="rId715"/>
                <a:stretch>
                  <a:fillRect/>
                </a:stretch>
              </p:blipFill>
              <p:spPr>
                <a:xfrm>
                  <a:off x="6539482" y="1816952"/>
                  <a:ext cx="102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23" name="Freihand 122">
                  <a:extLst>
                    <a:ext uri="{FF2B5EF4-FFF2-40B4-BE49-F238E27FC236}">
                      <a16:creationId xmlns:a16="http://schemas.microsoft.com/office/drawing/2014/main" id="{9759CDB4-E04C-45EC-AA22-10EC832FD4B9}"/>
                    </a:ext>
                  </a:extLst>
                </p14:cNvPr>
                <p14:cNvContentPartPr/>
                <p14:nvPr/>
              </p14:nvContentPartPr>
              <p14:xfrm>
                <a:off x="6651082" y="1928552"/>
                <a:ext cx="73800" cy="79560"/>
              </p14:xfrm>
            </p:contentPart>
          </mc:Choice>
          <mc:Fallback xmlns="">
            <p:pic>
              <p:nvPicPr>
                <p:cNvPr id="123" name="Freihand 122">
                  <a:extLst>
                    <a:ext uri="{FF2B5EF4-FFF2-40B4-BE49-F238E27FC236}">
                      <a16:creationId xmlns:a16="http://schemas.microsoft.com/office/drawing/2014/main" id="{9759CDB4-E04C-45EC-AA22-10EC832FD4B9}"/>
                    </a:ext>
                  </a:extLst>
                </p:cNvPr>
                <p:cNvPicPr/>
                <p:nvPr/>
              </p:nvPicPr>
              <p:blipFill>
                <a:blip r:embed="rId717"/>
                <a:stretch>
                  <a:fillRect/>
                </a:stretch>
              </p:blipFill>
              <p:spPr>
                <a:xfrm>
                  <a:off x="6646762" y="1924232"/>
                  <a:ext cx="8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25" name="Freihand 124">
                  <a:extLst>
                    <a:ext uri="{FF2B5EF4-FFF2-40B4-BE49-F238E27FC236}">
                      <a16:creationId xmlns:a16="http://schemas.microsoft.com/office/drawing/2014/main" id="{DF27EB0B-FE8E-4E2B-B1AD-4576B699CE6D}"/>
                    </a:ext>
                  </a:extLst>
                </p14:cNvPr>
                <p14:cNvContentPartPr/>
                <p14:nvPr/>
              </p14:nvContentPartPr>
              <p14:xfrm>
                <a:off x="6092722" y="2224832"/>
                <a:ext cx="112320" cy="169200"/>
              </p14:xfrm>
            </p:contentPart>
          </mc:Choice>
          <mc:Fallback xmlns="">
            <p:pic>
              <p:nvPicPr>
                <p:cNvPr id="125" name="Freihand 124">
                  <a:extLst>
                    <a:ext uri="{FF2B5EF4-FFF2-40B4-BE49-F238E27FC236}">
                      <a16:creationId xmlns:a16="http://schemas.microsoft.com/office/drawing/2014/main" id="{DF27EB0B-FE8E-4E2B-B1AD-4576B699CE6D}"/>
                    </a:ext>
                  </a:extLst>
                </p:cNvPr>
                <p:cNvPicPr/>
                <p:nvPr/>
              </p:nvPicPr>
              <p:blipFill>
                <a:blip r:embed="rId719"/>
                <a:stretch>
                  <a:fillRect/>
                </a:stretch>
              </p:blipFill>
              <p:spPr>
                <a:xfrm>
                  <a:off x="6088402" y="2220512"/>
                  <a:ext cx="120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26" name="Freihand 125">
                  <a:extLst>
                    <a:ext uri="{FF2B5EF4-FFF2-40B4-BE49-F238E27FC236}">
                      <a16:creationId xmlns:a16="http://schemas.microsoft.com/office/drawing/2014/main" id="{338934AD-AF49-4209-A15F-6BDDBF4ACEB6}"/>
                    </a:ext>
                  </a:extLst>
                </p14:cNvPr>
                <p14:cNvContentPartPr/>
                <p14:nvPr/>
              </p14:nvContentPartPr>
              <p14:xfrm>
                <a:off x="6238522" y="2229872"/>
                <a:ext cx="76320" cy="141120"/>
              </p14:xfrm>
            </p:contentPart>
          </mc:Choice>
          <mc:Fallback xmlns="">
            <p:pic>
              <p:nvPicPr>
                <p:cNvPr id="126" name="Freihand 125">
                  <a:extLst>
                    <a:ext uri="{FF2B5EF4-FFF2-40B4-BE49-F238E27FC236}">
                      <a16:creationId xmlns:a16="http://schemas.microsoft.com/office/drawing/2014/main" id="{338934AD-AF49-4209-A15F-6BDDBF4ACEB6}"/>
                    </a:ext>
                  </a:extLst>
                </p:cNvPr>
                <p:cNvPicPr/>
                <p:nvPr/>
              </p:nvPicPr>
              <p:blipFill>
                <a:blip r:embed="rId721"/>
                <a:stretch>
                  <a:fillRect/>
                </a:stretch>
              </p:blipFill>
              <p:spPr>
                <a:xfrm>
                  <a:off x="6234202" y="2225552"/>
                  <a:ext cx="84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27" name="Freihand 126">
                  <a:extLst>
                    <a:ext uri="{FF2B5EF4-FFF2-40B4-BE49-F238E27FC236}">
                      <a16:creationId xmlns:a16="http://schemas.microsoft.com/office/drawing/2014/main" id="{F53008D8-5349-4CE8-93BA-61858331805B}"/>
                    </a:ext>
                  </a:extLst>
                </p14:cNvPr>
                <p14:cNvContentPartPr/>
                <p14:nvPr/>
              </p14:nvContentPartPr>
              <p14:xfrm>
                <a:off x="6247162" y="2316992"/>
                <a:ext cx="133920" cy="111600"/>
              </p14:xfrm>
            </p:contentPart>
          </mc:Choice>
          <mc:Fallback xmlns="">
            <p:pic>
              <p:nvPicPr>
                <p:cNvPr id="127" name="Freihand 126">
                  <a:extLst>
                    <a:ext uri="{FF2B5EF4-FFF2-40B4-BE49-F238E27FC236}">
                      <a16:creationId xmlns:a16="http://schemas.microsoft.com/office/drawing/2014/main" id="{F53008D8-5349-4CE8-93BA-61858331805B}"/>
                    </a:ext>
                  </a:extLst>
                </p:cNvPr>
                <p:cNvPicPr/>
                <p:nvPr/>
              </p:nvPicPr>
              <p:blipFill>
                <a:blip r:embed="rId723"/>
                <a:stretch>
                  <a:fillRect/>
                </a:stretch>
              </p:blipFill>
              <p:spPr>
                <a:xfrm>
                  <a:off x="6242842" y="2312672"/>
                  <a:ext cx="142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28" name="Freihand 127">
                  <a:extLst>
                    <a:ext uri="{FF2B5EF4-FFF2-40B4-BE49-F238E27FC236}">
                      <a16:creationId xmlns:a16="http://schemas.microsoft.com/office/drawing/2014/main" id="{76483AA9-3986-47DA-95C3-D39C82D4DA93}"/>
                    </a:ext>
                  </a:extLst>
                </p14:cNvPr>
                <p14:cNvContentPartPr/>
                <p14:nvPr/>
              </p14:nvContentPartPr>
              <p14:xfrm>
                <a:off x="6412762" y="2230952"/>
                <a:ext cx="64080" cy="143640"/>
              </p14:xfrm>
            </p:contentPart>
          </mc:Choice>
          <mc:Fallback xmlns="">
            <p:pic>
              <p:nvPicPr>
                <p:cNvPr id="128" name="Freihand 127">
                  <a:extLst>
                    <a:ext uri="{FF2B5EF4-FFF2-40B4-BE49-F238E27FC236}">
                      <a16:creationId xmlns:a16="http://schemas.microsoft.com/office/drawing/2014/main" id="{76483AA9-3986-47DA-95C3-D39C82D4DA93}"/>
                    </a:ext>
                  </a:extLst>
                </p:cNvPr>
                <p:cNvPicPr/>
                <p:nvPr/>
              </p:nvPicPr>
              <p:blipFill>
                <a:blip r:embed="rId725"/>
                <a:stretch>
                  <a:fillRect/>
                </a:stretch>
              </p:blipFill>
              <p:spPr>
                <a:xfrm>
                  <a:off x="6408442" y="2226632"/>
                  <a:ext cx="72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29" name="Freihand 128">
                  <a:extLst>
                    <a:ext uri="{FF2B5EF4-FFF2-40B4-BE49-F238E27FC236}">
                      <a16:creationId xmlns:a16="http://schemas.microsoft.com/office/drawing/2014/main" id="{1EFAA257-4BC9-4AEC-B14A-B86FBF3C91D7}"/>
                    </a:ext>
                  </a:extLst>
                </p14:cNvPr>
                <p14:cNvContentPartPr/>
                <p14:nvPr/>
              </p14:nvContentPartPr>
              <p14:xfrm>
                <a:off x="6508522" y="2229512"/>
                <a:ext cx="79560" cy="136440"/>
              </p14:xfrm>
            </p:contentPart>
          </mc:Choice>
          <mc:Fallback xmlns="">
            <p:pic>
              <p:nvPicPr>
                <p:cNvPr id="129" name="Freihand 128">
                  <a:extLst>
                    <a:ext uri="{FF2B5EF4-FFF2-40B4-BE49-F238E27FC236}">
                      <a16:creationId xmlns:a16="http://schemas.microsoft.com/office/drawing/2014/main" id="{1EFAA257-4BC9-4AEC-B14A-B86FBF3C91D7}"/>
                    </a:ext>
                  </a:extLst>
                </p:cNvPr>
                <p:cNvPicPr/>
                <p:nvPr/>
              </p:nvPicPr>
              <p:blipFill>
                <a:blip r:embed="rId727"/>
                <a:stretch>
                  <a:fillRect/>
                </a:stretch>
              </p:blipFill>
              <p:spPr>
                <a:xfrm>
                  <a:off x="6504202" y="2225192"/>
                  <a:ext cx="88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30" name="Freihand 129">
                  <a:extLst>
                    <a:ext uri="{FF2B5EF4-FFF2-40B4-BE49-F238E27FC236}">
                      <a16:creationId xmlns:a16="http://schemas.microsoft.com/office/drawing/2014/main" id="{9FED2F54-B329-4170-B714-76F0774D3D1E}"/>
                    </a:ext>
                  </a:extLst>
                </p14:cNvPr>
                <p14:cNvContentPartPr/>
                <p14:nvPr/>
              </p14:nvContentPartPr>
              <p14:xfrm>
                <a:off x="6655762" y="2272352"/>
                <a:ext cx="29520" cy="104040"/>
              </p14:xfrm>
            </p:contentPart>
          </mc:Choice>
          <mc:Fallback xmlns="">
            <p:pic>
              <p:nvPicPr>
                <p:cNvPr id="130" name="Freihand 129">
                  <a:extLst>
                    <a:ext uri="{FF2B5EF4-FFF2-40B4-BE49-F238E27FC236}">
                      <a16:creationId xmlns:a16="http://schemas.microsoft.com/office/drawing/2014/main" id="{9FED2F54-B329-4170-B714-76F0774D3D1E}"/>
                    </a:ext>
                  </a:extLst>
                </p:cNvPr>
                <p:cNvPicPr/>
                <p:nvPr/>
              </p:nvPicPr>
              <p:blipFill>
                <a:blip r:embed="rId729"/>
                <a:stretch>
                  <a:fillRect/>
                </a:stretch>
              </p:blipFill>
              <p:spPr>
                <a:xfrm>
                  <a:off x="6651442" y="2268032"/>
                  <a:ext cx="3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31" name="Freihand 130">
                  <a:extLst>
                    <a:ext uri="{FF2B5EF4-FFF2-40B4-BE49-F238E27FC236}">
                      <a16:creationId xmlns:a16="http://schemas.microsoft.com/office/drawing/2014/main" id="{42C365BB-B4EB-4772-A72E-6F3D09A30707}"/>
                    </a:ext>
                  </a:extLst>
                </p14:cNvPr>
                <p14:cNvContentPartPr/>
                <p14:nvPr/>
              </p14:nvContentPartPr>
              <p14:xfrm>
                <a:off x="6601762" y="2193152"/>
                <a:ext cx="85320" cy="85320"/>
              </p14:xfrm>
            </p:contentPart>
          </mc:Choice>
          <mc:Fallback xmlns="">
            <p:pic>
              <p:nvPicPr>
                <p:cNvPr id="131" name="Freihand 130">
                  <a:extLst>
                    <a:ext uri="{FF2B5EF4-FFF2-40B4-BE49-F238E27FC236}">
                      <a16:creationId xmlns:a16="http://schemas.microsoft.com/office/drawing/2014/main" id="{42C365BB-B4EB-4772-A72E-6F3D09A30707}"/>
                    </a:ext>
                  </a:extLst>
                </p:cNvPr>
                <p:cNvPicPr/>
                <p:nvPr/>
              </p:nvPicPr>
              <p:blipFill>
                <a:blip r:embed="rId731"/>
                <a:stretch>
                  <a:fillRect/>
                </a:stretch>
              </p:blipFill>
              <p:spPr>
                <a:xfrm>
                  <a:off x="6597442" y="2188832"/>
                  <a:ext cx="93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32" name="Freihand 131">
                  <a:extLst>
                    <a:ext uri="{FF2B5EF4-FFF2-40B4-BE49-F238E27FC236}">
                      <a16:creationId xmlns:a16="http://schemas.microsoft.com/office/drawing/2014/main" id="{76DAF035-52D5-4AD7-A7F9-D0170D28839A}"/>
                    </a:ext>
                  </a:extLst>
                </p14:cNvPr>
                <p14:cNvContentPartPr/>
                <p14:nvPr/>
              </p14:nvContentPartPr>
              <p14:xfrm>
                <a:off x="6678082" y="2317712"/>
                <a:ext cx="77760" cy="91800"/>
              </p14:xfrm>
            </p:contentPart>
          </mc:Choice>
          <mc:Fallback xmlns="">
            <p:pic>
              <p:nvPicPr>
                <p:cNvPr id="132" name="Freihand 131">
                  <a:extLst>
                    <a:ext uri="{FF2B5EF4-FFF2-40B4-BE49-F238E27FC236}">
                      <a16:creationId xmlns:a16="http://schemas.microsoft.com/office/drawing/2014/main" id="{76DAF035-52D5-4AD7-A7F9-D0170D28839A}"/>
                    </a:ext>
                  </a:extLst>
                </p:cNvPr>
                <p:cNvPicPr/>
                <p:nvPr/>
              </p:nvPicPr>
              <p:blipFill>
                <a:blip r:embed="rId733"/>
                <a:stretch>
                  <a:fillRect/>
                </a:stretch>
              </p:blipFill>
              <p:spPr>
                <a:xfrm>
                  <a:off x="6673762" y="2313392"/>
                  <a:ext cx="86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43" name="Freihand 142">
                  <a:extLst>
                    <a:ext uri="{FF2B5EF4-FFF2-40B4-BE49-F238E27FC236}">
                      <a16:creationId xmlns:a16="http://schemas.microsoft.com/office/drawing/2014/main" id="{412D4417-5A34-4C12-810C-AF8200139C2E}"/>
                    </a:ext>
                  </a:extLst>
                </p14:cNvPr>
                <p14:cNvContentPartPr/>
                <p14:nvPr/>
              </p14:nvContentPartPr>
              <p14:xfrm>
                <a:off x="6705802" y="2149952"/>
                <a:ext cx="63720" cy="90000"/>
              </p14:xfrm>
            </p:contentPart>
          </mc:Choice>
          <mc:Fallback xmlns="">
            <p:pic>
              <p:nvPicPr>
                <p:cNvPr id="143" name="Freihand 142">
                  <a:extLst>
                    <a:ext uri="{FF2B5EF4-FFF2-40B4-BE49-F238E27FC236}">
                      <a16:creationId xmlns:a16="http://schemas.microsoft.com/office/drawing/2014/main" id="{412D4417-5A34-4C12-810C-AF8200139C2E}"/>
                    </a:ext>
                  </a:extLst>
                </p:cNvPr>
                <p:cNvPicPr/>
                <p:nvPr/>
              </p:nvPicPr>
              <p:blipFill>
                <a:blip r:embed="rId735"/>
                <a:stretch>
                  <a:fillRect/>
                </a:stretch>
              </p:blipFill>
              <p:spPr>
                <a:xfrm>
                  <a:off x="6701482" y="2145632"/>
                  <a:ext cx="72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44" name="Freihand 143">
                  <a:extLst>
                    <a:ext uri="{FF2B5EF4-FFF2-40B4-BE49-F238E27FC236}">
                      <a16:creationId xmlns:a16="http://schemas.microsoft.com/office/drawing/2014/main" id="{E5EFDC4B-3280-4B96-9EB4-6596E91BF85B}"/>
                    </a:ext>
                  </a:extLst>
                </p14:cNvPr>
                <p14:cNvContentPartPr/>
                <p14:nvPr/>
              </p14:nvContentPartPr>
              <p14:xfrm>
                <a:off x="6649642" y="2094872"/>
                <a:ext cx="182880" cy="192240"/>
              </p14:xfrm>
            </p:contentPart>
          </mc:Choice>
          <mc:Fallback xmlns="">
            <p:pic>
              <p:nvPicPr>
                <p:cNvPr id="144" name="Freihand 143">
                  <a:extLst>
                    <a:ext uri="{FF2B5EF4-FFF2-40B4-BE49-F238E27FC236}">
                      <a16:creationId xmlns:a16="http://schemas.microsoft.com/office/drawing/2014/main" id="{E5EFDC4B-3280-4B96-9EB4-6596E91BF85B}"/>
                    </a:ext>
                  </a:extLst>
                </p:cNvPr>
                <p:cNvPicPr/>
                <p:nvPr/>
              </p:nvPicPr>
              <p:blipFill>
                <a:blip r:embed="rId737"/>
                <a:stretch>
                  <a:fillRect/>
                </a:stretch>
              </p:blipFill>
              <p:spPr>
                <a:xfrm>
                  <a:off x="6645322" y="2090552"/>
                  <a:ext cx="191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86" name="Freihand 185">
                  <a:extLst>
                    <a:ext uri="{FF2B5EF4-FFF2-40B4-BE49-F238E27FC236}">
                      <a16:creationId xmlns:a16="http://schemas.microsoft.com/office/drawing/2014/main" id="{2BA9D9CD-5D68-47E2-B45C-FAF470D89886}"/>
                    </a:ext>
                  </a:extLst>
                </p14:cNvPr>
                <p14:cNvContentPartPr/>
                <p14:nvPr/>
              </p14:nvContentPartPr>
              <p14:xfrm>
                <a:off x="6900562" y="1915232"/>
                <a:ext cx="93960" cy="117000"/>
              </p14:xfrm>
            </p:contentPart>
          </mc:Choice>
          <mc:Fallback xmlns="">
            <p:pic>
              <p:nvPicPr>
                <p:cNvPr id="186" name="Freihand 185">
                  <a:extLst>
                    <a:ext uri="{FF2B5EF4-FFF2-40B4-BE49-F238E27FC236}">
                      <a16:creationId xmlns:a16="http://schemas.microsoft.com/office/drawing/2014/main" id="{2BA9D9CD-5D68-47E2-B45C-FAF470D89886}"/>
                    </a:ext>
                  </a:extLst>
                </p:cNvPr>
                <p:cNvPicPr/>
                <p:nvPr/>
              </p:nvPicPr>
              <p:blipFill>
                <a:blip r:embed="rId739"/>
                <a:stretch>
                  <a:fillRect/>
                </a:stretch>
              </p:blipFill>
              <p:spPr>
                <a:xfrm>
                  <a:off x="6896242" y="1910912"/>
                  <a:ext cx="102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87" name="Freihand 186">
                  <a:extLst>
                    <a:ext uri="{FF2B5EF4-FFF2-40B4-BE49-F238E27FC236}">
                      <a16:creationId xmlns:a16="http://schemas.microsoft.com/office/drawing/2014/main" id="{E10866A0-9544-4A22-9ACC-3E752628A185}"/>
                    </a:ext>
                  </a:extLst>
                </p14:cNvPr>
                <p14:cNvContentPartPr/>
                <p14:nvPr/>
              </p14:nvContentPartPr>
              <p14:xfrm>
                <a:off x="6907762" y="1870952"/>
                <a:ext cx="132840" cy="34560"/>
              </p14:xfrm>
            </p:contentPart>
          </mc:Choice>
          <mc:Fallback xmlns="">
            <p:pic>
              <p:nvPicPr>
                <p:cNvPr id="187" name="Freihand 186">
                  <a:extLst>
                    <a:ext uri="{FF2B5EF4-FFF2-40B4-BE49-F238E27FC236}">
                      <a16:creationId xmlns:a16="http://schemas.microsoft.com/office/drawing/2014/main" id="{E10866A0-9544-4A22-9ACC-3E752628A185}"/>
                    </a:ext>
                  </a:extLst>
                </p:cNvPr>
                <p:cNvPicPr/>
                <p:nvPr/>
              </p:nvPicPr>
              <p:blipFill>
                <a:blip r:embed="rId741"/>
                <a:stretch>
                  <a:fillRect/>
                </a:stretch>
              </p:blipFill>
              <p:spPr>
                <a:xfrm>
                  <a:off x="6903442" y="1866632"/>
                  <a:ext cx="141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88" name="Freihand 187">
                  <a:extLst>
                    <a:ext uri="{FF2B5EF4-FFF2-40B4-BE49-F238E27FC236}">
                      <a16:creationId xmlns:a16="http://schemas.microsoft.com/office/drawing/2014/main" id="{059005EC-F4CC-46EF-9D3E-E89F2755D45F}"/>
                    </a:ext>
                  </a:extLst>
                </p14:cNvPr>
                <p14:cNvContentPartPr/>
                <p14:nvPr/>
              </p14:nvContentPartPr>
              <p14:xfrm>
                <a:off x="7076242" y="1887512"/>
                <a:ext cx="82080" cy="129960"/>
              </p14:xfrm>
            </p:contentPart>
          </mc:Choice>
          <mc:Fallback xmlns="">
            <p:pic>
              <p:nvPicPr>
                <p:cNvPr id="188" name="Freihand 187">
                  <a:extLst>
                    <a:ext uri="{FF2B5EF4-FFF2-40B4-BE49-F238E27FC236}">
                      <a16:creationId xmlns:a16="http://schemas.microsoft.com/office/drawing/2014/main" id="{059005EC-F4CC-46EF-9D3E-E89F2755D45F}"/>
                    </a:ext>
                  </a:extLst>
                </p:cNvPr>
                <p:cNvPicPr/>
                <p:nvPr/>
              </p:nvPicPr>
              <p:blipFill>
                <a:blip r:embed="rId743"/>
                <a:stretch>
                  <a:fillRect/>
                </a:stretch>
              </p:blipFill>
              <p:spPr>
                <a:xfrm>
                  <a:off x="7071922" y="1883192"/>
                  <a:ext cx="90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89" name="Freihand 188">
                  <a:extLst>
                    <a:ext uri="{FF2B5EF4-FFF2-40B4-BE49-F238E27FC236}">
                      <a16:creationId xmlns:a16="http://schemas.microsoft.com/office/drawing/2014/main" id="{BC3FDDEB-09E7-463B-BAC6-4698AC8D4409}"/>
                    </a:ext>
                  </a:extLst>
                </p14:cNvPr>
                <p14:cNvContentPartPr/>
                <p14:nvPr/>
              </p14:nvContentPartPr>
              <p14:xfrm>
                <a:off x="7227082" y="1873472"/>
                <a:ext cx="79920" cy="110160"/>
              </p14:xfrm>
            </p:contentPart>
          </mc:Choice>
          <mc:Fallback xmlns="">
            <p:pic>
              <p:nvPicPr>
                <p:cNvPr id="189" name="Freihand 188">
                  <a:extLst>
                    <a:ext uri="{FF2B5EF4-FFF2-40B4-BE49-F238E27FC236}">
                      <a16:creationId xmlns:a16="http://schemas.microsoft.com/office/drawing/2014/main" id="{BC3FDDEB-09E7-463B-BAC6-4698AC8D4409}"/>
                    </a:ext>
                  </a:extLst>
                </p:cNvPr>
                <p:cNvPicPr/>
                <p:nvPr/>
              </p:nvPicPr>
              <p:blipFill>
                <a:blip r:embed="rId745"/>
                <a:stretch>
                  <a:fillRect/>
                </a:stretch>
              </p:blipFill>
              <p:spPr>
                <a:xfrm>
                  <a:off x="7222762" y="1869152"/>
                  <a:ext cx="88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91" name="Freihand 190">
                  <a:extLst>
                    <a:ext uri="{FF2B5EF4-FFF2-40B4-BE49-F238E27FC236}">
                      <a16:creationId xmlns:a16="http://schemas.microsoft.com/office/drawing/2014/main" id="{58231185-956B-40ED-B148-3B7A1213E17A}"/>
                    </a:ext>
                  </a:extLst>
                </p14:cNvPr>
                <p14:cNvContentPartPr/>
                <p14:nvPr/>
              </p14:nvContentPartPr>
              <p14:xfrm>
                <a:off x="6885082" y="2248232"/>
                <a:ext cx="96840" cy="143640"/>
              </p14:xfrm>
            </p:contentPart>
          </mc:Choice>
          <mc:Fallback xmlns="">
            <p:pic>
              <p:nvPicPr>
                <p:cNvPr id="191" name="Freihand 190">
                  <a:extLst>
                    <a:ext uri="{FF2B5EF4-FFF2-40B4-BE49-F238E27FC236}">
                      <a16:creationId xmlns:a16="http://schemas.microsoft.com/office/drawing/2014/main" id="{58231185-956B-40ED-B148-3B7A1213E17A}"/>
                    </a:ext>
                  </a:extLst>
                </p:cNvPr>
                <p:cNvPicPr/>
                <p:nvPr/>
              </p:nvPicPr>
              <p:blipFill>
                <a:blip r:embed="rId747"/>
                <a:stretch>
                  <a:fillRect/>
                </a:stretch>
              </p:blipFill>
              <p:spPr>
                <a:xfrm>
                  <a:off x="6880762" y="2243912"/>
                  <a:ext cx="105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92" name="Freihand 191">
                  <a:extLst>
                    <a:ext uri="{FF2B5EF4-FFF2-40B4-BE49-F238E27FC236}">
                      <a16:creationId xmlns:a16="http://schemas.microsoft.com/office/drawing/2014/main" id="{A77491BC-62CC-45DB-990D-F0B96511C79A}"/>
                    </a:ext>
                  </a:extLst>
                </p14:cNvPr>
                <p14:cNvContentPartPr/>
                <p14:nvPr/>
              </p14:nvContentPartPr>
              <p14:xfrm>
                <a:off x="6888322" y="2208272"/>
                <a:ext cx="169920" cy="50760"/>
              </p14:xfrm>
            </p:contentPart>
          </mc:Choice>
          <mc:Fallback xmlns="">
            <p:pic>
              <p:nvPicPr>
                <p:cNvPr id="192" name="Freihand 191">
                  <a:extLst>
                    <a:ext uri="{FF2B5EF4-FFF2-40B4-BE49-F238E27FC236}">
                      <a16:creationId xmlns:a16="http://schemas.microsoft.com/office/drawing/2014/main" id="{A77491BC-62CC-45DB-990D-F0B96511C79A}"/>
                    </a:ext>
                  </a:extLst>
                </p:cNvPr>
                <p:cNvPicPr/>
                <p:nvPr/>
              </p:nvPicPr>
              <p:blipFill>
                <a:blip r:embed="rId749"/>
                <a:stretch>
                  <a:fillRect/>
                </a:stretch>
              </p:blipFill>
              <p:spPr>
                <a:xfrm>
                  <a:off x="6884002" y="2203952"/>
                  <a:ext cx="178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93" name="Freihand 192">
                  <a:extLst>
                    <a:ext uri="{FF2B5EF4-FFF2-40B4-BE49-F238E27FC236}">
                      <a16:creationId xmlns:a16="http://schemas.microsoft.com/office/drawing/2014/main" id="{D898138F-2A10-4BBE-9895-450C92DFF481}"/>
                    </a:ext>
                  </a:extLst>
                </p14:cNvPr>
                <p14:cNvContentPartPr/>
                <p14:nvPr/>
              </p14:nvContentPartPr>
              <p14:xfrm>
                <a:off x="7064362" y="2241752"/>
                <a:ext cx="69480" cy="133560"/>
              </p14:xfrm>
            </p:contentPart>
          </mc:Choice>
          <mc:Fallback xmlns="">
            <p:pic>
              <p:nvPicPr>
                <p:cNvPr id="193" name="Freihand 192">
                  <a:extLst>
                    <a:ext uri="{FF2B5EF4-FFF2-40B4-BE49-F238E27FC236}">
                      <a16:creationId xmlns:a16="http://schemas.microsoft.com/office/drawing/2014/main" id="{D898138F-2A10-4BBE-9895-450C92DFF481}"/>
                    </a:ext>
                  </a:extLst>
                </p:cNvPr>
                <p:cNvPicPr/>
                <p:nvPr/>
              </p:nvPicPr>
              <p:blipFill>
                <a:blip r:embed="rId751"/>
                <a:stretch>
                  <a:fillRect/>
                </a:stretch>
              </p:blipFill>
              <p:spPr>
                <a:xfrm>
                  <a:off x="7060042" y="2237432"/>
                  <a:ext cx="78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94" name="Freihand 193">
                  <a:extLst>
                    <a:ext uri="{FF2B5EF4-FFF2-40B4-BE49-F238E27FC236}">
                      <a16:creationId xmlns:a16="http://schemas.microsoft.com/office/drawing/2014/main" id="{9ED0F94B-CCF3-4896-9B0D-48CA8A2B529A}"/>
                    </a:ext>
                  </a:extLst>
                </p14:cNvPr>
                <p14:cNvContentPartPr/>
                <p14:nvPr/>
              </p14:nvContentPartPr>
              <p14:xfrm>
                <a:off x="7210522" y="2241752"/>
                <a:ext cx="95400" cy="102960"/>
              </p14:xfrm>
            </p:contentPart>
          </mc:Choice>
          <mc:Fallback xmlns="">
            <p:pic>
              <p:nvPicPr>
                <p:cNvPr id="194" name="Freihand 193">
                  <a:extLst>
                    <a:ext uri="{FF2B5EF4-FFF2-40B4-BE49-F238E27FC236}">
                      <a16:creationId xmlns:a16="http://schemas.microsoft.com/office/drawing/2014/main" id="{9ED0F94B-CCF3-4896-9B0D-48CA8A2B529A}"/>
                    </a:ext>
                  </a:extLst>
                </p:cNvPr>
                <p:cNvPicPr/>
                <p:nvPr/>
              </p:nvPicPr>
              <p:blipFill>
                <a:blip r:embed="rId753"/>
                <a:stretch>
                  <a:fillRect/>
                </a:stretch>
              </p:blipFill>
              <p:spPr>
                <a:xfrm>
                  <a:off x="7206202" y="2237432"/>
                  <a:ext cx="104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201" name="Freihand 200">
                  <a:extLst>
                    <a:ext uri="{FF2B5EF4-FFF2-40B4-BE49-F238E27FC236}">
                      <a16:creationId xmlns:a16="http://schemas.microsoft.com/office/drawing/2014/main" id="{842E8DF4-68A4-4C53-AB57-CE61EDCCA00F}"/>
                    </a:ext>
                  </a:extLst>
                </p14:cNvPr>
                <p14:cNvContentPartPr/>
                <p14:nvPr/>
              </p14:nvContentPartPr>
              <p14:xfrm>
                <a:off x="7388362" y="2192432"/>
                <a:ext cx="70560" cy="63720"/>
              </p14:xfrm>
            </p:contentPart>
          </mc:Choice>
          <mc:Fallback xmlns="">
            <p:pic>
              <p:nvPicPr>
                <p:cNvPr id="201" name="Freihand 200">
                  <a:extLst>
                    <a:ext uri="{FF2B5EF4-FFF2-40B4-BE49-F238E27FC236}">
                      <a16:creationId xmlns:a16="http://schemas.microsoft.com/office/drawing/2014/main" id="{842E8DF4-68A4-4C53-AB57-CE61EDCCA00F}"/>
                    </a:ext>
                  </a:extLst>
                </p:cNvPr>
                <p:cNvPicPr/>
                <p:nvPr/>
              </p:nvPicPr>
              <p:blipFill>
                <a:blip r:embed="rId755"/>
                <a:stretch>
                  <a:fillRect/>
                </a:stretch>
              </p:blipFill>
              <p:spPr>
                <a:xfrm>
                  <a:off x="7384042" y="2188112"/>
                  <a:ext cx="79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202" name="Freihand 201">
                  <a:extLst>
                    <a:ext uri="{FF2B5EF4-FFF2-40B4-BE49-F238E27FC236}">
                      <a16:creationId xmlns:a16="http://schemas.microsoft.com/office/drawing/2014/main" id="{2F7EFD50-91C2-4CE1-A9A1-FECB556B3D73}"/>
                    </a:ext>
                  </a:extLst>
                </p14:cNvPr>
                <p14:cNvContentPartPr/>
                <p14:nvPr/>
              </p14:nvContentPartPr>
              <p14:xfrm>
                <a:off x="7435882" y="2206472"/>
                <a:ext cx="20880" cy="77760"/>
              </p14:xfrm>
            </p:contentPart>
          </mc:Choice>
          <mc:Fallback xmlns="">
            <p:pic>
              <p:nvPicPr>
                <p:cNvPr id="202" name="Freihand 201">
                  <a:extLst>
                    <a:ext uri="{FF2B5EF4-FFF2-40B4-BE49-F238E27FC236}">
                      <a16:creationId xmlns:a16="http://schemas.microsoft.com/office/drawing/2014/main" id="{2F7EFD50-91C2-4CE1-A9A1-FECB556B3D73}"/>
                    </a:ext>
                  </a:extLst>
                </p:cNvPr>
                <p:cNvPicPr/>
                <p:nvPr/>
              </p:nvPicPr>
              <p:blipFill>
                <a:blip r:embed="rId757"/>
                <a:stretch>
                  <a:fillRect/>
                </a:stretch>
              </p:blipFill>
              <p:spPr>
                <a:xfrm>
                  <a:off x="7431562" y="2202152"/>
                  <a:ext cx="2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203" name="Freihand 202">
                  <a:extLst>
                    <a:ext uri="{FF2B5EF4-FFF2-40B4-BE49-F238E27FC236}">
                      <a16:creationId xmlns:a16="http://schemas.microsoft.com/office/drawing/2014/main" id="{C6EDE59C-6674-41A2-9F03-FEC17AACBEC5}"/>
                    </a:ext>
                  </a:extLst>
                </p14:cNvPr>
                <p14:cNvContentPartPr/>
                <p14:nvPr/>
              </p14:nvContentPartPr>
              <p14:xfrm>
                <a:off x="7332922" y="2128712"/>
                <a:ext cx="198000" cy="231480"/>
              </p14:xfrm>
            </p:contentPart>
          </mc:Choice>
          <mc:Fallback xmlns="">
            <p:pic>
              <p:nvPicPr>
                <p:cNvPr id="203" name="Freihand 202">
                  <a:extLst>
                    <a:ext uri="{FF2B5EF4-FFF2-40B4-BE49-F238E27FC236}">
                      <a16:creationId xmlns:a16="http://schemas.microsoft.com/office/drawing/2014/main" id="{C6EDE59C-6674-41A2-9F03-FEC17AACBEC5}"/>
                    </a:ext>
                  </a:extLst>
                </p:cNvPr>
                <p:cNvPicPr/>
                <p:nvPr/>
              </p:nvPicPr>
              <p:blipFill>
                <a:blip r:embed="rId759"/>
                <a:stretch>
                  <a:fillRect/>
                </a:stretch>
              </p:blipFill>
              <p:spPr>
                <a:xfrm>
                  <a:off x="7328602" y="2124392"/>
                  <a:ext cx="206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19" name="Freihand 518">
                  <a:extLst>
                    <a:ext uri="{FF2B5EF4-FFF2-40B4-BE49-F238E27FC236}">
                      <a16:creationId xmlns:a16="http://schemas.microsoft.com/office/drawing/2014/main" id="{4B431D27-F6CB-47FA-B731-1248B158C4AC}"/>
                    </a:ext>
                  </a:extLst>
                </p14:cNvPr>
                <p14:cNvContentPartPr/>
                <p14:nvPr/>
              </p14:nvContentPartPr>
              <p14:xfrm>
                <a:off x="6165082" y="2067152"/>
                <a:ext cx="514800" cy="21600"/>
              </p14:xfrm>
            </p:contentPart>
          </mc:Choice>
          <mc:Fallback xmlns="">
            <p:pic>
              <p:nvPicPr>
                <p:cNvPr id="519" name="Freihand 518">
                  <a:extLst>
                    <a:ext uri="{FF2B5EF4-FFF2-40B4-BE49-F238E27FC236}">
                      <a16:creationId xmlns:a16="http://schemas.microsoft.com/office/drawing/2014/main" id="{4B431D27-F6CB-47FA-B731-1248B158C4AC}"/>
                    </a:ext>
                  </a:extLst>
                </p:cNvPr>
                <p:cNvPicPr/>
                <p:nvPr/>
              </p:nvPicPr>
              <p:blipFill>
                <a:blip r:embed="rId761"/>
                <a:stretch>
                  <a:fillRect/>
                </a:stretch>
              </p:blipFill>
              <p:spPr>
                <a:xfrm>
                  <a:off x="6160762" y="2062832"/>
                  <a:ext cx="523440" cy="30240"/>
                </a:xfrm>
                <a:prstGeom prst="rect">
                  <a:avLst/>
                </a:prstGeom>
              </p:spPr>
            </p:pic>
          </mc:Fallback>
        </mc:AlternateContent>
      </p:grpSp>
      <p:grpSp>
        <p:nvGrpSpPr>
          <p:cNvPr id="522" name="Gruppieren 521">
            <a:extLst>
              <a:ext uri="{FF2B5EF4-FFF2-40B4-BE49-F238E27FC236}">
                <a16:creationId xmlns:a16="http://schemas.microsoft.com/office/drawing/2014/main" id="{F1BA19F7-A7D0-4D7F-A7DB-F8274FC92972}"/>
              </a:ext>
            </a:extLst>
          </p:cNvPr>
          <p:cNvGrpSpPr/>
          <p:nvPr/>
        </p:nvGrpSpPr>
        <p:grpSpPr>
          <a:xfrm>
            <a:off x="7689322" y="1763672"/>
            <a:ext cx="1398960" cy="644760"/>
            <a:chOff x="7689322" y="1763672"/>
            <a:chExt cx="1398960" cy="644760"/>
          </a:xfrm>
        </p:grpSpPr>
        <mc:AlternateContent xmlns:mc="http://schemas.openxmlformats.org/markup-compatibility/2006" xmlns:p14="http://schemas.microsoft.com/office/powerpoint/2010/main">
          <mc:Choice Requires="p14">
            <p:contentPart p14:bwMode="auto" r:id="rId762">
              <p14:nvContentPartPr>
                <p14:cNvPr id="239" name="Freihand 238">
                  <a:extLst>
                    <a:ext uri="{FF2B5EF4-FFF2-40B4-BE49-F238E27FC236}">
                      <a16:creationId xmlns:a16="http://schemas.microsoft.com/office/drawing/2014/main" id="{0D49AE2D-8F6C-4858-93B3-E0E27FFD8B64}"/>
                    </a:ext>
                  </a:extLst>
                </p14:cNvPr>
                <p14:cNvContentPartPr/>
                <p14:nvPr/>
              </p14:nvContentPartPr>
              <p14:xfrm>
                <a:off x="7692562" y="1881752"/>
                <a:ext cx="122040" cy="119880"/>
              </p14:xfrm>
            </p:contentPart>
          </mc:Choice>
          <mc:Fallback xmlns="">
            <p:pic>
              <p:nvPicPr>
                <p:cNvPr id="239" name="Freihand 238">
                  <a:extLst>
                    <a:ext uri="{FF2B5EF4-FFF2-40B4-BE49-F238E27FC236}">
                      <a16:creationId xmlns:a16="http://schemas.microsoft.com/office/drawing/2014/main" id="{0D49AE2D-8F6C-4858-93B3-E0E27FFD8B64}"/>
                    </a:ext>
                  </a:extLst>
                </p:cNvPr>
                <p:cNvPicPr/>
                <p:nvPr/>
              </p:nvPicPr>
              <p:blipFill>
                <a:blip r:embed="rId763"/>
                <a:stretch>
                  <a:fillRect/>
                </a:stretch>
              </p:blipFill>
              <p:spPr>
                <a:xfrm>
                  <a:off x="7688242" y="1877432"/>
                  <a:ext cx="130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240" name="Freihand 239">
                  <a:extLst>
                    <a:ext uri="{FF2B5EF4-FFF2-40B4-BE49-F238E27FC236}">
                      <a16:creationId xmlns:a16="http://schemas.microsoft.com/office/drawing/2014/main" id="{3240E2CE-6749-4B24-8ED2-51087A0B9330}"/>
                    </a:ext>
                  </a:extLst>
                </p14:cNvPr>
                <p14:cNvContentPartPr/>
                <p14:nvPr/>
              </p14:nvContentPartPr>
              <p14:xfrm>
                <a:off x="7845922" y="1893632"/>
                <a:ext cx="69480" cy="98640"/>
              </p14:xfrm>
            </p:contentPart>
          </mc:Choice>
          <mc:Fallback xmlns="">
            <p:pic>
              <p:nvPicPr>
                <p:cNvPr id="240" name="Freihand 239">
                  <a:extLst>
                    <a:ext uri="{FF2B5EF4-FFF2-40B4-BE49-F238E27FC236}">
                      <a16:creationId xmlns:a16="http://schemas.microsoft.com/office/drawing/2014/main" id="{3240E2CE-6749-4B24-8ED2-51087A0B9330}"/>
                    </a:ext>
                  </a:extLst>
                </p:cNvPr>
                <p:cNvPicPr/>
                <p:nvPr/>
              </p:nvPicPr>
              <p:blipFill>
                <a:blip r:embed="rId765"/>
                <a:stretch>
                  <a:fillRect/>
                </a:stretch>
              </p:blipFill>
              <p:spPr>
                <a:xfrm>
                  <a:off x="7841602" y="1889312"/>
                  <a:ext cx="78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241" name="Freihand 240">
                  <a:extLst>
                    <a:ext uri="{FF2B5EF4-FFF2-40B4-BE49-F238E27FC236}">
                      <a16:creationId xmlns:a16="http://schemas.microsoft.com/office/drawing/2014/main" id="{5921CD94-90AD-423B-8D96-ADB66B5505D9}"/>
                    </a:ext>
                  </a:extLst>
                </p14:cNvPr>
                <p14:cNvContentPartPr/>
                <p14:nvPr/>
              </p14:nvContentPartPr>
              <p14:xfrm>
                <a:off x="7938802" y="1863392"/>
                <a:ext cx="56880" cy="103680"/>
              </p14:xfrm>
            </p:contentPart>
          </mc:Choice>
          <mc:Fallback xmlns="">
            <p:pic>
              <p:nvPicPr>
                <p:cNvPr id="241" name="Freihand 240">
                  <a:extLst>
                    <a:ext uri="{FF2B5EF4-FFF2-40B4-BE49-F238E27FC236}">
                      <a16:creationId xmlns:a16="http://schemas.microsoft.com/office/drawing/2014/main" id="{5921CD94-90AD-423B-8D96-ADB66B5505D9}"/>
                    </a:ext>
                  </a:extLst>
                </p:cNvPr>
                <p:cNvPicPr/>
                <p:nvPr/>
              </p:nvPicPr>
              <p:blipFill>
                <a:blip r:embed="rId767"/>
                <a:stretch>
                  <a:fillRect/>
                </a:stretch>
              </p:blipFill>
              <p:spPr>
                <a:xfrm>
                  <a:off x="7934482" y="1859072"/>
                  <a:ext cx="65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42" name="Freihand 241">
                  <a:extLst>
                    <a:ext uri="{FF2B5EF4-FFF2-40B4-BE49-F238E27FC236}">
                      <a16:creationId xmlns:a16="http://schemas.microsoft.com/office/drawing/2014/main" id="{69CB03CD-6DE8-4399-B1F9-DA0AEECAF796}"/>
                    </a:ext>
                  </a:extLst>
                </p14:cNvPr>
                <p14:cNvContentPartPr/>
                <p14:nvPr/>
              </p14:nvContentPartPr>
              <p14:xfrm>
                <a:off x="7952842" y="1919552"/>
                <a:ext cx="51120" cy="121320"/>
              </p14:xfrm>
            </p:contentPart>
          </mc:Choice>
          <mc:Fallback xmlns="">
            <p:pic>
              <p:nvPicPr>
                <p:cNvPr id="242" name="Freihand 241">
                  <a:extLst>
                    <a:ext uri="{FF2B5EF4-FFF2-40B4-BE49-F238E27FC236}">
                      <a16:creationId xmlns:a16="http://schemas.microsoft.com/office/drawing/2014/main" id="{69CB03CD-6DE8-4399-B1F9-DA0AEECAF796}"/>
                    </a:ext>
                  </a:extLst>
                </p:cNvPr>
                <p:cNvPicPr/>
                <p:nvPr/>
              </p:nvPicPr>
              <p:blipFill>
                <a:blip r:embed="rId769"/>
                <a:stretch>
                  <a:fillRect/>
                </a:stretch>
              </p:blipFill>
              <p:spPr>
                <a:xfrm>
                  <a:off x="7948522" y="1915232"/>
                  <a:ext cx="59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43" name="Freihand 242">
                  <a:extLst>
                    <a:ext uri="{FF2B5EF4-FFF2-40B4-BE49-F238E27FC236}">
                      <a16:creationId xmlns:a16="http://schemas.microsoft.com/office/drawing/2014/main" id="{0CCADAC7-3B87-418F-999E-77030912CA44}"/>
                    </a:ext>
                  </a:extLst>
                </p14:cNvPr>
                <p14:cNvContentPartPr/>
                <p14:nvPr/>
              </p14:nvContentPartPr>
              <p14:xfrm>
                <a:off x="8008642" y="1975352"/>
                <a:ext cx="6840" cy="55800"/>
              </p14:xfrm>
            </p:contentPart>
          </mc:Choice>
          <mc:Fallback xmlns="">
            <p:pic>
              <p:nvPicPr>
                <p:cNvPr id="243" name="Freihand 242">
                  <a:extLst>
                    <a:ext uri="{FF2B5EF4-FFF2-40B4-BE49-F238E27FC236}">
                      <a16:creationId xmlns:a16="http://schemas.microsoft.com/office/drawing/2014/main" id="{0CCADAC7-3B87-418F-999E-77030912CA44}"/>
                    </a:ext>
                  </a:extLst>
                </p:cNvPr>
                <p:cNvPicPr/>
                <p:nvPr/>
              </p:nvPicPr>
              <p:blipFill>
                <a:blip r:embed="rId771"/>
                <a:stretch>
                  <a:fillRect/>
                </a:stretch>
              </p:blipFill>
              <p:spPr>
                <a:xfrm>
                  <a:off x="8004322" y="1971032"/>
                  <a:ext cx="15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44" name="Freihand 243">
                  <a:extLst>
                    <a:ext uri="{FF2B5EF4-FFF2-40B4-BE49-F238E27FC236}">
                      <a16:creationId xmlns:a16="http://schemas.microsoft.com/office/drawing/2014/main" id="{11995381-D75C-480C-B6AA-102228DDF6A4}"/>
                    </a:ext>
                  </a:extLst>
                </p14:cNvPr>
                <p14:cNvContentPartPr/>
                <p14:nvPr/>
              </p14:nvContentPartPr>
              <p14:xfrm>
                <a:off x="8065882" y="1894712"/>
                <a:ext cx="64440" cy="67680"/>
              </p14:xfrm>
            </p:contentPart>
          </mc:Choice>
          <mc:Fallback xmlns="">
            <p:pic>
              <p:nvPicPr>
                <p:cNvPr id="244" name="Freihand 243">
                  <a:extLst>
                    <a:ext uri="{FF2B5EF4-FFF2-40B4-BE49-F238E27FC236}">
                      <a16:creationId xmlns:a16="http://schemas.microsoft.com/office/drawing/2014/main" id="{11995381-D75C-480C-B6AA-102228DDF6A4}"/>
                    </a:ext>
                  </a:extLst>
                </p:cNvPr>
                <p:cNvPicPr/>
                <p:nvPr/>
              </p:nvPicPr>
              <p:blipFill>
                <a:blip r:embed="rId773"/>
                <a:stretch>
                  <a:fillRect/>
                </a:stretch>
              </p:blipFill>
              <p:spPr>
                <a:xfrm>
                  <a:off x="8061562" y="1890392"/>
                  <a:ext cx="7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45" name="Freihand 244">
                  <a:extLst>
                    <a:ext uri="{FF2B5EF4-FFF2-40B4-BE49-F238E27FC236}">
                      <a16:creationId xmlns:a16="http://schemas.microsoft.com/office/drawing/2014/main" id="{526FF13A-E320-47D9-A47E-A87A77416811}"/>
                    </a:ext>
                  </a:extLst>
                </p14:cNvPr>
                <p14:cNvContentPartPr/>
                <p14:nvPr/>
              </p14:nvContentPartPr>
              <p14:xfrm>
                <a:off x="8137882" y="1859792"/>
                <a:ext cx="70920" cy="153720"/>
              </p14:xfrm>
            </p:contentPart>
          </mc:Choice>
          <mc:Fallback xmlns="">
            <p:pic>
              <p:nvPicPr>
                <p:cNvPr id="245" name="Freihand 244">
                  <a:extLst>
                    <a:ext uri="{FF2B5EF4-FFF2-40B4-BE49-F238E27FC236}">
                      <a16:creationId xmlns:a16="http://schemas.microsoft.com/office/drawing/2014/main" id="{526FF13A-E320-47D9-A47E-A87A77416811}"/>
                    </a:ext>
                  </a:extLst>
                </p:cNvPr>
                <p:cNvPicPr/>
                <p:nvPr/>
              </p:nvPicPr>
              <p:blipFill>
                <a:blip r:embed="rId775"/>
                <a:stretch>
                  <a:fillRect/>
                </a:stretch>
              </p:blipFill>
              <p:spPr>
                <a:xfrm>
                  <a:off x="8133562" y="1855472"/>
                  <a:ext cx="79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61" name="Freihand 260">
                  <a:extLst>
                    <a:ext uri="{FF2B5EF4-FFF2-40B4-BE49-F238E27FC236}">
                      <a16:creationId xmlns:a16="http://schemas.microsoft.com/office/drawing/2014/main" id="{4EC3E519-6745-4EBA-8610-245741819197}"/>
                    </a:ext>
                  </a:extLst>
                </p14:cNvPr>
                <p14:cNvContentPartPr/>
                <p14:nvPr/>
              </p14:nvContentPartPr>
              <p14:xfrm>
                <a:off x="8227882" y="1817312"/>
                <a:ext cx="47160" cy="79560"/>
              </p14:xfrm>
            </p:contentPart>
          </mc:Choice>
          <mc:Fallback xmlns="">
            <p:pic>
              <p:nvPicPr>
                <p:cNvPr id="261" name="Freihand 260">
                  <a:extLst>
                    <a:ext uri="{FF2B5EF4-FFF2-40B4-BE49-F238E27FC236}">
                      <a16:creationId xmlns:a16="http://schemas.microsoft.com/office/drawing/2014/main" id="{4EC3E519-6745-4EBA-8610-245741819197}"/>
                    </a:ext>
                  </a:extLst>
                </p:cNvPr>
                <p:cNvPicPr/>
                <p:nvPr/>
              </p:nvPicPr>
              <p:blipFill>
                <a:blip r:embed="rId777"/>
                <a:stretch>
                  <a:fillRect/>
                </a:stretch>
              </p:blipFill>
              <p:spPr>
                <a:xfrm>
                  <a:off x="8223562" y="1812992"/>
                  <a:ext cx="55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62" name="Freihand 261">
                  <a:extLst>
                    <a:ext uri="{FF2B5EF4-FFF2-40B4-BE49-F238E27FC236}">
                      <a16:creationId xmlns:a16="http://schemas.microsoft.com/office/drawing/2014/main" id="{80D2F0DB-DDFC-4541-9AF8-FA081B1339E5}"/>
                    </a:ext>
                  </a:extLst>
                </p14:cNvPr>
                <p14:cNvContentPartPr/>
                <p14:nvPr/>
              </p14:nvContentPartPr>
              <p14:xfrm>
                <a:off x="8220682" y="1813712"/>
                <a:ext cx="65160" cy="4320"/>
              </p14:xfrm>
            </p:contentPart>
          </mc:Choice>
          <mc:Fallback xmlns="">
            <p:pic>
              <p:nvPicPr>
                <p:cNvPr id="262" name="Freihand 261">
                  <a:extLst>
                    <a:ext uri="{FF2B5EF4-FFF2-40B4-BE49-F238E27FC236}">
                      <a16:creationId xmlns:a16="http://schemas.microsoft.com/office/drawing/2014/main" id="{80D2F0DB-DDFC-4541-9AF8-FA081B1339E5}"/>
                    </a:ext>
                  </a:extLst>
                </p:cNvPr>
                <p:cNvPicPr/>
                <p:nvPr/>
              </p:nvPicPr>
              <p:blipFill>
                <a:blip r:embed="rId779"/>
                <a:stretch>
                  <a:fillRect/>
                </a:stretch>
              </p:blipFill>
              <p:spPr>
                <a:xfrm>
                  <a:off x="8216362" y="1809392"/>
                  <a:ext cx="73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63" name="Freihand 262">
                  <a:extLst>
                    <a:ext uri="{FF2B5EF4-FFF2-40B4-BE49-F238E27FC236}">
                      <a16:creationId xmlns:a16="http://schemas.microsoft.com/office/drawing/2014/main" id="{D6F5151A-801F-4D7C-8C8F-67FCC51BD426}"/>
                    </a:ext>
                  </a:extLst>
                </p14:cNvPr>
                <p14:cNvContentPartPr/>
                <p14:nvPr/>
              </p14:nvContentPartPr>
              <p14:xfrm>
                <a:off x="8185042" y="1763672"/>
                <a:ext cx="106920" cy="161640"/>
              </p14:xfrm>
            </p:contentPart>
          </mc:Choice>
          <mc:Fallback xmlns="">
            <p:pic>
              <p:nvPicPr>
                <p:cNvPr id="263" name="Freihand 262">
                  <a:extLst>
                    <a:ext uri="{FF2B5EF4-FFF2-40B4-BE49-F238E27FC236}">
                      <a16:creationId xmlns:a16="http://schemas.microsoft.com/office/drawing/2014/main" id="{D6F5151A-801F-4D7C-8C8F-67FCC51BD426}"/>
                    </a:ext>
                  </a:extLst>
                </p:cNvPr>
                <p:cNvPicPr/>
                <p:nvPr/>
              </p:nvPicPr>
              <p:blipFill>
                <a:blip r:embed="rId781"/>
                <a:stretch>
                  <a:fillRect/>
                </a:stretch>
              </p:blipFill>
              <p:spPr>
                <a:xfrm>
                  <a:off x="8180722" y="1759352"/>
                  <a:ext cx="115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34" name="Freihand 333">
                  <a:extLst>
                    <a:ext uri="{FF2B5EF4-FFF2-40B4-BE49-F238E27FC236}">
                      <a16:creationId xmlns:a16="http://schemas.microsoft.com/office/drawing/2014/main" id="{71C2B70D-7E00-47D3-8CEA-C47ECDD78982}"/>
                    </a:ext>
                  </a:extLst>
                </p14:cNvPr>
                <p14:cNvContentPartPr/>
                <p14:nvPr/>
              </p14:nvContentPartPr>
              <p14:xfrm>
                <a:off x="8407882" y="1865552"/>
                <a:ext cx="71640" cy="104040"/>
              </p14:xfrm>
            </p:contentPart>
          </mc:Choice>
          <mc:Fallback xmlns="">
            <p:pic>
              <p:nvPicPr>
                <p:cNvPr id="334" name="Freihand 333">
                  <a:extLst>
                    <a:ext uri="{FF2B5EF4-FFF2-40B4-BE49-F238E27FC236}">
                      <a16:creationId xmlns:a16="http://schemas.microsoft.com/office/drawing/2014/main" id="{71C2B70D-7E00-47D3-8CEA-C47ECDD78982}"/>
                    </a:ext>
                  </a:extLst>
                </p:cNvPr>
                <p:cNvPicPr/>
                <p:nvPr/>
              </p:nvPicPr>
              <p:blipFill>
                <a:blip r:embed="rId783"/>
                <a:stretch>
                  <a:fillRect/>
                </a:stretch>
              </p:blipFill>
              <p:spPr>
                <a:xfrm>
                  <a:off x="8403562" y="1861232"/>
                  <a:ext cx="80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35" name="Freihand 334">
                  <a:extLst>
                    <a:ext uri="{FF2B5EF4-FFF2-40B4-BE49-F238E27FC236}">
                      <a16:creationId xmlns:a16="http://schemas.microsoft.com/office/drawing/2014/main" id="{6D160B04-54BA-4CEE-8841-E80EE8D71830}"/>
                    </a:ext>
                  </a:extLst>
                </p14:cNvPr>
                <p14:cNvContentPartPr/>
                <p14:nvPr/>
              </p14:nvContentPartPr>
              <p14:xfrm>
                <a:off x="8444602" y="1906952"/>
                <a:ext cx="77400" cy="114480"/>
              </p14:xfrm>
            </p:contentPart>
          </mc:Choice>
          <mc:Fallback xmlns="">
            <p:pic>
              <p:nvPicPr>
                <p:cNvPr id="335" name="Freihand 334">
                  <a:extLst>
                    <a:ext uri="{FF2B5EF4-FFF2-40B4-BE49-F238E27FC236}">
                      <a16:creationId xmlns:a16="http://schemas.microsoft.com/office/drawing/2014/main" id="{6D160B04-54BA-4CEE-8841-E80EE8D71830}"/>
                    </a:ext>
                  </a:extLst>
                </p:cNvPr>
                <p:cNvPicPr/>
                <p:nvPr/>
              </p:nvPicPr>
              <p:blipFill>
                <a:blip r:embed="rId785"/>
                <a:stretch>
                  <a:fillRect/>
                </a:stretch>
              </p:blipFill>
              <p:spPr>
                <a:xfrm>
                  <a:off x="8440282" y="1902632"/>
                  <a:ext cx="86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36" name="Freihand 335">
                  <a:extLst>
                    <a:ext uri="{FF2B5EF4-FFF2-40B4-BE49-F238E27FC236}">
                      <a16:creationId xmlns:a16="http://schemas.microsoft.com/office/drawing/2014/main" id="{E3A6136A-5FC2-4630-AE5E-414880EE58FB}"/>
                    </a:ext>
                  </a:extLst>
                </p14:cNvPr>
                <p14:cNvContentPartPr/>
                <p14:nvPr/>
              </p14:nvContentPartPr>
              <p14:xfrm>
                <a:off x="8580322" y="1891832"/>
                <a:ext cx="74160" cy="84240"/>
              </p14:xfrm>
            </p:contentPart>
          </mc:Choice>
          <mc:Fallback xmlns="">
            <p:pic>
              <p:nvPicPr>
                <p:cNvPr id="336" name="Freihand 335">
                  <a:extLst>
                    <a:ext uri="{FF2B5EF4-FFF2-40B4-BE49-F238E27FC236}">
                      <a16:creationId xmlns:a16="http://schemas.microsoft.com/office/drawing/2014/main" id="{E3A6136A-5FC2-4630-AE5E-414880EE58FB}"/>
                    </a:ext>
                  </a:extLst>
                </p:cNvPr>
                <p:cNvPicPr/>
                <p:nvPr/>
              </p:nvPicPr>
              <p:blipFill>
                <a:blip r:embed="rId787"/>
                <a:stretch>
                  <a:fillRect/>
                </a:stretch>
              </p:blipFill>
              <p:spPr>
                <a:xfrm>
                  <a:off x="8576002" y="1887512"/>
                  <a:ext cx="82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37" name="Freihand 336">
                  <a:extLst>
                    <a:ext uri="{FF2B5EF4-FFF2-40B4-BE49-F238E27FC236}">
                      <a16:creationId xmlns:a16="http://schemas.microsoft.com/office/drawing/2014/main" id="{1E465E83-4A1C-4B2C-A742-938D44DF67AA}"/>
                    </a:ext>
                  </a:extLst>
                </p14:cNvPr>
                <p14:cNvContentPartPr/>
                <p14:nvPr/>
              </p14:nvContentPartPr>
              <p14:xfrm>
                <a:off x="8670322" y="1882112"/>
                <a:ext cx="66240" cy="122400"/>
              </p14:xfrm>
            </p:contentPart>
          </mc:Choice>
          <mc:Fallback xmlns="">
            <p:pic>
              <p:nvPicPr>
                <p:cNvPr id="337" name="Freihand 336">
                  <a:extLst>
                    <a:ext uri="{FF2B5EF4-FFF2-40B4-BE49-F238E27FC236}">
                      <a16:creationId xmlns:a16="http://schemas.microsoft.com/office/drawing/2014/main" id="{1E465E83-4A1C-4B2C-A742-938D44DF67AA}"/>
                    </a:ext>
                  </a:extLst>
                </p:cNvPr>
                <p:cNvPicPr/>
                <p:nvPr/>
              </p:nvPicPr>
              <p:blipFill>
                <a:blip r:embed="rId789"/>
                <a:stretch>
                  <a:fillRect/>
                </a:stretch>
              </p:blipFill>
              <p:spPr>
                <a:xfrm>
                  <a:off x="8666002" y="1877792"/>
                  <a:ext cx="74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38" name="Freihand 337">
                  <a:extLst>
                    <a:ext uri="{FF2B5EF4-FFF2-40B4-BE49-F238E27FC236}">
                      <a16:creationId xmlns:a16="http://schemas.microsoft.com/office/drawing/2014/main" id="{6BACDB7E-9C71-4F5F-8A73-17215DEE0757}"/>
                    </a:ext>
                  </a:extLst>
                </p14:cNvPr>
                <p14:cNvContentPartPr/>
                <p14:nvPr/>
              </p14:nvContentPartPr>
              <p14:xfrm>
                <a:off x="8828722" y="1897592"/>
                <a:ext cx="48600" cy="88920"/>
              </p14:xfrm>
            </p:contentPart>
          </mc:Choice>
          <mc:Fallback xmlns="">
            <p:pic>
              <p:nvPicPr>
                <p:cNvPr id="338" name="Freihand 337">
                  <a:extLst>
                    <a:ext uri="{FF2B5EF4-FFF2-40B4-BE49-F238E27FC236}">
                      <a16:creationId xmlns:a16="http://schemas.microsoft.com/office/drawing/2014/main" id="{6BACDB7E-9C71-4F5F-8A73-17215DEE0757}"/>
                    </a:ext>
                  </a:extLst>
                </p:cNvPr>
                <p:cNvPicPr/>
                <p:nvPr/>
              </p:nvPicPr>
              <p:blipFill>
                <a:blip r:embed="rId791"/>
                <a:stretch>
                  <a:fillRect/>
                </a:stretch>
              </p:blipFill>
              <p:spPr>
                <a:xfrm>
                  <a:off x="8824402" y="1893272"/>
                  <a:ext cx="57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339" name="Freihand 338">
                  <a:extLst>
                    <a:ext uri="{FF2B5EF4-FFF2-40B4-BE49-F238E27FC236}">
                      <a16:creationId xmlns:a16="http://schemas.microsoft.com/office/drawing/2014/main" id="{187C8EE8-0E4A-438A-A16F-1A16B36B1563}"/>
                    </a:ext>
                  </a:extLst>
                </p14:cNvPr>
                <p14:cNvContentPartPr/>
                <p14:nvPr/>
              </p14:nvContentPartPr>
              <p14:xfrm>
                <a:off x="8757082" y="1852232"/>
                <a:ext cx="79560" cy="48960"/>
              </p14:xfrm>
            </p:contentPart>
          </mc:Choice>
          <mc:Fallback xmlns="">
            <p:pic>
              <p:nvPicPr>
                <p:cNvPr id="339" name="Freihand 338">
                  <a:extLst>
                    <a:ext uri="{FF2B5EF4-FFF2-40B4-BE49-F238E27FC236}">
                      <a16:creationId xmlns:a16="http://schemas.microsoft.com/office/drawing/2014/main" id="{187C8EE8-0E4A-438A-A16F-1A16B36B1563}"/>
                    </a:ext>
                  </a:extLst>
                </p:cNvPr>
                <p:cNvPicPr/>
                <p:nvPr/>
              </p:nvPicPr>
              <p:blipFill>
                <a:blip r:embed="rId793"/>
                <a:stretch>
                  <a:fillRect/>
                </a:stretch>
              </p:blipFill>
              <p:spPr>
                <a:xfrm>
                  <a:off x="8752762" y="1847912"/>
                  <a:ext cx="88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340" name="Freihand 339">
                  <a:extLst>
                    <a:ext uri="{FF2B5EF4-FFF2-40B4-BE49-F238E27FC236}">
                      <a16:creationId xmlns:a16="http://schemas.microsoft.com/office/drawing/2014/main" id="{041A369A-7A76-4C5C-A574-0660CCF7A876}"/>
                    </a:ext>
                  </a:extLst>
                </p14:cNvPr>
                <p14:cNvContentPartPr/>
                <p14:nvPr/>
              </p14:nvContentPartPr>
              <p14:xfrm>
                <a:off x="8844562" y="1943672"/>
                <a:ext cx="62640" cy="53640"/>
              </p14:xfrm>
            </p:contentPart>
          </mc:Choice>
          <mc:Fallback xmlns="">
            <p:pic>
              <p:nvPicPr>
                <p:cNvPr id="340" name="Freihand 339">
                  <a:extLst>
                    <a:ext uri="{FF2B5EF4-FFF2-40B4-BE49-F238E27FC236}">
                      <a16:creationId xmlns:a16="http://schemas.microsoft.com/office/drawing/2014/main" id="{041A369A-7A76-4C5C-A574-0660CCF7A876}"/>
                    </a:ext>
                  </a:extLst>
                </p:cNvPr>
                <p:cNvPicPr/>
                <p:nvPr/>
              </p:nvPicPr>
              <p:blipFill>
                <a:blip r:embed="rId795"/>
                <a:stretch>
                  <a:fillRect/>
                </a:stretch>
              </p:blipFill>
              <p:spPr>
                <a:xfrm>
                  <a:off x="8840242" y="1939352"/>
                  <a:ext cx="71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359" name="Freihand 358">
                  <a:extLst>
                    <a:ext uri="{FF2B5EF4-FFF2-40B4-BE49-F238E27FC236}">
                      <a16:creationId xmlns:a16="http://schemas.microsoft.com/office/drawing/2014/main" id="{BD48BE56-593F-4127-B1C8-1330D50863F7}"/>
                    </a:ext>
                  </a:extLst>
                </p14:cNvPr>
                <p14:cNvContentPartPr/>
                <p14:nvPr/>
              </p14:nvContentPartPr>
              <p14:xfrm>
                <a:off x="8954362" y="1787432"/>
                <a:ext cx="33120" cy="108000"/>
              </p14:xfrm>
            </p:contentPart>
          </mc:Choice>
          <mc:Fallback xmlns="">
            <p:pic>
              <p:nvPicPr>
                <p:cNvPr id="359" name="Freihand 358">
                  <a:extLst>
                    <a:ext uri="{FF2B5EF4-FFF2-40B4-BE49-F238E27FC236}">
                      <a16:creationId xmlns:a16="http://schemas.microsoft.com/office/drawing/2014/main" id="{BD48BE56-593F-4127-B1C8-1330D50863F7}"/>
                    </a:ext>
                  </a:extLst>
                </p:cNvPr>
                <p:cNvPicPr/>
                <p:nvPr/>
              </p:nvPicPr>
              <p:blipFill>
                <a:blip r:embed="rId797"/>
                <a:stretch>
                  <a:fillRect/>
                </a:stretch>
              </p:blipFill>
              <p:spPr>
                <a:xfrm>
                  <a:off x="8950042" y="1783112"/>
                  <a:ext cx="41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60" name="Freihand 359">
                  <a:extLst>
                    <a:ext uri="{FF2B5EF4-FFF2-40B4-BE49-F238E27FC236}">
                      <a16:creationId xmlns:a16="http://schemas.microsoft.com/office/drawing/2014/main" id="{8AEC801E-D903-4E9C-8BDA-61AFFFE19A27}"/>
                    </a:ext>
                  </a:extLst>
                </p14:cNvPr>
                <p14:cNvContentPartPr/>
                <p14:nvPr/>
              </p14:nvContentPartPr>
              <p14:xfrm>
                <a:off x="8949682" y="1819472"/>
                <a:ext cx="85680" cy="35280"/>
              </p14:xfrm>
            </p:contentPart>
          </mc:Choice>
          <mc:Fallback xmlns="">
            <p:pic>
              <p:nvPicPr>
                <p:cNvPr id="360" name="Freihand 359">
                  <a:extLst>
                    <a:ext uri="{FF2B5EF4-FFF2-40B4-BE49-F238E27FC236}">
                      <a16:creationId xmlns:a16="http://schemas.microsoft.com/office/drawing/2014/main" id="{8AEC801E-D903-4E9C-8BDA-61AFFFE19A27}"/>
                    </a:ext>
                  </a:extLst>
                </p:cNvPr>
                <p:cNvPicPr/>
                <p:nvPr/>
              </p:nvPicPr>
              <p:blipFill>
                <a:blip r:embed="rId799"/>
                <a:stretch>
                  <a:fillRect/>
                </a:stretch>
              </p:blipFill>
              <p:spPr>
                <a:xfrm>
                  <a:off x="8945362" y="1815152"/>
                  <a:ext cx="94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61" name="Freihand 360">
                  <a:extLst>
                    <a:ext uri="{FF2B5EF4-FFF2-40B4-BE49-F238E27FC236}">
                      <a16:creationId xmlns:a16="http://schemas.microsoft.com/office/drawing/2014/main" id="{02A3F99E-3706-4310-A93C-28FAD5BA06FF}"/>
                    </a:ext>
                  </a:extLst>
                </p14:cNvPr>
                <p14:cNvContentPartPr/>
                <p14:nvPr/>
              </p14:nvContentPartPr>
              <p14:xfrm>
                <a:off x="8887042" y="1774112"/>
                <a:ext cx="160200" cy="152280"/>
              </p14:xfrm>
            </p:contentPart>
          </mc:Choice>
          <mc:Fallback xmlns="">
            <p:pic>
              <p:nvPicPr>
                <p:cNvPr id="361" name="Freihand 360">
                  <a:extLst>
                    <a:ext uri="{FF2B5EF4-FFF2-40B4-BE49-F238E27FC236}">
                      <a16:creationId xmlns:a16="http://schemas.microsoft.com/office/drawing/2014/main" id="{02A3F99E-3706-4310-A93C-28FAD5BA06FF}"/>
                    </a:ext>
                  </a:extLst>
                </p:cNvPr>
                <p:cNvPicPr/>
                <p:nvPr/>
              </p:nvPicPr>
              <p:blipFill>
                <a:blip r:embed="rId801"/>
                <a:stretch>
                  <a:fillRect/>
                </a:stretch>
              </p:blipFill>
              <p:spPr>
                <a:xfrm>
                  <a:off x="8882722" y="1769792"/>
                  <a:ext cx="168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47" name="Freihand 246">
                  <a:extLst>
                    <a:ext uri="{FF2B5EF4-FFF2-40B4-BE49-F238E27FC236}">
                      <a16:creationId xmlns:a16="http://schemas.microsoft.com/office/drawing/2014/main" id="{355B1561-C26C-4ADC-860B-11BC98445B0B}"/>
                    </a:ext>
                  </a:extLst>
                </p14:cNvPr>
                <p14:cNvContentPartPr/>
                <p14:nvPr/>
              </p14:nvContentPartPr>
              <p14:xfrm>
                <a:off x="7689322" y="2215112"/>
                <a:ext cx="84240" cy="150480"/>
              </p14:xfrm>
            </p:contentPart>
          </mc:Choice>
          <mc:Fallback xmlns="">
            <p:pic>
              <p:nvPicPr>
                <p:cNvPr id="247" name="Freihand 246">
                  <a:extLst>
                    <a:ext uri="{FF2B5EF4-FFF2-40B4-BE49-F238E27FC236}">
                      <a16:creationId xmlns:a16="http://schemas.microsoft.com/office/drawing/2014/main" id="{355B1561-C26C-4ADC-860B-11BC98445B0B}"/>
                    </a:ext>
                  </a:extLst>
                </p:cNvPr>
                <p:cNvPicPr/>
                <p:nvPr/>
              </p:nvPicPr>
              <p:blipFill>
                <a:blip r:embed="rId803"/>
                <a:stretch>
                  <a:fillRect/>
                </a:stretch>
              </p:blipFill>
              <p:spPr>
                <a:xfrm>
                  <a:off x="7685002" y="2210792"/>
                  <a:ext cx="92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48" name="Freihand 247">
                  <a:extLst>
                    <a:ext uri="{FF2B5EF4-FFF2-40B4-BE49-F238E27FC236}">
                      <a16:creationId xmlns:a16="http://schemas.microsoft.com/office/drawing/2014/main" id="{BC53E7D1-CD45-4901-A13A-727C42809965}"/>
                    </a:ext>
                  </a:extLst>
                </p14:cNvPr>
                <p14:cNvContentPartPr/>
                <p14:nvPr/>
              </p14:nvContentPartPr>
              <p14:xfrm>
                <a:off x="7785802" y="2215832"/>
                <a:ext cx="73080" cy="119880"/>
              </p14:xfrm>
            </p:contentPart>
          </mc:Choice>
          <mc:Fallback xmlns="">
            <p:pic>
              <p:nvPicPr>
                <p:cNvPr id="248" name="Freihand 247">
                  <a:extLst>
                    <a:ext uri="{FF2B5EF4-FFF2-40B4-BE49-F238E27FC236}">
                      <a16:creationId xmlns:a16="http://schemas.microsoft.com/office/drawing/2014/main" id="{BC53E7D1-CD45-4901-A13A-727C42809965}"/>
                    </a:ext>
                  </a:extLst>
                </p:cNvPr>
                <p:cNvPicPr/>
                <p:nvPr/>
              </p:nvPicPr>
              <p:blipFill>
                <a:blip r:embed="rId805"/>
                <a:stretch>
                  <a:fillRect/>
                </a:stretch>
              </p:blipFill>
              <p:spPr>
                <a:xfrm>
                  <a:off x="7781482" y="2211512"/>
                  <a:ext cx="81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49" name="Freihand 248">
                  <a:extLst>
                    <a:ext uri="{FF2B5EF4-FFF2-40B4-BE49-F238E27FC236}">
                      <a16:creationId xmlns:a16="http://schemas.microsoft.com/office/drawing/2014/main" id="{4247D5C2-D9BB-47C2-8049-178110B754D4}"/>
                    </a:ext>
                  </a:extLst>
                </p14:cNvPr>
                <p14:cNvContentPartPr/>
                <p14:nvPr/>
              </p14:nvContentPartPr>
              <p14:xfrm>
                <a:off x="7877242" y="2241752"/>
                <a:ext cx="73440" cy="113760"/>
              </p14:xfrm>
            </p:contentPart>
          </mc:Choice>
          <mc:Fallback xmlns="">
            <p:pic>
              <p:nvPicPr>
                <p:cNvPr id="249" name="Freihand 248">
                  <a:extLst>
                    <a:ext uri="{FF2B5EF4-FFF2-40B4-BE49-F238E27FC236}">
                      <a16:creationId xmlns:a16="http://schemas.microsoft.com/office/drawing/2014/main" id="{4247D5C2-D9BB-47C2-8049-178110B754D4}"/>
                    </a:ext>
                  </a:extLst>
                </p:cNvPr>
                <p:cNvPicPr/>
                <p:nvPr/>
              </p:nvPicPr>
              <p:blipFill>
                <a:blip r:embed="rId807"/>
                <a:stretch>
                  <a:fillRect/>
                </a:stretch>
              </p:blipFill>
              <p:spPr>
                <a:xfrm>
                  <a:off x="7872922" y="2237432"/>
                  <a:ext cx="82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50" name="Freihand 249">
                  <a:extLst>
                    <a:ext uri="{FF2B5EF4-FFF2-40B4-BE49-F238E27FC236}">
                      <a16:creationId xmlns:a16="http://schemas.microsoft.com/office/drawing/2014/main" id="{FA720996-E63F-4E1F-9710-A5B7DB04AF90}"/>
                    </a:ext>
                  </a:extLst>
                </p14:cNvPr>
                <p14:cNvContentPartPr/>
                <p14:nvPr/>
              </p14:nvContentPartPr>
              <p14:xfrm>
                <a:off x="7942042" y="2325992"/>
                <a:ext cx="15120" cy="82440"/>
              </p14:xfrm>
            </p:contentPart>
          </mc:Choice>
          <mc:Fallback xmlns="">
            <p:pic>
              <p:nvPicPr>
                <p:cNvPr id="250" name="Freihand 249">
                  <a:extLst>
                    <a:ext uri="{FF2B5EF4-FFF2-40B4-BE49-F238E27FC236}">
                      <a16:creationId xmlns:a16="http://schemas.microsoft.com/office/drawing/2014/main" id="{FA720996-E63F-4E1F-9710-A5B7DB04AF90}"/>
                    </a:ext>
                  </a:extLst>
                </p:cNvPr>
                <p:cNvPicPr/>
                <p:nvPr/>
              </p:nvPicPr>
              <p:blipFill>
                <a:blip r:embed="rId809"/>
                <a:stretch>
                  <a:fillRect/>
                </a:stretch>
              </p:blipFill>
              <p:spPr>
                <a:xfrm>
                  <a:off x="7937722" y="2321672"/>
                  <a:ext cx="2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51" name="Freihand 250">
                  <a:extLst>
                    <a:ext uri="{FF2B5EF4-FFF2-40B4-BE49-F238E27FC236}">
                      <a16:creationId xmlns:a16="http://schemas.microsoft.com/office/drawing/2014/main" id="{60FC057C-F374-471F-8E60-CFFF0C9E2E09}"/>
                    </a:ext>
                  </a:extLst>
                </p14:cNvPr>
                <p14:cNvContentPartPr/>
                <p14:nvPr/>
              </p14:nvContentPartPr>
              <p14:xfrm>
                <a:off x="7992802" y="2256152"/>
                <a:ext cx="60480" cy="75600"/>
              </p14:xfrm>
            </p:contentPart>
          </mc:Choice>
          <mc:Fallback xmlns="">
            <p:pic>
              <p:nvPicPr>
                <p:cNvPr id="251" name="Freihand 250">
                  <a:extLst>
                    <a:ext uri="{FF2B5EF4-FFF2-40B4-BE49-F238E27FC236}">
                      <a16:creationId xmlns:a16="http://schemas.microsoft.com/office/drawing/2014/main" id="{60FC057C-F374-471F-8E60-CFFF0C9E2E09}"/>
                    </a:ext>
                  </a:extLst>
                </p:cNvPr>
                <p:cNvPicPr/>
                <p:nvPr/>
              </p:nvPicPr>
              <p:blipFill>
                <a:blip r:embed="rId811"/>
                <a:stretch>
                  <a:fillRect/>
                </a:stretch>
              </p:blipFill>
              <p:spPr>
                <a:xfrm>
                  <a:off x="7988482" y="2251832"/>
                  <a:ext cx="69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52" name="Freihand 251">
                  <a:extLst>
                    <a:ext uri="{FF2B5EF4-FFF2-40B4-BE49-F238E27FC236}">
                      <a16:creationId xmlns:a16="http://schemas.microsoft.com/office/drawing/2014/main" id="{0C7A074D-2FF5-4A96-B7C9-B9A02BC372C0}"/>
                    </a:ext>
                  </a:extLst>
                </p14:cNvPr>
                <p14:cNvContentPartPr/>
                <p14:nvPr/>
              </p14:nvContentPartPr>
              <p14:xfrm>
                <a:off x="8040682" y="2256512"/>
                <a:ext cx="98640" cy="122400"/>
              </p14:xfrm>
            </p:contentPart>
          </mc:Choice>
          <mc:Fallback xmlns="">
            <p:pic>
              <p:nvPicPr>
                <p:cNvPr id="252" name="Freihand 251">
                  <a:extLst>
                    <a:ext uri="{FF2B5EF4-FFF2-40B4-BE49-F238E27FC236}">
                      <a16:creationId xmlns:a16="http://schemas.microsoft.com/office/drawing/2014/main" id="{0C7A074D-2FF5-4A96-B7C9-B9A02BC372C0}"/>
                    </a:ext>
                  </a:extLst>
                </p:cNvPr>
                <p:cNvPicPr/>
                <p:nvPr/>
              </p:nvPicPr>
              <p:blipFill>
                <a:blip r:embed="rId813"/>
                <a:stretch>
                  <a:fillRect/>
                </a:stretch>
              </p:blipFill>
              <p:spPr>
                <a:xfrm>
                  <a:off x="8036362" y="2252192"/>
                  <a:ext cx="107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64" name="Freihand 263">
                  <a:extLst>
                    <a:ext uri="{FF2B5EF4-FFF2-40B4-BE49-F238E27FC236}">
                      <a16:creationId xmlns:a16="http://schemas.microsoft.com/office/drawing/2014/main" id="{AB538DA6-6126-4056-9D26-A058D23336CB}"/>
                    </a:ext>
                  </a:extLst>
                </p14:cNvPr>
                <p14:cNvContentPartPr/>
                <p14:nvPr/>
              </p14:nvContentPartPr>
              <p14:xfrm>
                <a:off x="8204842" y="2203232"/>
                <a:ext cx="1800" cy="17640"/>
              </p14:xfrm>
            </p:contentPart>
          </mc:Choice>
          <mc:Fallback xmlns="">
            <p:pic>
              <p:nvPicPr>
                <p:cNvPr id="264" name="Freihand 263">
                  <a:extLst>
                    <a:ext uri="{FF2B5EF4-FFF2-40B4-BE49-F238E27FC236}">
                      <a16:creationId xmlns:a16="http://schemas.microsoft.com/office/drawing/2014/main" id="{AB538DA6-6126-4056-9D26-A058D23336CB}"/>
                    </a:ext>
                  </a:extLst>
                </p:cNvPr>
                <p:cNvPicPr/>
                <p:nvPr/>
              </p:nvPicPr>
              <p:blipFill>
                <a:blip r:embed="rId815"/>
                <a:stretch>
                  <a:fillRect/>
                </a:stretch>
              </p:blipFill>
              <p:spPr>
                <a:xfrm>
                  <a:off x="8200522" y="2198912"/>
                  <a:ext cx="10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65" name="Freihand 264">
                  <a:extLst>
                    <a:ext uri="{FF2B5EF4-FFF2-40B4-BE49-F238E27FC236}">
                      <a16:creationId xmlns:a16="http://schemas.microsoft.com/office/drawing/2014/main" id="{409892CC-7B77-4AEF-85D7-E4BAD071CB29}"/>
                    </a:ext>
                  </a:extLst>
                </p14:cNvPr>
                <p14:cNvContentPartPr/>
                <p14:nvPr/>
              </p14:nvContentPartPr>
              <p14:xfrm>
                <a:off x="8192962" y="2170832"/>
                <a:ext cx="39960" cy="86400"/>
              </p14:xfrm>
            </p:contentPart>
          </mc:Choice>
          <mc:Fallback xmlns="">
            <p:pic>
              <p:nvPicPr>
                <p:cNvPr id="265" name="Freihand 264">
                  <a:extLst>
                    <a:ext uri="{FF2B5EF4-FFF2-40B4-BE49-F238E27FC236}">
                      <a16:creationId xmlns:a16="http://schemas.microsoft.com/office/drawing/2014/main" id="{409892CC-7B77-4AEF-85D7-E4BAD071CB29}"/>
                    </a:ext>
                  </a:extLst>
                </p:cNvPr>
                <p:cNvPicPr/>
                <p:nvPr/>
              </p:nvPicPr>
              <p:blipFill>
                <a:blip r:embed="rId817"/>
                <a:stretch>
                  <a:fillRect/>
                </a:stretch>
              </p:blipFill>
              <p:spPr>
                <a:xfrm>
                  <a:off x="8188642" y="2166512"/>
                  <a:ext cx="48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6" name="Freihand 265">
                  <a:extLst>
                    <a:ext uri="{FF2B5EF4-FFF2-40B4-BE49-F238E27FC236}">
                      <a16:creationId xmlns:a16="http://schemas.microsoft.com/office/drawing/2014/main" id="{95965509-9245-4339-9545-D4BDB7A84E24}"/>
                    </a:ext>
                  </a:extLst>
                </p14:cNvPr>
                <p14:cNvContentPartPr/>
                <p14:nvPr/>
              </p14:nvContentPartPr>
              <p14:xfrm>
                <a:off x="8132482" y="2122592"/>
                <a:ext cx="145440" cy="179280"/>
              </p14:xfrm>
            </p:contentPart>
          </mc:Choice>
          <mc:Fallback xmlns="">
            <p:pic>
              <p:nvPicPr>
                <p:cNvPr id="266" name="Freihand 265">
                  <a:extLst>
                    <a:ext uri="{FF2B5EF4-FFF2-40B4-BE49-F238E27FC236}">
                      <a16:creationId xmlns:a16="http://schemas.microsoft.com/office/drawing/2014/main" id="{95965509-9245-4339-9545-D4BDB7A84E24}"/>
                    </a:ext>
                  </a:extLst>
                </p:cNvPr>
                <p:cNvPicPr/>
                <p:nvPr/>
              </p:nvPicPr>
              <p:blipFill>
                <a:blip r:embed="rId819"/>
                <a:stretch>
                  <a:fillRect/>
                </a:stretch>
              </p:blipFill>
              <p:spPr>
                <a:xfrm>
                  <a:off x="8128162" y="2118272"/>
                  <a:ext cx="154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341" name="Freihand 340">
                  <a:extLst>
                    <a:ext uri="{FF2B5EF4-FFF2-40B4-BE49-F238E27FC236}">
                      <a16:creationId xmlns:a16="http://schemas.microsoft.com/office/drawing/2014/main" id="{A77D01DF-AAC8-4245-8292-A4304B18DA2B}"/>
                    </a:ext>
                  </a:extLst>
                </p14:cNvPr>
                <p14:cNvContentPartPr/>
                <p14:nvPr/>
              </p14:nvContentPartPr>
              <p14:xfrm>
                <a:off x="8367562" y="2233472"/>
                <a:ext cx="123840" cy="135000"/>
              </p14:xfrm>
            </p:contentPart>
          </mc:Choice>
          <mc:Fallback xmlns="">
            <p:pic>
              <p:nvPicPr>
                <p:cNvPr id="341" name="Freihand 340">
                  <a:extLst>
                    <a:ext uri="{FF2B5EF4-FFF2-40B4-BE49-F238E27FC236}">
                      <a16:creationId xmlns:a16="http://schemas.microsoft.com/office/drawing/2014/main" id="{A77D01DF-AAC8-4245-8292-A4304B18DA2B}"/>
                    </a:ext>
                  </a:extLst>
                </p:cNvPr>
                <p:cNvPicPr/>
                <p:nvPr/>
              </p:nvPicPr>
              <p:blipFill>
                <a:blip r:embed="rId821"/>
                <a:stretch>
                  <a:fillRect/>
                </a:stretch>
              </p:blipFill>
              <p:spPr>
                <a:xfrm>
                  <a:off x="8363242" y="2229152"/>
                  <a:ext cx="132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342" name="Freihand 341">
                  <a:extLst>
                    <a:ext uri="{FF2B5EF4-FFF2-40B4-BE49-F238E27FC236}">
                      <a16:creationId xmlns:a16="http://schemas.microsoft.com/office/drawing/2014/main" id="{03F17D83-B57C-451F-BEFC-3D3AACD81E28}"/>
                    </a:ext>
                  </a:extLst>
                </p14:cNvPr>
                <p14:cNvContentPartPr/>
                <p14:nvPr/>
              </p14:nvContentPartPr>
              <p14:xfrm>
                <a:off x="8400682" y="2323112"/>
                <a:ext cx="135360" cy="75960"/>
              </p14:xfrm>
            </p:contentPart>
          </mc:Choice>
          <mc:Fallback xmlns="">
            <p:pic>
              <p:nvPicPr>
                <p:cNvPr id="342" name="Freihand 341">
                  <a:extLst>
                    <a:ext uri="{FF2B5EF4-FFF2-40B4-BE49-F238E27FC236}">
                      <a16:creationId xmlns:a16="http://schemas.microsoft.com/office/drawing/2014/main" id="{03F17D83-B57C-451F-BEFC-3D3AACD81E28}"/>
                    </a:ext>
                  </a:extLst>
                </p:cNvPr>
                <p:cNvPicPr/>
                <p:nvPr/>
              </p:nvPicPr>
              <p:blipFill>
                <a:blip r:embed="rId823"/>
                <a:stretch>
                  <a:fillRect/>
                </a:stretch>
              </p:blipFill>
              <p:spPr>
                <a:xfrm>
                  <a:off x="8396362" y="2318792"/>
                  <a:ext cx="144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343" name="Freihand 342">
                  <a:extLst>
                    <a:ext uri="{FF2B5EF4-FFF2-40B4-BE49-F238E27FC236}">
                      <a16:creationId xmlns:a16="http://schemas.microsoft.com/office/drawing/2014/main" id="{7787569D-1ED1-4891-AFF1-9876D1065EE6}"/>
                    </a:ext>
                  </a:extLst>
                </p14:cNvPr>
                <p14:cNvContentPartPr/>
                <p14:nvPr/>
              </p14:nvContentPartPr>
              <p14:xfrm>
                <a:off x="8565562" y="2245352"/>
                <a:ext cx="75240" cy="114840"/>
              </p14:xfrm>
            </p:contentPart>
          </mc:Choice>
          <mc:Fallback xmlns="">
            <p:pic>
              <p:nvPicPr>
                <p:cNvPr id="343" name="Freihand 342">
                  <a:extLst>
                    <a:ext uri="{FF2B5EF4-FFF2-40B4-BE49-F238E27FC236}">
                      <a16:creationId xmlns:a16="http://schemas.microsoft.com/office/drawing/2014/main" id="{7787569D-1ED1-4891-AFF1-9876D1065EE6}"/>
                    </a:ext>
                  </a:extLst>
                </p:cNvPr>
                <p:cNvPicPr/>
                <p:nvPr/>
              </p:nvPicPr>
              <p:blipFill>
                <a:blip r:embed="rId825"/>
                <a:stretch>
                  <a:fillRect/>
                </a:stretch>
              </p:blipFill>
              <p:spPr>
                <a:xfrm>
                  <a:off x="8561242" y="2241032"/>
                  <a:ext cx="83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344" name="Freihand 343">
                  <a:extLst>
                    <a:ext uri="{FF2B5EF4-FFF2-40B4-BE49-F238E27FC236}">
                      <a16:creationId xmlns:a16="http://schemas.microsoft.com/office/drawing/2014/main" id="{83388FD7-CCC7-4452-A1C9-DA9A09767C51}"/>
                    </a:ext>
                  </a:extLst>
                </p14:cNvPr>
                <p14:cNvContentPartPr/>
                <p14:nvPr/>
              </p14:nvContentPartPr>
              <p14:xfrm>
                <a:off x="8659522" y="2243552"/>
                <a:ext cx="90000" cy="146160"/>
              </p14:xfrm>
            </p:contentPart>
          </mc:Choice>
          <mc:Fallback xmlns="">
            <p:pic>
              <p:nvPicPr>
                <p:cNvPr id="344" name="Freihand 343">
                  <a:extLst>
                    <a:ext uri="{FF2B5EF4-FFF2-40B4-BE49-F238E27FC236}">
                      <a16:creationId xmlns:a16="http://schemas.microsoft.com/office/drawing/2014/main" id="{83388FD7-CCC7-4452-A1C9-DA9A09767C51}"/>
                    </a:ext>
                  </a:extLst>
                </p:cNvPr>
                <p:cNvPicPr/>
                <p:nvPr/>
              </p:nvPicPr>
              <p:blipFill>
                <a:blip r:embed="rId827"/>
                <a:stretch>
                  <a:fillRect/>
                </a:stretch>
              </p:blipFill>
              <p:spPr>
                <a:xfrm>
                  <a:off x="8655202" y="2239232"/>
                  <a:ext cx="98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345" name="Freihand 344">
                  <a:extLst>
                    <a:ext uri="{FF2B5EF4-FFF2-40B4-BE49-F238E27FC236}">
                      <a16:creationId xmlns:a16="http://schemas.microsoft.com/office/drawing/2014/main" id="{AC520783-459D-4841-8811-804801A548AD}"/>
                    </a:ext>
                  </a:extLst>
                </p14:cNvPr>
                <p14:cNvContentPartPr/>
                <p14:nvPr/>
              </p14:nvContentPartPr>
              <p14:xfrm>
                <a:off x="8835922" y="2287472"/>
                <a:ext cx="51840" cy="91440"/>
              </p14:xfrm>
            </p:contentPart>
          </mc:Choice>
          <mc:Fallback xmlns="">
            <p:pic>
              <p:nvPicPr>
                <p:cNvPr id="345" name="Freihand 344">
                  <a:extLst>
                    <a:ext uri="{FF2B5EF4-FFF2-40B4-BE49-F238E27FC236}">
                      <a16:creationId xmlns:a16="http://schemas.microsoft.com/office/drawing/2014/main" id="{AC520783-459D-4841-8811-804801A548AD}"/>
                    </a:ext>
                  </a:extLst>
                </p:cNvPr>
                <p:cNvPicPr/>
                <p:nvPr/>
              </p:nvPicPr>
              <p:blipFill>
                <a:blip r:embed="rId829"/>
                <a:stretch>
                  <a:fillRect/>
                </a:stretch>
              </p:blipFill>
              <p:spPr>
                <a:xfrm>
                  <a:off x="8831602" y="2283152"/>
                  <a:ext cx="6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346" name="Freihand 345">
                  <a:extLst>
                    <a:ext uri="{FF2B5EF4-FFF2-40B4-BE49-F238E27FC236}">
                      <a16:creationId xmlns:a16="http://schemas.microsoft.com/office/drawing/2014/main" id="{D51F116E-9C72-40D5-B574-CA3E68B45E45}"/>
                    </a:ext>
                  </a:extLst>
                </p14:cNvPr>
                <p14:cNvContentPartPr/>
                <p14:nvPr/>
              </p14:nvContentPartPr>
              <p14:xfrm>
                <a:off x="8746642" y="2223752"/>
                <a:ext cx="88200" cy="56520"/>
              </p14:xfrm>
            </p:contentPart>
          </mc:Choice>
          <mc:Fallback xmlns="">
            <p:pic>
              <p:nvPicPr>
                <p:cNvPr id="346" name="Freihand 345">
                  <a:extLst>
                    <a:ext uri="{FF2B5EF4-FFF2-40B4-BE49-F238E27FC236}">
                      <a16:creationId xmlns:a16="http://schemas.microsoft.com/office/drawing/2014/main" id="{D51F116E-9C72-40D5-B574-CA3E68B45E45}"/>
                    </a:ext>
                  </a:extLst>
                </p:cNvPr>
                <p:cNvPicPr/>
                <p:nvPr/>
              </p:nvPicPr>
              <p:blipFill>
                <a:blip r:embed="rId831"/>
                <a:stretch>
                  <a:fillRect/>
                </a:stretch>
              </p:blipFill>
              <p:spPr>
                <a:xfrm>
                  <a:off x="8742322" y="2219432"/>
                  <a:ext cx="96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347" name="Freihand 346">
                  <a:extLst>
                    <a:ext uri="{FF2B5EF4-FFF2-40B4-BE49-F238E27FC236}">
                      <a16:creationId xmlns:a16="http://schemas.microsoft.com/office/drawing/2014/main" id="{29CF60A7-35D3-47FE-9AA0-0ECCE35A4EE8}"/>
                    </a:ext>
                  </a:extLst>
                </p14:cNvPr>
                <p14:cNvContentPartPr/>
                <p14:nvPr/>
              </p14:nvContentPartPr>
              <p14:xfrm>
                <a:off x="8862922" y="2323472"/>
                <a:ext cx="57600" cy="76320"/>
              </p14:xfrm>
            </p:contentPart>
          </mc:Choice>
          <mc:Fallback xmlns="">
            <p:pic>
              <p:nvPicPr>
                <p:cNvPr id="347" name="Freihand 346">
                  <a:extLst>
                    <a:ext uri="{FF2B5EF4-FFF2-40B4-BE49-F238E27FC236}">
                      <a16:creationId xmlns:a16="http://schemas.microsoft.com/office/drawing/2014/main" id="{29CF60A7-35D3-47FE-9AA0-0ECCE35A4EE8}"/>
                    </a:ext>
                  </a:extLst>
                </p:cNvPr>
                <p:cNvPicPr/>
                <p:nvPr/>
              </p:nvPicPr>
              <p:blipFill>
                <a:blip r:embed="rId833"/>
                <a:stretch>
                  <a:fillRect/>
                </a:stretch>
              </p:blipFill>
              <p:spPr>
                <a:xfrm>
                  <a:off x="8858602" y="2319152"/>
                  <a:ext cx="66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362" name="Freihand 361">
                  <a:extLst>
                    <a:ext uri="{FF2B5EF4-FFF2-40B4-BE49-F238E27FC236}">
                      <a16:creationId xmlns:a16="http://schemas.microsoft.com/office/drawing/2014/main" id="{C2005FC3-9BE2-4403-9E2F-C75261765E75}"/>
                    </a:ext>
                  </a:extLst>
                </p14:cNvPr>
                <p14:cNvContentPartPr/>
                <p14:nvPr/>
              </p14:nvContentPartPr>
              <p14:xfrm>
                <a:off x="8934202" y="2135552"/>
                <a:ext cx="89640" cy="159480"/>
              </p14:xfrm>
            </p:contentPart>
          </mc:Choice>
          <mc:Fallback xmlns="">
            <p:pic>
              <p:nvPicPr>
                <p:cNvPr id="362" name="Freihand 361">
                  <a:extLst>
                    <a:ext uri="{FF2B5EF4-FFF2-40B4-BE49-F238E27FC236}">
                      <a16:creationId xmlns:a16="http://schemas.microsoft.com/office/drawing/2014/main" id="{C2005FC3-9BE2-4403-9E2F-C75261765E75}"/>
                    </a:ext>
                  </a:extLst>
                </p:cNvPr>
                <p:cNvPicPr/>
                <p:nvPr/>
              </p:nvPicPr>
              <p:blipFill>
                <a:blip r:embed="rId835"/>
                <a:stretch>
                  <a:fillRect/>
                </a:stretch>
              </p:blipFill>
              <p:spPr>
                <a:xfrm>
                  <a:off x="8929882" y="2131232"/>
                  <a:ext cx="98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363" name="Freihand 362">
                  <a:extLst>
                    <a:ext uri="{FF2B5EF4-FFF2-40B4-BE49-F238E27FC236}">
                      <a16:creationId xmlns:a16="http://schemas.microsoft.com/office/drawing/2014/main" id="{7708DF7B-20C1-4DC2-A3BC-6FD172328434}"/>
                    </a:ext>
                  </a:extLst>
                </p14:cNvPr>
                <p14:cNvContentPartPr/>
                <p14:nvPr/>
              </p14:nvContentPartPr>
              <p14:xfrm>
                <a:off x="8889562" y="2113232"/>
                <a:ext cx="198720" cy="203760"/>
              </p14:xfrm>
            </p:contentPart>
          </mc:Choice>
          <mc:Fallback xmlns="">
            <p:pic>
              <p:nvPicPr>
                <p:cNvPr id="363" name="Freihand 362">
                  <a:extLst>
                    <a:ext uri="{FF2B5EF4-FFF2-40B4-BE49-F238E27FC236}">
                      <a16:creationId xmlns:a16="http://schemas.microsoft.com/office/drawing/2014/main" id="{7708DF7B-20C1-4DC2-A3BC-6FD172328434}"/>
                    </a:ext>
                  </a:extLst>
                </p:cNvPr>
                <p:cNvPicPr/>
                <p:nvPr/>
              </p:nvPicPr>
              <p:blipFill>
                <a:blip r:embed="rId837"/>
                <a:stretch>
                  <a:fillRect/>
                </a:stretch>
              </p:blipFill>
              <p:spPr>
                <a:xfrm>
                  <a:off x="8885242" y="2108912"/>
                  <a:ext cx="207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21" name="Freihand 520">
                  <a:extLst>
                    <a:ext uri="{FF2B5EF4-FFF2-40B4-BE49-F238E27FC236}">
                      <a16:creationId xmlns:a16="http://schemas.microsoft.com/office/drawing/2014/main" id="{DA4E8799-7708-453C-A9D7-47967F915AF5}"/>
                    </a:ext>
                  </a:extLst>
                </p14:cNvPr>
                <p14:cNvContentPartPr/>
                <p14:nvPr/>
              </p14:nvContentPartPr>
              <p14:xfrm>
                <a:off x="8374762" y="2066072"/>
                <a:ext cx="460080" cy="26280"/>
              </p14:xfrm>
            </p:contentPart>
          </mc:Choice>
          <mc:Fallback xmlns="">
            <p:pic>
              <p:nvPicPr>
                <p:cNvPr id="521" name="Freihand 520">
                  <a:extLst>
                    <a:ext uri="{FF2B5EF4-FFF2-40B4-BE49-F238E27FC236}">
                      <a16:creationId xmlns:a16="http://schemas.microsoft.com/office/drawing/2014/main" id="{DA4E8799-7708-453C-A9D7-47967F915AF5}"/>
                    </a:ext>
                  </a:extLst>
                </p:cNvPr>
                <p:cNvPicPr/>
                <p:nvPr/>
              </p:nvPicPr>
              <p:blipFill>
                <a:blip r:embed="rId839"/>
                <a:stretch>
                  <a:fillRect/>
                </a:stretch>
              </p:blipFill>
              <p:spPr>
                <a:xfrm>
                  <a:off x="8370442" y="2061752"/>
                  <a:ext cx="468720" cy="34920"/>
                </a:xfrm>
                <a:prstGeom prst="rect">
                  <a:avLst/>
                </a:prstGeom>
              </p:spPr>
            </p:pic>
          </mc:Fallback>
        </mc:AlternateContent>
      </p:grpSp>
      <p:grpSp>
        <p:nvGrpSpPr>
          <p:cNvPr id="524" name="Gruppieren 523">
            <a:extLst>
              <a:ext uri="{FF2B5EF4-FFF2-40B4-BE49-F238E27FC236}">
                <a16:creationId xmlns:a16="http://schemas.microsoft.com/office/drawing/2014/main" id="{D0E77A39-D4A1-4F76-86B8-699AD8BE11CA}"/>
              </a:ext>
            </a:extLst>
          </p:cNvPr>
          <p:cNvGrpSpPr/>
          <p:nvPr/>
        </p:nvGrpSpPr>
        <p:grpSpPr>
          <a:xfrm>
            <a:off x="9920242" y="1845752"/>
            <a:ext cx="686880" cy="576000"/>
            <a:chOff x="9920242" y="1845752"/>
            <a:chExt cx="686880" cy="576000"/>
          </a:xfrm>
        </p:grpSpPr>
        <mc:AlternateContent xmlns:mc="http://schemas.openxmlformats.org/markup-compatibility/2006" xmlns:p14="http://schemas.microsoft.com/office/powerpoint/2010/main">
          <mc:Choice Requires="p14">
            <p:contentPart p14:bwMode="auto" r:id="rId840">
              <p14:nvContentPartPr>
                <p14:cNvPr id="457" name="Freihand 456">
                  <a:extLst>
                    <a:ext uri="{FF2B5EF4-FFF2-40B4-BE49-F238E27FC236}">
                      <a16:creationId xmlns:a16="http://schemas.microsoft.com/office/drawing/2014/main" id="{9DDFCBF0-9B90-4ED7-A361-D8D000D36B86}"/>
                    </a:ext>
                  </a:extLst>
                </p14:cNvPr>
                <p14:cNvContentPartPr/>
                <p14:nvPr/>
              </p14:nvContentPartPr>
              <p14:xfrm>
                <a:off x="9920242" y="1865192"/>
                <a:ext cx="125640" cy="154440"/>
              </p14:xfrm>
            </p:contentPart>
          </mc:Choice>
          <mc:Fallback xmlns="">
            <p:pic>
              <p:nvPicPr>
                <p:cNvPr id="457" name="Freihand 456">
                  <a:extLst>
                    <a:ext uri="{FF2B5EF4-FFF2-40B4-BE49-F238E27FC236}">
                      <a16:creationId xmlns:a16="http://schemas.microsoft.com/office/drawing/2014/main" id="{9DDFCBF0-9B90-4ED7-A361-D8D000D36B86}"/>
                    </a:ext>
                  </a:extLst>
                </p:cNvPr>
                <p:cNvPicPr/>
                <p:nvPr/>
              </p:nvPicPr>
              <p:blipFill>
                <a:blip r:embed="rId841"/>
                <a:stretch>
                  <a:fillRect/>
                </a:stretch>
              </p:blipFill>
              <p:spPr>
                <a:xfrm>
                  <a:off x="9915922" y="1860872"/>
                  <a:ext cx="134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58" name="Freihand 457">
                  <a:extLst>
                    <a:ext uri="{FF2B5EF4-FFF2-40B4-BE49-F238E27FC236}">
                      <a16:creationId xmlns:a16="http://schemas.microsoft.com/office/drawing/2014/main" id="{E5EA1B82-6EB7-40F3-96F4-E6C50F5A3FA4}"/>
                    </a:ext>
                  </a:extLst>
                </p14:cNvPr>
                <p14:cNvContentPartPr/>
                <p14:nvPr/>
              </p14:nvContentPartPr>
              <p14:xfrm>
                <a:off x="10051282" y="1967792"/>
                <a:ext cx="33120" cy="90000"/>
              </p14:xfrm>
            </p:contentPart>
          </mc:Choice>
          <mc:Fallback xmlns="">
            <p:pic>
              <p:nvPicPr>
                <p:cNvPr id="458" name="Freihand 457">
                  <a:extLst>
                    <a:ext uri="{FF2B5EF4-FFF2-40B4-BE49-F238E27FC236}">
                      <a16:creationId xmlns:a16="http://schemas.microsoft.com/office/drawing/2014/main" id="{E5EA1B82-6EB7-40F3-96F4-E6C50F5A3FA4}"/>
                    </a:ext>
                  </a:extLst>
                </p:cNvPr>
                <p:cNvPicPr/>
                <p:nvPr/>
              </p:nvPicPr>
              <p:blipFill>
                <a:blip r:embed="rId843"/>
                <a:stretch>
                  <a:fillRect/>
                </a:stretch>
              </p:blipFill>
              <p:spPr>
                <a:xfrm>
                  <a:off x="10046962" y="1963472"/>
                  <a:ext cx="41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59" name="Freihand 458">
                  <a:extLst>
                    <a:ext uri="{FF2B5EF4-FFF2-40B4-BE49-F238E27FC236}">
                      <a16:creationId xmlns:a16="http://schemas.microsoft.com/office/drawing/2014/main" id="{BBA9DDA6-7322-4750-B061-E83E9440AEC5}"/>
                    </a:ext>
                  </a:extLst>
                </p14:cNvPr>
                <p14:cNvContentPartPr/>
                <p14:nvPr/>
              </p14:nvContentPartPr>
              <p14:xfrm>
                <a:off x="10132642" y="1869872"/>
                <a:ext cx="86400" cy="149040"/>
              </p14:xfrm>
            </p:contentPart>
          </mc:Choice>
          <mc:Fallback xmlns="">
            <p:pic>
              <p:nvPicPr>
                <p:cNvPr id="459" name="Freihand 458">
                  <a:extLst>
                    <a:ext uri="{FF2B5EF4-FFF2-40B4-BE49-F238E27FC236}">
                      <a16:creationId xmlns:a16="http://schemas.microsoft.com/office/drawing/2014/main" id="{BBA9DDA6-7322-4750-B061-E83E9440AEC5}"/>
                    </a:ext>
                  </a:extLst>
                </p:cNvPr>
                <p:cNvPicPr/>
                <p:nvPr/>
              </p:nvPicPr>
              <p:blipFill>
                <a:blip r:embed="rId845"/>
                <a:stretch>
                  <a:fillRect/>
                </a:stretch>
              </p:blipFill>
              <p:spPr>
                <a:xfrm>
                  <a:off x="10128322" y="1865552"/>
                  <a:ext cx="95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0" name="Freihand 459">
                  <a:extLst>
                    <a:ext uri="{FF2B5EF4-FFF2-40B4-BE49-F238E27FC236}">
                      <a16:creationId xmlns:a16="http://schemas.microsoft.com/office/drawing/2014/main" id="{D4AFEC80-432E-4B92-A49B-497D6AC6D651}"/>
                    </a:ext>
                  </a:extLst>
                </p14:cNvPr>
                <p14:cNvContentPartPr/>
                <p14:nvPr/>
              </p14:nvContentPartPr>
              <p14:xfrm>
                <a:off x="10235242" y="1899032"/>
                <a:ext cx="66600" cy="118440"/>
              </p14:xfrm>
            </p:contentPart>
          </mc:Choice>
          <mc:Fallback xmlns="">
            <p:pic>
              <p:nvPicPr>
                <p:cNvPr id="460" name="Freihand 459">
                  <a:extLst>
                    <a:ext uri="{FF2B5EF4-FFF2-40B4-BE49-F238E27FC236}">
                      <a16:creationId xmlns:a16="http://schemas.microsoft.com/office/drawing/2014/main" id="{D4AFEC80-432E-4B92-A49B-497D6AC6D651}"/>
                    </a:ext>
                  </a:extLst>
                </p:cNvPr>
                <p:cNvPicPr/>
                <p:nvPr/>
              </p:nvPicPr>
              <p:blipFill>
                <a:blip r:embed="rId847"/>
                <a:stretch>
                  <a:fillRect/>
                </a:stretch>
              </p:blipFill>
              <p:spPr>
                <a:xfrm>
                  <a:off x="10230922" y="1894712"/>
                  <a:ext cx="75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61" name="Freihand 460">
                  <a:extLst>
                    <a:ext uri="{FF2B5EF4-FFF2-40B4-BE49-F238E27FC236}">
                      <a16:creationId xmlns:a16="http://schemas.microsoft.com/office/drawing/2014/main" id="{F62AE43A-C4D9-4366-B799-FD5EFAB7E9DC}"/>
                    </a:ext>
                  </a:extLst>
                </p14:cNvPr>
                <p14:cNvContentPartPr/>
                <p14:nvPr/>
              </p14:nvContentPartPr>
              <p14:xfrm>
                <a:off x="10367722" y="1893272"/>
                <a:ext cx="56880" cy="128520"/>
              </p14:xfrm>
            </p:contentPart>
          </mc:Choice>
          <mc:Fallback xmlns="">
            <p:pic>
              <p:nvPicPr>
                <p:cNvPr id="461" name="Freihand 460">
                  <a:extLst>
                    <a:ext uri="{FF2B5EF4-FFF2-40B4-BE49-F238E27FC236}">
                      <a16:creationId xmlns:a16="http://schemas.microsoft.com/office/drawing/2014/main" id="{F62AE43A-C4D9-4366-B799-FD5EFAB7E9DC}"/>
                    </a:ext>
                  </a:extLst>
                </p:cNvPr>
                <p:cNvPicPr/>
                <p:nvPr/>
              </p:nvPicPr>
              <p:blipFill>
                <a:blip r:embed="rId849"/>
                <a:stretch>
                  <a:fillRect/>
                </a:stretch>
              </p:blipFill>
              <p:spPr>
                <a:xfrm>
                  <a:off x="10363402" y="1888952"/>
                  <a:ext cx="65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62" name="Freihand 461">
                  <a:extLst>
                    <a:ext uri="{FF2B5EF4-FFF2-40B4-BE49-F238E27FC236}">
                      <a16:creationId xmlns:a16="http://schemas.microsoft.com/office/drawing/2014/main" id="{78D08022-B4FB-411F-A00D-903AFA079684}"/>
                    </a:ext>
                  </a:extLst>
                </p14:cNvPr>
                <p14:cNvContentPartPr/>
                <p14:nvPr/>
              </p14:nvContentPartPr>
              <p14:xfrm>
                <a:off x="10328482" y="1845752"/>
                <a:ext cx="55080" cy="77040"/>
              </p14:xfrm>
            </p:contentPart>
          </mc:Choice>
          <mc:Fallback xmlns="">
            <p:pic>
              <p:nvPicPr>
                <p:cNvPr id="462" name="Freihand 461">
                  <a:extLst>
                    <a:ext uri="{FF2B5EF4-FFF2-40B4-BE49-F238E27FC236}">
                      <a16:creationId xmlns:a16="http://schemas.microsoft.com/office/drawing/2014/main" id="{78D08022-B4FB-411F-A00D-903AFA079684}"/>
                    </a:ext>
                  </a:extLst>
                </p:cNvPr>
                <p:cNvPicPr/>
                <p:nvPr/>
              </p:nvPicPr>
              <p:blipFill>
                <a:blip r:embed="rId851"/>
                <a:stretch>
                  <a:fillRect/>
                </a:stretch>
              </p:blipFill>
              <p:spPr>
                <a:xfrm>
                  <a:off x="10323802" y="1841432"/>
                  <a:ext cx="63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63" name="Freihand 462">
                  <a:extLst>
                    <a:ext uri="{FF2B5EF4-FFF2-40B4-BE49-F238E27FC236}">
                      <a16:creationId xmlns:a16="http://schemas.microsoft.com/office/drawing/2014/main" id="{0A26F13D-1E23-4CB4-8583-BECFD860D108}"/>
                    </a:ext>
                  </a:extLst>
                </p14:cNvPr>
                <p14:cNvContentPartPr/>
                <p14:nvPr/>
              </p14:nvContentPartPr>
              <p14:xfrm>
                <a:off x="10409842" y="1941152"/>
                <a:ext cx="79560" cy="81000"/>
              </p14:xfrm>
            </p:contentPart>
          </mc:Choice>
          <mc:Fallback xmlns="">
            <p:pic>
              <p:nvPicPr>
                <p:cNvPr id="463" name="Freihand 462">
                  <a:extLst>
                    <a:ext uri="{FF2B5EF4-FFF2-40B4-BE49-F238E27FC236}">
                      <a16:creationId xmlns:a16="http://schemas.microsoft.com/office/drawing/2014/main" id="{0A26F13D-1E23-4CB4-8583-BECFD860D108}"/>
                    </a:ext>
                  </a:extLst>
                </p:cNvPr>
                <p:cNvPicPr/>
                <p:nvPr/>
              </p:nvPicPr>
              <p:blipFill>
                <a:blip r:embed="rId853"/>
                <a:stretch>
                  <a:fillRect/>
                </a:stretch>
              </p:blipFill>
              <p:spPr>
                <a:xfrm>
                  <a:off x="10405522" y="1936832"/>
                  <a:ext cx="88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65" name="Freihand 464">
                  <a:extLst>
                    <a:ext uri="{FF2B5EF4-FFF2-40B4-BE49-F238E27FC236}">
                      <a16:creationId xmlns:a16="http://schemas.microsoft.com/office/drawing/2014/main" id="{945D7E4E-DFCB-44C2-BCB6-2B264E2D565B}"/>
                    </a:ext>
                  </a:extLst>
                </p14:cNvPr>
                <p14:cNvContentPartPr/>
                <p14:nvPr/>
              </p14:nvContentPartPr>
              <p14:xfrm>
                <a:off x="9966682" y="2224472"/>
                <a:ext cx="95040" cy="182160"/>
              </p14:xfrm>
            </p:contentPart>
          </mc:Choice>
          <mc:Fallback xmlns="">
            <p:pic>
              <p:nvPicPr>
                <p:cNvPr id="465" name="Freihand 464">
                  <a:extLst>
                    <a:ext uri="{FF2B5EF4-FFF2-40B4-BE49-F238E27FC236}">
                      <a16:creationId xmlns:a16="http://schemas.microsoft.com/office/drawing/2014/main" id="{945D7E4E-DFCB-44C2-BCB6-2B264E2D565B}"/>
                    </a:ext>
                  </a:extLst>
                </p:cNvPr>
                <p:cNvPicPr/>
                <p:nvPr/>
              </p:nvPicPr>
              <p:blipFill>
                <a:blip r:embed="rId855"/>
                <a:stretch>
                  <a:fillRect/>
                </a:stretch>
              </p:blipFill>
              <p:spPr>
                <a:xfrm>
                  <a:off x="9962362" y="2220152"/>
                  <a:ext cx="103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66" name="Freihand 465">
                  <a:extLst>
                    <a:ext uri="{FF2B5EF4-FFF2-40B4-BE49-F238E27FC236}">
                      <a16:creationId xmlns:a16="http://schemas.microsoft.com/office/drawing/2014/main" id="{28A5BC92-0981-49BE-AB49-481FB7B69BEE}"/>
                    </a:ext>
                  </a:extLst>
                </p14:cNvPr>
                <p14:cNvContentPartPr/>
                <p14:nvPr/>
              </p14:nvContentPartPr>
              <p14:xfrm>
                <a:off x="10108522" y="2336072"/>
                <a:ext cx="11160" cy="61200"/>
              </p14:xfrm>
            </p:contentPart>
          </mc:Choice>
          <mc:Fallback xmlns="">
            <p:pic>
              <p:nvPicPr>
                <p:cNvPr id="466" name="Freihand 465">
                  <a:extLst>
                    <a:ext uri="{FF2B5EF4-FFF2-40B4-BE49-F238E27FC236}">
                      <a16:creationId xmlns:a16="http://schemas.microsoft.com/office/drawing/2014/main" id="{28A5BC92-0981-49BE-AB49-481FB7B69BEE}"/>
                    </a:ext>
                  </a:extLst>
                </p:cNvPr>
                <p:cNvPicPr/>
                <p:nvPr/>
              </p:nvPicPr>
              <p:blipFill>
                <a:blip r:embed="rId857"/>
                <a:stretch>
                  <a:fillRect/>
                </a:stretch>
              </p:blipFill>
              <p:spPr>
                <a:xfrm>
                  <a:off x="10104202" y="2331752"/>
                  <a:ext cx="19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67" name="Freihand 466">
                  <a:extLst>
                    <a:ext uri="{FF2B5EF4-FFF2-40B4-BE49-F238E27FC236}">
                      <a16:creationId xmlns:a16="http://schemas.microsoft.com/office/drawing/2014/main" id="{42561C31-1EE1-4C3F-B63E-2C75A8183B35}"/>
                    </a:ext>
                  </a:extLst>
                </p14:cNvPr>
                <p14:cNvContentPartPr/>
                <p14:nvPr/>
              </p14:nvContentPartPr>
              <p14:xfrm>
                <a:off x="10128682" y="2231312"/>
                <a:ext cx="82440" cy="190440"/>
              </p14:xfrm>
            </p:contentPart>
          </mc:Choice>
          <mc:Fallback xmlns="">
            <p:pic>
              <p:nvPicPr>
                <p:cNvPr id="467" name="Freihand 466">
                  <a:extLst>
                    <a:ext uri="{FF2B5EF4-FFF2-40B4-BE49-F238E27FC236}">
                      <a16:creationId xmlns:a16="http://schemas.microsoft.com/office/drawing/2014/main" id="{42561C31-1EE1-4C3F-B63E-2C75A8183B35}"/>
                    </a:ext>
                  </a:extLst>
                </p:cNvPr>
                <p:cNvPicPr/>
                <p:nvPr/>
              </p:nvPicPr>
              <p:blipFill>
                <a:blip r:embed="rId859"/>
                <a:stretch>
                  <a:fillRect/>
                </a:stretch>
              </p:blipFill>
              <p:spPr>
                <a:xfrm>
                  <a:off x="10124362" y="2226992"/>
                  <a:ext cx="910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68" name="Freihand 467">
                  <a:extLst>
                    <a:ext uri="{FF2B5EF4-FFF2-40B4-BE49-F238E27FC236}">
                      <a16:creationId xmlns:a16="http://schemas.microsoft.com/office/drawing/2014/main" id="{BDBF1698-465C-4475-B4C3-01B69B36BACA}"/>
                    </a:ext>
                  </a:extLst>
                </p14:cNvPr>
                <p14:cNvContentPartPr/>
                <p14:nvPr/>
              </p14:nvContentPartPr>
              <p14:xfrm>
                <a:off x="10238842" y="2251112"/>
                <a:ext cx="82080" cy="138600"/>
              </p14:xfrm>
            </p:contentPart>
          </mc:Choice>
          <mc:Fallback xmlns="">
            <p:pic>
              <p:nvPicPr>
                <p:cNvPr id="468" name="Freihand 467">
                  <a:extLst>
                    <a:ext uri="{FF2B5EF4-FFF2-40B4-BE49-F238E27FC236}">
                      <a16:creationId xmlns:a16="http://schemas.microsoft.com/office/drawing/2014/main" id="{BDBF1698-465C-4475-B4C3-01B69B36BACA}"/>
                    </a:ext>
                  </a:extLst>
                </p:cNvPr>
                <p:cNvPicPr/>
                <p:nvPr/>
              </p:nvPicPr>
              <p:blipFill>
                <a:blip r:embed="rId861"/>
                <a:stretch>
                  <a:fillRect/>
                </a:stretch>
              </p:blipFill>
              <p:spPr>
                <a:xfrm>
                  <a:off x="10234522" y="2246792"/>
                  <a:ext cx="90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69" name="Freihand 468">
                  <a:extLst>
                    <a:ext uri="{FF2B5EF4-FFF2-40B4-BE49-F238E27FC236}">
                      <a16:creationId xmlns:a16="http://schemas.microsoft.com/office/drawing/2014/main" id="{B382F612-A24B-42AD-8EA9-1D9F360CFC44}"/>
                    </a:ext>
                  </a:extLst>
                </p14:cNvPr>
                <p14:cNvContentPartPr/>
                <p14:nvPr/>
              </p14:nvContentPartPr>
              <p14:xfrm>
                <a:off x="10403722" y="2261912"/>
                <a:ext cx="71640" cy="114480"/>
              </p14:xfrm>
            </p:contentPart>
          </mc:Choice>
          <mc:Fallback xmlns="">
            <p:pic>
              <p:nvPicPr>
                <p:cNvPr id="469" name="Freihand 468">
                  <a:extLst>
                    <a:ext uri="{FF2B5EF4-FFF2-40B4-BE49-F238E27FC236}">
                      <a16:creationId xmlns:a16="http://schemas.microsoft.com/office/drawing/2014/main" id="{B382F612-A24B-42AD-8EA9-1D9F360CFC44}"/>
                    </a:ext>
                  </a:extLst>
                </p:cNvPr>
                <p:cNvPicPr/>
                <p:nvPr/>
              </p:nvPicPr>
              <p:blipFill>
                <a:blip r:embed="rId863"/>
                <a:stretch>
                  <a:fillRect/>
                </a:stretch>
              </p:blipFill>
              <p:spPr>
                <a:xfrm>
                  <a:off x="10399402" y="2257592"/>
                  <a:ext cx="80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70" name="Freihand 469">
                  <a:extLst>
                    <a:ext uri="{FF2B5EF4-FFF2-40B4-BE49-F238E27FC236}">
                      <a16:creationId xmlns:a16="http://schemas.microsoft.com/office/drawing/2014/main" id="{39266C6D-B58E-4B6E-80DF-8D3332AA9248}"/>
                    </a:ext>
                  </a:extLst>
                </p14:cNvPr>
                <p14:cNvContentPartPr/>
                <p14:nvPr/>
              </p14:nvContentPartPr>
              <p14:xfrm>
                <a:off x="10338202" y="2204672"/>
                <a:ext cx="91440" cy="92160"/>
              </p14:xfrm>
            </p:contentPart>
          </mc:Choice>
          <mc:Fallback xmlns="">
            <p:pic>
              <p:nvPicPr>
                <p:cNvPr id="470" name="Freihand 469">
                  <a:extLst>
                    <a:ext uri="{FF2B5EF4-FFF2-40B4-BE49-F238E27FC236}">
                      <a16:creationId xmlns:a16="http://schemas.microsoft.com/office/drawing/2014/main" id="{39266C6D-B58E-4B6E-80DF-8D3332AA9248}"/>
                    </a:ext>
                  </a:extLst>
                </p:cNvPr>
                <p:cNvPicPr/>
                <p:nvPr/>
              </p:nvPicPr>
              <p:blipFill>
                <a:blip r:embed="rId865"/>
                <a:stretch>
                  <a:fillRect/>
                </a:stretch>
              </p:blipFill>
              <p:spPr>
                <a:xfrm>
                  <a:off x="10333882" y="2200352"/>
                  <a:ext cx="100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71" name="Freihand 470">
                  <a:extLst>
                    <a:ext uri="{FF2B5EF4-FFF2-40B4-BE49-F238E27FC236}">
                      <a16:creationId xmlns:a16="http://schemas.microsoft.com/office/drawing/2014/main" id="{48DD64AA-1D32-4EB5-91C5-0C6F43737526}"/>
                    </a:ext>
                  </a:extLst>
                </p14:cNvPr>
                <p14:cNvContentPartPr/>
                <p14:nvPr/>
              </p14:nvContentPartPr>
              <p14:xfrm>
                <a:off x="10458082" y="2309432"/>
                <a:ext cx="55080" cy="80640"/>
              </p14:xfrm>
            </p:contentPart>
          </mc:Choice>
          <mc:Fallback xmlns="">
            <p:pic>
              <p:nvPicPr>
                <p:cNvPr id="471" name="Freihand 470">
                  <a:extLst>
                    <a:ext uri="{FF2B5EF4-FFF2-40B4-BE49-F238E27FC236}">
                      <a16:creationId xmlns:a16="http://schemas.microsoft.com/office/drawing/2014/main" id="{48DD64AA-1D32-4EB5-91C5-0C6F43737526}"/>
                    </a:ext>
                  </a:extLst>
                </p:cNvPr>
                <p:cNvPicPr/>
                <p:nvPr/>
              </p:nvPicPr>
              <p:blipFill>
                <a:blip r:embed="rId867"/>
                <a:stretch>
                  <a:fillRect/>
                </a:stretch>
              </p:blipFill>
              <p:spPr>
                <a:xfrm>
                  <a:off x="10453762" y="2305112"/>
                  <a:ext cx="63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81" name="Freihand 480">
                  <a:extLst>
                    <a:ext uri="{FF2B5EF4-FFF2-40B4-BE49-F238E27FC236}">
                      <a16:creationId xmlns:a16="http://schemas.microsoft.com/office/drawing/2014/main" id="{B267A6C1-9788-4481-BEE7-3DC94889D8FB}"/>
                    </a:ext>
                  </a:extLst>
                </p14:cNvPr>
                <p14:cNvContentPartPr/>
                <p14:nvPr/>
              </p14:nvContentPartPr>
              <p14:xfrm>
                <a:off x="10490482" y="2167592"/>
                <a:ext cx="57240" cy="102960"/>
              </p14:xfrm>
            </p:contentPart>
          </mc:Choice>
          <mc:Fallback xmlns="">
            <p:pic>
              <p:nvPicPr>
                <p:cNvPr id="481" name="Freihand 480">
                  <a:extLst>
                    <a:ext uri="{FF2B5EF4-FFF2-40B4-BE49-F238E27FC236}">
                      <a16:creationId xmlns:a16="http://schemas.microsoft.com/office/drawing/2014/main" id="{B267A6C1-9788-4481-BEE7-3DC94889D8FB}"/>
                    </a:ext>
                  </a:extLst>
                </p:cNvPr>
                <p:cNvPicPr/>
                <p:nvPr/>
              </p:nvPicPr>
              <p:blipFill>
                <a:blip r:embed="rId869"/>
                <a:stretch>
                  <a:fillRect/>
                </a:stretch>
              </p:blipFill>
              <p:spPr>
                <a:xfrm>
                  <a:off x="10486162" y="2163272"/>
                  <a:ext cx="65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82" name="Freihand 481">
                  <a:extLst>
                    <a:ext uri="{FF2B5EF4-FFF2-40B4-BE49-F238E27FC236}">
                      <a16:creationId xmlns:a16="http://schemas.microsoft.com/office/drawing/2014/main" id="{9D2C519F-C877-466D-BEE5-00A695FF62B1}"/>
                    </a:ext>
                  </a:extLst>
                </p14:cNvPr>
                <p14:cNvContentPartPr/>
                <p14:nvPr/>
              </p14:nvContentPartPr>
              <p14:xfrm>
                <a:off x="10433242" y="2151032"/>
                <a:ext cx="173880" cy="151920"/>
              </p14:xfrm>
            </p:contentPart>
          </mc:Choice>
          <mc:Fallback xmlns="">
            <p:pic>
              <p:nvPicPr>
                <p:cNvPr id="482" name="Freihand 481">
                  <a:extLst>
                    <a:ext uri="{FF2B5EF4-FFF2-40B4-BE49-F238E27FC236}">
                      <a16:creationId xmlns:a16="http://schemas.microsoft.com/office/drawing/2014/main" id="{9D2C519F-C877-466D-BEE5-00A695FF62B1}"/>
                    </a:ext>
                  </a:extLst>
                </p:cNvPr>
                <p:cNvPicPr/>
                <p:nvPr/>
              </p:nvPicPr>
              <p:blipFill>
                <a:blip r:embed="rId871"/>
                <a:stretch>
                  <a:fillRect/>
                </a:stretch>
              </p:blipFill>
              <p:spPr>
                <a:xfrm>
                  <a:off x="10428922" y="2146712"/>
                  <a:ext cx="182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3" name="Freihand 522">
                  <a:extLst>
                    <a:ext uri="{FF2B5EF4-FFF2-40B4-BE49-F238E27FC236}">
                      <a16:creationId xmlns:a16="http://schemas.microsoft.com/office/drawing/2014/main" id="{754BA808-37C6-4565-819B-05BEF900F010}"/>
                    </a:ext>
                  </a:extLst>
                </p14:cNvPr>
                <p14:cNvContentPartPr/>
                <p14:nvPr/>
              </p14:nvContentPartPr>
              <p14:xfrm>
                <a:off x="9983602" y="2080832"/>
                <a:ext cx="521280" cy="18720"/>
              </p14:xfrm>
            </p:contentPart>
          </mc:Choice>
          <mc:Fallback xmlns="">
            <p:pic>
              <p:nvPicPr>
                <p:cNvPr id="523" name="Freihand 522">
                  <a:extLst>
                    <a:ext uri="{FF2B5EF4-FFF2-40B4-BE49-F238E27FC236}">
                      <a16:creationId xmlns:a16="http://schemas.microsoft.com/office/drawing/2014/main" id="{754BA808-37C6-4565-819B-05BEF900F010}"/>
                    </a:ext>
                  </a:extLst>
                </p:cNvPr>
                <p:cNvPicPr/>
                <p:nvPr/>
              </p:nvPicPr>
              <p:blipFill>
                <a:blip r:embed="rId873"/>
                <a:stretch>
                  <a:fillRect/>
                </a:stretch>
              </p:blipFill>
              <p:spPr>
                <a:xfrm>
                  <a:off x="9979282" y="2076512"/>
                  <a:ext cx="52992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4">
            <p14:nvContentPartPr>
              <p14:cNvPr id="525" name="Freihand 524">
                <a:extLst>
                  <a:ext uri="{FF2B5EF4-FFF2-40B4-BE49-F238E27FC236}">
                    <a16:creationId xmlns:a16="http://schemas.microsoft.com/office/drawing/2014/main" id="{3538664F-6B06-4978-8884-316FF85BD7B3}"/>
                  </a:ext>
                </a:extLst>
              </p14:cNvPr>
              <p14:cNvContentPartPr/>
              <p14:nvPr/>
            </p14:nvContentPartPr>
            <p14:xfrm>
              <a:off x="8252362" y="1701392"/>
              <a:ext cx="851760" cy="1213560"/>
            </p14:xfrm>
          </p:contentPart>
        </mc:Choice>
        <mc:Fallback xmlns="">
          <p:pic>
            <p:nvPicPr>
              <p:cNvPr id="525" name="Freihand 524">
                <a:extLst>
                  <a:ext uri="{FF2B5EF4-FFF2-40B4-BE49-F238E27FC236}">
                    <a16:creationId xmlns:a16="http://schemas.microsoft.com/office/drawing/2014/main" id="{3538664F-6B06-4978-8884-316FF85BD7B3}"/>
                  </a:ext>
                </a:extLst>
              </p:cNvPr>
              <p:cNvPicPr/>
              <p:nvPr/>
            </p:nvPicPr>
            <p:blipFill>
              <a:blip r:embed="rId875"/>
              <a:stretch>
                <a:fillRect/>
              </a:stretch>
            </p:blipFill>
            <p:spPr>
              <a:xfrm>
                <a:off x="8248042" y="1697072"/>
                <a:ext cx="860400" cy="1222200"/>
              </a:xfrm>
              <a:prstGeom prst="rect">
                <a:avLst/>
              </a:prstGeom>
            </p:spPr>
          </p:pic>
        </mc:Fallback>
      </mc:AlternateContent>
      <p:grpSp>
        <p:nvGrpSpPr>
          <p:cNvPr id="531" name="Gruppieren 530">
            <a:extLst>
              <a:ext uri="{FF2B5EF4-FFF2-40B4-BE49-F238E27FC236}">
                <a16:creationId xmlns:a16="http://schemas.microsoft.com/office/drawing/2014/main" id="{CF7CEDBA-EB9C-4DE0-AD29-60EDBA0CE90C}"/>
              </a:ext>
            </a:extLst>
          </p:cNvPr>
          <p:cNvGrpSpPr/>
          <p:nvPr/>
        </p:nvGrpSpPr>
        <p:grpSpPr>
          <a:xfrm>
            <a:off x="3386962" y="3516872"/>
            <a:ext cx="611280" cy="274320"/>
            <a:chOff x="3386962" y="3516872"/>
            <a:chExt cx="611280" cy="274320"/>
          </a:xfrm>
        </p:grpSpPr>
        <mc:AlternateContent xmlns:mc="http://schemas.openxmlformats.org/markup-compatibility/2006" xmlns:p14="http://schemas.microsoft.com/office/powerpoint/2010/main">
          <mc:Choice Requires="p14">
            <p:contentPart p14:bwMode="auto" r:id="rId876">
              <p14:nvContentPartPr>
                <p14:cNvPr id="526" name="Freihand 525">
                  <a:extLst>
                    <a:ext uri="{FF2B5EF4-FFF2-40B4-BE49-F238E27FC236}">
                      <a16:creationId xmlns:a16="http://schemas.microsoft.com/office/drawing/2014/main" id="{98A2549F-7641-478A-A870-88AE74C375FD}"/>
                    </a:ext>
                  </a:extLst>
                </p14:cNvPr>
                <p14:cNvContentPartPr/>
                <p14:nvPr/>
              </p14:nvContentPartPr>
              <p14:xfrm>
                <a:off x="3497482" y="3539192"/>
                <a:ext cx="20160" cy="160200"/>
              </p14:xfrm>
            </p:contentPart>
          </mc:Choice>
          <mc:Fallback xmlns="">
            <p:pic>
              <p:nvPicPr>
                <p:cNvPr id="526" name="Freihand 525">
                  <a:extLst>
                    <a:ext uri="{FF2B5EF4-FFF2-40B4-BE49-F238E27FC236}">
                      <a16:creationId xmlns:a16="http://schemas.microsoft.com/office/drawing/2014/main" id="{98A2549F-7641-478A-A870-88AE74C375FD}"/>
                    </a:ext>
                  </a:extLst>
                </p:cNvPr>
                <p:cNvPicPr/>
                <p:nvPr/>
              </p:nvPicPr>
              <p:blipFill>
                <a:blip r:embed="rId877"/>
                <a:stretch>
                  <a:fillRect/>
                </a:stretch>
              </p:blipFill>
              <p:spPr>
                <a:xfrm>
                  <a:off x="3493162" y="3534872"/>
                  <a:ext cx="28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27" name="Freihand 526">
                  <a:extLst>
                    <a:ext uri="{FF2B5EF4-FFF2-40B4-BE49-F238E27FC236}">
                      <a16:creationId xmlns:a16="http://schemas.microsoft.com/office/drawing/2014/main" id="{844D2C4C-6AFD-4009-B75E-17B353F472BD}"/>
                    </a:ext>
                  </a:extLst>
                </p14:cNvPr>
                <p14:cNvContentPartPr/>
                <p14:nvPr/>
              </p14:nvContentPartPr>
              <p14:xfrm>
                <a:off x="3386962" y="3516872"/>
                <a:ext cx="193680" cy="32760"/>
              </p14:xfrm>
            </p:contentPart>
          </mc:Choice>
          <mc:Fallback xmlns="">
            <p:pic>
              <p:nvPicPr>
                <p:cNvPr id="527" name="Freihand 526">
                  <a:extLst>
                    <a:ext uri="{FF2B5EF4-FFF2-40B4-BE49-F238E27FC236}">
                      <a16:creationId xmlns:a16="http://schemas.microsoft.com/office/drawing/2014/main" id="{844D2C4C-6AFD-4009-B75E-17B353F472BD}"/>
                    </a:ext>
                  </a:extLst>
                </p:cNvPr>
                <p:cNvPicPr/>
                <p:nvPr/>
              </p:nvPicPr>
              <p:blipFill>
                <a:blip r:embed="rId879"/>
                <a:stretch>
                  <a:fillRect/>
                </a:stretch>
              </p:blipFill>
              <p:spPr>
                <a:xfrm>
                  <a:off x="3382282" y="3512552"/>
                  <a:ext cx="20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28" name="Freihand 527">
                  <a:extLst>
                    <a:ext uri="{FF2B5EF4-FFF2-40B4-BE49-F238E27FC236}">
                      <a16:creationId xmlns:a16="http://schemas.microsoft.com/office/drawing/2014/main" id="{AB77511C-DB10-4405-BCDA-DF299EA1AA47}"/>
                    </a:ext>
                  </a:extLst>
                </p14:cNvPr>
                <p14:cNvContentPartPr/>
                <p14:nvPr/>
              </p14:nvContentPartPr>
              <p14:xfrm>
                <a:off x="3413602" y="3587792"/>
                <a:ext cx="148680" cy="24120"/>
              </p14:xfrm>
            </p:contentPart>
          </mc:Choice>
          <mc:Fallback xmlns="">
            <p:pic>
              <p:nvPicPr>
                <p:cNvPr id="528" name="Freihand 527">
                  <a:extLst>
                    <a:ext uri="{FF2B5EF4-FFF2-40B4-BE49-F238E27FC236}">
                      <a16:creationId xmlns:a16="http://schemas.microsoft.com/office/drawing/2014/main" id="{AB77511C-DB10-4405-BCDA-DF299EA1AA47}"/>
                    </a:ext>
                  </a:extLst>
                </p:cNvPr>
                <p:cNvPicPr/>
                <p:nvPr/>
              </p:nvPicPr>
              <p:blipFill>
                <a:blip r:embed="rId881"/>
                <a:stretch>
                  <a:fillRect/>
                </a:stretch>
              </p:blipFill>
              <p:spPr>
                <a:xfrm>
                  <a:off x="3409282" y="3583472"/>
                  <a:ext cx="157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29" name="Freihand 528">
                  <a:extLst>
                    <a:ext uri="{FF2B5EF4-FFF2-40B4-BE49-F238E27FC236}">
                      <a16:creationId xmlns:a16="http://schemas.microsoft.com/office/drawing/2014/main" id="{6352ED2D-57C9-45EC-BB22-BE9F49BF77BB}"/>
                    </a:ext>
                  </a:extLst>
                </p14:cNvPr>
                <p14:cNvContentPartPr/>
                <p14:nvPr/>
              </p14:nvContentPartPr>
              <p14:xfrm>
                <a:off x="3592522" y="3564392"/>
                <a:ext cx="325080" cy="226800"/>
              </p14:xfrm>
            </p:contentPart>
          </mc:Choice>
          <mc:Fallback xmlns="">
            <p:pic>
              <p:nvPicPr>
                <p:cNvPr id="529" name="Freihand 528">
                  <a:extLst>
                    <a:ext uri="{FF2B5EF4-FFF2-40B4-BE49-F238E27FC236}">
                      <a16:creationId xmlns:a16="http://schemas.microsoft.com/office/drawing/2014/main" id="{6352ED2D-57C9-45EC-BB22-BE9F49BF77BB}"/>
                    </a:ext>
                  </a:extLst>
                </p:cNvPr>
                <p:cNvPicPr/>
                <p:nvPr/>
              </p:nvPicPr>
              <p:blipFill>
                <a:blip r:embed="rId883"/>
                <a:stretch>
                  <a:fillRect/>
                </a:stretch>
              </p:blipFill>
              <p:spPr>
                <a:xfrm>
                  <a:off x="3588202" y="3560072"/>
                  <a:ext cx="333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0" name="Freihand 529">
                  <a:extLst>
                    <a:ext uri="{FF2B5EF4-FFF2-40B4-BE49-F238E27FC236}">
                      <a16:creationId xmlns:a16="http://schemas.microsoft.com/office/drawing/2014/main" id="{B09D9934-81DD-4C16-8DFF-7ADC447A7114}"/>
                    </a:ext>
                  </a:extLst>
                </p14:cNvPr>
                <p14:cNvContentPartPr/>
                <p14:nvPr/>
              </p14:nvContentPartPr>
              <p14:xfrm>
                <a:off x="3974122" y="3576632"/>
                <a:ext cx="24120" cy="99720"/>
              </p14:xfrm>
            </p:contentPart>
          </mc:Choice>
          <mc:Fallback xmlns="">
            <p:pic>
              <p:nvPicPr>
                <p:cNvPr id="530" name="Freihand 529">
                  <a:extLst>
                    <a:ext uri="{FF2B5EF4-FFF2-40B4-BE49-F238E27FC236}">
                      <a16:creationId xmlns:a16="http://schemas.microsoft.com/office/drawing/2014/main" id="{B09D9934-81DD-4C16-8DFF-7ADC447A7114}"/>
                    </a:ext>
                  </a:extLst>
                </p:cNvPr>
                <p:cNvPicPr/>
                <p:nvPr/>
              </p:nvPicPr>
              <p:blipFill>
                <a:blip r:embed="rId885"/>
                <a:stretch>
                  <a:fillRect/>
                </a:stretch>
              </p:blipFill>
              <p:spPr>
                <a:xfrm>
                  <a:off x="3969802" y="3572312"/>
                  <a:ext cx="32760" cy="108360"/>
                </a:xfrm>
                <a:prstGeom prst="rect">
                  <a:avLst/>
                </a:prstGeom>
              </p:spPr>
            </p:pic>
          </mc:Fallback>
        </mc:AlternateContent>
      </p:grpSp>
      <p:grpSp>
        <p:nvGrpSpPr>
          <p:cNvPr id="547" name="Gruppieren 546">
            <a:extLst>
              <a:ext uri="{FF2B5EF4-FFF2-40B4-BE49-F238E27FC236}">
                <a16:creationId xmlns:a16="http://schemas.microsoft.com/office/drawing/2014/main" id="{5BEE79FE-E7BD-4697-8243-279D7C4DAD65}"/>
              </a:ext>
            </a:extLst>
          </p:cNvPr>
          <p:cNvGrpSpPr/>
          <p:nvPr/>
        </p:nvGrpSpPr>
        <p:grpSpPr>
          <a:xfrm>
            <a:off x="4113082" y="3435872"/>
            <a:ext cx="1393560" cy="201600"/>
            <a:chOff x="4113082" y="3435872"/>
            <a:chExt cx="1393560" cy="201600"/>
          </a:xfrm>
        </p:grpSpPr>
        <mc:AlternateContent xmlns:mc="http://schemas.openxmlformats.org/markup-compatibility/2006" xmlns:p14="http://schemas.microsoft.com/office/powerpoint/2010/main">
          <mc:Choice Requires="p14">
            <p:contentPart p14:bwMode="auto" r:id="rId886">
              <p14:nvContentPartPr>
                <p14:cNvPr id="532" name="Freihand 531">
                  <a:extLst>
                    <a:ext uri="{FF2B5EF4-FFF2-40B4-BE49-F238E27FC236}">
                      <a16:creationId xmlns:a16="http://schemas.microsoft.com/office/drawing/2014/main" id="{00CE23AE-B3D8-44C3-857D-7847838897A4}"/>
                    </a:ext>
                  </a:extLst>
                </p14:cNvPr>
                <p14:cNvContentPartPr/>
                <p14:nvPr/>
              </p14:nvContentPartPr>
              <p14:xfrm>
                <a:off x="4113082" y="3504632"/>
                <a:ext cx="183600" cy="132840"/>
              </p14:xfrm>
            </p:contentPart>
          </mc:Choice>
          <mc:Fallback xmlns="">
            <p:pic>
              <p:nvPicPr>
                <p:cNvPr id="532" name="Freihand 531">
                  <a:extLst>
                    <a:ext uri="{FF2B5EF4-FFF2-40B4-BE49-F238E27FC236}">
                      <a16:creationId xmlns:a16="http://schemas.microsoft.com/office/drawing/2014/main" id="{00CE23AE-B3D8-44C3-857D-7847838897A4}"/>
                    </a:ext>
                  </a:extLst>
                </p:cNvPr>
                <p:cNvPicPr/>
                <p:nvPr/>
              </p:nvPicPr>
              <p:blipFill>
                <a:blip r:embed="rId887"/>
                <a:stretch>
                  <a:fillRect/>
                </a:stretch>
              </p:blipFill>
              <p:spPr>
                <a:xfrm>
                  <a:off x="4108762" y="3500312"/>
                  <a:ext cx="192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3" name="Freihand 532">
                  <a:extLst>
                    <a:ext uri="{FF2B5EF4-FFF2-40B4-BE49-F238E27FC236}">
                      <a16:creationId xmlns:a16="http://schemas.microsoft.com/office/drawing/2014/main" id="{A150945E-6857-4843-82FC-3FC6B2222FCD}"/>
                    </a:ext>
                  </a:extLst>
                </p14:cNvPr>
                <p14:cNvContentPartPr/>
                <p14:nvPr/>
              </p14:nvContentPartPr>
              <p14:xfrm>
                <a:off x="4354642" y="3556112"/>
                <a:ext cx="12600" cy="79920"/>
              </p14:xfrm>
            </p:contentPart>
          </mc:Choice>
          <mc:Fallback xmlns="">
            <p:pic>
              <p:nvPicPr>
                <p:cNvPr id="533" name="Freihand 532">
                  <a:extLst>
                    <a:ext uri="{FF2B5EF4-FFF2-40B4-BE49-F238E27FC236}">
                      <a16:creationId xmlns:a16="http://schemas.microsoft.com/office/drawing/2014/main" id="{A150945E-6857-4843-82FC-3FC6B2222FCD}"/>
                    </a:ext>
                  </a:extLst>
                </p:cNvPr>
                <p:cNvPicPr/>
                <p:nvPr/>
              </p:nvPicPr>
              <p:blipFill>
                <a:blip r:embed="rId889"/>
                <a:stretch>
                  <a:fillRect/>
                </a:stretch>
              </p:blipFill>
              <p:spPr>
                <a:xfrm>
                  <a:off x="4350322" y="3551792"/>
                  <a:ext cx="21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4" name="Freihand 533">
                  <a:extLst>
                    <a:ext uri="{FF2B5EF4-FFF2-40B4-BE49-F238E27FC236}">
                      <a16:creationId xmlns:a16="http://schemas.microsoft.com/office/drawing/2014/main" id="{D131A51D-46AD-4751-BF7A-FC83A2F8FAE9}"/>
                    </a:ext>
                  </a:extLst>
                </p14:cNvPr>
                <p14:cNvContentPartPr/>
                <p14:nvPr/>
              </p14:nvContentPartPr>
              <p14:xfrm>
                <a:off x="4376602" y="3555032"/>
                <a:ext cx="116640" cy="64800"/>
              </p14:xfrm>
            </p:contentPart>
          </mc:Choice>
          <mc:Fallback xmlns="">
            <p:pic>
              <p:nvPicPr>
                <p:cNvPr id="534" name="Freihand 533">
                  <a:extLst>
                    <a:ext uri="{FF2B5EF4-FFF2-40B4-BE49-F238E27FC236}">
                      <a16:creationId xmlns:a16="http://schemas.microsoft.com/office/drawing/2014/main" id="{D131A51D-46AD-4751-BF7A-FC83A2F8FAE9}"/>
                    </a:ext>
                  </a:extLst>
                </p:cNvPr>
                <p:cNvPicPr/>
                <p:nvPr/>
              </p:nvPicPr>
              <p:blipFill>
                <a:blip r:embed="rId891"/>
                <a:stretch>
                  <a:fillRect/>
                </a:stretch>
              </p:blipFill>
              <p:spPr>
                <a:xfrm>
                  <a:off x="4372282" y="3550712"/>
                  <a:ext cx="125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5" name="Freihand 534">
                  <a:extLst>
                    <a:ext uri="{FF2B5EF4-FFF2-40B4-BE49-F238E27FC236}">
                      <a16:creationId xmlns:a16="http://schemas.microsoft.com/office/drawing/2014/main" id="{9DD0BB93-F445-450A-B7A8-329B4002834D}"/>
                    </a:ext>
                  </a:extLst>
                </p14:cNvPr>
                <p14:cNvContentPartPr/>
                <p14:nvPr/>
              </p14:nvContentPartPr>
              <p14:xfrm>
                <a:off x="4396402" y="3477272"/>
                <a:ext cx="360" cy="360"/>
              </p14:xfrm>
            </p:contentPart>
          </mc:Choice>
          <mc:Fallback xmlns="">
            <p:pic>
              <p:nvPicPr>
                <p:cNvPr id="535" name="Freihand 534">
                  <a:extLst>
                    <a:ext uri="{FF2B5EF4-FFF2-40B4-BE49-F238E27FC236}">
                      <a16:creationId xmlns:a16="http://schemas.microsoft.com/office/drawing/2014/main" id="{9DD0BB93-F445-450A-B7A8-329B4002834D}"/>
                    </a:ext>
                  </a:extLst>
                </p:cNvPr>
                <p:cNvPicPr/>
                <p:nvPr/>
              </p:nvPicPr>
              <p:blipFill>
                <a:blip r:embed="rId893"/>
                <a:stretch>
                  <a:fillRect/>
                </a:stretch>
              </p:blipFill>
              <p:spPr>
                <a:xfrm>
                  <a:off x="4392082" y="3472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7" name="Freihand 536">
                  <a:extLst>
                    <a:ext uri="{FF2B5EF4-FFF2-40B4-BE49-F238E27FC236}">
                      <a16:creationId xmlns:a16="http://schemas.microsoft.com/office/drawing/2014/main" id="{7B4AA45D-60CD-4B10-A855-6FEFB10ABDB4}"/>
                    </a:ext>
                  </a:extLst>
                </p14:cNvPr>
                <p14:cNvContentPartPr/>
                <p14:nvPr/>
              </p14:nvContentPartPr>
              <p14:xfrm>
                <a:off x="4606642" y="3526952"/>
                <a:ext cx="217800" cy="85320"/>
              </p14:xfrm>
            </p:contentPart>
          </mc:Choice>
          <mc:Fallback xmlns="">
            <p:pic>
              <p:nvPicPr>
                <p:cNvPr id="537" name="Freihand 536">
                  <a:extLst>
                    <a:ext uri="{FF2B5EF4-FFF2-40B4-BE49-F238E27FC236}">
                      <a16:creationId xmlns:a16="http://schemas.microsoft.com/office/drawing/2014/main" id="{7B4AA45D-60CD-4B10-A855-6FEFB10ABDB4}"/>
                    </a:ext>
                  </a:extLst>
                </p:cNvPr>
                <p:cNvPicPr/>
                <p:nvPr/>
              </p:nvPicPr>
              <p:blipFill>
                <a:blip r:embed="rId895"/>
                <a:stretch>
                  <a:fillRect/>
                </a:stretch>
              </p:blipFill>
              <p:spPr>
                <a:xfrm>
                  <a:off x="4602322" y="3522632"/>
                  <a:ext cx="226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8" name="Freihand 537">
                  <a:extLst>
                    <a:ext uri="{FF2B5EF4-FFF2-40B4-BE49-F238E27FC236}">
                      <a16:creationId xmlns:a16="http://schemas.microsoft.com/office/drawing/2014/main" id="{CEE01DCF-A56D-435B-9309-31867140390D}"/>
                    </a:ext>
                  </a:extLst>
                </p14:cNvPr>
                <p14:cNvContentPartPr/>
                <p14:nvPr/>
              </p14:nvContentPartPr>
              <p14:xfrm>
                <a:off x="4848202" y="3526952"/>
                <a:ext cx="204120" cy="55440"/>
              </p14:xfrm>
            </p:contentPart>
          </mc:Choice>
          <mc:Fallback xmlns="">
            <p:pic>
              <p:nvPicPr>
                <p:cNvPr id="538" name="Freihand 537">
                  <a:extLst>
                    <a:ext uri="{FF2B5EF4-FFF2-40B4-BE49-F238E27FC236}">
                      <a16:creationId xmlns:a16="http://schemas.microsoft.com/office/drawing/2014/main" id="{CEE01DCF-A56D-435B-9309-31867140390D}"/>
                    </a:ext>
                  </a:extLst>
                </p:cNvPr>
                <p:cNvPicPr/>
                <p:nvPr/>
              </p:nvPicPr>
              <p:blipFill>
                <a:blip r:embed="rId897"/>
                <a:stretch>
                  <a:fillRect/>
                </a:stretch>
              </p:blipFill>
              <p:spPr>
                <a:xfrm>
                  <a:off x="4843882" y="3522632"/>
                  <a:ext cx="212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39" name="Freihand 538">
                  <a:extLst>
                    <a:ext uri="{FF2B5EF4-FFF2-40B4-BE49-F238E27FC236}">
                      <a16:creationId xmlns:a16="http://schemas.microsoft.com/office/drawing/2014/main" id="{A659EBE3-E9FB-489D-ACA1-85A38D659437}"/>
                    </a:ext>
                  </a:extLst>
                </p14:cNvPr>
                <p14:cNvContentPartPr/>
                <p14:nvPr/>
              </p14:nvContentPartPr>
              <p14:xfrm>
                <a:off x="5186242" y="3454952"/>
                <a:ext cx="320400" cy="117000"/>
              </p14:xfrm>
            </p:contentPart>
          </mc:Choice>
          <mc:Fallback xmlns="">
            <p:pic>
              <p:nvPicPr>
                <p:cNvPr id="539" name="Freihand 538">
                  <a:extLst>
                    <a:ext uri="{FF2B5EF4-FFF2-40B4-BE49-F238E27FC236}">
                      <a16:creationId xmlns:a16="http://schemas.microsoft.com/office/drawing/2014/main" id="{A659EBE3-E9FB-489D-ACA1-85A38D659437}"/>
                    </a:ext>
                  </a:extLst>
                </p:cNvPr>
                <p:cNvPicPr/>
                <p:nvPr/>
              </p:nvPicPr>
              <p:blipFill>
                <a:blip r:embed="rId899"/>
                <a:stretch>
                  <a:fillRect/>
                </a:stretch>
              </p:blipFill>
              <p:spPr>
                <a:xfrm>
                  <a:off x="5181922" y="3450632"/>
                  <a:ext cx="329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0" name="Freihand 539">
                  <a:extLst>
                    <a:ext uri="{FF2B5EF4-FFF2-40B4-BE49-F238E27FC236}">
                      <a16:creationId xmlns:a16="http://schemas.microsoft.com/office/drawing/2014/main" id="{C4CE0A39-65B0-46E4-B756-9D52AF22E7CE}"/>
                    </a:ext>
                  </a:extLst>
                </p14:cNvPr>
                <p14:cNvContentPartPr/>
                <p14:nvPr/>
              </p14:nvContentPartPr>
              <p14:xfrm>
                <a:off x="5440402" y="3435872"/>
                <a:ext cx="360" cy="360"/>
              </p14:xfrm>
            </p:contentPart>
          </mc:Choice>
          <mc:Fallback xmlns="">
            <p:pic>
              <p:nvPicPr>
                <p:cNvPr id="540" name="Freihand 539">
                  <a:extLst>
                    <a:ext uri="{FF2B5EF4-FFF2-40B4-BE49-F238E27FC236}">
                      <a16:creationId xmlns:a16="http://schemas.microsoft.com/office/drawing/2014/main" id="{C4CE0A39-65B0-46E4-B756-9D52AF22E7CE}"/>
                    </a:ext>
                  </a:extLst>
                </p:cNvPr>
                <p:cNvPicPr/>
                <p:nvPr/>
              </p:nvPicPr>
              <p:blipFill>
                <a:blip r:embed="rId893"/>
                <a:stretch>
                  <a:fillRect/>
                </a:stretch>
              </p:blipFill>
              <p:spPr>
                <a:xfrm>
                  <a:off x="5436082" y="3431552"/>
                  <a:ext cx="9000" cy="9000"/>
                </a:xfrm>
                <a:prstGeom prst="rect">
                  <a:avLst/>
                </a:prstGeom>
              </p:spPr>
            </p:pic>
          </mc:Fallback>
        </mc:AlternateContent>
      </p:grpSp>
      <p:grpSp>
        <p:nvGrpSpPr>
          <p:cNvPr id="571" name="Gruppieren 570">
            <a:extLst>
              <a:ext uri="{FF2B5EF4-FFF2-40B4-BE49-F238E27FC236}">
                <a16:creationId xmlns:a16="http://schemas.microsoft.com/office/drawing/2014/main" id="{A1303A11-B637-47E0-B3CD-F66562C1FF49}"/>
              </a:ext>
            </a:extLst>
          </p:cNvPr>
          <p:cNvGrpSpPr/>
          <p:nvPr/>
        </p:nvGrpSpPr>
        <p:grpSpPr>
          <a:xfrm>
            <a:off x="5672602" y="3088832"/>
            <a:ext cx="3678480" cy="574200"/>
            <a:chOff x="5672602" y="3088832"/>
            <a:chExt cx="3678480" cy="574200"/>
          </a:xfrm>
        </p:grpSpPr>
        <mc:AlternateContent xmlns:mc="http://schemas.openxmlformats.org/markup-compatibility/2006" xmlns:p14="http://schemas.microsoft.com/office/powerpoint/2010/main">
          <mc:Choice Requires="p14">
            <p:contentPart p14:bwMode="auto" r:id="rId901">
              <p14:nvContentPartPr>
                <p14:cNvPr id="541" name="Freihand 540">
                  <a:extLst>
                    <a:ext uri="{FF2B5EF4-FFF2-40B4-BE49-F238E27FC236}">
                      <a16:creationId xmlns:a16="http://schemas.microsoft.com/office/drawing/2014/main" id="{E319A105-CA53-4F0A-90B0-624D9CE6DFC0}"/>
                    </a:ext>
                  </a:extLst>
                </p14:cNvPr>
                <p14:cNvContentPartPr/>
                <p14:nvPr/>
              </p14:nvContentPartPr>
              <p14:xfrm>
                <a:off x="5672602" y="3441272"/>
                <a:ext cx="282240" cy="123120"/>
              </p14:xfrm>
            </p:contentPart>
          </mc:Choice>
          <mc:Fallback xmlns="">
            <p:pic>
              <p:nvPicPr>
                <p:cNvPr id="541" name="Freihand 540">
                  <a:extLst>
                    <a:ext uri="{FF2B5EF4-FFF2-40B4-BE49-F238E27FC236}">
                      <a16:creationId xmlns:a16="http://schemas.microsoft.com/office/drawing/2014/main" id="{E319A105-CA53-4F0A-90B0-624D9CE6DFC0}"/>
                    </a:ext>
                  </a:extLst>
                </p:cNvPr>
                <p:cNvPicPr/>
                <p:nvPr/>
              </p:nvPicPr>
              <p:blipFill>
                <a:blip r:embed="rId902"/>
                <a:stretch>
                  <a:fillRect/>
                </a:stretch>
              </p:blipFill>
              <p:spPr>
                <a:xfrm>
                  <a:off x="5668282" y="3436952"/>
                  <a:ext cx="29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42" name="Freihand 541">
                  <a:extLst>
                    <a:ext uri="{FF2B5EF4-FFF2-40B4-BE49-F238E27FC236}">
                      <a16:creationId xmlns:a16="http://schemas.microsoft.com/office/drawing/2014/main" id="{0A3E412A-63A7-46CC-80DE-418EAF431A68}"/>
                    </a:ext>
                  </a:extLst>
                </p14:cNvPr>
                <p14:cNvContentPartPr/>
                <p14:nvPr/>
              </p14:nvContentPartPr>
              <p14:xfrm>
                <a:off x="5999482" y="3418232"/>
                <a:ext cx="154440" cy="128520"/>
              </p14:xfrm>
            </p:contentPart>
          </mc:Choice>
          <mc:Fallback xmlns="">
            <p:pic>
              <p:nvPicPr>
                <p:cNvPr id="542" name="Freihand 541">
                  <a:extLst>
                    <a:ext uri="{FF2B5EF4-FFF2-40B4-BE49-F238E27FC236}">
                      <a16:creationId xmlns:a16="http://schemas.microsoft.com/office/drawing/2014/main" id="{0A3E412A-63A7-46CC-80DE-418EAF431A68}"/>
                    </a:ext>
                  </a:extLst>
                </p:cNvPr>
                <p:cNvPicPr/>
                <p:nvPr/>
              </p:nvPicPr>
              <p:blipFill>
                <a:blip r:embed="rId904"/>
                <a:stretch>
                  <a:fillRect/>
                </a:stretch>
              </p:blipFill>
              <p:spPr>
                <a:xfrm>
                  <a:off x="5995162" y="3413912"/>
                  <a:ext cx="163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43" name="Freihand 542">
                  <a:extLst>
                    <a:ext uri="{FF2B5EF4-FFF2-40B4-BE49-F238E27FC236}">
                      <a16:creationId xmlns:a16="http://schemas.microsoft.com/office/drawing/2014/main" id="{E3947D16-AB0D-47D5-9D6D-8F727237E708}"/>
                    </a:ext>
                  </a:extLst>
                </p14:cNvPr>
                <p14:cNvContentPartPr/>
                <p14:nvPr/>
              </p14:nvContentPartPr>
              <p14:xfrm>
                <a:off x="6175522" y="3475832"/>
                <a:ext cx="77760" cy="65520"/>
              </p14:xfrm>
            </p:contentPart>
          </mc:Choice>
          <mc:Fallback xmlns="">
            <p:pic>
              <p:nvPicPr>
                <p:cNvPr id="543" name="Freihand 542">
                  <a:extLst>
                    <a:ext uri="{FF2B5EF4-FFF2-40B4-BE49-F238E27FC236}">
                      <a16:creationId xmlns:a16="http://schemas.microsoft.com/office/drawing/2014/main" id="{E3947D16-AB0D-47D5-9D6D-8F727237E708}"/>
                    </a:ext>
                  </a:extLst>
                </p:cNvPr>
                <p:cNvPicPr/>
                <p:nvPr/>
              </p:nvPicPr>
              <p:blipFill>
                <a:blip r:embed="rId906"/>
                <a:stretch>
                  <a:fillRect/>
                </a:stretch>
              </p:blipFill>
              <p:spPr>
                <a:xfrm>
                  <a:off x="6171202" y="3471512"/>
                  <a:ext cx="86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44" name="Freihand 543">
                  <a:extLst>
                    <a:ext uri="{FF2B5EF4-FFF2-40B4-BE49-F238E27FC236}">
                      <a16:creationId xmlns:a16="http://schemas.microsoft.com/office/drawing/2014/main" id="{40EDDCA1-E938-4A83-80AF-B8B0A722D8A7}"/>
                    </a:ext>
                  </a:extLst>
                </p14:cNvPr>
                <p14:cNvContentPartPr/>
                <p14:nvPr/>
              </p14:nvContentPartPr>
              <p14:xfrm>
                <a:off x="6265522" y="3385832"/>
                <a:ext cx="140040" cy="154800"/>
              </p14:xfrm>
            </p:contentPart>
          </mc:Choice>
          <mc:Fallback xmlns="">
            <p:pic>
              <p:nvPicPr>
                <p:cNvPr id="544" name="Freihand 543">
                  <a:extLst>
                    <a:ext uri="{FF2B5EF4-FFF2-40B4-BE49-F238E27FC236}">
                      <a16:creationId xmlns:a16="http://schemas.microsoft.com/office/drawing/2014/main" id="{40EDDCA1-E938-4A83-80AF-B8B0A722D8A7}"/>
                    </a:ext>
                  </a:extLst>
                </p:cNvPr>
                <p:cNvPicPr/>
                <p:nvPr/>
              </p:nvPicPr>
              <p:blipFill>
                <a:blip r:embed="rId908"/>
                <a:stretch>
                  <a:fillRect/>
                </a:stretch>
              </p:blipFill>
              <p:spPr>
                <a:xfrm>
                  <a:off x="6261202" y="3381512"/>
                  <a:ext cx="148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45" name="Freihand 544">
                  <a:extLst>
                    <a:ext uri="{FF2B5EF4-FFF2-40B4-BE49-F238E27FC236}">
                      <a16:creationId xmlns:a16="http://schemas.microsoft.com/office/drawing/2014/main" id="{307C7F36-701F-4F16-824F-3BB71331FA28}"/>
                    </a:ext>
                  </a:extLst>
                </p14:cNvPr>
                <p14:cNvContentPartPr/>
                <p14:nvPr/>
              </p14:nvContentPartPr>
              <p14:xfrm>
                <a:off x="6449842" y="3471512"/>
                <a:ext cx="146880" cy="65160"/>
              </p14:xfrm>
            </p:contentPart>
          </mc:Choice>
          <mc:Fallback xmlns="">
            <p:pic>
              <p:nvPicPr>
                <p:cNvPr id="545" name="Freihand 544">
                  <a:extLst>
                    <a:ext uri="{FF2B5EF4-FFF2-40B4-BE49-F238E27FC236}">
                      <a16:creationId xmlns:a16="http://schemas.microsoft.com/office/drawing/2014/main" id="{307C7F36-701F-4F16-824F-3BB71331FA28}"/>
                    </a:ext>
                  </a:extLst>
                </p:cNvPr>
                <p:cNvPicPr/>
                <p:nvPr/>
              </p:nvPicPr>
              <p:blipFill>
                <a:blip r:embed="rId910"/>
                <a:stretch>
                  <a:fillRect/>
                </a:stretch>
              </p:blipFill>
              <p:spPr>
                <a:xfrm>
                  <a:off x="6445522" y="3467192"/>
                  <a:ext cx="155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48" name="Freihand 547">
                  <a:extLst>
                    <a:ext uri="{FF2B5EF4-FFF2-40B4-BE49-F238E27FC236}">
                      <a16:creationId xmlns:a16="http://schemas.microsoft.com/office/drawing/2014/main" id="{CA6287E5-DA4B-412E-8F85-9BB6B89B28A7}"/>
                    </a:ext>
                  </a:extLst>
                </p14:cNvPr>
                <p14:cNvContentPartPr/>
                <p14:nvPr/>
              </p14:nvContentPartPr>
              <p14:xfrm>
                <a:off x="6624442" y="3372872"/>
                <a:ext cx="199080" cy="167760"/>
              </p14:xfrm>
            </p:contentPart>
          </mc:Choice>
          <mc:Fallback xmlns="">
            <p:pic>
              <p:nvPicPr>
                <p:cNvPr id="548" name="Freihand 547">
                  <a:extLst>
                    <a:ext uri="{FF2B5EF4-FFF2-40B4-BE49-F238E27FC236}">
                      <a16:creationId xmlns:a16="http://schemas.microsoft.com/office/drawing/2014/main" id="{CA6287E5-DA4B-412E-8F85-9BB6B89B28A7}"/>
                    </a:ext>
                  </a:extLst>
                </p:cNvPr>
                <p:cNvPicPr/>
                <p:nvPr/>
              </p:nvPicPr>
              <p:blipFill>
                <a:blip r:embed="rId912"/>
                <a:stretch>
                  <a:fillRect/>
                </a:stretch>
              </p:blipFill>
              <p:spPr>
                <a:xfrm>
                  <a:off x="6620122" y="3368552"/>
                  <a:ext cx="207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49" name="Freihand 548">
                  <a:extLst>
                    <a:ext uri="{FF2B5EF4-FFF2-40B4-BE49-F238E27FC236}">
                      <a16:creationId xmlns:a16="http://schemas.microsoft.com/office/drawing/2014/main" id="{40802335-59F7-4FE7-A141-38A40208015C}"/>
                    </a:ext>
                  </a:extLst>
                </p14:cNvPr>
                <p14:cNvContentPartPr/>
                <p14:nvPr/>
              </p14:nvContentPartPr>
              <p14:xfrm>
                <a:off x="6580522" y="3350192"/>
                <a:ext cx="13680" cy="4680"/>
              </p14:xfrm>
            </p:contentPart>
          </mc:Choice>
          <mc:Fallback xmlns="">
            <p:pic>
              <p:nvPicPr>
                <p:cNvPr id="549" name="Freihand 548">
                  <a:extLst>
                    <a:ext uri="{FF2B5EF4-FFF2-40B4-BE49-F238E27FC236}">
                      <a16:creationId xmlns:a16="http://schemas.microsoft.com/office/drawing/2014/main" id="{40802335-59F7-4FE7-A141-38A40208015C}"/>
                    </a:ext>
                  </a:extLst>
                </p:cNvPr>
                <p:cNvPicPr/>
                <p:nvPr/>
              </p:nvPicPr>
              <p:blipFill>
                <a:blip r:embed="rId914"/>
                <a:stretch>
                  <a:fillRect/>
                </a:stretch>
              </p:blipFill>
              <p:spPr>
                <a:xfrm>
                  <a:off x="6576202" y="3345872"/>
                  <a:ext cx="22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50" name="Freihand 549">
                  <a:extLst>
                    <a:ext uri="{FF2B5EF4-FFF2-40B4-BE49-F238E27FC236}">
                      <a16:creationId xmlns:a16="http://schemas.microsoft.com/office/drawing/2014/main" id="{5C7A4331-6FB6-4755-B8E8-B6A3C3F07819}"/>
                    </a:ext>
                  </a:extLst>
                </p14:cNvPr>
                <p14:cNvContentPartPr/>
                <p14:nvPr/>
              </p14:nvContentPartPr>
              <p14:xfrm>
                <a:off x="6903802" y="3474032"/>
                <a:ext cx="11880" cy="16560"/>
              </p14:xfrm>
            </p:contentPart>
          </mc:Choice>
          <mc:Fallback xmlns="">
            <p:pic>
              <p:nvPicPr>
                <p:cNvPr id="550" name="Freihand 549">
                  <a:extLst>
                    <a:ext uri="{FF2B5EF4-FFF2-40B4-BE49-F238E27FC236}">
                      <a16:creationId xmlns:a16="http://schemas.microsoft.com/office/drawing/2014/main" id="{5C7A4331-6FB6-4755-B8E8-B6A3C3F07819}"/>
                    </a:ext>
                  </a:extLst>
                </p:cNvPr>
                <p:cNvPicPr/>
                <p:nvPr/>
              </p:nvPicPr>
              <p:blipFill>
                <a:blip r:embed="rId916"/>
                <a:stretch>
                  <a:fillRect/>
                </a:stretch>
              </p:blipFill>
              <p:spPr>
                <a:xfrm>
                  <a:off x="6899482" y="3469712"/>
                  <a:ext cx="2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51" name="Freihand 550">
                  <a:extLst>
                    <a:ext uri="{FF2B5EF4-FFF2-40B4-BE49-F238E27FC236}">
                      <a16:creationId xmlns:a16="http://schemas.microsoft.com/office/drawing/2014/main" id="{F0BE09B9-0BCB-4848-A4DA-40237B2F65B2}"/>
                    </a:ext>
                  </a:extLst>
                </p14:cNvPr>
                <p14:cNvContentPartPr/>
                <p14:nvPr/>
              </p14:nvContentPartPr>
              <p14:xfrm>
                <a:off x="7012522" y="3413912"/>
                <a:ext cx="93960" cy="249120"/>
              </p14:xfrm>
            </p:contentPart>
          </mc:Choice>
          <mc:Fallback xmlns="">
            <p:pic>
              <p:nvPicPr>
                <p:cNvPr id="551" name="Freihand 550">
                  <a:extLst>
                    <a:ext uri="{FF2B5EF4-FFF2-40B4-BE49-F238E27FC236}">
                      <a16:creationId xmlns:a16="http://schemas.microsoft.com/office/drawing/2014/main" id="{F0BE09B9-0BCB-4848-A4DA-40237B2F65B2}"/>
                    </a:ext>
                  </a:extLst>
                </p:cNvPr>
                <p:cNvPicPr/>
                <p:nvPr/>
              </p:nvPicPr>
              <p:blipFill>
                <a:blip r:embed="rId918"/>
                <a:stretch>
                  <a:fillRect/>
                </a:stretch>
              </p:blipFill>
              <p:spPr>
                <a:xfrm>
                  <a:off x="7008202" y="3409592"/>
                  <a:ext cx="1026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52" name="Freihand 551">
                  <a:extLst>
                    <a:ext uri="{FF2B5EF4-FFF2-40B4-BE49-F238E27FC236}">
                      <a16:creationId xmlns:a16="http://schemas.microsoft.com/office/drawing/2014/main" id="{9E0E1107-0749-4C4B-B8B8-3F38637A2E57}"/>
                    </a:ext>
                  </a:extLst>
                </p14:cNvPr>
                <p14:cNvContentPartPr/>
                <p14:nvPr/>
              </p14:nvContentPartPr>
              <p14:xfrm>
                <a:off x="7109002" y="3367112"/>
                <a:ext cx="360" cy="360"/>
              </p14:xfrm>
            </p:contentPart>
          </mc:Choice>
          <mc:Fallback xmlns="">
            <p:pic>
              <p:nvPicPr>
                <p:cNvPr id="552" name="Freihand 551">
                  <a:extLst>
                    <a:ext uri="{FF2B5EF4-FFF2-40B4-BE49-F238E27FC236}">
                      <a16:creationId xmlns:a16="http://schemas.microsoft.com/office/drawing/2014/main" id="{9E0E1107-0749-4C4B-B8B8-3F38637A2E57}"/>
                    </a:ext>
                  </a:extLst>
                </p:cNvPr>
                <p:cNvPicPr/>
                <p:nvPr/>
              </p:nvPicPr>
              <p:blipFill>
                <a:blip r:embed="rId893"/>
                <a:stretch>
                  <a:fillRect/>
                </a:stretch>
              </p:blipFill>
              <p:spPr>
                <a:xfrm>
                  <a:off x="7104682" y="3362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3" name="Freihand 552">
                  <a:extLst>
                    <a:ext uri="{FF2B5EF4-FFF2-40B4-BE49-F238E27FC236}">
                      <a16:creationId xmlns:a16="http://schemas.microsoft.com/office/drawing/2014/main" id="{F98A5959-1D85-4461-8D8B-2073562F2649}"/>
                    </a:ext>
                  </a:extLst>
                </p14:cNvPr>
                <p14:cNvContentPartPr/>
                <p14:nvPr/>
              </p14:nvContentPartPr>
              <p14:xfrm>
                <a:off x="7145362" y="3423992"/>
                <a:ext cx="119160" cy="50400"/>
              </p14:xfrm>
            </p:contentPart>
          </mc:Choice>
          <mc:Fallback xmlns="">
            <p:pic>
              <p:nvPicPr>
                <p:cNvPr id="553" name="Freihand 552">
                  <a:extLst>
                    <a:ext uri="{FF2B5EF4-FFF2-40B4-BE49-F238E27FC236}">
                      <a16:creationId xmlns:a16="http://schemas.microsoft.com/office/drawing/2014/main" id="{F98A5959-1D85-4461-8D8B-2073562F2649}"/>
                    </a:ext>
                  </a:extLst>
                </p:cNvPr>
                <p:cNvPicPr/>
                <p:nvPr/>
              </p:nvPicPr>
              <p:blipFill>
                <a:blip r:embed="rId921"/>
                <a:stretch>
                  <a:fillRect/>
                </a:stretch>
              </p:blipFill>
              <p:spPr>
                <a:xfrm>
                  <a:off x="7141042" y="3419672"/>
                  <a:ext cx="127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4" name="Freihand 553">
                  <a:extLst>
                    <a:ext uri="{FF2B5EF4-FFF2-40B4-BE49-F238E27FC236}">
                      <a16:creationId xmlns:a16="http://schemas.microsoft.com/office/drawing/2014/main" id="{4CE6F376-1236-4C51-AC5A-2E5893D41B75}"/>
                    </a:ext>
                  </a:extLst>
                </p14:cNvPr>
                <p14:cNvContentPartPr/>
                <p14:nvPr/>
              </p14:nvContentPartPr>
              <p14:xfrm>
                <a:off x="7267042" y="3336872"/>
                <a:ext cx="275400" cy="135720"/>
              </p14:xfrm>
            </p:contentPart>
          </mc:Choice>
          <mc:Fallback xmlns="">
            <p:pic>
              <p:nvPicPr>
                <p:cNvPr id="554" name="Freihand 553">
                  <a:extLst>
                    <a:ext uri="{FF2B5EF4-FFF2-40B4-BE49-F238E27FC236}">
                      <a16:creationId xmlns:a16="http://schemas.microsoft.com/office/drawing/2014/main" id="{4CE6F376-1236-4C51-AC5A-2E5893D41B75}"/>
                    </a:ext>
                  </a:extLst>
                </p:cNvPr>
                <p:cNvPicPr/>
                <p:nvPr/>
              </p:nvPicPr>
              <p:blipFill>
                <a:blip r:embed="rId923"/>
                <a:stretch>
                  <a:fillRect/>
                </a:stretch>
              </p:blipFill>
              <p:spPr>
                <a:xfrm>
                  <a:off x="7262722" y="3332552"/>
                  <a:ext cx="284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5" name="Freihand 554">
                  <a:extLst>
                    <a:ext uri="{FF2B5EF4-FFF2-40B4-BE49-F238E27FC236}">
                      <a16:creationId xmlns:a16="http://schemas.microsoft.com/office/drawing/2014/main" id="{5870F537-2D60-4FC8-B1C9-5D4C5C7F6F41}"/>
                    </a:ext>
                  </a:extLst>
                </p14:cNvPr>
                <p14:cNvContentPartPr/>
                <p14:nvPr/>
              </p14:nvContentPartPr>
              <p14:xfrm>
                <a:off x="7514362" y="3351272"/>
                <a:ext cx="53640" cy="41760"/>
              </p14:xfrm>
            </p:contentPart>
          </mc:Choice>
          <mc:Fallback xmlns="">
            <p:pic>
              <p:nvPicPr>
                <p:cNvPr id="555" name="Freihand 554">
                  <a:extLst>
                    <a:ext uri="{FF2B5EF4-FFF2-40B4-BE49-F238E27FC236}">
                      <a16:creationId xmlns:a16="http://schemas.microsoft.com/office/drawing/2014/main" id="{5870F537-2D60-4FC8-B1C9-5D4C5C7F6F41}"/>
                    </a:ext>
                  </a:extLst>
                </p:cNvPr>
                <p:cNvPicPr/>
                <p:nvPr/>
              </p:nvPicPr>
              <p:blipFill>
                <a:blip r:embed="rId925"/>
                <a:stretch>
                  <a:fillRect/>
                </a:stretch>
              </p:blipFill>
              <p:spPr>
                <a:xfrm>
                  <a:off x="7510042" y="3346952"/>
                  <a:ext cx="62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34CD26C2-1F47-4377-AF0F-A4A0DA9D5A6B}"/>
                    </a:ext>
                  </a:extLst>
                </p14:cNvPr>
                <p14:cNvContentPartPr/>
                <p14:nvPr/>
              </p14:nvContentPartPr>
              <p14:xfrm>
                <a:off x="7561522" y="3340472"/>
                <a:ext cx="248040" cy="119520"/>
              </p14:xfrm>
            </p:contentPart>
          </mc:Choice>
          <mc:Fallback xmlns="">
            <p:pic>
              <p:nvPicPr>
                <p:cNvPr id="556" name="Freihand 555">
                  <a:extLst>
                    <a:ext uri="{FF2B5EF4-FFF2-40B4-BE49-F238E27FC236}">
                      <a16:creationId xmlns:a16="http://schemas.microsoft.com/office/drawing/2014/main" id="{34CD26C2-1F47-4377-AF0F-A4A0DA9D5A6B}"/>
                    </a:ext>
                  </a:extLst>
                </p:cNvPr>
                <p:cNvPicPr/>
                <p:nvPr/>
              </p:nvPicPr>
              <p:blipFill>
                <a:blip r:embed="rId927"/>
                <a:stretch>
                  <a:fillRect/>
                </a:stretch>
              </p:blipFill>
              <p:spPr>
                <a:xfrm>
                  <a:off x="7557202" y="3336152"/>
                  <a:ext cx="256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ABED1D18-8005-4C51-BB2F-DF204D79D208}"/>
                    </a:ext>
                  </a:extLst>
                </p14:cNvPr>
                <p14:cNvContentPartPr/>
                <p14:nvPr/>
              </p14:nvContentPartPr>
              <p14:xfrm>
                <a:off x="7290082" y="3254072"/>
                <a:ext cx="147600" cy="5040"/>
              </p14:xfrm>
            </p:contentPart>
          </mc:Choice>
          <mc:Fallback xmlns="">
            <p:pic>
              <p:nvPicPr>
                <p:cNvPr id="557" name="Freihand 556">
                  <a:extLst>
                    <a:ext uri="{FF2B5EF4-FFF2-40B4-BE49-F238E27FC236}">
                      <a16:creationId xmlns:a16="http://schemas.microsoft.com/office/drawing/2014/main" id="{ABED1D18-8005-4C51-BB2F-DF204D79D208}"/>
                    </a:ext>
                  </a:extLst>
                </p:cNvPr>
                <p:cNvPicPr/>
                <p:nvPr/>
              </p:nvPicPr>
              <p:blipFill>
                <a:blip r:embed="rId929"/>
                <a:stretch>
                  <a:fillRect/>
                </a:stretch>
              </p:blipFill>
              <p:spPr>
                <a:xfrm>
                  <a:off x="7285762" y="3249752"/>
                  <a:ext cx="156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9" name="Freihand 558">
                  <a:extLst>
                    <a:ext uri="{FF2B5EF4-FFF2-40B4-BE49-F238E27FC236}">
                      <a16:creationId xmlns:a16="http://schemas.microsoft.com/office/drawing/2014/main" id="{2DDB8806-7F86-4F13-9DAA-C37E5116F578}"/>
                    </a:ext>
                  </a:extLst>
                </p14:cNvPr>
                <p14:cNvContentPartPr/>
                <p14:nvPr/>
              </p14:nvContentPartPr>
              <p14:xfrm>
                <a:off x="7973722" y="3348392"/>
                <a:ext cx="202320" cy="107640"/>
              </p14:xfrm>
            </p:contentPart>
          </mc:Choice>
          <mc:Fallback xmlns="">
            <p:pic>
              <p:nvPicPr>
                <p:cNvPr id="559" name="Freihand 558">
                  <a:extLst>
                    <a:ext uri="{FF2B5EF4-FFF2-40B4-BE49-F238E27FC236}">
                      <a16:creationId xmlns:a16="http://schemas.microsoft.com/office/drawing/2014/main" id="{2DDB8806-7F86-4F13-9DAA-C37E5116F578}"/>
                    </a:ext>
                  </a:extLst>
                </p:cNvPr>
                <p:cNvPicPr/>
                <p:nvPr/>
              </p:nvPicPr>
              <p:blipFill>
                <a:blip r:embed="rId931"/>
                <a:stretch>
                  <a:fillRect/>
                </a:stretch>
              </p:blipFill>
              <p:spPr>
                <a:xfrm>
                  <a:off x="7969402" y="3344072"/>
                  <a:ext cx="210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0" name="Freihand 559">
                  <a:extLst>
                    <a:ext uri="{FF2B5EF4-FFF2-40B4-BE49-F238E27FC236}">
                      <a16:creationId xmlns:a16="http://schemas.microsoft.com/office/drawing/2014/main" id="{46E81C81-D167-498F-93D2-16DADF863DE3}"/>
                    </a:ext>
                  </a:extLst>
                </p14:cNvPr>
                <p14:cNvContentPartPr/>
                <p14:nvPr/>
              </p14:nvContentPartPr>
              <p14:xfrm>
                <a:off x="8208802" y="3380792"/>
                <a:ext cx="101520" cy="69480"/>
              </p14:xfrm>
            </p:contentPart>
          </mc:Choice>
          <mc:Fallback xmlns="">
            <p:pic>
              <p:nvPicPr>
                <p:cNvPr id="560" name="Freihand 559">
                  <a:extLst>
                    <a:ext uri="{FF2B5EF4-FFF2-40B4-BE49-F238E27FC236}">
                      <a16:creationId xmlns:a16="http://schemas.microsoft.com/office/drawing/2014/main" id="{46E81C81-D167-498F-93D2-16DADF863DE3}"/>
                    </a:ext>
                  </a:extLst>
                </p:cNvPr>
                <p:cNvPicPr/>
                <p:nvPr/>
              </p:nvPicPr>
              <p:blipFill>
                <a:blip r:embed="rId933"/>
                <a:stretch>
                  <a:fillRect/>
                </a:stretch>
              </p:blipFill>
              <p:spPr>
                <a:xfrm>
                  <a:off x="8204482" y="3376472"/>
                  <a:ext cx="110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1" name="Freihand 560">
                  <a:extLst>
                    <a:ext uri="{FF2B5EF4-FFF2-40B4-BE49-F238E27FC236}">
                      <a16:creationId xmlns:a16="http://schemas.microsoft.com/office/drawing/2014/main" id="{4AE1B467-2B8D-413E-B2E2-E0D596523BD0}"/>
                    </a:ext>
                  </a:extLst>
                </p14:cNvPr>
                <p14:cNvContentPartPr/>
                <p14:nvPr/>
              </p14:nvContentPartPr>
              <p14:xfrm>
                <a:off x="8320762" y="3308072"/>
                <a:ext cx="132480" cy="141480"/>
              </p14:xfrm>
            </p:contentPart>
          </mc:Choice>
          <mc:Fallback xmlns="">
            <p:pic>
              <p:nvPicPr>
                <p:cNvPr id="561" name="Freihand 560">
                  <a:extLst>
                    <a:ext uri="{FF2B5EF4-FFF2-40B4-BE49-F238E27FC236}">
                      <a16:creationId xmlns:a16="http://schemas.microsoft.com/office/drawing/2014/main" id="{4AE1B467-2B8D-413E-B2E2-E0D596523BD0}"/>
                    </a:ext>
                  </a:extLst>
                </p:cNvPr>
                <p:cNvPicPr/>
                <p:nvPr/>
              </p:nvPicPr>
              <p:blipFill>
                <a:blip r:embed="rId935"/>
                <a:stretch>
                  <a:fillRect/>
                </a:stretch>
              </p:blipFill>
              <p:spPr>
                <a:xfrm>
                  <a:off x="8316442" y="3303752"/>
                  <a:ext cx="141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48D3F6E3-3E5E-4325-8E07-6E71F3648DAE}"/>
                    </a:ext>
                  </a:extLst>
                </p14:cNvPr>
                <p14:cNvContentPartPr/>
                <p14:nvPr/>
              </p14:nvContentPartPr>
              <p14:xfrm>
                <a:off x="8483122" y="3363872"/>
                <a:ext cx="85680" cy="81720"/>
              </p14:xfrm>
            </p:contentPart>
          </mc:Choice>
          <mc:Fallback xmlns="">
            <p:pic>
              <p:nvPicPr>
                <p:cNvPr id="562" name="Freihand 561">
                  <a:extLst>
                    <a:ext uri="{FF2B5EF4-FFF2-40B4-BE49-F238E27FC236}">
                      <a16:creationId xmlns:a16="http://schemas.microsoft.com/office/drawing/2014/main" id="{48D3F6E3-3E5E-4325-8E07-6E71F3648DAE}"/>
                    </a:ext>
                  </a:extLst>
                </p:cNvPr>
                <p:cNvPicPr/>
                <p:nvPr/>
              </p:nvPicPr>
              <p:blipFill>
                <a:blip r:embed="rId937"/>
                <a:stretch>
                  <a:fillRect/>
                </a:stretch>
              </p:blipFill>
              <p:spPr>
                <a:xfrm>
                  <a:off x="8478802" y="3359552"/>
                  <a:ext cx="9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A6A7F07F-EE0A-40DE-B121-74AEF0E524C7}"/>
                    </a:ext>
                  </a:extLst>
                </p14:cNvPr>
                <p14:cNvContentPartPr/>
                <p14:nvPr/>
              </p14:nvContentPartPr>
              <p14:xfrm>
                <a:off x="8565922" y="3268112"/>
                <a:ext cx="390960" cy="168480"/>
              </p14:xfrm>
            </p:contentPart>
          </mc:Choice>
          <mc:Fallback xmlns="">
            <p:pic>
              <p:nvPicPr>
                <p:cNvPr id="563" name="Freihand 562">
                  <a:extLst>
                    <a:ext uri="{FF2B5EF4-FFF2-40B4-BE49-F238E27FC236}">
                      <a16:creationId xmlns:a16="http://schemas.microsoft.com/office/drawing/2014/main" id="{A6A7F07F-EE0A-40DE-B121-74AEF0E524C7}"/>
                    </a:ext>
                  </a:extLst>
                </p:cNvPr>
                <p:cNvPicPr/>
                <p:nvPr/>
              </p:nvPicPr>
              <p:blipFill>
                <a:blip r:embed="rId939"/>
                <a:stretch>
                  <a:fillRect/>
                </a:stretch>
              </p:blipFill>
              <p:spPr>
                <a:xfrm>
                  <a:off x="8561602" y="3263792"/>
                  <a:ext cx="399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4C88316C-78D0-4E59-AC2F-BA6D42B9AFC8}"/>
                    </a:ext>
                  </a:extLst>
                </p14:cNvPr>
                <p14:cNvContentPartPr/>
                <p14:nvPr/>
              </p14:nvContentPartPr>
              <p14:xfrm>
                <a:off x="8978482" y="3344432"/>
                <a:ext cx="108000" cy="77400"/>
              </p14:xfrm>
            </p:contentPart>
          </mc:Choice>
          <mc:Fallback xmlns="">
            <p:pic>
              <p:nvPicPr>
                <p:cNvPr id="564" name="Freihand 563">
                  <a:extLst>
                    <a:ext uri="{FF2B5EF4-FFF2-40B4-BE49-F238E27FC236}">
                      <a16:creationId xmlns:a16="http://schemas.microsoft.com/office/drawing/2014/main" id="{4C88316C-78D0-4E59-AC2F-BA6D42B9AFC8}"/>
                    </a:ext>
                  </a:extLst>
                </p:cNvPr>
                <p:cNvPicPr/>
                <p:nvPr/>
              </p:nvPicPr>
              <p:blipFill>
                <a:blip r:embed="rId941"/>
                <a:stretch>
                  <a:fillRect/>
                </a:stretch>
              </p:blipFill>
              <p:spPr>
                <a:xfrm>
                  <a:off x="8974162" y="3340112"/>
                  <a:ext cx="116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FD2CFF72-D429-4526-8C23-079E5EFF10FC}"/>
                    </a:ext>
                  </a:extLst>
                </p14:cNvPr>
                <p14:cNvContentPartPr/>
                <p14:nvPr/>
              </p14:nvContentPartPr>
              <p14:xfrm>
                <a:off x="9048682" y="3262352"/>
                <a:ext cx="302400" cy="159480"/>
              </p14:xfrm>
            </p:contentPart>
          </mc:Choice>
          <mc:Fallback xmlns="">
            <p:pic>
              <p:nvPicPr>
                <p:cNvPr id="565" name="Freihand 564">
                  <a:extLst>
                    <a:ext uri="{FF2B5EF4-FFF2-40B4-BE49-F238E27FC236}">
                      <a16:creationId xmlns:a16="http://schemas.microsoft.com/office/drawing/2014/main" id="{FD2CFF72-D429-4526-8C23-079E5EFF10FC}"/>
                    </a:ext>
                  </a:extLst>
                </p:cNvPr>
                <p:cNvPicPr/>
                <p:nvPr/>
              </p:nvPicPr>
              <p:blipFill>
                <a:blip r:embed="rId943"/>
                <a:stretch>
                  <a:fillRect/>
                </a:stretch>
              </p:blipFill>
              <p:spPr>
                <a:xfrm>
                  <a:off x="9044362" y="3258032"/>
                  <a:ext cx="311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7" name="Freihand 566">
                  <a:extLst>
                    <a:ext uri="{FF2B5EF4-FFF2-40B4-BE49-F238E27FC236}">
                      <a16:creationId xmlns:a16="http://schemas.microsoft.com/office/drawing/2014/main" id="{9934D346-D606-44FE-BD5A-CDF340D719FA}"/>
                    </a:ext>
                  </a:extLst>
                </p14:cNvPr>
                <p14:cNvContentPartPr/>
                <p14:nvPr/>
              </p14:nvContentPartPr>
              <p14:xfrm>
                <a:off x="7789762" y="3161912"/>
                <a:ext cx="134640" cy="134280"/>
              </p14:xfrm>
            </p:contentPart>
          </mc:Choice>
          <mc:Fallback xmlns="">
            <p:pic>
              <p:nvPicPr>
                <p:cNvPr id="567" name="Freihand 566">
                  <a:extLst>
                    <a:ext uri="{FF2B5EF4-FFF2-40B4-BE49-F238E27FC236}">
                      <a16:creationId xmlns:a16="http://schemas.microsoft.com/office/drawing/2014/main" id="{9934D346-D606-44FE-BD5A-CDF340D719FA}"/>
                    </a:ext>
                  </a:extLst>
                </p:cNvPr>
                <p:cNvPicPr/>
                <p:nvPr/>
              </p:nvPicPr>
              <p:blipFill>
                <a:blip r:embed="rId945"/>
                <a:stretch>
                  <a:fillRect/>
                </a:stretch>
              </p:blipFill>
              <p:spPr>
                <a:xfrm>
                  <a:off x="7785442" y="3157592"/>
                  <a:ext cx="143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8" name="Freihand 567">
                  <a:extLst>
                    <a:ext uri="{FF2B5EF4-FFF2-40B4-BE49-F238E27FC236}">
                      <a16:creationId xmlns:a16="http://schemas.microsoft.com/office/drawing/2014/main" id="{969103FA-2B73-4863-A7A2-6B6780D4AD99}"/>
                    </a:ext>
                  </a:extLst>
                </p14:cNvPr>
                <p14:cNvContentPartPr/>
                <p14:nvPr/>
              </p14:nvContentPartPr>
              <p14:xfrm>
                <a:off x="7924042" y="3174152"/>
                <a:ext cx="101160" cy="80640"/>
              </p14:xfrm>
            </p:contentPart>
          </mc:Choice>
          <mc:Fallback xmlns="">
            <p:pic>
              <p:nvPicPr>
                <p:cNvPr id="568" name="Freihand 567">
                  <a:extLst>
                    <a:ext uri="{FF2B5EF4-FFF2-40B4-BE49-F238E27FC236}">
                      <a16:creationId xmlns:a16="http://schemas.microsoft.com/office/drawing/2014/main" id="{969103FA-2B73-4863-A7A2-6B6780D4AD99}"/>
                    </a:ext>
                  </a:extLst>
                </p:cNvPr>
                <p:cNvPicPr/>
                <p:nvPr/>
              </p:nvPicPr>
              <p:blipFill>
                <a:blip r:embed="rId947"/>
                <a:stretch>
                  <a:fillRect/>
                </a:stretch>
              </p:blipFill>
              <p:spPr>
                <a:xfrm>
                  <a:off x="7919722" y="3169832"/>
                  <a:ext cx="109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9" name="Freihand 568">
                  <a:extLst>
                    <a:ext uri="{FF2B5EF4-FFF2-40B4-BE49-F238E27FC236}">
                      <a16:creationId xmlns:a16="http://schemas.microsoft.com/office/drawing/2014/main" id="{C173B3CA-298D-44F1-8F06-9947A6B3973C}"/>
                    </a:ext>
                  </a:extLst>
                </p14:cNvPr>
                <p14:cNvContentPartPr/>
                <p14:nvPr/>
              </p14:nvContentPartPr>
              <p14:xfrm>
                <a:off x="8046082" y="3088832"/>
                <a:ext cx="19800" cy="138960"/>
              </p14:xfrm>
            </p:contentPart>
          </mc:Choice>
          <mc:Fallback xmlns="">
            <p:pic>
              <p:nvPicPr>
                <p:cNvPr id="569" name="Freihand 568">
                  <a:extLst>
                    <a:ext uri="{FF2B5EF4-FFF2-40B4-BE49-F238E27FC236}">
                      <a16:creationId xmlns:a16="http://schemas.microsoft.com/office/drawing/2014/main" id="{C173B3CA-298D-44F1-8F06-9947A6B3973C}"/>
                    </a:ext>
                  </a:extLst>
                </p:cNvPr>
                <p:cNvPicPr/>
                <p:nvPr/>
              </p:nvPicPr>
              <p:blipFill>
                <a:blip r:embed="rId949"/>
                <a:stretch>
                  <a:fillRect/>
                </a:stretch>
              </p:blipFill>
              <p:spPr>
                <a:xfrm>
                  <a:off x="8041762" y="3084512"/>
                  <a:ext cx="28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70" name="Freihand 569">
                  <a:extLst>
                    <a:ext uri="{FF2B5EF4-FFF2-40B4-BE49-F238E27FC236}">
                      <a16:creationId xmlns:a16="http://schemas.microsoft.com/office/drawing/2014/main" id="{EE3EACC5-52A7-44FF-A436-9643FA3871A3}"/>
                    </a:ext>
                  </a:extLst>
                </p14:cNvPr>
                <p14:cNvContentPartPr/>
                <p14:nvPr/>
              </p14:nvContentPartPr>
              <p14:xfrm>
                <a:off x="8079922" y="3135992"/>
                <a:ext cx="102600" cy="105840"/>
              </p14:xfrm>
            </p:contentPart>
          </mc:Choice>
          <mc:Fallback xmlns="">
            <p:pic>
              <p:nvPicPr>
                <p:cNvPr id="570" name="Freihand 569">
                  <a:extLst>
                    <a:ext uri="{FF2B5EF4-FFF2-40B4-BE49-F238E27FC236}">
                      <a16:creationId xmlns:a16="http://schemas.microsoft.com/office/drawing/2014/main" id="{EE3EACC5-52A7-44FF-A436-9643FA3871A3}"/>
                    </a:ext>
                  </a:extLst>
                </p:cNvPr>
                <p:cNvPicPr/>
                <p:nvPr/>
              </p:nvPicPr>
              <p:blipFill>
                <a:blip r:embed="rId951"/>
                <a:stretch>
                  <a:fillRect/>
                </a:stretch>
              </p:blipFill>
              <p:spPr>
                <a:xfrm>
                  <a:off x="8075602" y="3131672"/>
                  <a:ext cx="111240" cy="114480"/>
                </a:xfrm>
                <a:prstGeom prst="rect">
                  <a:avLst/>
                </a:prstGeom>
              </p:spPr>
            </p:pic>
          </mc:Fallback>
        </mc:AlternateContent>
      </p:grpSp>
      <p:grpSp>
        <p:nvGrpSpPr>
          <p:cNvPr id="577" name="Gruppieren 576">
            <a:extLst>
              <a:ext uri="{FF2B5EF4-FFF2-40B4-BE49-F238E27FC236}">
                <a16:creationId xmlns:a16="http://schemas.microsoft.com/office/drawing/2014/main" id="{B4D6B49D-954F-4BE6-AB4B-6C8A89152878}"/>
              </a:ext>
            </a:extLst>
          </p:cNvPr>
          <p:cNvGrpSpPr/>
          <p:nvPr/>
        </p:nvGrpSpPr>
        <p:grpSpPr>
          <a:xfrm>
            <a:off x="9522802" y="3296552"/>
            <a:ext cx="352800" cy="101880"/>
            <a:chOff x="9522802" y="3296552"/>
            <a:chExt cx="352800" cy="101880"/>
          </a:xfrm>
        </p:grpSpPr>
        <mc:AlternateContent xmlns:mc="http://schemas.openxmlformats.org/markup-compatibility/2006" xmlns:p14="http://schemas.microsoft.com/office/powerpoint/2010/main">
          <mc:Choice Requires="p14">
            <p:contentPart p14:bwMode="auto" r:id="rId952">
              <p14:nvContentPartPr>
                <p14:cNvPr id="572" name="Freihand 571">
                  <a:extLst>
                    <a:ext uri="{FF2B5EF4-FFF2-40B4-BE49-F238E27FC236}">
                      <a16:creationId xmlns:a16="http://schemas.microsoft.com/office/drawing/2014/main" id="{20040B88-78C8-4C9D-925B-7325D4DDF32C}"/>
                    </a:ext>
                  </a:extLst>
                </p14:cNvPr>
                <p14:cNvContentPartPr/>
                <p14:nvPr/>
              </p14:nvContentPartPr>
              <p14:xfrm>
                <a:off x="9522802" y="3296552"/>
                <a:ext cx="136800" cy="101880"/>
              </p14:xfrm>
            </p:contentPart>
          </mc:Choice>
          <mc:Fallback xmlns="">
            <p:pic>
              <p:nvPicPr>
                <p:cNvPr id="572" name="Freihand 571">
                  <a:extLst>
                    <a:ext uri="{FF2B5EF4-FFF2-40B4-BE49-F238E27FC236}">
                      <a16:creationId xmlns:a16="http://schemas.microsoft.com/office/drawing/2014/main" id="{20040B88-78C8-4C9D-925B-7325D4DDF32C}"/>
                    </a:ext>
                  </a:extLst>
                </p:cNvPr>
                <p:cNvPicPr/>
                <p:nvPr/>
              </p:nvPicPr>
              <p:blipFill>
                <a:blip r:embed="rId953"/>
                <a:stretch>
                  <a:fillRect/>
                </a:stretch>
              </p:blipFill>
              <p:spPr>
                <a:xfrm>
                  <a:off x="9518482" y="3292232"/>
                  <a:ext cx="145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73" name="Freihand 572">
                  <a:extLst>
                    <a:ext uri="{FF2B5EF4-FFF2-40B4-BE49-F238E27FC236}">
                      <a16:creationId xmlns:a16="http://schemas.microsoft.com/office/drawing/2014/main" id="{A9A78232-E70E-40FD-B6B2-45C4291D471A}"/>
                    </a:ext>
                  </a:extLst>
                </p14:cNvPr>
                <p14:cNvContentPartPr/>
                <p14:nvPr/>
              </p14:nvContentPartPr>
              <p14:xfrm>
                <a:off x="9678682" y="3315992"/>
                <a:ext cx="196920" cy="60480"/>
              </p14:xfrm>
            </p:contentPart>
          </mc:Choice>
          <mc:Fallback xmlns="">
            <p:pic>
              <p:nvPicPr>
                <p:cNvPr id="573" name="Freihand 572">
                  <a:extLst>
                    <a:ext uri="{FF2B5EF4-FFF2-40B4-BE49-F238E27FC236}">
                      <a16:creationId xmlns:a16="http://schemas.microsoft.com/office/drawing/2014/main" id="{A9A78232-E70E-40FD-B6B2-45C4291D471A}"/>
                    </a:ext>
                  </a:extLst>
                </p:cNvPr>
                <p:cNvPicPr/>
                <p:nvPr/>
              </p:nvPicPr>
              <p:blipFill>
                <a:blip r:embed="rId955"/>
                <a:stretch>
                  <a:fillRect/>
                </a:stretch>
              </p:blipFill>
              <p:spPr>
                <a:xfrm>
                  <a:off x="9674362" y="3311672"/>
                  <a:ext cx="205560" cy="69120"/>
                </a:xfrm>
                <a:prstGeom prst="rect">
                  <a:avLst/>
                </a:prstGeom>
              </p:spPr>
            </p:pic>
          </mc:Fallback>
        </mc:AlternateContent>
      </p:grpSp>
      <p:grpSp>
        <p:nvGrpSpPr>
          <p:cNvPr id="587" name="Gruppieren 586">
            <a:extLst>
              <a:ext uri="{FF2B5EF4-FFF2-40B4-BE49-F238E27FC236}">
                <a16:creationId xmlns:a16="http://schemas.microsoft.com/office/drawing/2014/main" id="{F3DC44E2-AE0E-4377-937B-CA9C4AC56E0F}"/>
              </a:ext>
            </a:extLst>
          </p:cNvPr>
          <p:cNvGrpSpPr/>
          <p:nvPr/>
        </p:nvGrpSpPr>
        <p:grpSpPr>
          <a:xfrm>
            <a:off x="10068562" y="2996672"/>
            <a:ext cx="1336680" cy="368280"/>
            <a:chOff x="10068562" y="2996672"/>
            <a:chExt cx="1336680" cy="368280"/>
          </a:xfrm>
        </p:grpSpPr>
        <mc:AlternateContent xmlns:mc="http://schemas.openxmlformats.org/markup-compatibility/2006" xmlns:p14="http://schemas.microsoft.com/office/powerpoint/2010/main">
          <mc:Choice Requires="p14">
            <p:contentPart p14:bwMode="auto" r:id="rId956">
              <p14:nvContentPartPr>
                <p14:cNvPr id="574" name="Freihand 573">
                  <a:extLst>
                    <a:ext uri="{FF2B5EF4-FFF2-40B4-BE49-F238E27FC236}">
                      <a16:creationId xmlns:a16="http://schemas.microsoft.com/office/drawing/2014/main" id="{690CD503-F217-406C-8054-8350C9F98E83}"/>
                    </a:ext>
                  </a:extLst>
                </p14:cNvPr>
                <p14:cNvContentPartPr/>
                <p14:nvPr/>
              </p14:nvContentPartPr>
              <p14:xfrm>
                <a:off x="10068562" y="3257672"/>
                <a:ext cx="150840" cy="107280"/>
              </p14:xfrm>
            </p:contentPart>
          </mc:Choice>
          <mc:Fallback xmlns="">
            <p:pic>
              <p:nvPicPr>
                <p:cNvPr id="574" name="Freihand 573">
                  <a:extLst>
                    <a:ext uri="{FF2B5EF4-FFF2-40B4-BE49-F238E27FC236}">
                      <a16:creationId xmlns:a16="http://schemas.microsoft.com/office/drawing/2014/main" id="{690CD503-F217-406C-8054-8350C9F98E83}"/>
                    </a:ext>
                  </a:extLst>
                </p:cNvPr>
                <p:cNvPicPr/>
                <p:nvPr/>
              </p:nvPicPr>
              <p:blipFill>
                <a:blip r:embed="rId957"/>
                <a:stretch>
                  <a:fillRect/>
                </a:stretch>
              </p:blipFill>
              <p:spPr>
                <a:xfrm>
                  <a:off x="10064242" y="3253352"/>
                  <a:ext cx="159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5" name="Freihand 574">
                  <a:extLst>
                    <a:ext uri="{FF2B5EF4-FFF2-40B4-BE49-F238E27FC236}">
                      <a16:creationId xmlns:a16="http://schemas.microsoft.com/office/drawing/2014/main" id="{35D089FF-AC63-4036-90C9-A3E5357ECC95}"/>
                    </a:ext>
                  </a:extLst>
                </p14:cNvPr>
                <p14:cNvContentPartPr/>
                <p14:nvPr/>
              </p14:nvContentPartPr>
              <p14:xfrm>
                <a:off x="10214002" y="3262352"/>
                <a:ext cx="110880" cy="77760"/>
              </p14:xfrm>
            </p:contentPart>
          </mc:Choice>
          <mc:Fallback xmlns="">
            <p:pic>
              <p:nvPicPr>
                <p:cNvPr id="575" name="Freihand 574">
                  <a:extLst>
                    <a:ext uri="{FF2B5EF4-FFF2-40B4-BE49-F238E27FC236}">
                      <a16:creationId xmlns:a16="http://schemas.microsoft.com/office/drawing/2014/main" id="{35D089FF-AC63-4036-90C9-A3E5357ECC95}"/>
                    </a:ext>
                  </a:extLst>
                </p:cNvPr>
                <p:cNvPicPr/>
                <p:nvPr/>
              </p:nvPicPr>
              <p:blipFill>
                <a:blip r:embed="rId959"/>
                <a:stretch>
                  <a:fillRect/>
                </a:stretch>
              </p:blipFill>
              <p:spPr>
                <a:xfrm>
                  <a:off x="10209682" y="3258032"/>
                  <a:ext cx="11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8" name="Freihand 577">
                  <a:extLst>
                    <a:ext uri="{FF2B5EF4-FFF2-40B4-BE49-F238E27FC236}">
                      <a16:creationId xmlns:a16="http://schemas.microsoft.com/office/drawing/2014/main" id="{32DC4B9B-5923-4944-9077-B8F5F92CB811}"/>
                    </a:ext>
                  </a:extLst>
                </p14:cNvPr>
                <p14:cNvContentPartPr/>
                <p14:nvPr/>
              </p14:nvContentPartPr>
              <p14:xfrm>
                <a:off x="10370602" y="3221312"/>
                <a:ext cx="33480" cy="106560"/>
              </p14:xfrm>
            </p:contentPart>
          </mc:Choice>
          <mc:Fallback xmlns="">
            <p:pic>
              <p:nvPicPr>
                <p:cNvPr id="578" name="Freihand 577">
                  <a:extLst>
                    <a:ext uri="{FF2B5EF4-FFF2-40B4-BE49-F238E27FC236}">
                      <a16:creationId xmlns:a16="http://schemas.microsoft.com/office/drawing/2014/main" id="{32DC4B9B-5923-4944-9077-B8F5F92CB811}"/>
                    </a:ext>
                  </a:extLst>
                </p:cNvPr>
                <p:cNvPicPr/>
                <p:nvPr/>
              </p:nvPicPr>
              <p:blipFill>
                <a:blip r:embed="rId961"/>
                <a:stretch>
                  <a:fillRect/>
                </a:stretch>
              </p:blipFill>
              <p:spPr>
                <a:xfrm>
                  <a:off x="10366282" y="3216992"/>
                  <a:ext cx="42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9" name="Freihand 578">
                  <a:extLst>
                    <a:ext uri="{FF2B5EF4-FFF2-40B4-BE49-F238E27FC236}">
                      <a16:creationId xmlns:a16="http://schemas.microsoft.com/office/drawing/2014/main" id="{F6F2DD3D-8348-4C66-99B7-FD50A343DD22}"/>
                    </a:ext>
                  </a:extLst>
                </p14:cNvPr>
                <p14:cNvContentPartPr/>
                <p14:nvPr/>
              </p14:nvContentPartPr>
              <p14:xfrm>
                <a:off x="10419922" y="3200432"/>
                <a:ext cx="73440" cy="120240"/>
              </p14:xfrm>
            </p:contentPart>
          </mc:Choice>
          <mc:Fallback xmlns="">
            <p:pic>
              <p:nvPicPr>
                <p:cNvPr id="579" name="Freihand 578">
                  <a:extLst>
                    <a:ext uri="{FF2B5EF4-FFF2-40B4-BE49-F238E27FC236}">
                      <a16:creationId xmlns:a16="http://schemas.microsoft.com/office/drawing/2014/main" id="{F6F2DD3D-8348-4C66-99B7-FD50A343DD22}"/>
                    </a:ext>
                  </a:extLst>
                </p:cNvPr>
                <p:cNvPicPr/>
                <p:nvPr/>
              </p:nvPicPr>
              <p:blipFill>
                <a:blip r:embed="rId963"/>
                <a:stretch>
                  <a:fillRect/>
                </a:stretch>
              </p:blipFill>
              <p:spPr>
                <a:xfrm>
                  <a:off x="10415602" y="3196112"/>
                  <a:ext cx="8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80" name="Freihand 579">
                  <a:extLst>
                    <a:ext uri="{FF2B5EF4-FFF2-40B4-BE49-F238E27FC236}">
                      <a16:creationId xmlns:a16="http://schemas.microsoft.com/office/drawing/2014/main" id="{1F55234F-6CE0-4DB4-BE61-C621723974B7}"/>
                    </a:ext>
                  </a:extLst>
                </p14:cNvPr>
                <p14:cNvContentPartPr/>
                <p14:nvPr/>
              </p14:nvContentPartPr>
              <p14:xfrm>
                <a:off x="10548082" y="3243992"/>
                <a:ext cx="120600" cy="18720"/>
              </p14:xfrm>
            </p:contentPart>
          </mc:Choice>
          <mc:Fallback xmlns="">
            <p:pic>
              <p:nvPicPr>
                <p:cNvPr id="580" name="Freihand 579">
                  <a:extLst>
                    <a:ext uri="{FF2B5EF4-FFF2-40B4-BE49-F238E27FC236}">
                      <a16:creationId xmlns:a16="http://schemas.microsoft.com/office/drawing/2014/main" id="{1F55234F-6CE0-4DB4-BE61-C621723974B7}"/>
                    </a:ext>
                  </a:extLst>
                </p:cNvPr>
                <p:cNvPicPr/>
                <p:nvPr/>
              </p:nvPicPr>
              <p:blipFill>
                <a:blip r:embed="rId965"/>
                <a:stretch>
                  <a:fillRect/>
                </a:stretch>
              </p:blipFill>
              <p:spPr>
                <a:xfrm>
                  <a:off x="10543762" y="3239672"/>
                  <a:ext cx="12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81" name="Freihand 580">
                  <a:extLst>
                    <a:ext uri="{FF2B5EF4-FFF2-40B4-BE49-F238E27FC236}">
                      <a16:creationId xmlns:a16="http://schemas.microsoft.com/office/drawing/2014/main" id="{E99CAED6-8633-4C26-87E0-510C9570CC06}"/>
                    </a:ext>
                  </a:extLst>
                </p14:cNvPr>
                <p14:cNvContentPartPr/>
                <p14:nvPr/>
              </p14:nvContentPartPr>
              <p14:xfrm>
                <a:off x="10710802" y="3152192"/>
                <a:ext cx="132840" cy="128880"/>
              </p14:xfrm>
            </p:contentPart>
          </mc:Choice>
          <mc:Fallback xmlns="">
            <p:pic>
              <p:nvPicPr>
                <p:cNvPr id="581" name="Freihand 580">
                  <a:extLst>
                    <a:ext uri="{FF2B5EF4-FFF2-40B4-BE49-F238E27FC236}">
                      <a16:creationId xmlns:a16="http://schemas.microsoft.com/office/drawing/2014/main" id="{E99CAED6-8633-4C26-87E0-510C9570CC06}"/>
                    </a:ext>
                  </a:extLst>
                </p:cNvPr>
                <p:cNvPicPr/>
                <p:nvPr/>
              </p:nvPicPr>
              <p:blipFill>
                <a:blip r:embed="rId967"/>
                <a:stretch>
                  <a:fillRect/>
                </a:stretch>
              </p:blipFill>
              <p:spPr>
                <a:xfrm>
                  <a:off x="10706482" y="3147872"/>
                  <a:ext cx="141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82" name="Freihand 581">
                  <a:extLst>
                    <a:ext uri="{FF2B5EF4-FFF2-40B4-BE49-F238E27FC236}">
                      <a16:creationId xmlns:a16="http://schemas.microsoft.com/office/drawing/2014/main" id="{44B816FE-BF1A-49F9-AE3E-F7875E97331B}"/>
                    </a:ext>
                  </a:extLst>
                </p14:cNvPr>
                <p14:cNvContentPartPr/>
                <p14:nvPr/>
              </p14:nvContentPartPr>
              <p14:xfrm>
                <a:off x="10857682" y="3162632"/>
                <a:ext cx="114840" cy="102600"/>
              </p14:xfrm>
            </p:contentPart>
          </mc:Choice>
          <mc:Fallback xmlns="">
            <p:pic>
              <p:nvPicPr>
                <p:cNvPr id="582" name="Freihand 581">
                  <a:extLst>
                    <a:ext uri="{FF2B5EF4-FFF2-40B4-BE49-F238E27FC236}">
                      <a16:creationId xmlns:a16="http://schemas.microsoft.com/office/drawing/2014/main" id="{44B816FE-BF1A-49F9-AE3E-F7875E97331B}"/>
                    </a:ext>
                  </a:extLst>
                </p:cNvPr>
                <p:cNvPicPr/>
                <p:nvPr/>
              </p:nvPicPr>
              <p:blipFill>
                <a:blip r:embed="rId969"/>
                <a:stretch>
                  <a:fillRect/>
                </a:stretch>
              </p:blipFill>
              <p:spPr>
                <a:xfrm>
                  <a:off x="10853362" y="3158312"/>
                  <a:ext cx="123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83" name="Freihand 582">
                  <a:extLst>
                    <a:ext uri="{FF2B5EF4-FFF2-40B4-BE49-F238E27FC236}">
                      <a16:creationId xmlns:a16="http://schemas.microsoft.com/office/drawing/2014/main" id="{5EFB7772-572E-41AF-A8F0-EA95B77F4889}"/>
                    </a:ext>
                  </a:extLst>
                </p14:cNvPr>
                <p14:cNvContentPartPr/>
                <p14:nvPr/>
              </p14:nvContentPartPr>
              <p14:xfrm>
                <a:off x="11012842" y="3136712"/>
                <a:ext cx="23400" cy="137880"/>
              </p14:xfrm>
            </p:contentPart>
          </mc:Choice>
          <mc:Fallback xmlns="">
            <p:pic>
              <p:nvPicPr>
                <p:cNvPr id="583" name="Freihand 582">
                  <a:extLst>
                    <a:ext uri="{FF2B5EF4-FFF2-40B4-BE49-F238E27FC236}">
                      <a16:creationId xmlns:a16="http://schemas.microsoft.com/office/drawing/2014/main" id="{5EFB7772-572E-41AF-A8F0-EA95B77F4889}"/>
                    </a:ext>
                  </a:extLst>
                </p:cNvPr>
                <p:cNvPicPr/>
                <p:nvPr/>
              </p:nvPicPr>
              <p:blipFill>
                <a:blip r:embed="rId971"/>
                <a:stretch>
                  <a:fillRect/>
                </a:stretch>
              </p:blipFill>
              <p:spPr>
                <a:xfrm>
                  <a:off x="11008522" y="3132392"/>
                  <a:ext cx="32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84" name="Freihand 583">
                  <a:extLst>
                    <a:ext uri="{FF2B5EF4-FFF2-40B4-BE49-F238E27FC236}">
                      <a16:creationId xmlns:a16="http://schemas.microsoft.com/office/drawing/2014/main" id="{CB0A8E3E-95B1-47FF-9ECC-9D1704AFB1AB}"/>
                    </a:ext>
                  </a:extLst>
                </p14:cNvPr>
                <p14:cNvContentPartPr/>
                <p14:nvPr/>
              </p14:nvContentPartPr>
              <p14:xfrm>
                <a:off x="11095282" y="3128792"/>
                <a:ext cx="148320" cy="157680"/>
              </p14:xfrm>
            </p:contentPart>
          </mc:Choice>
          <mc:Fallback xmlns="">
            <p:pic>
              <p:nvPicPr>
                <p:cNvPr id="584" name="Freihand 583">
                  <a:extLst>
                    <a:ext uri="{FF2B5EF4-FFF2-40B4-BE49-F238E27FC236}">
                      <a16:creationId xmlns:a16="http://schemas.microsoft.com/office/drawing/2014/main" id="{CB0A8E3E-95B1-47FF-9ECC-9D1704AFB1AB}"/>
                    </a:ext>
                  </a:extLst>
                </p:cNvPr>
                <p:cNvPicPr/>
                <p:nvPr/>
              </p:nvPicPr>
              <p:blipFill>
                <a:blip r:embed="rId973"/>
                <a:stretch>
                  <a:fillRect/>
                </a:stretch>
              </p:blipFill>
              <p:spPr>
                <a:xfrm>
                  <a:off x="11090962" y="3124472"/>
                  <a:ext cx="156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85" name="Freihand 584">
                  <a:extLst>
                    <a:ext uri="{FF2B5EF4-FFF2-40B4-BE49-F238E27FC236}">
                      <a16:creationId xmlns:a16="http://schemas.microsoft.com/office/drawing/2014/main" id="{FDB8FB54-8DBE-43E9-A24B-012237C5FAA9}"/>
                    </a:ext>
                  </a:extLst>
                </p14:cNvPr>
                <p14:cNvContentPartPr/>
                <p14:nvPr/>
              </p14:nvContentPartPr>
              <p14:xfrm>
                <a:off x="11291122" y="2996672"/>
                <a:ext cx="114120" cy="161640"/>
              </p14:xfrm>
            </p:contentPart>
          </mc:Choice>
          <mc:Fallback xmlns="">
            <p:pic>
              <p:nvPicPr>
                <p:cNvPr id="585" name="Freihand 584">
                  <a:extLst>
                    <a:ext uri="{FF2B5EF4-FFF2-40B4-BE49-F238E27FC236}">
                      <a16:creationId xmlns:a16="http://schemas.microsoft.com/office/drawing/2014/main" id="{FDB8FB54-8DBE-43E9-A24B-012237C5FAA9}"/>
                    </a:ext>
                  </a:extLst>
                </p:cNvPr>
                <p:cNvPicPr/>
                <p:nvPr/>
              </p:nvPicPr>
              <p:blipFill>
                <a:blip r:embed="rId975"/>
                <a:stretch>
                  <a:fillRect/>
                </a:stretch>
              </p:blipFill>
              <p:spPr>
                <a:xfrm>
                  <a:off x="11286802" y="2992352"/>
                  <a:ext cx="12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6" name="Freihand 585">
                  <a:extLst>
                    <a:ext uri="{FF2B5EF4-FFF2-40B4-BE49-F238E27FC236}">
                      <a16:creationId xmlns:a16="http://schemas.microsoft.com/office/drawing/2014/main" id="{FAAAAC26-F7DE-439B-9C22-7AD4CCE5FFDF}"/>
                    </a:ext>
                  </a:extLst>
                </p14:cNvPr>
                <p14:cNvContentPartPr/>
                <p14:nvPr/>
              </p14:nvContentPartPr>
              <p14:xfrm>
                <a:off x="11324602" y="3238952"/>
                <a:ext cx="42120" cy="20880"/>
              </p14:xfrm>
            </p:contentPart>
          </mc:Choice>
          <mc:Fallback xmlns="">
            <p:pic>
              <p:nvPicPr>
                <p:cNvPr id="586" name="Freihand 585">
                  <a:extLst>
                    <a:ext uri="{FF2B5EF4-FFF2-40B4-BE49-F238E27FC236}">
                      <a16:creationId xmlns:a16="http://schemas.microsoft.com/office/drawing/2014/main" id="{FAAAAC26-F7DE-439B-9C22-7AD4CCE5FFDF}"/>
                    </a:ext>
                  </a:extLst>
                </p:cNvPr>
                <p:cNvPicPr/>
                <p:nvPr/>
              </p:nvPicPr>
              <p:blipFill>
                <a:blip r:embed="rId977"/>
                <a:stretch>
                  <a:fillRect/>
                </a:stretch>
              </p:blipFill>
              <p:spPr>
                <a:xfrm>
                  <a:off x="11320282" y="3234632"/>
                  <a:ext cx="50760" cy="29520"/>
                </a:xfrm>
                <a:prstGeom prst="rect">
                  <a:avLst/>
                </a:prstGeom>
              </p:spPr>
            </p:pic>
          </mc:Fallback>
        </mc:AlternateContent>
      </p:grpSp>
      <p:grpSp>
        <p:nvGrpSpPr>
          <p:cNvPr id="713" name="Gruppieren 712">
            <a:extLst>
              <a:ext uri="{FF2B5EF4-FFF2-40B4-BE49-F238E27FC236}">
                <a16:creationId xmlns:a16="http://schemas.microsoft.com/office/drawing/2014/main" id="{15D15F56-71F0-4C7C-94F6-36400783592A}"/>
              </a:ext>
            </a:extLst>
          </p:cNvPr>
          <p:cNvGrpSpPr/>
          <p:nvPr/>
        </p:nvGrpSpPr>
        <p:grpSpPr>
          <a:xfrm>
            <a:off x="3366802" y="3335792"/>
            <a:ext cx="8052480" cy="3377520"/>
            <a:chOff x="3366802" y="3335792"/>
            <a:chExt cx="8052480" cy="3377520"/>
          </a:xfrm>
        </p:grpSpPr>
        <mc:AlternateContent xmlns:mc="http://schemas.openxmlformats.org/markup-compatibility/2006">
          <mc:Choice xmlns:p14="http://schemas.microsoft.com/office/powerpoint/2010/main" Requires="p14">
            <p:contentPart p14:bwMode="auto" r:id="rId978">
              <p14:nvContentPartPr>
                <p14:cNvPr id="14" name="Freihand 13">
                  <a:extLst>
                    <a:ext uri="{FF2B5EF4-FFF2-40B4-BE49-F238E27FC236}">
                      <a16:creationId xmlns:a16="http://schemas.microsoft.com/office/drawing/2014/main" id="{AAB6BA3A-FA68-4D16-9F8B-401916FB9170}"/>
                    </a:ext>
                  </a:extLst>
                </p14:cNvPr>
                <p14:cNvContentPartPr/>
                <p14:nvPr/>
              </p14:nvContentPartPr>
              <p14:xfrm>
                <a:off x="3534562" y="4008992"/>
                <a:ext cx="123840" cy="138240"/>
              </p14:xfrm>
            </p:contentPart>
          </mc:Choice>
          <mc:Fallback>
            <p:pic>
              <p:nvPicPr>
                <p:cNvPr id="14" name="Freihand 13">
                  <a:extLst>
                    <a:ext uri="{FF2B5EF4-FFF2-40B4-BE49-F238E27FC236}">
                      <a16:creationId xmlns:a16="http://schemas.microsoft.com/office/drawing/2014/main" id="{AAB6BA3A-FA68-4D16-9F8B-401916FB9170}"/>
                    </a:ext>
                  </a:extLst>
                </p:cNvPr>
                <p:cNvPicPr/>
                <p:nvPr/>
              </p:nvPicPr>
              <p:blipFill>
                <a:blip r:embed="rId979"/>
                <a:stretch>
                  <a:fillRect/>
                </a:stretch>
              </p:blipFill>
              <p:spPr>
                <a:xfrm>
                  <a:off x="3530242" y="4004672"/>
                  <a:ext cx="132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30" name="Freihand 29">
                  <a:extLst>
                    <a:ext uri="{FF2B5EF4-FFF2-40B4-BE49-F238E27FC236}">
                      <a16:creationId xmlns:a16="http://schemas.microsoft.com/office/drawing/2014/main" id="{71A862B8-2755-42CE-879D-32A8DC484603}"/>
                    </a:ext>
                  </a:extLst>
                </p14:cNvPr>
                <p14:cNvContentPartPr/>
                <p14:nvPr/>
              </p14:nvContentPartPr>
              <p14:xfrm>
                <a:off x="3682882" y="4013312"/>
                <a:ext cx="99360" cy="111240"/>
              </p14:xfrm>
            </p:contentPart>
          </mc:Choice>
          <mc:Fallback>
            <p:pic>
              <p:nvPicPr>
                <p:cNvPr id="30" name="Freihand 29">
                  <a:extLst>
                    <a:ext uri="{FF2B5EF4-FFF2-40B4-BE49-F238E27FC236}">
                      <a16:creationId xmlns:a16="http://schemas.microsoft.com/office/drawing/2014/main" id="{71A862B8-2755-42CE-879D-32A8DC484603}"/>
                    </a:ext>
                  </a:extLst>
                </p:cNvPr>
                <p:cNvPicPr/>
                <p:nvPr/>
              </p:nvPicPr>
              <p:blipFill>
                <a:blip r:embed="rId981"/>
                <a:stretch>
                  <a:fillRect/>
                </a:stretch>
              </p:blipFill>
              <p:spPr>
                <a:xfrm>
                  <a:off x="3678562" y="4008992"/>
                  <a:ext cx="108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7" name="Freihand 56">
                  <a:extLst>
                    <a:ext uri="{FF2B5EF4-FFF2-40B4-BE49-F238E27FC236}">
                      <a16:creationId xmlns:a16="http://schemas.microsoft.com/office/drawing/2014/main" id="{845ECEE1-C51F-4270-9DF3-3BE2B7F17B78}"/>
                    </a:ext>
                  </a:extLst>
                </p14:cNvPr>
                <p14:cNvContentPartPr/>
                <p14:nvPr/>
              </p14:nvContentPartPr>
              <p14:xfrm>
                <a:off x="3814642" y="3992432"/>
                <a:ext cx="92160" cy="146520"/>
              </p14:xfrm>
            </p:contentPart>
          </mc:Choice>
          <mc:Fallback>
            <p:pic>
              <p:nvPicPr>
                <p:cNvPr id="57" name="Freihand 56">
                  <a:extLst>
                    <a:ext uri="{FF2B5EF4-FFF2-40B4-BE49-F238E27FC236}">
                      <a16:creationId xmlns:a16="http://schemas.microsoft.com/office/drawing/2014/main" id="{845ECEE1-C51F-4270-9DF3-3BE2B7F17B78}"/>
                    </a:ext>
                  </a:extLst>
                </p:cNvPr>
                <p:cNvPicPr/>
                <p:nvPr/>
              </p:nvPicPr>
              <p:blipFill>
                <a:blip r:embed="rId983"/>
                <a:stretch>
                  <a:fillRect/>
                </a:stretch>
              </p:blipFill>
              <p:spPr>
                <a:xfrm>
                  <a:off x="3810322" y="3988112"/>
                  <a:ext cx="100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452" name="Freihand 451">
                  <a:extLst>
                    <a:ext uri="{FF2B5EF4-FFF2-40B4-BE49-F238E27FC236}">
                      <a16:creationId xmlns:a16="http://schemas.microsoft.com/office/drawing/2014/main" id="{74A77B06-067B-44DA-BF05-509B43BB8E8D}"/>
                    </a:ext>
                  </a:extLst>
                </p14:cNvPr>
                <p14:cNvContentPartPr/>
                <p14:nvPr/>
              </p14:nvContentPartPr>
              <p14:xfrm>
                <a:off x="3937042" y="4093952"/>
                <a:ext cx="12600" cy="69480"/>
              </p14:xfrm>
            </p:contentPart>
          </mc:Choice>
          <mc:Fallback>
            <p:pic>
              <p:nvPicPr>
                <p:cNvPr id="452" name="Freihand 451">
                  <a:extLst>
                    <a:ext uri="{FF2B5EF4-FFF2-40B4-BE49-F238E27FC236}">
                      <a16:creationId xmlns:a16="http://schemas.microsoft.com/office/drawing/2014/main" id="{74A77B06-067B-44DA-BF05-509B43BB8E8D}"/>
                    </a:ext>
                  </a:extLst>
                </p:cNvPr>
                <p:cNvPicPr/>
                <p:nvPr/>
              </p:nvPicPr>
              <p:blipFill>
                <a:blip r:embed="rId985"/>
                <a:stretch>
                  <a:fillRect/>
                </a:stretch>
              </p:blipFill>
              <p:spPr>
                <a:xfrm>
                  <a:off x="3932722" y="4089632"/>
                  <a:ext cx="21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464" name="Freihand 463">
                  <a:extLst>
                    <a:ext uri="{FF2B5EF4-FFF2-40B4-BE49-F238E27FC236}">
                      <a16:creationId xmlns:a16="http://schemas.microsoft.com/office/drawing/2014/main" id="{55E49275-B2E6-4764-9476-B8B851B65534}"/>
                    </a:ext>
                  </a:extLst>
                </p14:cNvPr>
                <p14:cNvContentPartPr/>
                <p14:nvPr/>
              </p14:nvContentPartPr>
              <p14:xfrm>
                <a:off x="3997882" y="4044632"/>
                <a:ext cx="41400" cy="26280"/>
              </p14:xfrm>
            </p:contentPart>
          </mc:Choice>
          <mc:Fallback>
            <p:pic>
              <p:nvPicPr>
                <p:cNvPr id="464" name="Freihand 463">
                  <a:extLst>
                    <a:ext uri="{FF2B5EF4-FFF2-40B4-BE49-F238E27FC236}">
                      <a16:creationId xmlns:a16="http://schemas.microsoft.com/office/drawing/2014/main" id="{55E49275-B2E6-4764-9476-B8B851B65534}"/>
                    </a:ext>
                  </a:extLst>
                </p:cNvPr>
                <p:cNvPicPr/>
                <p:nvPr/>
              </p:nvPicPr>
              <p:blipFill>
                <a:blip r:embed="rId987"/>
                <a:stretch>
                  <a:fillRect/>
                </a:stretch>
              </p:blipFill>
              <p:spPr>
                <a:xfrm>
                  <a:off x="3993562" y="4040312"/>
                  <a:ext cx="50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472" name="Freihand 471">
                  <a:extLst>
                    <a:ext uri="{FF2B5EF4-FFF2-40B4-BE49-F238E27FC236}">
                      <a16:creationId xmlns:a16="http://schemas.microsoft.com/office/drawing/2014/main" id="{0D1ABD05-8134-4278-85EC-79624326201C}"/>
                    </a:ext>
                  </a:extLst>
                </p14:cNvPr>
                <p14:cNvContentPartPr/>
                <p14:nvPr/>
              </p14:nvContentPartPr>
              <p14:xfrm>
                <a:off x="3997522" y="4010432"/>
                <a:ext cx="78480" cy="113400"/>
              </p14:xfrm>
            </p:contentPart>
          </mc:Choice>
          <mc:Fallback>
            <p:pic>
              <p:nvPicPr>
                <p:cNvPr id="472" name="Freihand 471">
                  <a:extLst>
                    <a:ext uri="{FF2B5EF4-FFF2-40B4-BE49-F238E27FC236}">
                      <a16:creationId xmlns:a16="http://schemas.microsoft.com/office/drawing/2014/main" id="{0D1ABD05-8134-4278-85EC-79624326201C}"/>
                    </a:ext>
                  </a:extLst>
                </p:cNvPr>
                <p:cNvPicPr/>
                <p:nvPr/>
              </p:nvPicPr>
              <p:blipFill>
                <a:blip r:embed="rId989"/>
                <a:stretch>
                  <a:fillRect/>
                </a:stretch>
              </p:blipFill>
              <p:spPr>
                <a:xfrm>
                  <a:off x="3993202" y="4006112"/>
                  <a:ext cx="87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483" name="Freihand 482">
                  <a:extLst>
                    <a:ext uri="{FF2B5EF4-FFF2-40B4-BE49-F238E27FC236}">
                      <a16:creationId xmlns:a16="http://schemas.microsoft.com/office/drawing/2014/main" id="{4F28A4A9-7ACF-4C0F-BF35-B5C2AAA4F9FA}"/>
                    </a:ext>
                  </a:extLst>
                </p14:cNvPr>
                <p14:cNvContentPartPr/>
                <p14:nvPr/>
              </p14:nvContentPartPr>
              <p14:xfrm>
                <a:off x="4104802" y="4015832"/>
                <a:ext cx="88920" cy="117000"/>
              </p14:xfrm>
            </p:contentPart>
          </mc:Choice>
          <mc:Fallback>
            <p:pic>
              <p:nvPicPr>
                <p:cNvPr id="483" name="Freihand 482">
                  <a:extLst>
                    <a:ext uri="{FF2B5EF4-FFF2-40B4-BE49-F238E27FC236}">
                      <a16:creationId xmlns:a16="http://schemas.microsoft.com/office/drawing/2014/main" id="{4F28A4A9-7ACF-4C0F-BF35-B5C2AAA4F9FA}"/>
                    </a:ext>
                  </a:extLst>
                </p:cNvPr>
                <p:cNvPicPr/>
                <p:nvPr/>
              </p:nvPicPr>
              <p:blipFill>
                <a:blip r:embed="rId991"/>
                <a:stretch>
                  <a:fillRect/>
                </a:stretch>
              </p:blipFill>
              <p:spPr>
                <a:xfrm>
                  <a:off x="4100482" y="4011512"/>
                  <a:ext cx="97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486" name="Freihand 485">
                  <a:extLst>
                    <a:ext uri="{FF2B5EF4-FFF2-40B4-BE49-F238E27FC236}">
                      <a16:creationId xmlns:a16="http://schemas.microsoft.com/office/drawing/2014/main" id="{5EE18DE9-F754-458E-A0EC-3A4E6C729968}"/>
                    </a:ext>
                  </a:extLst>
                </p14:cNvPr>
                <p14:cNvContentPartPr/>
                <p14:nvPr/>
              </p14:nvContentPartPr>
              <p14:xfrm>
                <a:off x="4293082" y="4045352"/>
                <a:ext cx="135360" cy="8280"/>
              </p14:xfrm>
            </p:contentPart>
          </mc:Choice>
          <mc:Fallback>
            <p:pic>
              <p:nvPicPr>
                <p:cNvPr id="486" name="Freihand 485">
                  <a:extLst>
                    <a:ext uri="{FF2B5EF4-FFF2-40B4-BE49-F238E27FC236}">
                      <a16:creationId xmlns:a16="http://schemas.microsoft.com/office/drawing/2014/main" id="{5EE18DE9-F754-458E-A0EC-3A4E6C729968}"/>
                    </a:ext>
                  </a:extLst>
                </p:cNvPr>
                <p:cNvPicPr/>
                <p:nvPr/>
              </p:nvPicPr>
              <p:blipFill>
                <a:blip r:embed="rId993"/>
                <a:stretch>
                  <a:fillRect/>
                </a:stretch>
              </p:blipFill>
              <p:spPr>
                <a:xfrm>
                  <a:off x="4288762" y="4041032"/>
                  <a:ext cx="144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494" name="Freihand 493">
                  <a:extLst>
                    <a:ext uri="{FF2B5EF4-FFF2-40B4-BE49-F238E27FC236}">
                      <a16:creationId xmlns:a16="http://schemas.microsoft.com/office/drawing/2014/main" id="{0AD7F412-BF56-4CC4-A7AF-47E34D9774CE}"/>
                    </a:ext>
                  </a:extLst>
                </p14:cNvPr>
                <p14:cNvContentPartPr/>
                <p14:nvPr/>
              </p14:nvContentPartPr>
              <p14:xfrm>
                <a:off x="4331602" y="4083152"/>
                <a:ext cx="115920" cy="17280"/>
              </p14:xfrm>
            </p:contentPart>
          </mc:Choice>
          <mc:Fallback>
            <p:pic>
              <p:nvPicPr>
                <p:cNvPr id="494" name="Freihand 493">
                  <a:extLst>
                    <a:ext uri="{FF2B5EF4-FFF2-40B4-BE49-F238E27FC236}">
                      <a16:creationId xmlns:a16="http://schemas.microsoft.com/office/drawing/2014/main" id="{0AD7F412-BF56-4CC4-A7AF-47E34D9774CE}"/>
                    </a:ext>
                  </a:extLst>
                </p:cNvPr>
                <p:cNvPicPr/>
                <p:nvPr/>
              </p:nvPicPr>
              <p:blipFill>
                <a:blip r:embed="rId995"/>
                <a:stretch>
                  <a:fillRect/>
                </a:stretch>
              </p:blipFill>
              <p:spPr>
                <a:xfrm>
                  <a:off x="4327282" y="4078832"/>
                  <a:ext cx="124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510" name="Freihand 509">
                  <a:extLst>
                    <a:ext uri="{FF2B5EF4-FFF2-40B4-BE49-F238E27FC236}">
                      <a16:creationId xmlns:a16="http://schemas.microsoft.com/office/drawing/2014/main" id="{8FA56B5D-4F9B-4C72-AFE9-D5A1B4D756BE}"/>
                    </a:ext>
                  </a:extLst>
                </p14:cNvPr>
                <p14:cNvContentPartPr/>
                <p14:nvPr/>
              </p14:nvContentPartPr>
              <p14:xfrm>
                <a:off x="4593322" y="3927272"/>
                <a:ext cx="80280" cy="205920"/>
              </p14:xfrm>
            </p:contentPart>
          </mc:Choice>
          <mc:Fallback>
            <p:pic>
              <p:nvPicPr>
                <p:cNvPr id="510" name="Freihand 509">
                  <a:extLst>
                    <a:ext uri="{FF2B5EF4-FFF2-40B4-BE49-F238E27FC236}">
                      <a16:creationId xmlns:a16="http://schemas.microsoft.com/office/drawing/2014/main" id="{8FA56B5D-4F9B-4C72-AFE9-D5A1B4D756BE}"/>
                    </a:ext>
                  </a:extLst>
                </p:cNvPr>
                <p:cNvPicPr/>
                <p:nvPr/>
              </p:nvPicPr>
              <p:blipFill>
                <a:blip r:embed="rId997"/>
                <a:stretch>
                  <a:fillRect/>
                </a:stretch>
              </p:blipFill>
              <p:spPr>
                <a:xfrm>
                  <a:off x="4589002" y="3922952"/>
                  <a:ext cx="88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5" name="Freihand 64">
                  <a:extLst>
                    <a:ext uri="{FF2B5EF4-FFF2-40B4-BE49-F238E27FC236}">
                      <a16:creationId xmlns:a16="http://schemas.microsoft.com/office/drawing/2014/main" id="{AAC33B67-2BE0-4B17-8689-B84782545876}"/>
                    </a:ext>
                  </a:extLst>
                </p14:cNvPr>
                <p14:cNvContentPartPr/>
                <p14:nvPr/>
              </p14:nvContentPartPr>
              <p14:xfrm>
                <a:off x="4726882" y="3962192"/>
                <a:ext cx="110880" cy="99720"/>
              </p14:xfrm>
            </p:contentPart>
          </mc:Choice>
          <mc:Fallback>
            <p:pic>
              <p:nvPicPr>
                <p:cNvPr id="65" name="Freihand 64">
                  <a:extLst>
                    <a:ext uri="{FF2B5EF4-FFF2-40B4-BE49-F238E27FC236}">
                      <a16:creationId xmlns:a16="http://schemas.microsoft.com/office/drawing/2014/main" id="{AAC33B67-2BE0-4B17-8689-B84782545876}"/>
                    </a:ext>
                  </a:extLst>
                </p:cNvPr>
                <p:cNvPicPr/>
                <p:nvPr/>
              </p:nvPicPr>
              <p:blipFill>
                <a:blip r:embed="rId999"/>
                <a:stretch>
                  <a:fillRect/>
                </a:stretch>
              </p:blipFill>
              <p:spPr>
                <a:xfrm>
                  <a:off x="4722562" y="3957872"/>
                  <a:ext cx="119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70" name="Freihand 69">
                  <a:extLst>
                    <a:ext uri="{FF2B5EF4-FFF2-40B4-BE49-F238E27FC236}">
                      <a16:creationId xmlns:a16="http://schemas.microsoft.com/office/drawing/2014/main" id="{BE494373-3F85-478B-AA56-6894733DDB62}"/>
                    </a:ext>
                  </a:extLst>
                </p14:cNvPr>
                <p14:cNvContentPartPr/>
                <p14:nvPr/>
              </p14:nvContentPartPr>
              <p14:xfrm>
                <a:off x="4905442" y="3978392"/>
                <a:ext cx="131400" cy="95760"/>
              </p14:xfrm>
            </p:contentPart>
          </mc:Choice>
          <mc:Fallback>
            <p:pic>
              <p:nvPicPr>
                <p:cNvPr id="70" name="Freihand 69">
                  <a:extLst>
                    <a:ext uri="{FF2B5EF4-FFF2-40B4-BE49-F238E27FC236}">
                      <a16:creationId xmlns:a16="http://schemas.microsoft.com/office/drawing/2014/main" id="{BE494373-3F85-478B-AA56-6894733DDB62}"/>
                    </a:ext>
                  </a:extLst>
                </p:cNvPr>
                <p:cNvPicPr/>
                <p:nvPr/>
              </p:nvPicPr>
              <p:blipFill>
                <a:blip r:embed="rId1001"/>
                <a:stretch>
                  <a:fillRect/>
                </a:stretch>
              </p:blipFill>
              <p:spPr>
                <a:xfrm>
                  <a:off x="4901122" y="3974072"/>
                  <a:ext cx="140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77" name="Freihand 76">
                  <a:extLst>
                    <a:ext uri="{FF2B5EF4-FFF2-40B4-BE49-F238E27FC236}">
                      <a16:creationId xmlns:a16="http://schemas.microsoft.com/office/drawing/2014/main" id="{E9908431-1532-44F8-BD35-0EB60A18427A}"/>
                    </a:ext>
                  </a:extLst>
                </p14:cNvPr>
                <p14:cNvContentPartPr/>
                <p14:nvPr/>
              </p14:nvContentPartPr>
              <p14:xfrm>
                <a:off x="5064202" y="3962552"/>
                <a:ext cx="103320" cy="196200"/>
              </p14:xfrm>
            </p:contentPart>
          </mc:Choice>
          <mc:Fallback>
            <p:pic>
              <p:nvPicPr>
                <p:cNvPr id="77" name="Freihand 76">
                  <a:extLst>
                    <a:ext uri="{FF2B5EF4-FFF2-40B4-BE49-F238E27FC236}">
                      <a16:creationId xmlns:a16="http://schemas.microsoft.com/office/drawing/2014/main" id="{E9908431-1532-44F8-BD35-0EB60A18427A}"/>
                    </a:ext>
                  </a:extLst>
                </p:cNvPr>
                <p:cNvPicPr/>
                <p:nvPr/>
              </p:nvPicPr>
              <p:blipFill>
                <a:blip r:embed="rId1003"/>
                <a:stretch>
                  <a:fillRect/>
                </a:stretch>
              </p:blipFill>
              <p:spPr>
                <a:xfrm>
                  <a:off x="5059882" y="3958232"/>
                  <a:ext cx="111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80" name="Freihand 79">
                  <a:extLst>
                    <a:ext uri="{FF2B5EF4-FFF2-40B4-BE49-F238E27FC236}">
                      <a16:creationId xmlns:a16="http://schemas.microsoft.com/office/drawing/2014/main" id="{35D494F0-6950-48B3-AF0D-00C384CAD3AB}"/>
                    </a:ext>
                  </a:extLst>
                </p14:cNvPr>
                <p14:cNvContentPartPr/>
                <p14:nvPr/>
              </p14:nvContentPartPr>
              <p14:xfrm>
                <a:off x="5039362" y="3897032"/>
                <a:ext cx="148320" cy="3600"/>
              </p14:xfrm>
            </p:contentPart>
          </mc:Choice>
          <mc:Fallback>
            <p:pic>
              <p:nvPicPr>
                <p:cNvPr id="80" name="Freihand 79">
                  <a:extLst>
                    <a:ext uri="{FF2B5EF4-FFF2-40B4-BE49-F238E27FC236}">
                      <a16:creationId xmlns:a16="http://schemas.microsoft.com/office/drawing/2014/main" id="{35D494F0-6950-48B3-AF0D-00C384CAD3AB}"/>
                    </a:ext>
                  </a:extLst>
                </p:cNvPr>
                <p:cNvPicPr/>
                <p:nvPr/>
              </p:nvPicPr>
              <p:blipFill>
                <a:blip r:embed="rId1005"/>
                <a:stretch>
                  <a:fillRect/>
                </a:stretch>
              </p:blipFill>
              <p:spPr>
                <a:xfrm>
                  <a:off x="5035042" y="3892712"/>
                  <a:ext cx="156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86" name="Freihand 85">
                  <a:extLst>
                    <a:ext uri="{FF2B5EF4-FFF2-40B4-BE49-F238E27FC236}">
                      <a16:creationId xmlns:a16="http://schemas.microsoft.com/office/drawing/2014/main" id="{EFC39505-6A1E-407F-AAEB-059546C9BC23}"/>
                    </a:ext>
                  </a:extLst>
                </p14:cNvPr>
                <p14:cNvContentPartPr/>
                <p14:nvPr/>
              </p14:nvContentPartPr>
              <p14:xfrm>
                <a:off x="5183362" y="3864992"/>
                <a:ext cx="81000" cy="284040"/>
              </p14:xfrm>
            </p:contentPart>
          </mc:Choice>
          <mc:Fallback>
            <p:pic>
              <p:nvPicPr>
                <p:cNvPr id="86" name="Freihand 85">
                  <a:extLst>
                    <a:ext uri="{FF2B5EF4-FFF2-40B4-BE49-F238E27FC236}">
                      <a16:creationId xmlns:a16="http://schemas.microsoft.com/office/drawing/2014/main" id="{EFC39505-6A1E-407F-AAEB-059546C9BC23}"/>
                    </a:ext>
                  </a:extLst>
                </p:cNvPr>
                <p:cNvPicPr/>
                <p:nvPr/>
              </p:nvPicPr>
              <p:blipFill>
                <a:blip r:embed="rId1007"/>
                <a:stretch>
                  <a:fillRect/>
                </a:stretch>
              </p:blipFill>
              <p:spPr>
                <a:xfrm>
                  <a:off x="5179042" y="3860672"/>
                  <a:ext cx="896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102" name="Freihand 101">
                  <a:extLst>
                    <a:ext uri="{FF2B5EF4-FFF2-40B4-BE49-F238E27FC236}">
                      <a16:creationId xmlns:a16="http://schemas.microsoft.com/office/drawing/2014/main" id="{70A8C45C-2833-4FD0-97E5-EF162FFDE5D5}"/>
                    </a:ext>
                  </a:extLst>
                </p14:cNvPr>
                <p14:cNvContentPartPr/>
                <p14:nvPr/>
              </p14:nvContentPartPr>
              <p14:xfrm>
                <a:off x="5240602" y="3736832"/>
                <a:ext cx="110880" cy="128880"/>
              </p14:xfrm>
            </p:contentPart>
          </mc:Choice>
          <mc:Fallback>
            <p:pic>
              <p:nvPicPr>
                <p:cNvPr id="102" name="Freihand 101">
                  <a:extLst>
                    <a:ext uri="{FF2B5EF4-FFF2-40B4-BE49-F238E27FC236}">
                      <a16:creationId xmlns:a16="http://schemas.microsoft.com/office/drawing/2014/main" id="{70A8C45C-2833-4FD0-97E5-EF162FFDE5D5}"/>
                    </a:ext>
                  </a:extLst>
                </p:cNvPr>
                <p:cNvPicPr/>
                <p:nvPr/>
              </p:nvPicPr>
              <p:blipFill>
                <a:blip r:embed="rId1009"/>
                <a:stretch>
                  <a:fillRect/>
                </a:stretch>
              </p:blipFill>
              <p:spPr>
                <a:xfrm>
                  <a:off x="5236282" y="3732512"/>
                  <a:ext cx="119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536" name="Freihand 535">
                  <a:extLst>
                    <a:ext uri="{FF2B5EF4-FFF2-40B4-BE49-F238E27FC236}">
                      <a16:creationId xmlns:a16="http://schemas.microsoft.com/office/drawing/2014/main" id="{19D24047-2467-45B6-829E-3AAE880BAC7D}"/>
                    </a:ext>
                  </a:extLst>
                </p14:cNvPr>
                <p14:cNvContentPartPr/>
                <p14:nvPr/>
              </p14:nvContentPartPr>
              <p14:xfrm>
                <a:off x="5352922" y="4016912"/>
                <a:ext cx="47880" cy="16920"/>
              </p14:xfrm>
            </p:contentPart>
          </mc:Choice>
          <mc:Fallback>
            <p:pic>
              <p:nvPicPr>
                <p:cNvPr id="536" name="Freihand 535">
                  <a:extLst>
                    <a:ext uri="{FF2B5EF4-FFF2-40B4-BE49-F238E27FC236}">
                      <a16:creationId xmlns:a16="http://schemas.microsoft.com/office/drawing/2014/main" id="{19D24047-2467-45B6-829E-3AAE880BAC7D}"/>
                    </a:ext>
                  </a:extLst>
                </p:cNvPr>
                <p:cNvPicPr/>
                <p:nvPr/>
              </p:nvPicPr>
              <p:blipFill>
                <a:blip r:embed="rId1011"/>
                <a:stretch>
                  <a:fillRect/>
                </a:stretch>
              </p:blipFill>
              <p:spPr>
                <a:xfrm>
                  <a:off x="5348602" y="4012592"/>
                  <a:ext cx="56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546" name="Freihand 545">
                  <a:extLst>
                    <a:ext uri="{FF2B5EF4-FFF2-40B4-BE49-F238E27FC236}">
                      <a16:creationId xmlns:a16="http://schemas.microsoft.com/office/drawing/2014/main" id="{303E828B-C9BB-4198-880A-294DE92FB36C}"/>
                    </a:ext>
                  </a:extLst>
                </p14:cNvPr>
                <p14:cNvContentPartPr/>
                <p14:nvPr/>
              </p14:nvContentPartPr>
              <p14:xfrm>
                <a:off x="5465962" y="3930872"/>
                <a:ext cx="147600" cy="90720"/>
              </p14:xfrm>
            </p:contentPart>
          </mc:Choice>
          <mc:Fallback>
            <p:pic>
              <p:nvPicPr>
                <p:cNvPr id="546" name="Freihand 545">
                  <a:extLst>
                    <a:ext uri="{FF2B5EF4-FFF2-40B4-BE49-F238E27FC236}">
                      <a16:creationId xmlns:a16="http://schemas.microsoft.com/office/drawing/2014/main" id="{303E828B-C9BB-4198-880A-294DE92FB36C}"/>
                    </a:ext>
                  </a:extLst>
                </p:cNvPr>
                <p:cNvPicPr/>
                <p:nvPr/>
              </p:nvPicPr>
              <p:blipFill>
                <a:blip r:embed="rId1013"/>
                <a:stretch>
                  <a:fillRect/>
                </a:stretch>
              </p:blipFill>
              <p:spPr>
                <a:xfrm>
                  <a:off x="5461642" y="3926552"/>
                  <a:ext cx="156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558" name="Freihand 557">
                  <a:extLst>
                    <a:ext uri="{FF2B5EF4-FFF2-40B4-BE49-F238E27FC236}">
                      <a16:creationId xmlns:a16="http://schemas.microsoft.com/office/drawing/2014/main" id="{C9BE4FCF-5DF8-45CC-A35B-C1E56B8A1313}"/>
                    </a:ext>
                  </a:extLst>
                </p14:cNvPr>
                <p14:cNvContentPartPr/>
                <p14:nvPr/>
              </p14:nvContentPartPr>
              <p14:xfrm>
                <a:off x="5625802" y="3914672"/>
                <a:ext cx="102960" cy="104760"/>
              </p14:xfrm>
            </p:contentPart>
          </mc:Choice>
          <mc:Fallback>
            <p:pic>
              <p:nvPicPr>
                <p:cNvPr id="558" name="Freihand 557">
                  <a:extLst>
                    <a:ext uri="{FF2B5EF4-FFF2-40B4-BE49-F238E27FC236}">
                      <a16:creationId xmlns:a16="http://schemas.microsoft.com/office/drawing/2014/main" id="{C9BE4FCF-5DF8-45CC-A35B-C1E56B8A1313}"/>
                    </a:ext>
                  </a:extLst>
                </p:cNvPr>
                <p:cNvPicPr/>
                <p:nvPr/>
              </p:nvPicPr>
              <p:blipFill>
                <a:blip r:embed="rId1015"/>
                <a:stretch>
                  <a:fillRect/>
                </a:stretch>
              </p:blipFill>
              <p:spPr>
                <a:xfrm>
                  <a:off x="5621482" y="3910352"/>
                  <a:ext cx="111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566" name="Freihand 565">
                  <a:extLst>
                    <a:ext uri="{FF2B5EF4-FFF2-40B4-BE49-F238E27FC236}">
                      <a16:creationId xmlns:a16="http://schemas.microsoft.com/office/drawing/2014/main" id="{9BB3DB37-3E21-42E8-950F-EA828C977428}"/>
                    </a:ext>
                  </a:extLst>
                </p14:cNvPr>
                <p14:cNvContentPartPr/>
                <p14:nvPr/>
              </p14:nvContentPartPr>
              <p14:xfrm>
                <a:off x="5802202" y="3911792"/>
                <a:ext cx="97200" cy="107640"/>
              </p14:xfrm>
            </p:contentPart>
          </mc:Choice>
          <mc:Fallback>
            <p:pic>
              <p:nvPicPr>
                <p:cNvPr id="566" name="Freihand 565">
                  <a:extLst>
                    <a:ext uri="{FF2B5EF4-FFF2-40B4-BE49-F238E27FC236}">
                      <a16:creationId xmlns:a16="http://schemas.microsoft.com/office/drawing/2014/main" id="{9BB3DB37-3E21-42E8-950F-EA828C977428}"/>
                    </a:ext>
                  </a:extLst>
                </p:cNvPr>
                <p:cNvPicPr/>
                <p:nvPr/>
              </p:nvPicPr>
              <p:blipFill>
                <a:blip r:embed="rId1017"/>
                <a:stretch>
                  <a:fillRect/>
                </a:stretch>
              </p:blipFill>
              <p:spPr>
                <a:xfrm>
                  <a:off x="5797882" y="3907472"/>
                  <a:ext cx="105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133" name="Freihand 132">
                  <a:extLst>
                    <a:ext uri="{FF2B5EF4-FFF2-40B4-BE49-F238E27FC236}">
                      <a16:creationId xmlns:a16="http://schemas.microsoft.com/office/drawing/2014/main" id="{9B968D88-CE40-4F3E-9A04-5B0DBBE4345E}"/>
                    </a:ext>
                  </a:extLst>
                </p14:cNvPr>
                <p14:cNvContentPartPr/>
                <p14:nvPr/>
              </p14:nvContentPartPr>
              <p14:xfrm>
                <a:off x="3366802" y="4509032"/>
                <a:ext cx="205560" cy="27720"/>
              </p14:xfrm>
            </p:contentPart>
          </mc:Choice>
          <mc:Fallback>
            <p:pic>
              <p:nvPicPr>
                <p:cNvPr id="133" name="Freihand 132">
                  <a:extLst>
                    <a:ext uri="{FF2B5EF4-FFF2-40B4-BE49-F238E27FC236}">
                      <a16:creationId xmlns:a16="http://schemas.microsoft.com/office/drawing/2014/main" id="{9B968D88-CE40-4F3E-9A04-5B0DBBE4345E}"/>
                    </a:ext>
                  </a:extLst>
                </p:cNvPr>
                <p:cNvPicPr/>
                <p:nvPr/>
              </p:nvPicPr>
              <p:blipFill>
                <a:blip r:embed="rId1019"/>
                <a:stretch>
                  <a:fillRect/>
                </a:stretch>
              </p:blipFill>
              <p:spPr>
                <a:xfrm>
                  <a:off x="3362482" y="4504712"/>
                  <a:ext cx="214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145" name="Freihand 144">
                  <a:extLst>
                    <a:ext uri="{FF2B5EF4-FFF2-40B4-BE49-F238E27FC236}">
                      <a16:creationId xmlns:a16="http://schemas.microsoft.com/office/drawing/2014/main" id="{85F79507-4344-4E71-8EA6-EF700FA1A5F9}"/>
                    </a:ext>
                  </a:extLst>
                </p14:cNvPr>
                <p14:cNvContentPartPr/>
                <p14:nvPr/>
              </p14:nvContentPartPr>
              <p14:xfrm>
                <a:off x="3405322" y="4562672"/>
                <a:ext cx="157320" cy="13680"/>
              </p14:xfrm>
            </p:contentPart>
          </mc:Choice>
          <mc:Fallback>
            <p:pic>
              <p:nvPicPr>
                <p:cNvPr id="145" name="Freihand 144">
                  <a:extLst>
                    <a:ext uri="{FF2B5EF4-FFF2-40B4-BE49-F238E27FC236}">
                      <a16:creationId xmlns:a16="http://schemas.microsoft.com/office/drawing/2014/main" id="{85F79507-4344-4E71-8EA6-EF700FA1A5F9}"/>
                    </a:ext>
                  </a:extLst>
                </p:cNvPr>
                <p:cNvPicPr/>
                <p:nvPr/>
              </p:nvPicPr>
              <p:blipFill>
                <a:blip r:embed="rId1021"/>
                <a:stretch>
                  <a:fillRect/>
                </a:stretch>
              </p:blipFill>
              <p:spPr>
                <a:xfrm>
                  <a:off x="3401002" y="4558352"/>
                  <a:ext cx="165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148" name="Freihand 147">
                  <a:extLst>
                    <a:ext uri="{FF2B5EF4-FFF2-40B4-BE49-F238E27FC236}">
                      <a16:creationId xmlns:a16="http://schemas.microsoft.com/office/drawing/2014/main" id="{FB633905-BF96-45DD-BF6C-3CEF2BCBFBEE}"/>
                    </a:ext>
                  </a:extLst>
                </p14:cNvPr>
                <p14:cNvContentPartPr/>
                <p14:nvPr/>
              </p14:nvContentPartPr>
              <p14:xfrm>
                <a:off x="3606562" y="4464032"/>
                <a:ext cx="78120" cy="150840"/>
              </p14:xfrm>
            </p:contentPart>
          </mc:Choice>
          <mc:Fallback>
            <p:pic>
              <p:nvPicPr>
                <p:cNvPr id="148" name="Freihand 147">
                  <a:extLst>
                    <a:ext uri="{FF2B5EF4-FFF2-40B4-BE49-F238E27FC236}">
                      <a16:creationId xmlns:a16="http://schemas.microsoft.com/office/drawing/2014/main" id="{FB633905-BF96-45DD-BF6C-3CEF2BCBFBEE}"/>
                    </a:ext>
                  </a:extLst>
                </p:cNvPr>
                <p:cNvPicPr/>
                <p:nvPr/>
              </p:nvPicPr>
              <p:blipFill>
                <a:blip r:embed="rId1023"/>
                <a:stretch>
                  <a:fillRect/>
                </a:stretch>
              </p:blipFill>
              <p:spPr>
                <a:xfrm>
                  <a:off x="3602242" y="4459712"/>
                  <a:ext cx="86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157" name="Freihand 156">
                  <a:extLst>
                    <a:ext uri="{FF2B5EF4-FFF2-40B4-BE49-F238E27FC236}">
                      <a16:creationId xmlns:a16="http://schemas.microsoft.com/office/drawing/2014/main" id="{AE175FEB-5723-4F83-96B6-AA4D2D92692F}"/>
                    </a:ext>
                  </a:extLst>
                </p14:cNvPr>
                <p14:cNvContentPartPr/>
                <p14:nvPr/>
              </p14:nvContentPartPr>
              <p14:xfrm>
                <a:off x="3891322" y="4483472"/>
                <a:ext cx="173160" cy="112320"/>
              </p14:xfrm>
            </p:contentPart>
          </mc:Choice>
          <mc:Fallback>
            <p:pic>
              <p:nvPicPr>
                <p:cNvPr id="157" name="Freihand 156">
                  <a:extLst>
                    <a:ext uri="{FF2B5EF4-FFF2-40B4-BE49-F238E27FC236}">
                      <a16:creationId xmlns:a16="http://schemas.microsoft.com/office/drawing/2014/main" id="{AE175FEB-5723-4F83-96B6-AA4D2D92692F}"/>
                    </a:ext>
                  </a:extLst>
                </p:cNvPr>
                <p:cNvPicPr/>
                <p:nvPr/>
              </p:nvPicPr>
              <p:blipFill>
                <a:blip r:embed="rId1025"/>
                <a:stretch>
                  <a:fillRect/>
                </a:stretch>
              </p:blipFill>
              <p:spPr>
                <a:xfrm>
                  <a:off x="3887002" y="4479152"/>
                  <a:ext cx="181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164" name="Freihand 163">
                  <a:extLst>
                    <a:ext uri="{FF2B5EF4-FFF2-40B4-BE49-F238E27FC236}">
                      <a16:creationId xmlns:a16="http://schemas.microsoft.com/office/drawing/2014/main" id="{F51DF4C9-7C7D-4566-AABE-CFB332529B9C}"/>
                    </a:ext>
                  </a:extLst>
                </p14:cNvPr>
                <p14:cNvContentPartPr/>
                <p14:nvPr/>
              </p14:nvContentPartPr>
              <p14:xfrm>
                <a:off x="4113082" y="4453952"/>
                <a:ext cx="106920" cy="100440"/>
              </p14:xfrm>
            </p:contentPart>
          </mc:Choice>
          <mc:Fallback>
            <p:pic>
              <p:nvPicPr>
                <p:cNvPr id="164" name="Freihand 163">
                  <a:extLst>
                    <a:ext uri="{FF2B5EF4-FFF2-40B4-BE49-F238E27FC236}">
                      <a16:creationId xmlns:a16="http://schemas.microsoft.com/office/drawing/2014/main" id="{F51DF4C9-7C7D-4566-AABE-CFB332529B9C}"/>
                    </a:ext>
                  </a:extLst>
                </p:cNvPr>
                <p:cNvPicPr/>
                <p:nvPr/>
              </p:nvPicPr>
              <p:blipFill>
                <a:blip r:embed="rId1027"/>
                <a:stretch>
                  <a:fillRect/>
                </a:stretch>
              </p:blipFill>
              <p:spPr>
                <a:xfrm>
                  <a:off x="4108762" y="4449632"/>
                  <a:ext cx="115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184" name="Freihand 183">
                  <a:extLst>
                    <a:ext uri="{FF2B5EF4-FFF2-40B4-BE49-F238E27FC236}">
                      <a16:creationId xmlns:a16="http://schemas.microsoft.com/office/drawing/2014/main" id="{03287376-420F-47BA-887F-9A99B35A6BD8}"/>
                    </a:ext>
                  </a:extLst>
                </p14:cNvPr>
                <p14:cNvContentPartPr/>
                <p14:nvPr/>
              </p14:nvContentPartPr>
              <p14:xfrm>
                <a:off x="4249162" y="4428752"/>
                <a:ext cx="78840" cy="123840"/>
              </p14:xfrm>
            </p:contentPart>
          </mc:Choice>
          <mc:Fallback>
            <p:pic>
              <p:nvPicPr>
                <p:cNvPr id="184" name="Freihand 183">
                  <a:extLst>
                    <a:ext uri="{FF2B5EF4-FFF2-40B4-BE49-F238E27FC236}">
                      <a16:creationId xmlns:a16="http://schemas.microsoft.com/office/drawing/2014/main" id="{03287376-420F-47BA-887F-9A99B35A6BD8}"/>
                    </a:ext>
                  </a:extLst>
                </p:cNvPr>
                <p:cNvPicPr/>
                <p:nvPr/>
              </p:nvPicPr>
              <p:blipFill>
                <a:blip r:embed="rId1029"/>
                <a:stretch>
                  <a:fillRect/>
                </a:stretch>
              </p:blipFill>
              <p:spPr>
                <a:xfrm>
                  <a:off x="4244842" y="4424432"/>
                  <a:ext cx="87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185" name="Freihand 184">
                  <a:extLst>
                    <a:ext uri="{FF2B5EF4-FFF2-40B4-BE49-F238E27FC236}">
                      <a16:creationId xmlns:a16="http://schemas.microsoft.com/office/drawing/2014/main" id="{57478386-F724-4335-BF16-5E7E821176BE}"/>
                    </a:ext>
                  </a:extLst>
                </p14:cNvPr>
                <p14:cNvContentPartPr/>
                <p14:nvPr/>
              </p14:nvContentPartPr>
              <p14:xfrm>
                <a:off x="4398562" y="4546832"/>
                <a:ext cx="17640" cy="39240"/>
              </p14:xfrm>
            </p:contentPart>
          </mc:Choice>
          <mc:Fallback>
            <p:pic>
              <p:nvPicPr>
                <p:cNvPr id="185" name="Freihand 184">
                  <a:extLst>
                    <a:ext uri="{FF2B5EF4-FFF2-40B4-BE49-F238E27FC236}">
                      <a16:creationId xmlns:a16="http://schemas.microsoft.com/office/drawing/2014/main" id="{57478386-F724-4335-BF16-5E7E821176BE}"/>
                    </a:ext>
                  </a:extLst>
                </p:cNvPr>
                <p:cNvPicPr/>
                <p:nvPr/>
              </p:nvPicPr>
              <p:blipFill>
                <a:blip r:embed="rId1031"/>
                <a:stretch>
                  <a:fillRect/>
                </a:stretch>
              </p:blipFill>
              <p:spPr>
                <a:xfrm>
                  <a:off x="4394242" y="4542512"/>
                  <a:ext cx="26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190" name="Freihand 189">
                  <a:extLst>
                    <a:ext uri="{FF2B5EF4-FFF2-40B4-BE49-F238E27FC236}">
                      <a16:creationId xmlns:a16="http://schemas.microsoft.com/office/drawing/2014/main" id="{050B7207-6D1F-44D5-A5EC-89F01B61264E}"/>
                    </a:ext>
                  </a:extLst>
                </p14:cNvPr>
                <p14:cNvContentPartPr/>
                <p14:nvPr/>
              </p14:nvContentPartPr>
              <p14:xfrm>
                <a:off x="4513042" y="4446752"/>
                <a:ext cx="87480" cy="98640"/>
              </p14:xfrm>
            </p:contentPart>
          </mc:Choice>
          <mc:Fallback>
            <p:pic>
              <p:nvPicPr>
                <p:cNvPr id="190" name="Freihand 189">
                  <a:extLst>
                    <a:ext uri="{FF2B5EF4-FFF2-40B4-BE49-F238E27FC236}">
                      <a16:creationId xmlns:a16="http://schemas.microsoft.com/office/drawing/2014/main" id="{050B7207-6D1F-44D5-A5EC-89F01B61264E}"/>
                    </a:ext>
                  </a:extLst>
                </p:cNvPr>
                <p:cNvPicPr/>
                <p:nvPr/>
              </p:nvPicPr>
              <p:blipFill>
                <a:blip r:embed="rId1033"/>
                <a:stretch>
                  <a:fillRect/>
                </a:stretch>
              </p:blipFill>
              <p:spPr>
                <a:xfrm>
                  <a:off x="4508722" y="4442432"/>
                  <a:ext cx="96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576" name="Freihand 575">
                  <a:extLst>
                    <a:ext uri="{FF2B5EF4-FFF2-40B4-BE49-F238E27FC236}">
                      <a16:creationId xmlns:a16="http://schemas.microsoft.com/office/drawing/2014/main" id="{F7E09AED-61DC-4E49-A487-23FAB2137D0E}"/>
                    </a:ext>
                  </a:extLst>
                </p14:cNvPr>
                <p14:cNvContentPartPr/>
                <p14:nvPr/>
              </p14:nvContentPartPr>
              <p14:xfrm>
                <a:off x="4663882" y="4415072"/>
                <a:ext cx="101160" cy="111600"/>
              </p14:xfrm>
            </p:contentPart>
          </mc:Choice>
          <mc:Fallback>
            <p:pic>
              <p:nvPicPr>
                <p:cNvPr id="576" name="Freihand 575">
                  <a:extLst>
                    <a:ext uri="{FF2B5EF4-FFF2-40B4-BE49-F238E27FC236}">
                      <a16:creationId xmlns:a16="http://schemas.microsoft.com/office/drawing/2014/main" id="{F7E09AED-61DC-4E49-A487-23FAB2137D0E}"/>
                    </a:ext>
                  </a:extLst>
                </p:cNvPr>
                <p:cNvPicPr/>
                <p:nvPr/>
              </p:nvPicPr>
              <p:blipFill>
                <a:blip r:embed="rId1035"/>
                <a:stretch>
                  <a:fillRect/>
                </a:stretch>
              </p:blipFill>
              <p:spPr>
                <a:xfrm>
                  <a:off x="4659562" y="4410752"/>
                  <a:ext cx="109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588" name="Freihand 587">
                  <a:extLst>
                    <a:ext uri="{FF2B5EF4-FFF2-40B4-BE49-F238E27FC236}">
                      <a16:creationId xmlns:a16="http://schemas.microsoft.com/office/drawing/2014/main" id="{EE67075C-76D0-42AC-864E-6033093278DB}"/>
                    </a:ext>
                  </a:extLst>
                </p14:cNvPr>
                <p14:cNvContentPartPr/>
                <p14:nvPr/>
              </p14:nvContentPartPr>
              <p14:xfrm>
                <a:off x="3955762" y="4648712"/>
                <a:ext cx="812160" cy="59760"/>
              </p14:xfrm>
            </p:contentPart>
          </mc:Choice>
          <mc:Fallback>
            <p:pic>
              <p:nvPicPr>
                <p:cNvPr id="588" name="Freihand 587">
                  <a:extLst>
                    <a:ext uri="{FF2B5EF4-FFF2-40B4-BE49-F238E27FC236}">
                      <a16:creationId xmlns:a16="http://schemas.microsoft.com/office/drawing/2014/main" id="{EE67075C-76D0-42AC-864E-6033093278DB}"/>
                    </a:ext>
                  </a:extLst>
                </p:cNvPr>
                <p:cNvPicPr/>
                <p:nvPr/>
              </p:nvPicPr>
              <p:blipFill>
                <a:blip r:embed="rId1037"/>
                <a:stretch>
                  <a:fillRect/>
                </a:stretch>
              </p:blipFill>
              <p:spPr>
                <a:xfrm>
                  <a:off x="3951442" y="4644392"/>
                  <a:ext cx="820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589" name="Freihand 588">
                  <a:extLst>
                    <a:ext uri="{FF2B5EF4-FFF2-40B4-BE49-F238E27FC236}">
                      <a16:creationId xmlns:a16="http://schemas.microsoft.com/office/drawing/2014/main" id="{146837B7-E072-4A43-B850-535612FF9214}"/>
                    </a:ext>
                  </a:extLst>
                </p14:cNvPr>
                <p14:cNvContentPartPr/>
                <p14:nvPr/>
              </p14:nvContentPartPr>
              <p14:xfrm>
                <a:off x="4083562" y="4761032"/>
                <a:ext cx="167760" cy="106200"/>
              </p14:xfrm>
            </p:contentPart>
          </mc:Choice>
          <mc:Fallback>
            <p:pic>
              <p:nvPicPr>
                <p:cNvPr id="589" name="Freihand 588">
                  <a:extLst>
                    <a:ext uri="{FF2B5EF4-FFF2-40B4-BE49-F238E27FC236}">
                      <a16:creationId xmlns:a16="http://schemas.microsoft.com/office/drawing/2014/main" id="{146837B7-E072-4A43-B850-535612FF9214}"/>
                    </a:ext>
                  </a:extLst>
                </p:cNvPr>
                <p:cNvPicPr/>
                <p:nvPr/>
              </p:nvPicPr>
              <p:blipFill>
                <a:blip r:embed="rId1039"/>
                <a:stretch>
                  <a:fillRect/>
                </a:stretch>
              </p:blipFill>
              <p:spPr>
                <a:xfrm>
                  <a:off x="4079242" y="4756712"/>
                  <a:ext cx="176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590" name="Freihand 589">
                  <a:extLst>
                    <a:ext uri="{FF2B5EF4-FFF2-40B4-BE49-F238E27FC236}">
                      <a16:creationId xmlns:a16="http://schemas.microsoft.com/office/drawing/2014/main" id="{E26E95D4-7D4B-4EEC-AEB6-618665591FD0}"/>
                    </a:ext>
                  </a:extLst>
                </p14:cNvPr>
                <p14:cNvContentPartPr/>
                <p14:nvPr/>
              </p14:nvContentPartPr>
              <p14:xfrm>
                <a:off x="4313602" y="4753472"/>
                <a:ext cx="61920" cy="97560"/>
              </p14:xfrm>
            </p:contentPart>
          </mc:Choice>
          <mc:Fallback>
            <p:pic>
              <p:nvPicPr>
                <p:cNvPr id="590" name="Freihand 589">
                  <a:extLst>
                    <a:ext uri="{FF2B5EF4-FFF2-40B4-BE49-F238E27FC236}">
                      <a16:creationId xmlns:a16="http://schemas.microsoft.com/office/drawing/2014/main" id="{E26E95D4-7D4B-4EEC-AEB6-618665591FD0}"/>
                    </a:ext>
                  </a:extLst>
                </p:cNvPr>
                <p:cNvPicPr/>
                <p:nvPr/>
              </p:nvPicPr>
              <p:blipFill>
                <a:blip r:embed="rId1041"/>
                <a:stretch>
                  <a:fillRect/>
                </a:stretch>
              </p:blipFill>
              <p:spPr>
                <a:xfrm>
                  <a:off x="4309282" y="4749152"/>
                  <a:ext cx="70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591" name="Freihand 590">
                  <a:extLst>
                    <a:ext uri="{FF2B5EF4-FFF2-40B4-BE49-F238E27FC236}">
                      <a16:creationId xmlns:a16="http://schemas.microsoft.com/office/drawing/2014/main" id="{437340A3-8ACF-4FF6-9FCA-ECE35FB7A2CD}"/>
                    </a:ext>
                  </a:extLst>
                </p14:cNvPr>
                <p14:cNvContentPartPr/>
                <p14:nvPr/>
              </p14:nvContentPartPr>
              <p14:xfrm>
                <a:off x="4450042" y="4766792"/>
                <a:ext cx="128880" cy="68400"/>
              </p14:xfrm>
            </p:contentPart>
          </mc:Choice>
          <mc:Fallback>
            <p:pic>
              <p:nvPicPr>
                <p:cNvPr id="591" name="Freihand 590">
                  <a:extLst>
                    <a:ext uri="{FF2B5EF4-FFF2-40B4-BE49-F238E27FC236}">
                      <a16:creationId xmlns:a16="http://schemas.microsoft.com/office/drawing/2014/main" id="{437340A3-8ACF-4FF6-9FCA-ECE35FB7A2CD}"/>
                    </a:ext>
                  </a:extLst>
                </p:cNvPr>
                <p:cNvPicPr/>
                <p:nvPr/>
              </p:nvPicPr>
              <p:blipFill>
                <a:blip r:embed="rId1043"/>
                <a:stretch>
                  <a:fillRect/>
                </a:stretch>
              </p:blipFill>
              <p:spPr>
                <a:xfrm>
                  <a:off x="4445722" y="4762472"/>
                  <a:ext cx="137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595" name="Freihand 594">
                  <a:extLst>
                    <a:ext uri="{FF2B5EF4-FFF2-40B4-BE49-F238E27FC236}">
                      <a16:creationId xmlns:a16="http://schemas.microsoft.com/office/drawing/2014/main" id="{37F93468-2097-4DB6-BF8D-5C9E96B6DBCC}"/>
                    </a:ext>
                  </a:extLst>
                </p14:cNvPr>
                <p14:cNvContentPartPr/>
                <p14:nvPr/>
              </p14:nvContentPartPr>
              <p14:xfrm>
                <a:off x="4768642" y="4384112"/>
                <a:ext cx="201600" cy="440640"/>
              </p14:xfrm>
            </p:contentPart>
          </mc:Choice>
          <mc:Fallback>
            <p:pic>
              <p:nvPicPr>
                <p:cNvPr id="595" name="Freihand 594">
                  <a:extLst>
                    <a:ext uri="{FF2B5EF4-FFF2-40B4-BE49-F238E27FC236}">
                      <a16:creationId xmlns:a16="http://schemas.microsoft.com/office/drawing/2014/main" id="{37F93468-2097-4DB6-BF8D-5C9E96B6DBCC}"/>
                    </a:ext>
                  </a:extLst>
                </p:cNvPr>
                <p:cNvPicPr/>
                <p:nvPr/>
              </p:nvPicPr>
              <p:blipFill>
                <a:blip r:embed="rId1045"/>
                <a:stretch>
                  <a:fillRect/>
                </a:stretch>
              </p:blipFill>
              <p:spPr>
                <a:xfrm>
                  <a:off x="4764322" y="4379792"/>
                  <a:ext cx="21024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596" name="Freihand 595">
                  <a:extLst>
                    <a:ext uri="{FF2B5EF4-FFF2-40B4-BE49-F238E27FC236}">
                      <a16:creationId xmlns:a16="http://schemas.microsoft.com/office/drawing/2014/main" id="{E98DBE7F-4E69-4799-9DC9-74A1694B82E5}"/>
                    </a:ext>
                  </a:extLst>
                </p14:cNvPr>
                <p14:cNvContentPartPr/>
                <p14:nvPr/>
              </p14:nvContentPartPr>
              <p14:xfrm>
                <a:off x="3743002" y="4476632"/>
                <a:ext cx="160920" cy="482760"/>
              </p14:xfrm>
            </p:contentPart>
          </mc:Choice>
          <mc:Fallback>
            <p:pic>
              <p:nvPicPr>
                <p:cNvPr id="596" name="Freihand 595">
                  <a:extLst>
                    <a:ext uri="{FF2B5EF4-FFF2-40B4-BE49-F238E27FC236}">
                      <a16:creationId xmlns:a16="http://schemas.microsoft.com/office/drawing/2014/main" id="{E98DBE7F-4E69-4799-9DC9-74A1694B82E5}"/>
                    </a:ext>
                  </a:extLst>
                </p:cNvPr>
                <p:cNvPicPr/>
                <p:nvPr/>
              </p:nvPicPr>
              <p:blipFill>
                <a:blip r:embed="rId1047"/>
                <a:stretch>
                  <a:fillRect/>
                </a:stretch>
              </p:blipFill>
              <p:spPr>
                <a:xfrm>
                  <a:off x="3738682" y="4472312"/>
                  <a:ext cx="16956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597" name="Freihand 596">
                  <a:extLst>
                    <a:ext uri="{FF2B5EF4-FFF2-40B4-BE49-F238E27FC236}">
                      <a16:creationId xmlns:a16="http://schemas.microsoft.com/office/drawing/2014/main" id="{9B197340-CC28-4009-A01C-9C4F3081B356}"/>
                    </a:ext>
                  </a:extLst>
                </p14:cNvPr>
                <p14:cNvContentPartPr/>
                <p14:nvPr/>
              </p14:nvContentPartPr>
              <p14:xfrm>
                <a:off x="4974922" y="4197632"/>
                <a:ext cx="83160" cy="115920"/>
              </p14:xfrm>
            </p:contentPart>
          </mc:Choice>
          <mc:Fallback>
            <p:pic>
              <p:nvPicPr>
                <p:cNvPr id="597" name="Freihand 596">
                  <a:extLst>
                    <a:ext uri="{FF2B5EF4-FFF2-40B4-BE49-F238E27FC236}">
                      <a16:creationId xmlns:a16="http://schemas.microsoft.com/office/drawing/2014/main" id="{9B197340-CC28-4009-A01C-9C4F3081B356}"/>
                    </a:ext>
                  </a:extLst>
                </p:cNvPr>
                <p:cNvPicPr/>
                <p:nvPr/>
              </p:nvPicPr>
              <p:blipFill>
                <a:blip r:embed="rId1049"/>
                <a:stretch>
                  <a:fillRect/>
                </a:stretch>
              </p:blipFill>
              <p:spPr>
                <a:xfrm>
                  <a:off x="4970602" y="4193312"/>
                  <a:ext cx="91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598" name="Freihand 597">
                  <a:extLst>
                    <a:ext uri="{FF2B5EF4-FFF2-40B4-BE49-F238E27FC236}">
                      <a16:creationId xmlns:a16="http://schemas.microsoft.com/office/drawing/2014/main" id="{A9AEC8BD-F573-4808-A543-6426D13C617E}"/>
                    </a:ext>
                  </a:extLst>
                </p14:cNvPr>
                <p14:cNvContentPartPr/>
                <p14:nvPr/>
              </p14:nvContentPartPr>
              <p14:xfrm>
                <a:off x="5001202" y="4320032"/>
                <a:ext cx="91080" cy="12960"/>
              </p14:xfrm>
            </p:contentPart>
          </mc:Choice>
          <mc:Fallback>
            <p:pic>
              <p:nvPicPr>
                <p:cNvPr id="598" name="Freihand 597">
                  <a:extLst>
                    <a:ext uri="{FF2B5EF4-FFF2-40B4-BE49-F238E27FC236}">
                      <a16:creationId xmlns:a16="http://schemas.microsoft.com/office/drawing/2014/main" id="{A9AEC8BD-F573-4808-A543-6426D13C617E}"/>
                    </a:ext>
                  </a:extLst>
                </p:cNvPr>
                <p:cNvPicPr/>
                <p:nvPr/>
              </p:nvPicPr>
              <p:blipFill>
                <a:blip r:embed="rId1051"/>
                <a:stretch>
                  <a:fillRect/>
                </a:stretch>
              </p:blipFill>
              <p:spPr>
                <a:xfrm>
                  <a:off x="4996882" y="4315712"/>
                  <a:ext cx="99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599" name="Freihand 598">
                  <a:extLst>
                    <a:ext uri="{FF2B5EF4-FFF2-40B4-BE49-F238E27FC236}">
                      <a16:creationId xmlns:a16="http://schemas.microsoft.com/office/drawing/2014/main" id="{0F2A8415-AC05-4CA2-B015-4269D7BD8EF9}"/>
                    </a:ext>
                  </a:extLst>
                </p14:cNvPr>
                <p14:cNvContentPartPr/>
                <p14:nvPr/>
              </p14:nvContentPartPr>
              <p14:xfrm>
                <a:off x="5031442" y="4343072"/>
                <a:ext cx="51480" cy="114120"/>
              </p14:xfrm>
            </p:contentPart>
          </mc:Choice>
          <mc:Fallback>
            <p:pic>
              <p:nvPicPr>
                <p:cNvPr id="599" name="Freihand 598">
                  <a:extLst>
                    <a:ext uri="{FF2B5EF4-FFF2-40B4-BE49-F238E27FC236}">
                      <a16:creationId xmlns:a16="http://schemas.microsoft.com/office/drawing/2014/main" id="{0F2A8415-AC05-4CA2-B015-4269D7BD8EF9}"/>
                    </a:ext>
                  </a:extLst>
                </p:cNvPr>
                <p:cNvPicPr/>
                <p:nvPr/>
              </p:nvPicPr>
              <p:blipFill>
                <a:blip r:embed="rId1053"/>
                <a:stretch>
                  <a:fillRect/>
                </a:stretch>
              </p:blipFill>
              <p:spPr>
                <a:xfrm>
                  <a:off x="5027122" y="4338752"/>
                  <a:ext cx="60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00" name="Freihand 599">
                  <a:extLst>
                    <a:ext uri="{FF2B5EF4-FFF2-40B4-BE49-F238E27FC236}">
                      <a16:creationId xmlns:a16="http://schemas.microsoft.com/office/drawing/2014/main" id="{5AF78405-CC98-42C9-9587-4C5943004439}"/>
                    </a:ext>
                  </a:extLst>
                </p14:cNvPr>
                <p14:cNvContentPartPr/>
                <p14:nvPr/>
              </p14:nvContentPartPr>
              <p14:xfrm>
                <a:off x="5168962" y="4628912"/>
                <a:ext cx="124920" cy="23040"/>
              </p14:xfrm>
            </p:contentPart>
          </mc:Choice>
          <mc:Fallback>
            <p:pic>
              <p:nvPicPr>
                <p:cNvPr id="600" name="Freihand 599">
                  <a:extLst>
                    <a:ext uri="{FF2B5EF4-FFF2-40B4-BE49-F238E27FC236}">
                      <a16:creationId xmlns:a16="http://schemas.microsoft.com/office/drawing/2014/main" id="{5AF78405-CC98-42C9-9587-4C5943004439}"/>
                    </a:ext>
                  </a:extLst>
                </p:cNvPr>
                <p:cNvPicPr/>
                <p:nvPr/>
              </p:nvPicPr>
              <p:blipFill>
                <a:blip r:embed="rId1055"/>
                <a:stretch>
                  <a:fillRect/>
                </a:stretch>
              </p:blipFill>
              <p:spPr>
                <a:xfrm>
                  <a:off x="5164642" y="4624592"/>
                  <a:ext cx="133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01" name="Freihand 600">
                  <a:extLst>
                    <a:ext uri="{FF2B5EF4-FFF2-40B4-BE49-F238E27FC236}">
                      <a16:creationId xmlns:a16="http://schemas.microsoft.com/office/drawing/2014/main" id="{85639E88-4F41-4C1B-AF05-61BD63E29FC3}"/>
                    </a:ext>
                  </a:extLst>
                </p14:cNvPr>
                <p14:cNvContentPartPr/>
                <p14:nvPr/>
              </p14:nvContentPartPr>
              <p14:xfrm>
                <a:off x="5413402" y="4516592"/>
                <a:ext cx="119160" cy="123120"/>
              </p14:xfrm>
            </p:contentPart>
          </mc:Choice>
          <mc:Fallback>
            <p:pic>
              <p:nvPicPr>
                <p:cNvPr id="601" name="Freihand 600">
                  <a:extLst>
                    <a:ext uri="{FF2B5EF4-FFF2-40B4-BE49-F238E27FC236}">
                      <a16:creationId xmlns:a16="http://schemas.microsoft.com/office/drawing/2014/main" id="{85639E88-4F41-4C1B-AF05-61BD63E29FC3}"/>
                    </a:ext>
                  </a:extLst>
                </p:cNvPr>
                <p:cNvPicPr/>
                <p:nvPr/>
              </p:nvPicPr>
              <p:blipFill>
                <a:blip r:embed="rId1057"/>
                <a:stretch>
                  <a:fillRect/>
                </a:stretch>
              </p:blipFill>
              <p:spPr>
                <a:xfrm>
                  <a:off x="5409082" y="4512272"/>
                  <a:ext cx="127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02" name="Freihand 601">
                  <a:extLst>
                    <a:ext uri="{FF2B5EF4-FFF2-40B4-BE49-F238E27FC236}">
                      <a16:creationId xmlns:a16="http://schemas.microsoft.com/office/drawing/2014/main" id="{67049900-BBD3-49C7-B932-526FDF192212}"/>
                    </a:ext>
                  </a:extLst>
                </p14:cNvPr>
                <p14:cNvContentPartPr/>
                <p14:nvPr/>
              </p14:nvContentPartPr>
              <p14:xfrm>
                <a:off x="5687002" y="4548272"/>
                <a:ext cx="159120" cy="12960"/>
              </p14:xfrm>
            </p:contentPart>
          </mc:Choice>
          <mc:Fallback>
            <p:pic>
              <p:nvPicPr>
                <p:cNvPr id="602" name="Freihand 601">
                  <a:extLst>
                    <a:ext uri="{FF2B5EF4-FFF2-40B4-BE49-F238E27FC236}">
                      <a16:creationId xmlns:a16="http://schemas.microsoft.com/office/drawing/2014/main" id="{67049900-BBD3-49C7-B932-526FDF192212}"/>
                    </a:ext>
                  </a:extLst>
                </p:cNvPr>
                <p:cNvPicPr/>
                <p:nvPr/>
              </p:nvPicPr>
              <p:blipFill>
                <a:blip r:embed="rId1059"/>
                <a:stretch>
                  <a:fillRect/>
                </a:stretch>
              </p:blipFill>
              <p:spPr>
                <a:xfrm>
                  <a:off x="5682682" y="4543952"/>
                  <a:ext cx="167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03" name="Freihand 602">
                  <a:extLst>
                    <a:ext uri="{FF2B5EF4-FFF2-40B4-BE49-F238E27FC236}">
                      <a16:creationId xmlns:a16="http://schemas.microsoft.com/office/drawing/2014/main" id="{D4F2E60D-82BF-45B6-8128-C0B7ECC94FAD}"/>
                    </a:ext>
                  </a:extLst>
                </p14:cNvPr>
                <p14:cNvContentPartPr/>
                <p14:nvPr/>
              </p14:nvContentPartPr>
              <p14:xfrm>
                <a:off x="5723722" y="4588592"/>
                <a:ext cx="180360" cy="19080"/>
              </p14:xfrm>
            </p:contentPart>
          </mc:Choice>
          <mc:Fallback>
            <p:pic>
              <p:nvPicPr>
                <p:cNvPr id="603" name="Freihand 602">
                  <a:extLst>
                    <a:ext uri="{FF2B5EF4-FFF2-40B4-BE49-F238E27FC236}">
                      <a16:creationId xmlns:a16="http://schemas.microsoft.com/office/drawing/2014/main" id="{D4F2E60D-82BF-45B6-8128-C0B7ECC94FAD}"/>
                    </a:ext>
                  </a:extLst>
                </p:cNvPr>
                <p:cNvPicPr/>
                <p:nvPr/>
              </p:nvPicPr>
              <p:blipFill>
                <a:blip r:embed="rId1061"/>
                <a:stretch>
                  <a:fillRect/>
                </a:stretch>
              </p:blipFill>
              <p:spPr>
                <a:xfrm>
                  <a:off x="5719402" y="4584272"/>
                  <a:ext cx="189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04" name="Freihand 603">
                  <a:extLst>
                    <a:ext uri="{FF2B5EF4-FFF2-40B4-BE49-F238E27FC236}">
                      <a16:creationId xmlns:a16="http://schemas.microsoft.com/office/drawing/2014/main" id="{1CA5FCC7-A496-410A-87BB-334DCEAEDA92}"/>
                    </a:ext>
                  </a:extLst>
                </p14:cNvPr>
                <p14:cNvContentPartPr/>
                <p14:nvPr/>
              </p14:nvContentPartPr>
              <p14:xfrm>
                <a:off x="5998402" y="4497872"/>
                <a:ext cx="94320" cy="222840"/>
              </p14:xfrm>
            </p:contentPart>
          </mc:Choice>
          <mc:Fallback>
            <p:pic>
              <p:nvPicPr>
                <p:cNvPr id="604" name="Freihand 603">
                  <a:extLst>
                    <a:ext uri="{FF2B5EF4-FFF2-40B4-BE49-F238E27FC236}">
                      <a16:creationId xmlns:a16="http://schemas.microsoft.com/office/drawing/2014/main" id="{1CA5FCC7-A496-410A-87BB-334DCEAEDA92}"/>
                    </a:ext>
                  </a:extLst>
                </p:cNvPr>
                <p:cNvPicPr/>
                <p:nvPr/>
              </p:nvPicPr>
              <p:blipFill>
                <a:blip r:embed="rId1063"/>
                <a:stretch>
                  <a:fillRect/>
                </a:stretch>
              </p:blipFill>
              <p:spPr>
                <a:xfrm>
                  <a:off x="5994082" y="4493552"/>
                  <a:ext cx="1029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05" name="Freihand 604">
                  <a:extLst>
                    <a:ext uri="{FF2B5EF4-FFF2-40B4-BE49-F238E27FC236}">
                      <a16:creationId xmlns:a16="http://schemas.microsoft.com/office/drawing/2014/main" id="{613AA13D-AEAF-4FF8-989F-930B81181219}"/>
                    </a:ext>
                  </a:extLst>
                </p14:cNvPr>
                <p14:cNvContentPartPr/>
                <p14:nvPr/>
              </p14:nvContentPartPr>
              <p14:xfrm>
                <a:off x="5990482" y="4407152"/>
                <a:ext cx="183600" cy="17640"/>
              </p14:xfrm>
            </p:contentPart>
          </mc:Choice>
          <mc:Fallback>
            <p:pic>
              <p:nvPicPr>
                <p:cNvPr id="605" name="Freihand 604">
                  <a:extLst>
                    <a:ext uri="{FF2B5EF4-FFF2-40B4-BE49-F238E27FC236}">
                      <a16:creationId xmlns:a16="http://schemas.microsoft.com/office/drawing/2014/main" id="{613AA13D-AEAF-4FF8-989F-930B81181219}"/>
                    </a:ext>
                  </a:extLst>
                </p:cNvPr>
                <p:cNvPicPr/>
                <p:nvPr/>
              </p:nvPicPr>
              <p:blipFill>
                <a:blip r:embed="rId1065"/>
                <a:stretch>
                  <a:fillRect/>
                </a:stretch>
              </p:blipFill>
              <p:spPr>
                <a:xfrm>
                  <a:off x="5986162" y="4402832"/>
                  <a:ext cx="192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07" name="Freihand 606">
                  <a:extLst>
                    <a:ext uri="{FF2B5EF4-FFF2-40B4-BE49-F238E27FC236}">
                      <a16:creationId xmlns:a16="http://schemas.microsoft.com/office/drawing/2014/main" id="{6A4380FC-4DD0-4165-A324-D1FEFA9CBE33}"/>
                    </a:ext>
                  </a:extLst>
                </p14:cNvPr>
                <p14:cNvContentPartPr/>
                <p14:nvPr/>
              </p14:nvContentPartPr>
              <p14:xfrm>
                <a:off x="3788722" y="5225432"/>
                <a:ext cx="163440" cy="114480"/>
              </p14:xfrm>
            </p:contentPart>
          </mc:Choice>
          <mc:Fallback>
            <p:pic>
              <p:nvPicPr>
                <p:cNvPr id="607" name="Freihand 606">
                  <a:extLst>
                    <a:ext uri="{FF2B5EF4-FFF2-40B4-BE49-F238E27FC236}">
                      <a16:creationId xmlns:a16="http://schemas.microsoft.com/office/drawing/2014/main" id="{6A4380FC-4DD0-4165-A324-D1FEFA9CBE33}"/>
                    </a:ext>
                  </a:extLst>
                </p:cNvPr>
                <p:cNvPicPr/>
                <p:nvPr/>
              </p:nvPicPr>
              <p:blipFill>
                <a:blip r:embed="rId1067"/>
                <a:stretch>
                  <a:fillRect/>
                </a:stretch>
              </p:blipFill>
              <p:spPr>
                <a:xfrm>
                  <a:off x="3784402" y="5221112"/>
                  <a:ext cx="172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08" name="Freihand 607">
                  <a:extLst>
                    <a:ext uri="{FF2B5EF4-FFF2-40B4-BE49-F238E27FC236}">
                      <a16:creationId xmlns:a16="http://schemas.microsoft.com/office/drawing/2014/main" id="{640CAC09-2570-42D7-A999-88357C70909E}"/>
                    </a:ext>
                  </a:extLst>
                </p14:cNvPr>
                <p14:cNvContentPartPr/>
                <p14:nvPr/>
              </p14:nvContentPartPr>
              <p14:xfrm>
                <a:off x="4031362" y="5167472"/>
                <a:ext cx="75960" cy="145080"/>
              </p14:xfrm>
            </p:contentPart>
          </mc:Choice>
          <mc:Fallback>
            <p:pic>
              <p:nvPicPr>
                <p:cNvPr id="608" name="Freihand 607">
                  <a:extLst>
                    <a:ext uri="{FF2B5EF4-FFF2-40B4-BE49-F238E27FC236}">
                      <a16:creationId xmlns:a16="http://schemas.microsoft.com/office/drawing/2014/main" id="{640CAC09-2570-42D7-A999-88357C70909E}"/>
                    </a:ext>
                  </a:extLst>
                </p:cNvPr>
                <p:cNvPicPr/>
                <p:nvPr/>
              </p:nvPicPr>
              <p:blipFill>
                <a:blip r:embed="rId1069"/>
                <a:stretch>
                  <a:fillRect/>
                </a:stretch>
              </p:blipFill>
              <p:spPr>
                <a:xfrm>
                  <a:off x="4027042" y="5163152"/>
                  <a:ext cx="84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09" name="Freihand 608">
                  <a:extLst>
                    <a:ext uri="{FF2B5EF4-FFF2-40B4-BE49-F238E27FC236}">
                      <a16:creationId xmlns:a16="http://schemas.microsoft.com/office/drawing/2014/main" id="{C01AA01C-E06F-47C7-AD15-FF0DE5A68BDE}"/>
                    </a:ext>
                  </a:extLst>
                </p14:cNvPr>
                <p14:cNvContentPartPr/>
                <p14:nvPr/>
              </p14:nvContentPartPr>
              <p14:xfrm>
                <a:off x="3976642" y="5198072"/>
                <a:ext cx="19800" cy="127080"/>
              </p14:xfrm>
            </p:contentPart>
          </mc:Choice>
          <mc:Fallback>
            <p:pic>
              <p:nvPicPr>
                <p:cNvPr id="609" name="Freihand 608">
                  <a:extLst>
                    <a:ext uri="{FF2B5EF4-FFF2-40B4-BE49-F238E27FC236}">
                      <a16:creationId xmlns:a16="http://schemas.microsoft.com/office/drawing/2014/main" id="{C01AA01C-E06F-47C7-AD15-FF0DE5A68BDE}"/>
                    </a:ext>
                  </a:extLst>
                </p:cNvPr>
                <p:cNvPicPr/>
                <p:nvPr/>
              </p:nvPicPr>
              <p:blipFill>
                <a:blip r:embed="rId1071"/>
                <a:stretch>
                  <a:fillRect/>
                </a:stretch>
              </p:blipFill>
              <p:spPr>
                <a:xfrm>
                  <a:off x="3972322" y="5193752"/>
                  <a:ext cx="28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11" name="Freihand 610">
                  <a:extLst>
                    <a:ext uri="{FF2B5EF4-FFF2-40B4-BE49-F238E27FC236}">
                      <a16:creationId xmlns:a16="http://schemas.microsoft.com/office/drawing/2014/main" id="{6D57CBDD-4678-4BEE-8411-8E25F1A62480}"/>
                    </a:ext>
                  </a:extLst>
                </p14:cNvPr>
                <p14:cNvContentPartPr/>
                <p14:nvPr/>
              </p14:nvContentPartPr>
              <p14:xfrm>
                <a:off x="4214602" y="5240552"/>
                <a:ext cx="42840" cy="82440"/>
              </p14:xfrm>
            </p:contentPart>
          </mc:Choice>
          <mc:Fallback>
            <p:pic>
              <p:nvPicPr>
                <p:cNvPr id="611" name="Freihand 610">
                  <a:extLst>
                    <a:ext uri="{FF2B5EF4-FFF2-40B4-BE49-F238E27FC236}">
                      <a16:creationId xmlns:a16="http://schemas.microsoft.com/office/drawing/2014/main" id="{6D57CBDD-4678-4BEE-8411-8E25F1A62480}"/>
                    </a:ext>
                  </a:extLst>
                </p:cNvPr>
                <p:cNvPicPr/>
                <p:nvPr/>
              </p:nvPicPr>
              <p:blipFill>
                <a:blip r:embed="rId1073"/>
                <a:stretch>
                  <a:fillRect/>
                </a:stretch>
              </p:blipFill>
              <p:spPr>
                <a:xfrm>
                  <a:off x="4210282" y="5236232"/>
                  <a:ext cx="51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12" name="Freihand 611">
                  <a:extLst>
                    <a:ext uri="{FF2B5EF4-FFF2-40B4-BE49-F238E27FC236}">
                      <a16:creationId xmlns:a16="http://schemas.microsoft.com/office/drawing/2014/main" id="{DD2DA22D-D4C4-49BB-BC4E-D6094480241E}"/>
                    </a:ext>
                  </a:extLst>
                </p14:cNvPr>
                <p14:cNvContentPartPr/>
                <p14:nvPr/>
              </p14:nvContentPartPr>
              <p14:xfrm>
                <a:off x="4292002" y="5135072"/>
                <a:ext cx="83160" cy="146160"/>
              </p14:xfrm>
            </p:contentPart>
          </mc:Choice>
          <mc:Fallback>
            <p:pic>
              <p:nvPicPr>
                <p:cNvPr id="612" name="Freihand 611">
                  <a:extLst>
                    <a:ext uri="{FF2B5EF4-FFF2-40B4-BE49-F238E27FC236}">
                      <a16:creationId xmlns:a16="http://schemas.microsoft.com/office/drawing/2014/main" id="{DD2DA22D-D4C4-49BB-BC4E-D6094480241E}"/>
                    </a:ext>
                  </a:extLst>
                </p:cNvPr>
                <p:cNvPicPr/>
                <p:nvPr/>
              </p:nvPicPr>
              <p:blipFill>
                <a:blip r:embed="rId1075"/>
                <a:stretch>
                  <a:fillRect/>
                </a:stretch>
              </p:blipFill>
              <p:spPr>
                <a:xfrm>
                  <a:off x="4287682" y="5130752"/>
                  <a:ext cx="91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13" name="Freihand 612">
                  <a:extLst>
                    <a:ext uri="{FF2B5EF4-FFF2-40B4-BE49-F238E27FC236}">
                      <a16:creationId xmlns:a16="http://schemas.microsoft.com/office/drawing/2014/main" id="{D0D90807-5EC9-4AF2-991C-60693F635CA3}"/>
                    </a:ext>
                  </a:extLst>
                </p14:cNvPr>
                <p14:cNvContentPartPr/>
                <p14:nvPr/>
              </p14:nvContentPartPr>
              <p14:xfrm>
                <a:off x="4423042" y="5117432"/>
                <a:ext cx="115200" cy="140760"/>
              </p14:xfrm>
            </p:contentPart>
          </mc:Choice>
          <mc:Fallback>
            <p:pic>
              <p:nvPicPr>
                <p:cNvPr id="613" name="Freihand 612">
                  <a:extLst>
                    <a:ext uri="{FF2B5EF4-FFF2-40B4-BE49-F238E27FC236}">
                      <a16:creationId xmlns:a16="http://schemas.microsoft.com/office/drawing/2014/main" id="{D0D90807-5EC9-4AF2-991C-60693F635CA3}"/>
                    </a:ext>
                  </a:extLst>
                </p:cNvPr>
                <p:cNvPicPr/>
                <p:nvPr/>
              </p:nvPicPr>
              <p:blipFill>
                <a:blip r:embed="rId1077"/>
                <a:stretch>
                  <a:fillRect/>
                </a:stretch>
              </p:blipFill>
              <p:spPr>
                <a:xfrm>
                  <a:off x="4418722" y="5113112"/>
                  <a:ext cx="123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14" name="Freihand 613">
                  <a:extLst>
                    <a:ext uri="{FF2B5EF4-FFF2-40B4-BE49-F238E27FC236}">
                      <a16:creationId xmlns:a16="http://schemas.microsoft.com/office/drawing/2014/main" id="{69AC4076-3AEC-48C9-A41B-93CC0325DCB1}"/>
                    </a:ext>
                  </a:extLst>
                </p14:cNvPr>
                <p14:cNvContentPartPr/>
                <p14:nvPr/>
              </p14:nvContentPartPr>
              <p14:xfrm>
                <a:off x="3932002" y="5324792"/>
                <a:ext cx="655560" cy="50040"/>
              </p14:xfrm>
            </p:contentPart>
          </mc:Choice>
          <mc:Fallback>
            <p:pic>
              <p:nvPicPr>
                <p:cNvPr id="614" name="Freihand 613">
                  <a:extLst>
                    <a:ext uri="{FF2B5EF4-FFF2-40B4-BE49-F238E27FC236}">
                      <a16:creationId xmlns:a16="http://schemas.microsoft.com/office/drawing/2014/main" id="{69AC4076-3AEC-48C9-A41B-93CC0325DCB1}"/>
                    </a:ext>
                  </a:extLst>
                </p:cNvPr>
                <p:cNvPicPr/>
                <p:nvPr/>
              </p:nvPicPr>
              <p:blipFill>
                <a:blip r:embed="rId1079"/>
                <a:stretch>
                  <a:fillRect/>
                </a:stretch>
              </p:blipFill>
              <p:spPr>
                <a:xfrm>
                  <a:off x="3927682" y="5320472"/>
                  <a:ext cx="664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16" name="Freihand 615">
                  <a:extLst>
                    <a:ext uri="{FF2B5EF4-FFF2-40B4-BE49-F238E27FC236}">
                      <a16:creationId xmlns:a16="http://schemas.microsoft.com/office/drawing/2014/main" id="{20986475-B140-4801-B1DA-7E208ED56ED7}"/>
                    </a:ext>
                  </a:extLst>
                </p14:cNvPr>
                <p14:cNvContentPartPr/>
                <p14:nvPr/>
              </p14:nvContentPartPr>
              <p14:xfrm>
                <a:off x="3933082" y="5440712"/>
                <a:ext cx="107640" cy="119160"/>
              </p14:xfrm>
            </p:contentPart>
          </mc:Choice>
          <mc:Fallback>
            <p:pic>
              <p:nvPicPr>
                <p:cNvPr id="616" name="Freihand 615">
                  <a:extLst>
                    <a:ext uri="{FF2B5EF4-FFF2-40B4-BE49-F238E27FC236}">
                      <a16:creationId xmlns:a16="http://schemas.microsoft.com/office/drawing/2014/main" id="{20986475-B140-4801-B1DA-7E208ED56ED7}"/>
                    </a:ext>
                  </a:extLst>
                </p:cNvPr>
                <p:cNvPicPr/>
                <p:nvPr/>
              </p:nvPicPr>
              <p:blipFill>
                <a:blip r:embed="rId1081"/>
                <a:stretch>
                  <a:fillRect/>
                </a:stretch>
              </p:blipFill>
              <p:spPr>
                <a:xfrm>
                  <a:off x="3928762" y="5436392"/>
                  <a:ext cx="116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17" name="Freihand 616">
                  <a:extLst>
                    <a:ext uri="{FF2B5EF4-FFF2-40B4-BE49-F238E27FC236}">
                      <a16:creationId xmlns:a16="http://schemas.microsoft.com/office/drawing/2014/main" id="{657DF950-B79C-42A9-8901-D0205340890A}"/>
                    </a:ext>
                  </a:extLst>
                </p14:cNvPr>
                <p14:cNvContentPartPr/>
                <p14:nvPr/>
              </p14:nvContentPartPr>
              <p14:xfrm>
                <a:off x="4041802" y="5440712"/>
                <a:ext cx="75600" cy="99000"/>
              </p14:xfrm>
            </p:contentPart>
          </mc:Choice>
          <mc:Fallback>
            <p:pic>
              <p:nvPicPr>
                <p:cNvPr id="617" name="Freihand 616">
                  <a:extLst>
                    <a:ext uri="{FF2B5EF4-FFF2-40B4-BE49-F238E27FC236}">
                      <a16:creationId xmlns:a16="http://schemas.microsoft.com/office/drawing/2014/main" id="{657DF950-B79C-42A9-8901-D0205340890A}"/>
                    </a:ext>
                  </a:extLst>
                </p:cNvPr>
                <p:cNvPicPr/>
                <p:nvPr/>
              </p:nvPicPr>
              <p:blipFill>
                <a:blip r:embed="rId1083"/>
                <a:stretch>
                  <a:fillRect/>
                </a:stretch>
              </p:blipFill>
              <p:spPr>
                <a:xfrm>
                  <a:off x="4037482" y="5436392"/>
                  <a:ext cx="84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18" name="Freihand 617">
                  <a:extLst>
                    <a:ext uri="{FF2B5EF4-FFF2-40B4-BE49-F238E27FC236}">
                      <a16:creationId xmlns:a16="http://schemas.microsoft.com/office/drawing/2014/main" id="{A53AC4D0-0B34-4A5F-B56F-647DA2FAD8E2}"/>
                    </a:ext>
                  </a:extLst>
                </p14:cNvPr>
                <p14:cNvContentPartPr/>
                <p14:nvPr/>
              </p14:nvContentPartPr>
              <p14:xfrm>
                <a:off x="4041082" y="5423792"/>
                <a:ext cx="107640" cy="121320"/>
              </p14:xfrm>
            </p:contentPart>
          </mc:Choice>
          <mc:Fallback>
            <p:pic>
              <p:nvPicPr>
                <p:cNvPr id="618" name="Freihand 617">
                  <a:extLst>
                    <a:ext uri="{FF2B5EF4-FFF2-40B4-BE49-F238E27FC236}">
                      <a16:creationId xmlns:a16="http://schemas.microsoft.com/office/drawing/2014/main" id="{A53AC4D0-0B34-4A5F-B56F-647DA2FAD8E2}"/>
                    </a:ext>
                  </a:extLst>
                </p:cNvPr>
                <p:cNvPicPr/>
                <p:nvPr/>
              </p:nvPicPr>
              <p:blipFill>
                <a:blip r:embed="rId1085"/>
                <a:stretch>
                  <a:fillRect/>
                </a:stretch>
              </p:blipFill>
              <p:spPr>
                <a:xfrm>
                  <a:off x="4036762" y="5419472"/>
                  <a:ext cx="116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19" name="Freihand 618">
                  <a:extLst>
                    <a:ext uri="{FF2B5EF4-FFF2-40B4-BE49-F238E27FC236}">
                      <a16:creationId xmlns:a16="http://schemas.microsoft.com/office/drawing/2014/main" id="{AB2F69F2-2763-4976-A64D-6455F5EED75A}"/>
                    </a:ext>
                  </a:extLst>
                </p14:cNvPr>
                <p14:cNvContentPartPr/>
                <p14:nvPr/>
              </p14:nvContentPartPr>
              <p14:xfrm>
                <a:off x="4134322" y="5436392"/>
                <a:ext cx="80640" cy="101520"/>
              </p14:xfrm>
            </p:contentPart>
          </mc:Choice>
          <mc:Fallback>
            <p:pic>
              <p:nvPicPr>
                <p:cNvPr id="619" name="Freihand 618">
                  <a:extLst>
                    <a:ext uri="{FF2B5EF4-FFF2-40B4-BE49-F238E27FC236}">
                      <a16:creationId xmlns:a16="http://schemas.microsoft.com/office/drawing/2014/main" id="{AB2F69F2-2763-4976-A64D-6455F5EED75A}"/>
                    </a:ext>
                  </a:extLst>
                </p:cNvPr>
                <p:cNvPicPr/>
                <p:nvPr/>
              </p:nvPicPr>
              <p:blipFill>
                <a:blip r:embed="rId1087"/>
                <a:stretch>
                  <a:fillRect/>
                </a:stretch>
              </p:blipFill>
              <p:spPr>
                <a:xfrm>
                  <a:off x="4130002" y="5432072"/>
                  <a:ext cx="89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20" name="Freihand 619">
                  <a:extLst>
                    <a:ext uri="{FF2B5EF4-FFF2-40B4-BE49-F238E27FC236}">
                      <a16:creationId xmlns:a16="http://schemas.microsoft.com/office/drawing/2014/main" id="{98C51D90-0C97-4E97-9FD4-468B0F5D9BBB}"/>
                    </a:ext>
                  </a:extLst>
                </p14:cNvPr>
                <p14:cNvContentPartPr/>
                <p14:nvPr/>
              </p14:nvContentPartPr>
              <p14:xfrm>
                <a:off x="4235842" y="5501552"/>
                <a:ext cx="15840" cy="83160"/>
              </p14:xfrm>
            </p:contentPart>
          </mc:Choice>
          <mc:Fallback>
            <p:pic>
              <p:nvPicPr>
                <p:cNvPr id="620" name="Freihand 619">
                  <a:extLst>
                    <a:ext uri="{FF2B5EF4-FFF2-40B4-BE49-F238E27FC236}">
                      <a16:creationId xmlns:a16="http://schemas.microsoft.com/office/drawing/2014/main" id="{98C51D90-0C97-4E97-9FD4-468B0F5D9BBB}"/>
                    </a:ext>
                  </a:extLst>
                </p:cNvPr>
                <p:cNvPicPr/>
                <p:nvPr/>
              </p:nvPicPr>
              <p:blipFill>
                <a:blip r:embed="rId1089"/>
                <a:stretch>
                  <a:fillRect/>
                </a:stretch>
              </p:blipFill>
              <p:spPr>
                <a:xfrm>
                  <a:off x="4231522" y="5497232"/>
                  <a:ext cx="24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21" name="Freihand 620">
                  <a:extLst>
                    <a:ext uri="{FF2B5EF4-FFF2-40B4-BE49-F238E27FC236}">
                      <a16:creationId xmlns:a16="http://schemas.microsoft.com/office/drawing/2014/main" id="{8E8927F2-361E-483C-9F9C-1EB556A2F4CB}"/>
                    </a:ext>
                  </a:extLst>
                </p14:cNvPr>
                <p14:cNvContentPartPr/>
                <p14:nvPr/>
              </p14:nvContentPartPr>
              <p14:xfrm>
                <a:off x="4311442" y="5381312"/>
                <a:ext cx="69120" cy="95400"/>
              </p14:xfrm>
            </p:contentPart>
          </mc:Choice>
          <mc:Fallback>
            <p:pic>
              <p:nvPicPr>
                <p:cNvPr id="621" name="Freihand 620">
                  <a:extLst>
                    <a:ext uri="{FF2B5EF4-FFF2-40B4-BE49-F238E27FC236}">
                      <a16:creationId xmlns:a16="http://schemas.microsoft.com/office/drawing/2014/main" id="{8E8927F2-361E-483C-9F9C-1EB556A2F4CB}"/>
                    </a:ext>
                  </a:extLst>
                </p:cNvPr>
                <p:cNvPicPr/>
                <p:nvPr/>
              </p:nvPicPr>
              <p:blipFill>
                <a:blip r:embed="rId1091"/>
                <a:stretch>
                  <a:fillRect/>
                </a:stretch>
              </p:blipFill>
              <p:spPr>
                <a:xfrm>
                  <a:off x="4307122" y="5376992"/>
                  <a:ext cx="77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22" name="Freihand 621">
                  <a:extLst>
                    <a:ext uri="{FF2B5EF4-FFF2-40B4-BE49-F238E27FC236}">
                      <a16:creationId xmlns:a16="http://schemas.microsoft.com/office/drawing/2014/main" id="{C91FD3C7-6049-4FE6-8CDF-603885632A2D}"/>
                    </a:ext>
                  </a:extLst>
                </p14:cNvPr>
                <p14:cNvContentPartPr/>
                <p14:nvPr/>
              </p14:nvContentPartPr>
              <p14:xfrm>
                <a:off x="4410802" y="5362592"/>
                <a:ext cx="73440" cy="129960"/>
              </p14:xfrm>
            </p:contentPart>
          </mc:Choice>
          <mc:Fallback>
            <p:pic>
              <p:nvPicPr>
                <p:cNvPr id="622" name="Freihand 621">
                  <a:extLst>
                    <a:ext uri="{FF2B5EF4-FFF2-40B4-BE49-F238E27FC236}">
                      <a16:creationId xmlns:a16="http://schemas.microsoft.com/office/drawing/2014/main" id="{C91FD3C7-6049-4FE6-8CDF-603885632A2D}"/>
                    </a:ext>
                  </a:extLst>
                </p:cNvPr>
                <p:cNvPicPr/>
                <p:nvPr/>
              </p:nvPicPr>
              <p:blipFill>
                <a:blip r:embed="rId1093"/>
                <a:stretch>
                  <a:fillRect/>
                </a:stretch>
              </p:blipFill>
              <p:spPr>
                <a:xfrm>
                  <a:off x="4406482" y="5358272"/>
                  <a:ext cx="82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23" name="Freihand 622">
                  <a:extLst>
                    <a:ext uri="{FF2B5EF4-FFF2-40B4-BE49-F238E27FC236}">
                      <a16:creationId xmlns:a16="http://schemas.microsoft.com/office/drawing/2014/main" id="{5FBE20D3-0154-4DB5-A7C2-F742F0F92B63}"/>
                    </a:ext>
                  </a:extLst>
                </p14:cNvPr>
                <p14:cNvContentPartPr/>
                <p14:nvPr/>
              </p14:nvContentPartPr>
              <p14:xfrm>
                <a:off x="4789162" y="5331272"/>
                <a:ext cx="22320" cy="19440"/>
              </p14:xfrm>
            </p:contentPart>
          </mc:Choice>
          <mc:Fallback>
            <p:pic>
              <p:nvPicPr>
                <p:cNvPr id="623" name="Freihand 622">
                  <a:extLst>
                    <a:ext uri="{FF2B5EF4-FFF2-40B4-BE49-F238E27FC236}">
                      <a16:creationId xmlns:a16="http://schemas.microsoft.com/office/drawing/2014/main" id="{5FBE20D3-0154-4DB5-A7C2-F742F0F92B63}"/>
                    </a:ext>
                  </a:extLst>
                </p:cNvPr>
                <p:cNvPicPr/>
                <p:nvPr/>
              </p:nvPicPr>
              <p:blipFill>
                <a:blip r:embed="rId1095"/>
                <a:stretch>
                  <a:fillRect/>
                </a:stretch>
              </p:blipFill>
              <p:spPr>
                <a:xfrm>
                  <a:off x="4784842" y="5326952"/>
                  <a:ext cx="30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24" name="Freihand 623">
                  <a:extLst>
                    <a:ext uri="{FF2B5EF4-FFF2-40B4-BE49-F238E27FC236}">
                      <a16:creationId xmlns:a16="http://schemas.microsoft.com/office/drawing/2014/main" id="{B1A99D90-EBD5-475C-8FE0-6BA22E1A3CE2}"/>
                    </a:ext>
                  </a:extLst>
                </p14:cNvPr>
                <p14:cNvContentPartPr/>
                <p14:nvPr/>
              </p14:nvContentPartPr>
              <p14:xfrm>
                <a:off x="4872322" y="5141192"/>
                <a:ext cx="117360" cy="106560"/>
              </p14:xfrm>
            </p:contentPart>
          </mc:Choice>
          <mc:Fallback>
            <p:pic>
              <p:nvPicPr>
                <p:cNvPr id="624" name="Freihand 623">
                  <a:extLst>
                    <a:ext uri="{FF2B5EF4-FFF2-40B4-BE49-F238E27FC236}">
                      <a16:creationId xmlns:a16="http://schemas.microsoft.com/office/drawing/2014/main" id="{B1A99D90-EBD5-475C-8FE0-6BA22E1A3CE2}"/>
                    </a:ext>
                  </a:extLst>
                </p:cNvPr>
                <p:cNvPicPr/>
                <p:nvPr/>
              </p:nvPicPr>
              <p:blipFill>
                <a:blip r:embed="rId1097"/>
                <a:stretch>
                  <a:fillRect/>
                </a:stretch>
              </p:blipFill>
              <p:spPr>
                <a:xfrm>
                  <a:off x="4868002" y="5136872"/>
                  <a:ext cx="126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25" name="Freihand 624">
                  <a:extLst>
                    <a:ext uri="{FF2B5EF4-FFF2-40B4-BE49-F238E27FC236}">
                      <a16:creationId xmlns:a16="http://schemas.microsoft.com/office/drawing/2014/main" id="{7474927D-8DB7-42D1-BD32-6E5ED3EAE499}"/>
                    </a:ext>
                  </a:extLst>
                </p14:cNvPr>
                <p14:cNvContentPartPr/>
                <p14:nvPr/>
              </p14:nvContentPartPr>
              <p14:xfrm>
                <a:off x="5031442" y="5117432"/>
                <a:ext cx="87840" cy="93240"/>
              </p14:xfrm>
            </p:contentPart>
          </mc:Choice>
          <mc:Fallback>
            <p:pic>
              <p:nvPicPr>
                <p:cNvPr id="625" name="Freihand 624">
                  <a:extLst>
                    <a:ext uri="{FF2B5EF4-FFF2-40B4-BE49-F238E27FC236}">
                      <a16:creationId xmlns:a16="http://schemas.microsoft.com/office/drawing/2014/main" id="{7474927D-8DB7-42D1-BD32-6E5ED3EAE499}"/>
                    </a:ext>
                  </a:extLst>
                </p:cNvPr>
                <p:cNvPicPr/>
                <p:nvPr/>
              </p:nvPicPr>
              <p:blipFill>
                <a:blip r:embed="rId1099"/>
                <a:stretch>
                  <a:fillRect/>
                </a:stretch>
              </p:blipFill>
              <p:spPr>
                <a:xfrm>
                  <a:off x="5027122" y="5113112"/>
                  <a:ext cx="96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26" name="Freihand 625">
                  <a:extLst>
                    <a:ext uri="{FF2B5EF4-FFF2-40B4-BE49-F238E27FC236}">
                      <a16:creationId xmlns:a16="http://schemas.microsoft.com/office/drawing/2014/main" id="{69030D98-8903-4CBE-AB40-4D8254E4B3B9}"/>
                    </a:ext>
                  </a:extLst>
                </p14:cNvPr>
                <p14:cNvContentPartPr/>
                <p14:nvPr/>
              </p14:nvContentPartPr>
              <p14:xfrm>
                <a:off x="5143762" y="5102312"/>
                <a:ext cx="90720" cy="108000"/>
              </p14:xfrm>
            </p:contentPart>
          </mc:Choice>
          <mc:Fallback>
            <p:pic>
              <p:nvPicPr>
                <p:cNvPr id="626" name="Freihand 625">
                  <a:extLst>
                    <a:ext uri="{FF2B5EF4-FFF2-40B4-BE49-F238E27FC236}">
                      <a16:creationId xmlns:a16="http://schemas.microsoft.com/office/drawing/2014/main" id="{69030D98-8903-4CBE-AB40-4D8254E4B3B9}"/>
                    </a:ext>
                  </a:extLst>
                </p:cNvPr>
                <p:cNvPicPr/>
                <p:nvPr/>
              </p:nvPicPr>
              <p:blipFill>
                <a:blip r:embed="rId1101"/>
                <a:stretch>
                  <a:fillRect/>
                </a:stretch>
              </p:blipFill>
              <p:spPr>
                <a:xfrm>
                  <a:off x="5139442" y="5097992"/>
                  <a:ext cx="99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27" name="Freihand 626">
                  <a:extLst>
                    <a:ext uri="{FF2B5EF4-FFF2-40B4-BE49-F238E27FC236}">
                      <a16:creationId xmlns:a16="http://schemas.microsoft.com/office/drawing/2014/main" id="{9ED9B386-2DF6-4F04-A421-4D30F61F0194}"/>
                    </a:ext>
                  </a:extLst>
                </p14:cNvPr>
                <p14:cNvContentPartPr/>
                <p14:nvPr/>
              </p14:nvContentPartPr>
              <p14:xfrm>
                <a:off x="5258602" y="5185472"/>
                <a:ext cx="16560" cy="67320"/>
              </p14:xfrm>
            </p:contentPart>
          </mc:Choice>
          <mc:Fallback>
            <p:pic>
              <p:nvPicPr>
                <p:cNvPr id="627" name="Freihand 626">
                  <a:extLst>
                    <a:ext uri="{FF2B5EF4-FFF2-40B4-BE49-F238E27FC236}">
                      <a16:creationId xmlns:a16="http://schemas.microsoft.com/office/drawing/2014/main" id="{9ED9B386-2DF6-4F04-A421-4D30F61F0194}"/>
                    </a:ext>
                  </a:extLst>
                </p:cNvPr>
                <p:cNvPicPr/>
                <p:nvPr/>
              </p:nvPicPr>
              <p:blipFill>
                <a:blip r:embed="rId1103"/>
                <a:stretch>
                  <a:fillRect/>
                </a:stretch>
              </p:blipFill>
              <p:spPr>
                <a:xfrm>
                  <a:off x="5254282" y="5181152"/>
                  <a:ext cx="25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28" name="Freihand 627">
                  <a:extLst>
                    <a:ext uri="{FF2B5EF4-FFF2-40B4-BE49-F238E27FC236}">
                      <a16:creationId xmlns:a16="http://schemas.microsoft.com/office/drawing/2014/main" id="{E5A855DA-57CB-49F6-904D-47E346D3E628}"/>
                    </a:ext>
                  </a:extLst>
                </p14:cNvPr>
                <p14:cNvContentPartPr/>
                <p14:nvPr/>
              </p14:nvContentPartPr>
              <p14:xfrm>
                <a:off x="5314042" y="5109512"/>
                <a:ext cx="69840" cy="80640"/>
              </p14:xfrm>
            </p:contentPart>
          </mc:Choice>
          <mc:Fallback>
            <p:pic>
              <p:nvPicPr>
                <p:cNvPr id="628" name="Freihand 627">
                  <a:extLst>
                    <a:ext uri="{FF2B5EF4-FFF2-40B4-BE49-F238E27FC236}">
                      <a16:creationId xmlns:a16="http://schemas.microsoft.com/office/drawing/2014/main" id="{E5A855DA-57CB-49F6-904D-47E346D3E628}"/>
                    </a:ext>
                  </a:extLst>
                </p:cNvPr>
                <p:cNvPicPr/>
                <p:nvPr/>
              </p:nvPicPr>
              <p:blipFill>
                <a:blip r:embed="rId1105"/>
                <a:stretch>
                  <a:fillRect/>
                </a:stretch>
              </p:blipFill>
              <p:spPr>
                <a:xfrm>
                  <a:off x="5309722" y="5105192"/>
                  <a:ext cx="78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29" name="Freihand 628">
                  <a:extLst>
                    <a:ext uri="{FF2B5EF4-FFF2-40B4-BE49-F238E27FC236}">
                      <a16:creationId xmlns:a16="http://schemas.microsoft.com/office/drawing/2014/main" id="{02EECB93-F926-4B28-92AE-79B163C4B13F}"/>
                    </a:ext>
                  </a:extLst>
                </p14:cNvPr>
                <p14:cNvContentPartPr/>
                <p14:nvPr/>
              </p14:nvContentPartPr>
              <p14:xfrm>
                <a:off x="5383162" y="5073152"/>
                <a:ext cx="87120" cy="129240"/>
              </p14:xfrm>
            </p:contentPart>
          </mc:Choice>
          <mc:Fallback>
            <p:pic>
              <p:nvPicPr>
                <p:cNvPr id="629" name="Freihand 628">
                  <a:extLst>
                    <a:ext uri="{FF2B5EF4-FFF2-40B4-BE49-F238E27FC236}">
                      <a16:creationId xmlns:a16="http://schemas.microsoft.com/office/drawing/2014/main" id="{02EECB93-F926-4B28-92AE-79B163C4B13F}"/>
                    </a:ext>
                  </a:extLst>
                </p:cNvPr>
                <p:cNvPicPr/>
                <p:nvPr/>
              </p:nvPicPr>
              <p:blipFill>
                <a:blip r:embed="rId1107"/>
                <a:stretch>
                  <a:fillRect/>
                </a:stretch>
              </p:blipFill>
              <p:spPr>
                <a:xfrm>
                  <a:off x="5378842" y="5068832"/>
                  <a:ext cx="95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30" name="Freihand 629">
                  <a:extLst>
                    <a:ext uri="{FF2B5EF4-FFF2-40B4-BE49-F238E27FC236}">
                      <a16:creationId xmlns:a16="http://schemas.microsoft.com/office/drawing/2014/main" id="{BDCD2046-38AF-4B7D-A640-60B8D430EC9E}"/>
                    </a:ext>
                  </a:extLst>
                </p14:cNvPr>
                <p14:cNvContentPartPr/>
                <p14:nvPr/>
              </p14:nvContentPartPr>
              <p14:xfrm>
                <a:off x="4899322" y="5283032"/>
                <a:ext cx="630720" cy="30960"/>
              </p14:xfrm>
            </p:contentPart>
          </mc:Choice>
          <mc:Fallback>
            <p:pic>
              <p:nvPicPr>
                <p:cNvPr id="630" name="Freihand 629">
                  <a:extLst>
                    <a:ext uri="{FF2B5EF4-FFF2-40B4-BE49-F238E27FC236}">
                      <a16:creationId xmlns:a16="http://schemas.microsoft.com/office/drawing/2014/main" id="{BDCD2046-38AF-4B7D-A640-60B8D430EC9E}"/>
                    </a:ext>
                  </a:extLst>
                </p:cNvPr>
                <p:cNvPicPr/>
                <p:nvPr/>
              </p:nvPicPr>
              <p:blipFill>
                <a:blip r:embed="rId1109"/>
                <a:stretch>
                  <a:fillRect/>
                </a:stretch>
              </p:blipFill>
              <p:spPr>
                <a:xfrm>
                  <a:off x="4895002" y="5278712"/>
                  <a:ext cx="639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33" name="Freihand 632">
                  <a:extLst>
                    <a:ext uri="{FF2B5EF4-FFF2-40B4-BE49-F238E27FC236}">
                      <a16:creationId xmlns:a16="http://schemas.microsoft.com/office/drawing/2014/main" id="{3B46300B-AC26-4B09-9F22-A85A9E0ED20D}"/>
                    </a:ext>
                  </a:extLst>
                </p14:cNvPr>
                <p14:cNvContentPartPr/>
                <p14:nvPr/>
              </p14:nvContentPartPr>
              <p14:xfrm>
                <a:off x="4915882" y="5432432"/>
                <a:ext cx="123840" cy="86760"/>
              </p14:xfrm>
            </p:contentPart>
          </mc:Choice>
          <mc:Fallback>
            <p:pic>
              <p:nvPicPr>
                <p:cNvPr id="633" name="Freihand 632">
                  <a:extLst>
                    <a:ext uri="{FF2B5EF4-FFF2-40B4-BE49-F238E27FC236}">
                      <a16:creationId xmlns:a16="http://schemas.microsoft.com/office/drawing/2014/main" id="{3B46300B-AC26-4B09-9F22-A85A9E0ED20D}"/>
                    </a:ext>
                  </a:extLst>
                </p:cNvPr>
                <p:cNvPicPr/>
                <p:nvPr/>
              </p:nvPicPr>
              <p:blipFill>
                <a:blip r:embed="rId1111"/>
                <a:stretch>
                  <a:fillRect/>
                </a:stretch>
              </p:blipFill>
              <p:spPr>
                <a:xfrm>
                  <a:off x="4911562" y="5428112"/>
                  <a:ext cx="132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34" name="Freihand 633">
                  <a:extLst>
                    <a:ext uri="{FF2B5EF4-FFF2-40B4-BE49-F238E27FC236}">
                      <a16:creationId xmlns:a16="http://schemas.microsoft.com/office/drawing/2014/main" id="{FE59978D-EA3A-474F-AE75-44465C826436}"/>
                    </a:ext>
                  </a:extLst>
                </p14:cNvPr>
                <p14:cNvContentPartPr/>
                <p14:nvPr/>
              </p14:nvContentPartPr>
              <p14:xfrm>
                <a:off x="5076442" y="5389592"/>
                <a:ext cx="94320" cy="97920"/>
              </p14:xfrm>
            </p:contentPart>
          </mc:Choice>
          <mc:Fallback>
            <p:pic>
              <p:nvPicPr>
                <p:cNvPr id="634" name="Freihand 633">
                  <a:extLst>
                    <a:ext uri="{FF2B5EF4-FFF2-40B4-BE49-F238E27FC236}">
                      <a16:creationId xmlns:a16="http://schemas.microsoft.com/office/drawing/2014/main" id="{FE59978D-EA3A-474F-AE75-44465C826436}"/>
                    </a:ext>
                  </a:extLst>
                </p:cNvPr>
                <p:cNvPicPr/>
                <p:nvPr/>
              </p:nvPicPr>
              <p:blipFill>
                <a:blip r:embed="rId1113"/>
                <a:stretch>
                  <a:fillRect/>
                </a:stretch>
              </p:blipFill>
              <p:spPr>
                <a:xfrm>
                  <a:off x="5072122" y="5385272"/>
                  <a:ext cx="102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35" name="Freihand 634">
                  <a:extLst>
                    <a:ext uri="{FF2B5EF4-FFF2-40B4-BE49-F238E27FC236}">
                      <a16:creationId xmlns:a16="http://schemas.microsoft.com/office/drawing/2014/main" id="{6FA36CF2-11D2-4526-A01B-7B17EDEAE8E1}"/>
                    </a:ext>
                  </a:extLst>
                </p14:cNvPr>
                <p14:cNvContentPartPr/>
                <p14:nvPr/>
              </p14:nvContentPartPr>
              <p14:xfrm>
                <a:off x="5175442" y="5383112"/>
                <a:ext cx="74880" cy="100440"/>
              </p14:xfrm>
            </p:contentPart>
          </mc:Choice>
          <mc:Fallback>
            <p:pic>
              <p:nvPicPr>
                <p:cNvPr id="635" name="Freihand 634">
                  <a:extLst>
                    <a:ext uri="{FF2B5EF4-FFF2-40B4-BE49-F238E27FC236}">
                      <a16:creationId xmlns:a16="http://schemas.microsoft.com/office/drawing/2014/main" id="{6FA36CF2-11D2-4526-A01B-7B17EDEAE8E1}"/>
                    </a:ext>
                  </a:extLst>
                </p:cNvPr>
                <p:cNvPicPr/>
                <p:nvPr/>
              </p:nvPicPr>
              <p:blipFill>
                <a:blip r:embed="rId1115"/>
                <a:stretch>
                  <a:fillRect/>
                </a:stretch>
              </p:blipFill>
              <p:spPr>
                <a:xfrm>
                  <a:off x="5171122" y="5378792"/>
                  <a:ext cx="8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36" name="Freihand 635">
                  <a:extLst>
                    <a:ext uri="{FF2B5EF4-FFF2-40B4-BE49-F238E27FC236}">
                      <a16:creationId xmlns:a16="http://schemas.microsoft.com/office/drawing/2014/main" id="{4D135C97-CB0B-4F5C-85A2-A66976DB600B}"/>
                    </a:ext>
                  </a:extLst>
                </p14:cNvPr>
                <p14:cNvContentPartPr/>
                <p14:nvPr/>
              </p14:nvContentPartPr>
              <p14:xfrm>
                <a:off x="5243122" y="5460152"/>
                <a:ext cx="28080" cy="61560"/>
              </p14:xfrm>
            </p:contentPart>
          </mc:Choice>
          <mc:Fallback>
            <p:pic>
              <p:nvPicPr>
                <p:cNvPr id="636" name="Freihand 635">
                  <a:extLst>
                    <a:ext uri="{FF2B5EF4-FFF2-40B4-BE49-F238E27FC236}">
                      <a16:creationId xmlns:a16="http://schemas.microsoft.com/office/drawing/2014/main" id="{4D135C97-CB0B-4F5C-85A2-A66976DB600B}"/>
                    </a:ext>
                  </a:extLst>
                </p:cNvPr>
                <p:cNvPicPr/>
                <p:nvPr/>
              </p:nvPicPr>
              <p:blipFill>
                <a:blip r:embed="rId1117"/>
                <a:stretch>
                  <a:fillRect/>
                </a:stretch>
              </p:blipFill>
              <p:spPr>
                <a:xfrm>
                  <a:off x="5238802" y="5455832"/>
                  <a:ext cx="36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37" name="Freihand 636">
                  <a:extLst>
                    <a:ext uri="{FF2B5EF4-FFF2-40B4-BE49-F238E27FC236}">
                      <a16:creationId xmlns:a16="http://schemas.microsoft.com/office/drawing/2014/main" id="{364180FB-F004-4B09-B571-305EF9714E02}"/>
                    </a:ext>
                  </a:extLst>
                </p14:cNvPr>
                <p14:cNvContentPartPr/>
                <p14:nvPr/>
              </p14:nvContentPartPr>
              <p14:xfrm>
                <a:off x="5310442" y="5373032"/>
                <a:ext cx="60120" cy="71640"/>
              </p14:xfrm>
            </p:contentPart>
          </mc:Choice>
          <mc:Fallback>
            <p:pic>
              <p:nvPicPr>
                <p:cNvPr id="637" name="Freihand 636">
                  <a:extLst>
                    <a:ext uri="{FF2B5EF4-FFF2-40B4-BE49-F238E27FC236}">
                      <a16:creationId xmlns:a16="http://schemas.microsoft.com/office/drawing/2014/main" id="{364180FB-F004-4B09-B571-305EF9714E02}"/>
                    </a:ext>
                  </a:extLst>
                </p:cNvPr>
                <p:cNvPicPr/>
                <p:nvPr/>
              </p:nvPicPr>
              <p:blipFill>
                <a:blip r:embed="rId1119"/>
                <a:stretch>
                  <a:fillRect/>
                </a:stretch>
              </p:blipFill>
              <p:spPr>
                <a:xfrm>
                  <a:off x="5306122" y="5368712"/>
                  <a:ext cx="68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38" name="Freihand 637">
                  <a:extLst>
                    <a:ext uri="{FF2B5EF4-FFF2-40B4-BE49-F238E27FC236}">
                      <a16:creationId xmlns:a16="http://schemas.microsoft.com/office/drawing/2014/main" id="{29BB0ADB-B8A6-4E0A-8842-ED25C2A87D9D}"/>
                    </a:ext>
                  </a:extLst>
                </p14:cNvPr>
                <p14:cNvContentPartPr/>
                <p14:nvPr/>
              </p14:nvContentPartPr>
              <p14:xfrm>
                <a:off x="5388202" y="5352152"/>
                <a:ext cx="75600" cy="132480"/>
              </p14:xfrm>
            </p:contentPart>
          </mc:Choice>
          <mc:Fallback>
            <p:pic>
              <p:nvPicPr>
                <p:cNvPr id="638" name="Freihand 637">
                  <a:extLst>
                    <a:ext uri="{FF2B5EF4-FFF2-40B4-BE49-F238E27FC236}">
                      <a16:creationId xmlns:a16="http://schemas.microsoft.com/office/drawing/2014/main" id="{29BB0ADB-B8A6-4E0A-8842-ED25C2A87D9D}"/>
                    </a:ext>
                  </a:extLst>
                </p:cNvPr>
                <p:cNvPicPr/>
                <p:nvPr/>
              </p:nvPicPr>
              <p:blipFill>
                <a:blip r:embed="rId1121"/>
                <a:stretch>
                  <a:fillRect/>
                </a:stretch>
              </p:blipFill>
              <p:spPr>
                <a:xfrm>
                  <a:off x="5383882" y="5347832"/>
                  <a:ext cx="84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39" name="Freihand 638">
                  <a:extLst>
                    <a:ext uri="{FF2B5EF4-FFF2-40B4-BE49-F238E27FC236}">
                      <a16:creationId xmlns:a16="http://schemas.microsoft.com/office/drawing/2014/main" id="{7B247A0B-1B45-4133-B08D-D875EBE4C7F1}"/>
                    </a:ext>
                  </a:extLst>
                </p14:cNvPr>
                <p14:cNvContentPartPr/>
                <p14:nvPr/>
              </p14:nvContentPartPr>
              <p14:xfrm>
                <a:off x="5671162" y="5256032"/>
                <a:ext cx="21600" cy="7200"/>
              </p14:xfrm>
            </p:contentPart>
          </mc:Choice>
          <mc:Fallback>
            <p:pic>
              <p:nvPicPr>
                <p:cNvPr id="639" name="Freihand 638">
                  <a:extLst>
                    <a:ext uri="{FF2B5EF4-FFF2-40B4-BE49-F238E27FC236}">
                      <a16:creationId xmlns:a16="http://schemas.microsoft.com/office/drawing/2014/main" id="{7B247A0B-1B45-4133-B08D-D875EBE4C7F1}"/>
                    </a:ext>
                  </a:extLst>
                </p:cNvPr>
                <p:cNvPicPr/>
                <p:nvPr/>
              </p:nvPicPr>
              <p:blipFill>
                <a:blip r:embed="rId1123"/>
                <a:stretch>
                  <a:fillRect/>
                </a:stretch>
              </p:blipFill>
              <p:spPr>
                <a:xfrm>
                  <a:off x="5666842" y="5251712"/>
                  <a:ext cx="30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195" name="Freihand 194">
                  <a:extLst>
                    <a:ext uri="{FF2B5EF4-FFF2-40B4-BE49-F238E27FC236}">
                      <a16:creationId xmlns:a16="http://schemas.microsoft.com/office/drawing/2014/main" id="{9D7B34E2-9641-4C7D-88C1-9F32D5C77951}"/>
                    </a:ext>
                  </a:extLst>
                </p14:cNvPr>
                <p14:cNvContentPartPr/>
                <p14:nvPr/>
              </p14:nvContentPartPr>
              <p14:xfrm>
                <a:off x="5767642" y="5068112"/>
                <a:ext cx="164160" cy="144000"/>
              </p14:xfrm>
            </p:contentPart>
          </mc:Choice>
          <mc:Fallback>
            <p:pic>
              <p:nvPicPr>
                <p:cNvPr id="195" name="Freihand 194">
                  <a:extLst>
                    <a:ext uri="{FF2B5EF4-FFF2-40B4-BE49-F238E27FC236}">
                      <a16:creationId xmlns:a16="http://schemas.microsoft.com/office/drawing/2014/main" id="{9D7B34E2-9641-4C7D-88C1-9F32D5C77951}"/>
                    </a:ext>
                  </a:extLst>
                </p:cNvPr>
                <p:cNvPicPr/>
                <p:nvPr/>
              </p:nvPicPr>
              <p:blipFill>
                <a:blip r:embed="rId1125"/>
                <a:stretch>
                  <a:fillRect/>
                </a:stretch>
              </p:blipFill>
              <p:spPr>
                <a:xfrm>
                  <a:off x="5763322" y="5063792"/>
                  <a:ext cx="172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207" name="Freihand 206">
                  <a:extLst>
                    <a:ext uri="{FF2B5EF4-FFF2-40B4-BE49-F238E27FC236}">
                      <a16:creationId xmlns:a16="http://schemas.microsoft.com/office/drawing/2014/main" id="{41F141E8-87DC-4EBD-95D1-8D7A61A78D29}"/>
                    </a:ext>
                  </a:extLst>
                </p14:cNvPr>
                <p14:cNvContentPartPr/>
                <p14:nvPr/>
              </p14:nvContentPartPr>
              <p14:xfrm>
                <a:off x="5930002" y="5072792"/>
                <a:ext cx="119160" cy="98640"/>
              </p14:xfrm>
            </p:contentPart>
          </mc:Choice>
          <mc:Fallback>
            <p:pic>
              <p:nvPicPr>
                <p:cNvPr id="207" name="Freihand 206">
                  <a:extLst>
                    <a:ext uri="{FF2B5EF4-FFF2-40B4-BE49-F238E27FC236}">
                      <a16:creationId xmlns:a16="http://schemas.microsoft.com/office/drawing/2014/main" id="{41F141E8-87DC-4EBD-95D1-8D7A61A78D29}"/>
                    </a:ext>
                  </a:extLst>
                </p:cNvPr>
                <p:cNvPicPr/>
                <p:nvPr/>
              </p:nvPicPr>
              <p:blipFill>
                <a:blip r:embed="rId1127"/>
                <a:stretch>
                  <a:fillRect/>
                </a:stretch>
              </p:blipFill>
              <p:spPr>
                <a:xfrm>
                  <a:off x="5925682" y="5068472"/>
                  <a:ext cx="127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208" name="Freihand 207">
                  <a:extLst>
                    <a:ext uri="{FF2B5EF4-FFF2-40B4-BE49-F238E27FC236}">
                      <a16:creationId xmlns:a16="http://schemas.microsoft.com/office/drawing/2014/main" id="{325CAF60-6517-48B8-BD50-E3BBC38EB4BE}"/>
                    </a:ext>
                  </a:extLst>
                </p14:cNvPr>
                <p14:cNvContentPartPr/>
                <p14:nvPr/>
              </p14:nvContentPartPr>
              <p14:xfrm>
                <a:off x="6058162" y="5058752"/>
                <a:ext cx="80280" cy="123120"/>
              </p14:xfrm>
            </p:contentPart>
          </mc:Choice>
          <mc:Fallback>
            <p:pic>
              <p:nvPicPr>
                <p:cNvPr id="208" name="Freihand 207">
                  <a:extLst>
                    <a:ext uri="{FF2B5EF4-FFF2-40B4-BE49-F238E27FC236}">
                      <a16:creationId xmlns:a16="http://schemas.microsoft.com/office/drawing/2014/main" id="{325CAF60-6517-48B8-BD50-E3BBC38EB4BE}"/>
                    </a:ext>
                  </a:extLst>
                </p:cNvPr>
                <p:cNvPicPr/>
                <p:nvPr/>
              </p:nvPicPr>
              <p:blipFill>
                <a:blip r:embed="rId1129"/>
                <a:stretch>
                  <a:fillRect/>
                </a:stretch>
              </p:blipFill>
              <p:spPr>
                <a:xfrm>
                  <a:off x="6053842" y="5054432"/>
                  <a:ext cx="88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216" name="Freihand 215">
                  <a:extLst>
                    <a:ext uri="{FF2B5EF4-FFF2-40B4-BE49-F238E27FC236}">
                      <a16:creationId xmlns:a16="http://schemas.microsoft.com/office/drawing/2014/main" id="{FF825F35-F7A1-4FB4-8248-20087C0A245B}"/>
                    </a:ext>
                  </a:extLst>
                </p14:cNvPr>
                <p14:cNvContentPartPr/>
                <p14:nvPr/>
              </p14:nvContentPartPr>
              <p14:xfrm>
                <a:off x="6151762" y="5141912"/>
                <a:ext cx="28800" cy="46440"/>
              </p14:xfrm>
            </p:contentPart>
          </mc:Choice>
          <mc:Fallback>
            <p:pic>
              <p:nvPicPr>
                <p:cNvPr id="216" name="Freihand 215">
                  <a:extLst>
                    <a:ext uri="{FF2B5EF4-FFF2-40B4-BE49-F238E27FC236}">
                      <a16:creationId xmlns:a16="http://schemas.microsoft.com/office/drawing/2014/main" id="{FF825F35-F7A1-4FB4-8248-20087C0A245B}"/>
                    </a:ext>
                  </a:extLst>
                </p:cNvPr>
                <p:cNvPicPr/>
                <p:nvPr/>
              </p:nvPicPr>
              <p:blipFill>
                <a:blip r:embed="rId1131"/>
                <a:stretch>
                  <a:fillRect/>
                </a:stretch>
              </p:blipFill>
              <p:spPr>
                <a:xfrm>
                  <a:off x="6147442" y="5137592"/>
                  <a:ext cx="37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217" name="Freihand 216">
                  <a:extLst>
                    <a:ext uri="{FF2B5EF4-FFF2-40B4-BE49-F238E27FC236}">
                      <a16:creationId xmlns:a16="http://schemas.microsoft.com/office/drawing/2014/main" id="{43796344-F329-4309-9727-2DE1A18E4422}"/>
                    </a:ext>
                  </a:extLst>
                </p14:cNvPr>
                <p14:cNvContentPartPr/>
                <p14:nvPr/>
              </p14:nvContentPartPr>
              <p14:xfrm>
                <a:off x="6225202" y="5038952"/>
                <a:ext cx="71280" cy="82440"/>
              </p14:xfrm>
            </p:contentPart>
          </mc:Choice>
          <mc:Fallback>
            <p:pic>
              <p:nvPicPr>
                <p:cNvPr id="217" name="Freihand 216">
                  <a:extLst>
                    <a:ext uri="{FF2B5EF4-FFF2-40B4-BE49-F238E27FC236}">
                      <a16:creationId xmlns:a16="http://schemas.microsoft.com/office/drawing/2014/main" id="{43796344-F329-4309-9727-2DE1A18E4422}"/>
                    </a:ext>
                  </a:extLst>
                </p:cNvPr>
                <p:cNvPicPr/>
                <p:nvPr/>
              </p:nvPicPr>
              <p:blipFill>
                <a:blip r:embed="rId1133"/>
                <a:stretch>
                  <a:fillRect/>
                </a:stretch>
              </p:blipFill>
              <p:spPr>
                <a:xfrm>
                  <a:off x="6220882" y="5034632"/>
                  <a:ext cx="79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218" name="Freihand 217">
                  <a:extLst>
                    <a:ext uri="{FF2B5EF4-FFF2-40B4-BE49-F238E27FC236}">
                      <a16:creationId xmlns:a16="http://schemas.microsoft.com/office/drawing/2014/main" id="{8873BEE0-C09C-463C-B3B8-4818340C8C40}"/>
                    </a:ext>
                  </a:extLst>
                </p14:cNvPr>
                <p14:cNvContentPartPr/>
                <p14:nvPr/>
              </p14:nvContentPartPr>
              <p14:xfrm>
                <a:off x="6293242" y="5003672"/>
                <a:ext cx="97560" cy="154080"/>
              </p14:xfrm>
            </p:contentPart>
          </mc:Choice>
          <mc:Fallback>
            <p:pic>
              <p:nvPicPr>
                <p:cNvPr id="218" name="Freihand 217">
                  <a:extLst>
                    <a:ext uri="{FF2B5EF4-FFF2-40B4-BE49-F238E27FC236}">
                      <a16:creationId xmlns:a16="http://schemas.microsoft.com/office/drawing/2014/main" id="{8873BEE0-C09C-463C-B3B8-4818340C8C40}"/>
                    </a:ext>
                  </a:extLst>
                </p:cNvPr>
                <p:cNvPicPr/>
                <p:nvPr/>
              </p:nvPicPr>
              <p:blipFill>
                <a:blip r:embed="rId1135"/>
                <a:stretch>
                  <a:fillRect/>
                </a:stretch>
              </p:blipFill>
              <p:spPr>
                <a:xfrm>
                  <a:off x="6288922" y="4999352"/>
                  <a:ext cx="106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219" name="Freihand 218">
                  <a:extLst>
                    <a:ext uri="{FF2B5EF4-FFF2-40B4-BE49-F238E27FC236}">
                      <a16:creationId xmlns:a16="http://schemas.microsoft.com/office/drawing/2014/main" id="{F3A05C0E-7F01-45CE-8CE3-45407D23A98D}"/>
                    </a:ext>
                  </a:extLst>
                </p14:cNvPr>
                <p14:cNvContentPartPr/>
                <p14:nvPr/>
              </p14:nvContentPartPr>
              <p14:xfrm>
                <a:off x="5844682" y="5182592"/>
                <a:ext cx="558000" cy="58320"/>
              </p14:xfrm>
            </p:contentPart>
          </mc:Choice>
          <mc:Fallback>
            <p:pic>
              <p:nvPicPr>
                <p:cNvPr id="219" name="Freihand 218">
                  <a:extLst>
                    <a:ext uri="{FF2B5EF4-FFF2-40B4-BE49-F238E27FC236}">
                      <a16:creationId xmlns:a16="http://schemas.microsoft.com/office/drawing/2014/main" id="{F3A05C0E-7F01-45CE-8CE3-45407D23A98D}"/>
                    </a:ext>
                  </a:extLst>
                </p:cNvPr>
                <p:cNvPicPr/>
                <p:nvPr/>
              </p:nvPicPr>
              <p:blipFill>
                <a:blip r:embed="rId1137"/>
                <a:stretch>
                  <a:fillRect/>
                </a:stretch>
              </p:blipFill>
              <p:spPr>
                <a:xfrm>
                  <a:off x="5840362" y="5178272"/>
                  <a:ext cx="566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221" name="Freihand 220">
                  <a:extLst>
                    <a:ext uri="{FF2B5EF4-FFF2-40B4-BE49-F238E27FC236}">
                      <a16:creationId xmlns:a16="http://schemas.microsoft.com/office/drawing/2014/main" id="{A2BC9E73-8B42-46B6-B032-1BCCE69E64FF}"/>
                    </a:ext>
                  </a:extLst>
                </p14:cNvPr>
                <p14:cNvContentPartPr/>
                <p14:nvPr/>
              </p14:nvContentPartPr>
              <p14:xfrm>
                <a:off x="5795002" y="5311832"/>
                <a:ext cx="159840" cy="91800"/>
              </p14:xfrm>
            </p:contentPart>
          </mc:Choice>
          <mc:Fallback>
            <p:pic>
              <p:nvPicPr>
                <p:cNvPr id="221" name="Freihand 220">
                  <a:extLst>
                    <a:ext uri="{FF2B5EF4-FFF2-40B4-BE49-F238E27FC236}">
                      <a16:creationId xmlns:a16="http://schemas.microsoft.com/office/drawing/2014/main" id="{A2BC9E73-8B42-46B6-B032-1BCCE69E64FF}"/>
                    </a:ext>
                  </a:extLst>
                </p:cNvPr>
                <p:cNvPicPr/>
                <p:nvPr/>
              </p:nvPicPr>
              <p:blipFill>
                <a:blip r:embed="rId1139"/>
                <a:stretch>
                  <a:fillRect/>
                </a:stretch>
              </p:blipFill>
              <p:spPr>
                <a:xfrm>
                  <a:off x="5790682" y="5307512"/>
                  <a:ext cx="168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223" name="Freihand 222">
                  <a:extLst>
                    <a:ext uri="{FF2B5EF4-FFF2-40B4-BE49-F238E27FC236}">
                      <a16:creationId xmlns:a16="http://schemas.microsoft.com/office/drawing/2014/main" id="{711A4A67-76CC-4C17-A16A-AA859C0FB517}"/>
                    </a:ext>
                  </a:extLst>
                </p14:cNvPr>
                <p14:cNvContentPartPr/>
                <p14:nvPr/>
              </p14:nvContentPartPr>
              <p14:xfrm>
                <a:off x="5986162" y="5297432"/>
                <a:ext cx="80640" cy="81360"/>
              </p14:xfrm>
            </p:contentPart>
          </mc:Choice>
          <mc:Fallback>
            <p:pic>
              <p:nvPicPr>
                <p:cNvPr id="223" name="Freihand 222">
                  <a:extLst>
                    <a:ext uri="{FF2B5EF4-FFF2-40B4-BE49-F238E27FC236}">
                      <a16:creationId xmlns:a16="http://schemas.microsoft.com/office/drawing/2014/main" id="{711A4A67-76CC-4C17-A16A-AA859C0FB517}"/>
                    </a:ext>
                  </a:extLst>
                </p:cNvPr>
                <p:cNvPicPr/>
                <p:nvPr/>
              </p:nvPicPr>
              <p:blipFill>
                <a:blip r:embed="rId1141"/>
                <a:stretch>
                  <a:fillRect/>
                </a:stretch>
              </p:blipFill>
              <p:spPr>
                <a:xfrm>
                  <a:off x="5981842" y="5293112"/>
                  <a:ext cx="89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230" name="Freihand 229">
                  <a:extLst>
                    <a:ext uri="{FF2B5EF4-FFF2-40B4-BE49-F238E27FC236}">
                      <a16:creationId xmlns:a16="http://schemas.microsoft.com/office/drawing/2014/main" id="{1D39A0D5-ECE5-4112-83C2-618FDB81B430}"/>
                    </a:ext>
                  </a:extLst>
                </p14:cNvPr>
                <p14:cNvContentPartPr/>
                <p14:nvPr/>
              </p14:nvContentPartPr>
              <p14:xfrm>
                <a:off x="6147802" y="5277992"/>
                <a:ext cx="88560" cy="88920"/>
              </p14:xfrm>
            </p:contentPart>
          </mc:Choice>
          <mc:Fallback>
            <p:pic>
              <p:nvPicPr>
                <p:cNvPr id="230" name="Freihand 229">
                  <a:extLst>
                    <a:ext uri="{FF2B5EF4-FFF2-40B4-BE49-F238E27FC236}">
                      <a16:creationId xmlns:a16="http://schemas.microsoft.com/office/drawing/2014/main" id="{1D39A0D5-ECE5-4112-83C2-618FDB81B430}"/>
                    </a:ext>
                  </a:extLst>
                </p:cNvPr>
                <p:cNvPicPr/>
                <p:nvPr/>
              </p:nvPicPr>
              <p:blipFill>
                <a:blip r:embed="rId1143"/>
                <a:stretch>
                  <a:fillRect/>
                </a:stretch>
              </p:blipFill>
              <p:spPr>
                <a:xfrm>
                  <a:off x="6143482" y="5273672"/>
                  <a:ext cx="97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235" name="Freihand 234">
                  <a:extLst>
                    <a:ext uri="{FF2B5EF4-FFF2-40B4-BE49-F238E27FC236}">
                      <a16:creationId xmlns:a16="http://schemas.microsoft.com/office/drawing/2014/main" id="{776ED5CE-9332-4CE2-B3D4-322400E884E1}"/>
                    </a:ext>
                  </a:extLst>
                </p14:cNvPr>
                <p14:cNvContentPartPr/>
                <p14:nvPr/>
              </p14:nvContentPartPr>
              <p14:xfrm>
                <a:off x="6338962" y="4973072"/>
                <a:ext cx="185040" cy="438480"/>
              </p14:xfrm>
            </p:contentPart>
          </mc:Choice>
          <mc:Fallback>
            <p:pic>
              <p:nvPicPr>
                <p:cNvPr id="235" name="Freihand 234">
                  <a:extLst>
                    <a:ext uri="{FF2B5EF4-FFF2-40B4-BE49-F238E27FC236}">
                      <a16:creationId xmlns:a16="http://schemas.microsoft.com/office/drawing/2014/main" id="{776ED5CE-9332-4CE2-B3D4-322400E884E1}"/>
                    </a:ext>
                  </a:extLst>
                </p:cNvPr>
                <p:cNvPicPr/>
                <p:nvPr/>
              </p:nvPicPr>
              <p:blipFill>
                <a:blip r:embed="rId1145"/>
                <a:stretch>
                  <a:fillRect/>
                </a:stretch>
              </p:blipFill>
              <p:spPr>
                <a:xfrm>
                  <a:off x="6334642" y="4968752"/>
                  <a:ext cx="19368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246" name="Freihand 245">
                  <a:extLst>
                    <a:ext uri="{FF2B5EF4-FFF2-40B4-BE49-F238E27FC236}">
                      <a16:creationId xmlns:a16="http://schemas.microsoft.com/office/drawing/2014/main" id="{016AD136-74BE-4F10-B6F1-4E4DE7971FDF}"/>
                    </a:ext>
                  </a:extLst>
                </p14:cNvPr>
                <p14:cNvContentPartPr/>
                <p14:nvPr/>
              </p14:nvContentPartPr>
              <p14:xfrm>
                <a:off x="3668482" y="5112392"/>
                <a:ext cx="165240" cy="554760"/>
              </p14:xfrm>
            </p:contentPart>
          </mc:Choice>
          <mc:Fallback>
            <p:pic>
              <p:nvPicPr>
                <p:cNvPr id="246" name="Freihand 245">
                  <a:extLst>
                    <a:ext uri="{FF2B5EF4-FFF2-40B4-BE49-F238E27FC236}">
                      <a16:creationId xmlns:a16="http://schemas.microsoft.com/office/drawing/2014/main" id="{016AD136-74BE-4F10-B6F1-4E4DE7971FDF}"/>
                    </a:ext>
                  </a:extLst>
                </p:cNvPr>
                <p:cNvPicPr/>
                <p:nvPr/>
              </p:nvPicPr>
              <p:blipFill>
                <a:blip r:embed="rId1147"/>
                <a:stretch>
                  <a:fillRect/>
                </a:stretch>
              </p:blipFill>
              <p:spPr>
                <a:xfrm>
                  <a:off x="3664162" y="5108072"/>
                  <a:ext cx="17388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253" name="Freihand 252">
                  <a:extLst>
                    <a:ext uri="{FF2B5EF4-FFF2-40B4-BE49-F238E27FC236}">
                      <a16:creationId xmlns:a16="http://schemas.microsoft.com/office/drawing/2014/main" id="{B85E98D1-9FCD-4FFE-831E-9061A5921180}"/>
                    </a:ext>
                  </a:extLst>
                </p14:cNvPr>
                <p14:cNvContentPartPr/>
                <p14:nvPr/>
              </p14:nvContentPartPr>
              <p14:xfrm>
                <a:off x="6579802" y="4746632"/>
                <a:ext cx="35640" cy="119880"/>
              </p14:xfrm>
            </p:contentPart>
          </mc:Choice>
          <mc:Fallback>
            <p:pic>
              <p:nvPicPr>
                <p:cNvPr id="253" name="Freihand 252">
                  <a:extLst>
                    <a:ext uri="{FF2B5EF4-FFF2-40B4-BE49-F238E27FC236}">
                      <a16:creationId xmlns:a16="http://schemas.microsoft.com/office/drawing/2014/main" id="{B85E98D1-9FCD-4FFE-831E-9061A5921180}"/>
                    </a:ext>
                  </a:extLst>
                </p:cNvPr>
                <p:cNvPicPr/>
                <p:nvPr/>
              </p:nvPicPr>
              <p:blipFill>
                <a:blip r:embed="rId1149"/>
                <a:stretch>
                  <a:fillRect/>
                </a:stretch>
              </p:blipFill>
              <p:spPr>
                <a:xfrm>
                  <a:off x="6575482" y="4742312"/>
                  <a:ext cx="44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267" name="Freihand 266">
                  <a:extLst>
                    <a:ext uri="{FF2B5EF4-FFF2-40B4-BE49-F238E27FC236}">
                      <a16:creationId xmlns:a16="http://schemas.microsoft.com/office/drawing/2014/main" id="{1BABD6D5-3F0D-421F-A02B-30135902B380}"/>
                    </a:ext>
                  </a:extLst>
                </p14:cNvPr>
                <p14:cNvContentPartPr/>
                <p14:nvPr/>
              </p14:nvContentPartPr>
              <p14:xfrm>
                <a:off x="6549562" y="4884872"/>
                <a:ext cx="96120" cy="13680"/>
              </p14:xfrm>
            </p:contentPart>
          </mc:Choice>
          <mc:Fallback>
            <p:pic>
              <p:nvPicPr>
                <p:cNvPr id="267" name="Freihand 266">
                  <a:extLst>
                    <a:ext uri="{FF2B5EF4-FFF2-40B4-BE49-F238E27FC236}">
                      <a16:creationId xmlns:a16="http://schemas.microsoft.com/office/drawing/2014/main" id="{1BABD6D5-3F0D-421F-A02B-30135902B380}"/>
                    </a:ext>
                  </a:extLst>
                </p:cNvPr>
                <p:cNvPicPr/>
                <p:nvPr/>
              </p:nvPicPr>
              <p:blipFill>
                <a:blip r:embed="rId1151"/>
                <a:stretch>
                  <a:fillRect/>
                </a:stretch>
              </p:blipFill>
              <p:spPr>
                <a:xfrm>
                  <a:off x="6545242" y="4880552"/>
                  <a:ext cx="104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268" name="Freihand 267">
                  <a:extLst>
                    <a:ext uri="{FF2B5EF4-FFF2-40B4-BE49-F238E27FC236}">
                      <a16:creationId xmlns:a16="http://schemas.microsoft.com/office/drawing/2014/main" id="{E4AA3341-6BD6-47DA-80B6-AB2378E3C959}"/>
                    </a:ext>
                  </a:extLst>
                </p14:cNvPr>
                <p14:cNvContentPartPr/>
                <p14:nvPr/>
              </p14:nvContentPartPr>
              <p14:xfrm>
                <a:off x="6576562" y="4929872"/>
                <a:ext cx="70560" cy="84960"/>
              </p14:xfrm>
            </p:contentPart>
          </mc:Choice>
          <mc:Fallback>
            <p:pic>
              <p:nvPicPr>
                <p:cNvPr id="268" name="Freihand 267">
                  <a:extLst>
                    <a:ext uri="{FF2B5EF4-FFF2-40B4-BE49-F238E27FC236}">
                      <a16:creationId xmlns:a16="http://schemas.microsoft.com/office/drawing/2014/main" id="{E4AA3341-6BD6-47DA-80B6-AB2378E3C959}"/>
                    </a:ext>
                  </a:extLst>
                </p:cNvPr>
                <p:cNvPicPr/>
                <p:nvPr/>
              </p:nvPicPr>
              <p:blipFill>
                <a:blip r:embed="rId1153"/>
                <a:stretch>
                  <a:fillRect/>
                </a:stretch>
              </p:blipFill>
              <p:spPr>
                <a:xfrm>
                  <a:off x="6572242" y="4925552"/>
                  <a:ext cx="79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272" name="Freihand 271">
                  <a:extLst>
                    <a:ext uri="{FF2B5EF4-FFF2-40B4-BE49-F238E27FC236}">
                      <a16:creationId xmlns:a16="http://schemas.microsoft.com/office/drawing/2014/main" id="{477CEC46-61BF-4AC7-ADB2-7283EEECC944}"/>
                    </a:ext>
                  </a:extLst>
                </p14:cNvPr>
                <p14:cNvContentPartPr/>
                <p14:nvPr/>
              </p14:nvContentPartPr>
              <p14:xfrm>
                <a:off x="4313962" y="5581112"/>
                <a:ext cx="1000080" cy="177480"/>
              </p14:xfrm>
            </p:contentPart>
          </mc:Choice>
          <mc:Fallback>
            <p:pic>
              <p:nvPicPr>
                <p:cNvPr id="272" name="Freihand 271">
                  <a:extLst>
                    <a:ext uri="{FF2B5EF4-FFF2-40B4-BE49-F238E27FC236}">
                      <a16:creationId xmlns:a16="http://schemas.microsoft.com/office/drawing/2014/main" id="{477CEC46-61BF-4AC7-ADB2-7283EEECC944}"/>
                    </a:ext>
                  </a:extLst>
                </p:cNvPr>
                <p:cNvPicPr/>
                <p:nvPr/>
              </p:nvPicPr>
              <p:blipFill>
                <a:blip r:embed="rId1155"/>
                <a:stretch>
                  <a:fillRect/>
                </a:stretch>
              </p:blipFill>
              <p:spPr>
                <a:xfrm>
                  <a:off x="4309642" y="5576792"/>
                  <a:ext cx="1008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277" name="Freihand 276">
                  <a:extLst>
                    <a:ext uri="{FF2B5EF4-FFF2-40B4-BE49-F238E27FC236}">
                      <a16:creationId xmlns:a16="http://schemas.microsoft.com/office/drawing/2014/main" id="{3CC99134-D642-4C29-960C-6373F7F74F82}"/>
                    </a:ext>
                  </a:extLst>
                </p14:cNvPr>
                <p14:cNvContentPartPr/>
                <p14:nvPr/>
              </p14:nvContentPartPr>
              <p14:xfrm>
                <a:off x="5361922" y="5501552"/>
                <a:ext cx="742320" cy="163800"/>
              </p14:xfrm>
            </p:contentPart>
          </mc:Choice>
          <mc:Fallback>
            <p:pic>
              <p:nvPicPr>
                <p:cNvPr id="277" name="Freihand 276">
                  <a:extLst>
                    <a:ext uri="{FF2B5EF4-FFF2-40B4-BE49-F238E27FC236}">
                      <a16:creationId xmlns:a16="http://schemas.microsoft.com/office/drawing/2014/main" id="{3CC99134-D642-4C29-960C-6373F7F74F82}"/>
                    </a:ext>
                  </a:extLst>
                </p:cNvPr>
                <p:cNvPicPr/>
                <p:nvPr/>
              </p:nvPicPr>
              <p:blipFill>
                <a:blip r:embed="rId1157"/>
                <a:stretch>
                  <a:fillRect/>
                </a:stretch>
              </p:blipFill>
              <p:spPr>
                <a:xfrm>
                  <a:off x="5357602" y="5497232"/>
                  <a:ext cx="750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287" name="Freihand 286">
                  <a:extLst>
                    <a:ext uri="{FF2B5EF4-FFF2-40B4-BE49-F238E27FC236}">
                      <a16:creationId xmlns:a16="http://schemas.microsoft.com/office/drawing/2014/main" id="{8EDD091D-AEC7-4A6C-AAA2-32FB2E681411}"/>
                    </a:ext>
                  </a:extLst>
                </p14:cNvPr>
                <p14:cNvContentPartPr/>
                <p14:nvPr/>
              </p14:nvContentPartPr>
              <p14:xfrm>
                <a:off x="4803922" y="5815472"/>
                <a:ext cx="249480" cy="102600"/>
              </p14:xfrm>
            </p:contentPart>
          </mc:Choice>
          <mc:Fallback>
            <p:pic>
              <p:nvPicPr>
                <p:cNvPr id="287" name="Freihand 286">
                  <a:extLst>
                    <a:ext uri="{FF2B5EF4-FFF2-40B4-BE49-F238E27FC236}">
                      <a16:creationId xmlns:a16="http://schemas.microsoft.com/office/drawing/2014/main" id="{8EDD091D-AEC7-4A6C-AAA2-32FB2E681411}"/>
                    </a:ext>
                  </a:extLst>
                </p:cNvPr>
                <p:cNvPicPr/>
                <p:nvPr/>
              </p:nvPicPr>
              <p:blipFill>
                <a:blip r:embed="rId1159"/>
                <a:stretch>
                  <a:fillRect/>
                </a:stretch>
              </p:blipFill>
              <p:spPr>
                <a:xfrm>
                  <a:off x="4799602" y="5811152"/>
                  <a:ext cx="258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298" name="Freihand 297">
                  <a:extLst>
                    <a:ext uri="{FF2B5EF4-FFF2-40B4-BE49-F238E27FC236}">
                      <a16:creationId xmlns:a16="http://schemas.microsoft.com/office/drawing/2014/main" id="{755BB990-D53F-4585-96BB-DE5E00DA6AF2}"/>
                    </a:ext>
                  </a:extLst>
                </p14:cNvPr>
                <p14:cNvContentPartPr/>
                <p14:nvPr/>
              </p14:nvContentPartPr>
              <p14:xfrm>
                <a:off x="5103442" y="5848592"/>
                <a:ext cx="98640" cy="49320"/>
              </p14:xfrm>
            </p:contentPart>
          </mc:Choice>
          <mc:Fallback>
            <p:pic>
              <p:nvPicPr>
                <p:cNvPr id="298" name="Freihand 297">
                  <a:extLst>
                    <a:ext uri="{FF2B5EF4-FFF2-40B4-BE49-F238E27FC236}">
                      <a16:creationId xmlns:a16="http://schemas.microsoft.com/office/drawing/2014/main" id="{755BB990-D53F-4585-96BB-DE5E00DA6AF2}"/>
                    </a:ext>
                  </a:extLst>
                </p:cNvPr>
                <p:cNvPicPr/>
                <p:nvPr/>
              </p:nvPicPr>
              <p:blipFill>
                <a:blip r:embed="rId1161"/>
                <a:stretch>
                  <a:fillRect/>
                </a:stretch>
              </p:blipFill>
              <p:spPr>
                <a:xfrm>
                  <a:off x="5099122" y="5844272"/>
                  <a:ext cx="107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299" name="Freihand 298">
                  <a:extLst>
                    <a:ext uri="{FF2B5EF4-FFF2-40B4-BE49-F238E27FC236}">
                      <a16:creationId xmlns:a16="http://schemas.microsoft.com/office/drawing/2014/main" id="{5842FAAD-218B-4A44-A5A0-611F42F8F0AC}"/>
                    </a:ext>
                  </a:extLst>
                </p14:cNvPr>
                <p14:cNvContentPartPr/>
                <p14:nvPr/>
              </p14:nvContentPartPr>
              <p14:xfrm>
                <a:off x="5235562" y="5741672"/>
                <a:ext cx="156240" cy="118440"/>
              </p14:xfrm>
            </p:contentPart>
          </mc:Choice>
          <mc:Fallback>
            <p:pic>
              <p:nvPicPr>
                <p:cNvPr id="299" name="Freihand 298">
                  <a:extLst>
                    <a:ext uri="{FF2B5EF4-FFF2-40B4-BE49-F238E27FC236}">
                      <a16:creationId xmlns:a16="http://schemas.microsoft.com/office/drawing/2014/main" id="{5842FAAD-218B-4A44-A5A0-611F42F8F0AC}"/>
                    </a:ext>
                  </a:extLst>
                </p:cNvPr>
                <p:cNvPicPr/>
                <p:nvPr/>
              </p:nvPicPr>
              <p:blipFill>
                <a:blip r:embed="rId1163"/>
                <a:stretch>
                  <a:fillRect/>
                </a:stretch>
              </p:blipFill>
              <p:spPr>
                <a:xfrm>
                  <a:off x="5231242" y="5737352"/>
                  <a:ext cx="164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300" name="Freihand 299">
                  <a:extLst>
                    <a:ext uri="{FF2B5EF4-FFF2-40B4-BE49-F238E27FC236}">
                      <a16:creationId xmlns:a16="http://schemas.microsoft.com/office/drawing/2014/main" id="{65478AA9-0BD5-43F5-B75B-FD6CAC20B87F}"/>
                    </a:ext>
                  </a:extLst>
                </p14:cNvPr>
                <p14:cNvContentPartPr/>
                <p14:nvPr/>
              </p14:nvContentPartPr>
              <p14:xfrm>
                <a:off x="5380642" y="5802872"/>
                <a:ext cx="67680" cy="82080"/>
              </p14:xfrm>
            </p:contentPart>
          </mc:Choice>
          <mc:Fallback>
            <p:pic>
              <p:nvPicPr>
                <p:cNvPr id="300" name="Freihand 299">
                  <a:extLst>
                    <a:ext uri="{FF2B5EF4-FFF2-40B4-BE49-F238E27FC236}">
                      <a16:creationId xmlns:a16="http://schemas.microsoft.com/office/drawing/2014/main" id="{65478AA9-0BD5-43F5-B75B-FD6CAC20B87F}"/>
                    </a:ext>
                  </a:extLst>
                </p:cNvPr>
                <p:cNvPicPr/>
                <p:nvPr/>
              </p:nvPicPr>
              <p:blipFill>
                <a:blip r:embed="rId1165"/>
                <a:stretch>
                  <a:fillRect/>
                </a:stretch>
              </p:blipFill>
              <p:spPr>
                <a:xfrm>
                  <a:off x="5376322" y="5798552"/>
                  <a:ext cx="76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308" name="Freihand 307">
                  <a:extLst>
                    <a:ext uri="{FF2B5EF4-FFF2-40B4-BE49-F238E27FC236}">
                      <a16:creationId xmlns:a16="http://schemas.microsoft.com/office/drawing/2014/main" id="{3BF4A9E1-8FD9-4C40-8080-3FD1069C879A}"/>
                    </a:ext>
                  </a:extLst>
                </p14:cNvPr>
                <p14:cNvContentPartPr/>
                <p14:nvPr/>
              </p14:nvContentPartPr>
              <p14:xfrm>
                <a:off x="5444002" y="5707472"/>
                <a:ext cx="274320" cy="141840"/>
              </p14:xfrm>
            </p:contentPart>
          </mc:Choice>
          <mc:Fallback>
            <p:pic>
              <p:nvPicPr>
                <p:cNvPr id="308" name="Freihand 307">
                  <a:extLst>
                    <a:ext uri="{FF2B5EF4-FFF2-40B4-BE49-F238E27FC236}">
                      <a16:creationId xmlns:a16="http://schemas.microsoft.com/office/drawing/2014/main" id="{3BF4A9E1-8FD9-4C40-8080-3FD1069C879A}"/>
                    </a:ext>
                  </a:extLst>
                </p:cNvPr>
                <p:cNvPicPr/>
                <p:nvPr/>
              </p:nvPicPr>
              <p:blipFill>
                <a:blip r:embed="rId1167"/>
                <a:stretch>
                  <a:fillRect/>
                </a:stretch>
              </p:blipFill>
              <p:spPr>
                <a:xfrm>
                  <a:off x="5439682" y="5703152"/>
                  <a:ext cx="282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314" name="Freihand 313">
                  <a:extLst>
                    <a:ext uri="{FF2B5EF4-FFF2-40B4-BE49-F238E27FC236}">
                      <a16:creationId xmlns:a16="http://schemas.microsoft.com/office/drawing/2014/main" id="{D96D34BE-311C-4EE9-8BA9-D8350316E679}"/>
                    </a:ext>
                  </a:extLst>
                </p14:cNvPr>
                <p14:cNvContentPartPr/>
                <p14:nvPr/>
              </p14:nvContentPartPr>
              <p14:xfrm>
                <a:off x="5737762" y="5766152"/>
                <a:ext cx="78120" cy="74880"/>
              </p14:xfrm>
            </p:contentPart>
          </mc:Choice>
          <mc:Fallback>
            <p:pic>
              <p:nvPicPr>
                <p:cNvPr id="314" name="Freihand 313">
                  <a:extLst>
                    <a:ext uri="{FF2B5EF4-FFF2-40B4-BE49-F238E27FC236}">
                      <a16:creationId xmlns:a16="http://schemas.microsoft.com/office/drawing/2014/main" id="{D96D34BE-311C-4EE9-8BA9-D8350316E679}"/>
                    </a:ext>
                  </a:extLst>
                </p:cNvPr>
                <p:cNvPicPr/>
                <p:nvPr/>
              </p:nvPicPr>
              <p:blipFill>
                <a:blip r:embed="rId1169"/>
                <a:stretch>
                  <a:fillRect/>
                </a:stretch>
              </p:blipFill>
              <p:spPr>
                <a:xfrm>
                  <a:off x="5733442" y="5761832"/>
                  <a:ext cx="86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321" name="Freihand 320">
                  <a:extLst>
                    <a:ext uri="{FF2B5EF4-FFF2-40B4-BE49-F238E27FC236}">
                      <a16:creationId xmlns:a16="http://schemas.microsoft.com/office/drawing/2014/main" id="{1D15E8E2-AFBA-45D2-A509-8DB443AB1EC5}"/>
                    </a:ext>
                  </a:extLst>
                </p14:cNvPr>
                <p14:cNvContentPartPr/>
                <p14:nvPr/>
              </p14:nvContentPartPr>
              <p14:xfrm>
                <a:off x="5824522" y="5660672"/>
                <a:ext cx="201960" cy="208800"/>
              </p14:xfrm>
            </p:contentPart>
          </mc:Choice>
          <mc:Fallback>
            <p:pic>
              <p:nvPicPr>
                <p:cNvPr id="321" name="Freihand 320">
                  <a:extLst>
                    <a:ext uri="{FF2B5EF4-FFF2-40B4-BE49-F238E27FC236}">
                      <a16:creationId xmlns:a16="http://schemas.microsoft.com/office/drawing/2014/main" id="{1D15E8E2-AFBA-45D2-A509-8DB443AB1EC5}"/>
                    </a:ext>
                  </a:extLst>
                </p:cNvPr>
                <p:cNvPicPr/>
                <p:nvPr/>
              </p:nvPicPr>
              <p:blipFill>
                <a:blip r:embed="rId1171"/>
                <a:stretch>
                  <a:fillRect/>
                </a:stretch>
              </p:blipFill>
              <p:spPr>
                <a:xfrm>
                  <a:off x="5820202" y="5656352"/>
                  <a:ext cx="2106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326" name="Freihand 325">
                  <a:extLst>
                    <a:ext uri="{FF2B5EF4-FFF2-40B4-BE49-F238E27FC236}">
                      <a16:creationId xmlns:a16="http://schemas.microsoft.com/office/drawing/2014/main" id="{B33A20FA-5BA6-4BE0-A9AE-D6E30A75E314}"/>
                    </a:ext>
                  </a:extLst>
                </p14:cNvPr>
                <p14:cNvContentPartPr/>
                <p14:nvPr/>
              </p14:nvContentPartPr>
              <p14:xfrm>
                <a:off x="6043762" y="5632232"/>
                <a:ext cx="107280" cy="136440"/>
              </p14:xfrm>
            </p:contentPart>
          </mc:Choice>
          <mc:Fallback>
            <p:pic>
              <p:nvPicPr>
                <p:cNvPr id="326" name="Freihand 325">
                  <a:extLst>
                    <a:ext uri="{FF2B5EF4-FFF2-40B4-BE49-F238E27FC236}">
                      <a16:creationId xmlns:a16="http://schemas.microsoft.com/office/drawing/2014/main" id="{B33A20FA-5BA6-4BE0-A9AE-D6E30A75E314}"/>
                    </a:ext>
                  </a:extLst>
                </p:cNvPr>
                <p:cNvPicPr/>
                <p:nvPr/>
              </p:nvPicPr>
              <p:blipFill>
                <a:blip r:embed="rId1173"/>
                <a:stretch>
                  <a:fillRect/>
                </a:stretch>
              </p:blipFill>
              <p:spPr>
                <a:xfrm>
                  <a:off x="6039442" y="5627912"/>
                  <a:ext cx="115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333" name="Freihand 332">
                  <a:extLst>
                    <a:ext uri="{FF2B5EF4-FFF2-40B4-BE49-F238E27FC236}">
                      <a16:creationId xmlns:a16="http://schemas.microsoft.com/office/drawing/2014/main" id="{47A0BF5B-DC93-4146-8E5B-F50F82A13873}"/>
                    </a:ext>
                  </a:extLst>
                </p14:cNvPr>
                <p14:cNvContentPartPr/>
                <p14:nvPr/>
              </p14:nvContentPartPr>
              <p14:xfrm>
                <a:off x="6141322" y="5615312"/>
                <a:ext cx="79560" cy="140040"/>
              </p14:xfrm>
            </p:contentPart>
          </mc:Choice>
          <mc:Fallback>
            <p:pic>
              <p:nvPicPr>
                <p:cNvPr id="333" name="Freihand 332">
                  <a:extLst>
                    <a:ext uri="{FF2B5EF4-FFF2-40B4-BE49-F238E27FC236}">
                      <a16:creationId xmlns:a16="http://schemas.microsoft.com/office/drawing/2014/main" id="{47A0BF5B-DC93-4146-8E5B-F50F82A13873}"/>
                    </a:ext>
                  </a:extLst>
                </p:cNvPr>
                <p:cNvPicPr/>
                <p:nvPr/>
              </p:nvPicPr>
              <p:blipFill>
                <a:blip r:embed="rId1175"/>
                <a:stretch>
                  <a:fillRect/>
                </a:stretch>
              </p:blipFill>
              <p:spPr>
                <a:xfrm>
                  <a:off x="6137002" y="5610992"/>
                  <a:ext cx="88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348" name="Freihand 347">
                  <a:extLst>
                    <a:ext uri="{FF2B5EF4-FFF2-40B4-BE49-F238E27FC236}">
                      <a16:creationId xmlns:a16="http://schemas.microsoft.com/office/drawing/2014/main" id="{154061AB-FD33-4393-B3CE-956B875DD8C9}"/>
                    </a:ext>
                  </a:extLst>
                </p14:cNvPr>
                <p14:cNvContentPartPr/>
                <p14:nvPr/>
              </p14:nvContentPartPr>
              <p14:xfrm>
                <a:off x="6209722" y="5654192"/>
                <a:ext cx="311400" cy="75600"/>
              </p14:xfrm>
            </p:contentPart>
          </mc:Choice>
          <mc:Fallback>
            <p:pic>
              <p:nvPicPr>
                <p:cNvPr id="348" name="Freihand 347">
                  <a:extLst>
                    <a:ext uri="{FF2B5EF4-FFF2-40B4-BE49-F238E27FC236}">
                      <a16:creationId xmlns:a16="http://schemas.microsoft.com/office/drawing/2014/main" id="{154061AB-FD33-4393-B3CE-956B875DD8C9}"/>
                    </a:ext>
                  </a:extLst>
                </p:cNvPr>
                <p:cNvPicPr/>
                <p:nvPr/>
              </p:nvPicPr>
              <p:blipFill>
                <a:blip r:embed="rId1177"/>
                <a:stretch>
                  <a:fillRect/>
                </a:stretch>
              </p:blipFill>
              <p:spPr>
                <a:xfrm>
                  <a:off x="6205402" y="5649872"/>
                  <a:ext cx="320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364" name="Freihand 363">
                  <a:extLst>
                    <a:ext uri="{FF2B5EF4-FFF2-40B4-BE49-F238E27FC236}">
                      <a16:creationId xmlns:a16="http://schemas.microsoft.com/office/drawing/2014/main" id="{F2ED962B-BB5B-41F2-ABBE-3D87B716EE33}"/>
                    </a:ext>
                  </a:extLst>
                </p14:cNvPr>
                <p14:cNvContentPartPr/>
                <p14:nvPr/>
              </p14:nvContentPartPr>
              <p14:xfrm>
                <a:off x="4209562" y="5961272"/>
                <a:ext cx="1184760" cy="203760"/>
              </p14:xfrm>
            </p:contentPart>
          </mc:Choice>
          <mc:Fallback>
            <p:pic>
              <p:nvPicPr>
                <p:cNvPr id="364" name="Freihand 363">
                  <a:extLst>
                    <a:ext uri="{FF2B5EF4-FFF2-40B4-BE49-F238E27FC236}">
                      <a16:creationId xmlns:a16="http://schemas.microsoft.com/office/drawing/2014/main" id="{F2ED962B-BB5B-41F2-ABBE-3D87B716EE33}"/>
                    </a:ext>
                  </a:extLst>
                </p:cNvPr>
                <p:cNvPicPr/>
                <p:nvPr/>
              </p:nvPicPr>
              <p:blipFill>
                <a:blip r:embed="rId1179"/>
                <a:stretch>
                  <a:fillRect/>
                </a:stretch>
              </p:blipFill>
              <p:spPr>
                <a:xfrm>
                  <a:off x="4205242" y="5956952"/>
                  <a:ext cx="1193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368" name="Freihand 367">
                  <a:extLst>
                    <a:ext uri="{FF2B5EF4-FFF2-40B4-BE49-F238E27FC236}">
                      <a16:creationId xmlns:a16="http://schemas.microsoft.com/office/drawing/2014/main" id="{20F6589E-A962-49FD-BD6C-7A681489F6FC}"/>
                    </a:ext>
                  </a:extLst>
                </p14:cNvPr>
                <p14:cNvContentPartPr/>
                <p14:nvPr/>
              </p14:nvContentPartPr>
              <p14:xfrm>
                <a:off x="5369122" y="5993312"/>
                <a:ext cx="965880" cy="148680"/>
              </p14:xfrm>
            </p:contentPart>
          </mc:Choice>
          <mc:Fallback>
            <p:pic>
              <p:nvPicPr>
                <p:cNvPr id="368" name="Freihand 367">
                  <a:extLst>
                    <a:ext uri="{FF2B5EF4-FFF2-40B4-BE49-F238E27FC236}">
                      <a16:creationId xmlns:a16="http://schemas.microsoft.com/office/drawing/2014/main" id="{20F6589E-A962-49FD-BD6C-7A681489F6FC}"/>
                    </a:ext>
                  </a:extLst>
                </p:cNvPr>
                <p:cNvPicPr/>
                <p:nvPr/>
              </p:nvPicPr>
              <p:blipFill>
                <a:blip r:embed="rId1181"/>
                <a:stretch>
                  <a:fillRect/>
                </a:stretch>
              </p:blipFill>
              <p:spPr>
                <a:xfrm>
                  <a:off x="5364802" y="5988992"/>
                  <a:ext cx="974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395" name="Freihand 394">
                  <a:extLst>
                    <a:ext uri="{FF2B5EF4-FFF2-40B4-BE49-F238E27FC236}">
                      <a16:creationId xmlns:a16="http://schemas.microsoft.com/office/drawing/2014/main" id="{1437D536-B454-4B00-AFDE-DBE177B4CC73}"/>
                    </a:ext>
                  </a:extLst>
                </p14:cNvPr>
                <p14:cNvContentPartPr/>
                <p14:nvPr/>
              </p14:nvContentPartPr>
              <p14:xfrm>
                <a:off x="4909402" y="6337832"/>
                <a:ext cx="157680" cy="289800"/>
              </p14:xfrm>
            </p:contentPart>
          </mc:Choice>
          <mc:Fallback>
            <p:pic>
              <p:nvPicPr>
                <p:cNvPr id="395" name="Freihand 394">
                  <a:extLst>
                    <a:ext uri="{FF2B5EF4-FFF2-40B4-BE49-F238E27FC236}">
                      <a16:creationId xmlns:a16="http://schemas.microsoft.com/office/drawing/2014/main" id="{1437D536-B454-4B00-AFDE-DBE177B4CC73}"/>
                    </a:ext>
                  </a:extLst>
                </p:cNvPr>
                <p:cNvPicPr/>
                <p:nvPr/>
              </p:nvPicPr>
              <p:blipFill>
                <a:blip r:embed="rId1183"/>
                <a:stretch>
                  <a:fillRect/>
                </a:stretch>
              </p:blipFill>
              <p:spPr>
                <a:xfrm>
                  <a:off x="4905082" y="6333512"/>
                  <a:ext cx="1663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396" name="Freihand 395">
                  <a:extLst>
                    <a:ext uri="{FF2B5EF4-FFF2-40B4-BE49-F238E27FC236}">
                      <a16:creationId xmlns:a16="http://schemas.microsoft.com/office/drawing/2014/main" id="{82AC34CF-EA14-48C6-9350-15655D45BE19}"/>
                    </a:ext>
                  </a:extLst>
                </p14:cNvPr>
                <p14:cNvContentPartPr/>
                <p14:nvPr/>
              </p14:nvContentPartPr>
              <p14:xfrm>
                <a:off x="5120722" y="6332432"/>
                <a:ext cx="97920" cy="114120"/>
              </p14:xfrm>
            </p:contentPart>
          </mc:Choice>
          <mc:Fallback>
            <p:pic>
              <p:nvPicPr>
                <p:cNvPr id="396" name="Freihand 395">
                  <a:extLst>
                    <a:ext uri="{FF2B5EF4-FFF2-40B4-BE49-F238E27FC236}">
                      <a16:creationId xmlns:a16="http://schemas.microsoft.com/office/drawing/2014/main" id="{82AC34CF-EA14-48C6-9350-15655D45BE19}"/>
                    </a:ext>
                  </a:extLst>
                </p:cNvPr>
                <p:cNvPicPr/>
                <p:nvPr/>
              </p:nvPicPr>
              <p:blipFill>
                <a:blip r:embed="rId1185"/>
                <a:stretch>
                  <a:fillRect/>
                </a:stretch>
              </p:blipFill>
              <p:spPr>
                <a:xfrm>
                  <a:off x="5116402" y="6328112"/>
                  <a:ext cx="106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438" name="Freihand 437">
                  <a:extLst>
                    <a:ext uri="{FF2B5EF4-FFF2-40B4-BE49-F238E27FC236}">
                      <a16:creationId xmlns:a16="http://schemas.microsoft.com/office/drawing/2014/main" id="{3C15FD1C-0BAB-4CA6-A7E8-1F6316749C79}"/>
                    </a:ext>
                  </a:extLst>
                </p14:cNvPr>
                <p14:cNvContentPartPr/>
                <p14:nvPr/>
              </p14:nvContentPartPr>
              <p14:xfrm>
                <a:off x="5244922" y="6341792"/>
                <a:ext cx="334440" cy="90000"/>
              </p14:xfrm>
            </p:contentPart>
          </mc:Choice>
          <mc:Fallback>
            <p:pic>
              <p:nvPicPr>
                <p:cNvPr id="438" name="Freihand 437">
                  <a:extLst>
                    <a:ext uri="{FF2B5EF4-FFF2-40B4-BE49-F238E27FC236}">
                      <a16:creationId xmlns:a16="http://schemas.microsoft.com/office/drawing/2014/main" id="{3C15FD1C-0BAB-4CA6-A7E8-1F6316749C79}"/>
                    </a:ext>
                  </a:extLst>
                </p:cNvPr>
                <p:cNvPicPr/>
                <p:nvPr/>
              </p:nvPicPr>
              <p:blipFill>
                <a:blip r:embed="rId1187"/>
                <a:stretch>
                  <a:fillRect/>
                </a:stretch>
              </p:blipFill>
              <p:spPr>
                <a:xfrm>
                  <a:off x="5240602" y="6337472"/>
                  <a:ext cx="343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442" name="Freihand 441">
                  <a:extLst>
                    <a:ext uri="{FF2B5EF4-FFF2-40B4-BE49-F238E27FC236}">
                      <a16:creationId xmlns:a16="http://schemas.microsoft.com/office/drawing/2014/main" id="{9E6FE853-9282-4742-9893-AFF98975782C}"/>
                    </a:ext>
                  </a:extLst>
                </p14:cNvPr>
                <p14:cNvContentPartPr/>
                <p14:nvPr/>
              </p14:nvContentPartPr>
              <p14:xfrm>
                <a:off x="5636962" y="6260792"/>
                <a:ext cx="279360" cy="156240"/>
              </p14:xfrm>
            </p:contentPart>
          </mc:Choice>
          <mc:Fallback>
            <p:pic>
              <p:nvPicPr>
                <p:cNvPr id="442" name="Freihand 441">
                  <a:extLst>
                    <a:ext uri="{FF2B5EF4-FFF2-40B4-BE49-F238E27FC236}">
                      <a16:creationId xmlns:a16="http://schemas.microsoft.com/office/drawing/2014/main" id="{9E6FE853-9282-4742-9893-AFF98975782C}"/>
                    </a:ext>
                  </a:extLst>
                </p:cNvPr>
                <p:cNvPicPr/>
                <p:nvPr/>
              </p:nvPicPr>
              <p:blipFill>
                <a:blip r:embed="rId1189"/>
                <a:stretch>
                  <a:fillRect/>
                </a:stretch>
              </p:blipFill>
              <p:spPr>
                <a:xfrm>
                  <a:off x="5632642" y="6256472"/>
                  <a:ext cx="288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447" name="Freihand 446">
                  <a:extLst>
                    <a:ext uri="{FF2B5EF4-FFF2-40B4-BE49-F238E27FC236}">
                      <a16:creationId xmlns:a16="http://schemas.microsoft.com/office/drawing/2014/main" id="{E3939A65-F09D-494C-9C00-2B97E0DB5DDB}"/>
                    </a:ext>
                  </a:extLst>
                </p14:cNvPr>
                <p14:cNvContentPartPr/>
                <p14:nvPr/>
              </p14:nvContentPartPr>
              <p14:xfrm>
                <a:off x="5883202" y="6237752"/>
                <a:ext cx="61560" cy="49680"/>
              </p14:xfrm>
            </p:contentPart>
          </mc:Choice>
          <mc:Fallback>
            <p:pic>
              <p:nvPicPr>
                <p:cNvPr id="447" name="Freihand 446">
                  <a:extLst>
                    <a:ext uri="{FF2B5EF4-FFF2-40B4-BE49-F238E27FC236}">
                      <a16:creationId xmlns:a16="http://schemas.microsoft.com/office/drawing/2014/main" id="{E3939A65-F09D-494C-9C00-2B97E0DB5DDB}"/>
                    </a:ext>
                  </a:extLst>
                </p:cNvPr>
                <p:cNvPicPr/>
                <p:nvPr/>
              </p:nvPicPr>
              <p:blipFill>
                <a:blip r:embed="rId1191"/>
                <a:stretch>
                  <a:fillRect/>
                </a:stretch>
              </p:blipFill>
              <p:spPr>
                <a:xfrm>
                  <a:off x="5878882" y="6233432"/>
                  <a:ext cx="70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640" name="Freihand 639">
                  <a:extLst>
                    <a:ext uri="{FF2B5EF4-FFF2-40B4-BE49-F238E27FC236}">
                      <a16:creationId xmlns:a16="http://schemas.microsoft.com/office/drawing/2014/main" id="{00176F2B-E834-452A-BEF3-0F9F9491DF27}"/>
                    </a:ext>
                  </a:extLst>
                </p14:cNvPr>
                <p14:cNvContentPartPr/>
                <p14:nvPr/>
              </p14:nvContentPartPr>
              <p14:xfrm>
                <a:off x="5953042" y="6300392"/>
                <a:ext cx="72720" cy="56880"/>
              </p14:xfrm>
            </p:contentPart>
          </mc:Choice>
          <mc:Fallback>
            <p:pic>
              <p:nvPicPr>
                <p:cNvPr id="640" name="Freihand 639">
                  <a:extLst>
                    <a:ext uri="{FF2B5EF4-FFF2-40B4-BE49-F238E27FC236}">
                      <a16:creationId xmlns:a16="http://schemas.microsoft.com/office/drawing/2014/main" id="{00176F2B-E834-452A-BEF3-0F9F9491DF27}"/>
                    </a:ext>
                  </a:extLst>
                </p:cNvPr>
                <p:cNvPicPr/>
                <p:nvPr/>
              </p:nvPicPr>
              <p:blipFill>
                <a:blip r:embed="rId1193"/>
                <a:stretch>
                  <a:fillRect/>
                </a:stretch>
              </p:blipFill>
              <p:spPr>
                <a:xfrm>
                  <a:off x="5948722" y="6296072"/>
                  <a:ext cx="81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641" name="Freihand 640">
                  <a:extLst>
                    <a:ext uri="{FF2B5EF4-FFF2-40B4-BE49-F238E27FC236}">
                      <a16:creationId xmlns:a16="http://schemas.microsoft.com/office/drawing/2014/main" id="{E39B8BDA-FBA9-495D-8A12-9195CAE87234}"/>
                    </a:ext>
                  </a:extLst>
                </p14:cNvPr>
                <p14:cNvContentPartPr/>
                <p14:nvPr/>
              </p14:nvContentPartPr>
              <p14:xfrm>
                <a:off x="6056362" y="6214712"/>
                <a:ext cx="281880" cy="133200"/>
              </p14:xfrm>
            </p:contentPart>
          </mc:Choice>
          <mc:Fallback>
            <p:pic>
              <p:nvPicPr>
                <p:cNvPr id="641" name="Freihand 640">
                  <a:extLst>
                    <a:ext uri="{FF2B5EF4-FFF2-40B4-BE49-F238E27FC236}">
                      <a16:creationId xmlns:a16="http://schemas.microsoft.com/office/drawing/2014/main" id="{E39B8BDA-FBA9-495D-8A12-9195CAE87234}"/>
                    </a:ext>
                  </a:extLst>
                </p:cNvPr>
                <p:cNvPicPr/>
                <p:nvPr/>
              </p:nvPicPr>
              <p:blipFill>
                <a:blip r:embed="rId1195"/>
                <a:stretch>
                  <a:fillRect/>
                </a:stretch>
              </p:blipFill>
              <p:spPr>
                <a:xfrm>
                  <a:off x="6052042" y="6210392"/>
                  <a:ext cx="290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642" name="Freihand 641">
                  <a:extLst>
                    <a:ext uri="{FF2B5EF4-FFF2-40B4-BE49-F238E27FC236}">
                      <a16:creationId xmlns:a16="http://schemas.microsoft.com/office/drawing/2014/main" id="{65F8B5FC-413C-4C5C-A437-92F43C597B13}"/>
                    </a:ext>
                  </a:extLst>
                </p14:cNvPr>
                <p14:cNvContentPartPr/>
                <p14:nvPr/>
              </p14:nvContentPartPr>
              <p14:xfrm>
                <a:off x="6466762" y="6162512"/>
                <a:ext cx="214920" cy="139680"/>
              </p14:xfrm>
            </p:contentPart>
          </mc:Choice>
          <mc:Fallback>
            <p:pic>
              <p:nvPicPr>
                <p:cNvPr id="642" name="Freihand 641">
                  <a:extLst>
                    <a:ext uri="{FF2B5EF4-FFF2-40B4-BE49-F238E27FC236}">
                      <a16:creationId xmlns:a16="http://schemas.microsoft.com/office/drawing/2014/main" id="{65F8B5FC-413C-4C5C-A437-92F43C597B13}"/>
                    </a:ext>
                  </a:extLst>
                </p:cNvPr>
                <p:cNvPicPr/>
                <p:nvPr/>
              </p:nvPicPr>
              <p:blipFill>
                <a:blip r:embed="rId1197"/>
                <a:stretch>
                  <a:fillRect/>
                </a:stretch>
              </p:blipFill>
              <p:spPr>
                <a:xfrm>
                  <a:off x="6462442" y="6158192"/>
                  <a:ext cx="223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643" name="Freihand 642">
                  <a:extLst>
                    <a:ext uri="{FF2B5EF4-FFF2-40B4-BE49-F238E27FC236}">
                      <a16:creationId xmlns:a16="http://schemas.microsoft.com/office/drawing/2014/main" id="{2360D85B-0EC3-4646-BCA9-EF676533CFE4}"/>
                    </a:ext>
                  </a:extLst>
                </p14:cNvPr>
                <p14:cNvContentPartPr/>
                <p14:nvPr/>
              </p14:nvContentPartPr>
              <p14:xfrm>
                <a:off x="6696442" y="6039752"/>
                <a:ext cx="471240" cy="266040"/>
              </p14:xfrm>
            </p:contentPart>
          </mc:Choice>
          <mc:Fallback>
            <p:pic>
              <p:nvPicPr>
                <p:cNvPr id="643" name="Freihand 642">
                  <a:extLst>
                    <a:ext uri="{FF2B5EF4-FFF2-40B4-BE49-F238E27FC236}">
                      <a16:creationId xmlns:a16="http://schemas.microsoft.com/office/drawing/2014/main" id="{2360D85B-0EC3-4646-BCA9-EF676533CFE4}"/>
                    </a:ext>
                  </a:extLst>
                </p:cNvPr>
                <p:cNvPicPr/>
                <p:nvPr/>
              </p:nvPicPr>
              <p:blipFill>
                <a:blip r:embed="rId1199"/>
                <a:stretch>
                  <a:fillRect/>
                </a:stretch>
              </p:blipFill>
              <p:spPr>
                <a:xfrm>
                  <a:off x="6692122" y="6035432"/>
                  <a:ext cx="4798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645" name="Freihand 644">
                  <a:extLst>
                    <a:ext uri="{FF2B5EF4-FFF2-40B4-BE49-F238E27FC236}">
                      <a16:creationId xmlns:a16="http://schemas.microsoft.com/office/drawing/2014/main" id="{64E5E68A-EA01-4C61-BEE3-870D7665A216}"/>
                    </a:ext>
                  </a:extLst>
                </p14:cNvPr>
                <p14:cNvContentPartPr/>
                <p14:nvPr/>
              </p14:nvContentPartPr>
              <p14:xfrm>
                <a:off x="6606802" y="5138672"/>
                <a:ext cx="219240" cy="10800"/>
              </p14:xfrm>
            </p:contentPart>
          </mc:Choice>
          <mc:Fallback>
            <p:pic>
              <p:nvPicPr>
                <p:cNvPr id="645" name="Freihand 644">
                  <a:extLst>
                    <a:ext uri="{FF2B5EF4-FFF2-40B4-BE49-F238E27FC236}">
                      <a16:creationId xmlns:a16="http://schemas.microsoft.com/office/drawing/2014/main" id="{64E5E68A-EA01-4C61-BEE3-870D7665A216}"/>
                    </a:ext>
                  </a:extLst>
                </p:cNvPr>
                <p:cNvPicPr/>
                <p:nvPr/>
              </p:nvPicPr>
              <p:blipFill>
                <a:blip r:embed="rId1201"/>
                <a:stretch>
                  <a:fillRect/>
                </a:stretch>
              </p:blipFill>
              <p:spPr>
                <a:xfrm>
                  <a:off x="6602482" y="5134352"/>
                  <a:ext cx="227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646" name="Freihand 645">
                  <a:extLst>
                    <a:ext uri="{FF2B5EF4-FFF2-40B4-BE49-F238E27FC236}">
                      <a16:creationId xmlns:a16="http://schemas.microsoft.com/office/drawing/2014/main" id="{290A4ABC-DC92-4BFE-9C9E-BE6C57F41226}"/>
                    </a:ext>
                  </a:extLst>
                </p14:cNvPr>
                <p14:cNvContentPartPr/>
                <p14:nvPr/>
              </p14:nvContentPartPr>
              <p14:xfrm>
                <a:off x="6647842" y="5179712"/>
                <a:ext cx="187560" cy="11520"/>
              </p14:xfrm>
            </p:contentPart>
          </mc:Choice>
          <mc:Fallback>
            <p:pic>
              <p:nvPicPr>
                <p:cNvPr id="646" name="Freihand 645">
                  <a:extLst>
                    <a:ext uri="{FF2B5EF4-FFF2-40B4-BE49-F238E27FC236}">
                      <a16:creationId xmlns:a16="http://schemas.microsoft.com/office/drawing/2014/main" id="{290A4ABC-DC92-4BFE-9C9E-BE6C57F41226}"/>
                    </a:ext>
                  </a:extLst>
                </p:cNvPr>
                <p:cNvPicPr/>
                <p:nvPr/>
              </p:nvPicPr>
              <p:blipFill>
                <a:blip r:embed="rId1203"/>
                <a:stretch>
                  <a:fillRect/>
                </a:stretch>
              </p:blipFill>
              <p:spPr>
                <a:xfrm>
                  <a:off x="6643522" y="5175392"/>
                  <a:ext cx="196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648" name="Freihand 647">
                  <a:extLst>
                    <a:ext uri="{FF2B5EF4-FFF2-40B4-BE49-F238E27FC236}">
                      <a16:creationId xmlns:a16="http://schemas.microsoft.com/office/drawing/2014/main" id="{2F2E321F-6BC3-4A5F-99B0-DF1A4AB5A783}"/>
                    </a:ext>
                  </a:extLst>
                </p14:cNvPr>
                <p14:cNvContentPartPr/>
                <p14:nvPr/>
              </p14:nvContentPartPr>
              <p14:xfrm>
                <a:off x="6939442" y="5012672"/>
                <a:ext cx="99720" cy="192240"/>
              </p14:xfrm>
            </p:contentPart>
          </mc:Choice>
          <mc:Fallback>
            <p:pic>
              <p:nvPicPr>
                <p:cNvPr id="648" name="Freihand 647">
                  <a:extLst>
                    <a:ext uri="{FF2B5EF4-FFF2-40B4-BE49-F238E27FC236}">
                      <a16:creationId xmlns:a16="http://schemas.microsoft.com/office/drawing/2014/main" id="{2F2E321F-6BC3-4A5F-99B0-DF1A4AB5A783}"/>
                    </a:ext>
                  </a:extLst>
                </p:cNvPr>
                <p:cNvPicPr/>
                <p:nvPr/>
              </p:nvPicPr>
              <p:blipFill>
                <a:blip r:embed="rId1205"/>
                <a:stretch>
                  <a:fillRect/>
                </a:stretch>
              </p:blipFill>
              <p:spPr>
                <a:xfrm>
                  <a:off x="6935122" y="5008352"/>
                  <a:ext cx="1083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649" name="Freihand 648">
                  <a:extLst>
                    <a:ext uri="{FF2B5EF4-FFF2-40B4-BE49-F238E27FC236}">
                      <a16:creationId xmlns:a16="http://schemas.microsoft.com/office/drawing/2014/main" id="{6DE4CD05-9A45-4499-B423-2E219A9DA898}"/>
                    </a:ext>
                  </a:extLst>
                </p14:cNvPr>
                <p14:cNvContentPartPr/>
                <p14:nvPr/>
              </p14:nvContentPartPr>
              <p14:xfrm>
                <a:off x="7101802" y="5152712"/>
                <a:ext cx="40320" cy="89640"/>
              </p14:xfrm>
            </p:contentPart>
          </mc:Choice>
          <mc:Fallback>
            <p:pic>
              <p:nvPicPr>
                <p:cNvPr id="649" name="Freihand 648">
                  <a:extLst>
                    <a:ext uri="{FF2B5EF4-FFF2-40B4-BE49-F238E27FC236}">
                      <a16:creationId xmlns:a16="http://schemas.microsoft.com/office/drawing/2014/main" id="{6DE4CD05-9A45-4499-B423-2E219A9DA898}"/>
                    </a:ext>
                  </a:extLst>
                </p:cNvPr>
                <p:cNvPicPr/>
                <p:nvPr/>
              </p:nvPicPr>
              <p:blipFill>
                <a:blip r:embed="rId1207"/>
                <a:stretch>
                  <a:fillRect/>
                </a:stretch>
              </p:blipFill>
              <p:spPr>
                <a:xfrm>
                  <a:off x="7097482" y="5148392"/>
                  <a:ext cx="48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650" name="Freihand 649">
                  <a:extLst>
                    <a:ext uri="{FF2B5EF4-FFF2-40B4-BE49-F238E27FC236}">
                      <a16:creationId xmlns:a16="http://schemas.microsoft.com/office/drawing/2014/main" id="{FDB7B2F4-3C24-4B57-9080-33C1FBD32778}"/>
                    </a:ext>
                  </a:extLst>
                </p14:cNvPr>
                <p14:cNvContentPartPr/>
                <p14:nvPr/>
              </p14:nvContentPartPr>
              <p14:xfrm>
                <a:off x="7117282" y="5003672"/>
                <a:ext cx="128160" cy="153720"/>
              </p14:xfrm>
            </p:contentPart>
          </mc:Choice>
          <mc:Fallback>
            <p:pic>
              <p:nvPicPr>
                <p:cNvPr id="650" name="Freihand 649">
                  <a:extLst>
                    <a:ext uri="{FF2B5EF4-FFF2-40B4-BE49-F238E27FC236}">
                      <a16:creationId xmlns:a16="http://schemas.microsoft.com/office/drawing/2014/main" id="{FDB7B2F4-3C24-4B57-9080-33C1FBD32778}"/>
                    </a:ext>
                  </a:extLst>
                </p:cNvPr>
                <p:cNvPicPr/>
                <p:nvPr/>
              </p:nvPicPr>
              <p:blipFill>
                <a:blip r:embed="rId1209"/>
                <a:stretch>
                  <a:fillRect/>
                </a:stretch>
              </p:blipFill>
              <p:spPr>
                <a:xfrm>
                  <a:off x="7112962" y="4999352"/>
                  <a:ext cx="136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651" name="Freihand 650">
                  <a:extLst>
                    <a:ext uri="{FF2B5EF4-FFF2-40B4-BE49-F238E27FC236}">
                      <a16:creationId xmlns:a16="http://schemas.microsoft.com/office/drawing/2014/main" id="{44A02A9C-FACE-49C7-B575-3D0BCC60139A}"/>
                    </a:ext>
                  </a:extLst>
                </p14:cNvPr>
                <p14:cNvContentPartPr/>
                <p14:nvPr/>
              </p14:nvContentPartPr>
              <p14:xfrm>
                <a:off x="7280362" y="4992872"/>
                <a:ext cx="89280" cy="156240"/>
              </p14:xfrm>
            </p:contentPart>
          </mc:Choice>
          <mc:Fallback>
            <p:pic>
              <p:nvPicPr>
                <p:cNvPr id="651" name="Freihand 650">
                  <a:extLst>
                    <a:ext uri="{FF2B5EF4-FFF2-40B4-BE49-F238E27FC236}">
                      <a16:creationId xmlns:a16="http://schemas.microsoft.com/office/drawing/2014/main" id="{44A02A9C-FACE-49C7-B575-3D0BCC60139A}"/>
                    </a:ext>
                  </a:extLst>
                </p:cNvPr>
                <p:cNvPicPr/>
                <p:nvPr/>
              </p:nvPicPr>
              <p:blipFill>
                <a:blip r:embed="rId1211"/>
                <a:stretch>
                  <a:fillRect/>
                </a:stretch>
              </p:blipFill>
              <p:spPr>
                <a:xfrm>
                  <a:off x="7276042" y="4988552"/>
                  <a:ext cx="97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652" name="Freihand 651">
                  <a:extLst>
                    <a:ext uri="{FF2B5EF4-FFF2-40B4-BE49-F238E27FC236}">
                      <a16:creationId xmlns:a16="http://schemas.microsoft.com/office/drawing/2014/main" id="{8AF729B6-D729-4BF7-B7F9-BC264B00C73E}"/>
                    </a:ext>
                  </a:extLst>
                </p14:cNvPr>
                <p14:cNvContentPartPr/>
                <p14:nvPr/>
              </p14:nvContentPartPr>
              <p14:xfrm>
                <a:off x="7479082" y="4965872"/>
                <a:ext cx="60840" cy="144360"/>
              </p14:xfrm>
            </p:contentPart>
          </mc:Choice>
          <mc:Fallback>
            <p:pic>
              <p:nvPicPr>
                <p:cNvPr id="652" name="Freihand 651">
                  <a:extLst>
                    <a:ext uri="{FF2B5EF4-FFF2-40B4-BE49-F238E27FC236}">
                      <a16:creationId xmlns:a16="http://schemas.microsoft.com/office/drawing/2014/main" id="{8AF729B6-D729-4BF7-B7F9-BC264B00C73E}"/>
                    </a:ext>
                  </a:extLst>
                </p:cNvPr>
                <p:cNvPicPr/>
                <p:nvPr/>
              </p:nvPicPr>
              <p:blipFill>
                <a:blip r:embed="rId1213"/>
                <a:stretch>
                  <a:fillRect/>
                </a:stretch>
              </p:blipFill>
              <p:spPr>
                <a:xfrm>
                  <a:off x="7474762" y="4961552"/>
                  <a:ext cx="69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653" name="Freihand 652">
                  <a:extLst>
                    <a:ext uri="{FF2B5EF4-FFF2-40B4-BE49-F238E27FC236}">
                      <a16:creationId xmlns:a16="http://schemas.microsoft.com/office/drawing/2014/main" id="{499FA72A-6CE8-4284-A535-F35497DC5B6C}"/>
                    </a:ext>
                  </a:extLst>
                </p14:cNvPr>
                <p14:cNvContentPartPr/>
                <p14:nvPr/>
              </p14:nvContentPartPr>
              <p14:xfrm>
                <a:off x="7381162" y="4896032"/>
                <a:ext cx="109080" cy="84600"/>
              </p14:xfrm>
            </p:contentPart>
          </mc:Choice>
          <mc:Fallback>
            <p:pic>
              <p:nvPicPr>
                <p:cNvPr id="653" name="Freihand 652">
                  <a:extLst>
                    <a:ext uri="{FF2B5EF4-FFF2-40B4-BE49-F238E27FC236}">
                      <a16:creationId xmlns:a16="http://schemas.microsoft.com/office/drawing/2014/main" id="{499FA72A-6CE8-4284-A535-F35497DC5B6C}"/>
                    </a:ext>
                  </a:extLst>
                </p:cNvPr>
                <p:cNvPicPr/>
                <p:nvPr/>
              </p:nvPicPr>
              <p:blipFill>
                <a:blip r:embed="rId1215"/>
                <a:stretch>
                  <a:fillRect/>
                </a:stretch>
              </p:blipFill>
              <p:spPr>
                <a:xfrm>
                  <a:off x="7376842" y="4891712"/>
                  <a:ext cx="117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654" name="Freihand 653">
                  <a:extLst>
                    <a:ext uri="{FF2B5EF4-FFF2-40B4-BE49-F238E27FC236}">
                      <a16:creationId xmlns:a16="http://schemas.microsoft.com/office/drawing/2014/main" id="{C6972D84-253C-4B4F-9C95-30073854E4D3}"/>
                    </a:ext>
                  </a:extLst>
                </p14:cNvPr>
                <p14:cNvContentPartPr/>
                <p14:nvPr/>
              </p14:nvContentPartPr>
              <p14:xfrm>
                <a:off x="7527682" y="5030672"/>
                <a:ext cx="126000" cy="110880"/>
              </p14:xfrm>
            </p:contentPart>
          </mc:Choice>
          <mc:Fallback>
            <p:pic>
              <p:nvPicPr>
                <p:cNvPr id="654" name="Freihand 653">
                  <a:extLst>
                    <a:ext uri="{FF2B5EF4-FFF2-40B4-BE49-F238E27FC236}">
                      <a16:creationId xmlns:a16="http://schemas.microsoft.com/office/drawing/2014/main" id="{C6972D84-253C-4B4F-9C95-30073854E4D3}"/>
                    </a:ext>
                  </a:extLst>
                </p:cNvPr>
                <p:cNvPicPr/>
                <p:nvPr/>
              </p:nvPicPr>
              <p:blipFill>
                <a:blip r:embed="rId1217"/>
                <a:stretch>
                  <a:fillRect/>
                </a:stretch>
              </p:blipFill>
              <p:spPr>
                <a:xfrm>
                  <a:off x="7523362" y="5026352"/>
                  <a:ext cx="134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655" name="Freihand 654">
                  <a:extLst>
                    <a:ext uri="{FF2B5EF4-FFF2-40B4-BE49-F238E27FC236}">
                      <a16:creationId xmlns:a16="http://schemas.microsoft.com/office/drawing/2014/main" id="{A6099BA9-8056-4F43-8F1C-B024D7AD3C12}"/>
                    </a:ext>
                  </a:extLst>
                </p14:cNvPr>
                <p14:cNvContentPartPr/>
                <p14:nvPr/>
              </p14:nvContentPartPr>
              <p14:xfrm>
                <a:off x="7150762" y="5389592"/>
                <a:ext cx="302760" cy="47160"/>
              </p14:xfrm>
            </p:contentPart>
          </mc:Choice>
          <mc:Fallback>
            <p:pic>
              <p:nvPicPr>
                <p:cNvPr id="655" name="Freihand 654">
                  <a:extLst>
                    <a:ext uri="{FF2B5EF4-FFF2-40B4-BE49-F238E27FC236}">
                      <a16:creationId xmlns:a16="http://schemas.microsoft.com/office/drawing/2014/main" id="{A6099BA9-8056-4F43-8F1C-B024D7AD3C12}"/>
                    </a:ext>
                  </a:extLst>
                </p:cNvPr>
                <p:cNvPicPr/>
                <p:nvPr/>
              </p:nvPicPr>
              <p:blipFill>
                <a:blip r:embed="rId1219"/>
                <a:stretch>
                  <a:fillRect/>
                </a:stretch>
              </p:blipFill>
              <p:spPr>
                <a:xfrm>
                  <a:off x="7146442" y="5385272"/>
                  <a:ext cx="311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656" name="Freihand 655">
                  <a:extLst>
                    <a:ext uri="{FF2B5EF4-FFF2-40B4-BE49-F238E27FC236}">
                      <a16:creationId xmlns:a16="http://schemas.microsoft.com/office/drawing/2014/main" id="{544B5504-7F2F-44C4-AFF1-6837BE54A3D5}"/>
                    </a:ext>
                  </a:extLst>
                </p14:cNvPr>
                <p14:cNvContentPartPr/>
                <p14:nvPr/>
              </p14:nvContentPartPr>
              <p14:xfrm>
                <a:off x="7180282" y="5437112"/>
                <a:ext cx="292680" cy="53280"/>
              </p14:xfrm>
            </p:contentPart>
          </mc:Choice>
          <mc:Fallback>
            <p:pic>
              <p:nvPicPr>
                <p:cNvPr id="656" name="Freihand 655">
                  <a:extLst>
                    <a:ext uri="{FF2B5EF4-FFF2-40B4-BE49-F238E27FC236}">
                      <a16:creationId xmlns:a16="http://schemas.microsoft.com/office/drawing/2014/main" id="{544B5504-7F2F-44C4-AFF1-6837BE54A3D5}"/>
                    </a:ext>
                  </a:extLst>
                </p:cNvPr>
                <p:cNvPicPr/>
                <p:nvPr/>
              </p:nvPicPr>
              <p:blipFill>
                <a:blip r:embed="rId1221"/>
                <a:stretch>
                  <a:fillRect/>
                </a:stretch>
              </p:blipFill>
              <p:spPr>
                <a:xfrm>
                  <a:off x="7175962" y="5432792"/>
                  <a:ext cx="301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657" name="Freihand 656">
                  <a:extLst>
                    <a:ext uri="{FF2B5EF4-FFF2-40B4-BE49-F238E27FC236}">
                      <a16:creationId xmlns:a16="http://schemas.microsoft.com/office/drawing/2014/main" id="{9381F53B-D1F8-4AD0-99D4-8876B68F39CB}"/>
                    </a:ext>
                  </a:extLst>
                </p14:cNvPr>
                <p14:cNvContentPartPr/>
                <p14:nvPr/>
              </p14:nvContentPartPr>
              <p14:xfrm>
                <a:off x="7202962" y="5285552"/>
                <a:ext cx="157680" cy="391680"/>
              </p14:xfrm>
            </p:contentPart>
          </mc:Choice>
          <mc:Fallback>
            <p:pic>
              <p:nvPicPr>
                <p:cNvPr id="657" name="Freihand 656">
                  <a:extLst>
                    <a:ext uri="{FF2B5EF4-FFF2-40B4-BE49-F238E27FC236}">
                      <a16:creationId xmlns:a16="http://schemas.microsoft.com/office/drawing/2014/main" id="{9381F53B-D1F8-4AD0-99D4-8876B68F39CB}"/>
                    </a:ext>
                  </a:extLst>
                </p:cNvPr>
                <p:cNvPicPr/>
                <p:nvPr/>
              </p:nvPicPr>
              <p:blipFill>
                <a:blip r:embed="rId1223"/>
                <a:stretch>
                  <a:fillRect/>
                </a:stretch>
              </p:blipFill>
              <p:spPr>
                <a:xfrm>
                  <a:off x="7198642" y="5281232"/>
                  <a:ext cx="16632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659" name="Freihand 658">
                  <a:extLst>
                    <a:ext uri="{FF2B5EF4-FFF2-40B4-BE49-F238E27FC236}">
                      <a16:creationId xmlns:a16="http://schemas.microsoft.com/office/drawing/2014/main" id="{ED2A7666-22C7-4669-951F-4446A23F2B69}"/>
                    </a:ext>
                  </a:extLst>
                </p14:cNvPr>
                <p14:cNvContentPartPr/>
                <p14:nvPr/>
              </p14:nvContentPartPr>
              <p14:xfrm>
                <a:off x="6998122" y="5648432"/>
                <a:ext cx="147600" cy="151560"/>
              </p14:xfrm>
            </p:contentPart>
          </mc:Choice>
          <mc:Fallback>
            <p:pic>
              <p:nvPicPr>
                <p:cNvPr id="659" name="Freihand 658">
                  <a:extLst>
                    <a:ext uri="{FF2B5EF4-FFF2-40B4-BE49-F238E27FC236}">
                      <a16:creationId xmlns:a16="http://schemas.microsoft.com/office/drawing/2014/main" id="{ED2A7666-22C7-4669-951F-4446A23F2B69}"/>
                    </a:ext>
                  </a:extLst>
                </p:cNvPr>
                <p:cNvPicPr/>
                <p:nvPr/>
              </p:nvPicPr>
              <p:blipFill>
                <a:blip r:embed="rId1225"/>
                <a:stretch>
                  <a:fillRect/>
                </a:stretch>
              </p:blipFill>
              <p:spPr>
                <a:xfrm>
                  <a:off x="6993802" y="5644112"/>
                  <a:ext cx="156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660" name="Freihand 659">
                  <a:extLst>
                    <a:ext uri="{FF2B5EF4-FFF2-40B4-BE49-F238E27FC236}">
                      <a16:creationId xmlns:a16="http://schemas.microsoft.com/office/drawing/2014/main" id="{F7B00719-584F-48FF-B1D9-22174F7E68D9}"/>
                    </a:ext>
                  </a:extLst>
                </p14:cNvPr>
                <p14:cNvContentPartPr/>
                <p14:nvPr/>
              </p14:nvContentPartPr>
              <p14:xfrm>
                <a:off x="7163002" y="5686592"/>
                <a:ext cx="295920" cy="56160"/>
              </p14:xfrm>
            </p:contentPart>
          </mc:Choice>
          <mc:Fallback>
            <p:pic>
              <p:nvPicPr>
                <p:cNvPr id="660" name="Freihand 659">
                  <a:extLst>
                    <a:ext uri="{FF2B5EF4-FFF2-40B4-BE49-F238E27FC236}">
                      <a16:creationId xmlns:a16="http://schemas.microsoft.com/office/drawing/2014/main" id="{F7B00719-584F-48FF-B1D9-22174F7E68D9}"/>
                    </a:ext>
                  </a:extLst>
                </p:cNvPr>
                <p:cNvPicPr/>
                <p:nvPr/>
              </p:nvPicPr>
              <p:blipFill>
                <a:blip r:embed="rId1227"/>
                <a:stretch>
                  <a:fillRect/>
                </a:stretch>
              </p:blipFill>
              <p:spPr>
                <a:xfrm>
                  <a:off x="7158682" y="5682272"/>
                  <a:ext cx="304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661" name="Freihand 660">
                  <a:extLst>
                    <a:ext uri="{FF2B5EF4-FFF2-40B4-BE49-F238E27FC236}">
                      <a16:creationId xmlns:a16="http://schemas.microsoft.com/office/drawing/2014/main" id="{3D66BE3E-6992-4C30-A292-7E4876F269FA}"/>
                    </a:ext>
                  </a:extLst>
                </p14:cNvPr>
                <p14:cNvContentPartPr/>
                <p14:nvPr/>
              </p14:nvContentPartPr>
              <p14:xfrm>
                <a:off x="7546042" y="5494712"/>
                <a:ext cx="355680" cy="199080"/>
              </p14:xfrm>
            </p:contentPart>
          </mc:Choice>
          <mc:Fallback>
            <p:pic>
              <p:nvPicPr>
                <p:cNvPr id="661" name="Freihand 660">
                  <a:extLst>
                    <a:ext uri="{FF2B5EF4-FFF2-40B4-BE49-F238E27FC236}">
                      <a16:creationId xmlns:a16="http://schemas.microsoft.com/office/drawing/2014/main" id="{3D66BE3E-6992-4C30-A292-7E4876F269FA}"/>
                    </a:ext>
                  </a:extLst>
                </p:cNvPr>
                <p:cNvPicPr/>
                <p:nvPr/>
              </p:nvPicPr>
              <p:blipFill>
                <a:blip r:embed="rId1229"/>
                <a:stretch>
                  <a:fillRect/>
                </a:stretch>
              </p:blipFill>
              <p:spPr>
                <a:xfrm>
                  <a:off x="7541722" y="5490392"/>
                  <a:ext cx="3643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662" name="Freihand 661">
                  <a:extLst>
                    <a:ext uri="{FF2B5EF4-FFF2-40B4-BE49-F238E27FC236}">
                      <a16:creationId xmlns:a16="http://schemas.microsoft.com/office/drawing/2014/main" id="{EBF4A559-17E2-46DC-B65C-180A4A332982}"/>
                    </a:ext>
                  </a:extLst>
                </p14:cNvPr>
                <p14:cNvContentPartPr/>
                <p14:nvPr/>
              </p14:nvContentPartPr>
              <p14:xfrm>
                <a:off x="7735042" y="5491832"/>
                <a:ext cx="105120" cy="17640"/>
              </p14:xfrm>
            </p:contentPart>
          </mc:Choice>
          <mc:Fallback>
            <p:pic>
              <p:nvPicPr>
                <p:cNvPr id="662" name="Freihand 661">
                  <a:extLst>
                    <a:ext uri="{FF2B5EF4-FFF2-40B4-BE49-F238E27FC236}">
                      <a16:creationId xmlns:a16="http://schemas.microsoft.com/office/drawing/2014/main" id="{EBF4A559-17E2-46DC-B65C-180A4A332982}"/>
                    </a:ext>
                  </a:extLst>
                </p:cNvPr>
                <p:cNvPicPr/>
                <p:nvPr/>
              </p:nvPicPr>
              <p:blipFill>
                <a:blip r:embed="rId1231"/>
                <a:stretch>
                  <a:fillRect/>
                </a:stretch>
              </p:blipFill>
              <p:spPr>
                <a:xfrm>
                  <a:off x="7730722" y="5487512"/>
                  <a:ext cx="113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664" name="Freihand 663">
                  <a:extLst>
                    <a:ext uri="{FF2B5EF4-FFF2-40B4-BE49-F238E27FC236}">
                      <a16:creationId xmlns:a16="http://schemas.microsoft.com/office/drawing/2014/main" id="{5A9808C5-037C-4273-B267-DA936DC44223}"/>
                    </a:ext>
                  </a:extLst>
                </p14:cNvPr>
                <p14:cNvContentPartPr/>
                <p14:nvPr/>
              </p14:nvContentPartPr>
              <p14:xfrm>
                <a:off x="7888762" y="5565632"/>
                <a:ext cx="153720" cy="80280"/>
              </p14:xfrm>
            </p:contentPart>
          </mc:Choice>
          <mc:Fallback>
            <p:pic>
              <p:nvPicPr>
                <p:cNvPr id="664" name="Freihand 663">
                  <a:extLst>
                    <a:ext uri="{FF2B5EF4-FFF2-40B4-BE49-F238E27FC236}">
                      <a16:creationId xmlns:a16="http://schemas.microsoft.com/office/drawing/2014/main" id="{5A9808C5-037C-4273-B267-DA936DC44223}"/>
                    </a:ext>
                  </a:extLst>
                </p:cNvPr>
                <p:cNvPicPr/>
                <p:nvPr/>
              </p:nvPicPr>
              <p:blipFill>
                <a:blip r:embed="rId1233"/>
                <a:stretch>
                  <a:fillRect/>
                </a:stretch>
              </p:blipFill>
              <p:spPr>
                <a:xfrm>
                  <a:off x="7884442" y="5561312"/>
                  <a:ext cx="162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665" name="Freihand 664">
                  <a:extLst>
                    <a:ext uri="{FF2B5EF4-FFF2-40B4-BE49-F238E27FC236}">
                      <a16:creationId xmlns:a16="http://schemas.microsoft.com/office/drawing/2014/main" id="{5D00B203-620A-4AB5-8E4F-E9DDA036A9B6}"/>
                    </a:ext>
                  </a:extLst>
                </p14:cNvPr>
                <p14:cNvContentPartPr/>
                <p14:nvPr/>
              </p14:nvContentPartPr>
              <p14:xfrm>
                <a:off x="8055802" y="5422352"/>
                <a:ext cx="183240" cy="192240"/>
              </p14:xfrm>
            </p:contentPart>
          </mc:Choice>
          <mc:Fallback>
            <p:pic>
              <p:nvPicPr>
                <p:cNvPr id="665" name="Freihand 664">
                  <a:extLst>
                    <a:ext uri="{FF2B5EF4-FFF2-40B4-BE49-F238E27FC236}">
                      <a16:creationId xmlns:a16="http://schemas.microsoft.com/office/drawing/2014/main" id="{5D00B203-620A-4AB5-8E4F-E9DDA036A9B6}"/>
                    </a:ext>
                  </a:extLst>
                </p:cNvPr>
                <p:cNvPicPr/>
                <p:nvPr/>
              </p:nvPicPr>
              <p:blipFill>
                <a:blip r:embed="rId1235"/>
                <a:stretch>
                  <a:fillRect/>
                </a:stretch>
              </p:blipFill>
              <p:spPr>
                <a:xfrm>
                  <a:off x="8051482" y="5418032"/>
                  <a:ext cx="191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666" name="Freihand 665">
                  <a:extLst>
                    <a:ext uri="{FF2B5EF4-FFF2-40B4-BE49-F238E27FC236}">
                      <a16:creationId xmlns:a16="http://schemas.microsoft.com/office/drawing/2014/main" id="{DFB2071D-0066-41FB-BF88-84655ED9DDBA}"/>
                    </a:ext>
                  </a:extLst>
                </p14:cNvPr>
                <p14:cNvContentPartPr/>
                <p14:nvPr/>
              </p14:nvContentPartPr>
              <p14:xfrm>
                <a:off x="8226082" y="5479592"/>
                <a:ext cx="57960" cy="86760"/>
              </p14:xfrm>
            </p:contentPart>
          </mc:Choice>
          <mc:Fallback>
            <p:pic>
              <p:nvPicPr>
                <p:cNvPr id="666" name="Freihand 665">
                  <a:extLst>
                    <a:ext uri="{FF2B5EF4-FFF2-40B4-BE49-F238E27FC236}">
                      <a16:creationId xmlns:a16="http://schemas.microsoft.com/office/drawing/2014/main" id="{DFB2071D-0066-41FB-BF88-84655ED9DDBA}"/>
                    </a:ext>
                  </a:extLst>
                </p:cNvPr>
                <p:cNvPicPr/>
                <p:nvPr/>
              </p:nvPicPr>
              <p:blipFill>
                <a:blip r:embed="rId1237"/>
                <a:stretch>
                  <a:fillRect/>
                </a:stretch>
              </p:blipFill>
              <p:spPr>
                <a:xfrm>
                  <a:off x="8221762" y="5475272"/>
                  <a:ext cx="66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667" name="Freihand 666">
                  <a:extLst>
                    <a:ext uri="{FF2B5EF4-FFF2-40B4-BE49-F238E27FC236}">
                      <a16:creationId xmlns:a16="http://schemas.microsoft.com/office/drawing/2014/main" id="{9BAD99FF-2412-4959-B029-DAA50D1E26E9}"/>
                    </a:ext>
                  </a:extLst>
                </p14:cNvPr>
                <p14:cNvContentPartPr/>
                <p14:nvPr/>
              </p14:nvContentPartPr>
              <p14:xfrm>
                <a:off x="8285122" y="5440352"/>
                <a:ext cx="238680" cy="138960"/>
              </p14:xfrm>
            </p:contentPart>
          </mc:Choice>
          <mc:Fallback>
            <p:pic>
              <p:nvPicPr>
                <p:cNvPr id="667" name="Freihand 666">
                  <a:extLst>
                    <a:ext uri="{FF2B5EF4-FFF2-40B4-BE49-F238E27FC236}">
                      <a16:creationId xmlns:a16="http://schemas.microsoft.com/office/drawing/2014/main" id="{9BAD99FF-2412-4959-B029-DAA50D1E26E9}"/>
                    </a:ext>
                  </a:extLst>
                </p:cNvPr>
                <p:cNvPicPr/>
                <p:nvPr/>
              </p:nvPicPr>
              <p:blipFill>
                <a:blip r:embed="rId1239"/>
                <a:stretch>
                  <a:fillRect/>
                </a:stretch>
              </p:blipFill>
              <p:spPr>
                <a:xfrm>
                  <a:off x="8280802" y="5436032"/>
                  <a:ext cx="247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668" name="Freihand 667">
                  <a:extLst>
                    <a:ext uri="{FF2B5EF4-FFF2-40B4-BE49-F238E27FC236}">
                      <a16:creationId xmlns:a16="http://schemas.microsoft.com/office/drawing/2014/main" id="{FE381926-9FA4-48BF-8185-09DA10299D54}"/>
                    </a:ext>
                  </a:extLst>
                </p14:cNvPr>
                <p14:cNvContentPartPr/>
                <p14:nvPr/>
              </p14:nvContentPartPr>
              <p14:xfrm>
                <a:off x="7515082" y="5799992"/>
                <a:ext cx="205920" cy="199080"/>
              </p14:xfrm>
            </p:contentPart>
          </mc:Choice>
          <mc:Fallback>
            <p:pic>
              <p:nvPicPr>
                <p:cNvPr id="668" name="Freihand 667">
                  <a:extLst>
                    <a:ext uri="{FF2B5EF4-FFF2-40B4-BE49-F238E27FC236}">
                      <a16:creationId xmlns:a16="http://schemas.microsoft.com/office/drawing/2014/main" id="{FE381926-9FA4-48BF-8185-09DA10299D54}"/>
                    </a:ext>
                  </a:extLst>
                </p:cNvPr>
                <p:cNvPicPr/>
                <p:nvPr/>
              </p:nvPicPr>
              <p:blipFill>
                <a:blip r:embed="rId1241"/>
                <a:stretch>
                  <a:fillRect/>
                </a:stretch>
              </p:blipFill>
              <p:spPr>
                <a:xfrm>
                  <a:off x="7510762" y="5795672"/>
                  <a:ext cx="214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669" name="Freihand 668">
                  <a:extLst>
                    <a:ext uri="{FF2B5EF4-FFF2-40B4-BE49-F238E27FC236}">
                      <a16:creationId xmlns:a16="http://schemas.microsoft.com/office/drawing/2014/main" id="{8F7296E0-701F-42BE-8A68-00E837EB8024}"/>
                    </a:ext>
                  </a:extLst>
                </p14:cNvPr>
                <p14:cNvContentPartPr/>
                <p14:nvPr/>
              </p14:nvContentPartPr>
              <p14:xfrm>
                <a:off x="7760602" y="5878112"/>
                <a:ext cx="18000" cy="96480"/>
              </p14:xfrm>
            </p:contentPart>
          </mc:Choice>
          <mc:Fallback>
            <p:pic>
              <p:nvPicPr>
                <p:cNvPr id="669" name="Freihand 668">
                  <a:extLst>
                    <a:ext uri="{FF2B5EF4-FFF2-40B4-BE49-F238E27FC236}">
                      <a16:creationId xmlns:a16="http://schemas.microsoft.com/office/drawing/2014/main" id="{8F7296E0-701F-42BE-8A68-00E837EB8024}"/>
                    </a:ext>
                  </a:extLst>
                </p:cNvPr>
                <p:cNvPicPr/>
                <p:nvPr/>
              </p:nvPicPr>
              <p:blipFill>
                <a:blip r:embed="rId1243"/>
                <a:stretch>
                  <a:fillRect/>
                </a:stretch>
              </p:blipFill>
              <p:spPr>
                <a:xfrm>
                  <a:off x="7756282" y="5873792"/>
                  <a:ext cx="26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670" name="Freihand 669">
                  <a:extLst>
                    <a:ext uri="{FF2B5EF4-FFF2-40B4-BE49-F238E27FC236}">
                      <a16:creationId xmlns:a16="http://schemas.microsoft.com/office/drawing/2014/main" id="{3E95C25E-379B-4D39-A2E2-C579CAD6F544}"/>
                    </a:ext>
                  </a:extLst>
                </p14:cNvPr>
                <p14:cNvContentPartPr/>
                <p14:nvPr/>
              </p14:nvContentPartPr>
              <p14:xfrm>
                <a:off x="7795882" y="5674352"/>
                <a:ext cx="388440" cy="289440"/>
              </p14:xfrm>
            </p:contentPart>
          </mc:Choice>
          <mc:Fallback>
            <p:pic>
              <p:nvPicPr>
                <p:cNvPr id="670" name="Freihand 669">
                  <a:extLst>
                    <a:ext uri="{FF2B5EF4-FFF2-40B4-BE49-F238E27FC236}">
                      <a16:creationId xmlns:a16="http://schemas.microsoft.com/office/drawing/2014/main" id="{3E95C25E-379B-4D39-A2E2-C579CAD6F544}"/>
                    </a:ext>
                  </a:extLst>
                </p:cNvPr>
                <p:cNvPicPr/>
                <p:nvPr/>
              </p:nvPicPr>
              <p:blipFill>
                <a:blip r:embed="rId1245"/>
                <a:stretch>
                  <a:fillRect/>
                </a:stretch>
              </p:blipFill>
              <p:spPr>
                <a:xfrm>
                  <a:off x="7791562" y="5670032"/>
                  <a:ext cx="3970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671" name="Freihand 670">
                  <a:extLst>
                    <a:ext uri="{FF2B5EF4-FFF2-40B4-BE49-F238E27FC236}">
                      <a16:creationId xmlns:a16="http://schemas.microsoft.com/office/drawing/2014/main" id="{C1F0192B-CBEC-4FD5-8181-17543635F2A0}"/>
                    </a:ext>
                  </a:extLst>
                </p14:cNvPr>
                <p14:cNvContentPartPr/>
                <p14:nvPr/>
              </p14:nvContentPartPr>
              <p14:xfrm>
                <a:off x="7742602" y="5710352"/>
                <a:ext cx="38880" cy="3240"/>
              </p14:xfrm>
            </p:contentPart>
          </mc:Choice>
          <mc:Fallback>
            <p:pic>
              <p:nvPicPr>
                <p:cNvPr id="671" name="Freihand 670">
                  <a:extLst>
                    <a:ext uri="{FF2B5EF4-FFF2-40B4-BE49-F238E27FC236}">
                      <a16:creationId xmlns:a16="http://schemas.microsoft.com/office/drawing/2014/main" id="{C1F0192B-CBEC-4FD5-8181-17543635F2A0}"/>
                    </a:ext>
                  </a:extLst>
                </p:cNvPr>
                <p:cNvPicPr/>
                <p:nvPr/>
              </p:nvPicPr>
              <p:blipFill>
                <a:blip r:embed="rId1247"/>
                <a:stretch>
                  <a:fillRect/>
                </a:stretch>
              </p:blipFill>
              <p:spPr>
                <a:xfrm>
                  <a:off x="7738282" y="5706032"/>
                  <a:ext cx="47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672" name="Freihand 671">
                  <a:extLst>
                    <a:ext uri="{FF2B5EF4-FFF2-40B4-BE49-F238E27FC236}">
                      <a16:creationId xmlns:a16="http://schemas.microsoft.com/office/drawing/2014/main" id="{C88C3EA9-802C-4C46-ABE2-6DD8BBF97642}"/>
                    </a:ext>
                  </a:extLst>
                </p14:cNvPr>
                <p14:cNvContentPartPr/>
                <p14:nvPr/>
              </p14:nvContentPartPr>
              <p14:xfrm>
                <a:off x="7491322" y="6106712"/>
                <a:ext cx="324360" cy="104760"/>
              </p14:xfrm>
            </p:contentPart>
          </mc:Choice>
          <mc:Fallback>
            <p:pic>
              <p:nvPicPr>
                <p:cNvPr id="672" name="Freihand 671">
                  <a:extLst>
                    <a:ext uri="{FF2B5EF4-FFF2-40B4-BE49-F238E27FC236}">
                      <a16:creationId xmlns:a16="http://schemas.microsoft.com/office/drawing/2014/main" id="{C88C3EA9-802C-4C46-ABE2-6DD8BBF97642}"/>
                    </a:ext>
                  </a:extLst>
                </p:cNvPr>
                <p:cNvPicPr/>
                <p:nvPr/>
              </p:nvPicPr>
              <p:blipFill>
                <a:blip r:embed="rId1249"/>
                <a:stretch>
                  <a:fillRect/>
                </a:stretch>
              </p:blipFill>
              <p:spPr>
                <a:xfrm>
                  <a:off x="7487002" y="6102392"/>
                  <a:ext cx="333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673" name="Freihand 672">
                  <a:extLst>
                    <a:ext uri="{FF2B5EF4-FFF2-40B4-BE49-F238E27FC236}">
                      <a16:creationId xmlns:a16="http://schemas.microsoft.com/office/drawing/2014/main" id="{E68B1CB9-3C91-45EC-829E-F571E62D1990}"/>
                    </a:ext>
                  </a:extLst>
                </p14:cNvPr>
                <p14:cNvContentPartPr/>
                <p14:nvPr/>
              </p14:nvContentPartPr>
              <p14:xfrm>
                <a:off x="7305922" y="6333872"/>
                <a:ext cx="222120" cy="140040"/>
              </p14:xfrm>
            </p:contentPart>
          </mc:Choice>
          <mc:Fallback>
            <p:pic>
              <p:nvPicPr>
                <p:cNvPr id="673" name="Freihand 672">
                  <a:extLst>
                    <a:ext uri="{FF2B5EF4-FFF2-40B4-BE49-F238E27FC236}">
                      <a16:creationId xmlns:a16="http://schemas.microsoft.com/office/drawing/2014/main" id="{E68B1CB9-3C91-45EC-829E-F571E62D1990}"/>
                    </a:ext>
                  </a:extLst>
                </p:cNvPr>
                <p:cNvPicPr/>
                <p:nvPr/>
              </p:nvPicPr>
              <p:blipFill>
                <a:blip r:embed="rId1251"/>
                <a:stretch>
                  <a:fillRect/>
                </a:stretch>
              </p:blipFill>
              <p:spPr>
                <a:xfrm>
                  <a:off x="7301602" y="6329552"/>
                  <a:ext cx="230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674" name="Freihand 673">
                  <a:extLst>
                    <a:ext uri="{FF2B5EF4-FFF2-40B4-BE49-F238E27FC236}">
                      <a16:creationId xmlns:a16="http://schemas.microsoft.com/office/drawing/2014/main" id="{0D00EAC2-487C-493E-A9BE-4EB19D8E88DC}"/>
                    </a:ext>
                  </a:extLst>
                </p14:cNvPr>
                <p14:cNvContentPartPr/>
                <p14:nvPr/>
              </p14:nvContentPartPr>
              <p14:xfrm>
                <a:off x="7535602" y="6372752"/>
                <a:ext cx="120600" cy="65160"/>
              </p14:xfrm>
            </p:contentPart>
          </mc:Choice>
          <mc:Fallback>
            <p:pic>
              <p:nvPicPr>
                <p:cNvPr id="674" name="Freihand 673">
                  <a:extLst>
                    <a:ext uri="{FF2B5EF4-FFF2-40B4-BE49-F238E27FC236}">
                      <a16:creationId xmlns:a16="http://schemas.microsoft.com/office/drawing/2014/main" id="{0D00EAC2-487C-493E-A9BE-4EB19D8E88DC}"/>
                    </a:ext>
                  </a:extLst>
                </p:cNvPr>
                <p:cNvPicPr/>
                <p:nvPr/>
              </p:nvPicPr>
              <p:blipFill>
                <a:blip r:embed="rId1253"/>
                <a:stretch>
                  <a:fillRect/>
                </a:stretch>
              </p:blipFill>
              <p:spPr>
                <a:xfrm>
                  <a:off x="7531282" y="6368432"/>
                  <a:ext cx="129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675" name="Freihand 674">
                  <a:extLst>
                    <a:ext uri="{FF2B5EF4-FFF2-40B4-BE49-F238E27FC236}">
                      <a16:creationId xmlns:a16="http://schemas.microsoft.com/office/drawing/2014/main" id="{E3D476C6-0153-4748-A2DD-F5F0D280E9F1}"/>
                    </a:ext>
                  </a:extLst>
                </p14:cNvPr>
                <p14:cNvContentPartPr/>
                <p14:nvPr/>
              </p14:nvContentPartPr>
              <p14:xfrm>
                <a:off x="7654042" y="6275192"/>
                <a:ext cx="131400" cy="142200"/>
              </p14:xfrm>
            </p:contentPart>
          </mc:Choice>
          <mc:Fallback>
            <p:pic>
              <p:nvPicPr>
                <p:cNvPr id="675" name="Freihand 674">
                  <a:extLst>
                    <a:ext uri="{FF2B5EF4-FFF2-40B4-BE49-F238E27FC236}">
                      <a16:creationId xmlns:a16="http://schemas.microsoft.com/office/drawing/2014/main" id="{E3D476C6-0153-4748-A2DD-F5F0D280E9F1}"/>
                    </a:ext>
                  </a:extLst>
                </p:cNvPr>
                <p:cNvPicPr/>
                <p:nvPr/>
              </p:nvPicPr>
              <p:blipFill>
                <a:blip r:embed="rId1255"/>
                <a:stretch>
                  <a:fillRect/>
                </a:stretch>
              </p:blipFill>
              <p:spPr>
                <a:xfrm>
                  <a:off x="7649722" y="6270872"/>
                  <a:ext cx="140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676" name="Freihand 675">
                  <a:extLst>
                    <a:ext uri="{FF2B5EF4-FFF2-40B4-BE49-F238E27FC236}">
                      <a16:creationId xmlns:a16="http://schemas.microsoft.com/office/drawing/2014/main" id="{15E41A1B-9375-46D2-BC36-1C760D515EBE}"/>
                    </a:ext>
                  </a:extLst>
                </p14:cNvPr>
                <p14:cNvContentPartPr/>
                <p14:nvPr/>
              </p14:nvContentPartPr>
              <p14:xfrm>
                <a:off x="7792282" y="6307952"/>
                <a:ext cx="87840" cy="88560"/>
              </p14:xfrm>
            </p:contentPart>
          </mc:Choice>
          <mc:Fallback>
            <p:pic>
              <p:nvPicPr>
                <p:cNvPr id="676" name="Freihand 675">
                  <a:extLst>
                    <a:ext uri="{FF2B5EF4-FFF2-40B4-BE49-F238E27FC236}">
                      <a16:creationId xmlns:a16="http://schemas.microsoft.com/office/drawing/2014/main" id="{15E41A1B-9375-46D2-BC36-1C760D515EBE}"/>
                    </a:ext>
                  </a:extLst>
                </p:cNvPr>
                <p:cNvPicPr/>
                <p:nvPr/>
              </p:nvPicPr>
              <p:blipFill>
                <a:blip r:embed="rId1257"/>
                <a:stretch>
                  <a:fillRect/>
                </a:stretch>
              </p:blipFill>
              <p:spPr>
                <a:xfrm>
                  <a:off x="7787962" y="6303632"/>
                  <a:ext cx="96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677" name="Freihand 676">
                  <a:extLst>
                    <a:ext uri="{FF2B5EF4-FFF2-40B4-BE49-F238E27FC236}">
                      <a16:creationId xmlns:a16="http://schemas.microsoft.com/office/drawing/2014/main" id="{218716F5-62FE-4835-B8F5-07A4DB113357}"/>
                    </a:ext>
                  </a:extLst>
                </p14:cNvPr>
                <p14:cNvContentPartPr/>
                <p14:nvPr/>
              </p14:nvContentPartPr>
              <p14:xfrm>
                <a:off x="7863922" y="6197072"/>
                <a:ext cx="259200" cy="173520"/>
              </p14:xfrm>
            </p:contentPart>
          </mc:Choice>
          <mc:Fallback>
            <p:pic>
              <p:nvPicPr>
                <p:cNvPr id="677" name="Freihand 676">
                  <a:extLst>
                    <a:ext uri="{FF2B5EF4-FFF2-40B4-BE49-F238E27FC236}">
                      <a16:creationId xmlns:a16="http://schemas.microsoft.com/office/drawing/2014/main" id="{218716F5-62FE-4835-B8F5-07A4DB113357}"/>
                    </a:ext>
                  </a:extLst>
                </p:cNvPr>
                <p:cNvPicPr/>
                <p:nvPr/>
              </p:nvPicPr>
              <p:blipFill>
                <a:blip r:embed="rId1259"/>
                <a:stretch>
                  <a:fillRect/>
                </a:stretch>
              </p:blipFill>
              <p:spPr>
                <a:xfrm>
                  <a:off x="7859602" y="6192752"/>
                  <a:ext cx="267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678" name="Freihand 677">
                  <a:extLst>
                    <a:ext uri="{FF2B5EF4-FFF2-40B4-BE49-F238E27FC236}">
                      <a16:creationId xmlns:a16="http://schemas.microsoft.com/office/drawing/2014/main" id="{6BF456A8-2BED-4B0B-A02C-624EAE25AA45}"/>
                    </a:ext>
                  </a:extLst>
                </p14:cNvPr>
                <p14:cNvContentPartPr/>
                <p14:nvPr/>
              </p14:nvContentPartPr>
              <p14:xfrm>
                <a:off x="8114122" y="6242072"/>
                <a:ext cx="78120" cy="74520"/>
              </p14:xfrm>
            </p:contentPart>
          </mc:Choice>
          <mc:Fallback>
            <p:pic>
              <p:nvPicPr>
                <p:cNvPr id="678" name="Freihand 677">
                  <a:extLst>
                    <a:ext uri="{FF2B5EF4-FFF2-40B4-BE49-F238E27FC236}">
                      <a16:creationId xmlns:a16="http://schemas.microsoft.com/office/drawing/2014/main" id="{6BF456A8-2BED-4B0B-A02C-624EAE25AA45}"/>
                    </a:ext>
                  </a:extLst>
                </p:cNvPr>
                <p:cNvPicPr/>
                <p:nvPr/>
              </p:nvPicPr>
              <p:blipFill>
                <a:blip r:embed="rId1261"/>
                <a:stretch>
                  <a:fillRect/>
                </a:stretch>
              </p:blipFill>
              <p:spPr>
                <a:xfrm>
                  <a:off x="8109802" y="6237752"/>
                  <a:ext cx="86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679" name="Freihand 678">
                  <a:extLst>
                    <a:ext uri="{FF2B5EF4-FFF2-40B4-BE49-F238E27FC236}">
                      <a16:creationId xmlns:a16="http://schemas.microsoft.com/office/drawing/2014/main" id="{0741DE01-E0F3-4459-916C-285711988DF9}"/>
                    </a:ext>
                  </a:extLst>
                </p14:cNvPr>
                <p14:cNvContentPartPr/>
                <p14:nvPr/>
              </p14:nvContentPartPr>
              <p14:xfrm>
                <a:off x="8160922" y="6099152"/>
                <a:ext cx="383400" cy="198720"/>
              </p14:xfrm>
            </p:contentPart>
          </mc:Choice>
          <mc:Fallback>
            <p:pic>
              <p:nvPicPr>
                <p:cNvPr id="679" name="Freihand 678">
                  <a:extLst>
                    <a:ext uri="{FF2B5EF4-FFF2-40B4-BE49-F238E27FC236}">
                      <a16:creationId xmlns:a16="http://schemas.microsoft.com/office/drawing/2014/main" id="{0741DE01-E0F3-4459-916C-285711988DF9}"/>
                    </a:ext>
                  </a:extLst>
                </p:cNvPr>
                <p:cNvPicPr/>
                <p:nvPr/>
              </p:nvPicPr>
              <p:blipFill>
                <a:blip r:embed="rId1263"/>
                <a:stretch>
                  <a:fillRect/>
                </a:stretch>
              </p:blipFill>
              <p:spPr>
                <a:xfrm>
                  <a:off x="8156602" y="6094832"/>
                  <a:ext cx="392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680" name="Freihand 679">
                  <a:extLst>
                    <a:ext uri="{FF2B5EF4-FFF2-40B4-BE49-F238E27FC236}">
                      <a16:creationId xmlns:a16="http://schemas.microsoft.com/office/drawing/2014/main" id="{B4A23D9D-EA49-47E7-9596-CBB0DB5E22D8}"/>
                    </a:ext>
                  </a:extLst>
                </p14:cNvPr>
                <p14:cNvContentPartPr/>
                <p14:nvPr/>
              </p14:nvContentPartPr>
              <p14:xfrm>
                <a:off x="6720922" y="4622072"/>
                <a:ext cx="1813320" cy="2091240"/>
              </p14:xfrm>
            </p:contentPart>
          </mc:Choice>
          <mc:Fallback>
            <p:pic>
              <p:nvPicPr>
                <p:cNvPr id="680" name="Freihand 679">
                  <a:extLst>
                    <a:ext uri="{FF2B5EF4-FFF2-40B4-BE49-F238E27FC236}">
                      <a16:creationId xmlns:a16="http://schemas.microsoft.com/office/drawing/2014/main" id="{B4A23D9D-EA49-47E7-9596-CBB0DB5E22D8}"/>
                    </a:ext>
                  </a:extLst>
                </p:cNvPr>
                <p:cNvPicPr/>
                <p:nvPr/>
              </p:nvPicPr>
              <p:blipFill>
                <a:blip r:embed="rId1265"/>
                <a:stretch>
                  <a:fillRect/>
                </a:stretch>
              </p:blipFill>
              <p:spPr>
                <a:xfrm>
                  <a:off x="6716602" y="4617752"/>
                  <a:ext cx="1821960" cy="209988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682" name="Freihand 681">
                  <a:extLst>
                    <a:ext uri="{FF2B5EF4-FFF2-40B4-BE49-F238E27FC236}">
                      <a16:creationId xmlns:a16="http://schemas.microsoft.com/office/drawing/2014/main" id="{1A2F01A8-D10B-4AE6-8C21-B2C5E9CF5865}"/>
                    </a:ext>
                  </a:extLst>
                </p14:cNvPr>
                <p14:cNvContentPartPr/>
                <p14:nvPr/>
              </p14:nvContentPartPr>
              <p14:xfrm>
                <a:off x="7425082" y="3891992"/>
                <a:ext cx="897840" cy="668520"/>
              </p14:xfrm>
            </p:contentPart>
          </mc:Choice>
          <mc:Fallback>
            <p:pic>
              <p:nvPicPr>
                <p:cNvPr id="682" name="Freihand 681">
                  <a:extLst>
                    <a:ext uri="{FF2B5EF4-FFF2-40B4-BE49-F238E27FC236}">
                      <a16:creationId xmlns:a16="http://schemas.microsoft.com/office/drawing/2014/main" id="{1A2F01A8-D10B-4AE6-8C21-B2C5E9CF5865}"/>
                    </a:ext>
                  </a:extLst>
                </p:cNvPr>
                <p:cNvPicPr/>
                <p:nvPr/>
              </p:nvPicPr>
              <p:blipFill>
                <a:blip r:embed="rId1267"/>
                <a:stretch>
                  <a:fillRect/>
                </a:stretch>
              </p:blipFill>
              <p:spPr>
                <a:xfrm>
                  <a:off x="7420762" y="3887672"/>
                  <a:ext cx="90648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684" name="Freihand 683">
                  <a:extLst>
                    <a:ext uri="{FF2B5EF4-FFF2-40B4-BE49-F238E27FC236}">
                      <a16:creationId xmlns:a16="http://schemas.microsoft.com/office/drawing/2014/main" id="{BCDAE86A-BFCC-4F05-9315-3CDDE054B175}"/>
                    </a:ext>
                  </a:extLst>
                </p14:cNvPr>
                <p14:cNvContentPartPr/>
                <p14:nvPr/>
              </p14:nvContentPartPr>
              <p14:xfrm>
                <a:off x="8468722" y="3666632"/>
                <a:ext cx="117000" cy="185760"/>
              </p14:xfrm>
            </p:contentPart>
          </mc:Choice>
          <mc:Fallback>
            <p:pic>
              <p:nvPicPr>
                <p:cNvPr id="684" name="Freihand 683">
                  <a:extLst>
                    <a:ext uri="{FF2B5EF4-FFF2-40B4-BE49-F238E27FC236}">
                      <a16:creationId xmlns:a16="http://schemas.microsoft.com/office/drawing/2014/main" id="{BCDAE86A-BFCC-4F05-9315-3CDDE054B175}"/>
                    </a:ext>
                  </a:extLst>
                </p:cNvPr>
                <p:cNvPicPr/>
                <p:nvPr/>
              </p:nvPicPr>
              <p:blipFill>
                <a:blip r:embed="rId1269"/>
                <a:stretch>
                  <a:fillRect/>
                </a:stretch>
              </p:blipFill>
              <p:spPr>
                <a:xfrm>
                  <a:off x="8464402" y="3662312"/>
                  <a:ext cx="125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685" name="Freihand 684">
                  <a:extLst>
                    <a:ext uri="{FF2B5EF4-FFF2-40B4-BE49-F238E27FC236}">
                      <a16:creationId xmlns:a16="http://schemas.microsoft.com/office/drawing/2014/main" id="{FE9493E1-DFD6-4A45-A0E2-11CF41271FB3}"/>
                    </a:ext>
                  </a:extLst>
                </p14:cNvPr>
                <p14:cNvContentPartPr/>
                <p14:nvPr/>
              </p14:nvContentPartPr>
              <p14:xfrm>
                <a:off x="8621362" y="3698672"/>
                <a:ext cx="135000" cy="104760"/>
              </p14:xfrm>
            </p:contentPart>
          </mc:Choice>
          <mc:Fallback>
            <p:pic>
              <p:nvPicPr>
                <p:cNvPr id="685" name="Freihand 684">
                  <a:extLst>
                    <a:ext uri="{FF2B5EF4-FFF2-40B4-BE49-F238E27FC236}">
                      <a16:creationId xmlns:a16="http://schemas.microsoft.com/office/drawing/2014/main" id="{FE9493E1-DFD6-4A45-A0E2-11CF41271FB3}"/>
                    </a:ext>
                  </a:extLst>
                </p:cNvPr>
                <p:cNvPicPr/>
                <p:nvPr/>
              </p:nvPicPr>
              <p:blipFill>
                <a:blip r:embed="rId1271"/>
                <a:stretch>
                  <a:fillRect/>
                </a:stretch>
              </p:blipFill>
              <p:spPr>
                <a:xfrm>
                  <a:off x="8617042" y="3694352"/>
                  <a:ext cx="143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686" name="Freihand 685">
                  <a:extLst>
                    <a:ext uri="{FF2B5EF4-FFF2-40B4-BE49-F238E27FC236}">
                      <a16:creationId xmlns:a16="http://schemas.microsoft.com/office/drawing/2014/main" id="{F343D0FD-A9B4-4E0D-A2E2-562466D6A0CB}"/>
                    </a:ext>
                  </a:extLst>
                </p14:cNvPr>
                <p14:cNvContentPartPr/>
                <p14:nvPr/>
              </p14:nvContentPartPr>
              <p14:xfrm>
                <a:off x="8681842" y="3632792"/>
                <a:ext cx="360" cy="360"/>
              </p14:xfrm>
            </p:contentPart>
          </mc:Choice>
          <mc:Fallback>
            <p:pic>
              <p:nvPicPr>
                <p:cNvPr id="686" name="Freihand 685">
                  <a:extLst>
                    <a:ext uri="{FF2B5EF4-FFF2-40B4-BE49-F238E27FC236}">
                      <a16:creationId xmlns:a16="http://schemas.microsoft.com/office/drawing/2014/main" id="{F343D0FD-A9B4-4E0D-A2E2-562466D6A0CB}"/>
                    </a:ext>
                  </a:extLst>
                </p:cNvPr>
                <p:cNvPicPr/>
                <p:nvPr/>
              </p:nvPicPr>
              <p:blipFill>
                <a:blip r:embed="rId1273"/>
                <a:stretch>
                  <a:fillRect/>
                </a:stretch>
              </p:blipFill>
              <p:spPr>
                <a:xfrm>
                  <a:off x="8677522" y="3628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687" name="Freihand 686">
                  <a:extLst>
                    <a:ext uri="{FF2B5EF4-FFF2-40B4-BE49-F238E27FC236}">
                      <a16:creationId xmlns:a16="http://schemas.microsoft.com/office/drawing/2014/main" id="{60920CD4-8934-4FB0-98EF-4616D5A29412}"/>
                    </a:ext>
                  </a:extLst>
                </p14:cNvPr>
                <p14:cNvContentPartPr/>
                <p14:nvPr/>
              </p14:nvContentPartPr>
              <p14:xfrm>
                <a:off x="8806762" y="3601832"/>
                <a:ext cx="90360" cy="139680"/>
              </p14:xfrm>
            </p:contentPart>
          </mc:Choice>
          <mc:Fallback>
            <p:pic>
              <p:nvPicPr>
                <p:cNvPr id="687" name="Freihand 686">
                  <a:extLst>
                    <a:ext uri="{FF2B5EF4-FFF2-40B4-BE49-F238E27FC236}">
                      <a16:creationId xmlns:a16="http://schemas.microsoft.com/office/drawing/2014/main" id="{60920CD4-8934-4FB0-98EF-4616D5A29412}"/>
                    </a:ext>
                  </a:extLst>
                </p:cNvPr>
                <p:cNvPicPr/>
                <p:nvPr/>
              </p:nvPicPr>
              <p:blipFill>
                <a:blip r:embed="rId1275"/>
                <a:stretch>
                  <a:fillRect/>
                </a:stretch>
              </p:blipFill>
              <p:spPr>
                <a:xfrm>
                  <a:off x="8802442" y="3597512"/>
                  <a:ext cx="99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688" name="Freihand 687">
                  <a:extLst>
                    <a:ext uri="{FF2B5EF4-FFF2-40B4-BE49-F238E27FC236}">
                      <a16:creationId xmlns:a16="http://schemas.microsoft.com/office/drawing/2014/main" id="{1FFED7E6-DFEB-4F5A-9FE5-EA6F33C1DF4F}"/>
                    </a:ext>
                  </a:extLst>
                </p14:cNvPr>
                <p14:cNvContentPartPr/>
                <p14:nvPr/>
              </p14:nvContentPartPr>
              <p14:xfrm>
                <a:off x="8903962" y="3658712"/>
                <a:ext cx="96840" cy="79200"/>
              </p14:xfrm>
            </p:contentPart>
          </mc:Choice>
          <mc:Fallback>
            <p:pic>
              <p:nvPicPr>
                <p:cNvPr id="688" name="Freihand 687">
                  <a:extLst>
                    <a:ext uri="{FF2B5EF4-FFF2-40B4-BE49-F238E27FC236}">
                      <a16:creationId xmlns:a16="http://schemas.microsoft.com/office/drawing/2014/main" id="{1FFED7E6-DFEB-4F5A-9FE5-EA6F33C1DF4F}"/>
                    </a:ext>
                  </a:extLst>
                </p:cNvPr>
                <p:cNvPicPr/>
                <p:nvPr/>
              </p:nvPicPr>
              <p:blipFill>
                <a:blip r:embed="rId1277"/>
                <a:stretch>
                  <a:fillRect/>
                </a:stretch>
              </p:blipFill>
              <p:spPr>
                <a:xfrm>
                  <a:off x="8899642" y="3654392"/>
                  <a:ext cx="105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689" name="Freihand 688">
                  <a:extLst>
                    <a:ext uri="{FF2B5EF4-FFF2-40B4-BE49-F238E27FC236}">
                      <a16:creationId xmlns:a16="http://schemas.microsoft.com/office/drawing/2014/main" id="{8B169EE7-7D56-44D0-AC4F-219623458DF1}"/>
                    </a:ext>
                  </a:extLst>
                </p14:cNvPr>
                <p14:cNvContentPartPr/>
                <p14:nvPr/>
              </p14:nvContentPartPr>
              <p14:xfrm>
                <a:off x="9114562" y="3617672"/>
                <a:ext cx="273240" cy="136800"/>
              </p14:xfrm>
            </p:contentPart>
          </mc:Choice>
          <mc:Fallback>
            <p:pic>
              <p:nvPicPr>
                <p:cNvPr id="689" name="Freihand 688">
                  <a:extLst>
                    <a:ext uri="{FF2B5EF4-FFF2-40B4-BE49-F238E27FC236}">
                      <a16:creationId xmlns:a16="http://schemas.microsoft.com/office/drawing/2014/main" id="{8B169EE7-7D56-44D0-AC4F-219623458DF1}"/>
                    </a:ext>
                  </a:extLst>
                </p:cNvPr>
                <p:cNvPicPr/>
                <p:nvPr/>
              </p:nvPicPr>
              <p:blipFill>
                <a:blip r:embed="rId1279"/>
                <a:stretch>
                  <a:fillRect/>
                </a:stretch>
              </p:blipFill>
              <p:spPr>
                <a:xfrm>
                  <a:off x="9110242" y="3613352"/>
                  <a:ext cx="281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690" name="Freihand 689">
                  <a:extLst>
                    <a:ext uri="{FF2B5EF4-FFF2-40B4-BE49-F238E27FC236}">
                      <a16:creationId xmlns:a16="http://schemas.microsoft.com/office/drawing/2014/main" id="{90A5719A-49F2-49D3-85EF-0B5400A46572}"/>
                    </a:ext>
                  </a:extLst>
                </p14:cNvPr>
                <p14:cNvContentPartPr/>
                <p14:nvPr/>
              </p14:nvContentPartPr>
              <p14:xfrm>
                <a:off x="9359002" y="3602192"/>
                <a:ext cx="360" cy="360"/>
              </p14:xfrm>
            </p:contentPart>
          </mc:Choice>
          <mc:Fallback>
            <p:pic>
              <p:nvPicPr>
                <p:cNvPr id="690" name="Freihand 689">
                  <a:extLst>
                    <a:ext uri="{FF2B5EF4-FFF2-40B4-BE49-F238E27FC236}">
                      <a16:creationId xmlns:a16="http://schemas.microsoft.com/office/drawing/2014/main" id="{90A5719A-49F2-49D3-85EF-0B5400A46572}"/>
                    </a:ext>
                  </a:extLst>
                </p:cNvPr>
                <p:cNvPicPr/>
                <p:nvPr/>
              </p:nvPicPr>
              <p:blipFill>
                <a:blip r:embed="rId1273"/>
                <a:stretch>
                  <a:fillRect/>
                </a:stretch>
              </p:blipFill>
              <p:spPr>
                <a:xfrm>
                  <a:off x="9354682" y="3597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691" name="Freihand 690">
                  <a:extLst>
                    <a:ext uri="{FF2B5EF4-FFF2-40B4-BE49-F238E27FC236}">
                      <a16:creationId xmlns:a16="http://schemas.microsoft.com/office/drawing/2014/main" id="{028E4DA7-E362-437A-8D98-F5333DC15AB2}"/>
                    </a:ext>
                  </a:extLst>
                </p14:cNvPr>
                <p14:cNvContentPartPr/>
                <p14:nvPr/>
              </p14:nvContentPartPr>
              <p14:xfrm>
                <a:off x="9445042" y="3533432"/>
                <a:ext cx="139680" cy="161280"/>
              </p14:xfrm>
            </p:contentPart>
          </mc:Choice>
          <mc:Fallback>
            <p:pic>
              <p:nvPicPr>
                <p:cNvPr id="691" name="Freihand 690">
                  <a:extLst>
                    <a:ext uri="{FF2B5EF4-FFF2-40B4-BE49-F238E27FC236}">
                      <a16:creationId xmlns:a16="http://schemas.microsoft.com/office/drawing/2014/main" id="{028E4DA7-E362-437A-8D98-F5333DC15AB2}"/>
                    </a:ext>
                  </a:extLst>
                </p:cNvPr>
                <p:cNvPicPr/>
                <p:nvPr/>
              </p:nvPicPr>
              <p:blipFill>
                <a:blip r:embed="rId1282"/>
                <a:stretch>
                  <a:fillRect/>
                </a:stretch>
              </p:blipFill>
              <p:spPr>
                <a:xfrm>
                  <a:off x="9440722" y="3529112"/>
                  <a:ext cx="148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692" name="Freihand 691">
                  <a:extLst>
                    <a:ext uri="{FF2B5EF4-FFF2-40B4-BE49-F238E27FC236}">
                      <a16:creationId xmlns:a16="http://schemas.microsoft.com/office/drawing/2014/main" id="{70B73F90-161A-4C1B-8BF1-BC8BAF4CD20B}"/>
                    </a:ext>
                  </a:extLst>
                </p14:cNvPr>
                <p14:cNvContentPartPr/>
                <p14:nvPr/>
              </p14:nvContentPartPr>
              <p14:xfrm>
                <a:off x="9616762" y="3589952"/>
                <a:ext cx="218160" cy="80640"/>
              </p14:xfrm>
            </p:contentPart>
          </mc:Choice>
          <mc:Fallback>
            <p:pic>
              <p:nvPicPr>
                <p:cNvPr id="692" name="Freihand 691">
                  <a:extLst>
                    <a:ext uri="{FF2B5EF4-FFF2-40B4-BE49-F238E27FC236}">
                      <a16:creationId xmlns:a16="http://schemas.microsoft.com/office/drawing/2014/main" id="{70B73F90-161A-4C1B-8BF1-BC8BAF4CD20B}"/>
                    </a:ext>
                  </a:extLst>
                </p:cNvPr>
                <p:cNvPicPr/>
                <p:nvPr/>
              </p:nvPicPr>
              <p:blipFill>
                <a:blip r:embed="rId1284"/>
                <a:stretch>
                  <a:fillRect/>
                </a:stretch>
              </p:blipFill>
              <p:spPr>
                <a:xfrm>
                  <a:off x="9612442" y="3585632"/>
                  <a:ext cx="226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693" name="Freihand 692">
                  <a:extLst>
                    <a:ext uri="{FF2B5EF4-FFF2-40B4-BE49-F238E27FC236}">
                      <a16:creationId xmlns:a16="http://schemas.microsoft.com/office/drawing/2014/main" id="{73F7101B-0D84-4ABD-B1BB-0B284BC9F522}"/>
                    </a:ext>
                  </a:extLst>
                </p14:cNvPr>
                <p14:cNvContentPartPr/>
                <p14:nvPr/>
              </p14:nvContentPartPr>
              <p14:xfrm>
                <a:off x="10017802" y="3562952"/>
                <a:ext cx="159840" cy="91440"/>
              </p14:xfrm>
            </p:contentPart>
          </mc:Choice>
          <mc:Fallback>
            <p:pic>
              <p:nvPicPr>
                <p:cNvPr id="693" name="Freihand 692">
                  <a:extLst>
                    <a:ext uri="{FF2B5EF4-FFF2-40B4-BE49-F238E27FC236}">
                      <a16:creationId xmlns:a16="http://schemas.microsoft.com/office/drawing/2014/main" id="{73F7101B-0D84-4ABD-B1BB-0B284BC9F522}"/>
                    </a:ext>
                  </a:extLst>
                </p:cNvPr>
                <p:cNvPicPr/>
                <p:nvPr/>
              </p:nvPicPr>
              <p:blipFill>
                <a:blip r:embed="rId1286"/>
                <a:stretch>
                  <a:fillRect/>
                </a:stretch>
              </p:blipFill>
              <p:spPr>
                <a:xfrm>
                  <a:off x="10013482" y="3558632"/>
                  <a:ext cx="168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694" name="Freihand 693">
                  <a:extLst>
                    <a:ext uri="{FF2B5EF4-FFF2-40B4-BE49-F238E27FC236}">
                      <a16:creationId xmlns:a16="http://schemas.microsoft.com/office/drawing/2014/main" id="{45B9903E-A030-4FA2-8F6B-87A4FD239683}"/>
                    </a:ext>
                  </a:extLst>
                </p14:cNvPr>
                <p14:cNvContentPartPr/>
                <p14:nvPr/>
              </p14:nvContentPartPr>
              <p14:xfrm>
                <a:off x="10192762" y="3558632"/>
                <a:ext cx="77400" cy="74160"/>
              </p14:xfrm>
            </p:contentPart>
          </mc:Choice>
          <mc:Fallback>
            <p:pic>
              <p:nvPicPr>
                <p:cNvPr id="694" name="Freihand 693">
                  <a:extLst>
                    <a:ext uri="{FF2B5EF4-FFF2-40B4-BE49-F238E27FC236}">
                      <a16:creationId xmlns:a16="http://schemas.microsoft.com/office/drawing/2014/main" id="{45B9903E-A030-4FA2-8F6B-87A4FD239683}"/>
                    </a:ext>
                  </a:extLst>
                </p:cNvPr>
                <p:cNvPicPr/>
                <p:nvPr/>
              </p:nvPicPr>
              <p:blipFill>
                <a:blip r:embed="rId1288"/>
                <a:stretch>
                  <a:fillRect/>
                </a:stretch>
              </p:blipFill>
              <p:spPr>
                <a:xfrm>
                  <a:off x="10188442" y="3554312"/>
                  <a:ext cx="86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695" name="Freihand 694">
                  <a:extLst>
                    <a:ext uri="{FF2B5EF4-FFF2-40B4-BE49-F238E27FC236}">
                      <a16:creationId xmlns:a16="http://schemas.microsoft.com/office/drawing/2014/main" id="{115E4D41-CB08-4A0F-9A9A-22BE7A4D6260}"/>
                    </a:ext>
                  </a:extLst>
                </p14:cNvPr>
                <p14:cNvContentPartPr/>
                <p14:nvPr/>
              </p14:nvContentPartPr>
              <p14:xfrm>
                <a:off x="10334602" y="3442712"/>
                <a:ext cx="269640" cy="178920"/>
              </p14:xfrm>
            </p:contentPart>
          </mc:Choice>
          <mc:Fallback>
            <p:pic>
              <p:nvPicPr>
                <p:cNvPr id="695" name="Freihand 694">
                  <a:extLst>
                    <a:ext uri="{FF2B5EF4-FFF2-40B4-BE49-F238E27FC236}">
                      <a16:creationId xmlns:a16="http://schemas.microsoft.com/office/drawing/2014/main" id="{115E4D41-CB08-4A0F-9A9A-22BE7A4D6260}"/>
                    </a:ext>
                  </a:extLst>
                </p:cNvPr>
                <p:cNvPicPr/>
                <p:nvPr/>
              </p:nvPicPr>
              <p:blipFill>
                <a:blip r:embed="rId1290"/>
                <a:stretch>
                  <a:fillRect/>
                </a:stretch>
              </p:blipFill>
              <p:spPr>
                <a:xfrm>
                  <a:off x="10330282" y="3438392"/>
                  <a:ext cx="278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696" name="Freihand 695">
                  <a:extLst>
                    <a:ext uri="{FF2B5EF4-FFF2-40B4-BE49-F238E27FC236}">
                      <a16:creationId xmlns:a16="http://schemas.microsoft.com/office/drawing/2014/main" id="{6B433821-921F-4628-8562-07C718049D6B}"/>
                    </a:ext>
                  </a:extLst>
                </p14:cNvPr>
                <p14:cNvContentPartPr/>
                <p14:nvPr/>
              </p14:nvContentPartPr>
              <p14:xfrm>
                <a:off x="10648882" y="3391232"/>
                <a:ext cx="121320" cy="159120"/>
              </p14:xfrm>
            </p:contentPart>
          </mc:Choice>
          <mc:Fallback>
            <p:pic>
              <p:nvPicPr>
                <p:cNvPr id="696" name="Freihand 695">
                  <a:extLst>
                    <a:ext uri="{FF2B5EF4-FFF2-40B4-BE49-F238E27FC236}">
                      <a16:creationId xmlns:a16="http://schemas.microsoft.com/office/drawing/2014/main" id="{6B433821-921F-4628-8562-07C718049D6B}"/>
                    </a:ext>
                  </a:extLst>
                </p:cNvPr>
                <p:cNvPicPr/>
                <p:nvPr/>
              </p:nvPicPr>
              <p:blipFill>
                <a:blip r:embed="rId1292"/>
                <a:stretch>
                  <a:fillRect/>
                </a:stretch>
              </p:blipFill>
              <p:spPr>
                <a:xfrm>
                  <a:off x="10644562" y="3386912"/>
                  <a:ext cx="129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697" name="Freihand 696">
                  <a:extLst>
                    <a:ext uri="{FF2B5EF4-FFF2-40B4-BE49-F238E27FC236}">
                      <a16:creationId xmlns:a16="http://schemas.microsoft.com/office/drawing/2014/main" id="{9EC01498-B8A1-4785-921A-4AE58BF84F74}"/>
                    </a:ext>
                  </a:extLst>
                </p14:cNvPr>
                <p14:cNvContentPartPr/>
                <p14:nvPr/>
              </p14:nvContentPartPr>
              <p14:xfrm>
                <a:off x="10915282" y="3412472"/>
                <a:ext cx="299160" cy="300600"/>
              </p14:xfrm>
            </p:contentPart>
          </mc:Choice>
          <mc:Fallback>
            <p:pic>
              <p:nvPicPr>
                <p:cNvPr id="697" name="Freihand 696">
                  <a:extLst>
                    <a:ext uri="{FF2B5EF4-FFF2-40B4-BE49-F238E27FC236}">
                      <a16:creationId xmlns:a16="http://schemas.microsoft.com/office/drawing/2014/main" id="{9EC01498-B8A1-4785-921A-4AE58BF84F74}"/>
                    </a:ext>
                  </a:extLst>
                </p:cNvPr>
                <p:cNvPicPr/>
                <p:nvPr/>
              </p:nvPicPr>
              <p:blipFill>
                <a:blip r:embed="rId1294"/>
                <a:stretch>
                  <a:fillRect/>
                </a:stretch>
              </p:blipFill>
              <p:spPr>
                <a:xfrm>
                  <a:off x="10910962" y="3408152"/>
                  <a:ext cx="3078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698" name="Freihand 697">
                  <a:extLst>
                    <a:ext uri="{FF2B5EF4-FFF2-40B4-BE49-F238E27FC236}">
                      <a16:creationId xmlns:a16="http://schemas.microsoft.com/office/drawing/2014/main" id="{62418C4C-9A1A-4485-A7A7-612B9ED57489}"/>
                    </a:ext>
                  </a:extLst>
                </p14:cNvPr>
                <p14:cNvContentPartPr/>
                <p14:nvPr/>
              </p14:nvContentPartPr>
              <p14:xfrm>
                <a:off x="11194642" y="3400592"/>
                <a:ext cx="10080" cy="37440"/>
              </p14:xfrm>
            </p:contentPart>
          </mc:Choice>
          <mc:Fallback>
            <p:pic>
              <p:nvPicPr>
                <p:cNvPr id="698" name="Freihand 697">
                  <a:extLst>
                    <a:ext uri="{FF2B5EF4-FFF2-40B4-BE49-F238E27FC236}">
                      <a16:creationId xmlns:a16="http://schemas.microsoft.com/office/drawing/2014/main" id="{62418C4C-9A1A-4485-A7A7-612B9ED57489}"/>
                    </a:ext>
                  </a:extLst>
                </p:cNvPr>
                <p:cNvPicPr/>
                <p:nvPr/>
              </p:nvPicPr>
              <p:blipFill>
                <a:blip r:embed="rId1296"/>
                <a:stretch>
                  <a:fillRect/>
                </a:stretch>
              </p:blipFill>
              <p:spPr>
                <a:xfrm>
                  <a:off x="11190322" y="3396272"/>
                  <a:ext cx="18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699" name="Freihand 698">
                  <a:extLst>
                    <a:ext uri="{FF2B5EF4-FFF2-40B4-BE49-F238E27FC236}">
                      <a16:creationId xmlns:a16="http://schemas.microsoft.com/office/drawing/2014/main" id="{0BFF0A78-1A7E-40AD-A5BA-A3CA33A5B94E}"/>
                    </a:ext>
                  </a:extLst>
                </p14:cNvPr>
                <p14:cNvContentPartPr/>
                <p14:nvPr/>
              </p14:nvContentPartPr>
              <p14:xfrm>
                <a:off x="11256922" y="3335792"/>
                <a:ext cx="162360" cy="178200"/>
              </p14:xfrm>
            </p:contentPart>
          </mc:Choice>
          <mc:Fallback>
            <p:pic>
              <p:nvPicPr>
                <p:cNvPr id="699" name="Freihand 698">
                  <a:extLst>
                    <a:ext uri="{FF2B5EF4-FFF2-40B4-BE49-F238E27FC236}">
                      <a16:creationId xmlns:a16="http://schemas.microsoft.com/office/drawing/2014/main" id="{0BFF0A78-1A7E-40AD-A5BA-A3CA33A5B94E}"/>
                    </a:ext>
                  </a:extLst>
                </p:cNvPr>
                <p:cNvPicPr/>
                <p:nvPr/>
              </p:nvPicPr>
              <p:blipFill>
                <a:blip r:embed="rId1298"/>
                <a:stretch>
                  <a:fillRect/>
                </a:stretch>
              </p:blipFill>
              <p:spPr>
                <a:xfrm>
                  <a:off x="11252602" y="3331472"/>
                  <a:ext cx="171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702" name="Freihand 701">
                  <a:extLst>
                    <a:ext uri="{FF2B5EF4-FFF2-40B4-BE49-F238E27FC236}">
                      <a16:creationId xmlns:a16="http://schemas.microsoft.com/office/drawing/2014/main" id="{A4D24E63-9479-406D-BDC1-7F3749B71248}"/>
                    </a:ext>
                  </a:extLst>
                </p14:cNvPr>
                <p14:cNvContentPartPr/>
                <p14:nvPr/>
              </p14:nvContentPartPr>
              <p14:xfrm>
                <a:off x="8991082" y="3877592"/>
                <a:ext cx="259560" cy="235800"/>
              </p14:xfrm>
            </p:contentPart>
          </mc:Choice>
          <mc:Fallback>
            <p:pic>
              <p:nvPicPr>
                <p:cNvPr id="702" name="Freihand 701">
                  <a:extLst>
                    <a:ext uri="{FF2B5EF4-FFF2-40B4-BE49-F238E27FC236}">
                      <a16:creationId xmlns:a16="http://schemas.microsoft.com/office/drawing/2014/main" id="{A4D24E63-9479-406D-BDC1-7F3749B71248}"/>
                    </a:ext>
                  </a:extLst>
                </p:cNvPr>
                <p:cNvPicPr/>
                <p:nvPr/>
              </p:nvPicPr>
              <p:blipFill>
                <a:blip r:embed="rId1300"/>
                <a:stretch>
                  <a:fillRect/>
                </a:stretch>
              </p:blipFill>
              <p:spPr>
                <a:xfrm>
                  <a:off x="8986762" y="3873272"/>
                  <a:ext cx="268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703" name="Freihand 702">
                  <a:extLst>
                    <a:ext uri="{FF2B5EF4-FFF2-40B4-BE49-F238E27FC236}">
                      <a16:creationId xmlns:a16="http://schemas.microsoft.com/office/drawing/2014/main" id="{9F24B036-E537-46A9-B6DB-E4F1C9054347}"/>
                    </a:ext>
                  </a:extLst>
                </p14:cNvPr>
                <p14:cNvContentPartPr/>
                <p14:nvPr/>
              </p14:nvContentPartPr>
              <p14:xfrm>
                <a:off x="9118882" y="3852392"/>
                <a:ext cx="67320" cy="10800"/>
              </p14:xfrm>
            </p:contentPart>
          </mc:Choice>
          <mc:Fallback>
            <p:pic>
              <p:nvPicPr>
                <p:cNvPr id="703" name="Freihand 702">
                  <a:extLst>
                    <a:ext uri="{FF2B5EF4-FFF2-40B4-BE49-F238E27FC236}">
                      <a16:creationId xmlns:a16="http://schemas.microsoft.com/office/drawing/2014/main" id="{9F24B036-E537-46A9-B6DB-E4F1C9054347}"/>
                    </a:ext>
                  </a:extLst>
                </p:cNvPr>
                <p:cNvPicPr/>
                <p:nvPr/>
              </p:nvPicPr>
              <p:blipFill>
                <a:blip r:embed="rId1302"/>
                <a:stretch>
                  <a:fillRect/>
                </a:stretch>
              </p:blipFill>
              <p:spPr>
                <a:xfrm>
                  <a:off x="9114562" y="3848072"/>
                  <a:ext cx="75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704" name="Freihand 703">
                  <a:extLst>
                    <a:ext uri="{FF2B5EF4-FFF2-40B4-BE49-F238E27FC236}">
                      <a16:creationId xmlns:a16="http://schemas.microsoft.com/office/drawing/2014/main" id="{5EBC7C14-A0DD-4837-85B3-809639A53767}"/>
                    </a:ext>
                  </a:extLst>
                </p14:cNvPr>
                <p14:cNvContentPartPr/>
                <p14:nvPr/>
              </p14:nvContentPartPr>
              <p14:xfrm>
                <a:off x="9453322" y="3821792"/>
                <a:ext cx="211320" cy="147960"/>
              </p14:xfrm>
            </p:contentPart>
          </mc:Choice>
          <mc:Fallback>
            <p:pic>
              <p:nvPicPr>
                <p:cNvPr id="704" name="Freihand 703">
                  <a:extLst>
                    <a:ext uri="{FF2B5EF4-FFF2-40B4-BE49-F238E27FC236}">
                      <a16:creationId xmlns:a16="http://schemas.microsoft.com/office/drawing/2014/main" id="{5EBC7C14-A0DD-4837-85B3-809639A53767}"/>
                    </a:ext>
                  </a:extLst>
                </p:cNvPr>
                <p:cNvPicPr/>
                <p:nvPr/>
              </p:nvPicPr>
              <p:blipFill>
                <a:blip r:embed="rId1304"/>
                <a:stretch>
                  <a:fillRect/>
                </a:stretch>
              </p:blipFill>
              <p:spPr>
                <a:xfrm>
                  <a:off x="9449002" y="3817472"/>
                  <a:ext cx="219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705" name="Freihand 704">
                  <a:extLst>
                    <a:ext uri="{FF2B5EF4-FFF2-40B4-BE49-F238E27FC236}">
                      <a16:creationId xmlns:a16="http://schemas.microsoft.com/office/drawing/2014/main" id="{07FE92EC-68F4-4AE7-B06B-7D87F25DDDCC}"/>
                    </a:ext>
                  </a:extLst>
                </p14:cNvPr>
                <p14:cNvContentPartPr/>
                <p14:nvPr/>
              </p14:nvContentPartPr>
              <p14:xfrm>
                <a:off x="9708922" y="3760232"/>
                <a:ext cx="300600" cy="198000"/>
              </p14:xfrm>
            </p:contentPart>
          </mc:Choice>
          <mc:Fallback>
            <p:pic>
              <p:nvPicPr>
                <p:cNvPr id="705" name="Freihand 704">
                  <a:extLst>
                    <a:ext uri="{FF2B5EF4-FFF2-40B4-BE49-F238E27FC236}">
                      <a16:creationId xmlns:a16="http://schemas.microsoft.com/office/drawing/2014/main" id="{07FE92EC-68F4-4AE7-B06B-7D87F25DDDCC}"/>
                    </a:ext>
                  </a:extLst>
                </p:cNvPr>
                <p:cNvPicPr/>
                <p:nvPr/>
              </p:nvPicPr>
              <p:blipFill>
                <a:blip r:embed="rId1306"/>
                <a:stretch>
                  <a:fillRect/>
                </a:stretch>
              </p:blipFill>
              <p:spPr>
                <a:xfrm>
                  <a:off x="9704602" y="3755912"/>
                  <a:ext cx="309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706" name="Freihand 705">
                  <a:extLst>
                    <a:ext uri="{FF2B5EF4-FFF2-40B4-BE49-F238E27FC236}">
                      <a16:creationId xmlns:a16="http://schemas.microsoft.com/office/drawing/2014/main" id="{C65D061E-B69F-46C4-8EF7-3966D226761E}"/>
                    </a:ext>
                  </a:extLst>
                </p14:cNvPr>
                <p14:cNvContentPartPr/>
                <p14:nvPr/>
              </p14:nvContentPartPr>
              <p14:xfrm>
                <a:off x="10237402" y="3786512"/>
                <a:ext cx="174960" cy="142200"/>
              </p14:xfrm>
            </p:contentPart>
          </mc:Choice>
          <mc:Fallback>
            <p:pic>
              <p:nvPicPr>
                <p:cNvPr id="706" name="Freihand 705">
                  <a:extLst>
                    <a:ext uri="{FF2B5EF4-FFF2-40B4-BE49-F238E27FC236}">
                      <a16:creationId xmlns:a16="http://schemas.microsoft.com/office/drawing/2014/main" id="{C65D061E-B69F-46C4-8EF7-3966D226761E}"/>
                    </a:ext>
                  </a:extLst>
                </p:cNvPr>
                <p:cNvPicPr/>
                <p:nvPr/>
              </p:nvPicPr>
              <p:blipFill>
                <a:blip r:embed="rId1308"/>
                <a:stretch>
                  <a:fillRect/>
                </a:stretch>
              </p:blipFill>
              <p:spPr>
                <a:xfrm>
                  <a:off x="10233082" y="3782192"/>
                  <a:ext cx="183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707" name="Freihand 706">
                  <a:extLst>
                    <a:ext uri="{FF2B5EF4-FFF2-40B4-BE49-F238E27FC236}">
                      <a16:creationId xmlns:a16="http://schemas.microsoft.com/office/drawing/2014/main" id="{73CA9915-24D8-4D0E-8F50-1369F2DAEF30}"/>
                    </a:ext>
                  </a:extLst>
                </p14:cNvPr>
                <p14:cNvContentPartPr/>
                <p14:nvPr/>
              </p14:nvContentPartPr>
              <p14:xfrm>
                <a:off x="10512802" y="3717032"/>
                <a:ext cx="143640" cy="149400"/>
              </p14:xfrm>
            </p:contentPart>
          </mc:Choice>
          <mc:Fallback>
            <p:pic>
              <p:nvPicPr>
                <p:cNvPr id="707" name="Freihand 706">
                  <a:extLst>
                    <a:ext uri="{FF2B5EF4-FFF2-40B4-BE49-F238E27FC236}">
                      <a16:creationId xmlns:a16="http://schemas.microsoft.com/office/drawing/2014/main" id="{73CA9915-24D8-4D0E-8F50-1369F2DAEF30}"/>
                    </a:ext>
                  </a:extLst>
                </p:cNvPr>
                <p:cNvPicPr/>
                <p:nvPr/>
              </p:nvPicPr>
              <p:blipFill>
                <a:blip r:embed="rId1310"/>
                <a:stretch>
                  <a:fillRect/>
                </a:stretch>
              </p:blipFill>
              <p:spPr>
                <a:xfrm>
                  <a:off x="10508482" y="3712712"/>
                  <a:ext cx="152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708" name="Freihand 707">
                  <a:extLst>
                    <a:ext uri="{FF2B5EF4-FFF2-40B4-BE49-F238E27FC236}">
                      <a16:creationId xmlns:a16="http://schemas.microsoft.com/office/drawing/2014/main" id="{527F0B54-999C-4BD3-BE2B-7B6DBD920C33}"/>
                    </a:ext>
                  </a:extLst>
                </p14:cNvPr>
                <p14:cNvContentPartPr/>
                <p14:nvPr/>
              </p14:nvContentPartPr>
              <p14:xfrm>
                <a:off x="10678402" y="3720272"/>
                <a:ext cx="89640" cy="147600"/>
              </p14:xfrm>
            </p:contentPart>
          </mc:Choice>
          <mc:Fallback>
            <p:pic>
              <p:nvPicPr>
                <p:cNvPr id="708" name="Freihand 707">
                  <a:extLst>
                    <a:ext uri="{FF2B5EF4-FFF2-40B4-BE49-F238E27FC236}">
                      <a16:creationId xmlns:a16="http://schemas.microsoft.com/office/drawing/2014/main" id="{527F0B54-999C-4BD3-BE2B-7B6DBD920C33}"/>
                    </a:ext>
                  </a:extLst>
                </p:cNvPr>
                <p:cNvPicPr/>
                <p:nvPr/>
              </p:nvPicPr>
              <p:blipFill>
                <a:blip r:embed="rId1312"/>
                <a:stretch>
                  <a:fillRect/>
                </a:stretch>
              </p:blipFill>
              <p:spPr>
                <a:xfrm>
                  <a:off x="10674082" y="3715952"/>
                  <a:ext cx="98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709" name="Freihand 708">
                  <a:extLst>
                    <a:ext uri="{FF2B5EF4-FFF2-40B4-BE49-F238E27FC236}">
                      <a16:creationId xmlns:a16="http://schemas.microsoft.com/office/drawing/2014/main" id="{9D6AA2E8-5D01-4EE7-AF3F-58C285B72213}"/>
                    </a:ext>
                  </a:extLst>
                </p14:cNvPr>
                <p14:cNvContentPartPr/>
                <p14:nvPr/>
              </p14:nvContentPartPr>
              <p14:xfrm>
                <a:off x="10862722" y="3674192"/>
                <a:ext cx="31680" cy="148680"/>
              </p14:xfrm>
            </p:contentPart>
          </mc:Choice>
          <mc:Fallback>
            <p:pic>
              <p:nvPicPr>
                <p:cNvPr id="709" name="Freihand 708">
                  <a:extLst>
                    <a:ext uri="{FF2B5EF4-FFF2-40B4-BE49-F238E27FC236}">
                      <a16:creationId xmlns:a16="http://schemas.microsoft.com/office/drawing/2014/main" id="{9D6AA2E8-5D01-4EE7-AF3F-58C285B72213}"/>
                    </a:ext>
                  </a:extLst>
                </p:cNvPr>
                <p:cNvPicPr/>
                <p:nvPr/>
              </p:nvPicPr>
              <p:blipFill>
                <a:blip r:embed="rId1314"/>
                <a:stretch>
                  <a:fillRect/>
                </a:stretch>
              </p:blipFill>
              <p:spPr>
                <a:xfrm>
                  <a:off x="10858402" y="3669872"/>
                  <a:ext cx="40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710" name="Freihand 709">
                  <a:extLst>
                    <a:ext uri="{FF2B5EF4-FFF2-40B4-BE49-F238E27FC236}">
                      <a16:creationId xmlns:a16="http://schemas.microsoft.com/office/drawing/2014/main" id="{D0672DFA-ACA5-4730-9902-DE166A04E2AC}"/>
                    </a:ext>
                  </a:extLst>
                </p14:cNvPr>
                <p14:cNvContentPartPr/>
                <p14:nvPr/>
              </p14:nvContentPartPr>
              <p14:xfrm>
                <a:off x="10778122" y="3627392"/>
                <a:ext cx="89640" cy="107280"/>
              </p14:xfrm>
            </p:contentPart>
          </mc:Choice>
          <mc:Fallback>
            <p:pic>
              <p:nvPicPr>
                <p:cNvPr id="710" name="Freihand 709">
                  <a:extLst>
                    <a:ext uri="{FF2B5EF4-FFF2-40B4-BE49-F238E27FC236}">
                      <a16:creationId xmlns:a16="http://schemas.microsoft.com/office/drawing/2014/main" id="{D0672DFA-ACA5-4730-9902-DE166A04E2AC}"/>
                    </a:ext>
                  </a:extLst>
                </p:cNvPr>
                <p:cNvPicPr/>
                <p:nvPr/>
              </p:nvPicPr>
              <p:blipFill>
                <a:blip r:embed="rId1316"/>
                <a:stretch>
                  <a:fillRect/>
                </a:stretch>
              </p:blipFill>
              <p:spPr>
                <a:xfrm>
                  <a:off x="10773802" y="3623072"/>
                  <a:ext cx="98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711" name="Freihand 710">
                  <a:extLst>
                    <a:ext uri="{FF2B5EF4-FFF2-40B4-BE49-F238E27FC236}">
                      <a16:creationId xmlns:a16="http://schemas.microsoft.com/office/drawing/2014/main" id="{0CD53C1F-2AB5-46C2-BA0E-C94B4AFA294E}"/>
                    </a:ext>
                  </a:extLst>
                </p14:cNvPr>
                <p14:cNvContentPartPr/>
                <p14:nvPr/>
              </p14:nvContentPartPr>
              <p14:xfrm>
                <a:off x="10911682" y="3725312"/>
                <a:ext cx="81360" cy="87840"/>
              </p14:xfrm>
            </p:contentPart>
          </mc:Choice>
          <mc:Fallback>
            <p:pic>
              <p:nvPicPr>
                <p:cNvPr id="711" name="Freihand 710">
                  <a:extLst>
                    <a:ext uri="{FF2B5EF4-FFF2-40B4-BE49-F238E27FC236}">
                      <a16:creationId xmlns:a16="http://schemas.microsoft.com/office/drawing/2014/main" id="{0CD53C1F-2AB5-46C2-BA0E-C94B4AFA294E}"/>
                    </a:ext>
                  </a:extLst>
                </p:cNvPr>
                <p:cNvPicPr/>
                <p:nvPr/>
              </p:nvPicPr>
              <p:blipFill>
                <a:blip r:embed="rId1318"/>
                <a:stretch>
                  <a:fillRect/>
                </a:stretch>
              </p:blipFill>
              <p:spPr>
                <a:xfrm>
                  <a:off x="10907362" y="3720992"/>
                  <a:ext cx="90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712" name="Freihand 711">
                  <a:extLst>
                    <a:ext uri="{FF2B5EF4-FFF2-40B4-BE49-F238E27FC236}">
                      <a16:creationId xmlns:a16="http://schemas.microsoft.com/office/drawing/2014/main" id="{7DE29CC3-5BB3-4669-B587-4FF4B53C0B04}"/>
                    </a:ext>
                  </a:extLst>
                </p14:cNvPr>
                <p14:cNvContentPartPr/>
                <p14:nvPr/>
              </p14:nvContentPartPr>
              <p14:xfrm>
                <a:off x="10468522" y="3834392"/>
                <a:ext cx="671040" cy="209160"/>
              </p14:xfrm>
            </p:contentPart>
          </mc:Choice>
          <mc:Fallback>
            <p:pic>
              <p:nvPicPr>
                <p:cNvPr id="712" name="Freihand 711">
                  <a:extLst>
                    <a:ext uri="{FF2B5EF4-FFF2-40B4-BE49-F238E27FC236}">
                      <a16:creationId xmlns:a16="http://schemas.microsoft.com/office/drawing/2014/main" id="{7DE29CC3-5BB3-4669-B587-4FF4B53C0B04}"/>
                    </a:ext>
                  </a:extLst>
                </p:cNvPr>
                <p:cNvPicPr/>
                <p:nvPr/>
              </p:nvPicPr>
              <p:blipFill>
                <a:blip r:embed="rId1320"/>
                <a:stretch>
                  <a:fillRect/>
                </a:stretch>
              </p:blipFill>
              <p:spPr>
                <a:xfrm>
                  <a:off x="10464202" y="3830072"/>
                  <a:ext cx="679680" cy="21780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mc:AlternateContent xmlns:mc="http://schemas.openxmlformats.org/markup-compatibility/2006">
        <mc:Choice xmlns:p14="http://schemas.microsoft.com/office/powerpoint/2010/main" Requires="p14">
          <p:contentPart p14:bwMode="auto" r:id="rId4">
            <p14:nvContentPartPr>
              <p14:cNvPr id="51" name="Freihand 50">
                <a:extLst>
                  <a:ext uri="{FF2B5EF4-FFF2-40B4-BE49-F238E27FC236}">
                    <a16:creationId xmlns:a16="http://schemas.microsoft.com/office/drawing/2014/main" id="{1F2C3709-8F02-4091-8921-FA4586293FD1}"/>
                  </a:ext>
                </a:extLst>
              </p14:cNvPr>
              <p14:cNvContentPartPr/>
              <p14:nvPr/>
            </p14:nvContentPartPr>
            <p14:xfrm>
              <a:off x="6339322" y="1980392"/>
              <a:ext cx="363240" cy="677880"/>
            </p14:xfrm>
          </p:contentPart>
        </mc:Choice>
        <mc:Fallback>
          <p:pic>
            <p:nvPicPr>
              <p:cNvPr id="51" name="Freihand 50">
                <a:extLst>
                  <a:ext uri="{FF2B5EF4-FFF2-40B4-BE49-F238E27FC236}">
                    <a16:creationId xmlns:a16="http://schemas.microsoft.com/office/drawing/2014/main" id="{1F2C3709-8F02-4091-8921-FA4586293FD1}"/>
                  </a:ext>
                </a:extLst>
              </p:cNvPr>
              <p:cNvPicPr/>
              <p:nvPr/>
            </p:nvPicPr>
            <p:blipFill>
              <a:blip r:embed="rId5"/>
              <a:stretch>
                <a:fillRect/>
              </a:stretch>
            </p:blipFill>
            <p:spPr>
              <a:xfrm>
                <a:off x="6335002" y="1976072"/>
                <a:ext cx="371880" cy="68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6" name="Freihand 55">
                <a:extLst>
                  <a:ext uri="{FF2B5EF4-FFF2-40B4-BE49-F238E27FC236}">
                    <a16:creationId xmlns:a16="http://schemas.microsoft.com/office/drawing/2014/main" id="{4AC3E1F2-DFA3-464F-9615-496AE0CD777B}"/>
                  </a:ext>
                </a:extLst>
              </p14:cNvPr>
              <p14:cNvContentPartPr/>
              <p14:nvPr/>
            </p14:nvContentPartPr>
            <p14:xfrm>
              <a:off x="2029042" y="2227712"/>
              <a:ext cx="295200" cy="501120"/>
            </p14:xfrm>
          </p:contentPart>
        </mc:Choice>
        <mc:Fallback>
          <p:pic>
            <p:nvPicPr>
              <p:cNvPr id="56" name="Freihand 55">
                <a:extLst>
                  <a:ext uri="{FF2B5EF4-FFF2-40B4-BE49-F238E27FC236}">
                    <a16:creationId xmlns:a16="http://schemas.microsoft.com/office/drawing/2014/main" id="{4AC3E1F2-DFA3-464F-9615-496AE0CD777B}"/>
                  </a:ext>
                </a:extLst>
              </p:cNvPr>
              <p:cNvPicPr/>
              <p:nvPr/>
            </p:nvPicPr>
            <p:blipFill>
              <a:blip r:embed="rId7"/>
              <a:stretch>
                <a:fillRect/>
              </a:stretch>
            </p:blipFill>
            <p:spPr>
              <a:xfrm>
                <a:off x="2024722" y="2223392"/>
                <a:ext cx="303840" cy="509760"/>
              </a:xfrm>
              <a:prstGeom prst="rect">
                <a:avLst/>
              </a:prstGeom>
            </p:spPr>
          </p:pic>
        </mc:Fallback>
      </mc:AlternateContent>
      <p:grpSp>
        <p:nvGrpSpPr>
          <p:cNvPr id="88" name="Gruppieren 87">
            <a:extLst>
              <a:ext uri="{FF2B5EF4-FFF2-40B4-BE49-F238E27FC236}">
                <a16:creationId xmlns:a16="http://schemas.microsoft.com/office/drawing/2014/main" id="{90133C5D-2FC4-4E9A-91CF-1D012AC93645}"/>
              </a:ext>
            </a:extLst>
          </p:cNvPr>
          <p:cNvGrpSpPr/>
          <p:nvPr/>
        </p:nvGrpSpPr>
        <p:grpSpPr>
          <a:xfrm>
            <a:off x="2161162" y="645512"/>
            <a:ext cx="3692520" cy="2120760"/>
            <a:chOff x="2161162" y="645512"/>
            <a:chExt cx="3692520" cy="2120760"/>
          </a:xfrm>
        </p:grpSpPr>
        <mc:AlternateContent xmlns:mc="http://schemas.openxmlformats.org/markup-compatibility/2006">
          <mc:Choice xmlns:p14="http://schemas.microsoft.com/office/powerpoint/2010/main" Requires="p14">
            <p:contentPart p14:bwMode="auto" r:id="rId8">
              <p14:nvContentPartPr>
                <p14:cNvPr id="52" name="Freihand 51">
                  <a:extLst>
                    <a:ext uri="{FF2B5EF4-FFF2-40B4-BE49-F238E27FC236}">
                      <a16:creationId xmlns:a16="http://schemas.microsoft.com/office/drawing/2014/main" id="{FC1311B8-0657-4F0D-9C75-A5CF5F9BEA51}"/>
                    </a:ext>
                  </a:extLst>
                </p14:cNvPr>
                <p14:cNvContentPartPr/>
                <p14:nvPr/>
              </p14:nvContentPartPr>
              <p14:xfrm>
                <a:off x="5534002" y="1994792"/>
                <a:ext cx="319680" cy="771480"/>
              </p14:xfrm>
            </p:contentPart>
          </mc:Choice>
          <mc:Fallback>
            <p:pic>
              <p:nvPicPr>
                <p:cNvPr id="52" name="Freihand 51">
                  <a:extLst>
                    <a:ext uri="{FF2B5EF4-FFF2-40B4-BE49-F238E27FC236}">
                      <a16:creationId xmlns:a16="http://schemas.microsoft.com/office/drawing/2014/main" id="{FC1311B8-0657-4F0D-9C75-A5CF5F9BEA51}"/>
                    </a:ext>
                  </a:extLst>
                </p:cNvPr>
                <p:cNvPicPr/>
                <p:nvPr/>
              </p:nvPicPr>
              <p:blipFill>
                <a:blip r:embed="rId9"/>
                <a:stretch>
                  <a:fillRect/>
                </a:stretch>
              </p:blipFill>
              <p:spPr>
                <a:xfrm>
                  <a:off x="5529682" y="1990472"/>
                  <a:ext cx="328320" cy="780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3" name="Freihand 52">
                  <a:extLst>
                    <a:ext uri="{FF2B5EF4-FFF2-40B4-BE49-F238E27FC236}">
                      <a16:creationId xmlns:a16="http://schemas.microsoft.com/office/drawing/2014/main" id="{E4D2F720-6910-49DC-AFE4-6C670D4CB470}"/>
                    </a:ext>
                  </a:extLst>
                </p14:cNvPr>
                <p14:cNvContentPartPr/>
                <p14:nvPr/>
              </p14:nvContentPartPr>
              <p14:xfrm>
                <a:off x="4820122" y="1794992"/>
                <a:ext cx="288000" cy="473400"/>
              </p14:xfrm>
            </p:contentPart>
          </mc:Choice>
          <mc:Fallback>
            <p:pic>
              <p:nvPicPr>
                <p:cNvPr id="53" name="Freihand 52">
                  <a:extLst>
                    <a:ext uri="{FF2B5EF4-FFF2-40B4-BE49-F238E27FC236}">
                      <a16:creationId xmlns:a16="http://schemas.microsoft.com/office/drawing/2014/main" id="{E4D2F720-6910-49DC-AFE4-6C670D4CB470}"/>
                    </a:ext>
                  </a:extLst>
                </p:cNvPr>
                <p:cNvPicPr/>
                <p:nvPr/>
              </p:nvPicPr>
              <p:blipFill>
                <a:blip r:embed="rId11"/>
                <a:stretch>
                  <a:fillRect/>
                </a:stretch>
              </p:blipFill>
              <p:spPr>
                <a:xfrm>
                  <a:off x="4815802" y="1790672"/>
                  <a:ext cx="29664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4" name="Freihand 53">
                  <a:extLst>
                    <a:ext uri="{FF2B5EF4-FFF2-40B4-BE49-F238E27FC236}">
                      <a16:creationId xmlns:a16="http://schemas.microsoft.com/office/drawing/2014/main" id="{5CB59FAA-1894-4FA0-A4FA-DD2CE95F89A2}"/>
                    </a:ext>
                  </a:extLst>
                </p14:cNvPr>
                <p14:cNvContentPartPr/>
                <p14:nvPr/>
              </p14:nvContentPartPr>
              <p14:xfrm>
                <a:off x="4538602" y="1802552"/>
                <a:ext cx="288000" cy="401040"/>
              </p14:xfrm>
            </p:contentPart>
          </mc:Choice>
          <mc:Fallback>
            <p:pic>
              <p:nvPicPr>
                <p:cNvPr id="54" name="Freihand 53">
                  <a:extLst>
                    <a:ext uri="{FF2B5EF4-FFF2-40B4-BE49-F238E27FC236}">
                      <a16:creationId xmlns:a16="http://schemas.microsoft.com/office/drawing/2014/main" id="{5CB59FAA-1894-4FA0-A4FA-DD2CE95F89A2}"/>
                    </a:ext>
                  </a:extLst>
                </p:cNvPr>
                <p:cNvPicPr/>
                <p:nvPr/>
              </p:nvPicPr>
              <p:blipFill>
                <a:blip r:embed="rId13"/>
                <a:stretch>
                  <a:fillRect/>
                </a:stretch>
              </p:blipFill>
              <p:spPr>
                <a:xfrm>
                  <a:off x="4534282" y="1798232"/>
                  <a:ext cx="29664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7" name="Freihand 56">
                  <a:extLst>
                    <a:ext uri="{FF2B5EF4-FFF2-40B4-BE49-F238E27FC236}">
                      <a16:creationId xmlns:a16="http://schemas.microsoft.com/office/drawing/2014/main" id="{72D029E5-C346-425F-B934-A80706954782}"/>
                    </a:ext>
                  </a:extLst>
                </p14:cNvPr>
                <p14:cNvContentPartPr/>
                <p14:nvPr/>
              </p14:nvContentPartPr>
              <p14:xfrm>
                <a:off x="2240722" y="1561712"/>
                <a:ext cx="295560" cy="555840"/>
              </p14:xfrm>
            </p:contentPart>
          </mc:Choice>
          <mc:Fallback>
            <p:pic>
              <p:nvPicPr>
                <p:cNvPr id="57" name="Freihand 56">
                  <a:extLst>
                    <a:ext uri="{FF2B5EF4-FFF2-40B4-BE49-F238E27FC236}">
                      <a16:creationId xmlns:a16="http://schemas.microsoft.com/office/drawing/2014/main" id="{72D029E5-C346-425F-B934-A80706954782}"/>
                    </a:ext>
                  </a:extLst>
                </p:cNvPr>
                <p:cNvPicPr/>
                <p:nvPr/>
              </p:nvPicPr>
              <p:blipFill>
                <a:blip r:embed="rId15"/>
                <a:stretch>
                  <a:fillRect/>
                </a:stretch>
              </p:blipFill>
              <p:spPr>
                <a:xfrm>
                  <a:off x="2236402" y="1557392"/>
                  <a:ext cx="30420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 name="Freihand 57">
                  <a:extLst>
                    <a:ext uri="{FF2B5EF4-FFF2-40B4-BE49-F238E27FC236}">
                      <a16:creationId xmlns:a16="http://schemas.microsoft.com/office/drawing/2014/main" id="{8BAC6E87-4FAD-4465-BD73-95420614D5CB}"/>
                    </a:ext>
                  </a:extLst>
                </p14:cNvPr>
                <p14:cNvContentPartPr/>
                <p14:nvPr/>
              </p14:nvContentPartPr>
              <p14:xfrm>
                <a:off x="2161162" y="1923872"/>
                <a:ext cx="272880" cy="280440"/>
              </p14:xfrm>
            </p:contentPart>
          </mc:Choice>
          <mc:Fallback>
            <p:pic>
              <p:nvPicPr>
                <p:cNvPr id="58" name="Freihand 57">
                  <a:extLst>
                    <a:ext uri="{FF2B5EF4-FFF2-40B4-BE49-F238E27FC236}">
                      <a16:creationId xmlns:a16="http://schemas.microsoft.com/office/drawing/2014/main" id="{8BAC6E87-4FAD-4465-BD73-95420614D5CB}"/>
                    </a:ext>
                  </a:extLst>
                </p:cNvPr>
                <p:cNvPicPr/>
                <p:nvPr/>
              </p:nvPicPr>
              <p:blipFill>
                <a:blip r:embed="rId17"/>
                <a:stretch>
                  <a:fillRect/>
                </a:stretch>
              </p:blipFill>
              <p:spPr>
                <a:xfrm>
                  <a:off x="2156842" y="1919552"/>
                  <a:ext cx="2815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9" name="Freihand 58">
                  <a:extLst>
                    <a:ext uri="{FF2B5EF4-FFF2-40B4-BE49-F238E27FC236}">
                      <a16:creationId xmlns:a16="http://schemas.microsoft.com/office/drawing/2014/main" id="{CB6CC130-A7C9-4CF6-86AE-D94680D08C6A}"/>
                    </a:ext>
                  </a:extLst>
                </p14:cNvPr>
                <p14:cNvContentPartPr/>
                <p14:nvPr/>
              </p14:nvContentPartPr>
              <p14:xfrm>
                <a:off x="2655082" y="1122872"/>
                <a:ext cx="321120" cy="281880"/>
              </p14:xfrm>
            </p:contentPart>
          </mc:Choice>
          <mc:Fallback>
            <p:pic>
              <p:nvPicPr>
                <p:cNvPr id="59" name="Freihand 58">
                  <a:extLst>
                    <a:ext uri="{FF2B5EF4-FFF2-40B4-BE49-F238E27FC236}">
                      <a16:creationId xmlns:a16="http://schemas.microsoft.com/office/drawing/2014/main" id="{CB6CC130-A7C9-4CF6-86AE-D94680D08C6A}"/>
                    </a:ext>
                  </a:extLst>
                </p:cNvPr>
                <p:cNvPicPr/>
                <p:nvPr/>
              </p:nvPicPr>
              <p:blipFill>
                <a:blip r:embed="rId19"/>
                <a:stretch>
                  <a:fillRect/>
                </a:stretch>
              </p:blipFill>
              <p:spPr>
                <a:xfrm>
                  <a:off x="2650762" y="1118552"/>
                  <a:ext cx="3297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0" name="Freihand 59">
                  <a:extLst>
                    <a:ext uri="{FF2B5EF4-FFF2-40B4-BE49-F238E27FC236}">
                      <a16:creationId xmlns:a16="http://schemas.microsoft.com/office/drawing/2014/main" id="{C541AE84-3901-4E7E-B1C4-27F8D0FE72CA}"/>
                    </a:ext>
                  </a:extLst>
                </p14:cNvPr>
                <p14:cNvContentPartPr/>
                <p14:nvPr/>
              </p14:nvContentPartPr>
              <p14:xfrm>
                <a:off x="2966482" y="1097672"/>
                <a:ext cx="136080" cy="109080"/>
              </p14:xfrm>
            </p:contentPart>
          </mc:Choice>
          <mc:Fallback>
            <p:pic>
              <p:nvPicPr>
                <p:cNvPr id="60" name="Freihand 59">
                  <a:extLst>
                    <a:ext uri="{FF2B5EF4-FFF2-40B4-BE49-F238E27FC236}">
                      <a16:creationId xmlns:a16="http://schemas.microsoft.com/office/drawing/2014/main" id="{C541AE84-3901-4E7E-B1C4-27F8D0FE72CA}"/>
                    </a:ext>
                  </a:extLst>
                </p:cNvPr>
                <p:cNvPicPr/>
                <p:nvPr/>
              </p:nvPicPr>
              <p:blipFill>
                <a:blip r:embed="rId21"/>
                <a:stretch>
                  <a:fillRect/>
                </a:stretch>
              </p:blipFill>
              <p:spPr>
                <a:xfrm>
                  <a:off x="2962162" y="1093352"/>
                  <a:ext cx="144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1" name="Freihand 60">
                  <a:extLst>
                    <a:ext uri="{FF2B5EF4-FFF2-40B4-BE49-F238E27FC236}">
                      <a16:creationId xmlns:a16="http://schemas.microsoft.com/office/drawing/2014/main" id="{8E8CFEC4-A23E-4812-99C4-D1DA3F97C100}"/>
                    </a:ext>
                  </a:extLst>
                </p14:cNvPr>
                <p14:cNvContentPartPr/>
                <p14:nvPr/>
              </p14:nvContentPartPr>
              <p14:xfrm>
                <a:off x="3098962" y="1047272"/>
                <a:ext cx="89640" cy="86040"/>
              </p14:xfrm>
            </p:contentPart>
          </mc:Choice>
          <mc:Fallback>
            <p:pic>
              <p:nvPicPr>
                <p:cNvPr id="61" name="Freihand 60">
                  <a:extLst>
                    <a:ext uri="{FF2B5EF4-FFF2-40B4-BE49-F238E27FC236}">
                      <a16:creationId xmlns:a16="http://schemas.microsoft.com/office/drawing/2014/main" id="{8E8CFEC4-A23E-4812-99C4-D1DA3F97C100}"/>
                    </a:ext>
                  </a:extLst>
                </p:cNvPr>
                <p:cNvPicPr/>
                <p:nvPr/>
              </p:nvPicPr>
              <p:blipFill>
                <a:blip r:embed="rId23"/>
                <a:stretch>
                  <a:fillRect/>
                </a:stretch>
              </p:blipFill>
              <p:spPr>
                <a:xfrm>
                  <a:off x="3094642" y="1042952"/>
                  <a:ext cx="98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2" name="Freihand 61">
                  <a:extLst>
                    <a:ext uri="{FF2B5EF4-FFF2-40B4-BE49-F238E27FC236}">
                      <a16:creationId xmlns:a16="http://schemas.microsoft.com/office/drawing/2014/main" id="{A0ACF333-5438-4BDE-86AA-CEE7E4AC039A}"/>
                    </a:ext>
                  </a:extLst>
                </p14:cNvPr>
                <p14:cNvContentPartPr/>
                <p14:nvPr/>
              </p14:nvContentPartPr>
              <p14:xfrm>
                <a:off x="3151162" y="821552"/>
                <a:ext cx="471240" cy="242280"/>
              </p14:xfrm>
            </p:contentPart>
          </mc:Choice>
          <mc:Fallback>
            <p:pic>
              <p:nvPicPr>
                <p:cNvPr id="62" name="Freihand 61">
                  <a:extLst>
                    <a:ext uri="{FF2B5EF4-FFF2-40B4-BE49-F238E27FC236}">
                      <a16:creationId xmlns:a16="http://schemas.microsoft.com/office/drawing/2014/main" id="{A0ACF333-5438-4BDE-86AA-CEE7E4AC039A}"/>
                    </a:ext>
                  </a:extLst>
                </p:cNvPr>
                <p:cNvPicPr/>
                <p:nvPr/>
              </p:nvPicPr>
              <p:blipFill>
                <a:blip r:embed="rId25"/>
                <a:stretch>
                  <a:fillRect/>
                </a:stretch>
              </p:blipFill>
              <p:spPr>
                <a:xfrm>
                  <a:off x="3146842" y="817232"/>
                  <a:ext cx="4798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4" name="Freihand 63">
                  <a:extLst>
                    <a:ext uri="{FF2B5EF4-FFF2-40B4-BE49-F238E27FC236}">
                      <a16:creationId xmlns:a16="http://schemas.microsoft.com/office/drawing/2014/main" id="{DEE3FF17-0050-49BD-937A-37F1C023E36B}"/>
                    </a:ext>
                  </a:extLst>
                </p14:cNvPr>
                <p14:cNvContentPartPr/>
                <p14:nvPr/>
              </p14:nvContentPartPr>
              <p14:xfrm>
                <a:off x="2897002" y="1376312"/>
                <a:ext cx="271080" cy="204480"/>
              </p14:xfrm>
            </p:contentPart>
          </mc:Choice>
          <mc:Fallback>
            <p:pic>
              <p:nvPicPr>
                <p:cNvPr id="64" name="Freihand 63">
                  <a:extLst>
                    <a:ext uri="{FF2B5EF4-FFF2-40B4-BE49-F238E27FC236}">
                      <a16:creationId xmlns:a16="http://schemas.microsoft.com/office/drawing/2014/main" id="{DEE3FF17-0050-49BD-937A-37F1C023E36B}"/>
                    </a:ext>
                  </a:extLst>
                </p:cNvPr>
                <p:cNvPicPr/>
                <p:nvPr/>
              </p:nvPicPr>
              <p:blipFill>
                <a:blip r:embed="rId27"/>
                <a:stretch>
                  <a:fillRect/>
                </a:stretch>
              </p:blipFill>
              <p:spPr>
                <a:xfrm>
                  <a:off x="2892682" y="1371992"/>
                  <a:ext cx="279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5" name="Freihand 64">
                  <a:extLst>
                    <a:ext uri="{FF2B5EF4-FFF2-40B4-BE49-F238E27FC236}">
                      <a16:creationId xmlns:a16="http://schemas.microsoft.com/office/drawing/2014/main" id="{EA86A936-F044-418C-828B-1A1C693ADBAD}"/>
                    </a:ext>
                  </a:extLst>
                </p14:cNvPr>
                <p14:cNvContentPartPr/>
                <p14:nvPr/>
              </p14:nvContentPartPr>
              <p14:xfrm>
                <a:off x="3175282" y="1220792"/>
                <a:ext cx="139320" cy="181800"/>
              </p14:xfrm>
            </p:contentPart>
          </mc:Choice>
          <mc:Fallback>
            <p:pic>
              <p:nvPicPr>
                <p:cNvPr id="65" name="Freihand 64">
                  <a:extLst>
                    <a:ext uri="{FF2B5EF4-FFF2-40B4-BE49-F238E27FC236}">
                      <a16:creationId xmlns:a16="http://schemas.microsoft.com/office/drawing/2014/main" id="{EA86A936-F044-418C-828B-1A1C693ADBAD}"/>
                    </a:ext>
                  </a:extLst>
                </p:cNvPr>
                <p:cNvPicPr/>
                <p:nvPr/>
              </p:nvPicPr>
              <p:blipFill>
                <a:blip r:embed="rId29"/>
                <a:stretch>
                  <a:fillRect/>
                </a:stretch>
              </p:blipFill>
              <p:spPr>
                <a:xfrm>
                  <a:off x="3170962" y="1216472"/>
                  <a:ext cx="147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6" name="Freihand 65">
                  <a:extLst>
                    <a:ext uri="{FF2B5EF4-FFF2-40B4-BE49-F238E27FC236}">
                      <a16:creationId xmlns:a16="http://schemas.microsoft.com/office/drawing/2014/main" id="{F88F0E84-B336-4274-AAC4-E3F2070E3584}"/>
                    </a:ext>
                  </a:extLst>
                </p14:cNvPr>
                <p14:cNvContentPartPr/>
                <p14:nvPr/>
              </p14:nvContentPartPr>
              <p14:xfrm>
                <a:off x="3402802" y="1058792"/>
                <a:ext cx="133920" cy="244080"/>
              </p14:xfrm>
            </p:contentPart>
          </mc:Choice>
          <mc:Fallback>
            <p:pic>
              <p:nvPicPr>
                <p:cNvPr id="66" name="Freihand 65">
                  <a:extLst>
                    <a:ext uri="{FF2B5EF4-FFF2-40B4-BE49-F238E27FC236}">
                      <a16:creationId xmlns:a16="http://schemas.microsoft.com/office/drawing/2014/main" id="{F88F0E84-B336-4274-AAC4-E3F2070E3584}"/>
                    </a:ext>
                  </a:extLst>
                </p:cNvPr>
                <p:cNvPicPr/>
                <p:nvPr/>
              </p:nvPicPr>
              <p:blipFill>
                <a:blip r:embed="rId31"/>
                <a:stretch>
                  <a:fillRect/>
                </a:stretch>
              </p:blipFill>
              <p:spPr>
                <a:xfrm>
                  <a:off x="3398482" y="1054472"/>
                  <a:ext cx="1425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7" name="Freihand 66">
                  <a:extLst>
                    <a:ext uri="{FF2B5EF4-FFF2-40B4-BE49-F238E27FC236}">
                      <a16:creationId xmlns:a16="http://schemas.microsoft.com/office/drawing/2014/main" id="{ED3A8B29-1A03-4F27-BC2A-3987FE3E1142}"/>
                    </a:ext>
                  </a:extLst>
                </p14:cNvPr>
                <p14:cNvContentPartPr/>
                <p14:nvPr/>
              </p14:nvContentPartPr>
              <p14:xfrm>
                <a:off x="3569842" y="1110992"/>
                <a:ext cx="146880" cy="112320"/>
              </p14:xfrm>
            </p:contentPart>
          </mc:Choice>
          <mc:Fallback>
            <p:pic>
              <p:nvPicPr>
                <p:cNvPr id="67" name="Freihand 66">
                  <a:extLst>
                    <a:ext uri="{FF2B5EF4-FFF2-40B4-BE49-F238E27FC236}">
                      <a16:creationId xmlns:a16="http://schemas.microsoft.com/office/drawing/2014/main" id="{ED3A8B29-1A03-4F27-BC2A-3987FE3E1142}"/>
                    </a:ext>
                  </a:extLst>
                </p:cNvPr>
                <p:cNvPicPr/>
                <p:nvPr/>
              </p:nvPicPr>
              <p:blipFill>
                <a:blip r:embed="rId33"/>
                <a:stretch>
                  <a:fillRect/>
                </a:stretch>
              </p:blipFill>
              <p:spPr>
                <a:xfrm>
                  <a:off x="3565522" y="1106672"/>
                  <a:ext cx="155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8" name="Freihand 67">
                  <a:extLst>
                    <a:ext uri="{FF2B5EF4-FFF2-40B4-BE49-F238E27FC236}">
                      <a16:creationId xmlns:a16="http://schemas.microsoft.com/office/drawing/2014/main" id="{BB01A0C8-2471-4ADB-8C12-B804736D032A}"/>
                    </a:ext>
                  </a:extLst>
                </p14:cNvPr>
                <p14:cNvContentPartPr/>
                <p14:nvPr/>
              </p14:nvContentPartPr>
              <p14:xfrm>
                <a:off x="3729682" y="1031792"/>
                <a:ext cx="140400" cy="139320"/>
              </p14:xfrm>
            </p:contentPart>
          </mc:Choice>
          <mc:Fallback>
            <p:pic>
              <p:nvPicPr>
                <p:cNvPr id="68" name="Freihand 67">
                  <a:extLst>
                    <a:ext uri="{FF2B5EF4-FFF2-40B4-BE49-F238E27FC236}">
                      <a16:creationId xmlns:a16="http://schemas.microsoft.com/office/drawing/2014/main" id="{BB01A0C8-2471-4ADB-8C12-B804736D032A}"/>
                    </a:ext>
                  </a:extLst>
                </p:cNvPr>
                <p:cNvPicPr/>
                <p:nvPr/>
              </p:nvPicPr>
              <p:blipFill>
                <a:blip r:embed="rId35"/>
                <a:stretch>
                  <a:fillRect/>
                </a:stretch>
              </p:blipFill>
              <p:spPr>
                <a:xfrm>
                  <a:off x="3725362" y="1027472"/>
                  <a:ext cx="149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9" name="Freihand 68">
                  <a:extLst>
                    <a:ext uri="{FF2B5EF4-FFF2-40B4-BE49-F238E27FC236}">
                      <a16:creationId xmlns:a16="http://schemas.microsoft.com/office/drawing/2014/main" id="{88DC056C-BF00-47CD-8DD7-11660E1C01C1}"/>
                    </a:ext>
                  </a:extLst>
                </p14:cNvPr>
                <p14:cNvContentPartPr/>
                <p14:nvPr/>
              </p14:nvContentPartPr>
              <p14:xfrm>
                <a:off x="3750562" y="1061672"/>
                <a:ext cx="60840" cy="42120"/>
              </p14:xfrm>
            </p:contentPart>
          </mc:Choice>
          <mc:Fallback>
            <p:pic>
              <p:nvPicPr>
                <p:cNvPr id="69" name="Freihand 68">
                  <a:extLst>
                    <a:ext uri="{FF2B5EF4-FFF2-40B4-BE49-F238E27FC236}">
                      <a16:creationId xmlns:a16="http://schemas.microsoft.com/office/drawing/2014/main" id="{88DC056C-BF00-47CD-8DD7-11660E1C01C1}"/>
                    </a:ext>
                  </a:extLst>
                </p:cNvPr>
                <p:cNvPicPr/>
                <p:nvPr/>
              </p:nvPicPr>
              <p:blipFill>
                <a:blip r:embed="rId37"/>
                <a:stretch>
                  <a:fillRect/>
                </a:stretch>
              </p:blipFill>
              <p:spPr>
                <a:xfrm>
                  <a:off x="3746242" y="1057352"/>
                  <a:ext cx="69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0" name="Freihand 69">
                  <a:extLst>
                    <a:ext uri="{FF2B5EF4-FFF2-40B4-BE49-F238E27FC236}">
                      <a16:creationId xmlns:a16="http://schemas.microsoft.com/office/drawing/2014/main" id="{12CB9302-4C50-420B-A05A-09940240FC85}"/>
                    </a:ext>
                  </a:extLst>
                </p14:cNvPr>
                <p14:cNvContentPartPr/>
                <p14:nvPr/>
              </p14:nvContentPartPr>
              <p14:xfrm>
                <a:off x="3845242" y="883112"/>
                <a:ext cx="579960" cy="214560"/>
              </p14:xfrm>
            </p:contentPart>
          </mc:Choice>
          <mc:Fallback>
            <p:pic>
              <p:nvPicPr>
                <p:cNvPr id="70" name="Freihand 69">
                  <a:extLst>
                    <a:ext uri="{FF2B5EF4-FFF2-40B4-BE49-F238E27FC236}">
                      <a16:creationId xmlns:a16="http://schemas.microsoft.com/office/drawing/2014/main" id="{12CB9302-4C50-420B-A05A-09940240FC85}"/>
                    </a:ext>
                  </a:extLst>
                </p:cNvPr>
                <p:cNvPicPr/>
                <p:nvPr/>
              </p:nvPicPr>
              <p:blipFill>
                <a:blip r:embed="rId39"/>
                <a:stretch>
                  <a:fillRect/>
                </a:stretch>
              </p:blipFill>
              <p:spPr>
                <a:xfrm>
                  <a:off x="3840922" y="878792"/>
                  <a:ext cx="588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1" name="Freihand 70">
                  <a:extLst>
                    <a:ext uri="{FF2B5EF4-FFF2-40B4-BE49-F238E27FC236}">
                      <a16:creationId xmlns:a16="http://schemas.microsoft.com/office/drawing/2014/main" id="{B7A58B87-ACFF-4CD5-B6A7-0868ADEF2A4E}"/>
                    </a:ext>
                  </a:extLst>
                </p14:cNvPr>
                <p14:cNvContentPartPr/>
                <p14:nvPr/>
              </p14:nvContentPartPr>
              <p14:xfrm>
                <a:off x="4600162" y="825872"/>
                <a:ext cx="158400" cy="81720"/>
              </p14:xfrm>
            </p:contentPart>
          </mc:Choice>
          <mc:Fallback>
            <p:pic>
              <p:nvPicPr>
                <p:cNvPr id="71" name="Freihand 70">
                  <a:extLst>
                    <a:ext uri="{FF2B5EF4-FFF2-40B4-BE49-F238E27FC236}">
                      <a16:creationId xmlns:a16="http://schemas.microsoft.com/office/drawing/2014/main" id="{B7A58B87-ACFF-4CD5-B6A7-0868ADEF2A4E}"/>
                    </a:ext>
                  </a:extLst>
                </p:cNvPr>
                <p:cNvPicPr/>
                <p:nvPr/>
              </p:nvPicPr>
              <p:blipFill>
                <a:blip r:embed="rId41"/>
                <a:stretch>
                  <a:fillRect/>
                </a:stretch>
              </p:blipFill>
              <p:spPr>
                <a:xfrm>
                  <a:off x="4595842" y="821552"/>
                  <a:ext cx="167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2" name="Freihand 71">
                  <a:extLst>
                    <a:ext uri="{FF2B5EF4-FFF2-40B4-BE49-F238E27FC236}">
                      <a16:creationId xmlns:a16="http://schemas.microsoft.com/office/drawing/2014/main" id="{095EB9F1-DB8A-4986-B208-7E62BAA3776A}"/>
                    </a:ext>
                  </a:extLst>
                </p14:cNvPr>
                <p14:cNvContentPartPr/>
                <p14:nvPr/>
              </p14:nvContentPartPr>
              <p14:xfrm>
                <a:off x="4730122" y="733352"/>
                <a:ext cx="90720" cy="156960"/>
              </p14:xfrm>
            </p:contentPart>
          </mc:Choice>
          <mc:Fallback>
            <p:pic>
              <p:nvPicPr>
                <p:cNvPr id="72" name="Freihand 71">
                  <a:extLst>
                    <a:ext uri="{FF2B5EF4-FFF2-40B4-BE49-F238E27FC236}">
                      <a16:creationId xmlns:a16="http://schemas.microsoft.com/office/drawing/2014/main" id="{095EB9F1-DB8A-4986-B208-7E62BAA3776A}"/>
                    </a:ext>
                  </a:extLst>
                </p:cNvPr>
                <p:cNvPicPr/>
                <p:nvPr/>
              </p:nvPicPr>
              <p:blipFill>
                <a:blip r:embed="rId43"/>
                <a:stretch>
                  <a:fillRect/>
                </a:stretch>
              </p:blipFill>
              <p:spPr>
                <a:xfrm>
                  <a:off x="4725802" y="729032"/>
                  <a:ext cx="99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3" name="Freihand 72">
                  <a:extLst>
                    <a:ext uri="{FF2B5EF4-FFF2-40B4-BE49-F238E27FC236}">
                      <a16:creationId xmlns:a16="http://schemas.microsoft.com/office/drawing/2014/main" id="{14D36498-91FE-4E75-912B-A688C525425A}"/>
                    </a:ext>
                  </a:extLst>
                </p14:cNvPr>
                <p14:cNvContentPartPr/>
                <p14:nvPr/>
              </p14:nvContentPartPr>
              <p14:xfrm>
                <a:off x="4859362" y="728312"/>
                <a:ext cx="147960" cy="115920"/>
              </p14:xfrm>
            </p:contentPart>
          </mc:Choice>
          <mc:Fallback>
            <p:pic>
              <p:nvPicPr>
                <p:cNvPr id="73" name="Freihand 72">
                  <a:extLst>
                    <a:ext uri="{FF2B5EF4-FFF2-40B4-BE49-F238E27FC236}">
                      <a16:creationId xmlns:a16="http://schemas.microsoft.com/office/drawing/2014/main" id="{14D36498-91FE-4E75-912B-A688C525425A}"/>
                    </a:ext>
                  </a:extLst>
                </p:cNvPr>
                <p:cNvPicPr/>
                <p:nvPr/>
              </p:nvPicPr>
              <p:blipFill>
                <a:blip r:embed="rId45"/>
                <a:stretch>
                  <a:fillRect/>
                </a:stretch>
              </p:blipFill>
              <p:spPr>
                <a:xfrm>
                  <a:off x="4855042" y="723992"/>
                  <a:ext cx="156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4" name="Freihand 73">
                  <a:extLst>
                    <a:ext uri="{FF2B5EF4-FFF2-40B4-BE49-F238E27FC236}">
                      <a16:creationId xmlns:a16="http://schemas.microsoft.com/office/drawing/2014/main" id="{FCC3D6EE-D229-4595-98AB-34FA762543DE}"/>
                    </a:ext>
                  </a:extLst>
                </p14:cNvPr>
                <p14:cNvContentPartPr/>
                <p14:nvPr/>
              </p14:nvContentPartPr>
              <p14:xfrm>
                <a:off x="3970522" y="1226552"/>
                <a:ext cx="23040" cy="178560"/>
              </p14:xfrm>
            </p:contentPart>
          </mc:Choice>
          <mc:Fallback>
            <p:pic>
              <p:nvPicPr>
                <p:cNvPr id="74" name="Freihand 73">
                  <a:extLst>
                    <a:ext uri="{FF2B5EF4-FFF2-40B4-BE49-F238E27FC236}">
                      <a16:creationId xmlns:a16="http://schemas.microsoft.com/office/drawing/2014/main" id="{FCC3D6EE-D229-4595-98AB-34FA762543DE}"/>
                    </a:ext>
                  </a:extLst>
                </p:cNvPr>
                <p:cNvPicPr/>
                <p:nvPr/>
              </p:nvPicPr>
              <p:blipFill>
                <a:blip r:embed="rId47"/>
                <a:stretch>
                  <a:fillRect/>
                </a:stretch>
              </p:blipFill>
              <p:spPr>
                <a:xfrm>
                  <a:off x="3966202" y="1222232"/>
                  <a:ext cx="31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5" name="Freihand 74">
                  <a:extLst>
                    <a:ext uri="{FF2B5EF4-FFF2-40B4-BE49-F238E27FC236}">
                      <a16:creationId xmlns:a16="http://schemas.microsoft.com/office/drawing/2014/main" id="{D133EF16-1ECA-4C3A-B38C-866922C8EB38}"/>
                    </a:ext>
                  </a:extLst>
                </p14:cNvPr>
                <p14:cNvContentPartPr/>
                <p14:nvPr/>
              </p14:nvContentPartPr>
              <p14:xfrm>
                <a:off x="3970162" y="1195952"/>
                <a:ext cx="206280" cy="185760"/>
              </p14:xfrm>
            </p:contentPart>
          </mc:Choice>
          <mc:Fallback>
            <p:pic>
              <p:nvPicPr>
                <p:cNvPr id="75" name="Freihand 74">
                  <a:extLst>
                    <a:ext uri="{FF2B5EF4-FFF2-40B4-BE49-F238E27FC236}">
                      <a16:creationId xmlns:a16="http://schemas.microsoft.com/office/drawing/2014/main" id="{D133EF16-1ECA-4C3A-B38C-866922C8EB38}"/>
                    </a:ext>
                  </a:extLst>
                </p:cNvPr>
                <p:cNvPicPr/>
                <p:nvPr/>
              </p:nvPicPr>
              <p:blipFill>
                <a:blip r:embed="rId49"/>
                <a:stretch>
                  <a:fillRect/>
                </a:stretch>
              </p:blipFill>
              <p:spPr>
                <a:xfrm>
                  <a:off x="3965842" y="1191632"/>
                  <a:ext cx="214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6" name="Freihand 75">
                  <a:extLst>
                    <a:ext uri="{FF2B5EF4-FFF2-40B4-BE49-F238E27FC236}">
                      <a16:creationId xmlns:a16="http://schemas.microsoft.com/office/drawing/2014/main" id="{2011065A-A97D-422E-B009-51FF738D6208}"/>
                    </a:ext>
                  </a:extLst>
                </p14:cNvPr>
                <p14:cNvContentPartPr/>
                <p14:nvPr/>
              </p14:nvContentPartPr>
              <p14:xfrm>
                <a:off x="4202362" y="1137992"/>
                <a:ext cx="101520" cy="284040"/>
              </p14:xfrm>
            </p:contentPart>
          </mc:Choice>
          <mc:Fallback>
            <p:pic>
              <p:nvPicPr>
                <p:cNvPr id="76" name="Freihand 75">
                  <a:extLst>
                    <a:ext uri="{FF2B5EF4-FFF2-40B4-BE49-F238E27FC236}">
                      <a16:creationId xmlns:a16="http://schemas.microsoft.com/office/drawing/2014/main" id="{2011065A-A97D-422E-B009-51FF738D6208}"/>
                    </a:ext>
                  </a:extLst>
                </p:cNvPr>
                <p:cNvPicPr/>
                <p:nvPr/>
              </p:nvPicPr>
              <p:blipFill>
                <a:blip r:embed="rId51"/>
                <a:stretch>
                  <a:fillRect/>
                </a:stretch>
              </p:blipFill>
              <p:spPr>
                <a:xfrm>
                  <a:off x="4198042" y="1133672"/>
                  <a:ext cx="1101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7" name="Freihand 76">
                  <a:extLst>
                    <a:ext uri="{FF2B5EF4-FFF2-40B4-BE49-F238E27FC236}">
                      <a16:creationId xmlns:a16="http://schemas.microsoft.com/office/drawing/2014/main" id="{FD2B2F08-4812-4106-BA79-7D9ADB11C48F}"/>
                    </a:ext>
                  </a:extLst>
                </p14:cNvPr>
                <p14:cNvContentPartPr/>
                <p14:nvPr/>
              </p14:nvContentPartPr>
              <p14:xfrm>
                <a:off x="4281562" y="1100552"/>
                <a:ext cx="168120" cy="135000"/>
              </p14:xfrm>
            </p:contentPart>
          </mc:Choice>
          <mc:Fallback>
            <p:pic>
              <p:nvPicPr>
                <p:cNvPr id="77" name="Freihand 76">
                  <a:extLst>
                    <a:ext uri="{FF2B5EF4-FFF2-40B4-BE49-F238E27FC236}">
                      <a16:creationId xmlns:a16="http://schemas.microsoft.com/office/drawing/2014/main" id="{FD2B2F08-4812-4106-BA79-7D9ADB11C48F}"/>
                    </a:ext>
                  </a:extLst>
                </p:cNvPr>
                <p:cNvPicPr/>
                <p:nvPr/>
              </p:nvPicPr>
              <p:blipFill>
                <a:blip r:embed="rId53"/>
                <a:stretch>
                  <a:fillRect/>
                </a:stretch>
              </p:blipFill>
              <p:spPr>
                <a:xfrm>
                  <a:off x="4277242" y="1096232"/>
                  <a:ext cx="176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8" name="Freihand 77">
                  <a:extLst>
                    <a:ext uri="{FF2B5EF4-FFF2-40B4-BE49-F238E27FC236}">
                      <a16:creationId xmlns:a16="http://schemas.microsoft.com/office/drawing/2014/main" id="{5C56B3EC-C892-4901-817B-FA5DFD17D36E}"/>
                    </a:ext>
                  </a:extLst>
                </p14:cNvPr>
                <p14:cNvContentPartPr/>
                <p14:nvPr/>
              </p14:nvContentPartPr>
              <p14:xfrm>
                <a:off x="4432042" y="1105232"/>
                <a:ext cx="164520" cy="88920"/>
              </p14:xfrm>
            </p:contentPart>
          </mc:Choice>
          <mc:Fallback>
            <p:pic>
              <p:nvPicPr>
                <p:cNvPr id="78" name="Freihand 77">
                  <a:extLst>
                    <a:ext uri="{FF2B5EF4-FFF2-40B4-BE49-F238E27FC236}">
                      <a16:creationId xmlns:a16="http://schemas.microsoft.com/office/drawing/2014/main" id="{5C56B3EC-C892-4901-817B-FA5DFD17D36E}"/>
                    </a:ext>
                  </a:extLst>
                </p:cNvPr>
                <p:cNvPicPr/>
                <p:nvPr/>
              </p:nvPicPr>
              <p:blipFill>
                <a:blip r:embed="rId55"/>
                <a:stretch>
                  <a:fillRect/>
                </a:stretch>
              </p:blipFill>
              <p:spPr>
                <a:xfrm>
                  <a:off x="4427722" y="1100912"/>
                  <a:ext cx="173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9" name="Freihand 78">
                  <a:extLst>
                    <a:ext uri="{FF2B5EF4-FFF2-40B4-BE49-F238E27FC236}">
                      <a16:creationId xmlns:a16="http://schemas.microsoft.com/office/drawing/2014/main" id="{BAB32904-1E6B-46B8-86E1-58DAAFC7341B}"/>
                    </a:ext>
                  </a:extLst>
                </p14:cNvPr>
                <p14:cNvContentPartPr/>
                <p14:nvPr/>
              </p14:nvContentPartPr>
              <p14:xfrm>
                <a:off x="4620682" y="1009832"/>
                <a:ext cx="212040" cy="142920"/>
              </p14:xfrm>
            </p:contentPart>
          </mc:Choice>
          <mc:Fallback>
            <p:pic>
              <p:nvPicPr>
                <p:cNvPr id="79" name="Freihand 78">
                  <a:extLst>
                    <a:ext uri="{FF2B5EF4-FFF2-40B4-BE49-F238E27FC236}">
                      <a16:creationId xmlns:a16="http://schemas.microsoft.com/office/drawing/2014/main" id="{BAB32904-1E6B-46B8-86E1-58DAAFC7341B}"/>
                    </a:ext>
                  </a:extLst>
                </p:cNvPr>
                <p:cNvPicPr/>
                <p:nvPr/>
              </p:nvPicPr>
              <p:blipFill>
                <a:blip r:embed="rId57"/>
                <a:stretch>
                  <a:fillRect/>
                </a:stretch>
              </p:blipFill>
              <p:spPr>
                <a:xfrm>
                  <a:off x="4616362" y="1005512"/>
                  <a:ext cx="220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0" name="Freihand 79">
                  <a:extLst>
                    <a:ext uri="{FF2B5EF4-FFF2-40B4-BE49-F238E27FC236}">
                      <a16:creationId xmlns:a16="http://schemas.microsoft.com/office/drawing/2014/main" id="{52409CA4-EFA5-438F-817A-8F520BE049D0}"/>
                    </a:ext>
                  </a:extLst>
                </p14:cNvPr>
                <p14:cNvContentPartPr/>
                <p14:nvPr/>
              </p14:nvContentPartPr>
              <p14:xfrm>
                <a:off x="4825882" y="955832"/>
                <a:ext cx="37080" cy="99720"/>
              </p14:xfrm>
            </p:contentPart>
          </mc:Choice>
          <mc:Fallback>
            <p:pic>
              <p:nvPicPr>
                <p:cNvPr id="80" name="Freihand 79">
                  <a:extLst>
                    <a:ext uri="{FF2B5EF4-FFF2-40B4-BE49-F238E27FC236}">
                      <a16:creationId xmlns:a16="http://schemas.microsoft.com/office/drawing/2014/main" id="{52409CA4-EFA5-438F-817A-8F520BE049D0}"/>
                    </a:ext>
                  </a:extLst>
                </p:cNvPr>
                <p:cNvPicPr/>
                <p:nvPr/>
              </p:nvPicPr>
              <p:blipFill>
                <a:blip r:embed="rId59"/>
                <a:stretch>
                  <a:fillRect/>
                </a:stretch>
              </p:blipFill>
              <p:spPr>
                <a:xfrm>
                  <a:off x="4821562" y="951512"/>
                  <a:ext cx="45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1" name="Freihand 80">
                  <a:extLst>
                    <a:ext uri="{FF2B5EF4-FFF2-40B4-BE49-F238E27FC236}">
                      <a16:creationId xmlns:a16="http://schemas.microsoft.com/office/drawing/2014/main" id="{25044A77-0FC9-459A-AA54-F2AA4F7221DD}"/>
                    </a:ext>
                  </a:extLst>
                </p14:cNvPr>
                <p14:cNvContentPartPr/>
                <p14:nvPr/>
              </p14:nvContentPartPr>
              <p14:xfrm>
                <a:off x="4824802" y="961232"/>
                <a:ext cx="38520" cy="150480"/>
              </p14:xfrm>
            </p:contentPart>
          </mc:Choice>
          <mc:Fallback>
            <p:pic>
              <p:nvPicPr>
                <p:cNvPr id="81" name="Freihand 80">
                  <a:extLst>
                    <a:ext uri="{FF2B5EF4-FFF2-40B4-BE49-F238E27FC236}">
                      <a16:creationId xmlns:a16="http://schemas.microsoft.com/office/drawing/2014/main" id="{25044A77-0FC9-459A-AA54-F2AA4F7221DD}"/>
                    </a:ext>
                  </a:extLst>
                </p:cNvPr>
                <p:cNvPicPr/>
                <p:nvPr/>
              </p:nvPicPr>
              <p:blipFill>
                <a:blip r:embed="rId61"/>
                <a:stretch>
                  <a:fillRect/>
                </a:stretch>
              </p:blipFill>
              <p:spPr>
                <a:xfrm>
                  <a:off x="4820482" y="956912"/>
                  <a:ext cx="47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2" name="Freihand 81">
                  <a:extLst>
                    <a:ext uri="{FF2B5EF4-FFF2-40B4-BE49-F238E27FC236}">
                      <a16:creationId xmlns:a16="http://schemas.microsoft.com/office/drawing/2014/main" id="{16D90E62-0DB6-4E59-80E5-57EA36370AC7}"/>
                    </a:ext>
                  </a:extLst>
                </p14:cNvPr>
                <p14:cNvContentPartPr/>
                <p14:nvPr/>
              </p14:nvContentPartPr>
              <p14:xfrm>
                <a:off x="4886722" y="1009472"/>
                <a:ext cx="65160" cy="87840"/>
              </p14:xfrm>
            </p:contentPart>
          </mc:Choice>
          <mc:Fallback>
            <p:pic>
              <p:nvPicPr>
                <p:cNvPr id="82" name="Freihand 81">
                  <a:extLst>
                    <a:ext uri="{FF2B5EF4-FFF2-40B4-BE49-F238E27FC236}">
                      <a16:creationId xmlns:a16="http://schemas.microsoft.com/office/drawing/2014/main" id="{16D90E62-0DB6-4E59-80E5-57EA36370AC7}"/>
                    </a:ext>
                  </a:extLst>
                </p:cNvPr>
                <p:cNvPicPr/>
                <p:nvPr/>
              </p:nvPicPr>
              <p:blipFill>
                <a:blip r:embed="rId63"/>
                <a:stretch>
                  <a:fillRect/>
                </a:stretch>
              </p:blipFill>
              <p:spPr>
                <a:xfrm>
                  <a:off x="4882402" y="1005152"/>
                  <a:ext cx="73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3" name="Freihand 82">
                  <a:extLst>
                    <a:ext uri="{FF2B5EF4-FFF2-40B4-BE49-F238E27FC236}">
                      <a16:creationId xmlns:a16="http://schemas.microsoft.com/office/drawing/2014/main" id="{CC8AD6F2-244E-4828-B330-08B32A1FB77A}"/>
                    </a:ext>
                  </a:extLst>
                </p14:cNvPr>
                <p14:cNvContentPartPr/>
                <p14:nvPr/>
              </p14:nvContentPartPr>
              <p14:xfrm>
                <a:off x="4977442" y="973112"/>
                <a:ext cx="100080" cy="196200"/>
              </p14:xfrm>
            </p:contentPart>
          </mc:Choice>
          <mc:Fallback>
            <p:pic>
              <p:nvPicPr>
                <p:cNvPr id="83" name="Freihand 82">
                  <a:extLst>
                    <a:ext uri="{FF2B5EF4-FFF2-40B4-BE49-F238E27FC236}">
                      <a16:creationId xmlns:a16="http://schemas.microsoft.com/office/drawing/2014/main" id="{CC8AD6F2-244E-4828-B330-08B32A1FB77A}"/>
                    </a:ext>
                  </a:extLst>
                </p:cNvPr>
                <p:cNvPicPr/>
                <p:nvPr/>
              </p:nvPicPr>
              <p:blipFill>
                <a:blip r:embed="rId65"/>
                <a:stretch>
                  <a:fillRect/>
                </a:stretch>
              </p:blipFill>
              <p:spPr>
                <a:xfrm>
                  <a:off x="4973122" y="968792"/>
                  <a:ext cx="108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4" name="Freihand 83">
                  <a:extLst>
                    <a:ext uri="{FF2B5EF4-FFF2-40B4-BE49-F238E27FC236}">
                      <a16:creationId xmlns:a16="http://schemas.microsoft.com/office/drawing/2014/main" id="{26DDE0A5-21CB-4D6A-AD01-0D5FB55278A9}"/>
                    </a:ext>
                  </a:extLst>
                </p14:cNvPr>
                <p14:cNvContentPartPr/>
                <p14:nvPr/>
              </p14:nvContentPartPr>
              <p14:xfrm>
                <a:off x="5086162" y="929192"/>
                <a:ext cx="202320" cy="154800"/>
              </p14:xfrm>
            </p:contentPart>
          </mc:Choice>
          <mc:Fallback>
            <p:pic>
              <p:nvPicPr>
                <p:cNvPr id="84" name="Freihand 83">
                  <a:extLst>
                    <a:ext uri="{FF2B5EF4-FFF2-40B4-BE49-F238E27FC236}">
                      <a16:creationId xmlns:a16="http://schemas.microsoft.com/office/drawing/2014/main" id="{26DDE0A5-21CB-4D6A-AD01-0D5FB55278A9}"/>
                    </a:ext>
                  </a:extLst>
                </p:cNvPr>
                <p:cNvPicPr/>
                <p:nvPr/>
              </p:nvPicPr>
              <p:blipFill>
                <a:blip r:embed="rId67"/>
                <a:stretch>
                  <a:fillRect/>
                </a:stretch>
              </p:blipFill>
              <p:spPr>
                <a:xfrm>
                  <a:off x="5081842" y="924872"/>
                  <a:ext cx="210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5" name="Freihand 84">
                  <a:extLst>
                    <a:ext uri="{FF2B5EF4-FFF2-40B4-BE49-F238E27FC236}">
                      <a16:creationId xmlns:a16="http://schemas.microsoft.com/office/drawing/2014/main" id="{B3A447B9-842A-4FD1-96C8-8D742597E80D}"/>
                    </a:ext>
                  </a:extLst>
                </p14:cNvPr>
                <p14:cNvContentPartPr/>
                <p14:nvPr/>
              </p14:nvContentPartPr>
              <p14:xfrm>
                <a:off x="5249962" y="873752"/>
                <a:ext cx="111240" cy="141120"/>
              </p14:xfrm>
            </p:contentPart>
          </mc:Choice>
          <mc:Fallback>
            <p:pic>
              <p:nvPicPr>
                <p:cNvPr id="85" name="Freihand 84">
                  <a:extLst>
                    <a:ext uri="{FF2B5EF4-FFF2-40B4-BE49-F238E27FC236}">
                      <a16:creationId xmlns:a16="http://schemas.microsoft.com/office/drawing/2014/main" id="{B3A447B9-842A-4FD1-96C8-8D742597E80D}"/>
                    </a:ext>
                  </a:extLst>
                </p:cNvPr>
                <p:cNvPicPr/>
                <p:nvPr/>
              </p:nvPicPr>
              <p:blipFill>
                <a:blip r:embed="rId69"/>
                <a:stretch>
                  <a:fillRect/>
                </a:stretch>
              </p:blipFill>
              <p:spPr>
                <a:xfrm>
                  <a:off x="5245642" y="869432"/>
                  <a:ext cx="119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6" name="Freihand 85">
                  <a:extLst>
                    <a:ext uri="{FF2B5EF4-FFF2-40B4-BE49-F238E27FC236}">
                      <a16:creationId xmlns:a16="http://schemas.microsoft.com/office/drawing/2014/main" id="{8EB597D4-B9A5-4901-BC23-42E83FB01867}"/>
                    </a:ext>
                  </a:extLst>
                </p14:cNvPr>
                <p14:cNvContentPartPr/>
                <p14:nvPr/>
              </p14:nvContentPartPr>
              <p14:xfrm>
                <a:off x="5344282" y="850712"/>
                <a:ext cx="144000" cy="132120"/>
              </p14:xfrm>
            </p:contentPart>
          </mc:Choice>
          <mc:Fallback>
            <p:pic>
              <p:nvPicPr>
                <p:cNvPr id="86" name="Freihand 85">
                  <a:extLst>
                    <a:ext uri="{FF2B5EF4-FFF2-40B4-BE49-F238E27FC236}">
                      <a16:creationId xmlns:a16="http://schemas.microsoft.com/office/drawing/2014/main" id="{8EB597D4-B9A5-4901-BC23-42E83FB01867}"/>
                    </a:ext>
                  </a:extLst>
                </p:cNvPr>
                <p:cNvPicPr/>
                <p:nvPr/>
              </p:nvPicPr>
              <p:blipFill>
                <a:blip r:embed="rId71"/>
                <a:stretch>
                  <a:fillRect/>
                </a:stretch>
              </p:blipFill>
              <p:spPr>
                <a:xfrm>
                  <a:off x="5339962" y="846392"/>
                  <a:ext cx="152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7" name="Freihand 86">
                  <a:extLst>
                    <a:ext uri="{FF2B5EF4-FFF2-40B4-BE49-F238E27FC236}">
                      <a16:creationId xmlns:a16="http://schemas.microsoft.com/office/drawing/2014/main" id="{8EC995F2-1AB3-4B87-9F73-F3A424B2B05E}"/>
                    </a:ext>
                  </a:extLst>
                </p14:cNvPr>
                <p14:cNvContentPartPr/>
                <p14:nvPr/>
              </p14:nvContentPartPr>
              <p14:xfrm>
                <a:off x="4590802" y="645512"/>
                <a:ext cx="112320" cy="66240"/>
              </p14:xfrm>
            </p:contentPart>
          </mc:Choice>
          <mc:Fallback>
            <p:pic>
              <p:nvPicPr>
                <p:cNvPr id="87" name="Freihand 86">
                  <a:extLst>
                    <a:ext uri="{FF2B5EF4-FFF2-40B4-BE49-F238E27FC236}">
                      <a16:creationId xmlns:a16="http://schemas.microsoft.com/office/drawing/2014/main" id="{8EC995F2-1AB3-4B87-9F73-F3A424B2B05E}"/>
                    </a:ext>
                  </a:extLst>
                </p:cNvPr>
                <p:cNvPicPr/>
                <p:nvPr/>
              </p:nvPicPr>
              <p:blipFill>
                <a:blip r:embed="rId73"/>
                <a:stretch>
                  <a:fillRect/>
                </a:stretch>
              </p:blipFill>
              <p:spPr>
                <a:xfrm>
                  <a:off x="4586482" y="641192"/>
                  <a:ext cx="12096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119" name="Freihand 118">
                <a:extLst>
                  <a:ext uri="{FF2B5EF4-FFF2-40B4-BE49-F238E27FC236}">
                    <a16:creationId xmlns:a16="http://schemas.microsoft.com/office/drawing/2014/main" id="{DB7F6ABB-3AB0-400B-ADDD-C2E97234C2D0}"/>
                  </a:ext>
                </a:extLst>
              </p14:cNvPr>
              <p14:cNvContentPartPr/>
              <p14:nvPr/>
            </p14:nvContentPartPr>
            <p14:xfrm>
              <a:off x="7276762" y="1056272"/>
              <a:ext cx="888840" cy="999360"/>
            </p14:xfrm>
          </p:contentPart>
        </mc:Choice>
        <mc:Fallback>
          <p:pic>
            <p:nvPicPr>
              <p:cNvPr id="119" name="Freihand 118">
                <a:extLst>
                  <a:ext uri="{FF2B5EF4-FFF2-40B4-BE49-F238E27FC236}">
                    <a16:creationId xmlns:a16="http://schemas.microsoft.com/office/drawing/2014/main" id="{DB7F6ABB-3AB0-400B-ADDD-C2E97234C2D0}"/>
                  </a:ext>
                </a:extLst>
              </p:cNvPr>
              <p:cNvPicPr/>
              <p:nvPr/>
            </p:nvPicPr>
            <p:blipFill>
              <a:blip r:embed="rId75"/>
              <a:stretch>
                <a:fillRect/>
              </a:stretch>
            </p:blipFill>
            <p:spPr>
              <a:xfrm>
                <a:off x="7272442" y="1051952"/>
                <a:ext cx="897480" cy="1008000"/>
              </a:xfrm>
              <a:prstGeom prst="rect">
                <a:avLst/>
              </a:prstGeom>
            </p:spPr>
          </p:pic>
        </mc:Fallback>
      </mc:AlternateContent>
      <p:grpSp>
        <p:nvGrpSpPr>
          <p:cNvPr id="142" name="Gruppieren 141">
            <a:extLst>
              <a:ext uri="{FF2B5EF4-FFF2-40B4-BE49-F238E27FC236}">
                <a16:creationId xmlns:a16="http://schemas.microsoft.com/office/drawing/2014/main" id="{0E33A7CB-1284-4E8F-9B69-3D309A406387}"/>
              </a:ext>
            </a:extLst>
          </p:cNvPr>
          <p:cNvGrpSpPr/>
          <p:nvPr/>
        </p:nvGrpSpPr>
        <p:grpSpPr>
          <a:xfrm>
            <a:off x="7126642" y="571712"/>
            <a:ext cx="4529880" cy="2731320"/>
            <a:chOff x="7126642" y="571712"/>
            <a:chExt cx="4529880" cy="2731320"/>
          </a:xfrm>
        </p:grpSpPr>
        <mc:AlternateContent xmlns:mc="http://schemas.openxmlformats.org/markup-compatibility/2006">
          <mc:Choice xmlns:p14="http://schemas.microsoft.com/office/powerpoint/2010/main" Requires="p14">
            <p:contentPart p14:bwMode="auto" r:id="rId76">
              <p14:nvContentPartPr>
                <p14:cNvPr id="3" name="Freihand 2">
                  <a:extLst>
                    <a:ext uri="{FF2B5EF4-FFF2-40B4-BE49-F238E27FC236}">
                      <a16:creationId xmlns:a16="http://schemas.microsoft.com/office/drawing/2014/main" id="{A95706A2-DF33-44C5-9A77-AA7D9A8FE535}"/>
                    </a:ext>
                  </a:extLst>
                </p14:cNvPr>
                <p14:cNvContentPartPr/>
                <p14:nvPr/>
              </p14:nvContentPartPr>
              <p14:xfrm>
                <a:off x="8666362" y="1143032"/>
                <a:ext cx="507600" cy="410400"/>
              </p14:xfrm>
            </p:contentPart>
          </mc:Choice>
          <mc:Fallback>
            <p:pic>
              <p:nvPicPr>
                <p:cNvPr id="3" name="Freihand 2">
                  <a:extLst>
                    <a:ext uri="{FF2B5EF4-FFF2-40B4-BE49-F238E27FC236}">
                      <a16:creationId xmlns:a16="http://schemas.microsoft.com/office/drawing/2014/main" id="{A95706A2-DF33-44C5-9A77-AA7D9A8FE535}"/>
                    </a:ext>
                  </a:extLst>
                </p:cNvPr>
                <p:cNvPicPr/>
                <p:nvPr/>
              </p:nvPicPr>
              <p:blipFill>
                <a:blip r:embed="rId77"/>
                <a:stretch>
                  <a:fillRect/>
                </a:stretch>
              </p:blipFill>
              <p:spPr>
                <a:xfrm>
                  <a:off x="8662042" y="1138712"/>
                  <a:ext cx="51624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 name="Freihand 3">
                  <a:extLst>
                    <a:ext uri="{FF2B5EF4-FFF2-40B4-BE49-F238E27FC236}">
                      <a16:creationId xmlns:a16="http://schemas.microsoft.com/office/drawing/2014/main" id="{CBFD64B7-E0B9-4E9E-826A-051EB34B3CD2}"/>
                    </a:ext>
                  </a:extLst>
                </p14:cNvPr>
                <p14:cNvContentPartPr/>
                <p14:nvPr/>
              </p14:nvContentPartPr>
              <p14:xfrm>
                <a:off x="9183682" y="1171112"/>
                <a:ext cx="78120" cy="91080"/>
              </p14:xfrm>
            </p:contentPart>
          </mc:Choice>
          <mc:Fallback>
            <p:pic>
              <p:nvPicPr>
                <p:cNvPr id="4" name="Freihand 3">
                  <a:extLst>
                    <a:ext uri="{FF2B5EF4-FFF2-40B4-BE49-F238E27FC236}">
                      <a16:creationId xmlns:a16="http://schemas.microsoft.com/office/drawing/2014/main" id="{CBFD64B7-E0B9-4E9E-826A-051EB34B3CD2}"/>
                    </a:ext>
                  </a:extLst>
                </p:cNvPr>
                <p:cNvPicPr/>
                <p:nvPr/>
              </p:nvPicPr>
              <p:blipFill>
                <a:blip r:embed="rId79"/>
                <a:stretch>
                  <a:fillRect/>
                </a:stretch>
              </p:blipFill>
              <p:spPr>
                <a:xfrm>
                  <a:off x="9179362" y="1166792"/>
                  <a:ext cx="86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 name="Freihand 4">
                  <a:extLst>
                    <a:ext uri="{FF2B5EF4-FFF2-40B4-BE49-F238E27FC236}">
                      <a16:creationId xmlns:a16="http://schemas.microsoft.com/office/drawing/2014/main" id="{185513A7-0BB5-4102-896B-C56A04576652}"/>
                    </a:ext>
                  </a:extLst>
                </p14:cNvPr>
                <p14:cNvContentPartPr/>
                <p14:nvPr/>
              </p14:nvContentPartPr>
              <p14:xfrm>
                <a:off x="9261442" y="1153832"/>
                <a:ext cx="118080" cy="77040"/>
              </p14:xfrm>
            </p:contentPart>
          </mc:Choice>
          <mc:Fallback>
            <p:pic>
              <p:nvPicPr>
                <p:cNvPr id="5" name="Freihand 4">
                  <a:extLst>
                    <a:ext uri="{FF2B5EF4-FFF2-40B4-BE49-F238E27FC236}">
                      <a16:creationId xmlns:a16="http://schemas.microsoft.com/office/drawing/2014/main" id="{185513A7-0BB5-4102-896B-C56A04576652}"/>
                    </a:ext>
                  </a:extLst>
                </p:cNvPr>
                <p:cNvPicPr/>
                <p:nvPr/>
              </p:nvPicPr>
              <p:blipFill>
                <a:blip r:embed="rId81"/>
                <a:stretch>
                  <a:fillRect/>
                </a:stretch>
              </p:blipFill>
              <p:spPr>
                <a:xfrm>
                  <a:off x="9257122" y="1149512"/>
                  <a:ext cx="126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 name="Freihand 6">
                  <a:extLst>
                    <a:ext uri="{FF2B5EF4-FFF2-40B4-BE49-F238E27FC236}">
                      <a16:creationId xmlns:a16="http://schemas.microsoft.com/office/drawing/2014/main" id="{14C4577F-4447-4544-99E4-2FE3906E0099}"/>
                    </a:ext>
                  </a:extLst>
                </p14:cNvPr>
                <p14:cNvContentPartPr/>
                <p14:nvPr/>
              </p14:nvContentPartPr>
              <p14:xfrm>
                <a:off x="9391402" y="1049432"/>
                <a:ext cx="152640" cy="157320"/>
              </p14:xfrm>
            </p:contentPart>
          </mc:Choice>
          <mc:Fallback>
            <p:pic>
              <p:nvPicPr>
                <p:cNvPr id="7" name="Freihand 6">
                  <a:extLst>
                    <a:ext uri="{FF2B5EF4-FFF2-40B4-BE49-F238E27FC236}">
                      <a16:creationId xmlns:a16="http://schemas.microsoft.com/office/drawing/2014/main" id="{14C4577F-4447-4544-99E4-2FE3906E0099}"/>
                    </a:ext>
                  </a:extLst>
                </p:cNvPr>
                <p:cNvPicPr/>
                <p:nvPr/>
              </p:nvPicPr>
              <p:blipFill>
                <a:blip r:embed="rId83"/>
                <a:stretch>
                  <a:fillRect/>
                </a:stretch>
              </p:blipFill>
              <p:spPr>
                <a:xfrm>
                  <a:off x="9387082" y="1045112"/>
                  <a:ext cx="161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 name="Freihand 9">
                  <a:extLst>
                    <a:ext uri="{FF2B5EF4-FFF2-40B4-BE49-F238E27FC236}">
                      <a16:creationId xmlns:a16="http://schemas.microsoft.com/office/drawing/2014/main" id="{87AD0704-57A7-4B22-8D16-94A32320F45C}"/>
                    </a:ext>
                  </a:extLst>
                </p14:cNvPr>
                <p14:cNvContentPartPr/>
                <p14:nvPr/>
              </p14:nvContentPartPr>
              <p14:xfrm>
                <a:off x="9344242" y="1090472"/>
                <a:ext cx="114120" cy="21240"/>
              </p14:xfrm>
            </p:contentPart>
          </mc:Choice>
          <mc:Fallback>
            <p:pic>
              <p:nvPicPr>
                <p:cNvPr id="10" name="Freihand 9">
                  <a:extLst>
                    <a:ext uri="{FF2B5EF4-FFF2-40B4-BE49-F238E27FC236}">
                      <a16:creationId xmlns:a16="http://schemas.microsoft.com/office/drawing/2014/main" id="{87AD0704-57A7-4B22-8D16-94A32320F45C}"/>
                    </a:ext>
                  </a:extLst>
                </p:cNvPr>
                <p:cNvPicPr/>
                <p:nvPr/>
              </p:nvPicPr>
              <p:blipFill>
                <a:blip r:embed="rId85"/>
                <a:stretch>
                  <a:fillRect/>
                </a:stretch>
              </p:blipFill>
              <p:spPr>
                <a:xfrm>
                  <a:off x="9339922" y="1086152"/>
                  <a:ext cx="122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 name="Freihand 11">
                  <a:extLst>
                    <a:ext uri="{FF2B5EF4-FFF2-40B4-BE49-F238E27FC236}">
                      <a16:creationId xmlns:a16="http://schemas.microsoft.com/office/drawing/2014/main" id="{AF9257B7-9608-470D-ACAA-B92FFE974823}"/>
                    </a:ext>
                  </a:extLst>
                </p14:cNvPr>
                <p14:cNvContentPartPr/>
                <p14:nvPr/>
              </p14:nvContentPartPr>
              <p14:xfrm>
                <a:off x="9540442" y="1022072"/>
                <a:ext cx="168480" cy="129240"/>
              </p14:xfrm>
            </p:contentPart>
          </mc:Choice>
          <mc:Fallback>
            <p:pic>
              <p:nvPicPr>
                <p:cNvPr id="12" name="Freihand 11">
                  <a:extLst>
                    <a:ext uri="{FF2B5EF4-FFF2-40B4-BE49-F238E27FC236}">
                      <a16:creationId xmlns:a16="http://schemas.microsoft.com/office/drawing/2014/main" id="{AF9257B7-9608-470D-ACAA-B92FFE974823}"/>
                    </a:ext>
                  </a:extLst>
                </p:cNvPr>
                <p:cNvPicPr/>
                <p:nvPr/>
              </p:nvPicPr>
              <p:blipFill>
                <a:blip r:embed="rId87"/>
                <a:stretch>
                  <a:fillRect/>
                </a:stretch>
              </p:blipFill>
              <p:spPr>
                <a:xfrm>
                  <a:off x="9536122" y="1017752"/>
                  <a:ext cx="177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 name="Freihand 12">
                  <a:extLst>
                    <a:ext uri="{FF2B5EF4-FFF2-40B4-BE49-F238E27FC236}">
                      <a16:creationId xmlns:a16="http://schemas.microsoft.com/office/drawing/2014/main" id="{181C1E73-E550-41DE-8122-1C845432F548}"/>
                    </a:ext>
                  </a:extLst>
                </p14:cNvPr>
                <p14:cNvContentPartPr/>
                <p14:nvPr/>
              </p14:nvContentPartPr>
              <p14:xfrm>
                <a:off x="9624682" y="988232"/>
                <a:ext cx="25560" cy="29160"/>
              </p14:xfrm>
            </p:contentPart>
          </mc:Choice>
          <mc:Fallback>
            <p:pic>
              <p:nvPicPr>
                <p:cNvPr id="13" name="Freihand 12">
                  <a:extLst>
                    <a:ext uri="{FF2B5EF4-FFF2-40B4-BE49-F238E27FC236}">
                      <a16:creationId xmlns:a16="http://schemas.microsoft.com/office/drawing/2014/main" id="{181C1E73-E550-41DE-8122-1C845432F548}"/>
                    </a:ext>
                  </a:extLst>
                </p:cNvPr>
                <p:cNvPicPr/>
                <p:nvPr/>
              </p:nvPicPr>
              <p:blipFill>
                <a:blip r:embed="rId89"/>
                <a:stretch>
                  <a:fillRect/>
                </a:stretch>
              </p:blipFill>
              <p:spPr>
                <a:xfrm>
                  <a:off x="9620362" y="983912"/>
                  <a:ext cx="34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 name="Freihand 13">
                  <a:extLst>
                    <a:ext uri="{FF2B5EF4-FFF2-40B4-BE49-F238E27FC236}">
                      <a16:creationId xmlns:a16="http://schemas.microsoft.com/office/drawing/2014/main" id="{0E90478E-FE52-4CF5-9F9C-E413E56AA6A0}"/>
                    </a:ext>
                  </a:extLst>
                </p14:cNvPr>
                <p14:cNvContentPartPr/>
                <p14:nvPr/>
              </p14:nvContentPartPr>
              <p14:xfrm>
                <a:off x="9746362" y="925592"/>
                <a:ext cx="115200" cy="191160"/>
              </p14:xfrm>
            </p:contentPart>
          </mc:Choice>
          <mc:Fallback>
            <p:pic>
              <p:nvPicPr>
                <p:cNvPr id="14" name="Freihand 13">
                  <a:extLst>
                    <a:ext uri="{FF2B5EF4-FFF2-40B4-BE49-F238E27FC236}">
                      <a16:creationId xmlns:a16="http://schemas.microsoft.com/office/drawing/2014/main" id="{0E90478E-FE52-4CF5-9F9C-E413E56AA6A0}"/>
                    </a:ext>
                  </a:extLst>
                </p:cNvPr>
                <p:cNvPicPr/>
                <p:nvPr/>
              </p:nvPicPr>
              <p:blipFill>
                <a:blip r:embed="rId91"/>
                <a:stretch>
                  <a:fillRect/>
                </a:stretch>
              </p:blipFill>
              <p:spPr>
                <a:xfrm>
                  <a:off x="9742042" y="921272"/>
                  <a:ext cx="123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5" name="Freihand 14">
                  <a:extLst>
                    <a:ext uri="{FF2B5EF4-FFF2-40B4-BE49-F238E27FC236}">
                      <a16:creationId xmlns:a16="http://schemas.microsoft.com/office/drawing/2014/main" id="{3F6CD8FF-D59C-4C71-B44E-235D839B8F29}"/>
                    </a:ext>
                  </a:extLst>
                </p14:cNvPr>
                <p14:cNvContentPartPr/>
                <p14:nvPr/>
              </p14:nvContentPartPr>
              <p14:xfrm>
                <a:off x="10030042" y="968072"/>
                <a:ext cx="201240" cy="105840"/>
              </p14:xfrm>
            </p:contentPart>
          </mc:Choice>
          <mc:Fallback>
            <p:pic>
              <p:nvPicPr>
                <p:cNvPr id="15" name="Freihand 14">
                  <a:extLst>
                    <a:ext uri="{FF2B5EF4-FFF2-40B4-BE49-F238E27FC236}">
                      <a16:creationId xmlns:a16="http://schemas.microsoft.com/office/drawing/2014/main" id="{3F6CD8FF-D59C-4C71-B44E-235D839B8F29}"/>
                    </a:ext>
                  </a:extLst>
                </p:cNvPr>
                <p:cNvPicPr/>
                <p:nvPr/>
              </p:nvPicPr>
              <p:blipFill>
                <a:blip r:embed="rId93"/>
                <a:stretch>
                  <a:fillRect/>
                </a:stretch>
              </p:blipFill>
              <p:spPr>
                <a:xfrm>
                  <a:off x="10025722" y="963752"/>
                  <a:ext cx="209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6" name="Freihand 15">
                  <a:extLst>
                    <a:ext uri="{FF2B5EF4-FFF2-40B4-BE49-F238E27FC236}">
                      <a16:creationId xmlns:a16="http://schemas.microsoft.com/office/drawing/2014/main" id="{64C05FCD-18F7-4B24-B2C4-3EA3E9ABF2CA}"/>
                    </a:ext>
                  </a:extLst>
                </p14:cNvPr>
                <p14:cNvContentPartPr/>
                <p14:nvPr/>
              </p14:nvContentPartPr>
              <p14:xfrm>
                <a:off x="10235602" y="930272"/>
                <a:ext cx="146520" cy="97920"/>
              </p14:xfrm>
            </p:contentPart>
          </mc:Choice>
          <mc:Fallback>
            <p:pic>
              <p:nvPicPr>
                <p:cNvPr id="16" name="Freihand 15">
                  <a:extLst>
                    <a:ext uri="{FF2B5EF4-FFF2-40B4-BE49-F238E27FC236}">
                      <a16:creationId xmlns:a16="http://schemas.microsoft.com/office/drawing/2014/main" id="{64C05FCD-18F7-4B24-B2C4-3EA3E9ABF2CA}"/>
                    </a:ext>
                  </a:extLst>
                </p:cNvPr>
                <p:cNvPicPr/>
                <p:nvPr/>
              </p:nvPicPr>
              <p:blipFill>
                <a:blip r:embed="rId95"/>
                <a:stretch>
                  <a:fillRect/>
                </a:stretch>
              </p:blipFill>
              <p:spPr>
                <a:xfrm>
                  <a:off x="10231282" y="925952"/>
                  <a:ext cx="155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 name="Freihand 16">
                  <a:extLst>
                    <a:ext uri="{FF2B5EF4-FFF2-40B4-BE49-F238E27FC236}">
                      <a16:creationId xmlns:a16="http://schemas.microsoft.com/office/drawing/2014/main" id="{A958D28C-9DB5-419A-B5B6-128E1F6637A5}"/>
                    </a:ext>
                  </a:extLst>
                </p14:cNvPr>
                <p14:cNvContentPartPr/>
                <p14:nvPr/>
              </p14:nvContentPartPr>
              <p14:xfrm>
                <a:off x="10553122" y="792392"/>
                <a:ext cx="174240" cy="179640"/>
              </p14:xfrm>
            </p:contentPart>
          </mc:Choice>
          <mc:Fallback>
            <p:pic>
              <p:nvPicPr>
                <p:cNvPr id="17" name="Freihand 16">
                  <a:extLst>
                    <a:ext uri="{FF2B5EF4-FFF2-40B4-BE49-F238E27FC236}">
                      <a16:creationId xmlns:a16="http://schemas.microsoft.com/office/drawing/2014/main" id="{A958D28C-9DB5-419A-B5B6-128E1F6637A5}"/>
                    </a:ext>
                  </a:extLst>
                </p:cNvPr>
                <p:cNvPicPr/>
                <p:nvPr/>
              </p:nvPicPr>
              <p:blipFill>
                <a:blip r:embed="rId97"/>
                <a:stretch>
                  <a:fillRect/>
                </a:stretch>
              </p:blipFill>
              <p:spPr>
                <a:xfrm>
                  <a:off x="10548802" y="788072"/>
                  <a:ext cx="182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8" name="Freihand 17">
                  <a:extLst>
                    <a:ext uri="{FF2B5EF4-FFF2-40B4-BE49-F238E27FC236}">
                      <a16:creationId xmlns:a16="http://schemas.microsoft.com/office/drawing/2014/main" id="{85294438-3250-4BB3-A782-63EC37C80AE6}"/>
                    </a:ext>
                  </a:extLst>
                </p14:cNvPr>
                <p14:cNvContentPartPr/>
                <p14:nvPr/>
              </p14:nvContentPartPr>
              <p14:xfrm>
                <a:off x="10707922" y="858272"/>
                <a:ext cx="102240" cy="73080"/>
              </p14:xfrm>
            </p:contentPart>
          </mc:Choice>
          <mc:Fallback>
            <p:pic>
              <p:nvPicPr>
                <p:cNvPr id="18" name="Freihand 17">
                  <a:extLst>
                    <a:ext uri="{FF2B5EF4-FFF2-40B4-BE49-F238E27FC236}">
                      <a16:creationId xmlns:a16="http://schemas.microsoft.com/office/drawing/2014/main" id="{85294438-3250-4BB3-A782-63EC37C80AE6}"/>
                    </a:ext>
                  </a:extLst>
                </p:cNvPr>
                <p:cNvPicPr/>
                <p:nvPr/>
              </p:nvPicPr>
              <p:blipFill>
                <a:blip r:embed="rId99"/>
                <a:stretch>
                  <a:fillRect/>
                </a:stretch>
              </p:blipFill>
              <p:spPr>
                <a:xfrm>
                  <a:off x="10703602" y="853952"/>
                  <a:ext cx="110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9" name="Freihand 18">
                  <a:extLst>
                    <a:ext uri="{FF2B5EF4-FFF2-40B4-BE49-F238E27FC236}">
                      <a16:creationId xmlns:a16="http://schemas.microsoft.com/office/drawing/2014/main" id="{466A8CE6-AB43-4EB7-955D-64DE4CB790C1}"/>
                    </a:ext>
                  </a:extLst>
                </p14:cNvPr>
                <p14:cNvContentPartPr/>
                <p14:nvPr/>
              </p14:nvContentPartPr>
              <p14:xfrm>
                <a:off x="10845442" y="820112"/>
                <a:ext cx="70200" cy="114480"/>
              </p14:xfrm>
            </p:contentPart>
          </mc:Choice>
          <mc:Fallback>
            <p:pic>
              <p:nvPicPr>
                <p:cNvPr id="19" name="Freihand 18">
                  <a:extLst>
                    <a:ext uri="{FF2B5EF4-FFF2-40B4-BE49-F238E27FC236}">
                      <a16:creationId xmlns:a16="http://schemas.microsoft.com/office/drawing/2014/main" id="{466A8CE6-AB43-4EB7-955D-64DE4CB790C1}"/>
                    </a:ext>
                  </a:extLst>
                </p:cNvPr>
                <p:cNvPicPr/>
                <p:nvPr/>
              </p:nvPicPr>
              <p:blipFill>
                <a:blip r:embed="rId101"/>
                <a:stretch>
                  <a:fillRect/>
                </a:stretch>
              </p:blipFill>
              <p:spPr>
                <a:xfrm>
                  <a:off x="10841122" y="815792"/>
                  <a:ext cx="78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0" name="Freihand 19">
                  <a:extLst>
                    <a:ext uri="{FF2B5EF4-FFF2-40B4-BE49-F238E27FC236}">
                      <a16:creationId xmlns:a16="http://schemas.microsoft.com/office/drawing/2014/main" id="{EE1947CF-1CAB-43D3-AAE6-4951C29BB169}"/>
                    </a:ext>
                  </a:extLst>
                </p14:cNvPr>
                <p14:cNvContentPartPr/>
                <p14:nvPr/>
              </p14:nvContentPartPr>
              <p14:xfrm>
                <a:off x="9234442" y="1598792"/>
                <a:ext cx="152640" cy="92160"/>
              </p14:xfrm>
            </p:contentPart>
          </mc:Choice>
          <mc:Fallback>
            <p:pic>
              <p:nvPicPr>
                <p:cNvPr id="20" name="Freihand 19">
                  <a:extLst>
                    <a:ext uri="{FF2B5EF4-FFF2-40B4-BE49-F238E27FC236}">
                      <a16:creationId xmlns:a16="http://schemas.microsoft.com/office/drawing/2014/main" id="{EE1947CF-1CAB-43D3-AAE6-4951C29BB169}"/>
                    </a:ext>
                  </a:extLst>
                </p:cNvPr>
                <p:cNvPicPr/>
                <p:nvPr/>
              </p:nvPicPr>
              <p:blipFill>
                <a:blip r:embed="rId103"/>
                <a:stretch>
                  <a:fillRect/>
                </a:stretch>
              </p:blipFill>
              <p:spPr>
                <a:xfrm>
                  <a:off x="9230122" y="1594472"/>
                  <a:ext cx="161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 name="Freihand 20">
                  <a:extLst>
                    <a:ext uri="{FF2B5EF4-FFF2-40B4-BE49-F238E27FC236}">
                      <a16:creationId xmlns:a16="http://schemas.microsoft.com/office/drawing/2014/main" id="{1C0F85D8-2247-4413-9D99-92A8222F9DD4}"/>
                    </a:ext>
                  </a:extLst>
                </p14:cNvPr>
                <p14:cNvContentPartPr/>
                <p14:nvPr/>
              </p14:nvContentPartPr>
              <p14:xfrm>
                <a:off x="9383482" y="1547672"/>
                <a:ext cx="325440" cy="99720"/>
              </p14:xfrm>
            </p:contentPart>
          </mc:Choice>
          <mc:Fallback>
            <p:pic>
              <p:nvPicPr>
                <p:cNvPr id="21" name="Freihand 20">
                  <a:extLst>
                    <a:ext uri="{FF2B5EF4-FFF2-40B4-BE49-F238E27FC236}">
                      <a16:creationId xmlns:a16="http://schemas.microsoft.com/office/drawing/2014/main" id="{1C0F85D8-2247-4413-9D99-92A8222F9DD4}"/>
                    </a:ext>
                  </a:extLst>
                </p:cNvPr>
                <p:cNvPicPr/>
                <p:nvPr/>
              </p:nvPicPr>
              <p:blipFill>
                <a:blip r:embed="rId105"/>
                <a:stretch>
                  <a:fillRect/>
                </a:stretch>
              </p:blipFill>
              <p:spPr>
                <a:xfrm>
                  <a:off x="9379162" y="1543352"/>
                  <a:ext cx="334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2" name="Freihand 21">
                  <a:extLst>
                    <a:ext uri="{FF2B5EF4-FFF2-40B4-BE49-F238E27FC236}">
                      <a16:creationId xmlns:a16="http://schemas.microsoft.com/office/drawing/2014/main" id="{579B70C2-4C31-4952-9F0F-7DFB829605A3}"/>
                    </a:ext>
                  </a:extLst>
                </p14:cNvPr>
                <p14:cNvContentPartPr/>
                <p14:nvPr/>
              </p14:nvContentPartPr>
              <p14:xfrm>
                <a:off x="9732682" y="1348592"/>
                <a:ext cx="236880" cy="203400"/>
              </p14:xfrm>
            </p:contentPart>
          </mc:Choice>
          <mc:Fallback>
            <p:pic>
              <p:nvPicPr>
                <p:cNvPr id="22" name="Freihand 21">
                  <a:extLst>
                    <a:ext uri="{FF2B5EF4-FFF2-40B4-BE49-F238E27FC236}">
                      <a16:creationId xmlns:a16="http://schemas.microsoft.com/office/drawing/2014/main" id="{579B70C2-4C31-4952-9F0F-7DFB829605A3}"/>
                    </a:ext>
                  </a:extLst>
                </p:cNvPr>
                <p:cNvPicPr/>
                <p:nvPr/>
              </p:nvPicPr>
              <p:blipFill>
                <a:blip r:embed="rId107"/>
                <a:stretch>
                  <a:fillRect/>
                </a:stretch>
              </p:blipFill>
              <p:spPr>
                <a:xfrm>
                  <a:off x="9728362" y="1344272"/>
                  <a:ext cx="245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3" name="Freihand 22">
                  <a:extLst>
                    <a:ext uri="{FF2B5EF4-FFF2-40B4-BE49-F238E27FC236}">
                      <a16:creationId xmlns:a16="http://schemas.microsoft.com/office/drawing/2014/main" id="{ABCD160A-2D4A-47DE-971B-5B8CB06C5E34}"/>
                    </a:ext>
                  </a:extLst>
                </p14:cNvPr>
                <p14:cNvContentPartPr/>
                <p14:nvPr/>
              </p14:nvContentPartPr>
              <p14:xfrm>
                <a:off x="9911242" y="1347152"/>
                <a:ext cx="15120" cy="23400"/>
              </p14:xfrm>
            </p:contentPart>
          </mc:Choice>
          <mc:Fallback>
            <p:pic>
              <p:nvPicPr>
                <p:cNvPr id="23" name="Freihand 22">
                  <a:extLst>
                    <a:ext uri="{FF2B5EF4-FFF2-40B4-BE49-F238E27FC236}">
                      <a16:creationId xmlns:a16="http://schemas.microsoft.com/office/drawing/2014/main" id="{ABCD160A-2D4A-47DE-971B-5B8CB06C5E34}"/>
                    </a:ext>
                  </a:extLst>
                </p:cNvPr>
                <p:cNvPicPr/>
                <p:nvPr/>
              </p:nvPicPr>
              <p:blipFill>
                <a:blip r:embed="rId109"/>
                <a:stretch>
                  <a:fillRect/>
                </a:stretch>
              </p:blipFill>
              <p:spPr>
                <a:xfrm>
                  <a:off x="9906922" y="1342832"/>
                  <a:ext cx="23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6" name="Freihand 25">
                  <a:extLst>
                    <a:ext uri="{FF2B5EF4-FFF2-40B4-BE49-F238E27FC236}">
                      <a16:creationId xmlns:a16="http://schemas.microsoft.com/office/drawing/2014/main" id="{ECBB02BC-D6C2-466A-ADAC-321D61D16E21}"/>
                    </a:ext>
                  </a:extLst>
                </p14:cNvPr>
                <p14:cNvContentPartPr/>
                <p14:nvPr/>
              </p14:nvContentPartPr>
              <p14:xfrm>
                <a:off x="10220842" y="1260032"/>
                <a:ext cx="221040" cy="165600"/>
              </p14:xfrm>
            </p:contentPart>
          </mc:Choice>
          <mc:Fallback>
            <p:pic>
              <p:nvPicPr>
                <p:cNvPr id="26" name="Freihand 25">
                  <a:extLst>
                    <a:ext uri="{FF2B5EF4-FFF2-40B4-BE49-F238E27FC236}">
                      <a16:creationId xmlns:a16="http://schemas.microsoft.com/office/drawing/2014/main" id="{ECBB02BC-D6C2-466A-ADAC-321D61D16E21}"/>
                    </a:ext>
                  </a:extLst>
                </p:cNvPr>
                <p:cNvPicPr/>
                <p:nvPr/>
              </p:nvPicPr>
              <p:blipFill>
                <a:blip r:embed="rId111"/>
                <a:stretch>
                  <a:fillRect/>
                </a:stretch>
              </p:blipFill>
              <p:spPr>
                <a:xfrm>
                  <a:off x="10216522" y="1255712"/>
                  <a:ext cx="229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 name="Freihand 26">
                  <a:extLst>
                    <a:ext uri="{FF2B5EF4-FFF2-40B4-BE49-F238E27FC236}">
                      <a16:creationId xmlns:a16="http://schemas.microsoft.com/office/drawing/2014/main" id="{81627C0C-116F-44B7-B132-6953B86D2972}"/>
                    </a:ext>
                  </a:extLst>
                </p14:cNvPr>
                <p14:cNvContentPartPr/>
                <p14:nvPr/>
              </p14:nvContentPartPr>
              <p14:xfrm>
                <a:off x="10490122" y="1300352"/>
                <a:ext cx="126360" cy="81720"/>
              </p14:xfrm>
            </p:contentPart>
          </mc:Choice>
          <mc:Fallback>
            <p:pic>
              <p:nvPicPr>
                <p:cNvPr id="27" name="Freihand 26">
                  <a:extLst>
                    <a:ext uri="{FF2B5EF4-FFF2-40B4-BE49-F238E27FC236}">
                      <a16:creationId xmlns:a16="http://schemas.microsoft.com/office/drawing/2014/main" id="{81627C0C-116F-44B7-B132-6953B86D2972}"/>
                    </a:ext>
                  </a:extLst>
                </p:cNvPr>
                <p:cNvPicPr/>
                <p:nvPr/>
              </p:nvPicPr>
              <p:blipFill>
                <a:blip r:embed="rId113"/>
                <a:stretch>
                  <a:fillRect/>
                </a:stretch>
              </p:blipFill>
              <p:spPr>
                <a:xfrm>
                  <a:off x="10485802" y="1296032"/>
                  <a:ext cx="135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8" name="Freihand 27">
                  <a:extLst>
                    <a:ext uri="{FF2B5EF4-FFF2-40B4-BE49-F238E27FC236}">
                      <a16:creationId xmlns:a16="http://schemas.microsoft.com/office/drawing/2014/main" id="{B2C81470-E422-4B76-89B0-7D30101E2B3C}"/>
                    </a:ext>
                  </a:extLst>
                </p14:cNvPr>
                <p14:cNvContentPartPr/>
                <p14:nvPr/>
              </p14:nvContentPartPr>
              <p14:xfrm>
                <a:off x="10637362" y="1167152"/>
                <a:ext cx="127800" cy="160200"/>
              </p14:xfrm>
            </p:contentPart>
          </mc:Choice>
          <mc:Fallback>
            <p:pic>
              <p:nvPicPr>
                <p:cNvPr id="28" name="Freihand 27">
                  <a:extLst>
                    <a:ext uri="{FF2B5EF4-FFF2-40B4-BE49-F238E27FC236}">
                      <a16:creationId xmlns:a16="http://schemas.microsoft.com/office/drawing/2014/main" id="{B2C81470-E422-4B76-89B0-7D30101E2B3C}"/>
                    </a:ext>
                  </a:extLst>
                </p:cNvPr>
                <p:cNvPicPr/>
                <p:nvPr/>
              </p:nvPicPr>
              <p:blipFill>
                <a:blip r:embed="rId115"/>
                <a:stretch>
                  <a:fillRect/>
                </a:stretch>
              </p:blipFill>
              <p:spPr>
                <a:xfrm>
                  <a:off x="10633042" y="1162832"/>
                  <a:ext cx="136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9" name="Freihand 28">
                  <a:extLst>
                    <a:ext uri="{FF2B5EF4-FFF2-40B4-BE49-F238E27FC236}">
                      <a16:creationId xmlns:a16="http://schemas.microsoft.com/office/drawing/2014/main" id="{F788A41E-D5BB-4446-B5EA-EB818C1FA6D9}"/>
                    </a:ext>
                  </a:extLst>
                </p14:cNvPr>
                <p14:cNvContentPartPr/>
                <p14:nvPr/>
              </p14:nvContentPartPr>
              <p14:xfrm>
                <a:off x="10802242" y="1221512"/>
                <a:ext cx="114840" cy="102240"/>
              </p14:xfrm>
            </p:contentPart>
          </mc:Choice>
          <mc:Fallback>
            <p:pic>
              <p:nvPicPr>
                <p:cNvPr id="29" name="Freihand 28">
                  <a:extLst>
                    <a:ext uri="{FF2B5EF4-FFF2-40B4-BE49-F238E27FC236}">
                      <a16:creationId xmlns:a16="http://schemas.microsoft.com/office/drawing/2014/main" id="{F788A41E-D5BB-4446-B5EA-EB818C1FA6D9}"/>
                    </a:ext>
                  </a:extLst>
                </p:cNvPr>
                <p:cNvPicPr/>
                <p:nvPr/>
              </p:nvPicPr>
              <p:blipFill>
                <a:blip r:embed="rId117"/>
                <a:stretch>
                  <a:fillRect/>
                </a:stretch>
              </p:blipFill>
              <p:spPr>
                <a:xfrm>
                  <a:off x="10797922" y="1217192"/>
                  <a:ext cx="123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0" name="Freihand 29">
                  <a:extLst>
                    <a:ext uri="{FF2B5EF4-FFF2-40B4-BE49-F238E27FC236}">
                      <a16:creationId xmlns:a16="http://schemas.microsoft.com/office/drawing/2014/main" id="{697C037F-DD7B-4B40-83EB-8132D218292F}"/>
                    </a:ext>
                  </a:extLst>
                </p14:cNvPr>
                <p14:cNvContentPartPr/>
                <p14:nvPr/>
              </p14:nvContentPartPr>
              <p14:xfrm>
                <a:off x="10896922" y="1116392"/>
                <a:ext cx="468360" cy="173160"/>
              </p14:xfrm>
            </p:contentPart>
          </mc:Choice>
          <mc:Fallback>
            <p:pic>
              <p:nvPicPr>
                <p:cNvPr id="30" name="Freihand 29">
                  <a:extLst>
                    <a:ext uri="{FF2B5EF4-FFF2-40B4-BE49-F238E27FC236}">
                      <a16:creationId xmlns:a16="http://schemas.microsoft.com/office/drawing/2014/main" id="{697C037F-DD7B-4B40-83EB-8132D218292F}"/>
                    </a:ext>
                  </a:extLst>
                </p:cNvPr>
                <p:cNvPicPr/>
                <p:nvPr/>
              </p:nvPicPr>
              <p:blipFill>
                <a:blip r:embed="rId119"/>
                <a:stretch>
                  <a:fillRect/>
                </a:stretch>
              </p:blipFill>
              <p:spPr>
                <a:xfrm>
                  <a:off x="10892602" y="1112072"/>
                  <a:ext cx="477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1" name="Freihand 30">
                  <a:extLst>
                    <a:ext uri="{FF2B5EF4-FFF2-40B4-BE49-F238E27FC236}">
                      <a16:creationId xmlns:a16="http://schemas.microsoft.com/office/drawing/2014/main" id="{7B2F54F8-9A37-4AFC-A559-897945A53452}"/>
                    </a:ext>
                  </a:extLst>
                </p14:cNvPr>
                <p14:cNvContentPartPr/>
                <p14:nvPr/>
              </p14:nvContentPartPr>
              <p14:xfrm>
                <a:off x="9477082" y="1693472"/>
                <a:ext cx="459720" cy="402840"/>
              </p14:xfrm>
            </p:contentPart>
          </mc:Choice>
          <mc:Fallback>
            <p:pic>
              <p:nvPicPr>
                <p:cNvPr id="31" name="Freihand 30">
                  <a:extLst>
                    <a:ext uri="{FF2B5EF4-FFF2-40B4-BE49-F238E27FC236}">
                      <a16:creationId xmlns:a16="http://schemas.microsoft.com/office/drawing/2014/main" id="{7B2F54F8-9A37-4AFC-A559-897945A53452}"/>
                    </a:ext>
                  </a:extLst>
                </p:cNvPr>
                <p:cNvPicPr/>
                <p:nvPr/>
              </p:nvPicPr>
              <p:blipFill>
                <a:blip r:embed="rId121"/>
                <a:stretch>
                  <a:fillRect/>
                </a:stretch>
              </p:blipFill>
              <p:spPr>
                <a:xfrm>
                  <a:off x="9472762" y="1689152"/>
                  <a:ext cx="46836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2" name="Freihand 31">
                  <a:extLst>
                    <a:ext uri="{FF2B5EF4-FFF2-40B4-BE49-F238E27FC236}">
                      <a16:creationId xmlns:a16="http://schemas.microsoft.com/office/drawing/2014/main" id="{009A9B03-E74B-4BD6-A4B8-70A5E6A2E3EB}"/>
                    </a:ext>
                  </a:extLst>
                </p14:cNvPr>
                <p14:cNvContentPartPr/>
                <p14:nvPr/>
              </p14:nvContentPartPr>
              <p14:xfrm>
                <a:off x="9936442" y="1676192"/>
                <a:ext cx="184680" cy="142560"/>
              </p14:xfrm>
            </p:contentPart>
          </mc:Choice>
          <mc:Fallback>
            <p:pic>
              <p:nvPicPr>
                <p:cNvPr id="32" name="Freihand 31">
                  <a:extLst>
                    <a:ext uri="{FF2B5EF4-FFF2-40B4-BE49-F238E27FC236}">
                      <a16:creationId xmlns:a16="http://schemas.microsoft.com/office/drawing/2014/main" id="{009A9B03-E74B-4BD6-A4B8-70A5E6A2E3EB}"/>
                    </a:ext>
                  </a:extLst>
                </p:cNvPr>
                <p:cNvPicPr/>
                <p:nvPr/>
              </p:nvPicPr>
              <p:blipFill>
                <a:blip r:embed="rId123"/>
                <a:stretch>
                  <a:fillRect/>
                </a:stretch>
              </p:blipFill>
              <p:spPr>
                <a:xfrm>
                  <a:off x="9932122" y="1671872"/>
                  <a:ext cx="193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3" name="Freihand 32">
                  <a:extLst>
                    <a:ext uri="{FF2B5EF4-FFF2-40B4-BE49-F238E27FC236}">
                      <a16:creationId xmlns:a16="http://schemas.microsoft.com/office/drawing/2014/main" id="{EEDB35D4-CEBC-4433-94C2-3AE77F856743}"/>
                    </a:ext>
                  </a:extLst>
                </p14:cNvPr>
                <p14:cNvContentPartPr/>
                <p14:nvPr/>
              </p14:nvContentPartPr>
              <p14:xfrm>
                <a:off x="9675442" y="1668992"/>
                <a:ext cx="115920" cy="34200"/>
              </p14:xfrm>
            </p:contentPart>
          </mc:Choice>
          <mc:Fallback>
            <p:pic>
              <p:nvPicPr>
                <p:cNvPr id="33" name="Freihand 32">
                  <a:extLst>
                    <a:ext uri="{FF2B5EF4-FFF2-40B4-BE49-F238E27FC236}">
                      <a16:creationId xmlns:a16="http://schemas.microsoft.com/office/drawing/2014/main" id="{EEDB35D4-CEBC-4433-94C2-3AE77F856743}"/>
                    </a:ext>
                  </a:extLst>
                </p:cNvPr>
                <p:cNvPicPr/>
                <p:nvPr/>
              </p:nvPicPr>
              <p:blipFill>
                <a:blip r:embed="rId125"/>
                <a:stretch>
                  <a:fillRect/>
                </a:stretch>
              </p:blipFill>
              <p:spPr>
                <a:xfrm>
                  <a:off x="9671122" y="1664672"/>
                  <a:ext cx="124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4" name="Freihand 33">
                  <a:extLst>
                    <a:ext uri="{FF2B5EF4-FFF2-40B4-BE49-F238E27FC236}">
                      <a16:creationId xmlns:a16="http://schemas.microsoft.com/office/drawing/2014/main" id="{4D59E4B6-0D21-40C5-B151-0FC6B759F924}"/>
                    </a:ext>
                  </a:extLst>
                </p14:cNvPr>
                <p14:cNvContentPartPr/>
                <p14:nvPr/>
              </p14:nvContentPartPr>
              <p14:xfrm>
                <a:off x="10306162" y="1559192"/>
                <a:ext cx="248040" cy="171000"/>
              </p14:xfrm>
            </p:contentPart>
          </mc:Choice>
          <mc:Fallback>
            <p:pic>
              <p:nvPicPr>
                <p:cNvPr id="34" name="Freihand 33">
                  <a:extLst>
                    <a:ext uri="{FF2B5EF4-FFF2-40B4-BE49-F238E27FC236}">
                      <a16:creationId xmlns:a16="http://schemas.microsoft.com/office/drawing/2014/main" id="{4D59E4B6-0D21-40C5-B151-0FC6B759F924}"/>
                    </a:ext>
                  </a:extLst>
                </p:cNvPr>
                <p:cNvPicPr/>
                <p:nvPr/>
              </p:nvPicPr>
              <p:blipFill>
                <a:blip r:embed="rId127"/>
                <a:stretch>
                  <a:fillRect/>
                </a:stretch>
              </p:blipFill>
              <p:spPr>
                <a:xfrm>
                  <a:off x="10301842" y="1554872"/>
                  <a:ext cx="256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5" name="Freihand 34">
                  <a:extLst>
                    <a:ext uri="{FF2B5EF4-FFF2-40B4-BE49-F238E27FC236}">
                      <a16:creationId xmlns:a16="http://schemas.microsoft.com/office/drawing/2014/main" id="{022CD4AC-357B-4A89-B367-3A7BB20FF4B0}"/>
                    </a:ext>
                  </a:extLst>
                </p14:cNvPr>
                <p14:cNvContentPartPr/>
                <p14:nvPr/>
              </p14:nvContentPartPr>
              <p14:xfrm>
                <a:off x="10575802" y="1575752"/>
                <a:ext cx="93240" cy="102240"/>
              </p14:xfrm>
            </p:contentPart>
          </mc:Choice>
          <mc:Fallback>
            <p:pic>
              <p:nvPicPr>
                <p:cNvPr id="35" name="Freihand 34">
                  <a:extLst>
                    <a:ext uri="{FF2B5EF4-FFF2-40B4-BE49-F238E27FC236}">
                      <a16:creationId xmlns:a16="http://schemas.microsoft.com/office/drawing/2014/main" id="{022CD4AC-357B-4A89-B367-3A7BB20FF4B0}"/>
                    </a:ext>
                  </a:extLst>
                </p:cNvPr>
                <p:cNvPicPr/>
                <p:nvPr/>
              </p:nvPicPr>
              <p:blipFill>
                <a:blip r:embed="rId129"/>
                <a:stretch>
                  <a:fillRect/>
                </a:stretch>
              </p:blipFill>
              <p:spPr>
                <a:xfrm>
                  <a:off x="10571482" y="1571432"/>
                  <a:ext cx="101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6" name="Freihand 35">
                  <a:extLst>
                    <a:ext uri="{FF2B5EF4-FFF2-40B4-BE49-F238E27FC236}">
                      <a16:creationId xmlns:a16="http://schemas.microsoft.com/office/drawing/2014/main" id="{4ACD809C-9A14-48FD-8186-01F714AC57C0}"/>
                    </a:ext>
                  </a:extLst>
                </p14:cNvPr>
                <p14:cNvContentPartPr/>
                <p14:nvPr/>
              </p14:nvContentPartPr>
              <p14:xfrm>
                <a:off x="10797562" y="1467752"/>
                <a:ext cx="150480" cy="190080"/>
              </p14:xfrm>
            </p:contentPart>
          </mc:Choice>
          <mc:Fallback>
            <p:pic>
              <p:nvPicPr>
                <p:cNvPr id="36" name="Freihand 35">
                  <a:extLst>
                    <a:ext uri="{FF2B5EF4-FFF2-40B4-BE49-F238E27FC236}">
                      <a16:creationId xmlns:a16="http://schemas.microsoft.com/office/drawing/2014/main" id="{4ACD809C-9A14-48FD-8186-01F714AC57C0}"/>
                    </a:ext>
                  </a:extLst>
                </p:cNvPr>
                <p:cNvPicPr/>
                <p:nvPr/>
              </p:nvPicPr>
              <p:blipFill>
                <a:blip r:embed="rId131"/>
                <a:stretch>
                  <a:fillRect/>
                </a:stretch>
              </p:blipFill>
              <p:spPr>
                <a:xfrm>
                  <a:off x="10793242" y="1463432"/>
                  <a:ext cx="159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7" name="Freihand 36">
                  <a:extLst>
                    <a:ext uri="{FF2B5EF4-FFF2-40B4-BE49-F238E27FC236}">
                      <a16:creationId xmlns:a16="http://schemas.microsoft.com/office/drawing/2014/main" id="{57B64CE9-E3BE-451A-88D2-B93B0CEA7B68}"/>
                    </a:ext>
                  </a:extLst>
                </p14:cNvPr>
                <p14:cNvContentPartPr/>
                <p14:nvPr/>
              </p14:nvContentPartPr>
              <p14:xfrm>
                <a:off x="10974322" y="1523552"/>
                <a:ext cx="157320" cy="92880"/>
              </p14:xfrm>
            </p:contentPart>
          </mc:Choice>
          <mc:Fallback>
            <p:pic>
              <p:nvPicPr>
                <p:cNvPr id="37" name="Freihand 36">
                  <a:extLst>
                    <a:ext uri="{FF2B5EF4-FFF2-40B4-BE49-F238E27FC236}">
                      <a16:creationId xmlns:a16="http://schemas.microsoft.com/office/drawing/2014/main" id="{57B64CE9-E3BE-451A-88D2-B93B0CEA7B68}"/>
                    </a:ext>
                  </a:extLst>
                </p:cNvPr>
                <p:cNvPicPr/>
                <p:nvPr/>
              </p:nvPicPr>
              <p:blipFill>
                <a:blip r:embed="rId133"/>
                <a:stretch>
                  <a:fillRect/>
                </a:stretch>
              </p:blipFill>
              <p:spPr>
                <a:xfrm>
                  <a:off x="10970002" y="1519232"/>
                  <a:ext cx="165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8" name="Freihand 37">
                  <a:extLst>
                    <a:ext uri="{FF2B5EF4-FFF2-40B4-BE49-F238E27FC236}">
                      <a16:creationId xmlns:a16="http://schemas.microsoft.com/office/drawing/2014/main" id="{8BA77D40-1396-499C-8727-8939558AC135}"/>
                    </a:ext>
                  </a:extLst>
                </p14:cNvPr>
                <p14:cNvContentPartPr/>
                <p14:nvPr/>
              </p14:nvContentPartPr>
              <p14:xfrm>
                <a:off x="11113282" y="1491512"/>
                <a:ext cx="105480" cy="114840"/>
              </p14:xfrm>
            </p:contentPart>
          </mc:Choice>
          <mc:Fallback>
            <p:pic>
              <p:nvPicPr>
                <p:cNvPr id="38" name="Freihand 37">
                  <a:extLst>
                    <a:ext uri="{FF2B5EF4-FFF2-40B4-BE49-F238E27FC236}">
                      <a16:creationId xmlns:a16="http://schemas.microsoft.com/office/drawing/2014/main" id="{8BA77D40-1396-499C-8727-8939558AC135}"/>
                    </a:ext>
                  </a:extLst>
                </p:cNvPr>
                <p:cNvPicPr/>
                <p:nvPr/>
              </p:nvPicPr>
              <p:blipFill>
                <a:blip r:embed="rId135"/>
                <a:stretch>
                  <a:fillRect/>
                </a:stretch>
              </p:blipFill>
              <p:spPr>
                <a:xfrm>
                  <a:off x="11108962" y="1487192"/>
                  <a:ext cx="114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9" name="Freihand 38">
                  <a:extLst>
                    <a:ext uri="{FF2B5EF4-FFF2-40B4-BE49-F238E27FC236}">
                      <a16:creationId xmlns:a16="http://schemas.microsoft.com/office/drawing/2014/main" id="{CC316B2D-69E6-481C-AB70-C15F1D8AFE2E}"/>
                    </a:ext>
                  </a:extLst>
                </p14:cNvPr>
                <p14:cNvContentPartPr/>
                <p14:nvPr/>
              </p14:nvContentPartPr>
              <p14:xfrm>
                <a:off x="9989002" y="2043752"/>
                <a:ext cx="193320" cy="151920"/>
              </p14:xfrm>
            </p:contentPart>
          </mc:Choice>
          <mc:Fallback>
            <p:pic>
              <p:nvPicPr>
                <p:cNvPr id="39" name="Freihand 38">
                  <a:extLst>
                    <a:ext uri="{FF2B5EF4-FFF2-40B4-BE49-F238E27FC236}">
                      <a16:creationId xmlns:a16="http://schemas.microsoft.com/office/drawing/2014/main" id="{CC316B2D-69E6-481C-AB70-C15F1D8AFE2E}"/>
                    </a:ext>
                  </a:extLst>
                </p:cNvPr>
                <p:cNvPicPr/>
                <p:nvPr/>
              </p:nvPicPr>
              <p:blipFill>
                <a:blip r:embed="rId137"/>
                <a:stretch>
                  <a:fillRect/>
                </a:stretch>
              </p:blipFill>
              <p:spPr>
                <a:xfrm>
                  <a:off x="9984682" y="2039432"/>
                  <a:ext cx="201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0" name="Freihand 39">
                  <a:extLst>
                    <a:ext uri="{FF2B5EF4-FFF2-40B4-BE49-F238E27FC236}">
                      <a16:creationId xmlns:a16="http://schemas.microsoft.com/office/drawing/2014/main" id="{9E530804-DB01-4BFB-BC9C-84A2AA0DD064}"/>
                    </a:ext>
                  </a:extLst>
                </p14:cNvPr>
                <p14:cNvContentPartPr/>
                <p14:nvPr/>
              </p14:nvContentPartPr>
              <p14:xfrm>
                <a:off x="10186282" y="1925312"/>
                <a:ext cx="258840" cy="198000"/>
              </p14:xfrm>
            </p:contentPart>
          </mc:Choice>
          <mc:Fallback>
            <p:pic>
              <p:nvPicPr>
                <p:cNvPr id="40" name="Freihand 39">
                  <a:extLst>
                    <a:ext uri="{FF2B5EF4-FFF2-40B4-BE49-F238E27FC236}">
                      <a16:creationId xmlns:a16="http://schemas.microsoft.com/office/drawing/2014/main" id="{9E530804-DB01-4BFB-BC9C-84A2AA0DD064}"/>
                    </a:ext>
                  </a:extLst>
                </p:cNvPr>
                <p:cNvPicPr/>
                <p:nvPr/>
              </p:nvPicPr>
              <p:blipFill>
                <a:blip r:embed="rId139"/>
                <a:stretch>
                  <a:fillRect/>
                </a:stretch>
              </p:blipFill>
              <p:spPr>
                <a:xfrm>
                  <a:off x="10181962" y="1920992"/>
                  <a:ext cx="267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3" name="Freihand 42">
                  <a:extLst>
                    <a:ext uri="{FF2B5EF4-FFF2-40B4-BE49-F238E27FC236}">
                      <a16:creationId xmlns:a16="http://schemas.microsoft.com/office/drawing/2014/main" id="{023E1796-37C7-42BC-A77B-5427CCCFEAE1}"/>
                    </a:ext>
                  </a:extLst>
                </p14:cNvPr>
                <p14:cNvContentPartPr/>
                <p14:nvPr/>
              </p14:nvContentPartPr>
              <p14:xfrm>
                <a:off x="10550602" y="1855472"/>
                <a:ext cx="198720" cy="162360"/>
              </p14:xfrm>
            </p:contentPart>
          </mc:Choice>
          <mc:Fallback>
            <p:pic>
              <p:nvPicPr>
                <p:cNvPr id="43" name="Freihand 42">
                  <a:extLst>
                    <a:ext uri="{FF2B5EF4-FFF2-40B4-BE49-F238E27FC236}">
                      <a16:creationId xmlns:a16="http://schemas.microsoft.com/office/drawing/2014/main" id="{023E1796-37C7-42BC-A77B-5427CCCFEAE1}"/>
                    </a:ext>
                  </a:extLst>
                </p:cNvPr>
                <p:cNvPicPr/>
                <p:nvPr/>
              </p:nvPicPr>
              <p:blipFill>
                <a:blip r:embed="rId141"/>
                <a:stretch>
                  <a:fillRect/>
                </a:stretch>
              </p:blipFill>
              <p:spPr>
                <a:xfrm>
                  <a:off x="10546282" y="1851152"/>
                  <a:ext cx="207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4" name="Freihand 43">
                  <a:extLst>
                    <a:ext uri="{FF2B5EF4-FFF2-40B4-BE49-F238E27FC236}">
                      <a16:creationId xmlns:a16="http://schemas.microsoft.com/office/drawing/2014/main" id="{73DEF654-A290-462A-9D28-9386FC6E5EB0}"/>
                    </a:ext>
                  </a:extLst>
                </p14:cNvPr>
                <p14:cNvContentPartPr/>
                <p14:nvPr/>
              </p14:nvContentPartPr>
              <p14:xfrm>
                <a:off x="10761562" y="1910192"/>
                <a:ext cx="113400" cy="78480"/>
              </p14:xfrm>
            </p:contentPart>
          </mc:Choice>
          <mc:Fallback>
            <p:pic>
              <p:nvPicPr>
                <p:cNvPr id="44" name="Freihand 43">
                  <a:extLst>
                    <a:ext uri="{FF2B5EF4-FFF2-40B4-BE49-F238E27FC236}">
                      <a16:creationId xmlns:a16="http://schemas.microsoft.com/office/drawing/2014/main" id="{73DEF654-A290-462A-9D28-9386FC6E5EB0}"/>
                    </a:ext>
                  </a:extLst>
                </p:cNvPr>
                <p:cNvPicPr/>
                <p:nvPr/>
              </p:nvPicPr>
              <p:blipFill>
                <a:blip r:embed="rId143"/>
                <a:stretch>
                  <a:fillRect/>
                </a:stretch>
              </p:blipFill>
              <p:spPr>
                <a:xfrm>
                  <a:off x="10757242" y="1905872"/>
                  <a:ext cx="122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5" name="Freihand 44">
                  <a:extLst>
                    <a:ext uri="{FF2B5EF4-FFF2-40B4-BE49-F238E27FC236}">
                      <a16:creationId xmlns:a16="http://schemas.microsoft.com/office/drawing/2014/main" id="{F2AC597B-742B-4D2C-BBDE-072DF7071686}"/>
                    </a:ext>
                  </a:extLst>
                </p14:cNvPr>
                <p14:cNvContentPartPr/>
                <p14:nvPr/>
              </p14:nvContentPartPr>
              <p14:xfrm>
                <a:off x="10894762" y="1792112"/>
                <a:ext cx="71280" cy="164520"/>
              </p14:xfrm>
            </p:contentPart>
          </mc:Choice>
          <mc:Fallback>
            <p:pic>
              <p:nvPicPr>
                <p:cNvPr id="45" name="Freihand 44">
                  <a:extLst>
                    <a:ext uri="{FF2B5EF4-FFF2-40B4-BE49-F238E27FC236}">
                      <a16:creationId xmlns:a16="http://schemas.microsoft.com/office/drawing/2014/main" id="{F2AC597B-742B-4D2C-BBDE-072DF7071686}"/>
                    </a:ext>
                  </a:extLst>
                </p:cNvPr>
                <p:cNvPicPr/>
                <p:nvPr/>
              </p:nvPicPr>
              <p:blipFill>
                <a:blip r:embed="rId145"/>
                <a:stretch>
                  <a:fillRect/>
                </a:stretch>
              </p:blipFill>
              <p:spPr>
                <a:xfrm>
                  <a:off x="10890442" y="1787792"/>
                  <a:ext cx="79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6" name="Freihand 45">
                  <a:extLst>
                    <a:ext uri="{FF2B5EF4-FFF2-40B4-BE49-F238E27FC236}">
                      <a16:creationId xmlns:a16="http://schemas.microsoft.com/office/drawing/2014/main" id="{32794EB5-7905-487D-BD47-2BA495F431FF}"/>
                    </a:ext>
                  </a:extLst>
                </p14:cNvPr>
                <p14:cNvContentPartPr/>
                <p14:nvPr/>
              </p14:nvContentPartPr>
              <p14:xfrm>
                <a:off x="10990522" y="1861592"/>
                <a:ext cx="62640" cy="87480"/>
              </p14:xfrm>
            </p:contentPart>
          </mc:Choice>
          <mc:Fallback>
            <p:pic>
              <p:nvPicPr>
                <p:cNvPr id="46" name="Freihand 45">
                  <a:extLst>
                    <a:ext uri="{FF2B5EF4-FFF2-40B4-BE49-F238E27FC236}">
                      <a16:creationId xmlns:a16="http://schemas.microsoft.com/office/drawing/2014/main" id="{32794EB5-7905-487D-BD47-2BA495F431FF}"/>
                    </a:ext>
                  </a:extLst>
                </p:cNvPr>
                <p:cNvPicPr/>
                <p:nvPr/>
              </p:nvPicPr>
              <p:blipFill>
                <a:blip r:embed="rId147"/>
                <a:stretch>
                  <a:fillRect/>
                </a:stretch>
              </p:blipFill>
              <p:spPr>
                <a:xfrm>
                  <a:off x="10986202" y="1857272"/>
                  <a:ext cx="71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7" name="Freihand 46">
                  <a:extLst>
                    <a:ext uri="{FF2B5EF4-FFF2-40B4-BE49-F238E27FC236}">
                      <a16:creationId xmlns:a16="http://schemas.microsoft.com/office/drawing/2014/main" id="{191BE02E-0A20-4D1F-AE3B-5A209868EFDF}"/>
                    </a:ext>
                  </a:extLst>
                </p14:cNvPr>
                <p14:cNvContentPartPr/>
                <p14:nvPr/>
              </p14:nvContentPartPr>
              <p14:xfrm>
                <a:off x="11050282" y="1774472"/>
                <a:ext cx="255960" cy="142920"/>
              </p14:xfrm>
            </p:contentPart>
          </mc:Choice>
          <mc:Fallback>
            <p:pic>
              <p:nvPicPr>
                <p:cNvPr id="47" name="Freihand 46">
                  <a:extLst>
                    <a:ext uri="{FF2B5EF4-FFF2-40B4-BE49-F238E27FC236}">
                      <a16:creationId xmlns:a16="http://schemas.microsoft.com/office/drawing/2014/main" id="{191BE02E-0A20-4D1F-AE3B-5A209868EFDF}"/>
                    </a:ext>
                  </a:extLst>
                </p:cNvPr>
                <p:cNvPicPr/>
                <p:nvPr/>
              </p:nvPicPr>
              <p:blipFill>
                <a:blip r:embed="rId149"/>
                <a:stretch>
                  <a:fillRect/>
                </a:stretch>
              </p:blipFill>
              <p:spPr>
                <a:xfrm>
                  <a:off x="11045962" y="1770152"/>
                  <a:ext cx="264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8" name="Freihand 47">
                  <a:extLst>
                    <a:ext uri="{FF2B5EF4-FFF2-40B4-BE49-F238E27FC236}">
                      <a16:creationId xmlns:a16="http://schemas.microsoft.com/office/drawing/2014/main" id="{63FB96A8-A321-449C-847C-9F12D66C25CF}"/>
                    </a:ext>
                  </a:extLst>
                </p14:cNvPr>
                <p14:cNvContentPartPr/>
                <p14:nvPr/>
              </p14:nvContentPartPr>
              <p14:xfrm>
                <a:off x="11331082" y="1642712"/>
                <a:ext cx="16560" cy="168120"/>
              </p14:xfrm>
            </p:contentPart>
          </mc:Choice>
          <mc:Fallback>
            <p:pic>
              <p:nvPicPr>
                <p:cNvPr id="48" name="Freihand 47">
                  <a:extLst>
                    <a:ext uri="{FF2B5EF4-FFF2-40B4-BE49-F238E27FC236}">
                      <a16:creationId xmlns:a16="http://schemas.microsoft.com/office/drawing/2014/main" id="{63FB96A8-A321-449C-847C-9F12D66C25CF}"/>
                    </a:ext>
                  </a:extLst>
                </p:cNvPr>
                <p:cNvPicPr/>
                <p:nvPr/>
              </p:nvPicPr>
              <p:blipFill>
                <a:blip r:embed="rId151"/>
                <a:stretch>
                  <a:fillRect/>
                </a:stretch>
              </p:blipFill>
              <p:spPr>
                <a:xfrm>
                  <a:off x="11326762" y="1638392"/>
                  <a:ext cx="25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9" name="Freihand 48">
                  <a:extLst>
                    <a:ext uri="{FF2B5EF4-FFF2-40B4-BE49-F238E27FC236}">
                      <a16:creationId xmlns:a16="http://schemas.microsoft.com/office/drawing/2014/main" id="{508579D5-6FE3-4BF5-A3D9-86AAC2FBA3FC}"/>
                    </a:ext>
                  </a:extLst>
                </p14:cNvPr>
                <p14:cNvContentPartPr/>
                <p14:nvPr/>
              </p14:nvContentPartPr>
              <p14:xfrm>
                <a:off x="11361322" y="1875992"/>
                <a:ext cx="19800" cy="26640"/>
              </p14:xfrm>
            </p:contentPart>
          </mc:Choice>
          <mc:Fallback>
            <p:pic>
              <p:nvPicPr>
                <p:cNvPr id="49" name="Freihand 48">
                  <a:extLst>
                    <a:ext uri="{FF2B5EF4-FFF2-40B4-BE49-F238E27FC236}">
                      <a16:creationId xmlns:a16="http://schemas.microsoft.com/office/drawing/2014/main" id="{508579D5-6FE3-4BF5-A3D9-86AAC2FBA3FC}"/>
                    </a:ext>
                  </a:extLst>
                </p:cNvPr>
                <p:cNvPicPr/>
                <p:nvPr/>
              </p:nvPicPr>
              <p:blipFill>
                <a:blip r:embed="rId153"/>
                <a:stretch>
                  <a:fillRect/>
                </a:stretch>
              </p:blipFill>
              <p:spPr>
                <a:xfrm>
                  <a:off x="11357002" y="1871672"/>
                  <a:ext cx="28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9" name="Freihand 88">
                  <a:extLst>
                    <a:ext uri="{FF2B5EF4-FFF2-40B4-BE49-F238E27FC236}">
                      <a16:creationId xmlns:a16="http://schemas.microsoft.com/office/drawing/2014/main" id="{8AE16187-F9DB-4585-8825-6B47F2B99022}"/>
                    </a:ext>
                  </a:extLst>
                </p14:cNvPr>
                <p14:cNvContentPartPr/>
                <p14:nvPr/>
              </p14:nvContentPartPr>
              <p14:xfrm>
                <a:off x="8764282" y="2836832"/>
                <a:ext cx="270360" cy="76320"/>
              </p14:xfrm>
            </p:contentPart>
          </mc:Choice>
          <mc:Fallback>
            <p:pic>
              <p:nvPicPr>
                <p:cNvPr id="89" name="Freihand 88">
                  <a:extLst>
                    <a:ext uri="{FF2B5EF4-FFF2-40B4-BE49-F238E27FC236}">
                      <a16:creationId xmlns:a16="http://schemas.microsoft.com/office/drawing/2014/main" id="{8AE16187-F9DB-4585-8825-6B47F2B99022}"/>
                    </a:ext>
                  </a:extLst>
                </p:cNvPr>
                <p:cNvPicPr/>
                <p:nvPr/>
              </p:nvPicPr>
              <p:blipFill>
                <a:blip r:embed="rId155"/>
                <a:stretch>
                  <a:fillRect/>
                </a:stretch>
              </p:blipFill>
              <p:spPr>
                <a:xfrm>
                  <a:off x="8759962" y="2832512"/>
                  <a:ext cx="279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0" name="Freihand 89">
                  <a:extLst>
                    <a:ext uri="{FF2B5EF4-FFF2-40B4-BE49-F238E27FC236}">
                      <a16:creationId xmlns:a16="http://schemas.microsoft.com/office/drawing/2014/main" id="{4555231E-0B9B-4D56-A84D-709ADCB74550}"/>
                    </a:ext>
                  </a:extLst>
                </p14:cNvPr>
                <p14:cNvContentPartPr/>
                <p14:nvPr/>
              </p14:nvContentPartPr>
              <p14:xfrm>
                <a:off x="8978482" y="2737832"/>
                <a:ext cx="100080" cy="243720"/>
              </p14:xfrm>
            </p:contentPart>
          </mc:Choice>
          <mc:Fallback>
            <p:pic>
              <p:nvPicPr>
                <p:cNvPr id="90" name="Freihand 89">
                  <a:extLst>
                    <a:ext uri="{FF2B5EF4-FFF2-40B4-BE49-F238E27FC236}">
                      <a16:creationId xmlns:a16="http://schemas.microsoft.com/office/drawing/2014/main" id="{4555231E-0B9B-4D56-A84D-709ADCB74550}"/>
                    </a:ext>
                  </a:extLst>
                </p:cNvPr>
                <p:cNvPicPr/>
                <p:nvPr/>
              </p:nvPicPr>
              <p:blipFill>
                <a:blip r:embed="rId157"/>
                <a:stretch>
                  <a:fillRect/>
                </a:stretch>
              </p:blipFill>
              <p:spPr>
                <a:xfrm>
                  <a:off x="8974162" y="2733512"/>
                  <a:ext cx="108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Freihand 91">
                  <a:extLst>
                    <a:ext uri="{FF2B5EF4-FFF2-40B4-BE49-F238E27FC236}">
                      <a16:creationId xmlns:a16="http://schemas.microsoft.com/office/drawing/2014/main" id="{E35D0B29-EA97-436E-AA04-511CD857E76F}"/>
                    </a:ext>
                  </a:extLst>
                </p14:cNvPr>
                <p14:cNvContentPartPr/>
                <p14:nvPr/>
              </p14:nvContentPartPr>
              <p14:xfrm>
                <a:off x="9207082" y="2620112"/>
                <a:ext cx="164520" cy="214560"/>
              </p14:xfrm>
            </p:contentPart>
          </mc:Choice>
          <mc:Fallback>
            <p:pic>
              <p:nvPicPr>
                <p:cNvPr id="92" name="Freihand 91">
                  <a:extLst>
                    <a:ext uri="{FF2B5EF4-FFF2-40B4-BE49-F238E27FC236}">
                      <a16:creationId xmlns:a16="http://schemas.microsoft.com/office/drawing/2014/main" id="{E35D0B29-EA97-436E-AA04-511CD857E76F}"/>
                    </a:ext>
                  </a:extLst>
                </p:cNvPr>
                <p:cNvPicPr/>
                <p:nvPr/>
              </p:nvPicPr>
              <p:blipFill>
                <a:blip r:embed="rId159"/>
                <a:stretch>
                  <a:fillRect/>
                </a:stretch>
              </p:blipFill>
              <p:spPr>
                <a:xfrm>
                  <a:off x="9202762" y="2615792"/>
                  <a:ext cx="173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3" name="Freihand 92">
                  <a:extLst>
                    <a:ext uri="{FF2B5EF4-FFF2-40B4-BE49-F238E27FC236}">
                      <a16:creationId xmlns:a16="http://schemas.microsoft.com/office/drawing/2014/main" id="{DED32827-6D94-4CDC-A972-EF8564A1A326}"/>
                    </a:ext>
                  </a:extLst>
                </p14:cNvPr>
                <p14:cNvContentPartPr/>
                <p14:nvPr/>
              </p14:nvContentPartPr>
              <p14:xfrm>
                <a:off x="9380962" y="2669792"/>
                <a:ext cx="110880" cy="154080"/>
              </p14:xfrm>
            </p:contentPart>
          </mc:Choice>
          <mc:Fallback>
            <p:pic>
              <p:nvPicPr>
                <p:cNvPr id="93" name="Freihand 92">
                  <a:extLst>
                    <a:ext uri="{FF2B5EF4-FFF2-40B4-BE49-F238E27FC236}">
                      <a16:creationId xmlns:a16="http://schemas.microsoft.com/office/drawing/2014/main" id="{DED32827-6D94-4CDC-A972-EF8564A1A326}"/>
                    </a:ext>
                  </a:extLst>
                </p:cNvPr>
                <p:cNvPicPr/>
                <p:nvPr/>
              </p:nvPicPr>
              <p:blipFill>
                <a:blip r:embed="rId161"/>
                <a:stretch>
                  <a:fillRect/>
                </a:stretch>
              </p:blipFill>
              <p:spPr>
                <a:xfrm>
                  <a:off x="9376642" y="2665472"/>
                  <a:ext cx="1195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4" name="Freihand 93">
                  <a:extLst>
                    <a:ext uri="{FF2B5EF4-FFF2-40B4-BE49-F238E27FC236}">
                      <a16:creationId xmlns:a16="http://schemas.microsoft.com/office/drawing/2014/main" id="{254DC78A-CE01-42E0-B0C5-D07167F32258}"/>
                    </a:ext>
                  </a:extLst>
                </p14:cNvPr>
                <p14:cNvContentPartPr/>
                <p14:nvPr/>
              </p14:nvContentPartPr>
              <p14:xfrm>
                <a:off x="9491482" y="2561432"/>
                <a:ext cx="45360" cy="234720"/>
              </p14:xfrm>
            </p:contentPart>
          </mc:Choice>
          <mc:Fallback>
            <p:pic>
              <p:nvPicPr>
                <p:cNvPr id="94" name="Freihand 93">
                  <a:extLst>
                    <a:ext uri="{FF2B5EF4-FFF2-40B4-BE49-F238E27FC236}">
                      <a16:creationId xmlns:a16="http://schemas.microsoft.com/office/drawing/2014/main" id="{254DC78A-CE01-42E0-B0C5-D07167F32258}"/>
                    </a:ext>
                  </a:extLst>
                </p:cNvPr>
                <p:cNvPicPr/>
                <p:nvPr/>
              </p:nvPicPr>
              <p:blipFill>
                <a:blip r:embed="rId163"/>
                <a:stretch>
                  <a:fillRect/>
                </a:stretch>
              </p:blipFill>
              <p:spPr>
                <a:xfrm>
                  <a:off x="9487162" y="2557112"/>
                  <a:ext cx="540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5" name="Freihand 94">
                  <a:extLst>
                    <a:ext uri="{FF2B5EF4-FFF2-40B4-BE49-F238E27FC236}">
                      <a16:creationId xmlns:a16="http://schemas.microsoft.com/office/drawing/2014/main" id="{2852073A-3F8A-4D6F-B790-C815A0CA310B}"/>
                    </a:ext>
                  </a:extLst>
                </p14:cNvPr>
                <p14:cNvContentPartPr/>
                <p14:nvPr/>
              </p14:nvContentPartPr>
              <p14:xfrm>
                <a:off x="9462682" y="2730632"/>
                <a:ext cx="360" cy="360"/>
              </p14:xfrm>
            </p:contentPart>
          </mc:Choice>
          <mc:Fallback>
            <p:pic>
              <p:nvPicPr>
                <p:cNvPr id="95" name="Freihand 94">
                  <a:extLst>
                    <a:ext uri="{FF2B5EF4-FFF2-40B4-BE49-F238E27FC236}">
                      <a16:creationId xmlns:a16="http://schemas.microsoft.com/office/drawing/2014/main" id="{2852073A-3F8A-4D6F-B790-C815A0CA310B}"/>
                    </a:ext>
                  </a:extLst>
                </p:cNvPr>
                <p:cNvPicPr/>
                <p:nvPr/>
              </p:nvPicPr>
              <p:blipFill>
                <a:blip r:embed="rId165"/>
                <a:stretch>
                  <a:fillRect/>
                </a:stretch>
              </p:blipFill>
              <p:spPr>
                <a:xfrm>
                  <a:off x="9458362" y="2726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6" name="Freihand 95">
                  <a:extLst>
                    <a:ext uri="{FF2B5EF4-FFF2-40B4-BE49-F238E27FC236}">
                      <a16:creationId xmlns:a16="http://schemas.microsoft.com/office/drawing/2014/main" id="{D11C056D-4A6A-40A7-B061-E8F429C99D72}"/>
                    </a:ext>
                  </a:extLst>
                </p14:cNvPr>
                <p14:cNvContentPartPr/>
                <p14:nvPr/>
              </p14:nvContentPartPr>
              <p14:xfrm>
                <a:off x="9454762" y="2664752"/>
                <a:ext cx="87840" cy="43200"/>
              </p14:xfrm>
            </p:contentPart>
          </mc:Choice>
          <mc:Fallback>
            <p:pic>
              <p:nvPicPr>
                <p:cNvPr id="96" name="Freihand 95">
                  <a:extLst>
                    <a:ext uri="{FF2B5EF4-FFF2-40B4-BE49-F238E27FC236}">
                      <a16:creationId xmlns:a16="http://schemas.microsoft.com/office/drawing/2014/main" id="{D11C056D-4A6A-40A7-B061-E8F429C99D72}"/>
                    </a:ext>
                  </a:extLst>
                </p:cNvPr>
                <p:cNvPicPr/>
                <p:nvPr/>
              </p:nvPicPr>
              <p:blipFill>
                <a:blip r:embed="rId167"/>
                <a:stretch>
                  <a:fillRect/>
                </a:stretch>
              </p:blipFill>
              <p:spPr>
                <a:xfrm>
                  <a:off x="9450442" y="2660432"/>
                  <a:ext cx="96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7" name="Freihand 96">
                  <a:extLst>
                    <a:ext uri="{FF2B5EF4-FFF2-40B4-BE49-F238E27FC236}">
                      <a16:creationId xmlns:a16="http://schemas.microsoft.com/office/drawing/2014/main" id="{4A920912-C066-44A4-977D-961CE8602747}"/>
                    </a:ext>
                  </a:extLst>
                </p14:cNvPr>
                <p14:cNvContentPartPr/>
                <p14:nvPr/>
              </p14:nvContentPartPr>
              <p14:xfrm>
                <a:off x="9535762" y="2547752"/>
                <a:ext cx="241560" cy="206640"/>
              </p14:xfrm>
            </p:contentPart>
          </mc:Choice>
          <mc:Fallback>
            <p:pic>
              <p:nvPicPr>
                <p:cNvPr id="97" name="Freihand 96">
                  <a:extLst>
                    <a:ext uri="{FF2B5EF4-FFF2-40B4-BE49-F238E27FC236}">
                      <a16:creationId xmlns:a16="http://schemas.microsoft.com/office/drawing/2014/main" id="{4A920912-C066-44A4-977D-961CE8602747}"/>
                    </a:ext>
                  </a:extLst>
                </p:cNvPr>
                <p:cNvPicPr/>
                <p:nvPr/>
              </p:nvPicPr>
              <p:blipFill>
                <a:blip r:embed="rId169"/>
                <a:stretch>
                  <a:fillRect/>
                </a:stretch>
              </p:blipFill>
              <p:spPr>
                <a:xfrm>
                  <a:off x="9531442" y="2543432"/>
                  <a:ext cx="250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8" name="Freihand 97">
                  <a:extLst>
                    <a:ext uri="{FF2B5EF4-FFF2-40B4-BE49-F238E27FC236}">
                      <a16:creationId xmlns:a16="http://schemas.microsoft.com/office/drawing/2014/main" id="{0F57894B-554F-4C6D-8558-365934F4ED52}"/>
                    </a:ext>
                  </a:extLst>
                </p14:cNvPr>
                <p14:cNvContentPartPr/>
                <p14:nvPr/>
              </p14:nvContentPartPr>
              <p14:xfrm>
                <a:off x="9897562" y="2508872"/>
                <a:ext cx="282600" cy="131400"/>
              </p14:xfrm>
            </p:contentPart>
          </mc:Choice>
          <mc:Fallback>
            <p:pic>
              <p:nvPicPr>
                <p:cNvPr id="98" name="Freihand 97">
                  <a:extLst>
                    <a:ext uri="{FF2B5EF4-FFF2-40B4-BE49-F238E27FC236}">
                      <a16:creationId xmlns:a16="http://schemas.microsoft.com/office/drawing/2014/main" id="{0F57894B-554F-4C6D-8558-365934F4ED52}"/>
                    </a:ext>
                  </a:extLst>
                </p:cNvPr>
                <p:cNvPicPr/>
                <p:nvPr/>
              </p:nvPicPr>
              <p:blipFill>
                <a:blip r:embed="rId171"/>
                <a:stretch>
                  <a:fillRect/>
                </a:stretch>
              </p:blipFill>
              <p:spPr>
                <a:xfrm>
                  <a:off x="9893242" y="2504552"/>
                  <a:ext cx="291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9" name="Freihand 98">
                  <a:extLst>
                    <a:ext uri="{FF2B5EF4-FFF2-40B4-BE49-F238E27FC236}">
                      <a16:creationId xmlns:a16="http://schemas.microsoft.com/office/drawing/2014/main" id="{D0B88F99-9308-4D1F-B11A-E6E80077F200}"/>
                    </a:ext>
                  </a:extLst>
                </p14:cNvPr>
                <p14:cNvContentPartPr/>
                <p14:nvPr/>
              </p14:nvContentPartPr>
              <p14:xfrm>
                <a:off x="10104562" y="2460272"/>
                <a:ext cx="31320" cy="20160"/>
              </p14:xfrm>
            </p:contentPart>
          </mc:Choice>
          <mc:Fallback>
            <p:pic>
              <p:nvPicPr>
                <p:cNvPr id="99" name="Freihand 98">
                  <a:extLst>
                    <a:ext uri="{FF2B5EF4-FFF2-40B4-BE49-F238E27FC236}">
                      <a16:creationId xmlns:a16="http://schemas.microsoft.com/office/drawing/2014/main" id="{D0B88F99-9308-4D1F-B11A-E6E80077F200}"/>
                    </a:ext>
                  </a:extLst>
                </p:cNvPr>
                <p:cNvPicPr/>
                <p:nvPr/>
              </p:nvPicPr>
              <p:blipFill>
                <a:blip r:embed="rId173"/>
                <a:stretch>
                  <a:fillRect/>
                </a:stretch>
              </p:blipFill>
              <p:spPr>
                <a:xfrm>
                  <a:off x="10100242" y="2455952"/>
                  <a:ext cx="39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0" name="Freihand 99">
                  <a:extLst>
                    <a:ext uri="{FF2B5EF4-FFF2-40B4-BE49-F238E27FC236}">
                      <a16:creationId xmlns:a16="http://schemas.microsoft.com/office/drawing/2014/main" id="{754902B4-2E0B-4164-ABCF-9181A16D3ABB}"/>
                    </a:ext>
                  </a:extLst>
                </p14:cNvPr>
                <p14:cNvContentPartPr/>
                <p14:nvPr/>
              </p14:nvContentPartPr>
              <p14:xfrm>
                <a:off x="10212922" y="2437592"/>
                <a:ext cx="96120" cy="110160"/>
              </p14:xfrm>
            </p:contentPart>
          </mc:Choice>
          <mc:Fallback>
            <p:pic>
              <p:nvPicPr>
                <p:cNvPr id="100" name="Freihand 99">
                  <a:extLst>
                    <a:ext uri="{FF2B5EF4-FFF2-40B4-BE49-F238E27FC236}">
                      <a16:creationId xmlns:a16="http://schemas.microsoft.com/office/drawing/2014/main" id="{754902B4-2E0B-4164-ABCF-9181A16D3ABB}"/>
                    </a:ext>
                  </a:extLst>
                </p:cNvPr>
                <p:cNvPicPr/>
                <p:nvPr/>
              </p:nvPicPr>
              <p:blipFill>
                <a:blip r:embed="rId175"/>
                <a:stretch>
                  <a:fillRect/>
                </a:stretch>
              </p:blipFill>
              <p:spPr>
                <a:xfrm>
                  <a:off x="10208602" y="2433272"/>
                  <a:ext cx="104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1" name="Freihand 100">
                  <a:extLst>
                    <a:ext uri="{FF2B5EF4-FFF2-40B4-BE49-F238E27FC236}">
                      <a16:creationId xmlns:a16="http://schemas.microsoft.com/office/drawing/2014/main" id="{A7CD2F06-44AF-4734-83FD-B10D2C9A4E77}"/>
                    </a:ext>
                  </a:extLst>
                </p14:cNvPr>
                <p14:cNvContentPartPr/>
                <p14:nvPr/>
              </p14:nvContentPartPr>
              <p14:xfrm>
                <a:off x="9493642" y="3051032"/>
                <a:ext cx="108000" cy="252000"/>
              </p14:xfrm>
            </p:contentPart>
          </mc:Choice>
          <mc:Fallback>
            <p:pic>
              <p:nvPicPr>
                <p:cNvPr id="101" name="Freihand 100">
                  <a:extLst>
                    <a:ext uri="{FF2B5EF4-FFF2-40B4-BE49-F238E27FC236}">
                      <a16:creationId xmlns:a16="http://schemas.microsoft.com/office/drawing/2014/main" id="{A7CD2F06-44AF-4734-83FD-B10D2C9A4E77}"/>
                    </a:ext>
                  </a:extLst>
                </p:cNvPr>
                <p:cNvPicPr/>
                <p:nvPr/>
              </p:nvPicPr>
              <p:blipFill>
                <a:blip r:embed="rId177"/>
                <a:stretch>
                  <a:fillRect/>
                </a:stretch>
              </p:blipFill>
              <p:spPr>
                <a:xfrm>
                  <a:off x="9489322" y="3046712"/>
                  <a:ext cx="1166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2" name="Freihand 101">
                  <a:extLst>
                    <a:ext uri="{FF2B5EF4-FFF2-40B4-BE49-F238E27FC236}">
                      <a16:creationId xmlns:a16="http://schemas.microsoft.com/office/drawing/2014/main" id="{10DA2855-D7F7-4DB4-BC36-03761F0C862F}"/>
                    </a:ext>
                  </a:extLst>
                </p14:cNvPr>
                <p14:cNvContentPartPr/>
                <p14:nvPr/>
              </p14:nvContentPartPr>
              <p14:xfrm>
                <a:off x="9613522" y="3068312"/>
                <a:ext cx="75600" cy="90000"/>
              </p14:xfrm>
            </p:contentPart>
          </mc:Choice>
          <mc:Fallback>
            <p:pic>
              <p:nvPicPr>
                <p:cNvPr id="102" name="Freihand 101">
                  <a:extLst>
                    <a:ext uri="{FF2B5EF4-FFF2-40B4-BE49-F238E27FC236}">
                      <a16:creationId xmlns:a16="http://schemas.microsoft.com/office/drawing/2014/main" id="{10DA2855-D7F7-4DB4-BC36-03761F0C862F}"/>
                    </a:ext>
                  </a:extLst>
                </p:cNvPr>
                <p:cNvPicPr/>
                <p:nvPr/>
              </p:nvPicPr>
              <p:blipFill>
                <a:blip r:embed="rId179"/>
                <a:stretch>
                  <a:fillRect/>
                </a:stretch>
              </p:blipFill>
              <p:spPr>
                <a:xfrm>
                  <a:off x="9609202" y="3063992"/>
                  <a:ext cx="84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3" name="Freihand 102">
                  <a:extLst>
                    <a:ext uri="{FF2B5EF4-FFF2-40B4-BE49-F238E27FC236}">
                      <a16:creationId xmlns:a16="http://schemas.microsoft.com/office/drawing/2014/main" id="{0ED5A95D-04D4-4842-91F5-AE3D62E5C284}"/>
                    </a:ext>
                  </a:extLst>
                </p14:cNvPr>
                <p14:cNvContentPartPr/>
                <p14:nvPr/>
              </p14:nvContentPartPr>
              <p14:xfrm>
                <a:off x="9712522" y="3008912"/>
                <a:ext cx="95760" cy="123480"/>
              </p14:xfrm>
            </p:contentPart>
          </mc:Choice>
          <mc:Fallback>
            <p:pic>
              <p:nvPicPr>
                <p:cNvPr id="103" name="Freihand 102">
                  <a:extLst>
                    <a:ext uri="{FF2B5EF4-FFF2-40B4-BE49-F238E27FC236}">
                      <a16:creationId xmlns:a16="http://schemas.microsoft.com/office/drawing/2014/main" id="{0ED5A95D-04D4-4842-91F5-AE3D62E5C284}"/>
                    </a:ext>
                  </a:extLst>
                </p:cNvPr>
                <p:cNvPicPr/>
                <p:nvPr/>
              </p:nvPicPr>
              <p:blipFill>
                <a:blip r:embed="rId181"/>
                <a:stretch>
                  <a:fillRect/>
                </a:stretch>
              </p:blipFill>
              <p:spPr>
                <a:xfrm>
                  <a:off x="9708202" y="3004592"/>
                  <a:ext cx="104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4" name="Freihand 103">
                  <a:extLst>
                    <a:ext uri="{FF2B5EF4-FFF2-40B4-BE49-F238E27FC236}">
                      <a16:creationId xmlns:a16="http://schemas.microsoft.com/office/drawing/2014/main" id="{4D6EB506-2F73-4D3A-867B-49A60C1D4E80}"/>
                    </a:ext>
                  </a:extLst>
                </p14:cNvPr>
                <p14:cNvContentPartPr/>
                <p14:nvPr/>
              </p14:nvContentPartPr>
              <p14:xfrm>
                <a:off x="9836722" y="2982632"/>
                <a:ext cx="16560" cy="117360"/>
              </p14:xfrm>
            </p:contentPart>
          </mc:Choice>
          <mc:Fallback>
            <p:pic>
              <p:nvPicPr>
                <p:cNvPr id="104" name="Freihand 103">
                  <a:extLst>
                    <a:ext uri="{FF2B5EF4-FFF2-40B4-BE49-F238E27FC236}">
                      <a16:creationId xmlns:a16="http://schemas.microsoft.com/office/drawing/2014/main" id="{4D6EB506-2F73-4D3A-867B-49A60C1D4E80}"/>
                    </a:ext>
                  </a:extLst>
                </p:cNvPr>
                <p:cNvPicPr/>
                <p:nvPr/>
              </p:nvPicPr>
              <p:blipFill>
                <a:blip r:embed="rId183"/>
                <a:stretch>
                  <a:fillRect/>
                </a:stretch>
              </p:blipFill>
              <p:spPr>
                <a:xfrm>
                  <a:off x="9832402" y="2978312"/>
                  <a:ext cx="25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5" name="Freihand 104">
                  <a:extLst>
                    <a:ext uri="{FF2B5EF4-FFF2-40B4-BE49-F238E27FC236}">
                      <a16:creationId xmlns:a16="http://schemas.microsoft.com/office/drawing/2014/main" id="{ABB12274-6CA4-4087-9BCC-F733BE9938ED}"/>
                    </a:ext>
                  </a:extLst>
                </p14:cNvPr>
                <p14:cNvContentPartPr/>
                <p14:nvPr/>
              </p14:nvContentPartPr>
              <p14:xfrm>
                <a:off x="9845362" y="2824592"/>
                <a:ext cx="280080" cy="248040"/>
              </p14:xfrm>
            </p:contentPart>
          </mc:Choice>
          <mc:Fallback>
            <p:pic>
              <p:nvPicPr>
                <p:cNvPr id="105" name="Freihand 104">
                  <a:extLst>
                    <a:ext uri="{FF2B5EF4-FFF2-40B4-BE49-F238E27FC236}">
                      <a16:creationId xmlns:a16="http://schemas.microsoft.com/office/drawing/2014/main" id="{ABB12274-6CA4-4087-9BCC-F733BE9938ED}"/>
                    </a:ext>
                  </a:extLst>
                </p:cNvPr>
                <p:cNvPicPr/>
                <p:nvPr/>
              </p:nvPicPr>
              <p:blipFill>
                <a:blip r:embed="rId185"/>
                <a:stretch>
                  <a:fillRect/>
                </a:stretch>
              </p:blipFill>
              <p:spPr>
                <a:xfrm>
                  <a:off x="9841042" y="2820272"/>
                  <a:ext cx="2887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6" name="Freihand 105">
                  <a:extLst>
                    <a:ext uri="{FF2B5EF4-FFF2-40B4-BE49-F238E27FC236}">
                      <a16:creationId xmlns:a16="http://schemas.microsoft.com/office/drawing/2014/main" id="{28C1E325-581F-437A-BFEF-A2AD03F02759}"/>
                    </a:ext>
                  </a:extLst>
                </p14:cNvPr>
                <p14:cNvContentPartPr/>
                <p14:nvPr/>
              </p14:nvContentPartPr>
              <p14:xfrm>
                <a:off x="9754282" y="2861672"/>
                <a:ext cx="360" cy="360"/>
              </p14:xfrm>
            </p:contentPart>
          </mc:Choice>
          <mc:Fallback>
            <p:pic>
              <p:nvPicPr>
                <p:cNvPr id="106" name="Freihand 105">
                  <a:extLst>
                    <a:ext uri="{FF2B5EF4-FFF2-40B4-BE49-F238E27FC236}">
                      <a16:creationId xmlns:a16="http://schemas.microsoft.com/office/drawing/2014/main" id="{28C1E325-581F-437A-BFEF-A2AD03F02759}"/>
                    </a:ext>
                  </a:extLst>
                </p:cNvPr>
                <p:cNvPicPr/>
                <p:nvPr/>
              </p:nvPicPr>
              <p:blipFill>
                <a:blip r:embed="rId165"/>
                <a:stretch>
                  <a:fillRect/>
                </a:stretch>
              </p:blipFill>
              <p:spPr>
                <a:xfrm>
                  <a:off x="9749962" y="2857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7" name="Freihand 106">
                  <a:extLst>
                    <a:ext uri="{FF2B5EF4-FFF2-40B4-BE49-F238E27FC236}">
                      <a16:creationId xmlns:a16="http://schemas.microsoft.com/office/drawing/2014/main" id="{5CAC9AF0-DB6F-480E-B258-19C0DFAA713C}"/>
                    </a:ext>
                  </a:extLst>
                </p14:cNvPr>
                <p14:cNvContentPartPr/>
                <p14:nvPr/>
              </p14:nvContentPartPr>
              <p14:xfrm>
                <a:off x="10269802" y="2776712"/>
                <a:ext cx="65160" cy="161640"/>
              </p14:xfrm>
            </p:contentPart>
          </mc:Choice>
          <mc:Fallback>
            <p:pic>
              <p:nvPicPr>
                <p:cNvPr id="107" name="Freihand 106">
                  <a:extLst>
                    <a:ext uri="{FF2B5EF4-FFF2-40B4-BE49-F238E27FC236}">
                      <a16:creationId xmlns:a16="http://schemas.microsoft.com/office/drawing/2014/main" id="{5CAC9AF0-DB6F-480E-B258-19C0DFAA713C}"/>
                    </a:ext>
                  </a:extLst>
                </p:cNvPr>
                <p:cNvPicPr/>
                <p:nvPr/>
              </p:nvPicPr>
              <p:blipFill>
                <a:blip r:embed="rId188"/>
                <a:stretch>
                  <a:fillRect/>
                </a:stretch>
              </p:blipFill>
              <p:spPr>
                <a:xfrm>
                  <a:off x="10265482" y="2772392"/>
                  <a:ext cx="73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8" name="Freihand 107">
                  <a:extLst>
                    <a:ext uri="{FF2B5EF4-FFF2-40B4-BE49-F238E27FC236}">
                      <a16:creationId xmlns:a16="http://schemas.microsoft.com/office/drawing/2014/main" id="{B0EDF1F3-3C13-4F32-A23D-561A6654EB74}"/>
                    </a:ext>
                  </a:extLst>
                </p14:cNvPr>
                <p14:cNvContentPartPr/>
                <p14:nvPr/>
              </p14:nvContentPartPr>
              <p14:xfrm>
                <a:off x="10180522" y="2677352"/>
                <a:ext cx="186480" cy="168480"/>
              </p14:xfrm>
            </p:contentPart>
          </mc:Choice>
          <mc:Fallback>
            <p:pic>
              <p:nvPicPr>
                <p:cNvPr id="108" name="Freihand 107">
                  <a:extLst>
                    <a:ext uri="{FF2B5EF4-FFF2-40B4-BE49-F238E27FC236}">
                      <a16:creationId xmlns:a16="http://schemas.microsoft.com/office/drawing/2014/main" id="{B0EDF1F3-3C13-4F32-A23D-561A6654EB74}"/>
                    </a:ext>
                  </a:extLst>
                </p:cNvPr>
                <p:cNvPicPr/>
                <p:nvPr/>
              </p:nvPicPr>
              <p:blipFill>
                <a:blip r:embed="rId190"/>
                <a:stretch>
                  <a:fillRect/>
                </a:stretch>
              </p:blipFill>
              <p:spPr>
                <a:xfrm>
                  <a:off x="10176202" y="2673032"/>
                  <a:ext cx="195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88F22F84-F2DB-45D6-AB5B-188989FC5F5F}"/>
                    </a:ext>
                  </a:extLst>
                </p14:cNvPr>
                <p14:cNvContentPartPr/>
                <p14:nvPr/>
              </p14:nvContentPartPr>
              <p14:xfrm>
                <a:off x="10410202" y="2719832"/>
                <a:ext cx="223200" cy="169560"/>
              </p14:xfrm>
            </p:contentPart>
          </mc:Choice>
          <mc:Fallback>
            <p:pic>
              <p:nvPicPr>
                <p:cNvPr id="110" name="Freihand 109">
                  <a:extLst>
                    <a:ext uri="{FF2B5EF4-FFF2-40B4-BE49-F238E27FC236}">
                      <a16:creationId xmlns:a16="http://schemas.microsoft.com/office/drawing/2014/main" id="{88F22F84-F2DB-45D6-AB5B-188989FC5F5F}"/>
                    </a:ext>
                  </a:extLst>
                </p:cNvPr>
                <p:cNvPicPr/>
                <p:nvPr/>
              </p:nvPicPr>
              <p:blipFill>
                <a:blip r:embed="rId192"/>
                <a:stretch>
                  <a:fillRect/>
                </a:stretch>
              </p:blipFill>
              <p:spPr>
                <a:xfrm>
                  <a:off x="10405882" y="2715512"/>
                  <a:ext cx="231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19F98692-4D08-4FF5-8965-8EB2B4A5059D}"/>
                    </a:ext>
                  </a:extLst>
                </p14:cNvPr>
                <p14:cNvContentPartPr/>
                <p14:nvPr/>
              </p14:nvContentPartPr>
              <p14:xfrm>
                <a:off x="10570762" y="2625512"/>
                <a:ext cx="79560" cy="42480"/>
              </p14:xfrm>
            </p:contentPart>
          </mc:Choice>
          <mc:Fallback>
            <p:pic>
              <p:nvPicPr>
                <p:cNvPr id="111" name="Freihand 110">
                  <a:extLst>
                    <a:ext uri="{FF2B5EF4-FFF2-40B4-BE49-F238E27FC236}">
                      <a16:creationId xmlns:a16="http://schemas.microsoft.com/office/drawing/2014/main" id="{19F98692-4D08-4FF5-8965-8EB2B4A5059D}"/>
                    </a:ext>
                  </a:extLst>
                </p:cNvPr>
                <p:cNvPicPr/>
                <p:nvPr/>
              </p:nvPicPr>
              <p:blipFill>
                <a:blip r:embed="rId194"/>
                <a:stretch>
                  <a:fillRect/>
                </a:stretch>
              </p:blipFill>
              <p:spPr>
                <a:xfrm>
                  <a:off x="10566442" y="2621192"/>
                  <a:ext cx="88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949176E1-0CD8-464E-B662-69A5FC84D06A}"/>
                    </a:ext>
                  </a:extLst>
                </p14:cNvPr>
                <p14:cNvContentPartPr/>
                <p14:nvPr/>
              </p14:nvContentPartPr>
              <p14:xfrm>
                <a:off x="10644922" y="2655392"/>
                <a:ext cx="82440" cy="130320"/>
              </p14:xfrm>
            </p:contentPart>
          </mc:Choice>
          <mc:Fallback>
            <p:pic>
              <p:nvPicPr>
                <p:cNvPr id="112" name="Freihand 111">
                  <a:extLst>
                    <a:ext uri="{FF2B5EF4-FFF2-40B4-BE49-F238E27FC236}">
                      <a16:creationId xmlns:a16="http://schemas.microsoft.com/office/drawing/2014/main" id="{949176E1-0CD8-464E-B662-69A5FC84D06A}"/>
                    </a:ext>
                  </a:extLst>
                </p:cNvPr>
                <p:cNvPicPr/>
                <p:nvPr/>
              </p:nvPicPr>
              <p:blipFill>
                <a:blip r:embed="rId196"/>
                <a:stretch>
                  <a:fillRect/>
                </a:stretch>
              </p:blipFill>
              <p:spPr>
                <a:xfrm>
                  <a:off x="10640602" y="2651072"/>
                  <a:ext cx="91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3" name="Freihand 112">
                  <a:extLst>
                    <a:ext uri="{FF2B5EF4-FFF2-40B4-BE49-F238E27FC236}">
                      <a16:creationId xmlns:a16="http://schemas.microsoft.com/office/drawing/2014/main" id="{2F148B08-EBF7-45A7-B107-D9107F9791FE}"/>
                    </a:ext>
                  </a:extLst>
                </p14:cNvPr>
                <p14:cNvContentPartPr/>
                <p14:nvPr/>
              </p14:nvContentPartPr>
              <p14:xfrm>
                <a:off x="10761202" y="2439392"/>
                <a:ext cx="470160" cy="283320"/>
              </p14:xfrm>
            </p:contentPart>
          </mc:Choice>
          <mc:Fallback>
            <p:pic>
              <p:nvPicPr>
                <p:cNvPr id="113" name="Freihand 112">
                  <a:extLst>
                    <a:ext uri="{FF2B5EF4-FFF2-40B4-BE49-F238E27FC236}">
                      <a16:creationId xmlns:a16="http://schemas.microsoft.com/office/drawing/2014/main" id="{2F148B08-EBF7-45A7-B107-D9107F9791FE}"/>
                    </a:ext>
                  </a:extLst>
                </p:cNvPr>
                <p:cNvPicPr/>
                <p:nvPr/>
              </p:nvPicPr>
              <p:blipFill>
                <a:blip r:embed="rId198"/>
                <a:stretch>
                  <a:fillRect/>
                </a:stretch>
              </p:blipFill>
              <p:spPr>
                <a:xfrm>
                  <a:off x="10756882" y="2435072"/>
                  <a:ext cx="4788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 name="Freihand 113">
                  <a:extLst>
                    <a:ext uri="{FF2B5EF4-FFF2-40B4-BE49-F238E27FC236}">
                      <a16:creationId xmlns:a16="http://schemas.microsoft.com/office/drawing/2014/main" id="{0B6E5708-AFB3-40CA-8AAD-DEA612AF16EA}"/>
                    </a:ext>
                  </a:extLst>
                </p14:cNvPr>
                <p14:cNvContentPartPr/>
                <p14:nvPr/>
              </p14:nvContentPartPr>
              <p14:xfrm>
                <a:off x="11179882" y="2352632"/>
                <a:ext cx="42840" cy="62280"/>
              </p14:xfrm>
            </p:contentPart>
          </mc:Choice>
          <mc:Fallback>
            <p:pic>
              <p:nvPicPr>
                <p:cNvPr id="114" name="Freihand 113">
                  <a:extLst>
                    <a:ext uri="{FF2B5EF4-FFF2-40B4-BE49-F238E27FC236}">
                      <a16:creationId xmlns:a16="http://schemas.microsoft.com/office/drawing/2014/main" id="{0B6E5708-AFB3-40CA-8AAD-DEA612AF16EA}"/>
                    </a:ext>
                  </a:extLst>
                </p:cNvPr>
                <p:cNvPicPr/>
                <p:nvPr/>
              </p:nvPicPr>
              <p:blipFill>
                <a:blip r:embed="rId200"/>
                <a:stretch>
                  <a:fillRect/>
                </a:stretch>
              </p:blipFill>
              <p:spPr>
                <a:xfrm>
                  <a:off x="11175562" y="2348312"/>
                  <a:ext cx="51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5" name="Freihand 114">
                  <a:extLst>
                    <a:ext uri="{FF2B5EF4-FFF2-40B4-BE49-F238E27FC236}">
                      <a16:creationId xmlns:a16="http://schemas.microsoft.com/office/drawing/2014/main" id="{DA9980F9-4D10-4DB0-A095-EE95F7A706D0}"/>
                    </a:ext>
                  </a:extLst>
                </p14:cNvPr>
                <p14:cNvContentPartPr/>
                <p14:nvPr/>
              </p14:nvContentPartPr>
              <p14:xfrm>
                <a:off x="11243242" y="2255792"/>
                <a:ext cx="130680" cy="260640"/>
              </p14:xfrm>
            </p:contentPart>
          </mc:Choice>
          <mc:Fallback>
            <p:pic>
              <p:nvPicPr>
                <p:cNvPr id="115" name="Freihand 114">
                  <a:extLst>
                    <a:ext uri="{FF2B5EF4-FFF2-40B4-BE49-F238E27FC236}">
                      <a16:creationId xmlns:a16="http://schemas.microsoft.com/office/drawing/2014/main" id="{DA9980F9-4D10-4DB0-A095-EE95F7A706D0}"/>
                    </a:ext>
                  </a:extLst>
                </p:cNvPr>
                <p:cNvPicPr/>
                <p:nvPr/>
              </p:nvPicPr>
              <p:blipFill>
                <a:blip r:embed="rId202"/>
                <a:stretch>
                  <a:fillRect/>
                </a:stretch>
              </p:blipFill>
              <p:spPr>
                <a:xfrm>
                  <a:off x="11238922" y="2251472"/>
                  <a:ext cx="1393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6" name="Freihand 115">
                  <a:extLst>
                    <a:ext uri="{FF2B5EF4-FFF2-40B4-BE49-F238E27FC236}">
                      <a16:creationId xmlns:a16="http://schemas.microsoft.com/office/drawing/2014/main" id="{969975EE-CA89-4989-9373-A47CB5E3D57B}"/>
                    </a:ext>
                  </a:extLst>
                </p14:cNvPr>
                <p14:cNvContentPartPr/>
                <p14:nvPr/>
              </p14:nvContentPartPr>
              <p14:xfrm>
                <a:off x="11377522" y="2248232"/>
                <a:ext cx="204120" cy="361440"/>
              </p14:xfrm>
            </p:contentPart>
          </mc:Choice>
          <mc:Fallback>
            <p:pic>
              <p:nvPicPr>
                <p:cNvPr id="116" name="Freihand 115">
                  <a:extLst>
                    <a:ext uri="{FF2B5EF4-FFF2-40B4-BE49-F238E27FC236}">
                      <a16:creationId xmlns:a16="http://schemas.microsoft.com/office/drawing/2014/main" id="{969975EE-CA89-4989-9373-A47CB5E3D57B}"/>
                    </a:ext>
                  </a:extLst>
                </p:cNvPr>
                <p:cNvPicPr/>
                <p:nvPr/>
              </p:nvPicPr>
              <p:blipFill>
                <a:blip r:embed="rId204"/>
                <a:stretch>
                  <a:fillRect/>
                </a:stretch>
              </p:blipFill>
              <p:spPr>
                <a:xfrm>
                  <a:off x="11373202" y="2243912"/>
                  <a:ext cx="21276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7" name="Freihand 116">
                  <a:extLst>
                    <a:ext uri="{FF2B5EF4-FFF2-40B4-BE49-F238E27FC236}">
                      <a16:creationId xmlns:a16="http://schemas.microsoft.com/office/drawing/2014/main" id="{6D01308A-349C-4252-B5C9-30A62093BED9}"/>
                    </a:ext>
                  </a:extLst>
                </p14:cNvPr>
                <p14:cNvContentPartPr/>
                <p14:nvPr/>
              </p14:nvContentPartPr>
              <p14:xfrm>
                <a:off x="11582362" y="2102072"/>
                <a:ext cx="74160" cy="312480"/>
              </p14:xfrm>
            </p:contentPart>
          </mc:Choice>
          <mc:Fallback>
            <p:pic>
              <p:nvPicPr>
                <p:cNvPr id="117" name="Freihand 116">
                  <a:extLst>
                    <a:ext uri="{FF2B5EF4-FFF2-40B4-BE49-F238E27FC236}">
                      <a16:creationId xmlns:a16="http://schemas.microsoft.com/office/drawing/2014/main" id="{6D01308A-349C-4252-B5C9-30A62093BED9}"/>
                    </a:ext>
                  </a:extLst>
                </p:cNvPr>
                <p:cNvPicPr/>
                <p:nvPr/>
              </p:nvPicPr>
              <p:blipFill>
                <a:blip r:embed="rId206"/>
                <a:stretch>
                  <a:fillRect/>
                </a:stretch>
              </p:blipFill>
              <p:spPr>
                <a:xfrm>
                  <a:off x="11578042" y="2097752"/>
                  <a:ext cx="828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2C704BDA-00A9-45B1-98ED-0B47A9B9511A}"/>
                    </a:ext>
                  </a:extLst>
                </p14:cNvPr>
                <p14:cNvContentPartPr/>
                <p14:nvPr/>
              </p14:nvContentPartPr>
              <p14:xfrm>
                <a:off x="7126642" y="810032"/>
                <a:ext cx="130320" cy="113040"/>
              </p14:xfrm>
            </p:contentPart>
          </mc:Choice>
          <mc:Fallback>
            <p:pic>
              <p:nvPicPr>
                <p:cNvPr id="120" name="Freihand 119">
                  <a:extLst>
                    <a:ext uri="{FF2B5EF4-FFF2-40B4-BE49-F238E27FC236}">
                      <a16:creationId xmlns:a16="http://schemas.microsoft.com/office/drawing/2014/main" id="{2C704BDA-00A9-45B1-98ED-0B47A9B9511A}"/>
                    </a:ext>
                  </a:extLst>
                </p:cNvPr>
                <p:cNvPicPr/>
                <p:nvPr/>
              </p:nvPicPr>
              <p:blipFill>
                <a:blip r:embed="rId208"/>
                <a:stretch>
                  <a:fillRect/>
                </a:stretch>
              </p:blipFill>
              <p:spPr>
                <a:xfrm>
                  <a:off x="7122322" y="805712"/>
                  <a:ext cx="138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DAA4E82D-BFA8-4DD5-A178-FE961F0759B4}"/>
                    </a:ext>
                  </a:extLst>
                </p14:cNvPr>
                <p14:cNvContentPartPr/>
                <p14:nvPr/>
              </p14:nvContentPartPr>
              <p14:xfrm>
                <a:off x="7254802" y="700952"/>
                <a:ext cx="83880" cy="178920"/>
              </p14:xfrm>
            </p:contentPart>
          </mc:Choice>
          <mc:Fallback>
            <p:pic>
              <p:nvPicPr>
                <p:cNvPr id="121" name="Freihand 120">
                  <a:extLst>
                    <a:ext uri="{FF2B5EF4-FFF2-40B4-BE49-F238E27FC236}">
                      <a16:creationId xmlns:a16="http://schemas.microsoft.com/office/drawing/2014/main" id="{DAA4E82D-BFA8-4DD5-A178-FE961F0759B4}"/>
                    </a:ext>
                  </a:extLst>
                </p:cNvPr>
                <p:cNvPicPr/>
                <p:nvPr/>
              </p:nvPicPr>
              <p:blipFill>
                <a:blip r:embed="rId210"/>
                <a:stretch>
                  <a:fillRect/>
                </a:stretch>
              </p:blipFill>
              <p:spPr>
                <a:xfrm>
                  <a:off x="7250482" y="696632"/>
                  <a:ext cx="92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A2D3D97E-DE9D-4CA1-907B-50B9915E891F}"/>
                    </a:ext>
                  </a:extLst>
                </p14:cNvPr>
                <p14:cNvContentPartPr/>
                <p14:nvPr/>
              </p14:nvContentPartPr>
              <p14:xfrm>
                <a:off x="7326082" y="848192"/>
                <a:ext cx="56880" cy="29160"/>
              </p14:xfrm>
            </p:contentPart>
          </mc:Choice>
          <mc:Fallback>
            <p:pic>
              <p:nvPicPr>
                <p:cNvPr id="122" name="Freihand 121">
                  <a:extLst>
                    <a:ext uri="{FF2B5EF4-FFF2-40B4-BE49-F238E27FC236}">
                      <a16:creationId xmlns:a16="http://schemas.microsoft.com/office/drawing/2014/main" id="{A2D3D97E-DE9D-4CA1-907B-50B9915E891F}"/>
                    </a:ext>
                  </a:extLst>
                </p:cNvPr>
                <p:cNvPicPr/>
                <p:nvPr/>
              </p:nvPicPr>
              <p:blipFill>
                <a:blip r:embed="rId212"/>
                <a:stretch>
                  <a:fillRect/>
                </a:stretch>
              </p:blipFill>
              <p:spPr>
                <a:xfrm>
                  <a:off x="7321762" y="843872"/>
                  <a:ext cx="65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3" name="Freihand 122">
                  <a:extLst>
                    <a:ext uri="{FF2B5EF4-FFF2-40B4-BE49-F238E27FC236}">
                      <a16:creationId xmlns:a16="http://schemas.microsoft.com/office/drawing/2014/main" id="{090A2E62-DDBE-40C1-9B1B-6AE9F1049C4F}"/>
                    </a:ext>
                  </a:extLst>
                </p14:cNvPr>
                <p14:cNvContentPartPr/>
                <p14:nvPr/>
              </p14:nvContentPartPr>
              <p14:xfrm>
                <a:off x="7362082" y="682232"/>
                <a:ext cx="192600" cy="172080"/>
              </p14:xfrm>
            </p:contentPart>
          </mc:Choice>
          <mc:Fallback>
            <p:pic>
              <p:nvPicPr>
                <p:cNvPr id="123" name="Freihand 122">
                  <a:extLst>
                    <a:ext uri="{FF2B5EF4-FFF2-40B4-BE49-F238E27FC236}">
                      <a16:creationId xmlns:a16="http://schemas.microsoft.com/office/drawing/2014/main" id="{090A2E62-DDBE-40C1-9B1B-6AE9F1049C4F}"/>
                    </a:ext>
                  </a:extLst>
                </p:cNvPr>
                <p:cNvPicPr/>
                <p:nvPr/>
              </p:nvPicPr>
              <p:blipFill>
                <a:blip r:embed="rId214"/>
                <a:stretch>
                  <a:fillRect/>
                </a:stretch>
              </p:blipFill>
              <p:spPr>
                <a:xfrm>
                  <a:off x="7357762" y="677912"/>
                  <a:ext cx="201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4" name="Freihand 123">
                  <a:extLst>
                    <a:ext uri="{FF2B5EF4-FFF2-40B4-BE49-F238E27FC236}">
                      <a16:creationId xmlns:a16="http://schemas.microsoft.com/office/drawing/2014/main" id="{BF9B1F26-13AC-4C75-8692-9F73FB6E0747}"/>
                    </a:ext>
                  </a:extLst>
                </p14:cNvPr>
                <p14:cNvContentPartPr/>
                <p14:nvPr/>
              </p14:nvContentPartPr>
              <p14:xfrm>
                <a:off x="7558282" y="721472"/>
                <a:ext cx="136800" cy="105480"/>
              </p14:xfrm>
            </p:contentPart>
          </mc:Choice>
          <mc:Fallback>
            <p:pic>
              <p:nvPicPr>
                <p:cNvPr id="124" name="Freihand 123">
                  <a:extLst>
                    <a:ext uri="{FF2B5EF4-FFF2-40B4-BE49-F238E27FC236}">
                      <a16:creationId xmlns:a16="http://schemas.microsoft.com/office/drawing/2014/main" id="{BF9B1F26-13AC-4C75-8692-9F73FB6E0747}"/>
                    </a:ext>
                  </a:extLst>
                </p:cNvPr>
                <p:cNvPicPr/>
                <p:nvPr/>
              </p:nvPicPr>
              <p:blipFill>
                <a:blip r:embed="rId216"/>
                <a:stretch>
                  <a:fillRect/>
                </a:stretch>
              </p:blipFill>
              <p:spPr>
                <a:xfrm>
                  <a:off x="7553962" y="717152"/>
                  <a:ext cx="145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5" name="Freihand 124">
                  <a:extLst>
                    <a:ext uri="{FF2B5EF4-FFF2-40B4-BE49-F238E27FC236}">
                      <a16:creationId xmlns:a16="http://schemas.microsoft.com/office/drawing/2014/main" id="{3BF66099-BE3C-4300-8C1F-5D6095C2E5E1}"/>
                    </a:ext>
                  </a:extLst>
                </p14:cNvPr>
                <p14:cNvContentPartPr/>
                <p14:nvPr/>
              </p14:nvContentPartPr>
              <p14:xfrm>
                <a:off x="7685002" y="657032"/>
                <a:ext cx="190440" cy="142200"/>
              </p14:xfrm>
            </p:contentPart>
          </mc:Choice>
          <mc:Fallback>
            <p:pic>
              <p:nvPicPr>
                <p:cNvPr id="125" name="Freihand 124">
                  <a:extLst>
                    <a:ext uri="{FF2B5EF4-FFF2-40B4-BE49-F238E27FC236}">
                      <a16:creationId xmlns:a16="http://schemas.microsoft.com/office/drawing/2014/main" id="{3BF66099-BE3C-4300-8C1F-5D6095C2E5E1}"/>
                    </a:ext>
                  </a:extLst>
                </p:cNvPr>
                <p:cNvPicPr/>
                <p:nvPr/>
              </p:nvPicPr>
              <p:blipFill>
                <a:blip r:embed="rId218"/>
                <a:stretch>
                  <a:fillRect/>
                </a:stretch>
              </p:blipFill>
              <p:spPr>
                <a:xfrm>
                  <a:off x="7680682" y="652712"/>
                  <a:ext cx="199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6" name="Freihand 125">
                  <a:extLst>
                    <a:ext uri="{FF2B5EF4-FFF2-40B4-BE49-F238E27FC236}">
                      <a16:creationId xmlns:a16="http://schemas.microsoft.com/office/drawing/2014/main" id="{7F22F060-12B4-4E2B-9190-813F980081CA}"/>
                    </a:ext>
                  </a:extLst>
                </p14:cNvPr>
                <p14:cNvContentPartPr/>
                <p14:nvPr/>
              </p14:nvContentPartPr>
              <p14:xfrm>
                <a:off x="8002162" y="709592"/>
                <a:ext cx="75240" cy="117000"/>
              </p14:xfrm>
            </p:contentPart>
          </mc:Choice>
          <mc:Fallback>
            <p:pic>
              <p:nvPicPr>
                <p:cNvPr id="126" name="Freihand 125">
                  <a:extLst>
                    <a:ext uri="{FF2B5EF4-FFF2-40B4-BE49-F238E27FC236}">
                      <a16:creationId xmlns:a16="http://schemas.microsoft.com/office/drawing/2014/main" id="{7F22F060-12B4-4E2B-9190-813F980081CA}"/>
                    </a:ext>
                  </a:extLst>
                </p:cNvPr>
                <p:cNvPicPr/>
                <p:nvPr/>
              </p:nvPicPr>
              <p:blipFill>
                <a:blip r:embed="rId220"/>
                <a:stretch>
                  <a:fillRect/>
                </a:stretch>
              </p:blipFill>
              <p:spPr>
                <a:xfrm>
                  <a:off x="7997842" y="705272"/>
                  <a:ext cx="83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7" name="Freihand 126">
                  <a:extLst>
                    <a:ext uri="{FF2B5EF4-FFF2-40B4-BE49-F238E27FC236}">
                      <a16:creationId xmlns:a16="http://schemas.microsoft.com/office/drawing/2014/main" id="{F8845E93-5A87-44F7-8F07-8D48FA775749}"/>
                    </a:ext>
                  </a:extLst>
                </p14:cNvPr>
                <p14:cNvContentPartPr/>
                <p14:nvPr/>
              </p14:nvContentPartPr>
              <p14:xfrm>
                <a:off x="8113042" y="632192"/>
                <a:ext cx="230400" cy="181800"/>
              </p14:xfrm>
            </p:contentPart>
          </mc:Choice>
          <mc:Fallback>
            <p:pic>
              <p:nvPicPr>
                <p:cNvPr id="127" name="Freihand 126">
                  <a:extLst>
                    <a:ext uri="{FF2B5EF4-FFF2-40B4-BE49-F238E27FC236}">
                      <a16:creationId xmlns:a16="http://schemas.microsoft.com/office/drawing/2014/main" id="{F8845E93-5A87-44F7-8F07-8D48FA775749}"/>
                    </a:ext>
                  </a:extLst>
                </p:cNvPr>
                <p:cNvPicPr/>
                <p:nvPr/>
              </p:nvPicPr>
              <p:blipFill>
                <a:blip r:embed="rId222"/>
                <a:stretch>
                  <a:fillRect/>
                </a:stretch>
              </p:blipFill>
              <p:spPr>
                <a:xfrm>
                  <a:off x="8108722" y="627872"/>
                  <a:ext cx="239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8" name="Freihand 127">
                  <a:extLst>
                    <a:ext uri="{FF2B5EF4-FFF2-40B4-BE49-F238E27FC236}">
                      <a16:creationId xmlns:a16="http://schemas.microsoft.com/office/drawing/2014/main" id="{FAE1AED7-BA0D-4611-9A28-7A0C2898C22E}"/>
                    </a:ext>
                  </a:extLst>
                </p14:cNvPr>
                <p14:cNvContentPartPr/>
                <p14:nvPr/>
              </p14:nvContentPartPr>
              <p14:xfrm>
                <a:off x="8462602" y="610232"/>
                <a:ext cx="128880" cy="130320"/>
              </p14:xfrm>
            </p:contentPart>
          </mc:Choice>
          <mc:Fallback>
            <p:pic>
              <p:nvPicPr>
                <p:cNvPr id="128" name="Freihand 127">
                  <a:extLst>
                    <a:ext uri="{FF2B5EF4-FFF2-40B4-BE49-F238E27FC236}">
                      <a16:creationId xmlns:a16="http://schemas.microsoft.com/office/drawing/2014/main" id="{FAE1AED7-BA0D-4611-9A28-7A0C2898C22E}"/>
                    </a:ext>
                  </a:extLst>
                </p:cNvPr>
                <p:cNvPicPr/>
                <p:nvPr/>
              </p:nvPicPr>
              <p:blipFill>
                <a:blip r:embed="rId224"/>
                <a:stretch>
                  <a:fillRect/>
                </a:stretch>
              </p:blipFill>
              <p:spPr>
                <a:xfrm>
                  <a:off x="8458282" y="605912"/>
                  <a:ext cx="137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9" name="Freihand 128">
                  <a:extLst>
                    <a:ext uri="{FF2B5EF4-FFF2-40B4-BE49-F238E27FC236}">
                      <a16:creationId xmlns:a16="http://schemas.microsoft.com/office/drawing/2014/main" id="{8E506F11-95B3-4C24-8C48-FC4B2981B7AF}"/>
                    </a:ext>
                  </a:extLst>
                </p14:cNvPr>
                <p14:cNvContentPartPr/>
                <p14:nvPr/>
              </p14:nvContentPartPr>
              <p14:xfrm>
                <a:off x="8596882" y="655592"/>
                <a:ext cx="48240" cy="100800"/>
              </p14:xfrm>
            </p:contentPart>
          </mc:Choice>
          <mc:Fallback>
            <p:pic>
              <p:nvPicPr>
                <p:cNvPr id="129" name="Freihand 128">
                  <a:extLst>
                    <a:ext uri="{FF2B5EF4-FFF2-40B4-BE49-F238E27FC236}">
                      <a16:creationId xmlns:a16="http://schemas.microsoft.com/office/drawing/2014/main" id="{8E506F11-95B3-4C24-8C48-FC4B2981B7AF}"/>
                    </a:ext>
                  </a:extLst>
                </p:cNvPr>
                <p:cNvPicPr/>
                <p:nvPr/>
              </p:nvPicPr>
              <p:blipFill>
                <a:blip r:embed="rId226"/>
                <a:stretch>
                  <a:fillRect/>
                </a:stretch>
              </p:blipFill>
              <p:spPr>
                <a:xfrm>
                  <a:off x="8592562" y="651272"/>
                  <a:ext cx="56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0" name="Freihand 129">
                  <a:extLst>
                    <a:ext uri="{FF2B5EF4-FFF2-40B4-BE49-F238E27FC236}">
                      <a16:creationId xmlns:a16="http://schemas.microsoft.com/office/drawing/2014/main" id="{6285FEDC-DB55-43E5-B81B-84B25A9F1F08}"/>
                    </a:ext>
                  </a:extLst>
                </p14:cNvPr>
                <p14:cNvContentPartPr/>
                <p14:nvPr/>
              </p14:nvContentPartPr>
              <p14:xfrm>
                <a:off x="8655562" y="571712"/>
                <a:ext cx="86400" cy="158400"/>
              </p14:xfrm>
            </p:contentPart>
          </mc:Choice>
          <mc:Fallback>
            <p:pic>
              <p:nvPicPr>
                <p:cNvPr id="130" name="Freihand 129">
                  <a:extLst>
                    <a:ext uri="{FF2B5EF4-FFF2-40B4-BE49-F238E27FC236}">
                      <a16:creationId xmlns:a16="http://schemas.microsoft.com/office/drawing/2014/main" id="{6285FEDC-DB55-43E5-B81B-84B25A9F1F08}"/>
                    </a:ext>
                  </a:extLst>
                </p:cNvPr>
                <p:cNvPicPr/>
                <p:nvPr/>
              </p:nvPicPr>
              <p:blipFill>
                <a:blip r:embed="rId228"/>
                <a:stretch>
                  <a:fillRect/>
                </a:stretch>
              </p:blipFill>
              <p:spPr>
                <a:xfrm>
                  <a:off x="8651242" y="567392"/>
                  <a:ext cx="95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1" name="Freihand 130">
                  <a:extLst>
                    <a:ext uri="{FF2B5EF4-FFF2-40B4-BE49-F238E27FC236}">
                      <a16:creationId xmlns:a16="http://schemas.microsoft.com/office/drawing/2014/main" id="{54FB7F5E-0234-4584-B23A-1A950014A119}"/>
                    </a:ext>
                  </a:extLst>
                </p14:cNvPr>
                <p14:cNvContentPartPr/>
                <p14:nvPr/>
              </p14:nvContentPartPr>
              <p14:xfrm>
                <a:off x="8722882" y="633272"/>
                <a:ext cx="100080" cy="93240"/>
              </p14:xfrm>
            </p:contentPart>
          </mc:Choice>
          <mc:Fallback>
            <p:pic>
              <p:nvPicPr>
                <p:cNvPr id="131" name="Freihand 130">
                  <a:extLst>
                    <a:ext uri="{FF2B5EF4-FFF2-40B4-BE49-F238E27FC236}">
                      <a16:creationId xmlns:a16="http://schemas.microsoft.com/office/drawing/2014/main" id="{54FB7F5E-0234-4584-B23A-1A950014A119}"/>
                    </a:ext>
                  </a:extLst>
                </p:cNvPr>
                <p:cNvPicPr/>
                <p:nvPr/>
              </p:nvPicPr>
              <p:blipFill>
                <a:blip r:embed="rId230"/>
                <a:stretch>
                  <a:fillRect/>
                </a:stretch>
              </p:blipFill>
              <p:spPr>
                <a:xfrm>
                  <a:off x="8718562" y="628952"/>
                  <a:ext cx="108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2" name="Freihand 131">
                  <a:extLst>
                    <a:ext uri="{FF2B5EF4-FFF2-40B4-BE49-F238E27FC236}">
                      <a16:creationId xmlns:a16="http://schemas.microsoft.com/office/drawing/2014/main" id="{51C9D63D-3495-4C0D-B40E-B27625F6AB1C}"/>
                    </a:ext>
                  </a:extLst>
                </p14:cNvPr>
                <p14:cNvContentPartPr/>
                <p14:nvPr/>
              </p14:nvContentPartPr>
              <p14:xfrm>
                <a:off x="8018002" y="921992"/>
                <a:ext cx="110520" cy="225360"/>
              </p14:xfrm>
            </p:contentPart>
          </mc:Choice>
          <mc:Fallback>
            <p:pic>
              <p:nvPicPr>
                <p:cNvPr id="132" name="Freihand 131">
                  <a:extLst>
                    <a:ext uri="{FF2B5EF4-FFF2-40B4-BE49-F238E27FC236}">
                      <a16:creationId xmlns:a16="http://schemas.microsoft.com/office/drawing/2014/main" id="{51C9D63D-3495-4C0D-B40E-B27625F6AB1C}"/>
                    </a:ext>
                  </a:extLst>
                </p:cNvPr>
                <p:cNvPicPr/>
                <p:nvPr/>
              </p:nvPicPr>
              <p:blipFill>
                <a:blip r:embed="rId232"/>
                <a:stretch>
                  <a:fillRect/>
                </a:stretch>
              </p:blipFill>
              <p:spPr>
                <a:xfrm>
                  <a:off x="8013682" y="917672"/>
                  <a:ext cx="119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3" name="Freihand 132">
                  <a:extLst>
                    <a:ext uri="{FF2B5EF4-FFF2-40B4-BE49-F238E27FC236}">
                      <a16:creationId xmlns:a16="http://schemas.microsoft.com/office/drawing/2014/main" id="{297A3496-7A03-4D7D-A0F3-4B606F6B5006}"/>
                    </a:ext>
                  </a:extLst>
                </p14:cNvPr>
                <p14:cNvContentPartPr/>
                <p14:nvPr/>
              </p14:nvContentPartPr>
              <p14:xfrm>
                <a:off x="8164882" y="979232"/>
                <a:ext cx="173520" cy="116280"/>
              </p14:xfrm>
            </p:contentPart>
          </mc:Choice>
          <mc:Fallback>
            <p:pic>
              <p:nvPicPr>
                <p:cNvPr id="133" name="Freihand 132">
                  <a:extLst>
                    <a:ext uri="{FF2B5EF4-FFF2-40B4-BE49-F238E27FC236}">
                      <a16:creationId xmlns:a16="http://schemas.microsoft.com/office/drawing/2014/main" id="{297A3496-7A03-4D7D-A0F3-4B606F6B5006}"/>
                    </a:ext>
                  </a:extLst>
                </p:cNvPr>
                <p:cNvPicPr/>
                <p:nvPr/>
              </p:nvPicPr>
              <p:blipFill>
                <a:blip r:embed="rId234"/>
                <a:stretch>
                  <a:fillRect/>
                </a:stretch>
              </p:blipFill>
              <p:spPr>
                <a:xfrm>
                  <a:off x="8160562" y="974912"/>
                  <a:ext cx="182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4" name="Freihand 133">
                  <a:extLst>
                    <a:ext uri="{FF2B5EF4-FFF2-40B4-BE49-F238E27FC236}">
                      <a16:creationId xmlns:a16="http://schemas.microsoft.com/office/drawing/2014/main" id="{EE510A2C-E1B9-465C-B0E6-7E232EE83161}"/>
                    </a:ext>
                  </a:extLst>
                </p14:cNvPr>
                <p14:cNvContentPartPr/>
                <p14:nvPr/>
              </p14:nvContentPartPr>
              <p14:xfrm>
                <a:off x="8304562" y="906872"/>
                <a:ext cx="24120" cy="37080"/>
              </p14:xfrm>
            </p:contentPart>
          </mc:Choice>
          <mc:Fallback>
            <p:pic>
              <p:nvPicPr>
                <p:cNvPr id="134" name="Freihand 133">
                  <a:extLst>
                    <a:ext uri="{FF2B5EF4-FFF2-40B4-BE49-F238E27FC236}">
                      <a16:creationId xmlns:a16="http://schemas.microsoft.com/office/drawing/2014/main" id="{EE510A2C-E1B9-465C-B0E6-7E232EE83161}"/>
                    </a:ext>
                  </a:extLst>
                </p:cNvPr>
                <p:cNvPicPr/>
                <p:nvPr/>
              </p:nvPicPr>
              <p:blipFill>
                <a:blip r:embed="rId236"/>
                <a:stretch>
                  <a:fillRect/>
                </a:stretch>
              </p:blipFill>
              <p:spPr>
                <a:xfrm>
                  <a:off x="8300242" y="902552"/>
                  <a:ext cx="32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5" name="Freihand 134">
                  <a:extLst>
                    <a:ext uri="{FF2B5EF4-FFF2-40B4-BE49-F238E27FC236}">
                      <a16:creationId xmlns:a16="http://schemas.microsoft.com/office/drawing/2014/main" id="{70BFA300-3A34-4E32-BBC1-98D68799222B}"/>
                    </a:ext>
                  </a:extLst>
                </p14:cNvPr>
                <p14:cNvContentPartPr/>
                <p14:nvPr/>
              </p14:nvContentPartPr>
              <p14:xfrm>
                <a:off x="8357122" y="941432"/>
                <a:ext cx="71280" cy="104040"/>
              </p14:xfrm>
            </p:contentPart>
          </mc:Choice>
          <mc:Fallback>
            <p:pic>
              <p:nvPicPr>
                <p:cNvPr id="135" name="Freihand 134">
                  <a:extLst>
                    <a:ext uri="{FF2B5EF4-FFF2-40B4-BE49-F238E27FC236}">
                      <a16:creationId xmlns:a16="http://schemas.microsoft.com/office/drawing/2014/main" id="{70BFA300-3A34-4E32-BBC1-98D68799222B}"/>
                    </a:ext>
                  </a:extLst>
                </p:cNvPr>
                <p:cNvPicPr/>
                <p:nvPr/>
              </p:nvPicPr>
              <p:blipFill>
                <a:blip r:embed="rId238"/>
                <a:stretch>
                  <a:fillRect/>
                </a:stretch>
              </p:blipFill>
              <p:spPr>
                <a:xfrm>
                  <a:off x="8352802" y="937112"/>
                  <a:ext cx="79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6" name="Freihand 135">
                  <a:extLst>
                    <a:ext uri="{FF2B5EF4-FFF2-40B4-BE49-F238E27FC236}">
                      <a16:creationId xmlns:a16="http://schemas.microsoft.com/office/drawing/2014/main" id="{8EDD500A-9357-4060-BA6E-CDAD55DEC7E1}"/>
                    </a:ext>
                  </a:extLst>
                </p14:cNvPr>
                <p14:cNvContentPartPr/>
                <p14:nvPr/>
              </p14:nvContentPartPr>
              <p14:xfrm>
                <a:off x="8448202" y="923072"/>
                <a:ext cx="196920" cy="104760"/>
              </p14:xfrm>
            </p:contentPart>
          </mc:Choice>
          <mc:Fallback>
            <p:pic>
              <p:nvPicPr>
                <p:cNvPr id="136" name="Freihand 135">
                  <a:extLst>
                    <a:ext uri="{FF2B5EF4-FFF2-40B4-BE49-F238E27FC236}">
                      <a16:creationId xmlns:a16="http://schemas.microsoft.com/office/drawing/2014/main" id="{8EDD500A-9357-4060-BA6E-CDAD55DEC7E1}"/>
                    </a:ext>
                  </a:extLst>
                </p:cNvPr>
                <p:cNvPicPr/>
                <p:nvPr/>
              </p:nvPicPr>
              <p:blipFill>
                <a:blip r:embed="rId240"/>
                <a:stretch>
                  <a:fillRect/>
                </a:stretch>
              </p:blipFill>
              <p:spPr>
                <a:xfrm>
                  <a:off x="8443882" y="918752"/>
                  <a:ext cx="205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7" name="Freihand 136">
                  <a:extLst>
                    <a:ext uri="{FF2B5EF4-FFF2-40B4-BE49-F238E27FC236}">
                      <a16:creationId xmlns:a16="http://schemas.microsoft.com/office/drawing/2014/main" id="{D915806E-DC45-43AE-8774-71E0CEE02722}"/>
                    </a:ext>
                  </a:extLst>
                </p14:cNvPr>
                <p14:cNvContentPartPr/>
                <p14:nvPr/>
              </p14:nvContentPartPr>
              <p14:xfrm>
                <a:off x="8629282" y="814352"/>
                <a:ext cx="258480" cy="152640"/>
              </p14:xfrm>
            </p:contentPart>
          </mc:Choice>
          <mc:Fallback>
            <p:pic>
              <p:nvPicPr>
                <p:cNvPr id="137" name="Freihand 136">
                  <a:extLst>
                    <a:ext uri="{FF2B5EF4-FFF2-40B4-BE49-F238E27FC236}">
                      <a16:creationId xmlns:a16="http://schemas.microsoft.com/office/drawing/2014/main" id="{D915806E-DC45-43AE-8774-71E0CEE02722}"/>
                    </a:ext>
                  </a:extLst>
                </p:cNvPr>
                <p:cNvPicPr/>
                <p:nvPr/>
              </p:nvPicPr>
              <p:blipFill>
                <a:blip r:embed="rId242"/>
                <a:stretch>
                  <a:fillRect/>
                </a:stretch>
              </p:blipFill>
              <p:spPr>
                <a:xfrm>
                  <a:off x="8624962" y="810032"/>
                  <a:ext cx="267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8" name="Freihand 137">
                  <a:extLst>
                    <a:ext uri="{FF2B5EF4-FFF2-40B4-BE49-F238E27FC236}">
                      <a16:creationId xmlns:a16="http://schemas.microsoft.com/office/drawing/2014/main" id="{309AEB83-ACE5-4D33-9B5E-E60985ED0EF3}"/>
                    </a:ext>
                  </a:extLst>
                </p14:cNvPr>
                <p14:cNvContentPartPr/>
                <p14:nvPr/>
              </p14:nvContentPartPr>
              <p14:xfrm>
                <a:off x="8850682" y="795632"/>
                <a:ext cx="16560" cy="28440"/>
              </p14:xfrm>
            </p:contentPart>
          </mc:Choice>
          <mc:Fallback>
            <p:pic>
              <p:nvPicPr>
                <p:cNvPr id="138" name="Freihand 137">
                  <a:extLst>
                    <a:ext uri="{FF2B5EF4-FFF2-40B4-BE49-F238E27FC236}">
                      <a16:creationId xmlns:a16="http://schemas.microsoft.com/office/drawing/2014/main" id="{309AEB83-ACE5-4D33-9B5E-E60985ED0EF3}"/>
                    </a:ext>
                  </a:extLst>
                </p:cNvPr>
                <p:cNvPicPr/>
                <p:nvPr/>
              </p:nvPicPr>
              <p:blipFill>
                <a:blip r:embed="rId244"/>
                <a:stretch>
                  <a:fillRect/>
                </a:stretch>
              </p:blipFill>
              <p:spPr>
                <a:xfrm>
                  <a:off x="8846362" y="791312"/>
                  <a:ext cx="25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9" name="Freihand 138">
                  <a:extLst>
                    <a:ext uri="{FF2B5EF4-FFF2-40B4-BE49-F238E27FC236}">
                      <a16:creationId xmlns:a16="http://schemas.microsoft.com/office/drawing/2014/main" id="{69356CC9-D305-4386-B7E9-AE3596D24F48}"/>
                    </a:ext>
                  </a:extLst>
                </p14:cNvPr>
                <p14:cNvContentPartPr/>
                <p14:nvPr/>
              </p14:nvContentPartPr>
              <p14:xfrm>
                <a:off x="8915122" y="725432"/>
                <a:ext cx="101160" cy="186840"/>
              </p14:xfrm>
            </p:contentPart>
          </mc:Choice>
          <mc:Fallback>
            <p:pic>
              <p:nvPicPr>
                <p:cNvPr id="139" name="Freihand 138">
                  <a:extLst>
                    <a:ext uri="{FF2B5EF4-FFF2-40B4-BE49-F238E27FC236}">
                      <a16:creationId xmlns:a16="http://schemas.microsoft.com/office/drawing/2014/main" id="{69356CC9-D305-4386-B7E9-AE3596D24F48}"/>
                    </a:ext>
                  </a:extLst>
                </p:cNvPr>
                <p:cNvPicPr/>
                <p:nvPr/>
              </p:nvPicPr>
              <p:blipFill>
                <a:blip r:embed="rId246"/>
                <a:stretch>
                  <a:fillRect/>
                </a:stretch>
              </p:blipFill>
              <p:spPr>
                <a:xfrm>
                  <a:off x="8910802" y="721112"/>
                  <a:ext cx="109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0" name="Freihand 139">
                  <a:extLst>
                    <a:ext uri="{FF2B5EF4-FFF2-40B4-BE49-F238E27FC236}">
                      <a16:creationId xmlns:a16="http://schemas.microsoft.com/office/drawing/2014/main" id="{553DB1E2-5951-4089-B4C6-3385DC98CE34}"/>
                    </a:ext>
                  </a:extLst>
                </p14:cNvPr>
                <p14:cNvContentPartPr/>
                <p14:nvPr/>
              </p14:nvContentPartPr>
              <p14:xfrm>
                <a:off x="9035362" y="685472"/>
                <a:ext cx="285480" cy="315000"/>
              </p14:xfrm>
            </p:contentPart>
          </mc:Choice>
          <mc:Fallback>
            <p:pic>
              <p:nvPicPr>
                <p:cNvPr id="140" name="Freihand 139">
                  <a:extLst>
                    <a:ext uri="{FF2B5EF4-FFF2-40B4-BE49-F238E27FC236}">
                      <a16:creationId xmlns:a16="http://schemas.microsoft.com/office/drawing/2014/main" id="{553DB1E2-5951-4089-B4C6-3385DC98CE34}"/>
                    </a:ext>
                  </a:extLst>
                </p:cNvPr>
                <p:cNvPicPr/>
                <p:nvPr/>
              </p:nvPicPr>
              <p:blipFill>
                <a:blip r:embed="rId248"/>
                <a:stretch>
                  <a:fillRect/>
                </a:stretch>
              </p:blipFill>
              <p:spPr>
                <a:xfrm>
                  <a:off x="9031042" y="681152"/>
                  <a:ext cx="29412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1" name="Freihand 140">
                  <a:extLst>
                    <a:ext uri="{FF2B5EF4-FFF2-40B4-BE49-F238E27FC236}">
                      <a16:creationId xmlns:a16="http://schemas.microsoft.com/office/drawing/2014/main" id="{2DDE3673-AAA3-42CB-BD1B-C7EF374CC921}"/>
                    </a:ext>
                  </a:extLst>
                </p14:cNvPr>
                <p14:cNvContentPartPr/>
                <p14:nvPr/>
              </p14:nvContentPartPr>
              <p14:xfrm>
                <a:off x="9332002" y="621752"/>
                <a:ext cx="53640" cy="226440"/>
              </p14:xfrm>
            </p:contentPart>
          </mc:Choice>
          <mc:Fallback>
            <p:pic>
              <p:nvPicPr>
                <p:cNvPr id="141" name="Freihand 140">
                  <a:extLst>
                    <a:ext uri="{FF2B5EF4-FFF2-40B4-BE49-F238E27FC236}">
                      <a16:creationId xmlns:a16="http://schemas.microsoft.com/office/drawing/2014/main" id="{2DDE3673-AAA3-42CB-BD1B-C7EF374CC921}"/>
                    </a:ext>
                  </a:extLst>
                </p:cNvPr>
                <p:cNvPicPr/>
                <p:nvPr/>
              </p:nvPicPr>
              <p:blipFill>
                <a:blip r:embed="rId250"/>
                <a:stretch>
                  <a:fillRect/>
                </a:stretch>
              </p:blipFill>
              <p:spPr>
                <a:xfrm>
                  <a:off x="9327682" y="617432"/>
                  <a:ext cx="62280" cy="23508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594256D-7DD2-4905-A7DA-5A85EBCC806A}"/>
                  </a:ext>
                </a:extLst>
              </p14:cNvPr>
              <p14:cNvContentPartPr/>
              <p14:nvPr/>
            </p14:nvContentPartPr>
            <p14:xfrm>
              <a:off x="7277482" y="990392"/>
              <a:ext cx="1262880" cy="2216160"/>
            </p14:xfrm>
          </p:contentPart>
        </mc:Choice>
        <mc:Fallback>
          <p:pic>
            <p:nvPicPr>
              <p:cNvPr id="3" name="Freihand 2">
                <a:extLst>
                  <a:ext uri="{FF2B5EF4-FFF2-40B4-BE49-F238E27FC236}">
                    <a16:creationId xmlns:a16="http://schemas.microsoft.com/office/drawing/2014/main" id="{C594256D-7DD2-4905-A7DA-5A85EBCC806A}"/>
                  </a:ext>
                </a:extLst>
              </p:cNvPr>
              <p:cNvPicPr/>
              <p:nvPr/>
            </p:nvPicPr>
            <p:blipFill>
              <a:blip r:embed="rId5"/>
              <a:stretch>
                <a:fillRect/>
              </a:stretch>
            </p:blipFill>
            <p:spPr>
              <a:xfrm>
                <a:off x="7273162" y="986072"/>
                <a:ext cx="1271520" cy="222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98DC9CF-32E0-47FE-BF29-8D376A4DBCCD}"/>
                  </a:ext>
                </a:extLst>
              </p14:cNvPr>
              <p14:cNvContentPartPr/>
              <p14:nvPr/>
            </p14:nvContentPartPr>
            <p14:xfrm>
              <a:off x="1360522" y="3663752"/>
              <a:ext cx="5927400" cy="149400"/>
            </p14:xfrm>
          </p:contentPart>
        </mc:Choice>
        <mc:Fallback>
          <p:pic>
            <p:nvPicPr>
              <p:cNvPr id="4" name="Freihand 3">
                <a:extLst>
                  <a:ext uri="{FF2B5EF4-FFF2-40B4-BE49-F238E27FC236}">
                    <a16:creationId xmlns:a16="http://schemas.microsoft.com/office/drawing/2014/main" id="{E98DC9CF-32E0-47FE-BF29-8D376A4DBCCD}"/>
                  </a:ext>
                </a:extLst>
              </p:cNvPr>
              <p:cNvPicPr/>
              <p:nvPr/>
            </p:nvPicPr>
            <p:blipFill>
              <a:blip r:embed="rId7"/>
              <a:stretch>
                <a:fillRect/>
              </a:stretch>
            </p:blipFill>
            <p:spPr>
              <a:xfrm>
                <a:off x="1356202" y="3659432"/>
                <a:ext cx="5936040" cy="15804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43825817-5F6F-4067-A4ED-C79E56C53B06}"/>
              </a:ext>
            </a:extLst>
          </p:cNvPr>
          <p:cNvGrpSpPr/>
          <p:nvPr/>
        </p:nvGrpSpPr>
        <p:grpSpPr>
          <a:xfrm>
            <a:off x="2331082" y="1798232"/>
            <a:ext cx="1599120" cy="534240"/>
            <a:chOff x="2331082" y="1798232"/>
            <a:chExt cx="1599120" cy="5342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71AC978-29D8-4C79-84BD-1F77F7B53860}"/>
                    </a:ext>
                  </a:extLst>
                </p14:cNvPr>
                <p14:cNvContentPartPr/>
                <p14:nvPr/>
              </p14:nvContentPartPr>
              <p14:xfrm>
                <a:off x="2746522" y="1846472"/>
                <a:ext cx="1183680" cy="43920"/>
              </p14:xfrm>
            </p:contentPart>
          </mc:Choice>
          <mc:Fallback>
            <p:pic>
              <p:nvPicPr>
                <p:cNvPr id="2" name="Freihand 1">
                  <a:extLst>
                    <a:ext uri="{FF2B5EF4-FFF2-40B4-BE49-F238E27FC236}">
                      <a16:creationId xmlns:a16="http://schemas.microsoft.com/office/drawing/2014/main" id="{171AC978-29D8-4C79-84BD-1F77F7B53860}"/>
                    </a:ext>
                  </a:extLst>
                </p:cNvPr>
                <p:cNvPicPr/>
                <p:nvPr/>
              </p:nvPicPr>
              <p:blipFill>
                <a:blip r:embed="rId4"/>
                <a:stretch>
                  <a:fillRect/>
                </a:stretch>
              </p:blipFill>
              <p:spPr>
                <a:xfrm>
                  <a:off x="2742202" y="1842152"/>
                  <a:ext cx="1192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FD275B6-A6C4-488D-98CC-8A587BB907E6}"/>
                    </a:ext>
                  </a:extLst>
                </p14:cNvPr>
                <p14:cNvContentPartPr/>
                <p14:nvPr/>
              </p14:nvContentPartPr>
              <p14:xfrm>
                <a:off x="2331082" y="1798232"/>
                <a:ext cx="513360" cy="534240"/>
              </p14:xfrm>
            </p:contentPart>
          </mc:Choice>
          <mc:Fallback>
            <p:pic>
              <p:nvPicPr>
                <p:cNvPr id="3" name="Freihand 2">
                  <a:extLst>
                    <a:ext uri="{FF2B5EF4-FFF2-40B4-BE49-F238E27FC236}">
                      <a16:creationId xmlns:a16="http://schemas.microsoft.com/office/drawing/2014/main" id="{2FD275B6-A6C4-488D-98CC-8A587BB907E6}"/>
                    </a:ext>
                  </a:extLst>
                </p:cNvPr>
                <p:cNvPicPr/>
                <p:nvPr/>
              </p:nvPicPr>
              <p:blipFill>
                <a:blip r:embed="rId6"/>
                <a:stretch>
                  <a:fillRect/>
                </a:stretch>
              </p:blipFill>
              <p:spPr>
                <a:xfrm>
                  <a:off x="2326762" y="1793912"/>
                  <a:ext cx="522000" cy="542880"/>
                </a:xfrm>
                <a:prstGeom prst="rect">
                  <a:avLst/>
                </a:prstGeom>
              </p:spPr>
            </p:pic>
          </mc:Fallback>
        </mc:AlternateContent>
      </p:grpSp>
      <p:grpSp>
        <p:nvGrpSpPr>
          <p:cNvPr id="12" name="Gruppieren 11">
            <a:extLst>
              <a:ext uri="{FF2B5EF4-FFF2-40B4-BE49-F238E27FC236}">
                <a16:creationId xmlns:a16="http://schemas.microsoft.com/office/drawing/2014/main" id="{F43CBF96-287B-4892-90BB-D68FAE9F0871}"/>
              </a:ext>
            </a:extLst>
          </p:cNvPr>
          <p:cNvGrpSpPr/>
          <p:nvPr/>
        </p:nvGrpSpPr>
        <p:grpSpPr>
          <a:xfrm>
            <a:off x="513082" y="3513272"/>
            <a:ext cx="2555280" cy="328320"/>
            <a:chOff x="513082" y="3513272"/>
            <a:chExt cx="2555280" cy="32832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CF233BEA-6BA0-490D-AA6C-FED3FC9FE80A}"/>
                    </a:ext>
                  </a:extLst>
                </p14:cNvPr>
                <p14:cNvContentPartPr/>
                <p14:nvPr/>
              </p14:nvContentPartPr>
              <p14:xfrm>
                <a:off x="1148842" y="3545672"/>
                <a:ext cx="177120" cy="199440"/>
              </p14:xfrm>
            </p:contentPart>
          </mc:Choice>
          <mc:Fallback>
            <p:pic>
              <p:nvPicPr>
                <p:cNvPr id="8" name="Freihand 7">
                  <a:extLst>
                    <a:ext uri="{FF2B5EF4-FFF2-40B4-BE49-F238E27FC236}">
                      <a16:creationId xmlns:a16="http://schemas.microsoft.com/office/drawing/2014/main" id="{CF233BEA-6BA0-490D-AA6C-FED3FC9FE80A}"/>
                    </a:ext>
                  </a:extLst>
                </p:cNvPr>
                <p:cNvPicPr/>
                <p:nvPr/>
              </p:nvPicPr>
              <p:blipFill>
                <a:blip r:embed="rId8"/>
                <a:stretch>
                  <a:fillRect/>
                </a:stretch>
              </p:blipFill>
              <p:spPr>
                <a:xfrm>
                  <a:off x="1144522" y="3541352"/>
                  <a:ext cx="185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76D970E3-8CD1-4297-B615-FE47B599BBAD}"/>
                    </a:ext>
                  </a:extLst>
                </p14:cNvPr>
                <p14:cNvContentPartPr/>
                <p14:nvPr/>
              </p14:nvContentPartPr>
              <p14:xfrm>
                <a:off x="1355842" y="3574112"/>
                <a:ext cx="278280" cy="119160"/>
              </p14:xfrm>
            </p:contentPart>
          </mc:Choice>
          <mc:Fallback>
            <p:pic>
              <p:nvPicPr>
                <p:cNvPr id="9" name="Freihand 8">
                  <a:extLst>
                    <a:ext uri="{FF2B5EF4-FFF2-40B4-BE49-F238E27FC236}">
                      <a16:creationId xmlns:a16="http://schemas.microsoft.com/office/drawing/2014/main" id="{76D970E3-8CD1-4297-B615-FE47B599BBAD}"/>
                    </a:ext>
                  </a:extLst>
                </p:cNvPr>
                <p:cNvPicPr/>
                <p:nvPr/>
              </p:nvPicPr>
              <p:blipFill>
                <a:blip r:embed="rId10"/>
                <a:stretch>
                  <a:fillRect/>
                </a:stretch>
              </p:blipFill>
              <p:spPr>
                <a:xfrm>
                  <a:off x="1351522" y="3569792"/>
                  <a:ext cx="286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A78CD46-4B50-4A1A-800B-3593AD1F2C2E}"/>
                    </a:ext>
                  </a:extLst>
                </p14:cNvPr>
                <p14:cNvContentPartPr/>
                <p14:nvPr/>
              </p14:nvContentPartPr>
              <p14:xfrm>
                <a:off x="1630522" y="3602192"/>
                <a:ext cx="356040" cy="239400"/>
              </p14:xfrm>
            </p:contentPart>
          </mc:Choice>
          <mc:Fallback>
            <p:pic>
              <p:nvPicPr>
                <p:cNvPr id="10" name="Freihand 9">
                  <a:extLst>
                    <a:ext uri="{FF2B5EF4-FFF2-40B4-BE49-F238E27FC236}">
                      <a16:creationId xmlns:a16="http://schemas.microsoft.com/office/drawing/2014/main" id="{FA78CD46-4B50-4A1A-800B-3593AD1F2C2E}"/>
                    </a:ext>
                  </a:extLst>
                </p:cNvPr>
                <p:cNvPicPr/>
                <p:nvPr/>
              </p:nvPicPr>
              <p:blipFill>
                <a:blip r:embed="rId12"/>
                <a:stretch>
                  <a:fillRect/>
                </a:stretch>
              </p:blipFill>
              <p:spPr>
                <a:xfrm>
                  <a:off x="1626202" y="3597872"/>
                  <a:ext cx="364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32A5DE0-C161-4101-ADEF-3E4D715E420E}"/>
                    </a:ext>
                  </a:extLst>
                </p14:cNvPr>
                <p14:cNvContentPartPr/>
                <p14:nvPr/>
              </p14:nvContentPartPr>
              <p14:xfrm>
                <a:off x="513082" y="3513272"/>
                <a:ext cx="2555280" cy="57600"/>
              </p14:xfrm>
            </p:contentPart>
          </mc:Choice>
          <mc:Fallback>
            <p:pic>
              <p:nvPicPr>
                <p:cNvPr id="11" name="Freihand 10">
                  <a:extLst>
                    <a:ext uri="{FF2B5EF4-FFF2-40B4-BE49-F238E27FC236}">
                      <a16:creationId xmlns:a16="http://schemas.microsoft.com/office/drawing/2014/main" id="{232A5DE0-C161-4101-ADEF-3E4D715E420E}"/>
                    </a:ext>
                  </a:extLst>
                </p:cNvPr>
                <p:cNvPicPr/>
                <p:nvPr/>
              </p:nvPicPr>
              <p:blipFill>
                <a:blip r:embed="rId14"/>
                <a:stretch>
                  <a:fillRect/>
                </a:stretch>
              </p:blipFill>
              <p:spPr>
                <a:xfrm>
                  <a:off x="508762" y="3508952"/>
                  <a:ext cx="256392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3E9CB7F2-711D-4C6E-B570-DA10B5972571}"/>
                  </a:ext>
                </a:extLst>
              </p14:cNvPr>
              <p14:cNvContentPartPr/>
              <p14:nvPr/>
            </p14:nvContentPartPr>
            <p14:xfrm>
              <a:off x="3877282" y="4542872"/>
              <a:ext cx="1608840" cy="55440"/>
            </p14:xfrm>
          </p:contentPart>
        </mc:Choice>
        <mc:Fallback>
          <p:pic>
            <p:nvPicPr>
              <p:cNvPr id="13" name="Freihand 12">
                <a:extLst>
                  <a:ext uri="{FF2B5EF4-FFF2-40B4-BE49-F238E27FC236}">
                    <a16:creationId xmlns:a16="http://schemas.microsoft.com/office/drawing/2014/main" id="{3E9CB7F2-711D-4C6E-B570-DA10B5972571}"/>
                  </a:ext>
                </a:extLst>
              </p:cNvPr>
              <p:cNvPicPr/>
              <p:nvPr/>
            </p:nvPicPr>
            <p:blipFill>
              <a:blip r:embed="rId16"/>
              <a:stretch>
                <a:fillRect/>
              </a:stretch>
            </p:blipFill>
            <p:spPr>
              <a:xfrm>
                <a:off x="3872962" y="4538552"/>
                <a:ext cx="1617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461D5CC0-DBC9-49A0-8B44-58251E52843D}"/>
                  </a:ext>
                </a:extLst>
              </p14:cNvPr>
              <p14:cNvContentPartPr/>
              <p14:nvPr/>
            </p14:nvContentPartPr>
            <p14:xfrm>
              <a:off x="4191922" y="4860392"/>
              <a:ext cx="1761840" cy="63360"/>
            </p14:xfrm>
          </p:contentPart>
        </mc:Choice>
        <mc:Fallback>
          <p:pic>
            <p:nvPicPr>
              <p:cNvPr id="14" name="Freihand 13">
                <a:extLst>
                  <a:ext uri="{FF2B5EF4-FFF2-40B4-BE49-F238E27FC236}">
                    <a16:creationId xmlns:a16="http://schemas.microsoft.com/office/drawing/2014/main" id="{461D5CC0-DBC9-49A0-8B44-58251E52843D}"/>
                  </a:ext>
                </a:extLst>
              </p:cNvPr>
              <p:cNvPicPr/>
              <p:nvPr/>
            </p:nvPicPr>
            <p:blipFill>
              <a:blip r:embed="rId18"/>
              <a:stretch>
                <a:fillRect/>
              </a:stretch>
            </p:blipFill>
            <p:spPr>
              <a:xfrm>
                <a:off x="4187602" y="4856072"/>
                <a:ext cx="1770480" cy="72000"/>
              </a:xfrm>
              <a:prstGeom prst="rect">
                <a:avLst/>
              </a:prstGeom>
            </p:spPr>
          </p:pic>
        </mc:Fallback>
      </mc:AlternateContent>
    </p:spTree>
    <p:extLst>
      <p:ext uri="{BB962C8B-B14F-4D97-AF65-F5344CB8AC3E}">
        <p14:creationId xmlns:p14="http://schemas.microsoft.com/office/powerpoint/2010/main" val="329362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FDBF242-5E42-4F16-BCA8-22F109D46DF7}"/>
                  </a:ext>
                </a:extLst>
              </p14:cNvPr>
              <p14:cNvContentPartPr/>
              <p14:nvPr/>
            </p14:nvContentPartPr>
            <p14:xfrm>
              <a:off x="8099261" y="22352"/>
              <a:ext cx="1175760" cy="466920"/>
            </p14:xfrm>
          </p:contentPart>
        </mc:Choice>
        <mc:Fallback>
          <p:pic>
            <p:nvPicPr>
              <p:cNvPr id="2" name="Freihand 1">
                <a:extLst>
                  <a:ext uri="{FF2B5EF4-FFF2-40B4-BE49-F238E27FC236}">
                    <a16:creationId xmlns:a16="http://schemas.microsoft.com/office/drawing/2014/main" id="{5FDBF242-5E42-4F16-BCA8-22F109D46DF7}"/>
                  </a:ext>
                </a:extLst>
              </p:cNvPr>
              <p:cNvPicPr/>
              <p:nvPr/>
            </p:nvPicPr>
            <p:blipFill>
              <a:blip r:embed="rId5"/>
              <a:stretch>
                <a:fillRect/>
              </a:stretch>
            </p:blipFill>
            <p:spPr>
              <a:xfrm>
                <a:off x="8094941" y="18032"/>
                <a:ext cx="118440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43C393C-398B-4CBE-BCFB-9198AB31E15E}"/>
                  </a:ext>
                </a:extLst>
              </p14:cNvPr>
              <p14:cNvContentPartPr/>
              <p14:nvPr/>
            </p14:nvContentPartPr>
            <p14:xfrm>
              <a:off x="723581" y="1222592"/>
              <a:ext cx="4049280" cy="2873880"/>
            </p14:xfrm>
          </p:contentPart>
        </mc:Choice>
        <mc:Fallback>
          <p:pic>
            <p:nvPicPr>
              <p:cNvPr id="4" name="Freihand 3">
                <a:extLst>
                  <a:ext uri="{FF2B5EF4-FFF2-40B4-BE49-F238E27FC236}">
                    <a16:creationId xmlns:a16="http://schemas.microsoft.com/office/drawing/2014/main" id="{243C393C-398B-4CBE-BCFB-9198AB31E15E}"/>
                  </a:ext>
                </a:extLst>
              </p:cNvPr>
              <p:cNvPicPr/>
              <p:nvPr/>
            </p:nvPicPr>
            <p:blipFill>
              <a:blip r:embed="rId7"/>
              <a:stretch>
                <a:fillRect/>
              </a:stretch>
            </p:blipFill>
            <p:spPr>
              <a:xfrm>
                <a:off x="719261" y="1218272"/>
                <a:ext cx="4057920" cy="2882520"/>
              </a:xfrm>
              <a:prstGeom prst="rect">
                <a:avLst/>
              </a:prstGeom>
            </p:spPr>
          </p:pic>
        </mc:Fallback>
      </mc:AlternateContent>
      <p:grpSp>
        <p:nvGrpSpPr>
          <p:cNvPr id="24" name="Gruppieren 23">
            <a:extLst>
              <a:ext uri="{FF2B5EF4-FFF2-40B4-BE49-F238E27FC236}">
                <a16:creationId xmlns:a16="http://schemas.microsoft.com/office/drawing/2014/main" id="{EAE5D4D1-802D-44C0-9D7C-B0D6D06185E4}"/>
              </a:ext>
            </a:extLst>
          </p:cNvPr>
          <p:cNvGrpSpPr/>
          <p:nvPr/>
        </p:nvGrpSpPr>
        <p:grpSpPr>
          <a:xfrm>
            <a:off x="3373181" y="527792"/>
            <a:ext cx="1658520" cy="602280"/>
            <a:chOff x="3373181" y="527792"/>
            <a:chExt cx="1658520" cy="60228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F0F3E10A-8818-4FC3-83EA-209450A3CA47}"/>
                    </a:ext>
                  </a:extLst>
                </p14:cNvPr>
                <p14:cNvContentPartPr/>
                <p14:nvPr/>
              </p14:nvContentPartPr>
              <p14:xfrm>
                <a:off x="3458501" y="871952"/>
                <a:ext cx="181800" cy="181080"/>
              </p14:xfrm>
            </p:contentPart>
          </mc:Choice>
          <mc:Fallback>
            <p:pic>
              <p:nvPicPr>
                <p:cNvPr id="5" name="Freihand 4">
                  <a:extLst>
                    <a:ext uri="{FF2B5EF4-FFF2-40B4-BE49-F238E27FC236}">
                      <a16:creationId xmlns:a16="http://schemas.microsoft.com/office/drawing/2014/main" id="{F0F3E10A-8818-4FC3-83EA-209450A3CA47}"/>
                    </a:ext>
                  </a:extLst>
                </p:cNvPr>
                <p:cNvPicPr/>
                <p:nvPr/>
              </p:nvPicPr>
              <p:blipFill>
                <a:blip r:embed="rId9"/>
                <a:stretch>
                  <a:fillRect/>
                </a:stretch>
              </p:blipFill>
              <p:spPr>
                <a:xfrm>
                  <a:off x="3454181" y="867632"/>
                  <a:ext cx="190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82F9B604-C440-48C2-8399-ED97ACB7D331}"/>
                    </a:ext>
                  </a:extLst>
                </p14:cNvPr>
                <p14:cNvContentPartPr/>
                <p14:nvPr/>
              </p14:nvContentPartPr>
              <p14:xfrm>
                <a:off x="3373181" y="942152"/>
                <a:ext cx="209160" cy="187920"/>
              </p14:xfrm>
            </p:contentPart>
          </mc:Choice>
          <mc:Fallback>
            <p:pic>
              <p:nvPicPr>
                <p:cNvPr id="6" name="Freihand 5">
                  <a:extLst>
                    <a:ext uri="{FF2B5EF4-FFF2-40B4-BE49-F238E27FC236}">
                      <a16:creationId xmlns:a16="http://schemas.microsoft.com/office/drawing/2014/main" id="{82F9B604-C440-48C2-8399-ED97ACB7D331}"/>
                    </a:ext>
                  </a:extLst>
                </p:cNvPr>
                <p:cNvPicPr/>
                <p:nvPr/>
              </p:nvPicPr>
              <p:blipFill>
                <a:blip r:embed="rId11"/>
                <a:stretch>
                  <a:fillRect/>
                </a:stretch>
              </p:blipFill>
              <p:spPr>
                <a:xfrm>
                  <a:off x="3368861" y="937832"/>
                  <a:ext cx="217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EC48008E-3539-4B3A-8500-9CD043C0C45D}"/>
                    </a:ext>
                  </a:extLst>
                </p14:cNvPr>
                <p14:cNvContentPartPr/>
                <p14:nvPr/>
              </p14:nvContentPartPr>
              <p14:xfrm>
                <a:off x="3652541" y="634712"/>
                <a:ext cx="124560" cy="208800"/>
              </p14:xfrm>
            </p:contentPart>
          </mc:Choice>
          <mc:Fallback>
            <p:pic>
              <p:nvPicPr>
                <p:cNvPr id="8" name="Freihand 7">
                  <a:extLst>
                    <a:ext uri="{FF2B5EF4-FFF2-40B4-BE49-F238E27FC236}">
                      <a16:creationId xmlns:a16="http://schemas.microsoft.com/office/drawing/2014/main" id="{EC48008E-3539-4B3A-8500-9CD043C0C45D}"/>
                    </a:ext>
                  </a:extLst>
                </p:cNvPr>
                <p:cNvPicPr/>
                <p:nvPr/>
              </p:nvPicPr>
              <p:blipFill>
                <a:blip r:embed="rId13"/>
                <a:stretch>
                  <a:fillRect/>
                </a:stretch>
              </p:blipFill>
              <p:spPr>
                <a:xfrm>
                  <a:off x="3648221" y="630392"/>
                  <a:ext cx="1332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24374001-228E-41EC-A426-E5C04DDFE48C}"/>
                    </a:ext>
                  </a:extLst>
                </p14:cNvPr>
                <p14:cNvContentPartPr/>
                <p14:nvPr/>
              </p14:nvContentPartPr>
              <p14:xfrm>
                <a:off x="3736781" y="762152"/>
                <a:ext cx="61560" cy="54000"/>
              </p14:xfrm>
            </p:contentPart>
          </mc:Choice>
          <mc:Fallback>
            <p:pic>
              <p:nvPicPr>
                <p:cNvPr id="9" name="Freihand 8">
                  <a:extLst>
                    <a:ext uri="{FF2B5EF4-FFF2-40B4-BE49-F238E27FC236}">
                      <a16:creationId xmlns:a16="http://schemas.microsoft.com/office/drawing/2014/main" id="{24374001-228E-41EC-A426-E5C04DDFE48C}"/>
                    </a:ext>
                  </a:extLst>
                </p:cNvPr>
                <p:cNvPicPr/>
                <p:nvPr/>
              </p:nvPicPr>
              <p:blipFill>
                <a:blip r:embed="rId15"/>
                <a:stretch>
                  <a:fillRect/>
                </a:stretch>
              </p:blipFill>
              <p:spPr>
                <a:xfrm>
                  <a:off x="3732461" y="757832"/>
                  <a:ext cx="702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9C11740-8099-410D-B023-D3D04AE7943D}"/>
                    </a:ext>
                  </a:extLst>
                </p14:cNvPr>
                <p14:cNvContentPartPr/>
                <p14:nvPr/>
              </p14:nvContentPartPr>
              <p14:xfrm>
                <a:off x="3827861" y="709952"/>
                <a:ext cx="66240" cy="89280"/>
              </p14:xfrm>
            </p:contentPart>
          </mc:Choice>
          <mc:Fallback>
            <p:pic>
              <p:nvPicPr>
                <p:cNvPr id="11" name="Freihand 10">
                  <a:extLst>
                    <a:ext uri="{FF2B5EF4-FFF2-40B4-BE49-F238E27FC236}">
                      <a16:creationId xmlns:a16="http://schemas.microsoft.com/office/drawing/2014/main" id="{29C11740-8099-410D-B023-D3D04AE7943D}"/>
                    </a:ext>
                  </a:extLst>
                </p:cNvPr>
                <p:cNvPicPr/>
                <p:nvPr/>
              </p:nvPicPr>
              <p:blipFill>
                <a:blip r:embed="rId17"/>
                <a:stretch>
                  <a:fillRect/>
                </a:stretch>
              </p:blipFill>
              <p:spPr>
                <a:xfrm>
                  <a:off x="3823541" y="705632"/>
                  <a:ext cx="74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9777E3F9-5DDF-438A-A582-2208EC554228}"/>
                    </a:ext>
                  </a:extLst>
                </p14:cNvPr>
                <p14:cNvContentPartPr/>
                <p14:nvPr/>
              </p14:nvContentPartPr>
              <p14:xfrm>
                <a:off x="3903821" y="705632"/>
                <a:ext cx="78480" cy="88920"/>
              </p14:xfrm>
            </p:contentPart>
          </mc:Choice>
          <mc:Fallback>
            <p:pic>
              <p:nvPicPr>
                <p:cNvPr id="12" name="Freihand 11">
                  <a:extLst>
                    <a:ext uri="{FF2B5EF4-FFF2-40B4-BE49-F238E27FC236}">
                      <a16:creationId xmlns:a16="http://schemas.microsoft.com/office/drawing/2014/main" id="{9777E3F9-5DDF-438A-A582-2208EC554228}"/>
                    </a:ext>
                  </a:extLst>
                </p:cNvPr>
                <p:cNvPicPr/>
                <p:nvPr/>
              </p:nvPicPr>
              <p:blipFill>
                <a:blip r:embed="rId19"/>
                <a:stretch>
                  <a:fillRect/>
                </a:stretch>
              </p:blipFill>
              <p:spPr>
                <a:xfrm>
                  <a:off x="3899501" y="701312"/>
                  <a:ext cx="87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FDE45B25-78F1-429A-8ED6-DB379139F56E}"/>
                    </a:ext>
                  </a:extLst>
                </p14:cNvPr>
                <p14:cNvContentPartPr/>
                <p14:nvPr/>
              </p14:nvContentPartPr>
              <p14:xfrm>
                <a:off x="3974741" y="527792"/>
                <a:ext cx="431640" cy="225720"/>
              </p14:xfrm>
            </p:contentPart>
          </mc:Choice>
          <mc:Fallback>
            <p:pic>
              <p:nvPicPr>
                <p:cNvPr id="13" name="Freihand 12">
                  <a:extLst>
                    <a:ext uri="{FF2B5EF4-FFF2-40B4-BE49-F238E27FC236}">
                      <a16:creationId xmlns:a16="http://schemas.microsoft.com/office/drawing/2014/main" id="{FDE45B25-78F1-429A-8ED6-DB379139F56E}"/>
                    </a:ext>
                  </a:extLst>
                </p:cNvPr>
                <p:cNvPicPr/>
                <p:nvPr/>
              </p:nvPicPr>
              <p:blipFill>
                <a:blip r:embed="rId21"/>
                <a:stretch>
                  <a:fillRect/>
                </a:stretch>
              </p:blipFill>
              <p:spPr>
                <a:xfrm>
                  <a:off x="3970421" y="523472"/>
                  <a:ext cx="440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6A48575F-A8C4-4EF5-8B99-CC2EDD601BB1}"/>
                    </a:ext>
                  </a:extLst>
                </p14:cNvPr>
                <p14:cNvContentPartPr/>
                <p14:nvPr/>
              </p14:nvContentPartPr>
              <p14:xfrm>
                <a:off x="4061501" y="937832"/>
                <a:ext cx="55080" cy="106200"/>
              </p14:xfrm>
            </p:contentPart>
          </mc:Choice>
          <mc:Fallback>
            <p:pic>
              <p:nvPicPr>
                <p:cNvPr id="15" name="Freihand 14">
                  <a:extLst>
                    <a:ext uri="{FF2B5EF4-FFF2-40B4-BE49-F238E27FC236}">
                      <a16:creationId xmlns:a16="http://schemas.microsoft.com/office/drawing/2014/main" id="{6A48575F-A8C4-4EF5-8B99-CC2EDD601BB1}"/>
                    </a:ext>
                  </a:extLst>
                </p:cNvPr>
                <p:cNvPicPr/>
                <p:nvPr/>
              </p:nvPicPr>
              <p:blipFill>
                <a:blip r:embed="rId23"/>
                <a:stretch>
                  <a:fillRect/>
                </a:stretch>
              </p:blipFill>
              <p:spPr>
                <a:xfrm>
                  <a:off x="4057181" y="933512"/>
                  <a:ext cx="63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189C7FBA-3A1B-47EE-B172-EEE3944E8C28}"/>
                    </a:ext>
                  </a:extLst>
                </p14:cNvPr>
                <p14:cNvContentPartPr/>
                <p14:nvPr/>
              </p14:nvContentPartPr>
              <p14:xfrm>
                <a:off x="4007861" y="880952"/>
                <a:ext cx="184320" cy="171360"/>
              </p14:xfrm>
            </p:contentPart>
          </mc:Choice>
          <mc:Fallback>
            <p:pic>
              <p:nvPicPr>
                <p:cNvPr id="16" name="Freihand 15">
                  <a:extLst>
                    <a:ext uri="{FF2B5EF4-FFF2-40B4-BE49-F238E27FC236}">
                      <a16:creationId xmlns:a16="http://schemas.microsoft.com/office/drawing/2014/main" id="{189C7FBA-3A1B-47EE-B172-EEE3944E8C28}"/>
                    </a:ext>
                  </a:extLst>
                </p:cNvPr>
                <p:cNvPicPr/>
                <p:nvPr/>
              </p:nvPicPr>
              <p:blipFill>
                <a:blip r:embed="rId25"/>
                <a:stretch>
                  <a:fillRect/>
                </a:stretch>
              </p:blipFill>
              <p:spPr>
                <a:xfrm>
                  <a:off x="4003541" y="876632"/>
                  <a:ext cx="192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11A18C9D-83D2-4EA8-974F-793EFAD6D99D}"/>
                    </a:ext>
                  </a:extLst>
                </p14:cNvPr>
                <p14:cNvContentPartPr/>
                <p14:nvPr/>
              </p14:nvContentPartPr>
              <p14:xfrm>
                <a:off x="4192541" y="892112"/>
                <a:ext cx="91080" cy="84960"/>
              </p14:xfrm>
            </p:contentPart>
          </mc:Choice>
          <mc:Fallback>
            <p:pic>
              <p:nvPicPr>
                <p:cNvPr id="17" name="Freihand 16">
                  <a:extLst>
                    <a:ext uri="{FF2B5EF4-FFF2-40B4-BE49-F238E27FC236}">
                      <a16:creationId xmlns:a16="http://schemas.microsoft.com/office/drawing/2014/main" id="{11A18C9D-83D2-4EA8-974F-793EFAD6D99D}"/>
                    </a:ext>
                  </a:extLst>
                </p:cNvPr>
                <p:cNvPicPr/>
                <p:nvPr/>
              </p:nvPicPr>
              <p:blipFill>
                <a:blip r:embed="rId27"/>
                <a:stretch>
                  <a:fillRect/>
                </a:stretch>
              </p:blipFill>
              <p:spPr>
                <a:xfrm>
                  <a:off x="4188221" y="887792"/>
                  <a:ext cx="99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2F3D229E-3776-403B-A65F-881F392D15B9}"/>
                    </a:ext>
                  </a:extLst>
                </p14:cNvPr>
                <p14:cNvContentPartPr/>
                <p14:nvPr/>
              </p14:nvContentPartPr>
              <p14:xfrm>
                <a:off x="4276781" y="844952"/>
                <a:ext cx="106560" cy="108000"/>
              </p14:xfrm>
            </p:contentPart>
          </mc:Choice>
          <mc:Fallback>
            <p:pic>
              <p:nvPicPr>
                <p:cNvPr id="18" name="Freihand 17">
                  <a:extLst>
                    <a:ext uri="{FF2B5EF4-FFF2-40B4-BE49-F238E27FC236}">
                      <a16:creationId xmlns:a16="http://schemas.microsoft.com/office/drawing/2014/main" id="{2F3D229E-3776-403B-A65F-881F392D15B9}"/>
                    </a:ext>
                  </a:extLst>
                </p:cNvPr>
                <p:cNvPicPr/>
                <p:nvPr/>
              </p:nvPicPr>
              <p:blipFill>
                <a:blip r:embed="rId29"/>
                <a:stretch>
                  <a:fillRect/>
                </a:stretch>
              </p:blipFill>
              <p:spPr>
                <a:xfrm>
                  <a:off x="4272461" y="840632"/>
                  <a:ext cx="115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CB7D7DE6-C341-4FD7-ADFB-9E7A05F8E176}"/>
                    </a:ext>
                  </a:extLst>
                </p14:cNvPr>
                <p14:cNvContentPartPr/>
                <p14:nvPr/>
              </p14:nvContentPartPr>
              <p14:xfrm>
                <a:off x="4411061" y="696272"/>
                <a:ext cx="190080" cy="197640"/>
              </p14:xfrm>
            </p:contentPart>
          </mc:Choice>
          <mc:Fallback>
            <p:pic>
              <p:nvPicPr>
                <p:cNvPr id="19" name="Freihand 18">
                  <a:extLst>
                    <a:ext uri="{FF2B5EF4-FFF2-40B4-BE49-F238E27FC236}">
                      <a16:creationId xmlns:a16="http://schemas.microsoft.com/office/drawing/2014/main" id="{CB7D7DE6-C341-4FD7-ADFB-9E7A05F8E176}"/>
                    </a:ext>
                  </a:extLst>
                </p:cNvPr>
                <p:cNvPicPr/>
                <p:nvPr/>
              </p:nvPicPr>
              <p:blipFill>
                <a:blip r:embed="rId31"/>
                <a:stretch>
                  <a:fillRect/>
                </a:stretch>
              </p:blipFill>
              <p:spPr>
                <a:xfrm>
                  <a:off x="4406741" y="691952"/>
                  <a:ext cx="198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F566B58D-E652-4B0A-8BD6-41FACBAB7739}"/>
                    </a:ext>
                  </a:extLst>
                </p14:cNvPr>
                <p14:cNvContentPartPr/>
                <p14:nvPr/>
              </p14:nvContentPartPr>
              <p14:xfrm>
                <a:off x="4580261" y="639752"/>
                <a:ext cx="75600" cy="172440"/>
              </p14:xfrm>
            </p:contentPart>
          </mc:Choice>
          <mc:Fallback>
            <p:pic>
              <p:nvPicPr>
                <p:cNvPr id="20" name="Freihand 19">
                  <a:extLst>
                    <a:ext uri="{FF2B5EF4-FFF2-40B4-BE49-F238E27FC236}">
                      <a16:creationId xmlns:a16="http://schemas.microsoft.com/office/drawing/2014/main" id="{F566B58D-E652-4B0A-8BD6-41FACBAB7739}"/>
                    </a:ext>
                  </a:extLst>
                </p:cNvPr>
                <p:cNvPicPr/>
                <p:nvPr/>
              </p:nvPicPr>
              <p:blipFill>
                <a:blip r:embed="rId33"/>
                <a:stretch>
                  <a:fillRect/>
                </a:stretch>
              </p:blipFill>
              <p:spPr>
                <a:xfrm>
                  <a:off x="4575941" y="635432"/>
                  <a:ext cx="84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9704FC06-3144-4C16-B6DB-7F2C2A1B9BED}"/>
                    </a:ext>
                  </a:extLst>
                </p14:cNvPr>
                <p14:cNvContentPartPr/>
                <p14:nvPr/>
              </p14:nvContentPartPr>
              <p14:xfrm>
                <a:off x="4629581" y="757832"/>
                <a:ext cx="81360" cy="37800"/>
              </p14:xfrm>
            </p:contentPart>
          </mc:Choice>
          <mc:Fallback>
            <p:pic>
              <p:nvPicPr>
                <p:cNvPr id="21" name="Freihand 20">
                  <a:extLst>
                    <a:ext uri="{FF2B5EF4-FFF2-40B4-BE49-F238E27FC236}">
                      <a16:creationId xmlns:a16="http://schemas.microsoft.com/office/drawing/2014/main" id="{9704FC06-3144-4C16-B6DB-7F2C2A1B9BED}"/>
                    </a:ext>
                  </a:extLst>
                </p:cNvPr>
                <p:cNvPicPr/>
                <p:nvPr/>
              </p:nvPicPr>
              <p:blipFill>
                <a:blip r:embed="rId35"/>
                <a:stretch>
                  <a:fillRect/>
                </a:stretch>
              </p:blipFill>
              <p:spPr>
                <a:xfrm>
                  <a:off x="4625261" y="753512"/>
                  <a:ext cx="90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75DF9F72-D330-4E34-B884-CD03091D4B7C}"/>
                    </a:ext>
                  </a:extLst>
                </p14:cNvPr>
                <p14:cNvContentPartPr/>
                <p14:nvPr/>
              </p14:nvContentPartPr>
              <p14:xfrm>
                <a:off x="4691141" y="659192"/>
                <a:ext cx="340560" cy="203040"/>
              </p14:xfrm>
            </p:contentPart>
          </mc:Choice>
          <mc:Fallback>
            <p:pic>
              <p:nvPicPr>
                <p:cNvPr id="22" name="Freihand 21">
                  <a:extLst>
                    <a:ext uri="{FF2B5EF4-FFF2-40B4-BE49-F238E27FC236}">
                      <a16:creationId xmlns:a16="http://schemas.microsoft.com/office/drawing/2014/main" id="{75DF9F72-D330-4E34-B884-CD03091D4B7C}"/>
                    </a:ext>
                  </a:extLst>
                </p:cNvPr>
                <p:cNvPicPr/>
                <p:nvPr/>
              </p:nvPicPr>
              <p:blipFill>
                <a:blip r:embed="rId37"/>
                <a:stretch>
                  <a:fillRect/>
                </a:stretch>
              </p:blipFill>
              <p:spPr>
                <a:xfrm>
                  <a:off x="4686821" y="654872"/>
                  <a:ext cx="349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C3A63881-D77F-4D59-A77F-924E72E1DEFB}"/>
                    </a:ext>
                  </a:extLst>
                </p14:cNvPr>
                <p14:cNvContentPartPr/>
                <p14:nvPr/>
              </p14:nvContentPartPr>
              <p14:xfrm>
                <a:off x="4306301" y="692672"/>
                <a:ext cx="187560" cy="79560"/>
              </p14:xfrm>
            </p:contentPart>
          </mc:Choice>
          <mc:Fallback>
            <p:pic>
              <p:nvPicPr>
                <p:cNvPr id="23" name="Freihand 22">
                  <a:extLst>
                    <a:ext uri="{FF2B5EF4-FFF2-40B4-BE49-F238E27FC236}">
                      <a16:creationId xmlns:a16="http://schemas.microsoft.com/office/drawing/2014/main" id="{C3A63881-D77F-4D59-A77F-924E72E1DEFB}"/>
                    </a:ext>
                  </a:extLst>
                </p:cNvPr>
                <p:cNvPicPr/>
                <p:nvPr/>
              </p:nvPicPr>
              <p:blipFill>
                <a:blip r:embed="rId39"/>
                <a:stretch>
                  <a:fillRect/>
                </a:stretch>
              </p:blipFill>
              <p:spPr>
                <a:xfrm>
                  <a:off x="4301981" y="688352"/>
                  <a:ext cx="19620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80DEC69F-4BFB-4C50-AEF4-C8CCCDF3D17A}"/>
                  </a:ext>
                </a:extLst>
              </p14:cNvPr>
              <p14:cNvContentPartPr/>
              <p14:nvPr/>
            </p14:nvContentPartPr>
            <p14:xfrm>
              <a:off x="5439221" y="2118992"/>
              <a:ext cx="277920" cy="516600"/>
            </p14:xfrm>
          </p:contentPart>
        </mc:Choice>
        <mc:Fallback>
          <p:pic>
            <p:nvPicPr>
              <p:cNvPr id="25" name="Freihand 24">
                <a:extLst>
                  <a:ext uri="{FF2B5EF4-FFF2-40B4-BE49-F238E27FC236}">
                    <a16:creationId xmlns:a16="http://schemas.microsoft.com/office/drawing/2014/main" id="{80DEC69F-4BFB-4C50-AEF4-C8CCCDF3D17A}"/>
                  </a:ext>
                </a:extLst>
              </p:cNvPr>
              <p:cNvPicPr/>
              <p:nvPr/>
            </p:nvPicPr>
            <p:blipFill>
              <a:blip r:embed="rId41"/>
              <a:stretch>
                <a:fillRect/>
              </a:stretch>
            </p:blipFill>
            <p:spPr>
              <a:xfrm>
                <a:off x="5434901" y="2114672"/>
                <a:ext cx="28656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578D651C-796A-4430-849B-93D86618548E}"/>
                  </a:ext>
                </a:extLst>
              </p14:cNvPr>
              <p14:cNvContentPartPr/>
              <p14:nvPr/>
            </p14:nvContentPartPr>
            <p14:xfrm>
              <a:off x="7316261" y="1994432"/>
              <a:ext cx="328320" cy="515520"/>
            </p14:xfrm>
          </p:contentPart>
        </mc:Choice>
        <mc:Fallback>
          <p:pic>
            <p:nvPicPr>
              <p:cNvPr id="26" name="Freihand 25">
                <a:extLst>
                  <a:ext uri="{FF2B5EF4-FFF2-40B4-BE49-F238E27FC236}">
                    <a16:creationId xmlns:a16="http://schemas.microsoft.com/office/drawing/2014/main" id="{578D651C-796A-4430-849B-93D86618548E}"/>
                  </a:ext>
                </a:extLst>
              </p:cNvPr>
              <p:cNvPicPr/>
              <p:nvPr/>
            </p:nvPicPr>
            <p:blipFill>
              <a:blip r:embed="rId43"/>
              <a:stretch>
                <a:fillRect/>
              </a:stretch>
            </p:blipFill>
            <p:spPr>
              <a:xfrm>
                <a:off x="7311941" y="1990112"/>
                <a:ext cx="336960" cy="524160"/>
              </a:xfrm>
              <a:prstGeom prst="rect">
                <a:avLst/>
              </a:prstGeom>
            </p:spPr>
          </p:pic>
        </mc:Fallback>
      </mc:AlternateContent>
      <p:grpSp>
        <p:nvGrpSpPr>
          <p:cNvPr id="35" name="Gruppieren 34">
            <a:extLst>
              <a:ext uri="{FF2B5EF4-FFF2-40B4-BE49-F238E27FC236}">
                <a16:creationId xmlns:a16="http://schemas.microsoft.com/office/drawing/2014/main" id="{56D32013-DDEA-4182-A719-315817DF69C5}"/>
              </a:ext>
            </a:extLst>
          </p:cNvPr>
          <p:cNvGrpSpPr/>
          <p:nvPr/>
        </p:nvGrpSpPr>
        <p:grpSpPr>
          <a:xfrm>
            <a:off x="5448221" y="1021352"/>
            <a:ext cx="444240" cy="1029600"/>
            <a:chOff x="5448221" y="1021352"/>
            <a:chExt cx="444240" cy="1029600"/>
          </a:xfrm>
        </p:grpSpPr>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AE2F0947-EB4C-41F2-9787-BF053DC1D2DB}"/>
                    </a:ext>
                  </a:extLst>
                </p14:cNvPr>
                <p14:cNvContentPartPr/>
                <p14:nvPr/>
              </p14:nvContentPartPr>
              <p14:xfrm>
                <a:off x="5595101" y="1505192"/>
                <a:ext cx="72000" cy="479880"/>
              </p14:xfrm>
            </p:contentPart>
          </mc:Choice>
          <mc:Fallback>
            <p:pic>
              <p:nvPicPr>
                <p:cNvPr id="27" name="Freihand 26">
                  <a:extLst>
                    <a:ext uri="{FF2B5EF4-FFF2-40B4-BE49-F238E27FC236}">
                      <a16:creationId xmlns:a16="http://schemas.microsoft.com/office/drawing/2014/main" id="{AE2F0947-EB4C-41F2-9787-BF053DC1D2DB}"/>
                    </a:ext>
                  </a:extLst>
                </p:cNvPr>
                <p:cNvPicPr/>
                <p:nvPr/>
              </p:nvPicPr>
              <p:blipFill>
                <a:blip r:embed="rId45"/>
                <a:stretch>
                  <a:fillRect/>
                </a:stretch>
              </p:blipFill>
              <p:spPr>
                <a:xfrm>
                  <a:off x="5590781" y="1500872"/>
                  <a:ext cx="8064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AEAA21EE-B768-4EE4-A517-94CBB6A49038}"/>
                    </a:ext>
                  </a:extLst>
                </p14:cNvPr>
                <p14:cNvContentPartPr/>
                <p14:nvPr/>
              </p14:nvContentPartPr>
              <p14:xfrm>
                <a:off x="5511221" y="1722992"/>
                <a:ext cx="223560" cy="327960"/>
              </p14:xfrm>
            </p:contentPart>
          </mc:Choice>
          <mc:Fallback>
            <p:pic>
              <p:nvPicPr>
                <p:cNvPr id="28" name="Freihand 27">
                  <a:extLst>
                    <a:ext uri="{FF2B5EF4-FFF2-40B4-BE49-F238E27FC236}">
                      <a16:creationId xmlns:a16="http://schemas.microsoft.com/office/drawing/2014/main" id="{AEAA21EE-B768-4EE4-A517-94CBB6A49038}"/>
                    </a:ext>
                  </a:extLst>
                </p:cNvPr>
                <p:cNvPicPr/>
                <p:nvPr/>
              </p:nvPicPr>
              <p:blipFill>
                <a:blip r:embed="rId47"/>
                <a:stretch>
                  <a:fillRect/>
                </a:stretch>
              </p:blipFill>
              <p:spPr>
                <a:xfrm>
                  <a:off x="5506901" y="1718672"/>
                  <a:ext cx="2322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4A1069DA-4A2D-4173-B3BB-D65246845324}"/>
                    </a:ext>
                  </a:extLst>
                </p14:cNvPr>
                <p14:cNvContentPartPr/>
                <p14:nvPr/>
              </p14:nvContentPartPr>
              <p14:xfrm>
                <a:off x="5448221" y="1104872"/>
                <a:ext cx="112680" cy="231480"/>
              </p14:xfrm>
            </p:contentPart>
          </mc:Choice>
          <mc:Fallback>
            <p:pic>
              <p:nvPicPr>
                <p:cNvPr id="29" name="Freihand 28">
                  <a:extLst>
                    <a:ext uri="{FF2B5EF4-FFF2-40B4-BE49-F238E27FC236}">
                      <a16:creationId xmlns:a16="http://schemas.microsoft.com/office/drawing/2014/main" id="{4A1069DA-4A2D-4173-B3BB-D65246845324}"/>
                    </a:ext>
                  </a:extLst>
                </p:cNvPr>
                <p:cNvPicPr/>
                <p:nvPr/>
              </p:nvPicPr>
              <p:blipFill>
                <a:blip r:embed="rId49"/>
                <a:stretch>
                  <a:fillRect/>
                </a:stretch>
              </p:blipFill>
              <p:spPr>
                <a:xfrm>
                  <a:off x="5443901" y="1100552"/>
                  <a:ext cx="121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125A3B57-6DD6-48D5-A6B5-B0B7A0691646}"/>
                    </a:ext>
                  </a:extLst>
                </p14:cNvPr>
                <p14:cNvContentPartPr/>
                <p14:nvPr/>
              </p14:nvContentPartPr>
              <p14:xfrm>
                <a:off x="5570981" y="1153112"/>
                <a:ext cx="106560" cy="243360"/>
              </p14:xfrm>
            </p:contentPart>
          </mc:Choice>
          <mc:Fallback>
            <p:pic>
              <p:nvPicPr>
                <p:cNvPr id="30" name="Freihand 29">
                  <a:extLst>
                    <a:ext uri="{FF2B5EF4-FFF2-40B4-BE49-F238E27FC236}">
                      <a16:creationId xmlns:a16="http://schemas.microsoft.com/office/drawing/2014/main" id="{125A3B57-6DD6-48D5-A6B5-B0B7A0691646}"/>
                    </a:ext>
                  </a:extLst>
                </p:cNvPr>
                <p:cNvPicPr/>
                <p:nvPr/>
              </p:nvPicPr>
              <p:blipFill>
                <a:blip r:embed="rId51"/>
                <a:stretch>
                  <a:fillRect/>
                </a:stretch>
              </p:blipFill>
              <p:spPr>
                <a:xfrm>
                  <a:off x="5566661" y="1148792"/>
                  <a:ext cx="1152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922C3EA0-7C14-4625-ABBD-422650503C8C}"/>
                    </a:ext>
                  </a:extLst>
                </p14:cNvPr>
                <p14:cNvContentPartPr/>
                <p14:nvPr/>
              </p14:nvContentPartPr>
              <p14:xfrm>
                <a:off x="5669981" y="1114232"/>
                <a:ext cx="96480" cy="133200"/>
              </p14:xfrm>
            </p:contentPart>
          </mc:Choice>
          <mc:Fallback>
            <p:pic>
              <p:nvPicPr>
                <p:cNvPr id="31" name="Freihand 30">
                  <a:extLst>
                    <a:ext uri="{FF2B5EF4-FFF2-40B4-BE49-F238E27FC236}">
                      <a16:creationId xmlns:a16="http://schemas.microsoft.com/office/drawing/2014/main" id="{922C3EA0-7C14-4625-ABBD-422650503C8C}"/>
                    </a:ext>
                  </a:extLst>
                </p:cNvPr>
                <p:cNvPicPr/>
                <p:nvPr/>
              </p:nvPicPr>
              <p:blipFill>
                <a:blip r:embed="rId53"/>
                <a:stretch>
                  <a:fillRect/>
                </a:stretch>
              </p:blipFill>
              <p:spPr>
                <a:xfrm>
                  <a:off x="5665661" y="1109912"/>
                  <a:ext cx="105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EE79F201-0863-49BD-A400-96F313FC4267}"/>
                    </a:ext>
                  </a:extLst>
                </p14:cNvPr>
                <p14:cNvContentPartPr/>
                <p14:nvPr/>
              </p14:nvContentPartPr>
              <p14:xfrm>
                <a:off x="5744501" y="1054112"/>
                <a:ext cx="79560" cy="102240"/>
              </p14:xfrm>
            </p:contentPart>
          </mc:Choice>
          <mc:Fallback>
            <p:pic>
              <p:nvPicPr>
                <p:cNvPr id="32" name="Freihand 31">
                  <a:extLst>
                    <a:ext uri="{FF2B5EF4-FFF2-40B4-BE49-F238E27FC236}">
                      <a16:creationId xmlns:a16="http://schemas.microsoft.com/office/drawing/2014/main" id="{EE79F201-0863-49BD-A400-96F313FC4267}"/>
                    </a:ext>
                  </a:extLst>
                </p:cNvPr>
                <p:cNvPicPr/>
                <p:nvPr/>
              </p:nvPicPr>
              <p:blipFill>
                <a:blip r:embed="rId55"/>
                <a:stretch>
                  <a:fillRect/>
                </a:stretch>
              </p:blipFill>
              <p:spPr>
                <a:xfrm>
                  <a:off x="5740181" y="1049792"/>
                  <a:ext cx="88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820F31ED-2851-4656-B4D0-2C83179D7464}"/>
                    </a:ext>
                  </a:extLst>
                </p14:cNvPr>
                <p14:cNvContentPartPr/>
                <p14:nvPr/>
              </p14:nvContentPartPr>
              <p14:xfrm>
                <a:off x="5788421" y="1021712"/>
                <a:ext cx="104040" cy="78840"/>
              </p14:xfrm>
            </p:contentPart>
          </mc:Choice>
          <mc:Fallback>
            <p:pic>
              <p:nvPicPr>
                <p:cNvPr id="33" name="Freihand 32">
                  <a:extLst>
                    <a:ext uri="{FF2B5EF4-FFF2-40B4-BE49-F238E27FC236}">
                      <a16:creationId xmlns:a16="http://schemas.microsoft.com/office/drawing/2014/main" id="{820F31ED-2851-4656-B4D0-2C83179D7464}"/>
                    </a:ext>
                  </a:extLst>
                </p:cNvPr>
                <p:cNvPicPr/>
                <p:nvPr/>
              </p:nvPicPr>
              <p:blipFill>
                <a:blip r:embed="rId57"/>
                <a:stretch>
                  <a:fillRect/>
                </a:stretch>
              </p:blipFill>
              <p:spPr>
                <a:xfrm>
                  <a:off x="5784101" y="1017392"/>
                  <a:ext cx="112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E7A1D17A-A7DB-4643-B3B9-8617BB421204}"/>
                    </a:ext>
                  </a:extLst>
                </p14:cNvPr>
                <p14:cNvContentPartPr/>
                <p14:nvPr/>
              </p14:nvContentPartPr>
              <p14:xfrm>
                <a:off x="5615981" y="1021352"/>
                <a:ext cx="360" cy="360"/>
              </p14:xfrm>
            </p:contentPart>
          </mc:Choice>
          <mc:Fallback>
            <p:pic>
              <p:nvPicPr>
                <p:cNvPr id="34" name="Freihand 33">
                  <a:extLst>
                    <a:ext uri="{FF2B5EF4-FFF2-40B4-BE49-F238E27FC236}">
                      <a16:creationId xmlns:a16="http://schemas.microsoft.com/office/drawing/2014/main" id="{E7A1D17A-A7DB-4643-B3B9-8617BB421204}"/>
                    </a:ext>
                  </a:extLst>
                </p:cNvPr>
                <p:cNvPicPr/>
                <p:nvPr/>
              </p:nvPicPr>
              <p:blipFill>
                <a:blip r:embed="rId59"/>
                <a:stretch>
                  <a:fillRect/>
                </a:stretch>
              </p:blipFill>
              <p:spPr>
                <a:xfrm>
                  <a:off x="5611661" y="1017032"/>
                  <a:ext cx="9000" cy="9000"/>
                </a:xfrm>
                <a:prstGeom prst="rect">
                  <a:avLst/>
                </a:prstGeom>
              </p:spPr>
            </p:pic>
          </mc:Fallback>
        </mc:AlternateContent>
      </p:grpSp>
      <p:grpSp>
        <p:nvGrpSpPr>
          <p:cNvPr id="46" name="Gruppieren 45">
            <a:extLst>
              <a:ext uri="{FF2B5EF4-FFF2-40B4-BE49-F238E27FC236}">
                <a16:creationId xmlns:a16="http://schemas.microsoft.com/office/drawing/2014/main" id="{62AA7FA1-1FFD-4855-A6A5-014560205AB0}"/>
              </a:ext>
            </a:extLst>
          </p:cNvPr>
          <p:cNvGrpSpPr/>
          <p:nvPr/>
        </p:nvGrpSpPr>
        <p:grpSpPr>
          <a:xfrm>
            <a:off x="7461701" y="1258592"/>
            <a:ext cx="145080" cy="614160"/>
            <a:chOff x="7461701" y="1258592"/>
            <a:chExt cx="145080" cy="614160"/>
          </a:xfrm>
        </p:grpSpPr>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4923A40D-6B78-483B-ACC3-F6B194DF5192}"/>
                    </a:ext>
                  </a:extLst>
                </p14:cNvPr>
                <p14:cNvContentPartPr/>
                <p14:nvPr/>
              </p14:nvContentPartPr>
              <p14:xfrm>
                <a:off x="7497341" y="1258592"/>
                <a:ext cx="37080" cy="522360"/>
              </p14:xfrm>
            </p:contentPart>
          </mc:Choice>
          <mc:Fallback>
            <p:pic>
              <p:nvPicPr>
                <p:cNvPr id="36" name="Freihand 35">
                  <a:extLst>
                    <a:ext uri="{FF2B5EF4-FFF2-40B4-BE49-F238E27FC236}">
                      <a16:creationId xmlns:a16="http://schemas.microsoft.com/office/drawing/2014/main" id="{4923A40D-6B78-483B-ACC3-F6B194DF5192}"/>
                    </a:ext>
                  </a:extLst>
                </p:cNvPr>
                <p:cNvPicPr/>
                <p:nvPr/>
              </p:nvPicPr>
              <p:blipFill>
                <a:blip r:embed="rId61"/>
                <a:stretch>
                  <a:fillRect/>
                </a:stretch>
              </p:blipFill>
              <p:spPr>
                <a:xfrm>
                  <a:off x="7493021" y="1254272"/>
                  <a:ext cx="4572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DA475E7F-E204-4507-A58D-9F1609B7660E}"/>
                    </a:ext>
                  </a:extLst>
                </p14:cNvPr>
                <p14:cNvContentPartPr/>
                <p14:nvPr/>
              </p14:nvContentPartPr>
              <p14:xfrm>
                <a:off x="7461701" y="1631912"/>
                <a:ext cx="145080" cy="240840"/>
              </p14:xfrm>
            </p:contentPart>
          </mc:Choice>
          <mc:Fallback>
            <p:pic>
              <p:nvPicPr>
                <p:cNvPr id="37" name="Freihand 36">
                  <a:extLst>
                    <a:ext uri="{FF2B5EF4-FFF2-40B4-BE49-F238E27FC236}">
                      <a16:creationId xmlns:a16="http://schemas.microsoft.com/office/drawing/2014/main" id="{DA475E7F-E204-4507-A58D-9F1609B7660E}"/>
                    </a:ext>
                  </a:extLst>
                </p:cNvPr>
                <p:cNvPicPr/>
                <p:nvPr/>
              </p:nvPicPr>
              <p:blipFill>
                <a:blip r:embed="rId63"/>
                <a:stretch>
                  <a:fillRect/>
                </a:stretch>
              </p:blipFill>
              <p:spPr>
                <a:xfrm>
                  <a:off x="7457381" y="1627592"/>
                  <a:ext cx="153720" cy="249480"/>
                </a:xfrm>
                <a:prstGeom prst="rect">
                  <a:avLst/>
                </a:prstGeom>
              </p:spPr>
            </p:pic>
          </mc:Fallback>
        </mc:AlternateContent>
      </p:grpSp>
      <p:grpSp>
        <p:nvGrpSpPr>
          <p:cNvPr id="45" name="Gruppieren 44">
            <a:extLst>
              <a:ext uri="{FF2B5EF4-FFF2-40B4-BE49-F238E27FC236}">
                <a16:creationId xmlns:a16="http://schemas.microsoft.com/office/drawing/2014/main" id="{AB833BDC-7993-4716-8D19-37B532C4CE61}"/>
              </a:ext>
            </a:extLst>
          </p:cNvPr>
          <p:cNvGrpSpPr/>
          <p:nvPr/>
        </p:nvGrpSpPr>
        <p:grpSpPr>
          <a:xfrm>
            <a:off x="7289621" y="816872"/>
            <a:ext cx="695880" cy="239760"/>
            <a:chOff x="7289621" y="816872"/>
            <a:chExt cx="695880" cy="239760"/>
          </a:xfrm>
        </p:grpSpPr>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743EB710-66E6-45E1-9295-5641CD9DDFEA}"/>
                    </a:ext>
                  </a:extLst>
                </p14:cNvPr>
                <p14:cNvContentPartPr/>
                <p14:nvPr/>
              </p14:nvContentPartPr>
              <p14:xfrm>
                <a:off x="7289621" y="885272"/>
                <a:ext cx="128520" cy="171360"/>
              </p14:xfrm>
            </p:contentPart>
          </mc:Choice>
          <mc:Fallback>
            <p:pic>
              <p:nvPicPr>
                <p:cNvPr id="38" name="Freihand 37">
                  <a:extLst>
                    <a:ext uri="{FF2B5EF4-FFF2-40B4-BE49-F238E27FC236}">
                      <a16:creationId xmlns:a16="http://schemas.microsoft.com/office/drawing/2014/main" id="{743EB710-66E6-45E1-9295-5641CD9DDFEA}"/>
                    </a:ext>
                  </a:extLst>
                </p:cNvPr>
                <p:cNvPicPr/>
                <p:nvPr/>
              </p:nvPicPr>
              <p:blipFill>
                <a:blip r:embed="rId65"/>
                <a:stretch>
                  <a:fillRect/>
                </a:stretch>
              </p:blipFill>
              <p:spPr>
                <a:xfrm>
                  <a:off x="7285301" y="880952"/>
                  <a:ext cx="137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9D4192AD-9922-4E02-8E1F-33B863C8A9D5}"/>
                    </a:ext>
                  </a:extLst>
                </p14:cNvPr>
                <p14:cNvContentPartPr/>
                <p14:nvPr/>
              </p14:nvContentPartPr>
              <p14:xfrm>
                <a:off x="7445501" y="816872"/>
                <a:ext cx="74160" cy="195840"/>
              </p14:xfrm>
            </p:contentPart>
          </mc:Choice>
          <mc:Fallback>
            <p:pic>
              <p:nvPicPr>
                <p:cNvPr id="39" name="Freihand 38">
                  <a:extLst>
                    <a:ext uri="{FF2B5EF4-FFF2-40B4-BE49-F238E27FC236}">
                      <a16:creationId xmlns:a16="http://schemas.microsoft.com/office/drawing/2014/main" id="{9D4192AD-9922-4E02-8E1F-33B863C8A9D5}"/>
                    </a:ext>
                  </a:extLst>
                </p:cNvPr>
                <p:cNvPicPr/>
                <p:nvPr/>
              </p:nvPicPr>
              <p:blipFill>
                <a:blip r:embed="rId67"/>
                <a:stretch>
                  <a:fillRect/>
                </a:stretch>
              </p:blipFill>
              <p:spPr>
                <a:xfrm>
                  <a:off x="7441181" y="812552"/>
                  <a:ext cx="82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135E1910-064C-49B8-8505-668F9F66001F}"/>
                    </a:ext>
                  </a:extLst>
                </p14:cNvPr>
                <p14:cNvContentPartPr/>
                <p14:nvPr/>
              </p14:nvContentPartPr>
              <p14:xfrm>
                <a:off x="7463141" y="938912"/>
                <a:ext cx="63720" cy="85680"/>
              </p14:xfrm>
            </p:contentPart>
          </mc:Choice>
          <mc:Fallback>
            <p:pic>
              <p:nvPicPr>
                <p:cNvPr id="40" name="Freihand 39">
                  <a:extLst>
                    <a:ext uri="{FF2B5EF4-FFF2-40B4-BE49-F238E27FC236}">
                      <a16:creationId xmlns:a16="http://schemas.microsoft.com/office/drawing/2014/main" id="{135E1910-064C-49B8-8505-668F9F66001F}"/>
                    </a:ext>
                  </a:extLst>
                </p:cNvPr>
                <p:cNvPicPr/>
                <p:nvPr/>
              </p:nvPicPr>
              <p:blipFill>
                <a:blip r:embed="rId69"/>
                <a:stretch>
                  <a:fillRect/>
                </a:stretch>
              </p:blipFill>
              <p:spPr>
                <a:xfrm>
                  <a:off x="7458821" y="934592"/>
                  <a:ext cx="72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36B011FD-777E-4C91-BCA3-40CF4186B12C}"/>
                    </a:ext>
                  </a:extLst>
                </p14:cNvPr>
                <p14:cNvContentPartPr/>
                <p14:nvPr/>
              </p14:nvContentPartPr>
              <p14:xfrm>
                <a:off x="7529741" y="918752"/>
                <a:ext cx="81000" cy="113760"/>
              </p14:xfrm>
            </p:contentPart>
          </mc:Choice>
          <mc:Fallback>
            <p:pic>
              <p:nvPicPr>
                <p:cNvPr id="41" name="Freihand 40">
                  <a:extLst>
                    <a:ext uri="{FF2B5EF4-FFF2-40B4-BE49-F238E27FC236}">
                      <a16:creationId xmlns:a16="http://schemas.microsoft.com/office/drawing/2014/main" id="{36B011FD-777E-4C91-BCA3-40CF4186B12C}"/>
                    </a:ext>
                  </a:extLst>
                </p:cNvPr>
                <p:cNvPicPr/>
                <p:nvPr/>
              </p:nvPicPr>
              <p:blipFill>
                <a:blip r:embed="rId71"/>
                <a:stretch>
                  <a:fillRect/>
                </a:stretch>
              </p:blipFill>
              <p:spPr>
                <a:xfrm>
                  <a:off x="7525421" y="914432"/>
                  <a:ext cx="89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CC0849C2-3260-4492-B11B-9F72D0447CFA}"/>
                    </a:ext>
                  </a:extLst>
                </p14:cNvPr>
                <p14:cNvContentPartPr/>
                <p14:nvPr/>
              </p14:nvContentPartPr>
              <p14:xfrm>
                <a:off x="7625141" y="905072"/>
                <a:ext cx="225360" cy="86040"/>
              </p14:xfrm>
            </p:contentPart>
          </mc:Choice>
          <mc:Fallback>
            <p:pic>
              <p:nvPicPr>
                <p:cNvPr id="42" name="Freihand 41">
                  <a:extLst>
                    <a:ext uri="{FF2B5EF4-FFF2-40B4-BE49-F238E27FC236}">
                      <a16:creationId xmlns:a16="http://schemas.microsoft.com/office/drawing/2014/main" id="{CC0849C2-3260-4492-B11B-9F72D0447CFA}"/>
                    </a:ext>
                  </a:extLst>
                </p:cNvPr>
                <p:cNvPicPr/>
                <p:nvPr/>
              </p:nvPicPr>
              <p:blipFill>
                <a:blip r:embed="rId73"/>
                <a:stretch>
                  <a:fillRect/>
                </a:stretch>
              </p:blipFill>
              <p:spPr>
                <a:xfrm>
                  <a:off x="7620821" y="900752"/>
                  <a:ext cx="234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0E6C62B8-D3CB-4BD1-83D9-B6C3940D7A1B}"/>
                    </a:ext>
                  </a:extLst>
                </p14:cNvPr>
                <p14:cNvContentPartPr/>
                <p14:nvPr/>
              </p14:nvContentPartPr>
              <p14:xfrm>
                <a:off x="7757261" y="821552"/>
                <a:ext cx="20160" cy="6480"/>
              </p14:xfrm>
            </p:contentPart>
          </mc:Choice>
          <mc:Fallback>
            <p:pic>
              <p:nvPicPr>
                <p:cNvPr id="43" name="Freihand 42">
                  <a:extLst>
                    <a:ext uri="{FF2B5EF4-FFF2-40B4-BE49-F238E27FC236}">
                      <a16:creationId xmlns:a16="http://schemas.microsoft.com/office/drawing/2014/main" id="{0E6C62B8-D3CB-4BD1-83D9-B6C3940D7A1B}"/>
                    </a:ext>
                  </a:extLst>
                </p:cNvPr>
                <p:cNvPicPr/>
                <p:nvPr/>
              </p:nvPicPr>
              <p:blipFill>
                <a:blip r:embed="rId75"/>
                <a:stretch>
                  <a:fillRect/>
                </a:stretch>
              </p:blipFill>
              <p:spPr>
                <a:xfrm>
                  <a:off x="7752941" y="817232"/>
                  <a:ext cx="28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CCD91ADB-51F8-46AD-9AEE-FF0889E964B1}"/>
                    </a:ext>
                  </a:extLst>
                </p14:cNvPr>
                <p14:cNvContentPartPr/>
                <p14:nvPr/>
              </p14:nvContentPartPr>
              <p14:xfrm>
                <a:off x="7878941" y="840632"/>
                <a:ext cx="106560" cy="119520"/>
              </p14:xfrm>
            </p:contentPart>
          </mc:Choice>
          <mc:Fallback>
            <p:pic>
              <p:nvPicPr>
                <p:cNvPr id="44" name="Freihand 43">
                  <a:extLst>
                    <a:ext uri="{FF2B5EF4-FFF2-40B4-BE49-F238E27FC236}">
                      <a16:creationId xmlns:a16="http://schemas.microsoft.com/office/drawing/2014/main" id="{CCD91ADB-51F8-46AD-9AEE-FF0889E964B1}"/>
                    </a:ext>
                  </a:extLst>
                </p:cNvPr>
                <p:cNvPicPr/>
                <p:nvPr/>
              </p:nvPicPr>
              <p:blipFill>
                <a:blip r:embed="rId77"/>
                <a:stretch>
                  <a:fillRect/>
                </a:stretch>
              </p:blipFill>
              <p:spPr>
                <a:xfrm>
                  <a:off x="7874621" y="836312"/>
                  <a:ext cx="115200" cy="12816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7" name="Freihand 56">
                <a:extLst>
                  <a:ext uri="{FF2B5EF4-FFF2-40B4-BE49-F238E27FC236}">
                    <a16:creationId xmlns:a16="http://schemas.microsoft.com/office/drawing/2014/main" id="{C75DDE78-8462-43A6-BD9F-4714200CB0E8}"/>
                  </a:ext>
                </a:extLst>
              </p14:cNvPr>
              <p14:cNvContentPartPr/>
              <p14:nvPr/>
            </p14:nvContentPartPr>
            <p14:xfrm>
              <a:off x="4156959" y="1410363"/>
              <a:ext cx="2335320" cy="654120"/>
            </p14:xfrm>
          </p:contentPart>
        </mc:Choice>
        <mc:Fallback xmlns="">
          <p:pic>
            <p:nvPicPr>
              <p:cNvPr id="57" name="Freihand 56">
                <a:extLst>
                  <a:ext uri="{FF2B5EF4-FFF2-40B4-BE49-F238E27FC236}">
                    <a16:creationId xmlns:a16="http://schemas.microsoft.com/office/drawing/2014/main" id="{C75DDE78-8462-43A6-BD9F-4714200CB0E8}"/>
                  </a:ext>
                </a:extLst>
              </p:cNvPr>
              <p:cNvPicPr/>
              <p:nvPr/>
            </p:nvPicPr>
            <p:blipFill>
              <a:blip r:embed="rId4"/>
              <a:stretch>
                <a:fillRect/>
              </a:stretch>
            </p:blipFill>
            <p:spPr>
              <a:xfrm>
                <a:off x="4152639" y="1406043"/>
                <a:ext cx="234396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9" name="Freihand 98">
                <a:extLst>
                  <a:ext uri="{FF2B5EF4-FFF2-40B4-BE49-F238E27FC236}">
                    <a16:creationId xmlns:a16="http://schemas.microsoft.com/office/drawing/2014/main" id="{5B19A759-AE28-4C93-BAC6-8AC26B0CF0FA}"/>
                  </a:ext>
                </a:extLst>
              </p14:cNvPr>
              <p14:cNvContentPartPr/>
              <p14:nvPr/>
            </p14:nvContentPartPr>
            <p14:xfrm>
              <a:off x="3903159" y="1769643"/>
              <a:ext cx="5193720" cy="1775520"/>
            </p14:xfrm>
          </p:contentPart>
        </mc:Choice>
        <mc:Fallback xmlns="">
          <p:pic>
            <p:nvPicPr>
              <p:cNvPr id="99" name="Freihand 98">
                <a:extLst>
                  <a:ext uri="{FF2B5EF4-FFF2-40B4-BE49-F238E27FC236}">
                    <a16:creationId xmlns:a16="http://schemas.microsoft.com/office/drawing/2014/main" id="{5B19A759-AE28-4C93-BAC6-8AC26B0CF0FA}"/>
                  </a:ext>
                </a:extLst>
              </p:cNvPr>
              <p:cNvPicPr/>
              <p:nvPr/>
            </p:nvPicPr>
            <p:blipFill>
              <a:blip r:embed="rId6"/>
              <a:stretch>
                <a:fillRect/>
              </a:stretch>
            </p:blipFill>
            <p:spPr>
              <a:xfrm>
                <a:off x="3898839" y="1765323"/>
                <a:ext cx="5202360" cy="178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FA5D4A63-DF80-490F-ADC0-CA955CA1827E}"/>
                  </a:ext>
                </a:extLst>
              </p14:cNvPr>
              <p14:cNvContentPartPr/>
              <p14:nvPr/>
            </p14:nvContentPartPr>
            <p14:xfrm>
              <a:off x="3044559" y="98163"/>
              <a:ext cx="18360" cy="185040"/>
            </p14:xfrm>
          </p:contentPart>
        </mc:Choice>
        <mc:Fallback xmlns="">
          <p:pic>
            <p:nvPicPr>
              <p:cNvPr id="2" name="Freihand 1">
                <a:extLst>
                  <a:ext uri="{FF2B5EF4-FFF2-40B4-BE49-F238E27FC236}">
                    <a16:creationId xmlns:a16="http://schemas.microsoft.com/office/drawing/2014/main" id="{FA5D4A63-DF80-490F-ADC0-CA955CA1827E}"/>
                  </a:ext>
                </a:extLst>
              </p:cNvPr>
              <p:cNvPicPr/>
              <p:nvPr/>
            </p:nvPicPr>
            <p:blipFill>
              <a:blip r:embed="rId8"/>
              <a:stretch>
                <a:fillRect/>
              </a:stretch>
            </p:blipFill>
            <p:spPr>
              <a:xfrm>
                <a:off x="3040239" y="93843"/>
                <a:ext cx="27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7070FC65-8DDA-4EFF-B5A8-C04061A58156}"/>
                  </a:ext>
                </a:extLst>
              </p14:cNvPr>
              <p14:cNvContentPartPr/>
              <p14:nvPr/>
            </p14:nvContentPartPr>
            <p14:xfrm>
              <a:off x="2940159" y="71163"/>
              <a:ext cx="221040" cy="226800"/>
            </p14:xfrm>
          </p:contentPart>
        </mc:Choice>
        <mc:Fallback xmlns="">
          <p:pic>
            <p:nvPicPr>
              <p:cNvPr id="3" name="Freihand 2">
                <a:extLst>
                  <a:ext uri="{FF2B5EF4-FFF2-40B4-BE49-F238E27FC236}">
                    <a16:creationId xmlns:a16="http://schemas.microsoft.com/office/drawing/2014/main" id="{7070FC65-8DDA-4EFF-B5A8-C04061A58156}"/>
                  </a:ext>
                </a:extLst>
              </p:cNvPr>
              <p:cNvPicPr/>
              <p:nvPr/>
            </p:nvPicPr>
            <p:blipFill>
              <a:blip r:embed="rId10"/>
              <a:stretch>
                <a:fillRect/>
              </a:stretch>
            </p:blipFill>
            <p:spPr>
              <a:xfrm>
                <a:off x="2935839" y="66843"/>
                <a:ext cx="229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8EAEF79-A719-46F2-B83E-4A139C9F05A9}"/>
                  </a:ext>
                </a:extLst>
              </p14:cNvPr>
              <p14:cNvContentPartPr/>
              <p14:nvPr/>
            </p14:nvContentPartPr>
            <p14:xfrm>
              <a:off x="3252999" y="101763"/>
              <a:ext cx="22320" cy="156960"/>
            </p14:xfrm>
          </p:contentPart>
        </mc:Choice>
        <mc:Fallback xmlns="">
          <p:pic>
            <p:nvPicPr>
              <p:cNvPr id="9" name="Freihand 8">
                <a:extLst>
                  <a:ext uri="{FF2B5EF4-FFF2-40B4-BE49-F238E27FC236}">
                    <a16:creationId xmlns:a16="http://schemas.microsoft.com/office/drawing/2014/main" id="{58EAEF79-A719-46F2-B83E-4A139C9F05A9}"/>
                  </a:ext>
                </a:extLst>
              </p:cNvPr>
              <p:cNvPicPr/>
              <p:nvPr/>
            </p:nvPicPr>
            <p:blipFill>
              <a:blip r:embed="rId12"/>
              <a:stretch>
                <a:fillRect/>
              </a:stretch>
            </p:blipFill>
            <p:spPr>
              <a:xfrm>
                <a:off x="3248679" y="97443"/>
                <a:ext cx="30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6A7DD4D-14A8-4DB9-9708-2ADB5F6E51F7}"/>
                  </a:ext>
                </a:extLst>
              </p14:cNvPr>
              <p14:cNvContentPartPr/>
              <p14:nvPr/>
            </p14:nvContentPartPr>
            <p14:xfrm>
              <a:off x="3369279" y="100683"/>
              <a:ext cx="20160" cy="175320"/>
            </p14:xfrm>
          </p:contentPart>
        </mc:Choice>
        <mc:Fallback xmlns="">
          <p:pic>
            <p:nvPicPr>
              <p:cNvPr id="10" name="Freihand 9">
                <a:extLst>
                  <a:ext uri="{FF2B5EF4-FFF2-40B4-BE49-F238E27FC236}">
                    <a16:creationId xmlns:a16="http://schemas.microsoft.com/office/drawing/2014/main" id="{A6A7DD4D-14A8-4DB9-9708-2ADB5F6E51F7}"/>
                  </a:ext>
                </a:extLst>
              </p:cNvPr>
              <p:cNvPicPr/>
              <p:nvPr/>
            </p:nvPicPr>
            <p:blipFill>
              <a:blip r:embed="rId14"/>
              <a:stretch>
                <a:fillRect/>
              </a:stretch>
            </p:blipFill>
            <p:spPr>
              <a:xfrm>
                <a:off x="3364959" y="96363"/>
                <a:ext cx="28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4A1CD3C-4B49-4251-B97E-28A982615B14}"/>
                  </a:ext>
                </a:extLst>
              </p14:cNvPr>
              <p14:cNvContentPartPr/>
              <p14:nvPr/>
            </p14:nvContentPartPr>
            <p14:xfrm>
              <a:off x="3250479" y="79443"/>
              <a:ext cx="235440" cy="113040"/>
            </p14:xfrm>
          </p:contentPart>
        </mc:Choice>
        <mc:Fallback xmlns="">
          <p:pic>
            <p:nvPicPr>
              <p:cNvPr id="11" name="Freihand 10">
                <a:extLst>
                  <a:ext uri="{FF2B5EF4-FFF2-40B4-BE49-F238E27FC236}">
                    <a16:creationId xmlns:a16="http://schemas.microsoft.com/office/drawing/2014/main" id="{F4A1CD3C-4B49-4251-B97E-28A982615B14}"/>
                  </a:ext>
                </a:extLst>
              </p:cNvPr>
              <p:cNvPicPr/>
              <p:nvPr/>
            </p:nvPicPr>
            <p:blipFill>
              <a:blip r:embed="rId16"/>
              <a:stretch>
                <a:fillRect/>
              </a:stretch>
            </p:blipFill>
            <p:spPr>
              <a:xfrm>
                <a:off x="3246159" y="75123"/>
                <a:ext cx="244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A19CC6A-7E45-4C8E-9C5B-C58D377015EF}"/>
                  </a:ext>
                </a:extLst>
              </p14:cNvPr>
              <p14:cNvContentPartPr/>
              <p14:nvPr/>
            </p14:nvContentPartPr>
            <p14:xfrm>
              <a:off x="1341759" y="124083"/>
              <a:ext cx="10440" cy="169920"/>
            </p14:xfrm>
          </p:contentPart>
        </mc:Choice>
        <mc:Fallback xmlns="">
          <p:pic>
            <p:nvPicPr>
              <p:cNvPr id="12" name="Freihand 11">
                <a:extLst>
                  <a:ext uri="{FF2B5EF4-FFF2-40B4-BE49-F238E27FC236}">
                    <a16:creationId xmlns:a16="http://schemas.microsoft.com/office/drawing/2014/main" id="{EA19CC6A-7E45-4C8E-9C5B-C58D377015EF}"/>
                  </a:ext>
                </a:extLst>
              </p:cNvPr>
              <p:cNvPicPr/>
              <p:nvPr/>
            </p:nvPicPr>
            <p:blipFill>
              <a:blip r:embed="rId18"/>
              <a:stretch>
                <a:fillRect/>
              </a:stretch>
            </p:blipFill>
            <p:spPr>
              <a:xfrm>
                <a:off x="1337439" y="119763"/>
                <a:ext cx="19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17519D4-8480-4E93-BD32-129C1404809F}"/>
                  </a:ext>
                </a:extLst>
              </p14:cNvPr>
              <p14:cNvContentPartPr/>
              <p14:nvPr/>
            </p14:nvContentPartPr>
            <p14:xfrm>
              <a:off x="1249239" y="95283"/>
              <a:ext cx="173160" cy="218520"/>
            </p14:xfrm>
          </p:contentPart>
        </mc:Choice>
        <mc:Fallback xmlns="">
          <p:pic>
            <p:nvPicPr>
              <p:cNvPr id="13" name="Freihand 12">
                <a:extLst>
                  <a:ext uri="{FF2B5EF4-FFF2-40B4-BE49-F238E27FC236}">
                    <a16:creationId xmlns:a16="http://schemas.microsoft.com/office/drawing/2014/main" id="{F17519D4-8480-4E93-BD32-129C1404809F}"/>
                  </a:ext>
                </a:extLst>
              </p:cNvPr>
              <p:cNvPicPr/>
              <p:nvPr/>
            </p:nvPicPr>
            <p:blipFill>
              <a:blip r:embed="rId20"/>
              <a:stretch>
                <a:fillRect/>
              </a:stretch>
            </p:blipFill>
            <p:spPr>
              <a:xfrm>
                <a:off x="1244919" y="90963"/>
                <a:ext cx="181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4909F4F-460A-42CF-BF23-28922A6F642B}"/>
                  </a:ext>
                </a:extLst>
              </p14:cNvPr>
              <p14:cNvContentPartPr/>
              <p14:nvPr/>
            </p14:nvContentPartPr>
            <p14:xfrm>
              <a:off x="1430319" y="180603"/>
              <a:ext cx="174240" cy="86400"/>
            </p14:xfrm>
          </p:contentPart>
        </mc:Choice>
        <mc:Fallback xmlns="">
          <p:pic>
            <p:nvPicPr>
              <p:cNvPr id="14" name="Freihand 13">
                <a:extLst>
                  <a:ext uri="{FF2B5EF4-FFF2-40B4-BE49-F238E27FC236}">
                    <a16:creationId xmlns:a16="http://schemas.microsoft.com/office/drawing/2014/main" id="{04909F4F-460A-42CF-BF23-28922A6F642B}"/>
                  </a:ext>
                </a:extLst>
              </p:cNvPr>
              <p:cNvPicPr/>
              <p:nvPr/>
            </p:nvPicPr>
            <p:blipFill>
              <a:blip r:embed="rId22"/>
              <a:stretch>
                <a:fillRect/>
              </a:stretch>
            </p:blipFill>
            <p:spPr>
              <a:xfrm>
                <a:off x="1425999" y="176283"/>
                <a:ext cx="182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B2951AC5-6A1C-4639-BE65-1AF47551BA90}"/>
                  </a:ext>
                </a:extLst>
              </p14:cNvPr>
              <p14:cNvContentPartPr/>
              <p14:nvPr/>
            </p14:nvContentPartPr>
            <p14:xfrm>
              <a:off x="1592679" y="56043"/>
              <a:ext cx="255960" cy="209520"/>
            </p14:xfrm>
          </p:contentPart>
        </mc:Choice>
        <mc:Fallback xmlns="">
          <p:pic>
            <p:nvPicPr>
              <p:cNvPr id="15" name="Freihand 14">
                <a:extLst>
                  <a:ext uri="{FF2B5EF4-FFF2-40B4-BE49-F238E27FC236}">
                    <a16:creationId xmlns:a16="http://schemas.microsoft.com/office/drawing/2014/main" id="{B2951AC5-6A1C-4639-BE65-1AF47551BA90}"/>
                  </a:ext>
                </a:extLst>
              </p:cNvPr>
              <p:cNvPicPr/>
              <p:nvPr/>
            </p:nvPicPr>
            <p:blipFill>
              <a:blip r:embed="rId24"/>
              <a:stretch>
                <a:fillRect/>
              </a:stretch>
            </p:blipFill>
            <p:spPr>
              <a:xfrm>
                <a:off x="1588359" y="51723"/>
                <a:ext cx="264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313E636-34EF-4888-B822-45FF00F4320B}"/>
                  </a:ext>
                </a:extLst>
              </p14:cNvPr>
              <p14:cNvContentPartPr/>
              <p14:nvPr/>
            </p14:nvContentPartPr>
            <p14:xfrm>
              <a:off x="1890039" y="167643"/>
              <a:ext cx="176400" cy="58320"/>
            </p14:xfrm>
          </p:contentPart>
        </mc:Choice>
        <mc:Fallback xmlns="">
          <p:pic>
            <p:nvPicPr>
              <p:cNvPr id="16" name="Freihand 15">
                <a:extLst>
                  <a:ext uri="{FF2B5EF4-FFF2-40B4-BE49-F238E27FC236}">
                    <a16:creationId xmlns:a16="http://schemas.microsoft.com/office/drawing/2014/main" id="{E313E636-34EF-4888-B822-45FF00F4320B}"/>
                  </a:ext>
                </a:extLst>
              </p:cNvPr>
              <p:cNvPicPr/>
              <p:nvPr/>
            </p:nvPicPr>
            <p:blipFill>
              <a:blip r:embed="rId26"/>
              <a:stretch>
                <a:fillRect/>
              </a:stretch>
            </p:blipFill>
            <p:spPr>
              <a:xfrm>
                <a:off x="1885719" y="163323"/>
                <a:ext cx="185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9C146F98-140B-4ACA-AC0E-ACB2A86DD0FB}"/>
                  </a:ext>
                </a:extLst>
              </p14:cNvPr>
              <p14:cNvContentPartPr/>
              <p14:nvPr/>
            </p14:nvContentPartPr>
            <p14:xfrm>
              <a:off x="2022519" y="75843"/>
              <a:ext cx="92880" cy="117000"/>
            </p14:xfrm>
          </p:contentPart>
        </mc:Choice>
        <mc:Fallback xmlns="">
          <p:pic>
            <p:nvPicPr>
              <p:cNvPr id="17" name="Freihand 16">
                <a:extLst>
                  <a:ext uri="{FF2B5EF4-FFF2-40B4-BE49-F238E27FC236}">
                    <a16:creationId xmlns:a16="http://schemas.microsoft.com/office/drawing/2014/main" id="{9C146F98-140B-4ACA-AC0E-ACB2A86DD0FB}"/>
                  </a:ext>
                </a:extLst>
              </p:cNvPr>
              <p:cNvPicPr/>
              <p:nvPr/>
            </p:nvPicPr>
            <p:blipFill>
              <a:blip r:embed="rId28"/>
              <a:stretch>
                <a:fillRect/>
              </a:stretch>
            </p:blipFill>
            <p:spPr>
              <a:xfrm>
                <a:off x="2018199" y="71523"/>
                <a:ext cx="101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A8057FBA-5B95-4C53-8CB2-209C07893419}"/>
                  </a:ext>
                </a:extLst>
              </p14:cNvPr>
              <p14:cNvContentPartPr/>
              <p14:nvPr/>
            </p14:nvContentPartPr>
            <p14:xfrm>
              <a:off x="2127279" y="147123"/>
              <a:ext cx="199440" cy="59040"/>
            </p14:xfrm>
          </p:contentPart>
        </mc:Choice>
        <mc:Fallback xmlns="">
          <p:pic>
            <p:nvPicPr>
              <p:cNvPr id="18" name="Freihand 17">
                <a:extLst>
                  <a:ext uri="{FF2B5EF4-FFF2-40B4-BE49-F238E27FC236}">
                    <a16:creationId xmlns:a16="http://schemas.microsoft.com/office/drawing/2014/main" id="{A8057FBA-5B95-4C53-8CB2-209C07893419}"/>
                  </a:ext>
                </a:extLst>
              </p:cNvPr>
              <p:cNvPicPr/>
              <p:nvPr/>
            </p:nvPicPr>
            <p:blipFill>
              <a:blip r:embed="rId30"/>
              <a:stretch>
                <a:fillRect/>
              </a:stretch>
            </p:blipFill>
            <p:spPr>
              <a:xfrm>
                <a:off x="2122959" y="142803"/>
                <a:ext cx="208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7972D1AE-890A-4A17-9785-9E1D201A7479}"/>
                  </a:ext>
                </a:extLst>
              </p14:cNvPr>
              <p14:cNvContentPartPr/>
              <p14:nvPr/>
            </p14:nvContentPartPr>
            <p14:xfrm>
              <a:off x="2290719" y="58923"/>
              <a:ext cx="108720" cy="124560"/>
            </p14:xfrm>
          </p:contentPart>
        </mc:Choice>
        <mc:Fallback xmlns="">
          <p:pic>
            <p:nvPicPr>
              <p:cNvPr id="19" name="Freihand 18">
                <a:extLst>
                  <a:ext uri="{FF2B5EF4-FFF2-40B4-BE49-F238E27FC236}">
                    <a16:creationId xmlns:a16="http://schemas.microsoft.com/office/drawing/2014/main" id="{7972D1AE-890A-4A17-9785-9E1D201A7479}"/>
                  </a:ext>
                </a:extLst>
              </p:cNvPr>
              <p:cNvPicPr/>
              <p:nvPr/>
            </p:nvPicPr>
            <p:blipFill>
              <a:blip r:embed="rId32"/>
              <a:stretch>
                <a:fillRect/>
              </a:stretch>
            </p:blipFill>
            <p:spPr>
              <a:xfrm>
                <a:off x="2286399" y="54603"/>
                <a:ext cx="117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CD113C21-BE2B-446C-8E37-A0C04DE85F7E}"/>
                  </a:ext>
                </a:extLst>
              </p14:cNvPr>
              <p14:cNvContentPartPr/>
              <p14:nvPr/>
            </p14:nvContentPartPr>
            <p14:xfrm>
              <a:off x="2382879" y="99963"/>
              <a:ext cx="74520" cy="93960"/>
            </p14:xfrm>
          </p:contentPart>
        </mc:Choice>
        <mc:Fallback xmlns="">
          <p:pic>
            <p:nvPicPr>
              <p:cNvPr id="20" name="Freihand 19">
                <a:extLst>
                  <a:ext uri="{FF2B5EF4-FFF2-40B4-BE49-F238E27FC236}">
                    <a16:creationId xmlns:a16="http://schemas.microsoft.com/office/drawing/2014/main" id="{CD113C21-BE2B-446C-8E37-A0C04DE85F7E}"/>
                  </a:ext>
                </a:extLst>
              </p:cNvPr>
              <p:cNvPicPr/>
              <p:nvPr/>
            </p:nvPicPr>
            <p:blipFill>
              <a:blip r:embed="rId34"/>
              <a:stretch>
                <a:fillRect/>
              </a:stretch>
            </p:blipFill>
            <p:spPr>
              <a:xfrm>
                <a:off x="2378559" y="95643"/>
                <a:ext cx="83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124F3A8-F1E0-4A30-9398-1F382921BE3B}"/>
                  </a:ext>
                </a:extLst>
              </p14:cNvPr>
              <p14:cNvContentPartPr/>
              <p14:nvPr/>
            </p14:nvContentPartPr>
            <p14:xfrm>
              <a:off x="2462799" y="139923"/>
              <a:ext cx="76320" cy="128160"/>
            </p14:xfrm>
          </p:contentPart>
        </mc:Choice>
        <mc:Fallback xmlns="">
          <p:pic>
            <p:nvPicPr>
              <p:cNvPr id="23" name="Freihand 22">
                <a:extLst>
                  <a:ext uri="{FF2B5EF4-FFF2-40B4-BE49-F238E27FC236}">
                    <a16:creationId xmlns:a16="http://schemas.microsoft.com/office/drawing/2014/main" id="{0124F3A8-F1E0-4A30-9398-1F382921BE3B}"/>
                  </a:ext>
                </a:extLst>
              </p:cNvPr>
              <p:cNvPicPr/>
              <p:nvPr/>
            </p:nvPicPr>
            <p:blipFill>
              <a:blip r:embed="rId36"/>
              <a:stretch>
                <a:fillRect/>
              </a:stretch>
            </p:blipFill>
            <p:spPr>
              <a:xfrm>
                <a:off x="2458479" y="135603"/>
                <a:ext cx="84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A7CC230A-D413-4288-A85A-A643B2F8A6AB}"/>
                  </a:ext>
                </a:extLst>
              </p14:cNvPr>
              <p14:cNvContentPartPr/>
              <p14:nvPr/>
            </p14:nvContentPartPr>
            <p14:xfrm>
              <a:off x="2556039" y="139563"/>
              <a:ext cx="57240" cy="54000"/>
            </p14:xfrm>
          </p:contentPart>
        </mc:Choice>
        <mc:Fallback xmlns="">
          <p:pic>
            <p:nvPicPr>
              <p:cNvPr id="24" name="Freihand 23">
                <a:extLst>
                  <a:ext uri="{FF2B5EF4-FFF2-40B4-BE49-F238E27FC236}">
                    <a16:creationId xmlns:a16="http://schemas.microsoft.com/office/drawing/2014/main" id="{A7CC230A-D413-4288-A85A-A643B2F8A6AB}"/>
                  </a:ext>
                </a:extLst>
              </p:cNvPr>
              <p:cNvPicPr/>
              <p:nvPr/>
            </p:nvPicPr>
            <p:blipFill>
              <a:blip r:embed="rId38"/>
              <a:stretch>
                <a:fillRect/>
              </a:stretch>
            </p:blipFill>
            <p:spPr>
              <a:xfrm>
                <a:off x="2551719" y="135243"/>
                <a:ext cx="65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150D0D21-2FBC-4F0C-8BE7-E0FC326B7209}"/>
                  </a:ext>
                </a:extLst>
              </p14:cNvPr>
              <p14:cNvContentPartPr/>
              <p14:nvPr/>
            </p14:nvContentPartPr>
            <p14:xfrm>
              <a:off x="2623359" y="93843"/>
              <a:ext cx="201240" cy="93240"/>
            </p14:xfrm>
          </p:contentPart>
        </mc:Choice>
        <mc:Fallback xmlns="">
          <p:pic>
            <p:nvPicPr>
              <p:cNvPr id="25" name="Freihand 24">
                <a:extLst>
                  <a:ext uri="{FF2B5EF4-FFF2-40B4-BE49-F238E27FC236}">
                    <a16:creationId xmlns:a16="http://schemas.microsoft.com/office/drawing/2014/main" id="{150D0D21-2FBC-4F0C-8BE7-E0FC326B7209}"/>
                  </a:ext>
                </a:extLst>
              </p:cNvPr>
              <p:cNvPicPr/>
              <p:nvPr/>
            </p:nvPicPr>
            <p:blipFill>
              <a:blip r:embed="rId40"/>
              <a:stretch>
                <a:fillRect/>
              </a:stretch>
            </p:blipFill>
            <p:spPr>
              <a:xfrm>
                <a:off x="2619039" y="89523"/>
                <a:ext cx="209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42F702AF-64DA-433C-BFB2-E7E1EFF0A001}"/>
                  </a:ext>
                </a:extLst>
              </p14:cNvPr>
              <p14:cNvContentPartPr/>
              <p14:nvPr/>
            </p14:nvContentPartPr>
            <p14:xfrm>
              <a:off x="2820999" y="52443"/>
              <a:ext cx="126000" cy="143640"/>
            </p14:xfrm>
          </p:contentPart>
        </mc:Choice>
        <mc:Fallback xmlns="">
          <p:pic>
            <p:nvPicPr>
              <p:cNvPr id="26" name="Freihand 25">
                <a:extLst>
                  <a:ext uri="{FF2B5EF4-FFF2-40B4-BE49-F238E27FC236}">
                    <a16:creationId xmlns:a16="http://schemas.microsoft.com/office/drawing/2014/main" id="{42F702AF-64DA-433C-BFB2-E7E1EFF0A001}"/>
                  </a:ext>
                </a:extLst>
              </p:cNvPr>
              <p:cNvPicPr/>
              <p:nvPr/>
            </p:nvPicPr>
            <p:blipFill>
              <a:blip r:embed="rId42"/>
              <a:stretch>
                <a:fillRect/>
              </a:stretch>
            </p:blipFill>
            <p:spPr>
              <a:xfrm>
                <a:off x="2816679" y="48123"/>
                <a:ext cx="134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EE4F9CAF-8B8D-4003-9A4D-6EC9252CCD9A}"/>
                  </a:ext>
                </a:extLst>
              </p14:cNvPr>
              <p14:cNvContentPartPr/>
              <p14:nvPr/>
            </p14:nvContentPartPr>
            <p14:xfrm>
              <a:off x="6247119" y="108603"/>
              <a:ext cx="14400" cy="137520"/>
            </p14:xfrm>
          </p:contentPart>
        </mc:Choice>
        <mc:Fallback xmlns="">
          <p:pic>
            <p:nvPicPr>
              <p:cNvPr id="28" name="Freihand 27">
                <a:extLst>
                  <a:ext uri="{FF2B5EF4-FFF2-40B4-BE49-F238E27FC236}">
                    <a16:creationId xmlns:a16="http://schemas.microsoft.com/office/drawing/2014/main" id="{EE4F9CAF-8B8D-4003-9A4D-6EC9252CCD9A}"/>
                  </a:ext>
                </a:extLst>
              </p:cNvPr>
              <p:cNvPicPr/>
              <p:nvPr/>
            </p:nvPicPr>
            <p:blipFill>
              <a:blip r:embed="rId44"/>
              <a:stretch>
                <a:fillRect/>
              </a:stretch>
            </p:blipFill>
            <p:spPr>
              <a:xfrm>
                <a:off x="6242799" y="104283"/>
                <a:ext cx="23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D61B4EA7-6FE5-4BEC-BF77-828A4BAADDDC}"/>
                  </a:ext>
                </a:extLst>
              </p14:cNvPr>
              <p14:cNvContentPartPr/>
              <p14:nvPr/>
            </p14:nvContentPartPr>
            <p14:xfrm>
              <a:off x="6101679" y="46323"/>
              <a:ext cx="248400" cy="219960"/>
            </p14:xfrm>
          </p:contentPart>
        </mc:Choice>
        <mc:Fallback xmlns="">
          <p:pic>
            <p:nvPicPr>
              <p:cNvPr id="29" name="Freihand 28">
                <a:extLst>
                  <a:ext uri="{FF2B5EF4-FFF2-40B4-BE49-F238E27FC236}">
                    <a16:creationId xmlns:a16="http://schemas.microsoft.com/office/drawing/2014/main" id="{D61B4EA7-6FE5-4BEC-BF77-828A4BAADDDC}"/>
                  </a:ext>
                </a:extLst>
              </p:cNvPr>
              <p:cNvPicPr/>
              <p:nvPr/>
            </p:nvPicPr>
            <p:blipFill>
              <a:blip r:embed="rId46"/>
              <a:stretch>
                <a:fillRect/>
              </a:stretch>
            </p:blipFill>
            <p:spPr>
              <a:xfrm>
                <a:off x="6097359" y="42003"/>
                <a:ext cx="2570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9DA48D07-34BB-42B0-9175-74E928CCC964}"/>
                  </a:ext>
                </a:extLst>
              </p14:cNvPr>
              <p14:cNvContentPartPr/>
              <p14:nvPr/>
            </p14:nvContentPartPr>
            <p14:xfrm>
              <a:off x="6375279" y="144963"/>
              <a:ext cx="167040" cy="88560"/>
            </p14:xfrm>
          </p:contentPart>
        </mc:Choice>
        <mc:Fallback xmlns="">
          <p:pic>
            <p:nvPicPr>
              <p:cNvPr id="31" name="Freihand 30">
                <a:extLst>
                  <a:ext uri="{FF2B5EF4-FFF2-40B4-BE49-F238E27FC236}">
                    <a16:creationId xmlns:a16="http://schemas.microsoft.com/office/drawing/2014/main" id="{9DA48D07-34BB-42B0-9175-74E928CCC964}"/>
                  </a:ext>
                </a:extLst>
              </p:cNvPr>
              <p:cNvPicPr/>
              <p:nvPr/>
            </p:nvPicPr>
            <p:blipFill>
              <a:blip r:embed="rId48"/>
              <a:stretch>
                <a:fillRect/>
              </a:stretch>
            </p:blipFill>
            <p:spPr>
              <a:xfrm>
                <a:off x="6370599" y="140643"/>
                <a:ext cx="175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EE9851A5-9F62-4BB4-8C8A-77CA6EB7593C}"/>
                  </a:ext>
                </a:extLst>
              </p14:cNvPr>
              <p14:cNvContentPartPr/>
              <p14:nvPr/>
            </p14:nvContentPartPr>
            <p14:xfrm>
              <a:off x="6517119" y="76203"/>
              <a:ext cx="166320" cy="161640"/>
            </p14:xfrm>
          </p:contentPart>
        </mc:Choice>
        <mc:Fallback xmlns="">
          <p:pic>
            <p:nvPicPr>
              <p:cNvPr id="32" name="Freihand 31">
                <a:extLst>
                  <a:ext uri="{FF2B5EF4-FFF2-40B4-BE49-F238E27FC236}">
                    <a16:creationId xmlns:a16="http://schemas.microsoft.com/office/drawing/2014/main" id="{EE9851A5-9F62-4BB4-8C8A-77CA6EB7593C}"/>
                  </a:ext>
                </a:extLst>
              </p:cNvPr>
              <p:cNvPicPr/>
              <p:nvPr/>
            </p:nvPicPr>
            <p:blipFill>
              <a:blip r:embed="rId50"/>
              <a:stretch>
                <a:fillRect/>
              </a:stretch>
            </p:blipFill>
            <p:spPr>
              <a:xfrm>
                <a:off x="6512799" y="71883"/>
                <a:ext cx="174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AC1B6757-A528-4239-8901-D754FCC2CED6}"/>
                  </a:ext>
                </a:extLst>
              </p14:cNvPr>
              <p14:cNvContentPartPr/>
              <p14:nvPr/>
            </p14:nvContentPartPr>
            <p14:xfrm>
              <a:off x="6688119" y="145323"/>
              <a:ext cx="182880" cy="81720"/>
            </p14:xfrm>
          </p:contentPart>
        </mc:Choice>
        <mc:Fallback xmlns="">
          <p:pic>
            <p:nvPicPr>
              <p:cNvPr id="33" name="Freihand 32">
                <a:extLst>
                  <a:ext uri="{FF2B5EF4-FFF2-40B4-BE49-F238E27FC236}">
                    <a16:creationId xmlns:a16="http://schemas.microsoft.com/office/drawing/2014/main" id="{AC1B6757-A528-4239-8901-D754FCC2CED6}"/>
                  </a:ext>
                </a:extLst>
              </p:cNvPr>
              <p:cNvPicPr/>
              <p:nvPr/>
            </p:nvPicPr>
            <p:blipFill>
              <a:blip r:embed="rId52"/>
              <a:stretch>
                <a:fillRect/>
              </a:stretch>
            </p:blipFill>
            <p:spPr>
              <a:xfrm>
                <a:off x="6683799" y="141003"/>
                <a:ext cx="191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F2CAF56-5C4E-4A53-B731-53991D9876C6}"/>
                  </a:ext>
                </a:extLst>
              </p14:cNvPr>
              <p14:cNvContentPartPr/>
              <p14:nvPr/>
            </p14:nvContentPartPr>
            <p14:xfrm>
              <a:off x="6921039" y="71163"/>
              <a:ext cx="281880" cy="130680"/>
            </p14:xfrm>
          </p:contentPart>
        </mc:Choice>
        <mc:Fallback xmlns="">
          <p:pic>
            <p:nvPicPr>
              <p:cNvPr id="34" name="Freihand 33">
                <a:extLst>
                  <a:ext uri="{FF2B5EF4-FFF2-40B4-BE49-F238E27FC236}">
                    <a16:creationId xmlns:a16="http://schemas.microsoft.com/office/drawing/2014/main" id="{EF2CAF56-5C4E-4A53-B731-53991D9876C6}"/>
                  </a:ext>
                </a:extLst>
              </p:cNvPr>
              <p:cNvPicPr/>
              <p:nvPr/>
            </p:nvPicPr>
            <p:blipFill>
              <a:blip r:embed="rId54"/>
              <a:stretch>
                <a:fillRect/>
              </a:stretch>
            </p:blipFill>
            <p:spPr>
              <a:xfrm>
                <a:off x="6916719" y="66843"/>
                <a:ext cx="290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0CA16F02-42DF-485B-8BFF-14636FF4761D}"/>
                  </a:ext>
                </a:extLst>
              </p14:cNvPr>
              <p14:cNvContentPartPr/>
              <p14:nvPr/>
            </p14:nvContentPartPr>
            <p14:xfrm>
              <a:off x="7197879" y="49563"/>
              <a:ext cx="29160" cy="55440"/>
            </p14:xfrm>
          </p:contentPart>
        </mc:Choice>
        <mc:Fallback xmlns="">
          <p:pic>
            <p:nvPicPr>
              <p:cNvPr id="35" name="Freihand 34">
                <a:extLst>
                  <a:ext uri="{FF2B5EF4-FFF2-40B4-BE49-F238E27FC236}">
                    <a16:creationId xmlns:a16="http://schemas.microsoft.com/office/drawing/2014/main" id="{0CA16F02-42DF-485B-8BFF-14636FF4761D}"/>
                  </a:ext>
                </a:extLst>
              </p:cNvPr>
              <p:cNvPicPr/>
              <p:nvPr/>
            </p:nvPicPr>
            <p:blipFill>
              <a:blip r:embed="rId56"/>
              <a:stretch>
                <a:fillRect/>
              </a:stretch>
            </p:blipFill>
            <p:spPr>
              <a:xfrm>
                <a:off x="7193559" y="45243"/>
                <a:ext cx="37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03ACF7C7-48C2-4308-82BE-98B89FD41C86}"/>
                  </a:ext>
                </a:extLst>
              </p14:cNvPr>
              <p14:cNvContentPartPr/>
              <p14:nvPr/>
            </p14:nvContentPartPr>
            <p14:xfrm>
              <a:off x="7222719" y="130563"/>
              <a:ext cx="131040" cy="41400"/>
            </p14:xfrm>
          </p:contentPart>
        </mc:Choice>
        <mc:Fallback xmlns="">
          <p:pic>
            <p:nvPicPr>
              <p:cNvPr id="36" name="Freihand 35">
                <a:extLst>
                  <a:ext uri="{FF2B5EF4-FFF2-40B4-BE49-F238E27FC236}">
                    <a16:creationId xmlns:a16="http://schemas.microsoft.com/office/drawing/2014/main" id="{03ACF7C7-48C2-4308-82BE-98B89FD41C86}"/>
                  </a:ext>
                </a:extLst>
              </p:cNvPr>
              <p:cNvPicPr/>
              <p:nvPr/>
            </p:nvPicPr>
            <p:blipFill>
              <a:blip r:embed="rId58"/>
              <a:stretch>
                <a:fillRect/>
              </a:stretch>
            </p:blipFill>
            <p:spPr>
              <a:xfrm>
                <a:off x="7218399" y="126243"/>
                <a:ext cx="139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6E30391F-82AF-4FC2-A7CA-D42397E5A242}"/>
                  </a:ext>
                </a:extLst>
              </p14:cNvPr>
              <p14:cNvContentPartPr/>
              <p14:nvPr/>
            </p14:nvContentPartPr>
            <p14:xfrm>
              <a:off x="7377879" y="33363"/>
              <a:ext cx="203040" cy="137160"/>
            </p14:xfrm>
          </p:contentPart>
        </mc:Choice>
        <mc:Fallback xmlns="">
          <p:pic>
            <p:nvPicPr>
              <p:cNvPr id="37" name="Freihand 36">
                <a:extLst>
                  <a:ext uri="{FF2B5EF4-FFF2-40B4-BE49-F238E27FC236}">
                    <a16:creationId xmlns:a16="http://schemas.microsoft.com/office/drawing/2014/main" id="{6E30391F-82AF-4FC2-A7CA-D42397E5A242}"/>
                  </a:ext>
                </a:extLst>
              </p:cNvPr>
              <p:cNvPicPr/>
              <p:nvPr/>
            </p:nvPicPr>
            <p:blipFill>
              <a:blip r:embed="rId60"/>
              <a:stretch>
                <a:fillRect/>
              </a:stretch>
            </p:blipFill>
            <p:spPr>
              <a:xfrm>
                <a:off x="7373559" y="29043"/>
                <a:ext cx="211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E799AF20-4EEA-4927-A03A-F6470940906D}"/>
                  </a:ext>
                </a:extLst>
              </p14:cNvPr>
              <p14:cNvContentPartPr/>
              <p14:nvPr/>
            </p14:nvContentPartPr>
            <p14:xfrm>
              <a:off x="7624839" y="78363"/>
              <a:ext cx="266040" cy="102960"/>
            </p14:xfrm>
          </p:contentPart>
        </mc:Choice>
        <mc:Fallback xmlns="">
          <p:pic>
            <p:nvPicPr>
              <p:cNvPr id="38" name="Freihand 37">
                <a:extLst>
                  <a:ext uri="{FF2B5EF4-FFF2-40B4-BE49-F238E27FC236}">
                    <a16:creationId xmlns:a16="http://schemas.microsoft.com/office/drawing/2014/main" id="{E799AF20-4EEA-4927-A03A-F6470940906D}"/>
                  </a:ext>
                </a:extLst>
              </p:cNvPr>
              <p:cNvPicPr/>
              <p:nvPr/>
            </p:nvPicPr>
            <p:blipFill>
              <a:blip r:embed="rId62"/>
              <a:stretch>
                <a:fillRect/>
              </a:stretch>
            </p:blipFill>
            <p:spPr>
              <a:xfrm>
                <a:off x="7620519" y="74043"/>
                <a:ext cx="274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42D5004E-2BDE-40B6-971A-85A7058127CB}"/>
                  </a:ext>
                </a:extLst>
              </p14:cNvPr>
              <p14:cNvContentPartPr/>
              <p14:nvPr/>
            </p14:nvContentPartPr>
            <p14:xfrm>
              <a:off x="7877919" y="84123"/>
              <a:ext cx="360" cy="360"/>
            </p14:xfrm>
          </p:contentPart>
        </mc:Choice>
        <mc:Fallback xmlns="">
          <p:pic>
            <p:nvPicPr>
              <p:cNvPr id="39" name="Freihand 38">
                <a:extLst>
                  <a:ext uri="{FF2B5EF4-FFF2-40B4-BE49-F238E27FC236}">
                    <a16:creationId xmlns:a16="http://schemas.microsoft.com/office/drawing/2014/main" id="{42D5004E-2BDE-40B6-971A-85A7058127CB}"/>
                  </a:ext>
                </a:extLst>
              </p:cNvPr>
              <p:cNvPicPr/>
              <p:nvPr/>
            </p:nvPicPr>
            <p:blipFill>
              <a:blip r:embed="rId64"/>
              <a:stretch>
                <a:fillRect/>
              </a:stretch>
            </p:blipFill>
            <p:spPr>
              <a:xfrm>
                <a:off x="7873599" y="798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D274311-96A9-4252-A346-127C6837AC92}"/>
                  </a:ext>
                </a:extLst>
              </p14:cNvPr>
              <p14:cNvContentPartPr/>
              <p14:nvPr/>
            </p14:nvContentPartPr>
            <p14:xfrm>
              <a:off x="7934079" y="43083"/>
              <a:ext cx="133200" cy="161280"/>
            </p14:xfrm>
          </p:contentPart>
        </mc:Choice>
        <mc:Fallback xmlns="">
          <p:pic>
            <p:nvPicPr>
              <p:cNvPr id="40" name="Freihand 39">
                <a:extLst>
                  <a:ext uri="{FF2B5EF4-FFF2-40B4-BE49-F238E27FC236}">
                    <a16:creationId xmlns:a16="http://schemas.microsoft.com/office/drawing/2014/main" id="{6D274311-96A9-4252-A346-127C6837AC92}"/>
                  </a:ext>
                </a:extLst>
              </p:cNvPr>
              <p:cNvPicPr/>
              <p:nvPr/>
            </p:nvPicPr>
            <p:blipFill>
              <a:blip r:embed="rId66"/>
              <a:stretch>
                <a:fillRect/>
              </a:stretch>
            </p:blipFill>
            <p:spPr>
              <a:xfrm>
                <a:off x="7929759" y="38763"/>
                <a:ext cx="141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4ABFD119-A840-4416-8878-2CD065943992}"/>
                  </a:ext>
                </a:extLst>
              </p14:cNvPr>
              <p14:cNvContentPartPr/>
              <p14:nvPr/>
            </p14:nvContentPartPr>
            <p14:xfrm>
              <a:off x="7995279" y="139563"/>
              <a:ext cx="383400" cy="46800"/>
            </p14:xfrm>
          </p:contentPart>
        </mc:Choice>
        <mc:Fallback xmlns="">
          <p:pic>
            <p:nvPicPr>
              <p:cNvPr id="41" name="Freihand 40">
                <a:extLst>
                  <a:ext uri="{FF2B5EF4-FFF2-40B4-BE49-F238E27FC236}">
                    <a16:creationId xmlns:a16="http://schemas.microsoft.com/office/drawing/2014/main" id="{4ABFD119-A840-4416-8878-2CD065943992}"/>
                  </a:ext>
                </a:extLst>
              </p:cNvPr>
              <p:cNvPicPr/>
              <p:nvPr/>
            </p:nvPicPr>
            <p:blipFill>
              <a:blip r:embed="rId68"/>
              <a:stretch>
                <a:fillRect/>
              </a:stretch>
            </p:blipFill>
            <p:spPr>
              <a:xfrm>
                <a:off x="7990959" y="135243"/>
                <a:ext cx="392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02A6EB96-7DB4-42B7-9AE4-2B2EDD62E65C}"/>
                  </a:ext>
                </a:extLst>
              </p14:cNvPr>
              <p14:cNvContentPartPr/>
              <p14:nvPr/>
            </p14:nvContentPartPr>
            <p14:xfrm>
              <a:off x="8469039" y="132003"/>
              <a:ext cx="183960" cy="51120"/>
            </p14:xfrm>
          </p:contentPart>
        </mc:Choice>
        <mc:Fallback xmlns="">
          <p:pic>
            <p:nvPicPr>
              <p:cNvPr id="42" name="Freihand 41">
                <a:extLst>
                  <a:ext uri="{FF2B5EF4-FFF2-40B4-BE49-F238E27FC236}">
                    <a16:creationId xmlns:a16="http://schemas.microsoft.com/office/drawing/2014/main" id="{02A6EB96-7DB4-42B7-9AE4-2B2EDD62E65C}"/>
                  </a:ext>
                </a:extLst>
              </p:cNvPr>
              <p:cNvPicPr/>
              <p:nvPr/>
            </p:nvPicPr>
            <p:blipFill>
              <a:blip r:embed="rId70"/>
              <a:stretch>
                <a:fillRect/>
              </a:stretch>
            </p:blipFill>
            <p:spPr>
              <a:xfrm>
                <a:off x="8464719" y="127683"/>
                <a:ext cx="192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6F7CBBB3-CA3C-48B0-969A-0113C5DB57F4}"/>
                  </a:ext>
                </a:extLst>
              </p14:cNvPr>
              <p14:cNvContentPartPr/>
              <p14:nvPr/>
            </p14:nvContentPartPr>
            <p14:xfrm>
              <a:off x="8704119" y="125523"/>
              <a:ext cx="200520" cy="47520"/>
            </p14:xfrm>
          </p:contentPart>
        </mc:Choice>
        <mc:Fallback xmlns="">
          <p:pic>
            <p:nvPicPr>
              <p:cNvPr id="43" name="Freihand 42">
                <a:extLst>
                  <a:ext uri="{FF2B5EF4-FFF2-40B4-BE49-F238E27FC236}">
                    <a16:creationId xmlns:a16="http://schemas.microsoft.com/office/drawing/2014/main" id="{6F7CBBB3-CA3C-48B0-969A-0113C5DB57F4}"/>
                  </a:ext>
                </a:extLst>
              </p:cNvPr>
              <p:cNvPicPr/>
              <p:nvPr/>
            </p:nvPicPr>
            <p:blipFill>
              <a:blip r:embed="rId72"/>
              <a:stretch>
                <a:fillRect/>
              </a:stretch>
            </p:blipFill>
            <p:spPr>
              <a:xfrm>
                <a:off x="8699799" y="121203"/>
                <a:ext cx="209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BF020F9A-F1F2-41B5-BACE-BDDD30D7FA36}"/>
                  </a:ext>
                </a:extLst>
              </p14:cNvPr>
              <p14:cNvContentPartPr/>
              <p14:nvPr/>
            </p14:nvContentPartPr>
            <p14:xfrm>
              <a:off x="9125679" y="75483"/>
              <a:ext cx="20160" cy="142920"/>
            </p14:xfrm>
          </p:contentPart>
        </mc:Choice>
        <mc:Fallback xmlns="">
          <p:pic>
            <p:nvPicPr>
              <p:cNvPr id="44" name="Freihand 43">
                <a:extLst>
                  <a:ext uri="{FF2B5EF4-FFF2-40B4-BE49-F238E27FC236}">
                    <a16:creationId xmlns:a16="http://schemas.microsoft.com/office/drawing/2014/main" id="{BF020F9A-F1F2-41B5-BACE-BDDD30D7FA36}"/>
                  </a:ext>
                </a:extLst>
              </p:cNvPr>
              <p:cNvPicPr/>
              <p:nvPr/>
            </p:nvPicPr>
            <p:blipFill>
              <a:blip r:embed="rId74"/>
              <a:stretch>
                <a:fillRect/>
              </a:stretch>
            </p:blipFill>
            <p:spPr>
              <a:xfrm>
                <a:off x="9121359" y="71163"/>
                <a:ext cx="28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7E552989-0C3A-409F-A951-0A1FDE568DCB}"/>
                  </a:ext>
                </a:extLst>
              </p14:cNvPr>
              <p14:cNvContentPartPr/>
              <p14:nvPr/>
            </p14:nvContentPartPr>
            <p14:xfrm>
              <a:off x="9042879" y="45603"/>
              <a:ext cx="182520" cy="174960"/>
            </p14:xfrm>
          </p:contentPart>
        </mc:Choice>
        <mc:Fallback xmlns="">
          <p:pic>
            <p:nvPicPr>
              <p:cNvPr id="45" name="Freihand 44">
                <a:extLst>
                  <a:ext uri="{FF2B5EF4-FFF2-40B4-BE49-F238E27FC236}">
                    <a16:creationId xmlns:a16="http://schemas.microsoft.com/office/drawing/2014/main" id="{7E552989-0C3A-409F-A951-0A1FDE568DCB}"/>
                  </a:ext>
                </a:extLst>
              </p:cNvPr>
              <p:cNvPicPr/>
              <p:nvPr/>
            </p:nvPicPr>
            <p:blipFill>
              <a:blip r:embed="rId76"/>
              <a:stretch>
                <a:fillRect/>
              </a:stretch>
            </p:blipFill>
            <p:spPr>
              <a:xfrm>
                <a:off x="9038559" y="41283"/>
                <a:ext cx="191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E901A3DE-2E89-4A36-971F-83AF28694530}"/>
                  </a:ext>
                </a:extLst>
              </p14:cNvPr>
              <p14:cNvContentPartPr/>
              <p14:nvPr/>
            </p14:nvContentPartPr>
            <p14:xfrm>
              <a:off x="9289479" y="60723"/>
              <a:ext cx="16920" cy="147240"/>
            </p14:xfrm>
          </p:contentPart>
        </mc:Choice>
        <mc:Fallback xmlns="">
          <p:pic>
            <p:nvPicPr>
              <p:cNvPr id="46" name="Freihand 45">
                <a:extLst>
                  <a:ext uri="{FF2B5EF4-FFF2-40B4-BE49-F238E27FC236}">
                    <a16:creationId xmlns:a16="http://schemas.microsoft.com/office/drawing/2014/main" id="{E901A3DE-2E89-4A36-971F-83AF28694530}"/>
                  </a:ext>
                </a:extLst>
              </p:cNvPr>
              <p:cNvPicPr/>
              <p:nvPr/>
            </p:nvPicPr>
            <p:blipFill>
              <a:blip r:embed="rId78"/>
              <a:stretch>
                <a:fillRect/>
              </a:stretch>
            </p:blipFill>
            <p:spPr>
              <a:xfrm>
                <a:off x="9285159" y="56403"/>
                <a:ext cx="25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14F093DB-5086-4CD3-B97E-2998BAC39F19}"/>
                  </a:ext>
                </a:extLst>
              </p14:cNvPr>
              <p14:cNvContentPartPr/>
              <p14:nvPr/>
            </p14:nvContentPartPr>
            <p14:xfrm>
              <a:off x="9294519" y="38043"/>
              <a:ext cx="133560" cy="158400"/>
            </p14:xfrm>
          </p:contentPart>
        </mc:Choice>
        <mc:Fallback xmlns="">
          <p:pic>
            <p:nvPicPr>
              <p:cNvPr id="47" name="Freihand 46">
                <a:extLst>
                  <a:ext uri="{FF2B5EF4-FFF2-40B4-BE49-F238E27FC236}">
                    <a16:creationId xmlns:a16="http://schemas.microsoft.com/office/drawing/2014/main" id="{14F093DB-5086-4CD3-B97E-2998BAC39F19}"/>
                  </a:ext>
                </a:extLst>
              </p:cNvPr>
              <p:cNvPicPr/>
              <p:nvPr/>
            </p:nvPicPr>
            <p:blipFill>
              <a:blip r:embed="rId80"/>
              <a:stretch>
                <a:fillRect/>
              </a:stretch>
            </p:blipFill>
            <p:spPr>
              <a:xfrm>
                <a:off x="9290199" y="33723"/>
                <a:ext cx="142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AA39BDB1-9CD0-404A-B32B-9E29AA5124F4}"/>
                  </a:ext>
                </a:extLst>
              </p14:cNvPr>
              <p14:cNvContentPartPr/>
              <p14:nvPr/>
            </p14:nvContentPartPr>
            <p14:xfrm>
              <a:off x="9518079" y="46683"/>
              <a:ext cx="5760" cy="175320"/>
            </p14:xfrm>
          </p:contentPart>
        </mc:Choice>
        <mc:Fallback xmlns="">
          <p:pic>
            <p:nvPicPr>
              <p:cNvPr id="48" name="Freihand 47">
                <a:extLst>
                  <a:ext uri="{FF2B5EF4-FFF2-40B4-BE49-F238E27FC236}">
                    <a16:creationId xmlns:a16="http://schemas.microsoft.com/office/drawing/2014/main" id="{AA39BDB1-9CD0-404A-B32B-9E29AA5124F4}"/>
                  </a:ext>
                </a:extLst>
              </p:cNvPr>
              <p:cNvPicPr/>
              <p:nvPr/>
            </p:nvPicPr>
            <p:blipFill>
              <a:blip r:embed="rId82"/>
              <a:stretch>
                <a:fillRect/>
              </a:stretch>
            </p:blipFill>
            <p:spPr>
              <a:xfrm>
                <a:off x="9513759" y="42363"/>
                <a:ext cx="14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5D00156F-4368-4B32-B5D2-E67C3E1161D9}"/>
                  </a:ext>
                </a:extLst>
              </p14:cNvPr>
              <p14:cNvContentPartPr/>
              <p14:nvPr/>
            </p14:nvContentPartPr>
            <p14:xfrm>
              <a:off x="9440319" y="12123"/>
              <a:ext cx="200160" cy="109080"/>
            </p14:xfrm>
          </p:contentPart>
        </mc:Choice>
        <mc:Fallback xmlns="">
          <p:pic>
            <p:nvPicPr>
              <p:cNvPr id="49" name="Freihand 48">
                <a:extLst>
                  <a:ext uri="{FF2B5EF4-FFF2-40B4-BE49-F238E27FC236}">
                    <a16:creationId xmlns:a16="http://schemas.microsoft.com/office/drawing/2014/main" id="{5D00156F-4368-4B32-B5D2-E67C3E1161D9}"/>
                  </a:ext>
                </a:extLst>
              </p:cNvPr>
              <p:cNvPicPr/>
              <p:nvPr/>
            </p:nvPicPr>
            <p:blipFill>
              <a:blip r:embed="rId84"/>
              <a:stretch>
                <a:fillRect/>
              </a:stretch>
            </p:blipFill>
            <p:spPr>
              <a:xfrm>
                <a:off x="9435999" y="7803"/>
                <a:ext cx="208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C3FB1E4-0FE0-41FF-AB1E-798FB0CF8F75}"/>
                  </a:ext>
                </a:extLst>
              </p14:cNvPr>
              <p14:cNvContentPartPr/>
              <p14:nvPr/>
            </p14:nvContentPartPr>
            <p14:xfrm>
              <a:off x="4334439" y="838683"/>
              <a:ext cx="875880" cy="614520"/>
            </p14:xfrm>
          </p:contentPart>
        </mc:Choice>
        <mc:Fallback xmlns="">
          <p:pic>
            <p:nvPicPr>
              <p:cNvPr id="51" name="Freihand 50">
                <a:extLst>
                  <a:ext uri="{FF2B5EF4-FFF2-40B4-BE49-F238E27FC236}">
                    <a16:creationId xmlns:a16="http://schemas.microsoft.com/office/drawing/2014/main" id="{1C3FB1E4-0FE0-41FF-AB1E-798FB0CF8F75}"/>
                  </a:ext>
                </a:extLst>
              </p:cNvPr>
              <p:cNvPicPr/>
              <p:nvPr/>
            </p:nvPicPr>
            <p:blipFill>
              <a:blip r:embed="rId86"/>
              <a:stretch>
                <a:fillRect/>
              </a:stretch>
            </p:blipFill>
            <p:spPr>
              <a:xfrm>
                <a:off x="4330119" y="834363"/>
                <a:ext cx="88452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1FEC29CA-D559-4EAD-8D02-F275DC9F7416}"/>
                  </a:ext>
                </a:extLst>
              </p14:cNvPr>
              <p14:cNvContentPartPr/>
              <p14:nvPr/>
            </p14:nvContentPartPr>
            <p14:xfrm>
              <a:off x="4089279" y="578043"/>
              <a:ext cx="464040" cy="314640"/>
            </p14:xfrm>
          </p:contentPart>
        </mc:Choice>
        <mc:Fallback xmlns="">
          <p:pic>
            <p:nvPicPr>
              <p:cNvPr id="52" name="Freihand 51">
                <a:extLst>
                  <a:ext uri="{FF2B5EF4-FFF2-40B4-BE49-F238E27FC236}">
                    <a16:creationId xmlns:a16="http://schemas.microsoft.com/office/drawing/2014/main" id="{1FEC29CA-D559-4EAD-8D02-F275DC9F7416}"/>
                  </a:ext>
                </a:extLst>
              </p:cNvPr>
              <p:cNvPicPr/>
              <p:nvPr/>
            </p:nvPicPr>
            <p:blipFill>
              <a:blip r:embed="rId88"/>
              <a:stretch>
                <a:fillRect/>
              </a:stretch>
            </p:blipFill>
            <p:spPr>
              <a:xfrm>
                <a:off x="4084959" y="573723"/>
                <a:ext cx="4726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71E5DC9A-B9A2-4A2C-8BC9-C3372A614F23}"/>
                  </a:ext>
                </a:extLst>
              </p14:cNvPr>
              <p14:cNvContentPartPr/>
              <p14:nvPr/>
            </p14:nvContentPartPr>
            <p14:xfrm>
              <a:off x="3063279" y="713043"/>
              <a:ext cx="3285720" cy="945360"/>
            </p14:xfrm>
          </p:contentPart>
        </mc:Choice>
        <mc:Fallback xmlns="">
          <p:pic>
            <p:nvPicPr>
              <p:cNvPr id="54" name="Freihand 53">
                <a:extLst>
                  <a:ext uri="{FF2B5EF4-FFF2-40B4-BE49-F238E27FC236}">
                    <a16:creationId xmlns:a16="http://schemas.microsoft.com/office/drawing/2014/main" id="{71E5DC9A-B9A2-4A2C-8BC9-C3372A614F23}"/>
                  </a:ext>
                </a:extLst>
              </p:cNvPr>
              <p:cNvPicPr/>
              <p:nvPr/>
            </p:nvPicPr>
            <p:blipFill>
              <a:blip r:embed="rId90"/>
              <a:stretch>
                <a:fillRect/>
              </a:stretch>
            </p:blipFill>
            <p:spPr>
              <a:xfrm>
                <a:off x="3058959" y="708723"/>
                <a:ext cx="3294360" cy="954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7173C226-08E9-491D-ADE7-04CB1C87DB5F}"/>
                  </a:ext>
                </a:extLst>
              </p14:cNvPr>
              <p14:cNvContentPartPr/>
              <p14:nvPr/>
            </p14:nvContentPartPr>
            <p14:xfrm>
              <a:off x="6200679" y="672003"/>
              <a:ext cx="180000" cy="184680"/>
            </p14:xfrm>
          </p:contentPart>
        </mc:Choice>
        <mc:Fallback xmlns="">
          <p:pic>
            <p:nvPicPr>
              <p:cNvPr id="55" name="Freihand 54">
                <a:extLst>
                  <a:ext uri="{FF2B5EF4-FFF2-40B4-BE49-F238E27FC236}">
                    <a16:creationId xmlns:a16="http://schemas.microsoft.com/office/drawing/2014/main" id="{7173C226-08E9-491D-ADE7-04CB1C87DB5F}"/>
                  </a:ext>
                </a:extLst>
              </p:cNvPr>
              <p:cNvPicPr/>
              <p:nvPr/>
            </p:nvPicPr>
            <p:blipFill>
              <a:blip r:embed="rId92"/>
              <a:stretch>
                <a:fillRect/>
              </a:stretch>
            </p:blipFill>
            <p:spPr>
              <a:xfrm>
                <a:off x="6196359" y="667683"/>
                <a:ext cx="188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43835159-7503-4414-A4F8-0FF3F536AA91}"/>
                  </a:ext>
                </a:extLst>
              </p14:cNvPr>
              <p14:cNvContentPartPr/>
              <p14:nvPr/>
            </p14:nvContentPartPr>
            <p14:xfrm>
              <a:off x="8433399" y="504243"/>
              <a:ext cx="1591200" cy="1479600"/>
            </p14:xfrm>
          </p:contentPart>
        </mc:Choice>
        <mc:Fallback xmlns="">
          <p:pic>
            <p:nvPicPr>
              <p:cNvPr id="59" name="Freihand 58">
                <a:extLst>
                  <a:ext uri="{FF2B5EF4-FFF2-40B4-BE49-F238E27FC236}">
                    <a16:creationId xmlns:a16="http://schemas.microsoft.com/office/drawing/2014/main" id="{43835159-7503-4414-A4F8-0FF3F536AA91}"/>
                  </a:ext>
                </a:extLst>
              </p:cNvPr>
              <p:cNvPicPr/>
              <p:nvPr/>
            </p:nvPicPr>
            <p:blipFill>
              <a:blip r:embed="rId94"/>
              <a:stretch>
                <a:fillRect/>
              </a:stretch>
            </p:blipFill>
            <p:spPr>
              <a:xfrm>
                <a:off x="8429079" y="499923"/>
                <a:ext cx="1599840" cy="1488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E652713A-AA99-4172-93C0-99034F9CFEC9}"/>
                  </a:ext>
                </a:extLst>
              </p14:cNvPr>
              <p14:cNvContentPartPr/>
              <p14:nvPr/>
            </p14:nvContentPartPr>
            <p14:xfrm>
              <a:off x="9117759" y="1199763"/>
              <a:ext cx="5040" cy="133200"/>
            </p14:xfrm>
          </p:contentPart>
        </mc:Choice>
        <mc:Fallback xmlns="">
          <p:pic>
            <p:nvPicPr>
              <p:cNvPr id="60" name="Freihand 59">
                <a:extLst>
                  <a:ext uri="{FF2B5EF4-FFF2-40B4-BE49-F238E27FC236}">
                    <a16:creationId xmlns:a16="http://schemas.microsoft.com/office/drawing/2014/main" id="{E652713A-AA99-4172-93C0-99034F9CFEC9}"/>
                  </a:ext>
                </a:extLst>
              </p:cNvPr>
              <p:cNvPicPr/>
              <p:nvPr/>
            </p:nvPicPr>
            <p:blipFill>
              <a:blip r:embed="rId96"/>
              <a:stretch>
                <a:fillRect/>
              </a:stretch>
            </p:blipFill>
            <p:spPr>
              <a:xfrm>
                <a:off x="9113439" y="1195443"/>
                <a:ext cx="13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FA6CE1C9-CB5A-43E9-AA0B-BF7CF934256C}"/>
                  </a:ext>
                </a:extLst>
              </p14:cNvPr>
              <p14:cNvContentPartPr/>
              <p14:nvPr/>
            </p14:nvContentPartPr>
            <p14:xfrm>
              <a:off x="8968719" y="1139283"/>
              <a:ext cx="281520" cy="196200"/>
            </p14:xfrm>
          </p:contentPart>
        </mc:Choice>
        <mc:Fallback xmlns="">
          <p:pic>
            <p:nvPicPr>
              <p:cNvPr id="61" name="Freihand 60">
                <a:extLst>
                  <a:ext uri="{FF2B5EF4-FFF2-40B4-BE49-F238E27FC236}">
                    <a16:creationId xmlns:a16="http://schemas.microsoft.com/office/drawing/2014/main" id="{FA6CE1C9-CB5A-43E9-AA0B-BF7CF934256C}"/>
                  </a:ext>
                </a:extLst>
              </p:cNvPr>
              <p:cNvPicPr/>
              <p:nvPr/>
            </p:nvPicPr>
            <p:blipFill>
              <a:blip r:embed="rId98"/>
              <a:stretch>
                <a:fillRect/>
              </a:stretch>
            </p:blipFill>
            <p:spPr>
              <a:xfrm>
                <a:off x="8964399" y="1134963"/>
                <a:ext cx="290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AB4807D5-6416-42B8-B51A-40B509489861}"/>
                  </a:ext>
                </a:extLst>
              </p14:cNvPr>
              <p14:cNvContentPartPr/>
              <p14:nvPr/>
            </p14:nvContentPartPr>
            <p14:xfrm>
              <a:off x="8062599" y="341523"/>
              <a:ext cx="2462040" cy="1830600"/>
            </p14:xfrm>
          </p:contentPart>
        </mc:Choice>
        <mc:Fallback xmlns="">
          <p:pic>
            <p:nvPicPr>
              <p:cNvPr id="62" name="Freihand 61">
                <a:extLst>
                  <a:ext uri="{FF2B5EF4-FFF2-40B4-BE49-F238E27FC236}">
                    <a16:creationId xmlns:a16="http://schemas.microsoft.com/office/drawing/2014/main" id="{AB4807D5-6416-42B8-B51A-40B509489861}"/>
                  </a:ext>
                </a:extLst>
              </p:cNvPr>
              <p:cNvPicPr/>
              <p:nvPr/>
            </p:nvPicPr>
            <p:blipFill>
              <a:blip r:embed="rId100"/>
              <a:stretch>
                <a:fillRect/>
              </a:stretch>
            </p:blipFill>
            <p:spPr>
              <a:xfrm>
                <a:off x="8058279" y="337203"/>
                <a:ext cx="2470680" cy="1839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128EEE0D-007E-4321-9407-EAF7282F8511}"/>
                  </a:ext>
                </a:extLst>
              </p14:cNvPr>
              <p14:cNvContentPartPr/>
              <p14:nvPr/>
            </p14:nvContentPartPr>
            <p14:xfrm>
              <a:off x="8501439" y="387603"/>
              <a:ext cx="121320" cy="119880"/>
            </p14:xfrm>
          </p:contentPart>
        </mc:Choice>
        <mc:Fallback xmlns="">
          <p:pic>
            <p:nvPicPr>
              <p:cNvPr id="63" name="Freihand 62">
                <a:extLst>
                  <a:ext uri="{FF2B5EF4-FFF2-40B4-BE49-F238E27FC236}">
                    <a16:creationId xmlns:a16="http://schemas.microsoft.com/office/drawing/2014/main" id="{128EEE0D-007E-4321-9407-EAF7282F8511}"/>
                  </a:ext>
                </a:extLst>
              </p:cNvPr>
              <p:cNvPicPr/>
              <p:nvPr/>
            </p:nvPicPr>
            <p:blipFill>
              <a:blip r:embed="rId102"/>
              <a:stretch>
                <a:fillRect/>
              </a:stretch>
            </p:blipFill>
            <p:spPr>
              <a:xfrm>
                <a:off x="8497119" y="383283"/>
                <a:ext cx="129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22F07208-55A1-4E1B-80A8-B75357BC0CD9}"/>
                  </a:ext>
                </a:extLst>
              </p14:cNvPr>
              <p14:cNvContentPartPr/>
              <p14:nvPr/>
            </p14:nvContentPartPr>
            <p14:xfrm>
              <a:off x="9782319" y="474003"/>
              <a:ext cx="144360" cy="177480"/>
            </p14:xfrm>
          </p:contentPart>
        </mc:Choice>
        <mc:Fallback xmlns="">
          <p:pic>
            <p:nvPicPr>
              <p:cNvPr id="64" name="Freihand 63">
                <a:extLst>
                  <a:ext uri="{FF2B5EF4-FFF2-40B4-BE49-F238E27FC236}">
                    <a16:creationId xmlns:a16="http://schemas.microsoft.com/office/drawing/2014/main" id="{22F07208-55A1-4E1B-80A8-B75357BC0CD9}"/>
                  </a:ext>
                </a:extLst>
              </p:cNvPr>
              <p:cNvPicPr/>
              <p:nvPr/>
            </p:nvPicPr>
            <p:blipFill>
              <a:blip r:embed="rId104"/>
              <a:stretch>
                <a:fillRect/>
              </a:stretch>
            </p:blipFill>
            <p:spPr>
              <a:xfrm>
                <a:off x="9777999" y="469683"/>
                <a:ext cx="153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2D49CF7D-F330-4C59-9CFF-77B3BB4C28B5}"/>
                  </a:ext>
                </a:extLst>
              </p14:cNvPr>
              <p14:cNvContentPartPr/>
              <p14:nvPr/>
            </p14:nvContentPartPr>
            <p14:xfrm>
              <a:off x="10307199" y="1230723"/>
              <a:ext cx="245520" cy="14760"/>
            </p14:xfrm>
          </p:contentPart>
        </mc:Choice>
        <mc:Fallback xmlns="">
          <p:pic>
            <p:nvPicPr>
              <p:cNvPr id="65" name="Freihand 64">
                <a:extLst>
                  <a:ext uri="{FF2B5EF4-FFF2-40B4-BE49-F238E27FC236}">
                    <a16:creationId xmlns:a16="http://schemas.microsoft.com/office/drawing/2014/main" id="{2D49CF7D-F330-4C59-9CFF-77B3BB4C28B5}"/>
                  </a:ext>
                </a:extLst>
              </p:cNvPr>
              <p:cNvPicPr/>
              <p:nvPr/>
            </p:nvPicPr>
            <p:blipFill>
              <a:blip r:embed="rId106"/>
              <a:stretch>
                <a:fillRect/>
              </a:stretch>
            </p:blipFill>
            <p:spPr>
              <a:xfrm>
                <a:off x="10302879" y="1226403"/>
                <a:ext cx="254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F0485B79-39D2-4964-84B0-D04C736A4BC4}"/>
                  </a:ext>
                </a:extLst>
              </p14:cNvPr>
              <p14:cNvContentPartPr/>
              <p14:nvPr/>
            </p14:nvContentPartPr>
            <p14:xfrm>
              <a:off x="10220439" y="1901403"/>
              <a:ext cx="38520" cy="124560"/>
            </p14:xfrm>
          </p:contentPart>
        </mc:Choice>
        <mc:Fallback xmlns="">
          <p:pic>
            <p:nvPicPr>
              <p:cNvPr id="66" name="Freihand 65">
                <a:extLst>
                  <a:ext uri="{FF2B5EF4-FFF2-40B4-BE49-F238E27FC236}">
                    <a16:creationId xmlns:a16="http://schemas.microsoft.com/office/drawing/2014/main" id="{F0485B79-39D2-4964-84B0-D04C736A4BC4}"/>
                  </a:ext>
                </a:extLst>
              </p:cNvPr>
              <p:cNvPicPr/>
              <p:nvPr/>
            </p:nvPicPr>
            <p:blipFill>
              <a:blip r:embed="rId108"/>
              <a:stretch>
                <a:fillRect/>
              </a:stretch>
            </p:blipFill>
            <p:spPr>
              <a:xfrm>
                <a:off x="10216119" y="1897083"/>
                <a:ext cx="47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B68C4668-7F88-4983-BF7E-8BDB846342E3}"/>
                  </a:ext>
                </a:extLst>
              </p14:cNvPr>
              <p14:cNvContentPartPr/>
              <p14:nvPr/>
            </p14:nvContentPartPr>
            <p14:xfrm>
              <a:off x="9105879" y="2057283"/>
              <a:ext cx="66600" cy="159840"/>
            </p14:xfrm>
          </p:contentPart>
        </mc:Choice>
        <mc:Fallback xmlns="">
          <p:pic>
            <p:nvPicPr>
              <p:cNvPr id="67" name="Freihand 66">
                <a:extLst>
                  <a:ext uri="{FF2B5EF4-FFF2-40B4-BE49-F238E27FC236}">
                    <a16:creationId xmlns:a16="http://schemas.microsoft.com/office/drawing/2014/main" id="{B68C4668-7F88-4983-BF7E-8BDB846342E3}"/>
                  </a:ext>
                </a:extLst>
              </p:cNvPr>
              <p:cNvPicPr/>
              <p:nvPr/>
            </p:nvPicPr>
            <p:blipFill>
              <a:blip r:embed="rId110"/>
              <a:stretch>
                <a:fillRect/>
              </a:stretch>
            </p:blipFill>
            <p:spPr>
              <a:xfrm>
                <a:off x="9101559" y="2052963"/>
                <a:ext cx="75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E07A2E66-DD4C-4E78-AAA5-8AC5902F4B6E}"/>
                  </a:ext>
                </a:extLst>
              </p14:cNvPr>
              <p14:cNvContentPartPr/>
              <p14:nvPr/>
            </p14:nvContentPartPr>
            <p14:xfrm>
              <a:off x="7925079" y="1668483"/>
              <a:ext cx="243000" cy="61200"/>
            </p14:xfrm>
          </p:contentPart>
        </mc:Choice>
        <mc:Fallback xmlns="">
          <p:pic>
            <p:nvPicPr>
              <p:cNvPr id="68" name="Freihand 67">
                <a:extLst>
                  <a:ext uri="{FF2B5EF4-FFF2-40B4-BE49-F238E27FC236}">
                    <a16:creationId xmlns:a16="http://schemas.microsoft.com/office/drawing/2014/main" id="{E07A2E66-DD4C-4E78-AAA5-8AC5902F4B6E}"/>
                  </a:ext>
                </a:extLst>
              </p:cNvPr>
              <p:cNvPicPr/>
              <p:nvPr/>
            </p:nvPicPr>
            <p:blipFill>
              <a:blip r:embed="rId112"/>
              <a:stretch>
                <a:fillRect/>
              </a:stretch>
            </p:blipFill>
            <p:spPr>
              <a:xfrm>
                <a:off x="7920759" y="1664163"/>
                <a:ext cx="251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144C5A6C-2B2D-4148-B10A-A963B1CDBFC6}"/>
                  </a:ext>
                </a:extLst>
              </p14:cNvPr>
              <p14:cNvContentPartPr/>
              <p14:nvPr/>
            </p14:nvContentPartPr>
            <p14:xfrm>
              <a:off x="7853079" y="1250883"/>
              <a:ext cx="315000" cy="70200"/>
            </p14:xfrm>
          </p:contentPart>
        </mc:Choice>
        <mc:Fallback xmlns="">
          <p:pic>
            <p:nvPicPr>
              <p:cNvPr id="69" name="Freihand 68">
                <a:extLst>
                  <a:ext uri="{FF2B5EF4-FFF2-40B4-BE49-F238E27FC236}">
                    <a16:creationId xmlns:a16="http://schemas.microsoft.com/office/drawing/2014/main" id="{144C5A6C-2B2D-4148-B10A-A963B1CDBFC6}"/>
                  </a:ext>
                </a:extLst>
              </p:cNvPr>
              <p:cNvPicPr/>
              <p:nvPr/>
            </p:nvPicPr>
            <p:blipFill>
              <a:blip r:embed="rId114"/>
              <a:stretch>
                <a:fillRect/>
              </a:stretch>
            </p:blipFill>
            <p:spPr>
              <a:xfrm>
                <a:off x="7848759" y="1246563"/>
                <a:ext cx="323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6C16388A-39A2-478F-9B49-83AFD33DAF7A}"/>
                  </a:ext>
                </a:extLst>
              </p14:cNvPr>
              <p14:cNvContentPartPr/>
              <p14:nvPr/>
            </p14:nvContentPartPr>
            <p14:xfrm>
              <a:off x="6506679" y="1383723"/>
              <a:ext cx="1917720" cy="323640"/>
            </p14:xfrm>
          </p:contentPart>
        </mc:Choice>
        <mc:Fallback xmlns="">
          <p:pic>
            <p:nvPicPr>
              <p:cNvPr id="71" name="Freihand 70">
                <a:extLst>
                  <a:ext uri="{FF2B5EF4-FFF2-40B4-BE49-F238E27FC236}">
                    <a16:creationId xmlns:a16="http://schemas.microsoft.com/office/drawing/2014/main" id="{6C16388A-39A2-478F-9B49-83AFD33DAF7A}"/>
                  </a:ext>
                </a:extLst>
              </p:cNvPr>
              <p:cNvPicPr/>
              <p:nvPr/>
            </p:nvPicPr>
            <p:blipFill>
              <a:blip r:embed="rId116"/>
              <a:stretch>
                <a:fillRect/>
              </a:stretch>
            </p:blipFill>
            <p:spPr>
              <a:xfrm>
                <a:off x="6502359" y="1379403"/>
                <a:ext cx="19263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4153D72E-949D-47A9-81B2-61960CCD412A}"/>
                  </a:ext>
                </a:extLst>
              </p14:cNvPr>
              <p14:cNvContentPartPr/>
              <p14:nvPr/>
            </p14:nvContentPartPr>
            <p14:xfrm>
              <a:off x="8463999" y="1267083"/>
              <a:ext cx="277200" cy="263880"/>
            </p14:xfrm>
          </p:contentPart>
        </mc:Choice>
        <mc:Fallback xmlns="">
          <p:pic>
            <p:nvPicPr>
              <p:cNvPr id="72" name="Freihand 71">
                <a:extLst>
                  <a:ext uri="{FF2B5EF4-FFF2-40B4-BE49-F238E27FC236}">
                    <a16:creationId xmlns:a16="http://schemas.microsoft.com/office/drawing/2014/main" id="{4153D72E-949D-47A9-81B2-61960CCD412A}"/>
                  </a:ext>
                </a:extLst>
              </p:cNvPr>
              <p:cNvPicPr/>
              <p:nvPr/>
            </p:nvPicPr>
            <p:blipFill>
              <a:blip r:embed="rId118"/>
              <a:stretch>
                <a:fillRect/>
              </a:stretch>
            </p:blipFill>
            <p:spPr>
              <a:xfrm>
                <a:off x="8459679" y="1262763"/>
                <a:ext cx="2858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5" name="Freihand 94">
                <a:extLst>
                  <a:ext uri="{FF2B5EF4-FFF2-40B4-BE49-F238E27FC236}">
                    <a16:creationId xmlns:a16="http://schemas.microsoft.com/office/drawing/2014/main" id="{4AF06F6A-3578-4FD0-8167-1F9034219492}"/>
                  </a:ext>
                </a:extLst>
              </p14:cNvPr>
              <p14:cNvContentPartPr/>
              <p14:nvPr/>
            </p14:nvContentPartPr>
            <p14:xfrm>
              <a:off x="1560999" y="1880883"/>
              <a:ext cx="2009520" cy="22320"/>
            </p14:xfrm>
          </p:contentPart>
        </mc:Choice>
        <mc:Fallback xmlns="">
          <p:pic>
            <p:nvPicPr>
              <p:cNvPr id="95" name="Freihand 94">
                <a:extLst>
                  <a:ext uri="{FF2B5EF4-FFF2-40B4-BE49-F238E27FC236}">
                    <a16:creationId xmlns:a16="http://schemas.microsoft.com/office/drawing/2014/main" id="{4AF06F6A-3578-4FD0-8167-1F9034219492}"/>
                  </a:ext>
                </a:extLst>
              </p:cNvPr>
              <p:cNvPicPr/>
              <p:nvPr/>
            </p:nvPicPr>
            <p:blipFill>
              <a:blip r:embed="rId120"/>
              <a:stretch>
                <a:fillRect/>
              </a:stretch>
            </p:blipFill>
            <p:spPr>
              <a:xfrm>
                <a:off x="1556679" y="1876563"/>
                <a:ext cx="2018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7" name="Freihand 96">
                <a:extLst>
                  <a:ext uri="{FF2B5EF4-FFF2-40B4-BE49-F238E27FC236}">
                    <a16:creationId xmlns:a16="http://schemas.microsoft.com/office/drawing/2014/main" id="{586648EC-B255-44D3-9DB9-1B6C5A19962F}"/>
                  </a:ext>
                </a:extLst>
              </p14:cNvPr>
              <p14:cNvContentPartPr/>
              <p14:nvPr/>
            </p14:nvContentPartPr>
            <p14:xfrm>
              <a:off x="4300239" y="1849923"/>
              <a:ext cx="1948680" cy="107640"/>
            </p14:xfrm>
          </p:contentPart>
        </mc:Choice>
        <mc:Fallback xmlns="">
          <p:pic>
            <p:nvPicPr>
              <p:cNvPr id="97" name="Freihand 96">
                <a:extLst>
                  <a:ext uri="{FF2B5EF4-FFF2-40B4-BE49-F238E27FC236}">
                    <a16:creationId xmlns:a16="http://schemas.microsoft.com/office/drawing/2014/main" id="{586648EC-B255-44D3-9DB9-1B6C5A19962F}"/>
                  </a:ext>
                </a:extLst>
              </p:cNvPr>
              <p:cNvPicPr/>
              <p:nvPr/>
            </p:nvPicPr>
            <p:blipFill>
              <a:blip r:embed="rId122"/>
              <a:stretch>
                <a:fillRect/>
              </a:stretch>
            </p:blipFill>
            <p:spPr>
              <a:xfrm>
                <a:off x="4295919" y="1845603"/>
                <a:ext cx="1957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8" name="Freihand 97">
                <a:extLst>
                  <a:ext uri="{FF2B5EF4-FFF2-40B4-BE49-F238E27FC236}">
                    <a16:creationId xmlns:a16="http://schemas.microsoft.com/office/drawing/2014/main" id="{9E557350-1640-4033-8D31-E66038FC546B}"/>
                  </a:ext>
                </a:extLst>
              </p14:cNvPr>
              <p14:cNvContentPartPr/>
              <p14:nvPr/>
            </p14:nvContentPartPr>
            <p14:xfrm>
              <a:off x="4800639" y="2447163"/>
              <a:ext cx="3874320" cy="234000"/>
            </p14:xfrm>
          </p:contentPart>
        </mc:Choice>
        <mc:Fallback xmlns="">
          <p:pic>
            <p:nvPicPr>
              <p:cNvPr id="98" name="Freihand 97">
                <a:extLst>
                  <a:ext uri="{FF2B5EF4-FFF2-40B4-BE49-F238E27FC236}">
                    <a16:creationId xmlns:a16="http://schemas.microsoft.com/office/drawing/2014/main" id="{9E557350-1640-4033-8D31-E66038FC546B}"/>
                  </a:ext>
                </a:extLst>
              </p:cNvPr>
              <p:cNvPicPr/>
              <p:nvPr/>
            </p:nvPicPr>
            <p:blipFill>
              <a:blip r:embed="rId124"/>
              <a:stretch>
                <a:fillRect/>
              </a:stretch>
            </p:blipFill>
            <p:spPr>
              <a:xfrm>
                <a:off x="4796319" y="2442843"/>
                <a:ext cx="38829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1" name="Freihand 100">
                <a:extLst>
                  <a:ext uri="{FF2B5EF4-FFF2-40B4-BE49-F238E27FC236}">
                    <a16:creationId xmlns:a16="http://schemas.microsoft.com/office/drawing/2014/main" id="{692B4874-6DCF-456C-9AD6-F0F250710431}"/>
                  </a:ext>
                </a:extLst>
              </p14:cNvPr>
              <p14:cNvContentPartPr/>
              <p14:nvPr/>
            </p14:nvContentPartPr>
            <p14:xfrm>
              <a:off x="7941999" y="381843"/>
              <a:ext cx="2400480" cy="2018160"/>
            </p14:xfrm>
          </p:contentPart>
        </mc:Choice>
        <mc:Fallback xmlns="">
          <p:pic>
            <p:nvPicPr>
              <p:cNvPr id="101" name="Freihand 100">
                <a:extLst>
                  <a:ext uri="{FF2B5EF4-FFF2-40B4-BE49-F238E27FC236}">
                    <a16:creationId xmlns:a16="http://schemas.microsoft.com/office/drawing/2014/main" id="{692B4874-6DCF-456C-9AD6-F0F250710431}"/>
                  </a:ext>
                </a:extLst>
              </p:cNvPr>
              <p:cNvPicPr/>
              <p:nvPr/>
            </p:nvPicPr>
            <p:blipFill>
              <a:blip r:embed="rId126"/>
              <a:stretch>
                <a:fillRect/>
              </a:stretch>
            </p:blipFill>
            <p:spPr>
              <a:xfrm>
                <a:off x="7937679" y="377523"/>
                <a:ext cx="2409120" cy="2026800"/>
              </a:xfrm>
              <a:prstGeom prst="rect">
                <a:avLst/>
              </a:prstGeom>
            </p:spPr>
          </p:pic>
        </mc:Fallback>
      </mc:AlternateContent>
      <p:grpSp>
        <p:nvGrpSpPr>
          <p:cNvPr id="104" name="Gruppieren 103">
            <a:extLst>
              <a:ext uri="{FF2B5EF4-FFF2-40B4-BE49-F238E27FC236}">
                <a16:creationId xmlns:a16="http://schemas.microsoft.com/office/drawing/2014/main" id="{5BB16B3E-1A9F-4EFB-A4A7-C5C890BAC211}"/>
              </a:ext>
            </a:extLst>
          </p:cNvPr>
          <p:cNvGrpSpPr/>
          <p:nvPr/>
        </p:nvGrpSpPr>
        <p:grpSpPr>
          <a:xfrm>
            <a:off x="844239" y="1620963"/>
            <a:ext cx="2656080" cy="1290240"/>
            <a:chOff x="844239" y="1620963"/>
            <a:chExt cx="2656080" cy="1290240"/>
          </a:xfrm>
        </p:grpSpPr>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263A560F-30A4-45A9-811A-E0AC3EB79629}"/>
                    </a:ext>
                  </a:extLst>
                </p14:cNvPr>
                <p14:cNvContentPartPr/>
                <p14:nvPr/>
              </p14:nvContentPartPr>
              <p14:xfrm>
                <a:off x="1635879" y="2068083"/>
                <a:ext cx="23760" cy="179640"/>
              </p14:xfrm>
            </p:contentPart>
          </mc:Choice>
          <mc:Fallback xmlns="">
            <p:pic>
              <p:nvPicPr>
                <p:cNvPr id="74" name="Freihand 73">
                  <a:extLst>
                    <a:ext uri="{FF2B5EF4-FFF2-40B4-BE49-F238E27FC236}">
                      <a16:creationId xmlns:a16="http://schemas.microsoft.com/office/drawing/2014/main" id="{263A560F-30A4-45A9-811A-E0AC3EB79629}"/>
                    </a:ext>
                  </a:extLst>
                </p:cNvPr>
                <p:cNvPicPr/>
                <p:nvPr/>
              </p:nvPicPr>
              <p:blipFill>
                <a:blip r:embed="rId128"/>
                <a:stretch>
                  <a:fillRect/>
                </a:stretch>
              </p:blipFill>
              <p:spPr>
                <a:xfrm>
                  <a:off x="1631559" y="2063763"/>
                  <a:ext cx="32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243E44B1-20B7-4CB5-85FC-6C860ECB669E}"/>
                    </a:ext>
                  </a:extLst>
                </p14:cNvPr>
                <p14:cNvContentPartPr/>
                <p14:nvPr/>
              </p14:nvContentPartPr>
              <p14:xfrm>
                <a:off x="1518519" y="1928763"/>
                <a:ext cx="238320" cy="222840"/>
              </p14:xfrm>
            </p:contentPart>
          </mc:Choice>
          <mc:Fallback xmlns="">
            <p:pic>
              <p:nvPicPr>
                <p:cNvPr id="75" name="Freihand 74">
                  <a:extLst>
                    <a:ext uri="{FF2B5EF4-FFF2-40B4-BE49-F238E27FC236}">
                      <a16:creationId xmlns:a16="http://schemas.microsoft.com/office/drawing/2014/main" id="{243E44B1-20B7-4CB5-85FC-6C860ECB669E}"/>
                    </a:ext>
                  </a:extLst>
                </p:cNvPr>
                <p:cNvPicPr/>
                <p:nvPr/>
              </p:nvPicPr>
              <p:blipFill>
                <a:blip r:embed="rId130"/>
                <a:stretch>
                  <a:fillRect/>
                </a:stretch>
              </p:blipFill>
              <p:spPr>
                <a:xfrm>
                  <a:off x="1514199" y="1924443"/>
                  <a:ext cx="246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EC3CA49F-6565-44F7-9131-ED9EE7C26AC2}"/>
                    </a:ext>
                  </a:extLst>
                </p14:cNvPr>
                <p14:cNvContentPartPr/>
                <p14:nvPr/>
              </p14:nvContentPartPr>
              <p14:xfrm>
                <a:off x="1540119" y="2058363"/>
                <a:ext cx="365760" cy="285840"/>
              </p14:xfrm>
            </p:contentPart>
          </mc:Choice>
          <mc:Fallback xmlns="">
            <p:pic>
              <p:nvPicPr>
                <p:cNvPr id="76" name="Freihand 75">
                  <a:extLst>
                    <a:ext uri="{FF2B5EF4-FFF2-40B4-BE49-F238E27FC236}">
                      <a16:creationId xmlns:a16="http://schemas.microsoft.com/office/drawing/2014/main" id="{EC3CA49F-6565-44F7-9131-ED9EE7C26AC2}"/>
                    </a:ext>
                  </a:extLst>
                </p:cNvPr>
                <p:cNvPicPr/>
                <p:nvPr/>
              </p:nvPicPr>
              <p:blipFill>
                <a:blip r:embed="rId132"/>
                <a:stretch>
                  <a:fillRect/>
                </a:stretch>
              </p:blipFill>
              <p:spPr>
                <a:xfrm>
                  <a:off x="1535799" y="2054043"/>
                  <a:ext cx="3744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A6A89E21-58DC-4F75-8442-73E56E524202}"/>
                    </a:ext>
                  </a:extLst>
                </p14:cNvPr>
                <p14:cNvContentPartPr/>
                <p14:nvPr/>
              </p14:nvContentPartPr>
              <p14:xfrm>
                <a:off x="1395039" y="2136123"/>
                <a:ext cx="306360" cy="212760"/>
              </p14:xfrm>
            </p:contentPart>
          </mc:Choice>
          <mc:Fallback xmlns="">
            <p:pic>
              <p:nvPicPr>
                <p:cNvPr id="77" name="Freihand 76">
                  <a:extLst>
                    <a:ext uri="{FF2B5EF4-FFF2-40B4-BE49-F238E27FC236}">
                      <a16:creationId xmlns:a16="http://schemas.microsoft.com/office/drawing/2014/main" id="{A6A89E21-58DC-4F75-8442-73E56E524202}"/>
                    </a:ext>
                  </a:extLst>
                </p:cNvPr>
                <p:cNvPicPr/>
                <p:nvPr/>
              </p:nvPicPr>
              <p:blipFill>
                <a:blip r:embed="rId134"/>
                <a:stretch>
                  <a:fillRect/>
                </a:stretch>
              </p:blipFill>
              <p:spPr>
                <a:xfrm>
                  <a:off x="1390719" y="2131803"/>
                  <a:ext cx="315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0F1A0FB5-F44F-46C9-A038-665D22A9873D}"/>
                    </a:ext>
                  </a:extLst>
                </p14:cNvPr>
                <p14:cNvContentPartPr/>
                <p14:nvPr/>
              </p14:nvContentPartPr>
              <p14:xfrm>
                <a:off x="1594119" y="2255643"/>
                <a:ext cx="195840" cy="192960"/>
              </p14:xfrm>
            </p:contentPart>
          </mc:Choice>
          <mc:Fallback xmlns="">
            <p:pic>
              <p:nvPicPr>
                <p:cNvPr id="78" name="Freihand 77">
                  <a:extLst>
                    <a:ext uri="{FF2B5EF4-FFF2-40B4-BE49-F238E27FC236}">
                      <a16:creationId xmlns:a16="http://schemas.microsoft.com/office/drawing/2014/main" id="{0F1A0FB5-F44F-46C9-A038-665D22A9873D}"/>
                    </a:ext>
                  </a:extLst>
                </p:cNvPr>
                <p:cNvPicPr/>
                <p:nvPr/>
              </p:nvPicPr>
              <p:blipFill>
                <a:blip r:embed="rId136"/>
                <a:stretch>
                  <a:fillRect/>
                </a:stretch>
              </p:blipFill>
              <p:spPr>
                <a:xfrm>
                  <a:off x="1589799" y="2251323"/>
                  <a:ext cx="204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3EC7AA4E-CC4A-4B5B-8522-CAA73DFFCAF3}"/>
                    </a:ext>
                  </a:extLst>
                </p14:cNvPr>
                <p14:cNvContentPartPr/>
                <p14:nvPr/>
              </p14:nvContentPartPr>
              <p14:xfrm>
                <a:off x="1393959" y="2302803"/>
                <a:ext cx="270720" cy="222480"/>
              </p14:xfrm>
            </p:contentPart>
          </mc:Choice>
          <mc:Fallback xmlns="">
            <p:pic>
              <p:nvPicPr>
                <p:cNvPr id="79" name="Freihand 78">
                  <a:extLst>
                    <a:ext uri="{FF2B5EF4-FFF2-40B4-BE49-F238E27FC236}">
                      <a16:creationId xmlns:a16="http://schemas.microsoft.com/office/drawing/2014/main" id="{3EC7AA4E-CC4A-4B5B-8522-CAA73DFFCAF3}"/>
                    </a:ext>
                  </a:extLst>
                </p:cNvPr>
                <p:cNvPicPr/>
                <p:nvPr/>
              </p:nvPicPr>
              <p:blipFill>
                <a:blip r:embed="rId138"/>
                <a:stretch>
                  <a:fillRect/>
                </a:stretch>
              </p:blipFill>
              <p:spPr>
                <a:xfrm>
                  <a:off x="1389639" y="2298483"/>
                  <a:ext cx="279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0F17316F-E2CE-4493-93A8-111ED77AEADC}"/>
                    </a:ext>
                  </a:extLst>
                </p14:cNvPr>
                <p14:cNvContentPartPr/>
                <p14:nvPr/>
              </p14:nvContentPartPr>
              <p14:xfrm>
                <a:off x="2154279" y="2166363"/>
                <a:ext cx="7560" cy="205200"/>
              </p14:xfrm>
            </p:contentPart>
          </mc:Choice>
          <mc:Fallback xmlns="">
            <p:pic>
              <p:nvPicPr>
                <p:cNvPr id="80" name="Freihand 79">
                  <a:extLst>
                    <a:ext uri="{FF2B5EF4-FFF2-40B4-BE49-F238E27FC236}">
                      <a16:creationId xmlns:a16="http://schemas.microsoft.com/office/drawing/2014/main" id="{0F17316F-E2CE-4493-93A8-111ED77AEADC}"/>
                    </a:ext>
                  </a:extLst>
                </p:cNvPr>
                <p:cNvPicPr/>
                <p:nvPr/>
              </p:nvPicPr>
              <p:blipFill>
                <a:blip r:embed="rId140"/>
                <a:stretch>
                  <a:fillRect/>
                </a:stretch>
              </p:blipFill>
              <p:spPr>
                <a:xfrm>
                  <a:off x="2149959" y="2162043"/>
                  <a:ext cx="16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F2FE3584-20F1-4F16-B8C0-7B5561BD1319}"/>
                    </a:ext>
                  </a:extLst>
                </p14:cNvPr>
                <p14:cNvContentPartPr/>
                <p14:nvPr/>
              </p14:nvContentPartPr>
              <p14:xfrm>
                <a:off x="2012079" y="1999683"/>
                <a:ext cx="265320" cy="207000"/>
              </p14:xfrm>
            </p:contentPart>
          </mc:Choice>
          <mc:Fallback xmlns="">
            <p:pic>
              <p:nvPicPr>
                <p:cNvPr id="81" name="Freihand 80">
                  <a:extLst>
                    <a:ext uri="{FF2B5EF4-FFF2-40B4-BE49-F238E27FC236}">
                      <a16:creationId xmlns:a16="http://schemas.microsoft.com/office/drawing/2014/main" id="{F2FE3584-20F1-4F16-B8C0-7B5561BD1319}"/>
                    </a:ext>
                  </a:extLst>
                </p:cNvPr>
                <p:cNvPicPr/>
                <p:nvPr/>
              </p:nvPicPr>
              <p:blipFill>
                <a:blip r:embed="rId142"/>
                <a:stretch>
                  <a:fillRect/>
                </a:stretch>
              </p:blipFill>
              <p:spPr>
                <a:xfrm>
                  <a:off x="2007759" y="1995363"/>
                  <a:ext cx="273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6A8C4B19-22EE-46E7-9D77-C8E1FFB00CA7}"/>
                    </a:ext>
                  </a:extLst>
                </p14:cNvPr>
                <p14:cNvContentPartPr/>
                <p14:nvPr/>
              </p14:nvContentPartPr>
              <p14:xfrm>
                <a:off x="2104239" y="2158083"/>
                <a:ext cx="311040" cy="235800"/>
              </p14:xfrm>
            </p:contentPart>
          </mc:Choice>
          <mc:Fallback xmlns="">
            <p:pic>
              <p:nvPicPr>
                <p:cNvPr id="82" name="Freihand 81">
                  <a:extLst>
                    <a:ext uri="{FF2B5EF4-FFF2-40B4-BE49-F238E27FC236}">
                      <a16:creationId xmlns:a16="http://schemas.microsoft.com/office/drawing/2014/main" id="{6A8C4B19-22EE-46E7-9D77-C8E1FFB00CA7}"/>
                    </a:ext>
                  </a:extLst>
                </p:cNvPr>
                <p:cNvPicPr/>
                <p:nvPr/>
              </p:nvPicPr>
              <p:blipFill>
                <a:blip r:embed="rId144"/>
                <a:stretch>
                  <a:fillRect/>
                </a:stretch>
              </p:blipFill>
              <p:spPr>
                <a:xfrm>
                  <a:off x="2099919" y="2153763"/>
                  <a:ext cx="319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29E1E4AF-95E2-4A89-9B52-8446BF30E5EF}"/>
                    </a:ext>
                  </a:extLst>
                </p14:cNvPr>
                <p14:cNvContentPartPr/>
                <p14:nvPr/>
              </p14:nvContentPartPr>
              <p14:xfrm>
                <a:off x="1936119" y="2239803"/>
                <a:ext cx="283320" cy="131760"/>
              </p14:xfrm>
            </p:contentPart>
          </mc:Choice>
          <mc:Fallback xmlns="">
            <p:pic>
              <p:nvPicPr>
                <p:cNvPr id="83" name="Freihand 82">
                  <a:extLst>
                    <a:ext uri="{FF2B5EF4-FFF2-40B4-BE49-F238E27FC236}">
                      <a16:creationId xmlns:a16="http://schemas.microsoft.com/office/drawing/2014/main" id="{29E1E4AF-95E2-4A89-9B52-8446BF30E5EF}"/>
                    </a:ext>
                  </a:extLst>
                </p:cNvPr>
                <p:cNvPicPr/>
                <p:nvPr/>
              </p:nvPicPr>
              <p:blipFill>
                <a:blip r:embed="rId146"/>
                <a:stretch>
                  <a:fillRect/>
                </a:stretch>
              </p:blipFill>
              <p:spPr>
                <a:xfrm>
                  <a:off x="1931799" y="2235483"/>
                  <a:ext cx="291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2CB9A54B-80BE-4B8E-B0E9-6DB82B8D1CCC}"/>
                    </a:ext>
                  </a:extLst>
                </p14:cNvPr>
                <p14:cNvContentPartPr/>
                <p14:nvPr/>
              </p14:nvContentPartPr>
              <p14:xfrm>
                <a:off x="2154279" y="2308563"/>
                <a:ext cx="158760" cy="220320"/>
              </p14:xfrm>
            </p:contentPart>
          </mc:Choice>
          <mc:Fallback xmlns="">
            <p:pic>
              <p:nvPicPr>
                <p:cNvPr id="84" name="Freihand 83">
                  <a:extLst>
                    <a:ext uri="{FF2B5EF4-FFF2-40B4-BE49-F238E27FC236}">
                      <a16:creationId xmlns:a16="http://schemas.microsoft.com/office/drawing/2014/main" id="{2CB9A54B-80BE-4B8E-B0E9-6DB82B8D1CCC}"/>
                    </a:ext>
                  </a:extLst>
                </p:cNvPr>
                <p:cNvPicPr/>
                <p:nvPr/>
              </p:nvPicPr>
              <p:blipFill>
                <a:blip r:embed="rId148"/>
                <a:stretch>
                  <a:fillRect/>
                </a:stretch>
              </p:blipFill>
              <p:spPr>
                <a:xfrm>
                  <a:off x="2149959" y="2304243"/>
                  <a:ext cx="167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D647E912-8527-437F-BD19-34EBB1DEF77F}"/>
                    </a:ext>
                  </a:extLst>
                </p14:cNvPr>
                <p14:cNvContentPartPr/>
                <p14:nvPr/>
              </p14:nvContentPartPr>
              <p14:xfrm>
                <a:off x="1932519" y="2332323"/>
                <a:ext cx="230040" cy="221040"/>
              </p14:xfrm>
            </p:contentPart>
          </mc:Choice>
          <mc:Fallback xmlns="">
            <p:pic>
              <p:nvPicPr>
                <p:cNvPr id="85" name="Freihand 84">
                  <a:extLst>
                    <a:ext uri="{FF2B5EF4-FFF2-40B4-BE49-F238E27FC236}">
                      <a16:creationId xmlns:a16="http://schemas.microsoft.com/office/drawing/2014/main" id="{D647E912-8527-437F-BD19-34EBB1DEF77F}"/>
                    </a:ext>
                  </a:extLst>
                </p:cNvPr>
                <p:cNvPicPr/>
                <p:nvPr/>
              </p:nvPicPr>
              <p:blipFill>
                <a:blip r:embed="rId150"/>
                <a:stretch>
                  <a:fillRect/>
                </a:stretch>
              </p:blipFill>
              <p:spPr>
                <a:xfrm>
                  <a:off x="1928199" y="2328003"/>
                  <a:ext cx="238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03DFAA13-3204-4B92-A1B5-AFB4090A635F}"/>
                    </a:ext>
                  </a:extLst>
                </p14:cNvPr>
                <p14:cNvContentPartPr/>
                <p14:nvPr/>
              </p14:nvContentPartPr>
              <p14:xfrm>
                <a:off x="2655759" y="2169243"/>
                <a:ext cx="19080" cy="196920"/>
              </p14:xfrm>
            </p:contentPart>
          </mc:Choice>
          <mc:Fallback xmlns="">
            <p:pic>
              <p:nvPicPr>
                <p:cNvPr id="86" name="Freihand 85">
                  <a:extLst>
                    <a:ext uri="{FF2B5EF4-FFF2-40B4-BE49-F238E27FC236}">
                      <a16:creationId xmlns:a16="http://schemas.microsoft.com/office/drawing/2014/main" id="{03DFAA13-3204-4B92-A1B5-AFB4090A635F}"/>
                    </a:ext>
                  </a:extLst>
                </p:cNvPr>
                <p:cNvPicPr/>
                <p:nvPr/>
              </p:nvPicPr>
              <p:blipFill>
                <a:blip r:embed="rId152"/>
                <a:stretch>
                  <a:fillRect/>
                </a:stretch>
              </p:blipFill>
              <p:spPr>
                <a:xfrm>
                  <a:off x="2651439" y="2164923"/>
                  <a:ext cx="27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B0ABFD08-05DF-4775-9950-895E00BD80E9}"/>
                    </a:ext>
                  </a:extLst>
                </p14:cNvPr>
                <p14:cNvContentPartPr/>
                <p14:nvPr/>
              </p14:nvContentPartPr>
              <p14:xfrm>
                <a:off x="2502039" y="1991763"/>
                <a:ext cx="289440" cy="240480"/>
              </p14:xfrm>
            </p:contentPart>
          </mc:Choice>
          <mc:Fallback xmlns="">
            <p:pic>
              <p:nvPicPr>
                <p:cNvPr id="88" name="Freihand 87">
                  <a:extLst>
                    <a:ext uri="{FF2B5EF4-FFF2-40B4-BE49-F238E27FC236}">
                      <a16:creationId xmlns:a16="http://schemas.microsoft.com/office/drawing/2014/main" id="{B0ABFD08-05DF-4775-9950-895E00BD80E9}"/>
                    </a:ext>
                  </a:extLst>
                </p:cNvPr>
                <p:cNvPicPr/>
                <p:nvPr/>
              </p:nvPicPr>
              <p:blipFill>
                <a:blip r:embed="rId154"/>
                <a:stretch>
                  <a:fillRect/>
                </a:stretch>
              </p:blipFill>
              <p:spPr>
                <a:xfrm>
                  <a:off x="2497719" y="1987443"/>
                  <a:ext cx="2980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D7DA460E-C8A9-47D6-8B22-72EC4D470DF1}"/>
                    </a:ext>
                  </a:extLst>
                </p14:cNvPr>
                <p14:cNvContentPartPr/>
                <p14:nvPr/>
              </p14:nvContentPartPr>
              <p14:xfrm>
                <a:off x="2633799" y="2192283"/>
                <a:ext cx="273960" cy="212400"/>
              </p14:xfrm>
            </p:contentPart>
          </mc:Choice>
          <mc:Fallback xmlns="">
            <p:pic>
              <p:nvPicPr>
                <p:cNvPr id="89" name="Freihand 88">
                  <a:extLst>
                    <a:ext uri="{FF2B5EF4-FFF2-40B4-BE49-F238E27FC236}">
                      <a16:creationId xmlns:a16="http://schemas.microsoft.com/office/drawing/2014/main" id="{D7DA460E-C8A9-47D6-8B22-72EC4D470DF1}"/>
                    </a:ext>
                  </a:extLst>
                </p:cNvPr>
                <p:cNvPicPr/>
                <p:nvPr/>
              </p:nvPicPr>
              <p:blipFill>
                <a:blip r:embed="rId156"/>
                <a:stretch>
                  <a:fillRect/>
                </a:stretch>
              </p:blipFill>
              <p:spPr>
                <a:xfrm>
                  <a:off x="2629479" y="2187963"/>
                  <a:ext cx="282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4B3B7CC9-E71F-4D52-B120-29972BEA3389}"/>
                    </a:ext>
                  </a:extLst>
                </p14:cNvPr>
                <p14:cNvContentPartPr/>
                <p14:nvPr/>
              </p14:nvContentPartPr>
              <p14:xfrm>
                <a:off x="2489439" y="2289483"/>
                <a:ext cx="216720" cy="118080"/>
              </p14:xfrm>
            </p:contentPart>
          </mc:Choice>
          <mc:Fallback xmlns="">
            <p:pic>
              <p:nvPicPr>
                <p:cNvPr id="90" name="Freihand 89">
                  <a:extLst>
                    <a:ext uri="{FF2B5EF4-FFF2-40B4-BE49-F238E27FC236}">
                      <a16:creationId xmlns:a16="http://schemas.microsoft.com/office/drawing/2014/main" id="{4B3B7CC9-E71F-4D52-B120-29972BEA3389}"/>
                    </a:ext>
                  </a:extLst>
                </p:cNvPr>
                <p:cNvPicPr/>
                <p:nvPr/>
              </p:nvPicPr>
              <p:blipFill>
                <a:blip r:embed="rId158"/>
                <a:stretch>
                  <a:fillRect/>
                </a:stretch>
              </p:blipFill>
              <p:spPr>
                <a:xfrm>
                  <a:off x="2485119" y="2285163"/>
                  <a:ext cx="225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155ECD2B-B96A-4A9F-8D9C-E5FC509BA6E0}"/>
                    </a:ext>
                  </a:extLst>
                </p14:cNvPr>
                <p14:cNvContentPartPr/>
                <p14:nvPr/>
              </p14:nvContentPartPr>
              <p14:xfrm>
                <a:off x="2624079" y="2384883"/>
                <a:ext cx="165600" cy="89640"/>
              </p14:xfrm>
            </p:contentPart>
          </mc:Choice>
          <mc:Fallback xmlns="">
            <p:pic>
              <p:nvPicPr>
                <p:cNvPr id="91" name="Freihand 90">
                  <a:extLst>
                    <a:ext uri="{FF2B5EF4-FFF2-40B4-BE49-F238E27FC236}">
                      <a16:creationId xmlns:a16="http://schemas.microsoft.com/office/drawing/2014/main" id="{155ECD2B-B96A-4A9F-8D9C-E5FC509BA6E0}"/>
                    </a:ext>
                  </a:extLst>
                </p:cNvPr>
                <p:cNvPicPr/>
                <p:nvPr/>
              </p:nvPicPr>
              <p:blipFill>
                <a:blip r:embed="rId160"/>
                <a:stretch>
                  <a:fillRect/>
                </a:stretch>
              </p:blipFill>
              <p:spPr>
                <a:xfrm>
                  <a:off x="2619759" y="2380563"/>
                  <a:ext cx="174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08371584-0C57-4457-818D-8DAFC1140658}"/>
                    </a:ext>
                  </a:extLst>
                </p14:cNvPr>
                <p14:cNvContentPartPr/>
                <p14:nvPr/>
              </p14:nvContentPartPr>
              <p14:xfrm>
                <a:off x="2448039" y="2387403"/>
                <a:ext cx="203040" cy="198720"/>
              </p14:xfrm>
            </p:contentPart>
          </mc:Choice>
          <mc:Fallback xmlns="">
            <p:pic>
              <p:nvPicPr>
                <p:cNvPr id="92" name="Freihand 91">
                  <a:extLst>
                    <a:ext uri="{FF2B5EF4-FFF2-40B4-BE49-F238E27FC236}">
                      <a16:creationId xmlns:a16="http://schemas.microsoft.com/office/drawing/2014/main" id="{08371584-0C57-4457-818D-8DAFC1140658}"/>
                    </a:ext>
                  </a:extLst>
                </p:cNvPr>
                <p:cNvPicPr/>
                <p:nvPr/>
              </p:nvPicPr>
              <p:blipFill>
                <a:blip r:embed="rId162"/>
                <a:stretch>
                  <a:fillRect/>
                </a:stretch>
              </p:blipFill>
              <p:spPr>
                <a:xfrm>
                  <a:off x="2443719" y="2383083"/>
                  <a:ext cx="211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064D4BCF-3BA4-475F-B9BA-E042F71FAF8F}"/>
                    </a:ext>
                  </a:extLst>
                </p14:cNvPr>
                <p14:cNvContentPartPr/>
                <p14:nvPr/>
              </p14:nvContentPartPr>
              <p14:xfrm>
                <a:off x="844239" y="1770003"/>
                <a:ext cx="2463120" cy="1079280"/>
              </p14:xfrm>
            </p:contentPart>
          </mc:Choice>
          <mc:Fallback xmlns="">
            <p:pic>
              <p:nvPicPr>
                <p:cNvPr id="93" name="Freihand 92">
                  <a:extLst>
                    <a:ext uri="{FF2B5EF4-FFF2-40B4-BE49-F238E27FC236}">
                      <a16:creationId xmlns:a16="http://schemas.microsoft.com/office/drawing/2014/main" id="{064D4BCF-3BA4-475F-B9BA-E042F71FAF8F}"/>
                    </a:ext>
                  </a:extLst>
                </p:cNvPr>
                <p:cNvPicPr/>
                <p:nvPr/>
              </p:nvPicPr>
              <p:blipFill>
                <a:blip r:embed="rId164"/>
                <a:stretch>
                  <a:fillRect/>
                </a:stretch>
              </p:blipFill>
              <p:spPr>
                <a:xfrm>
                  <a:off x="839919" y="1765683"/>
                  <a:ext cx="2471760" cy="1087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Freihand 102">
                  <a:extLst>
                    <a:ext uri="{FF2B5EF4-FFF2-40B4-BE49-F238E27FC236}">
                      <a16:creationId xmlns:a16="http://schemas.microsoft.com/office/drawing/2014/main" id="{17502653-6FBB-475B-ACD4-AB39CA0771F2}"/>
                    </a:ext>
                  </a:extLst>
                </p14:cNvPr>
                <p14:cNvContentPartPr/>
                <p14:nvPr/>
              </p14:nvContentPartPr>
              <p14:xfrm>
                <a:off x="851439" y="1620963"/>
                <a:ext cx="2648880" cy="1290240"/>
              </p14:xfrm>
            </p:contentPart>
          </mc:Choice>
          <mc:Fallback xmlns="">
            <p:pic>
              <p:nvPicPr>
                <p:cNvPr id="103" name="Freihand 102">
                  <a:extLst>
                    <a:ext uri="{FF2B5EF4-FFF2-40B4-BE49-F238E27FC236}">
                      <a16:creationId xmlns:a16="http://schemas.microsoft.com/office/drawing/2014/main" id="{17502653-6FBB-475B-ACD4-AB39CA0771F2}"/>
                    </a:ext>
                  </a:extLst>
                </p:cNvPr>
                <p:cNvPicPr/>
                <p:nvPr/>
              </p:nvPicPr>
              <p:blipFill>
                <a:blip r:embed="rId166"/>
                <a:stretch>
                  <a:fillRect/>
                </a:stretch>
              </p:blipFill>
              <p:spPr>
                <a:xfrm>
                  <a:off x="847119" y="1616643"/>
                  <a:ext cx="2657520" cy="129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21" name="Freihand 20">
                <a:extLst>
                  <a:ext uri="{FF2B5EF4-FFF2-40B4-BE49-F238E27FC236}">
                    <a16:creationId xmlns:a16="http://schemas.microsoft.com/office/drawing/2014/main" id="{286815F9-EA87-407B-A31A-EDB5290C17B8}"/>
                  </a:ext>
                </a:extLst>
              </p14:cNvPr>
              <p14:cNvContentPartPr/>
              <p14:nvPr/>
            </p14:nvContentPartPr>
            <p14:xfrm>
              <a:off x="8011522" y="410432"/>
              <a:ext cx="2600280" cy="1811160"/>
            </p14:xfrm>
          </p:contentPart>
        </mc:Choice>
        <mc:Fallback xmlns="">
          <p:pic>
            <p:nvPicPr>
              <p:cNvPr id="21" name="Freihand 20">
                <a:extLst>
                  <a:ext uri="{FF2B5EF4-FFF2-40B4-BE49-F238E27FC236}">
                    <a16:creationId xmlns:a16="http://schemas.microsoft.com/office/drawing/2014/main" id="{286815F9-EA87-407B-A31A-EDB5290C17B8}"/>
                  </a:ext>
                </a:extLst>
              </p:cNvPr>
              <p:cNvPicPr/>
              <p:nvPr/>
            </p:nvPicPr>
            <p:blipFill>
              <a:blip r:embed="rId168"/>
              <a:stretch>
                <a:fillRect/>
              </a:stretch>
            </p:blipFill>
            <p:spPr>
              <a:xfrm>
                <a:off x="8007202" y="406112"/>
                <a:ext cx="2608920" cy="181980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77"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6" name="Grafik 5">
            <a:extLst>
              <a:ext uri="{FF2B5EF4-FFF2-40B4-BE49-F238E27FC236}">
                <a16:creationId xmlns:a16="http://schemas.microsoft.com/office/drawing/2014/main" id="{D56C9030-B5DF-9EE7-4805-3DC642677189}"/>
              </a:ext>
            </a:extLst>
          </p:cNvPr>
          <p:cNvPicPr>
            <a:picLocks noChangeAspect="1"/>
          </p:cNvPicPr>
          <p:nvPr/>
        </p:nvPicPr>
        <p:blipFill>
          <a:blip r:embed="rId4"/>
          <a:stretch>
            <a:fillRect/>
          </a:stretch>
        </p:blipFill>
        <p:spPr>
          <a:xfrm>
            <a:off x="6472477" y="924133"/>
            <a:ext cx="5219917" cy="3137504"/>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DED2F6B-A744-BAE7-1C4C-4811E8AED588}"/>
              </a:ext>
            </a:extLst>
          </p:cNvPr>
          <p:cNvPicPr>
            <a:picLocks noChangeAspect="1"/>
          </p:cNvPicPr>
          <p:nvPr/>
        </p:nvPicPr>
        <p:blipFill>
          <a:blip r:embed="rId3"/>
          <a:stretch>
            <a:fillRect/>
          </a:stretch>
        </p:blipFill>
        <p:spPr>
          <a:xfrm>
            <a:off x="826588" y="754012"/>
            <a:ext cx="7466492" cy="4487839"/>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706274-0A30-47BF-9C58-6E191EFAA068}"/>
                  </a:ext>
                </a:extLst>
              </p14:cNvPr>
              <p14:cNvContentPartPr/>
              <p14:nvPr/>
            </p14:nvContentPartPr>
            <p14:xfrm>
              <a:off x="491842" y="1362632"/>
              <a:ext cx="1523160" cy="66960"/>
            </p14:xfrm>
          </p:contentPart>
        </mc:Choice>
        <mc:Fallback xmlns="">
          <p:pic>
            <p:nvPicPr>
              <p:cNvPr id="2" name="Freihand 1">
                <a:extLst>
                  <a:ext uri="{FF2B5EF4-FFF2-40B4-BE49-F238E27FC236}">
                    <a16:creationId xmlns:a16="http://schemas.microsoft.com/office/drawing/2014/main" id="{C8706274-0A30-47BF-9C58-6E191EFAA068}"/>
                  </a:ext>
                </a:extLst>
              </p:cNvPr>
              <p:cNvPicPr/>
              <p:nvPr/>
            </p:nvPicPr>
            <p:blipFill>
              <a:blip r:embed="rId4"/>
              <a:stretch>
                <a:fillRect/>
              </a:stretch>
            </p:blipFill>
            <p:spPr>
              <a:xfrm>
                <a:off x="487522" y="1358312"/>
                <a:ext cx="1531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1D3A924-EF1F-4445-BCE6-7AE007E6A704}"/>
                  </a:ext>
                </a:extLst>
              </p14:cNvPr>
              <p14:cNvContentPartPr/>
              <p14:nvPr/>
            </p14:nvContentPartPr>
            <p14:xfrm>
              <a:off x="1811242" y="1992272"/>
              <a:ext cx="1329480" cy="117000"/>
            </p14:xfrm>
          </p:contentPart>
        </mc:Choice>
        <mc:Fallback xmlns="">
          <p:pic>
            <p:nvPicPr>
              <p:cNvPr id="3" name="Freihand 2">
                <a:extLst>
                  <a:ext uri="{FF2B5EF4-FFF2-40B4-BE49-F238E27FC236}">
                    <a16:creationId xmlns:a16="http://schemas.microsoft.com/office/drawing/2014/main" id="{01D3A924-EF1F-4445-BCE6-7AE007E6A704}"/>
                  </a:ext>
                </a:extLst>
              </p:cNvPr>
              <p:cNvPicPr/>
              <p:nvPr/>
            </p:nvPicPr>
            <p:blipFill>
              <a:blip r:embed="rId6"/>
              <a:stretch>
                <a:fillRect/>
              </a:stretch>
            </p:blipFill>
            <p:spPr>
              <a:xfrm>
                <a:off x="1806922" y="1987952"/>
                <a:ext cx="1338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3A06A4AB-28D0-4620-A308-D66DBE9F222A}"/>
                  </a:ext>
                </a:extLst>
              </p14:cNvPr>
              <p14:cNvContentPartPr/>
              <p14:nvPr/>
            </p14:nvContentPartPr>
            <p14:xfrm>
              <a:off x="7685362" y="2362712"/>
              <a:ext cx="817200" cy="38880"/>
            </p14:xfrm>
          </p:contentPart>
        </mc:Choice>
        <mc:Fallback xmlns="">
          <p:pic>
            <p:nvPicPr>
              <p:cNvPr id="8" name="Freihand 7">
                <a:extLst>
                  <a:ext uri="{FF2B5EF4-FFF2-40B4-BE49-F238E27FC236}">
                    <a16:creationId xmlns:a16="http://schemas.microsoft.com/office/drawing/2014/main" id="{3A06A4AB-28D0-4620-A308-D66DBE9F222A}"/>
                  </a:ext>
                </a:extLst>
              </p:cNvPr>
              <p:cNvPicPr/>
              <p:nvPr/>
            </p:nvPicPr>
            <p:blipFill>
              <a:blip r:embed="rId8"/>
              <a:stretch>
                <a:fillRect/>
              </a:stretch>
            </p:blipFill>
            <p:spPr>
              <a:xfrm>
                <a:off x="7681042" y="2358392"/>
                <a:ext cx="825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8488AB80-565E-4541-91EF-CB6E0BB1737F}"/>
                  </a:ext>
                </a:extLst>
              </p14:cNvPr>
              <p14:cNvContentPartPr/>
              <p14:nvPr/>
            </p14:nvContentPartPr>
            <p14:xfrm>
              <a:off x="1164682" y="2620112"/>
              <a:ext cx="1742760" cy="153720"/>
            </p14:xfrm>
          </p:contentPart>
        </mc:Choice>
        <mc:Fallback xmlns="">
          <p:pic>
            <p:nvPicPr>
              <p:cNvPr id="9" name="Freihand 8">
                <a:extLst>
                  <a:ext uri="{FF2B5EF4-FFF2-40B4-BE49-F238E27FC236}">
                    <a16:creationId xmlns:a16="http://schemas.microsoft.com/office/drawing/2014/main" id="{8488AB80-565E-4541-91EF-CB6E0BB1737F}"/>
                  </a:ext>
                </a:extLst>
              </p:cNvPr>
              <p:cNvPicPr/>
              <p:nvPr/>
            </p:nvPicPr>
            <p:blipFill>
              <a:blip r:embed="rId10"/>
              <a:stretch>
                <a:fillRect/>
              </a:stretch>
            </p:blipFill>
            <p:spPr>
              <a:xfrm>
                <a:off x="1160362" y="2615792"/>
                <a:ext cx="1751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EE1B078-2ECC-497C-95BE-74D92F398B84}"/>
                  </a:ext>
                </a:extLst>
              </p14:cNvPr>
              <p14:cNvContentPartPr/>
              <p14:nvPr/>
            </p14:nvContentPartPr>
            <p14:xfrm>
              <a:off x="558082" y="2995232"/>
              <a:ext cx="3316320" cy="153720"/>
            </p14:xfrm>
          </p:contentPart>
        </mc:Choice>
        <mc:Fallback xmlns="">
          <p:pic>
            <p:nvPicPr>
              <p:cNvPr id="10" name="Freihand 9">
                <a:extLst>
                  <a:ext uri="{FF2B5EF4-FFF2-40B4-BE49-F238E27FC236}">
                    <a16:creationId xmlns:a16="http://schemas.microsoft.com/office/drawing/2014/main" id="{3EE1B078-2ECC-497C-95BE-74D92F398B84}"/>
                  </a:ext>
                </a:extLst>
              </p:cNvPr>
              <p:cNvPicPr/>
              <p:nvPr/>
            </p:nvPicPr>
            <p:blipFill>
              <a:blip r:embed="rId12"/>
              <a:stretch>
                <a:fillRect/>
              </a:stretch>
            </p:blipFill>
            <p:spPr>
              <a:xfrm>
                <a:off x="553762" y="2990912"/>
                <a:ext cx="3324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AB629F24-AE3E-42DC-860D-9FB4F8DB77B5}"/>
                  </a:ext>
                </a:extLst>
              </p14:cNvPr>
              <p14:cNvContentPartPr/>
              <p14:nvPr/>
            </p14:nvContentPartPr>
            <p14:xfrm>
              <a:off x="6391522" y="3168032"/>
              <a:ext cx="1478160" cy="22320"/>
            </p14:xfrm>
          </p:contentPart>
        </mc:Choice>
        <mc:Fallback xmlns="">
          <p:pic>
            <p:nvPicPr>
              <p:cNvPr id="11" name="Freihand 10">
                <a:extLst>
                  <a:ext uri="{FF2B5EF4-FFF2-40B4-BE49-F238E27FC236}">
                    <a16:creationId xmlns:a16="http://schemas.microsoft.com/office/drawing/2014/main" id="{AB629F24-AE3E-42DC-860D-9FB4F8DB77B5}"/>
                  </a:ext>
                </a:extLst>
              </p:cNvPr>
              <p:cNvPicPr/>
              <p:nvPr/>
            </p:nvPicPr>
            <p:blipFill>
              <a:blip r:embed="rId14"/>
              <a:stretch>
                <a:fillRect/>
              </a:stretch>
            </p:blipFill>
            <p:spPr>
              <a:xfrm>
                <a:off x="6387202" y="3163712"/>
                <a:ext cx="1486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98E65BE-19F6-42ED-AA99-41A8BC6C8695}"/>
                  </a:ext>
                </a:extLst>
              </p14:cNvPr>
              <p14:cNvContentPartPr/>
              <p14:nvPr/>
            </p14:nvContentPartPr>
            <p14:xfrm>
              <a:off x="521362" y="3362432"/>
              <a:ext cx="3109320" cy="121320"/>
            </p14:xfrm>
          </p:contentPart>
        </mc:Choice>
        <mc:Fallback xmlns="">
          <p:pic>
            <p:nvPicPr>
              <p:cNvPr id="12" name="Freihand 11">
                <a:extLst>
                  <a:ext uri="{FF2B5EF4-FFF2-40B4-BE49-F238E27FC236}">
                    <a16:creationId xmlns:a16="http://schemas.microsoft.com/office/drawing/2014/main" id="{798E65BE-19F6-42ED-AA99-41A8BC6C8695}"/>
                  </a:ext>
                </a:extLst>
              </p:cNvPr>
              <p:cNvPicPr/>
              <p:nvPr/>
            </p:nvPicPr>
            <p:blipFill>
              <a:blip r:embed="rId16"/>
              <a:stretch>
                <a:fillRect/>
              </a:stretch>
            </p:blipFill>
            <p:spPr>
              <a:xfrm>
                <a:off x="517042" y="3358112"/>
                <a:ext cx="3117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90674AB8-75BB-43C3-9E24-926D785812A3}"/>
                  </a:ext>
                </a:extLst>
              </p14:cNvPr>
              <p14:cNvContentPartPr/>
              <p14:nvPr/>
            </p14:nvContentPartPr>
            <p14:xfrm>
              <a:off x="724402" y="2345072"/>
              <a:ext cx="1128240" cy="39600"/>
            </p14:xfrm>
          </p:contentPart>
        </mc:Choice>
        <mc:Fallback xmlns="">
          <p:pic>
            <p:nvPicPr>
              <p:cNvPr id="28" name="Freihand 27">
                <a:extLst>
                  <a:ext uri="{FF2B5EF4-FFF2-40B4-BE49-F238E27FC236}">
                    <a16:creationId xmlns:a16="http://schemas.microsoft.com/office/drawing/2014/main" id="{90674AB8-75BB-43C3-9E24-926D785812A3}"/>
                  </a:ext>
                </a:extLst>
              </p:cNvPr>
              <p:cNvPicPr/>
              <p:nvPr/>
            </p:nvPicPr>
            <p:blipFill>
              <a:blip r:embed="rId18"/>
              <a:stretch>
                <a:fillRect/>
              </a:stretch>
            </p:blipFill>
            <p:spPr>
              <a:xfrm>
                <a:off x="720082" y="2340752"/>
                <a:ext cx="1136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3D4BCBA1-82A1-4D21-8934-4A90ADFC04FE}"/>
                  </a:ext>
                </a:extLst>
              </p14:cNvPr>
              <p14:cNvContentPartPr/>
              <p14:nvPr/>
            </p14:nvContentPartPr>
            <p14:xfrm>
              <a:off x="808642" y="3007112"/>
              <a:ext cx="1344240" cy="87120"/>
            </p14:xfrm>
          </p:contentPart>
        </mc:Choice>
        <mc:Fallback xmlns="">
          <p:pic>
            <p:nvPicPr>
              <p:cNvPr id="29" name="Freihand 28">
                <a:extLst>
                  <a:ext uri="{FF2B5EF4-FFF2-40B4-BE49-F238E27FC236}">
                    <a16:creationId xmlns:a16="http://schemas.microsoft.com/office/drawing/2014/main" id="{3D4BCBA1-82A1-4D21-8934-4A90ADFC04FE}"/>
                  </a:ext>
                </a:extLst>
              </p:cNvPr>
              <p:cNvPicPr/>
              <p:nvPr/>
            </p:nvPicPr>
            <p:blipFill>
              <a:blip r:embed="rId20"/>
              <a:stretch>
                <a:fillRect/>
              </a:stretch>
            </p:blipFill>
            <p:spPr>
              <a:xfrm>
                <a:off x="804322" y="3002792"/>
                <a:ext cx="1352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9C7D4368-DA17-4F67-8DE6-2FC1874BB72C}"/>
                  </a:ext>
                </a:extLst>
              </p14:cNvPr>
              <p14:cNvContentPartPr/>
              <p14:nvPr/>
            </p14:nvContentPartPr>
            <p14:xfrm>
              <a:off x="346762" y="4060112"/>
              <a:ext cx="1024200" cy="64080"/>
            </p14:xfrm>
          </p:contentPart>
        </mc:Choice>
        <mc:Fallback xmlns="">
          <p:pic>
            <p:nvPicPr>
              <p:cNvPr id="30" name="Freihand 29">
                <a:extLst>
                  <a:ext uri="{FF2B5EF4-FFF2-40B4-BE49-F238E27FC236}">
                    <a16:creationId xmlns:a16="http://schemas.microsoft.com/office/drawing/2014/main" id="{9C7D4368-DA17-4F67-8DE6-2FC1874BB72C}"/>
                  </a:ext>
                </a:extLst>
              </p:cNvPr>
              <p:cNvPicPr/>
              <p:nvPr/>
            </p:nvPicPr>
            <p:blipFill>
              <a:blip r:embed="rId22"/>
              <a:stretch>
                <a:fillRect/>
              </a:stretch>
            </p:blipFill>
            <p:spPr>
              <a:xfrm>
                <a:off x="342442" y="4055792"/>
                <a:ext cx="1032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F62A4728-56DE-45BD-B8AC-D5AE7A8E4994}"/>
                  </a:ext>
                </a:extLst>
              </p14:cNvPr>
              <p14:cNvContentPartPr/>
              <p14:nvPr/>
            </p14:nvContentPartPr>
            <p14:xfrm>
              <a:off x="850042" y="4321472"/>
              <a:ext cx="3335400" cy="93960"/>
            </p14:xfrm>
          </p:contentPart>
        </mc:Choice>
        <mc:Fallback xmlns="">
          <p:pic>
            <p:nvPicPr>
              <p:cNvPr id="31" name="Freihand 30">
                <a:extLst>
                  <a:ext uri="{FF2B5EF4-FFF2-40B4-BE49-F238E27FC236}">
                    <a16:creationId xmlns:a16="http://schemas.microsoft.com/office/drawing/2014/main" id="{F62A4728-56DE-45BD-B8AC-D5AE7A8E4994}"/>
                  </a:ext>
                </a:extLst>
              </p:cNvPr>
              <p:cNvPicPr/>
              <p:nvPr/>
            </p:nvPicPr>
            <p:blipFill>
              <a:blip r:embed="rId24"/>
              <a:stretch>
                <a:fillRect/>
              </a:stretch>
            </p:blipFill>
            <p:spPr>
              <a:xfrm>
                <a:off x="845722" y="4317152"/>
                <a:ext cx="3344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a:extLst>
                  <a:ext uri="{FF2B5EF4-FFF2-40B4-BE49-F238E27FC236}">
                    <a16:creationId xmlns:a16="http://schemas.microsoft.com/office/drawing/2014/main" id="{5A85C596-E477-4604-A26E-97873AAA62E2}"/>
                  </a:ext>
                </a:extLst>
              </p14:cNvPr>
              <p14:cNvContentPartPr/>
              <p14:nvPr/>
            </p14:nvContentPartPr>
            <p14:xfrm>
              <a:off x="4072042" y="3675272"/>
              <a:ext cx="539640" cy="320760"/>
            </p14:xfrm>
          </p:contentPart>
        </mc:Choice>
        <mc:Fallback xmlns="">
          <p:pic>
            <p:nvPicPr>
              <p:cNvPr id="32" name="Freihand 31">
                <a:extLst>
                  <a:ext uri="{FF2B5EF4-FFF2-40B4-BE49-F238E27FC236}">
                    <a16:creationId xmlns:a16="http://schemas.microsoft.com/office/drawing/2014/main" id="{5A85C596-E477-4604-A26E-97873AAA62E2}"/>
                  </a:ext>
                </a:extLst>
              </p:cNvPr>
              <p:cNvPicPr/>
              <p:nvPr/>
            </p:nvPicPr>
            <p:blipFill>
              <a:blip r:embed="rId26"/>
              <a:stretch>
                <a:fillRect/>
              </a:stretch>
            </p:blipFill>
            <p:spPr>
              <a:xfrm>
                <a:off x="4067722" y="3670952"/>
                <a:ext cx="5482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8CEA4219-287B-4388-87B3-53613200462E}"/>
                  </a:ext>
                </a:extLst>
              </p14:cNvPr>
              <p14:cNvContentPartPr/>
              <p14:nvPr/>
            </p14:nvContentPartPr>
            <p14:xfrm>
              <a:off x="3984562" y="3786512"/>
              <a:ext cx="331920" cy="258480"/>
            </p14:xfrm>
          </p:contentPart>
        </mc:Choice>
        <mc:Fallback xmlns="">
          <p:pic>
            <p:nvPicPr>
              <p:cNvPr id="33" name="Freihand 32">
                <a:extLst>
                  <a:ext uri="{FF2B5EF4-FFF2-40B4-BE49-F238E27FC236}">
                    <a16:creationId xmlns:a16="http://schemas.microsoft.com/office/drawing/2014/main" id="{8CEA4219-287B-4388-87B3-53613200462E}"/>
                  </a:ext>
                </a:extLst>
              </p:cNvPr>
              <p:cNvPicPr/>
              <p:nvPr/>
            </p:nvPicPr>
            <p:blipFill>
              <a:blip r:embed="rId28"/>
              <a:stretch>
                <a:fillRect/>
              </a:stretch>
            </p:blipFill>
            <p:spPr>
              <a:xfrm>
                <a:off x="3980242" y="3782192"/>
                <a:ext cx="340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54E9DA4D-9A6C-4AE2-B284-70894563B4D0}"/>
                  </a:ext>
                </a:extLst>
              </p14:cNvPr>
              <p14:cNvContentPartPr/>
              <p14:nvPr/>
            </p14:nvContentPartPr>
            <p14:xfrm>
              <a:off x="4792042" y="3457472"/>
              <a:ext cx="139680" cy="156600"/>
            </p14:xfrm>
          </p:contentPart>
        </mc:Choice>
        <mc:Fallback xmlns="">
          <p:pic>
            <p:nvPicPr>
              <p:cNvPr id="35" name="Freihand 34">
                <a:extLst>
                  <a:ext uri="{FF2B5EF4-FFF2-40B4-BE49-F238E27FC236}">
                    <a16:creationId xmlns:a16="http://schemas.microsoft.com/office/drawing/2014/main" id="{54E9DA4D-9A6C-4AE2-B284-70894563B4D0}"/>
                  </a:ext>
                </a:extLst>
              </p:cNvPr>
              <p:cNvPicPr/>
              <p:nvPr/>
            </p:nvPicPr>
            <p:blipFill>
              <a:blip r:embed="rId30"/>
              <a:stretch>
                <a:fillRect/>
              </a:stretch>
            </p:blipFill>
            <p:spPr>
              <a:xfrm>
                <a:off x="4787722" y="3453152"/>
                <a:ext cx="148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5E044A43-16F6-4DAC-9C78-1CB0B8508A48}"/>
                  </a:ext>
                </a:extLst>
              </p14:cNvPr>
              <p14:cNvContentPartPr/>
              <p14:nvPr/>
            </p14:nvContentPartPr>
            <p14:xfrm>
              <a:off x="4970962" y="3360272"/>
              <a:ext cx="214920" cy="306000"/>
            </p14:xfrm>
          </p:contentPart>
        </mc:Choice>
        <mc:Fallback xmlns="">
          <p:pic>
            <p:nvPicPr>
              <p:cNvPr id="36" name="Freihand 35">
                <a:extLst>
                  <a:ext uri="{FF2B5EF4-FFF2-40B4-BE49-F238E27FC236}">
                    <a16:creationId xmlns:a16="http://schemas.microsoft.com/office/drawing/2014/main" id="{5E044A43-16F6-4DAC-9C78-1CB0B8508A48}"/>
                  </a:ext>
                </a:extLst>
              </p:cNvPr>
              <p:cNvPicPr/>
              <p:nvPr/>
            </p:nvPicPr>
            <p:blipFill>
              <a:blip r:embed="rId32"/>
              <a:stretch>
                <a:fillRect/>
              </a:stretch>
            </p:blipFill>
            <p:spPr>
              <a:xfrm>
                <a:off x="4966642" y="3355952"/>
                <a:ext cx="2235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1F8A1A68-3450-4702-9586-16968E99EA67}"/>
                  </a:ext>
                </a:extLst>
              </p14:cNvPr>
              <p14:cNvContentPartPr/>
              <p14:nvPr/>
            </p14:nvContentPartPr>
            <p14:xfrm>
              <a:off x="5206402" y="3423272"/>
              <a:ext cx="20880" cy="48960"/>
            </p14:xfrm>
          </p:contentPart>
        </mc:Choice>
        <mc:Fallback xmlns="">
          <p:pic>
            <p:nvPicPr>
              <p:cNvPr id="37" name="Freihand 36">
                <a:extLst>
                  <a:ext uri="{FF2B5EF4-FFF2-40B4-BE49-F238E27FC236}">
                    <a16:creationId xmlns:a16="http://schemas.microsoft.com/office/drawing/2014/main" id="{1F8A1A68-3450-4702-9586-16968E99EA67}"/>
                  </a:ext>
                </a:extLst>
              </p:cNvPr>
              <p:cNvPicPr/>
              <p:nvPr/>
            </p:nvPicPr>
            <p:blipFill>
              <a:blip r:embed="rId34"/>
              <a:stretch>
                <a:fillRect/>
              </a:stretch>
            </p:blipFill>
            <p:spPr>
              <a:xfrm>
                <a:off x="5202082" y="3418952"/>
                <a:ext cx="29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F6C56ECF-0FED-4A55-BFCD-9F557E13A75D}"/>
                  </a:ext>
                </a:extLst>
              </p14:cNvPr>
              <p14:cNvContentPartPr/>
              <p14:nvPr/>
            </p14:nvContentPartPr>
            <p14:xfrm>
              <a:off x="5357602" y="3245432"/>
              <a:ext cx="349200" cy="193320"/>
            </p14:xfrm>
          </p:contentPart>
        </mc:Choice>
        <mc:Fallback xmlns="">
          <p:pic>
            <p:nvPicPr>
              <p:cNvPr id="38" name="Freihand 37">
                <a:extLst>
                  <a:ext uri="{FF2B5EF4-FFF2-40B4-BE49-F238E27FC236}">
                    <a16:creationId xmlns:a16="http://schemas.microsoft.com/office/drawing/2014/main" id="{F6C56ECF-0FED-4A55-BFCD-9F557E13A75D}"/>
                  </a:ext>
                </a:extLst>
              </p:cNvPr>
              <p:cNvPicPr/>
              <p:nvPr/>
            </p:nvPicPr>
            <p:blipFill>
              <a:blip r:embed="rId36"/>
              <a:stretch>
                <a:fillRect/>
              </a:stretch>
            </p:blipFill>
            <p:spPr>
              <a:xfrm>
                <a:off x="5353282" y="3241112"/>
                <a:ext cx="3578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9CE49205-C644-41B8-833F-88D87C2E844D}"/>
                  </a:ext>
                </a:extLst>
              </p14:cNvPr>
              <p14:cNvContentPartPr/>
              <p14:nvPr/>
            </p14:nvContentPartPr>
            <p14:xfrm>
              <a:off x="5557402" y="3239672"/>
              <a:ext cx="360" cy="360"/>
            </p14:xfrm>
          </p:contentPart>
        </mc:Choice>
        <mc:Fallback xmlns="">
          <p:pic>
            <p:nvPicPr>
              <p:cNvPr id="39" name="Freihand 38">
                <a:extLst>
                  <a:ext uri="{FF2B5EF4-FFF2-40B4-BE49-F238E27FC236}">
                    <a16:creationId xmlns:a16="http://schemas.microsoft.com/office/drawing/2014/main" id="{9CE49205-C644-41B8-833F-88D87C2E844D}"/>
                  </a:ext>
                </a:extLst>
              </p:cNvPr>
              <p:cNvPicPr/>
              <p:nvPr/>
            </p:nvPicPr>
            <p:blipFill>
              <a:blip r:embed="rId38"/>
              <a:stretch>
                <a:fillRect/>
              </a:stretch>
            </p:blipFill>
            <p:spPr>
              <a:xfrm>
                <a:off x="5553082" y="3235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FD768DD4-BF12-480D-864A-00B5611D412C}"/>
                  </a:ext>
                </a:extLst>
              </p14:cNvPr>
              <p14:cNvContentPartPr/>
              <p14:nvPr/>
            </p14:nvContentPartPr>
            <p14:xfrm>
              <a:off x="5842522" y="3209432"/>
              <a:ext cx="133200" cy="143280"/>
            </p14:xfrm>
          </p:contentPart>
        </mc:Choice>
        <mc:Fallback xmlns="">
          <p:pic>
            <p:nvPicPr>
              <p:cNvPr id="40" name="Freihand 39">
                <a:extLst>
                  <a:ext uri="{FF2B5EF4-FFF2-40B4-BE49-F238E27FC236}">
                    <a16:creationId xmlns:a16="http://schemas.microsoft.com/office/drawing/2014/main" id="{FD768DD4-BF12-480D-864A-00B5611D412C}"/>
                  </a:ext>
                </a:extLst>
              </p:cNvPr>
              <p:cNvPicPr/>
              <p:nvPr/>
            </p:nvPicPr>
            <p:blipFill>
              <a:blip r:embed="rId40"/>
              <a:stretch>
                <a:fillRect/>
              </a:stretch>
            </p:blipFill>
            <p:spPr>
              <a:xfrm>
                <a:off x="5838202" y="3205112"/>
                <a:ext cx="141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CBCB222B-0ABC-4E2B-A632-9AE250875D9F}"/>
                  </a:ext>
                </a:extLst>
              </p14:cNvPr>
              <p14:cNvContentPartPr/>
              <p14:nvPr/>
            </p14:nvContentPartPr>
            <p14:xfrm>
              <a:off x="5921722" y="3327152"/>
              <a:ext cx="78840" cy="28800"/>
            </p14:xfrm>
          </p:contentPart>
        </mc:Choice>
        <mc:Fallback xmlns="">
          <p:pic>
            <p:nvPicPr>
              <p:cNvPr id="41" name="Freihand 40">
                <a:extLst>
                  <a:ext uri="{FF2B5EF4-FFF2-40B4-BE49-F238E27FC236}">
                    <a16:creationId xmlns:a16="http://schemas.microsoft.com/office/drawing/2014/main" id="{CBCB222B-0ABC-4E2B-A632-9AE250875D9F}"/>
                  </a:ext>
                </a:extLst>
              </p:cNvPr>
              <p:cNvPicPr/>
              <p:nvPr/>
            </p:nvPicPr>
            <p:blipFill>
              <a:blip r:embed="rId42"/>
              <a:stretch>
                <a:fillRect/>
              </a:stretch>
            </p:blipFill>
            <p:spPr>
              <a:xfrm>
                <a:off x="5917402" y="3322832"/>
                <a:ext cx="87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5E551092-FB3B-4528-83C4-B5F3BC4CA4B9}"/>
                  </a:ext>
                </a:extLst>
              </p14:cNvPr>
              <p14:cNvContentPartPr/>
              <p14:nvPr/>
            </p14:nvContentPartPr>
            <p14:xfrm>
              <a:off x="6001282" y="3166952"/>
              <a:ext cx="181080" cy="181440"/>
            </p14:xfrm>
          </p:contentPart>
        </mc:Choice>
        <mc:Fallback xmlns="">
          <p:pic>
            <p:nvPicPr>
              <p:cNvPr id="42" name="Freihand 41">
                <a:extLst>
                  <a:ext uri="{FF2B5EF4-FFF2-40B4-BE49-F238E27FC236}">
                    <a16:creationId xmlns:a16="http://schemas.microsoft.com/office/drawing/2014/main" id="{5E551092-FB3B-4528-83C4-B5F3BC4CA4B9}"/>
                  </a:ext>
                </a:extLst>
              </p:cNvPr>
              <p:cNvPicPr/>
              <p:nvPr/>
            </p:nvPicPr>
            <p:blipFill>
              <a:blip r:embed="rId44"/>
              <a:stretch>
                <a:fillRect/>
              </a:stretch>
            </p:blipFill>
            <p:spPr>
              <a:xfrm>
                <a:off x="5996962" y="3162632"/>
                <a:ext cx="189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F0587D23-98CE-4B9A-9671-E4B7DCAB4004}"/>
                  </a:ext>
                </a:extLst>
              </p14:cNvPr>
              <p14:cNvContentPartPr/>
              <p14:nvPr/>
            </p14:nvContentPartPr>
            <p14:xfrm>
              <a:off x="6180202" y="3156512"/>
              <a:ext cx="119160" cy="165960"/>
            </p14:xfrm>
          </p:contentPart>
        </mc:Choice>
        <mc:Fallback xmlns="">
          <p:pic>
            <p:nvPicPr>
              <p:cNvPr id="43" name="Freihand 42">
                <a:extLst>
                  <a:ext uri="{FF2B5EF4-FFF2-40B4-BE49-F238E27FC236}">
                    <a16:creationId xmlns:a16="http://schemas.microsoft.com/office/drawing/2014/main" id="{F0587D23-98CE-4B9A-9671-E4B7DCAB4004}"/>
                  </a:ext>
                </a:extLst>
              </p:cNvPr>
              <p:cNvPicPr/>
              <p:nvPr/>
            </p:nvPicPr>
            <p:blipFill>
              <a:blip r:embed="rId46"/>
              <a:stretch>
                <a:fillRect/>
              </a:stretch>
            </p:blipFill>
            <p:spPr>
              <a:xfrm>
                <a:off x="6175882" y="3152192"/>
                <a:ext cx="127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6A43CAC6-339B-4DDE-913D-BFC7F5B2A75C}"/>
                  </a:ext>
                </a:extLst>
              </p14:cNvPr>
              <p14:cNvContentPartPr/>
              <p14:nvPr/>
            </p14:nvContentPartPr>
            <p14:xfrm>
              <a:off x="6246442" y="3293312"/>
              <a:ext cx="49680" cy="38520"/>
            </p14:xfrm>
          </p:contentPart>
        </mc:Choice>
        <mc:Fallback xmlns="">
          <p:pic>
            <p:nvPicPr>
              <p:cNvPr id="44" name="Freihand 43">
                <a:extLst>
                  <a:ext uri="{FF2B5EF4-FFF2-40B4-BE49-F238E27FC236}">
                    <a16:creationId xmlns:a16="http://schemas.microsoft.com/office/drawing/2014/main" id="{6A43CAC6-339B-4DDE-913D-BFC7F5B2A75C}"/>
                  </a:ext>
                </a:extLst>
              </p:cNvPr>
              <p:cNvPicPr/>
              <p:nvPr/>
            </p:nvPicPr>
            <p:blipFill>
              <a:blip r:embed="rId48"/>
              <a:stretch>
                <a:fillRect/>
              </a:stretch>
            </p:blipFill>
            <p:spPr>
              <a:xfrm>
                <a:off x="6242122" y="3288992"/>
                <a:ext cx="58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FE8AEAB7-EDE9-4788-AA1F-B9683CC68F01}"/>
                  </a:ext>
                </a:extLst>
              </p14:cNvPr>
              <p14:cNvContentPartPr/>
              <p14:nvPr/>
            </p14:nvContentPartPr>
            <p14:xfrm>
              <a:off x="6324202" y="3254432"/>
              <a:ext cx="92160" cy="54000"/>
            </p14:xfrm>
          </p:contentPart>
        </mc:Choice>
        <mc:Fallback xmlns="">
          <p:pic>
            <p:nvPicPr>
              <p:cNvPr id="45" name="Freihand 44">
                <a:extLst>
                  <a:ext uri="{FF2B5EF4-FFF2-40B4-BE49-F238E27FC236}">
                    <a16:creationId xmlns:a16="http://schemas.microsoft.com/office/drawing/2014/main" id="{FE8AEAB7-EDE9-4788-AA1F-B9683CC68F01}"/>
                  </a:ext>
                </a:extLst>
              </p:cNvPr>
              <p:cNvPicPr/>
              <p:nvPr/>
            </p:nvPicPr>
            <p:blipFill>
              <a:blip r:embed="rId50"/>
              <a:stretch>
                <a:fillRect/>
              </a:stretch>
            </p:blipFill>
            <p:spPr>
              <a:xfrm>
                <a:off x="6319882" y="3250112"/>
                <a:ext cx="100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9FBF72FC-E8FA-42BD-ABBB-02F991A2A7F5}"/>
                  </a:ext>
                </a:extLst>
              </p14:cNvPr>
              <p14:cNvContentPartPr/>
              <p14:nvPr/>
            </p14:nvContentPartPr>
            <p14:xfrm>
              <a:off x="6440482" y="3146792"/>
              <a:ext cx="72360" cy="181080"/>
            </p14:xfrm>
          </p:contentPart>
        </mc:Choice>
        <mc:Fallback xmlns="">
          <p:pic>
            <p:nvPicPr>
              <p:cNvPr id="46" name="Freihand 45">
                <a:extLst>
                  <a:ext uri="{FF2B5EF4-FFF2-40B4-BE49-F238E27FC236}">
                    <a16:creationId xmlns:a16="http://schemas.microsoft.com/office/drawing/2014/main" id="{9FBF72FC-E8FA-42BD-ABBB-02F991A2A7F5}"/>
                  </a:ext>
                </a:extLst>
              </p:cNvPr>
              <p:cNvPicPr/>
              <p:nvPr/>
            </p:nvPicPr>
            <p:blipFill>
              <a:blip r:embed="rId52"/>
              <a:stretch>
                <a:fillRect/>
              </a:stretch>
            </p:blipFill>
            <p:spPr>
              <a:xfrm>
                <a:off x="6436162" y="3142472"/>
                <a:ext cx="81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C483198F-F0B1-4A41-9D51-59CD8D3CC1EF}"/>
                  </a:ext>
                </a:extLst>
              </p14:cNvPr>
              <p14:cNvContentPartPr/>
              <p14:nvPr/>
            </p14:nvContentPartPr>
            <p14:xfrm>
              <a:off x="6512482" y="3233552"/>
              <a:ext cx="114120" cy="86760"/>
            </p14:xfrm>
          </p:contentPart>
        </mc:Choice>
        <mc:Fallback xmlns="">
          <p:pic>
            <p:nvPicPr>
              <p:cNvPr id="47" name="Freihand 46">
                <a:extLst>
                  <a:ext uri="{FF2B5EF4-FFF2-40B4-BE49-F238E27FC236}">
                    <a16:creationId xmlns:a16="http://schemas.microsoft.com/office/drawing/2014/main" id="{C483198F-F0B1-4A41-9D51-59CD8D3CC1EF}"/>
                  </a:ext>
                </a:extLst>
              </p:cNvPr>
              <p:cNvPicPr/>
              <p:nvPr/>
            </p:nvPicPr>
            <p:blipFill>
              <a:blip r:embed="rId54"/>
              <a:stretch>
                <a:fillRect/>
              </a:stretch>
            </p:blipFill>
            <p:spPr>
              <a:xfrm>
                <a:off x="6508162" y="3229232"/>
                <a:ext cx="122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2928E7C7-EE47-47FB-BD17-061703ACB2C9}"/>
                  </a:ext>
                </a:extLst>
              </p14:cNvPr>
              <p14:cNvContentPartPr/>
              <p14:nvPr/>
            </p14:nvContentPartPr>
            <p14:xfrm>
              <a:off x="6651442" y="3161192"/>
              <a:ext cx="234000" cy="153360"/>
            </p14:xfrm>
          </p:contentPart>
        </mc:Choice>
        <mc:Fallback xmlns="">
          <p:pic>
            <p:nvPicPr>
              <p:cNvPr id="48" name="Freihand 47">
                <a:extLst>
                  <a:ext uri="{FF2B5EF4-FFF2-40B4-BE49-F238E27FC236}">
                    <a16:creationId xmlns:a16="http://schemas.microsoft.com/office/drawing/2014/main" id="{2928E7C7-EE47-47FB-BD17-061703ACB2C9}"/>
                  </a:ext>
                </a:extLst>
              </p:cNvPr>
              <p:cNvPicPr/>
              <p:nvPr/>
            </p:nvPicPr>
            <p:blipFill>
              <a:blip r:embed="rId56"/>
              <a:stretch>
                <a:fillRect/>
              </a:stretch>
            </p:blipFill>
            <p:spPr>
              <a:xfrm>
                <a:off x="6647122" y="3156872"/>
                <a:ext cx="242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0FD685C6-143E-4CC0-B838-9EAE1472A259}"/>
                  </a:ext>
                </a:extLst>
              </p14:cNvPr>
              <p14:cNvContentPartPr/>
              <p14:nvPr/>
            </p14:nvContentPartPr>
            <p14:xfrm>
              <a:off x="6863842" y="3169112"/>
              <a:ext cx="155520" cy="128520"/>
            </p14:xfrm>
          </p:contentPart>
        </mc:Choice>
        <mc:Fallback xmlns="">
          <p:pic>
            <p:nvPicPr>
              <p:cNvPr id="49" name="Freihand 48">
                <a:extLst>
                  <a:ext uri="{FF2B5EF4-FFF2-40B4-BE49-F238E27FC236}">
                    <a16:creationId xmlns:a16="http://schemas.microsoft.com/office/drawing/2014/main" id="{0FD685C6-143E-4CC0-B838-9EAE1472A259}"/>
                  </a:ext>
                </a:extLst>
              </p:cNvPr>
              <p:cNvPicPr/>
              <p:nvPr/>
            </p:nvPicPr>
            <p:blipFill>
              <a:blip r:embed="rId58"/>
              <a:stretch>
                <a:fillRect/>
              </a:stretch>
            </p:blipFill>
            <p:spPr>
              <a:xfrm>
                <a:off x="6859522" y="3164792"/>
                <a:ext cx="164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19204017-6BC9-4D48-B2B2-661989819CEA}"/>
                  </a:ext>
                </a:extLst>
              </p14:cNvPr>
              <p14:cNvContentPartPr/>
              <p14:nvPr/>
            </p14:nvContentPartPr>
            <p14:xfrm>
              <a:off x="7052482" y="3166592"/>
              <a:ext cx="304920" cy="127440"/>
            </p14:xfrm>
          </p:contentPart>
        </mc:Choice>
        <mc:Fallback xmlns="">
          <p:pic>
            <p:nvPicPr>
              <p:cNvPr id="50" name="Freihand 49">
                <a:extLst>
                  <a:ext uri="{FF2B5EF4-FFF2-40B4-BE49-F238E27FC236}">
                    <a16:creationId xmlns:a16="http://schemas.microsoft.com/office/drawing/2014/main" id="{19204017-6BC9-4D48-B2B2-661989819CEA}"/>
                  </a:ext>
                </a:extLst>
              </p:cNvPr>
              <p:cNvPicPr/>
              <p:nvPr/>
            </p:nvPicPr>
            <p:blipFill>
              <a:blip r:embed="rId60"/>
              <a:stretch>
                <a:fillRect/>
              </a:stretch>
            </p:blipFill>
            <p:spPr>
              <a:xfrm>
                <a:off x="7048162" y="3162272"/>
                <a:ext cx="313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04C1646B-E9BC-414E-8535-80698764A0A6}"/>
                  </a:ext>
                </a:extLst>
              </p14:cNvPr>
              <p14:cNvContentPartPr/>
              <p14:nvPr/>
            </p14:nvContentPartPr>
            <p14:xfrm>
              <a:off x="7453882" y="3121952"/>
              <a:ext cx="148680" cy="222480"/>
            </p14:xfrm>
          </p:contentPart>
        </mc:Choice>
        <mc:Fallback xmlns="">
          <p:pic>
            <p:nvPicPr>
              <p:cNvPr id="52" name="Freihand 51">
                <a:extLst>
                  <a:ext uri="{FF2B5EF4-FFF2-40B4-BE49-F238E27FC236}">
                    <a16:creationId xmlns:a16="http://schemas.microsoft.com/office/drawing/2014/main" id="{04C1646B-E9BC-414E-8535-80698764A0A6}"/>
                  </a:ext>
                </a:extLst>
              </p:cNvPr>
              <p:cNvPicPr/>
              <p:nvPr/>
            </p:nvPicPr>
            <p:blipFill>
              <a:blip r:embed="rId62"/>
              <a:stretch>
                <a:fillRect/>
              </a:stretch>
            </p:blipFill>
            <p:spPr>
              <a:xfrm>
                <a:off x="7449562" y="3117632"/>
                <a:ext cx="157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BEC9A57C-F05C-459C-B259-96FE5D3354EB}"/>
                  </a:ext>
                </a:extLst>
              </p14:cNvPr>
              <p14:cNvContentPartPr/>
              <p14:nvPr/>
            </p14:nvContentPartPr>
            <p14:xfrm>
              <a:off x="7633522" y="3211592"/>
              <a:ext cx="31680" cy="101880"/>
            </p14:xfrm>
          </p:contentPart>
        </mc:Choice>
        <mc:Fallback xmlns="">
          <p:pic>
            <p:nvPicPr>
              <p:cNvPr id="53" name="Freihand 52">
                <a:extLst>
                  <a:ext uri="{FF2B5EF4-FFF2-40B4-BE49-F238E27FC236}">
                    <a16:creationId xmlns:a16="http://schemas.microsoft.com/office/drawing/2014/main" id="{BEC9A57C-F05C-459C-B259-96FE5D3354EB}"/>
                  </a:ext>
                </a:extLst>
              </p:cNvPr>
              <p:cNvPicPr/>
              <p:nvPr/>
            </p:nvPicPr>
            <p:blipFill>
              <a:blip r:embed="rId64"/>
              <a:stretch>
                <a:fillRect/>
              </a:stretch>
            </p:blipFill>
            <p:spPr>
              <a:xfrm>
                <a:off x="7629202" y="3207272"/>
                <a:ext cx="40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1646CEE3-F264-4845-97E0-286833D75945}"/>
                  </a:ext>
                </a:extLst>
              </p14:cNvPr>
              <p14:cNvContentPartPr/>
              <p14:nvPr/>
            </p14:nvContentPartPr>
            <p14:xfrm>
              <a:off x="7669522" y="3192152"/>
              <a:ext cx="137160" cy="129960"/>
            </p14:xfrm>
          </p:contentPart>
        </mc:Choice>
        <mc:Fallback xmlns="">
          <p:pic>
            <p:nvPicPr>
              <p:cNvPr id="54" name="Freihand 53">
                <a:extLst>
                  <a:ext uri="{FF2B5EF4-FFF2-40B4-BE49-F238E27FC236}">
                    <a16:creationId xmlns:a16="http://schemas.microsoft.com/office/drawing/2014/main" id="{1646CEE3-F264-4845-97E0-286833D75945}"/>
                  </a:ext>
                </a:extLst>
              </p:cNvPr>
              <p:cNvPicPr/>
              <p:nvPr/>
            </p:nvPicPr>
            <p:blipFill>
              <a:blip r:embed="rId66"/>
              <a:stretch>
                <a:fillRect/>
              </a:stretch>
            </p:blipFill>
            <p:spPr>
              <a:xfrm>
                <a:off x="7665202" y="3187832"/>
                <a:ext cx="145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EBD3DFE7-741B-45AC-A3C4-8E544305546A}"/>
                  </a:ext>
                </a:extLst>
              </p14:cNvPr>
              <p14:cNvContentPartPr/>
              <p14:nvPr/>
            </p14:nvContentPartPr>
            <p14:xfrm>
              <a:off x="7802362" y="3102512"/>
              <a:ext cx="128160" cy="206640"/>
            </p14:xfrm>
          </p:contentPart>
        </mc:Choice>
        <mc:Fallback xmlns="">
          <p:pic>
            <p:nvPicPr>
              <p:cNvPr id="55" name="Freihand 54">
                <a:extLst>
                  <a:ext uri="{FF2B5EF4-FFF2-40B4-BE49-F238E27FC236}">
                    <a16:creationId xmlns:a16="http://schemas.microsoft.com/office/drawing/2014/main" id="{EBD3DFE7-741B-45AC-A3C4-8E544305546A}"/>
                  </a:ext>
                </a:extLst>
              </p:cNvPr>
              <p:cNvPicPr/>
              <p:nvPr/>
            </p:nvPicPr>
            <p:blipFill>
              <a:blip r:embed="rId68"/>
              <a:stretch>
                <a:fillRect/>
              </a:stretch>
            </p:blipFill>
            <p:spPr>
              <a:xfrm>
                <a:off x="7798042" y="3098192"/>
                <a:ext cx="136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400801E1-399E-44F3-9773-B743DF19CA67}"/>
                  </a:ext>
                </a:extLst>
              </p14:cNvPr>
              <p14:cNvContentPartPr/>
              <p14:nvPr/>
            </p14:nvContentPartPr>
            <p14:xfrm>
              <a:off x="7619122" y="3098552"/>
              <a:ext cx="360" cy="360"/>
            </p14:xfrm>
          </p:contentPart>
        </mc:Choice>
        <mc:Fallback xmlns="">
          <p:pic>
            <p:nvPicPr>
              <p:cNvPr id="56" name="Freihand 55">
                <a:extLst>
                  <a:ext uri="{FF2B5EF4-FFF2-40B4-BE49-F238E27FC236}">
                    <a16:creationId xmlns:a16="http://schemas.microsoft.com/office/drawing/2014/main" id="{400801E1-399E-44F3-9773-B743DF19CA67}"/>
                  </a:ext>
                </a:extLst>
              </p:cNvPr>
              <p:cNvPicPr/>
              <p:nvPr/>
            </p:nvPicPr>
            <p:blipFill>
              <a:blip r:embed="rId38"/>
              <a:stretch>
                <a:fillRect/>
              </a:stretch>
            </p:blipFill>
            <p:spPr>
              <a:xfrm>
                <a:off x="7614802" y="3094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5" name="Freihand 64">
                <a:extLst>
                  <a:ext uri="{FF2B5EF4-FFF2-40B4-BE49-F238E27FC236}">
                    <a16:creationId xmlns:a16="http://schemas.microsoft.com/office/drawing/2014/main" id="{BC670E18-20BA-45E6-8823-7D634BE0F9CF}"/>
                  </a:ext>
                </a:extLst>
              </p14:cNvPr>
              <p14:cNvContentPartPr/>
              <p14:nvPr/>
            </p14:nvContentPartPr>
            <p14:xfrm>
              <a:off x="5738482" y="3346952"/>
              <a:ext cx="1614600" cy="94320"/>
            </p14:xfrm>
          </p:contentPart>
        </mc:Choice>
        <mc:Fallback xmlns="">
          <p:pic>
            <p:nvPicPr>
              <p:cNvPr id="65" name="Freihand 64">
                <a:extLst>
                  <a:ext uri="{FF2B5EF4-FFF2-40B4-BE49-F238E27FC236}">
                    <a16:creationId xmlns:a16="http://schemas.microsoft.com/office/drawing/2014/main" id="{BC670E18-20BA-45E6-8823-7D634BE0F9CF}"/>
                  </a:ext>
                </a:extLst>
              </p:cNvPr>
              <p:cNvPicPr/>
              <p:nvPr/>
            </p:nvPicPr>
            <p:blipFill>
              <a:blip r:embed="rId71"/>
              <a:stretch>
                <a:fillRect/>
              </a:stretch>
            </p:blipFill>
            <p:spPr>
              <a:xfrm>
                <a:off x="5734162" y="3342632"/>
                <a:ext cx="1623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590530DB-3929-4B4B-A80D-D8EB3A845D49}"/>
                  </a:ext>
                </a:extLst>
              </p14:cNvPr>
              <p14:cNvContentPartPr/>
              <p14:nvPr/>
            </p14:nvContentPartPr>
            <p14:xfrm>
              <a:off x="338482" y="3623792"/>
              <a:ext cx="902160" cy="610920"/>
            </p14:xfrm>
          </p:contentPart>
        </mc:Choice>
        <mc:Fallback xmlns="">
          <p:pic>
            <p:nvPicPr>
              <p:cNvPr id="67" name="Freihand 66">
                <a:extLst>
                  <a:ext uri="{FF2B5EF4-FFF2-40B4-BE49-F238E27FC236}">
                    <a16:creationId xmlns:a16="http://schemas.microsoft.com/office/drawing/2014/main" id="{590530DB-3929-4B4B-A80D-D8EB3A845D49}"/>
                  </a:ext>
                </a:extLst>
              </p:cNvPr>
              <p:cNvPicPr/>
              <p:nvPr/>
            </p:nvPicPr>
            <p:blipFill>
              <a:blip r:embed="rId73"/>
              <a:stretch>
                <a:fillRect/>
              </a:stretch>
            </p:blipFill>
            <p:spPr>
              <a:xfrm>
                <a:off x="334162" y="3619472"/>
                <a:ext cx="91080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BBDD0531-2CE4-45F9-8486-ED6FE216FCAF}"/>
                  </a:ext>
                </a:extLst>
              </p14:cNvPr>
              <p14:cNvContentPartPr/>
              <p14:nvPr/>
            </p14:nvContentPartPr>
            <p14:xfrm>
              <a:off x="6437962" y="4959392"/>
              <a:ext cx="1856520" cy="94320"/>
            </p14:xfrm>
          </p:contentPart>
        </mc:Choice>
        <mc:Fallback xmlns="">
          <p:pic>
            <p:nvPicPr>
              <p:cNvPr id="68" name="Freihand 67">
                <a:extLst>
                  <a:ext uri="{FF2B5EF4-FFF2-40B4-BE49-F238E27FC236}">
                    <a16:creationId xmlns:a16="http://schemas.microsoft.com/office/drawing/2014/main" id="{BBDD0531-2CE4-45F9-8486-ED6FE216FCAF}"/>
                  </a:ext>
                </a:extLst>
              </p:cNvPr>
              <p:cNvPicPr/>
              <p:nvPr/>
            </p:nvPicPr>
            <p:blipFill>
              <a:blip r:embed="rId75"/>
              <a:stretch>
                <a:fillRect/>
              </a:stretch>
            </p:blipFill>
            <p:spPr>
              <a:xfrm>
                <a:off x="6433642" y="4955072"/>
                <a:ext cx="1865160" cy="102960"/>
              </a:xfrm>
              <a:prstGeom prst="rect">
                <a:avLst/>
              </a:prstGeom>
            </p:spPr>
          </p:pic>
        </mc:Fallback>
      </mc:AlternateContent>
      <p:grpSp>
        <p:nvGrpSpPr>
          <p:cNvPr id="71" name="Gruppieren 70">
            <a:extLst>
              <a:ext uri="{FF2B5EF4-FFF2-40B4-BE49-F238E27FC236}">
                <a16:creationId xmlns:a16="http://schemas.microsoft.com/office/drawing/2014/main" id="{DFFE397C-BEE9-49E8-AB18-9DBB8704E553}"/>
              </a:ext>
            </a:extLst>
          </p:cNvPr>
          <p:cNvGrpSpPr/>
          <p:nvPr/>
        </p:nvGrpSpPr>
        <p:grpSpPr>
          <a:xfrm>
            <a:off x="7319602" y="3811352"/>
            <a:ext cx="1354680" cy="856800"/>
            <a:chOff x="7319602" y="3811352"/>
            <a:chExt cx="1354680" cy="856800"/>
          </a:xfrm>
        </p:grpSpPr>
        <mc:AlternateContent xmlns:mc="http://schemas.openxmlformats.org/markup-compatibility/2006" xmlns:p14="http://schemas.microsoft.com/office/powerpoint/2010/main">
          <mc:Choice Requires="p14">
            <p:contentPart p14:bwMode="auto" r:id="rId76">
              <p14:nvContentPartPr>
                <p14:cNvPr id="69" name="Freihand 68">
                  <a:extLst>
                    <a:ext uri="{FF2B5EF4-FFF2-40B4-BE49-F238E27FC236}">
                      <a16:creationId xmlns:a16="http://schemas.microsoft.com/office/drawing/2014/main" id="{72285B4A-0866-4BDD-B81F-67E0929D8829}"/>
                    </a:ext>
                  </a:extLst>
                </p14:cNvPr>
                <p14:cNvContentPartPr/>
                <p14:nvPr/>
              </p14:nvContentPartPr>
              <p14:xfrm>
                <a:off x="7484842" y="3811352"/>
                <a:ext cx="1189440" cy="754200"/>
              </p14:xfrm>
            </p:contentPart>
          </mc:Choice>
          <mc:Fallback xmlns="">
            <p:pic>
              <p:nvPicPr>
                <p:cNvPr id="69" name="Freihand 68">
                  <a:extLst>
                    <a:ext uri="{FF2B5EF4-FFF2-40B4-BE49-F238E27FC236}">
                      <a16:creationId xmlns:a16="http://schemas.microsoft.com/office/drawing/2014/main" id="{72285B4A-0866-4BDD-B81F-67E0929D8829}"/>
                    </a:ext>
                  </a:extLst>
                </p:cNvPr>
                <p:cNvPicPr/>
                <p:nvPr/>
              </p:nvPicPr>
              <p:blipFill>
                <a:blip r:embed="rId77"/>
                <a:stretch>
                  <a:fillRect/>
                </a:stretch>
              </p:blipFill>
              <p:spPr>
                <a:xfrm>
                  <a:off x="7480522" y="3807032"/>
                  <a:ext cx="119808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0" name="Freihand 69">
                  <a:extLst>
                    <a:ext uri="{FF2B5EF4-FFF2-40B4-BE49-F238E27FC236}">
                      <a16:creationId xmlns:a16="http://schemas.microsoft.com/office/drawing/2014/main" id="{0F943173-48B1-4CE8-BC40-64BFA9684A49}"/>
                    </a:ext>
                  </a:extLst>
                </p14:cNvPr>
                <p14:cNvContentPartPr/>
                <p14:nvPr/>
              </p14:nvContentPartPr>
              <p14:xfrm>
                <a:off x="7319602" y="4351712"/>
                <a:ext cx="370800" cy="316440"/>
              </p14:xfrm>
            </p:contentPart>
          </mc:Choice>
          <mc:Fallback xmlns="">
            <p:pic>
              <p:nvPicPr>
                <p:cNvPr id="70" name="Freihand 69">
                  <a:extLst>
                    <a:ext uri="{FF2B5EF4-FFF2-40B4-BE49-F238E27FC236}">
                      <a16:creationId xmlns:a16="http://schemas.microsoft.com/office/drawing/2014/main" id="{0F943173-48B1-4CE8-BC40-64BFA9684A49}"/>
                    </a:ext>
                  </a:extLst>
                </p:cNvPr>
                <p:cNvPicPr/>
                <p:nvPr/>
              </p:nvPicPr>
              <p:blipFill>
                <a:blip r:embed="rId79"/>
                <a:stretch>
                  <a:fillRect/>
                </a:stretch>
              </p:blipFill>
              <p:spPr>
                <a:xfrm>
                  <a:off x="7315282" y="4347392"/>
                  <a:ext cx="379440" cy="325080"/>
                </a:xfrm>
                <a:prstGeom prst="rect">
                  <a:avLst/>
                </a:prstGeom>
              </p:spPr>
            </p:pic>
          </mc:Fallback>
        </mc:AlternateContent>
      </p:grpSp>
      <p:grpSp>
        <p:nvGrpSpPr>
          <p:cNvPr id="113" name="Gruppieren 112">
            <a:extLst>
              <a:ext uri="{FF2B5EF4-FFF2-40B4-BE49-F238E27FC236}">
                <a16:creationId xmlns:a16="http://schemas.microsoft.com/office/drawing/2014/main" id="{8602447A-8414-4B2E-9F1C-B0854D191888}"/>
              </a:ext>
            </a:extLst>
          </p:cNvPr>
          <p:cNvGrpSpPr/>
          <p:nvPr/>
        </p:nvGrpSpPr>
        <p:grpSpPr>
          <a:xfrm>
            <a:off x="8140042" y="1955912"/>
            <a:ext cx="3573000" cy="1786320"/>
            <a:chOff x="8140042" y="1955912"/>
            <a:chExt cx="3573000" cy="1786320"/>
          </a:xfrm>
        </p:grpSpPr>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1FC86229-B0D9-4A1D-B9C2-1C1139811F9E}"/>
                    </a:ext>
                  </a:extLst>
                </p14:cNvPr>
                <p14:cNvContentPartPr/>
                <p14:nvPr/>
              </p14:nvContentPartPr>
              <p14:xfrm>
                <a:off x="8140042" y="3187112"/>
                <a:ext cx="203400" cy="111960"/>
              </p14:xfrm>
            </p:contentPart>
          </mc:Choice>
          <mc:Fallback xmlns="">
            <p:pic>
              <p:nvPicPr>
                <p:cNvPr id="57" name="Freihand 56">
                  <a:extLst>
                    <a:ext uri="{FF2B5EF4-FFF2-40B4-BE49-F238E27FC236}">
                      <a16:creationId xmlns:a16="http://schemas.microsoft.com/office/drawing/2014/main" id="{1FC86229-B0D9-4A1D-B9C2-1C1139811F9E}"/>
                    </a:ext>
                  </a:extLst>
                </p:cNvPr>
                <p:cNvPicPr/>
                <p:nvPr/>
              </p:nvPicPr>
              <p:blipFill>
                <a:blip r:embed="rId81"/>
                <a:stretch>
                  <a:fillRect/>
                </a:stretch>
              </p:blipFill>
              <p:spPr>
                <a:xfrm>
                  <a:off x="8135722" y="3182792"/>
                  <a:ext cx="212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B9DAB8FE-85BA-491B-9410-F9C854D7ECB2}"/>
                    </a:ext>
                  </a:extLst>
                </p14:cNvPr>
                <p14:cNvContentPartPr/>
                <p14:nvPr/>
              </p14:nvContentPartPr>
              <p14:xfrm>
                <a:off x="8388442" y="3191792"/>
                <a:ext cx="91800" cy="94680"/>
              </p14:xfrm>
            </p:contentPart>
          </mc:Choice>
          <mc:Fallback xmlns="">
            <p:pic>
              <p:nvPicPr>
                <p:cNvPr id="58" name="Freihand 57">
                  <a:extLst>
                    <a:ext uri="{FF2B5EF4-FFF2-40B4-BE49-F238E27FC236}">
                      <a16:creationId xmlns:a16="http://schemas.microsoft.com/office/drawing/2014/main" id="{B9DAB8FE-85BA-491B-9410-F9C854D7ECB2}"/>
                    </a:ext>
                  </a:extLst>
                </p:cNvPr>
                <p:cNvPicPr/>
                <p:nvPr/>
              </p:nvPicPr>
              <p:blipFill>
                <a:blip r:embed="rId83"/>
                <a:stretch>
                  <a:fillRect/>
                </a:stretch>
              </p:blipFill>
              <p:spPr>
                <a:xfrm>
                  <a:off x="8384122" y="3187472"/>
                  <a:ext cx="100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756F7620-E0CB-483A-82DB-1798D6A53337}"/>
                    </a:ext>
                  </a:extLst>
                </p14:cNvPr>
                <p14:cNvContentPartPr/>
                <p14:nvPr/>
              </p14:nvContentPartPr>
              <p14:xfrm>
                <a:off x="8710642" y="3044192"/>
                <a:ext cx="24840" cy="187920"/>
              </p14:xfrm>
            </p:contentPart>
          </mc:Choice>
          <mc:Fallback xmlns="">
            <p:pic>
              <p:nvPicPr>
                <p:cNvPr id="60" name="Freihand 59">
                  <a:extLst>
                    <a:ext uri="{FF2B5EF4-FFF2-40B4-BE49-F238E27FC236}">
                      <a16:creationId xmlns:a16="http://schemas.microsoft.com/office/drawing/2014/main" id="{756F7620-E0CB-483A-82DB-1798D6A53337}"/>
                    </a:ext>
                  </a:extLst>
                </p:cNvPr>
                <p:cNvPicPr/>
                <p:nvPr/>
              </p:nvPicPr>
              <p:blipFill>
                <a:blip r:embed="rId85"/>
                <a:stretch>
                  <a:fillRect/>
                </a:stretch>
              </p:blipFill>
              <p:spPr>
                <a:xfrm>
                  <a:off x="8706322" y="3039872"/>
                  <a:ext cx="33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70CD346D-233A-4D9A-B787-FC0CA559E11D}"/>
                    </a:ext>
                  </a:extLst>
                </p14:cNvPr>
                <p14:cNvContentPartPr/>
                <p14:nvPr/>
              </p14:nvContentPartPr>
              <p14:xfrm>
                <a:off x="8605162" y="3002792"/>
                <a:ext cx="241200" cy="283320"/>
              </p14:xfrm>
            </p:contentPart>
          </mc:Choice>
          <mc:Fallback xmlns="">
            <p:pic>
              <p:nvPicPr>
                <p:cNvPr id="61" name="Freihand 60">
                  <a:extLst>
                    <a:ext uri="{FF2B5EF4-FFF2-40B4-BE49-F238E27FC236}">
                      <a16:creationId xmlns:a16="http://schemas.microsoft.com/office/drawing/2014/main" id="{70CD346D-233A-4D9A-B787-FC0CA559E11D}"/>
                    </a:ext>
                  </a:extLst>
                </p:cNvPr>
                <p:cNvPicPr/>
                <p:nvPr/>
              </p:nvPicPr>
              <p:blipFill>
                <a:blip r:embed="rId87"/>
                <a:stretch>
                  <a:fillRect/>
                </a:stretch>
              </p:blipFill>
              <p:spPr>
                <a:xfrm>
                  <a:off x="8600842" y="2998472"/>
                  <a:ext cx="249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42E2F86C-F66A-41E2-B8A9-86E8F5752F07}"/>
                    </a:ext>
                  </a:extLst>
                </p14:cNvPr>
                <p14:cNvContentPartPr/>
                <p14:nvPr/>
              </p14:nvContentPartPr>
              <p14:xfrm>
                <a:off x="8881642" y="2990552"/>
                <a:ext cx="187920" cy="187920"/>
              </p14:xfrm>
            </p:contentPart>
          </mc:Choice>
          <mc:Fallback xmlns="">
            <p:pic>
              <p:nvPicPr>
                <p:cNvPr id="62" name="Freihand 61">
                  <a:extLst>
                    <a:ext uri="{FF2B5EF4-FFF2-40B4-BE49-F238E27FC236}">
                      <a16:creationId xmlns:a16="http://schemas.microsoft.com/office/drawing/2014/main" id="{42E2F86C-F66A-41E2-B8A9-86E8F5752F07}"/>
                    </a:ext>
                  </a:extLst>
                </p:cNvPr>
                <p:cNvPicPr/>
                <p:nvPr/>
              </p:nvPicPr>
              <p:blipFill>
                <a:blip r:embed="rId89"/>
                <a:stretch>
                  <a:fillRect/>
                </a:stretch>
              </p:blipFill>
              <p:spPr>
                <a:xfrm>
                  <a:off x="8877322" y="2986232"/>
                  <a:ext cx="196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CEDEBAE7-4051-4799-9B0E-92510F135F70}"/>
                    </a:ext>
                  </a:extLst>
                </p14:cNvPr>
                <p14:cNvContentPartPr/>
                <p14:nvPr/>
              </p14:nvContentPartPr>
              <p14:xfrm>
                <a:off x="9080722" y="2981192"/>
                <a:ext cx="259920" cy="199800"/>
              </p14:xfrm>
            </p:contentPart>
          </mc:Choice>
          <mc:Fallback xmlns="">
            <p:pic>
              <p:nvPicPr>
                <p:cNvPr id="63" name="Freihand 62">
                  <a:extLst>
                    <a:ext uri="{FF2B5EF4-FFF2-40B4-BE49-F238E27FC236}">
                      <a16:creationId xmlns:a16="http://schemas.microsoft.com/office/drawing/2014/main" id="{CEDEBAE7-4051-4799-9B0E-92510F135F70}"/>
                    </a:ext>
                  </a:extLst>
                </p:cNvPr>
                <p:cNvPicPr/>
                <p:nvPr/>
              </p:nvPicPr>
              <p:blipFill>
                <a:blip r:embed="rId91"/>
                <a:stretch>
                  <a:fillRect/>
                </a:stretch>
              </p:blipFill>
              <p:spPr>
                <a:xfrm>
                  <a:off x="9076402" y="2976872"/>
                  <a:ext cx="268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 name="Freihand 71">
                  <a:extLst>
                    <a:ext uri="{FF2B5EF4-FFF2-40B4-BE49-F238E27FC236}">
                      <a16:creationId xmlns:a16="http://schemas.microsoft.com/office/drawing/2014/main" id="{4FBEA78F-5E81-4B60-A696-2CEF2099588C}"/>
                    </a:ext>
                  </a:extLst>
                </p14:cNvPr>
                <p14:cNvContentPartPr/>
                <p14:nvPr/>
              </p14:nvContentPartPr>
              <p14:xfrm>
                <a:off x="8783362" y="3495272"/>
                <a:ext cx="70560" cy="246960"/>
              </p14:xfrm>
            </p:contentPart>
          </mc:Choice>
          <mc:Fallback xmlns="">
            <p:pic>
              <p:nvPicPr>
                <p:cNvPr id="72" name="Freihand 71">
                  <a:extLst>
                    <a:ext uri="{FF2B5EF4-FFF2-40B4-BE49-F238E27FC236}">
                      <a16:creationId xmlns:a16="http://schemas.microsoft.com/office/drawing/2014/main" id="{4FBEA78F-5E81-4B60-A696-2CEF2099588C}"/>
                    </a:ext>
                  </a:extLst>
                </p:cNvPr>
                <p:cNvPicPr/>
                <p:nvPr/>
              </p:nvPicPr>
              <p:blipFill>
                <a:blip r:embed="rId93"/>
                <a:stretch>
                  <a:fillRect/>
                </a:stretch>
              </p:blipFill>
              <p:spPr>
                <a:xfrm>
                  <a:off x="8779042" y="3490952"/>
                  <a:ext cx="792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Freihand 72">
                  <a:extLst>
                    <a:ext uri="{FF2B5EF4-FFF2-40B4-BE49-F238E27FC236}">
                      <a16:creationId xmlns:a16="http://schemas.microsoft.com/office/drawing/2014/main" id="{A2B5163A-F5AE-4956-B8D2-37EAAD837EDF}"/>
                    </a:ext>
                  </a:extLst>
                </p14:cNvPr>
                <p14:cNvContentPartPr/>
                <p14:nvPr/>
              </p14:nvContentPartPr>
              <p14:xfrm>
                <a:off x="8854282" y="3500672"/>
                <a:ext cx="123840" cy="149760"/>
              </p14:xfrm>
            </p:contentPart>
          </mc:Choice>
          <mc:Fallback xmlns="">
            <p:pic>
              <p:nvPicPr>
                <p:cNvPr id="73" name="Freihand 72">
                  <a:extLst>
                    <a:ext uri="{FF2B5EF4-FFF2-40B4-BE49-F238E27FC236}">
                      <a16:creationId xmlns:a16="http://schemas.microsoft.com/office/drawing/2014/main" id="{A2B5163A-F5AE-4956-B8D2-37EAAD837EDF}"/>
                    </a:ext>
                  </a:extLst>
                </p:cNvPr>
                <p:cNvPicPr/>
                <p:nvPr/>
              </p:nvPicPr>
              <p:blipFill>
                <a:blip r:embed="rId95"/>
                <a:stretch>
                  <a:fillRect/>
                </a:stretch>
              </p:blipFill>
              <p:spPr>
                <a:xfrm>
                  <a:off x="8849962" y="3496352"/>
                  <a:ext cx="132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Freihand 73">
                  <a:extLst>
                    <a:ext uri="{FF2B5EF4-FFF2-40B4-BE49-F238E27FC236}">
                      <a16:creationId xmlns:a16="http://schemas.microsoft.com/office/drawing/2014/main" id="{C2BB3F0A-7110-4EC3-9F8B-8E8A49024C51}"/>
                    </a:ext>
                  </a:extLst>
                </p14:cNvPr>
                <p14:cNvContentPartPr/>
                <p14:nvPr/>
              </p14:nvContentPartPr>
              <p14:xfrm>
                <a:off x="8840962" y="3412112"/>
                <a:ext cx="85320" cy="38880"/>
              </p14:xfrm>
            </p:contentPart>
          </mc:Choice>
          <mc:Fallback xmlns="">
            <p:pic>
              <p:nvPicPr>
                <p:cNvPr id="74" name="Freihand 73">
                  <a:extLst>
                    <a:ext uri="{FF2B5EF4-FFF2-40B4-BE49-F238E27FC236}">
                      <a16:creationId xmlns:a16="http://schemas.microsoft.com/office/drawing/2014/main" id="{C2BB3F0A-7110-4EC3-9F8B-8E8A49024C51}"/>
                    </a:ext>
                  </a:extLst>
                </p:cNvPr>
                <p:cNvPicPr/>
                <p:nvPr/>
              </p:nvPicPr>
              <p:blipFill>
                <a:blip r:embed="rId97"/>
                <a:stretch>
                  <a:fillRect/>
                </a:stretch>
              </p:blipFill>
              <p:spPr>
                <a:xfrm>
                  <a:off x="8836642" y="3407792"/>
                  <a:ext cx="93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Freihand 74">
                  <a:extLst>
                    <a:ext uri="{FF2B5EF4-FFF2-40B4-BE49-F238E27FC236}">
                      <a16:creationId xmlns:a16="http://schemas.microsoft.com/office/drawing/2014/main" id="{5802769D-849D-4922-8497-7BB125C80B91}"/>
                    </a:ext>
                  </a:extLst>
                </p14:cNvPr>
                <p14:cNvContentPartPr/>
                <p14:nvPr/>
              </p14:nvContentPartPr>
              <p14:xfrm>
                <a:off x="9153442" y="3393392"/>
                <a:ext cx="228600" cy="117720"/>
              </p14:xfrm>
            </p:contentPart>
          </mc:Choice>
          <mc:Fallback xmlns="">
            <p:pic>
              <p:nvPicPr>
                <p:cNvPr id="75" name="Freihand 74">
                  <a:extLst>
                    <a:ext uri="{FF2B5EF4-FFF2-40B4-BE49-F238E27FC236}">
                      <a16:creationId xmlns:a16="http://schemas.microsoft.com/office/drawing/2014/main" id="{5802769D-849D-4922-8497-7BB125C80B91}"/>
                    </a:ext>
                  </a:extLst>
                </p:cNvPr>
                <p:cNvPicPr/>
                <p:nvPr/>
              </p:nvPicPr>
              <p:blipFill>
                <a:blip r:embed="rId99"/>
                <a:stretch>
                  <a:fillRect/>
                </a:stretch>
              </p:blipFill>
              <p:spPr>
                <a:xfrm>
                  <a:off x="9149122" y="3389072"/>
                  <a:ext cx="237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Freihand 75">
                  <a:extLst>
                    <a:ext uri="{FF2B5EF4-FFF2-40B4-BE49-F238E27FC236}">
                      <a16:creationId xmlns:a16="http://schemas.microsoft.com/office/drawing/2014/main" id="{D58AB281-FFFE-4561-9C47-A7E817EDEE64}"/>
                    </a:ext>
                  </a:extLst>
                </p14:cNvPr>
                <p14:cNvContentPartPr/>
                <p14:nvPr/>
              </p14:nvContentPartPr>
              <p14:xfrm>
                <a:off x="9315442" y="3267392"/>
                <a:ext cx="360" cy="360"/>
              </p14:xfrm>
            </p:contentPart>
          </mc:Choice>
          <mc:Fallback xmlns="">
            <p:pic>
              <p:nvPicPr>
                <p:cNvPr id="76" name="Freihand 75">
                  <a:extLst>
                    <a:ext uri="{FF2B5EF4-FFF2-40B4-BE49-F238E27FC236}">
                      <a16:creationId xmlns:a16="http://schemas.microsoft.com/office/drawing/2014/main" id="{D58AB281-FFFE-4561-9C47-A7E817EDEE64}"/>
                    </a:ext>
                  </a:extLst>
                </p:cNvPr>
                <p:cNvPicPr/>
                <p:nvPr/>
              </p:nvPicPr>
              <p:blipFill>
                <a:blip r:embed="rId38"/>
                <a:stretch>
                  <a:fillRect/>
                </a:stretch>
              </p:blipFill>
              <p:spPr>
                <a:xfrm>
                  <a:off x="9311122" y="3263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3DE05E86-519E-460A-BA23-FB901A14BCF9}"/>
                    </a:ext>
                  </a:extLst>
                </p14:cNvPr>
                <p14:cNvContentPartPr/>
                <p14:nvPr/>
              </p14:nvContentPartPr>
              <p14:xfrm>
                <a:off x="9343162" y="3201152"/>
                <a:ext cx="308880" cy="250920"/>
              </p14:xfrm>
            </p:contentPart>
          </mc:Choice>
          <mc:Fallback xmlns="">
            <p:pic>
              <p:nvPicPr>
                <p:cNvPr id="77" name="Freihand 76">
                  <a:extLst>
                    <a:ext uri="{FF2B5EF4-FFF2-40B4-BE49-F238E27FC236}">
                      <a16:creationId xmlns:a16="http://schemas.microsoft.com/office/drawing/2014/main" id="{3DE05E86-519E-460A-BA23-FB901A14BCF9}"/>
                    </a:ext>
                  </a:extLst>
                </p:cNvPr>
                <p:cNvPicPr/>
                <p:nvPr/>
              </p:nvPicPr>
              <p:blipFill>
                <a:blip r:embed="rId102"/>
                <a:stretch>
                  <a:fillRect/>
                </a:stretch>
              </p:blipFill>
              <p:spPr>
                <a:xfrm>
                  <a:off x="9338842" y="3196832"/>
                  <a:ext cx="3175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Freihand 77">
                  <a:extLst>
                    <a:ext uri="{FF2B5EF4-FFF2-40B4-BE49-F238E27FC236}">
                      <a16:creationId xmlns:a16="http://schemas.microsoft.com/office/drawing/2014/main" id="{1E870354-0518-4FDB-8701-9F485280CEF8}"/>
                    </a:ext>
                  </a:extLst>
                </p14:cNvPr>
                <p14:cNvContentPartPr/>
                <p14:nvPr/>
              </p14:nvContentPartPr>
              <p14:xfrm>
                <a:off x="9565642" y="3152192"/>
                <a:ext cx="92160" cy="16200"/>
              </p14:xfrm>
            </p:contentPart>
          </mc:Choice>
          <mc:Fallback xmlns="">
            <p:pic>
              <p:nvPicPr>
                <p:cNvPr id="78" name="Freihand 77">
                  <a:extLst>
                    <a:ext uri="{FF2B5EF4-FFF2-40B4-BE49-F238E27FC236}">
                      <a16:creationId xmlns:a16="http://schemas.microsoft.com/office/drawing/2014/main" id="{1E870354-0518-4FDB-8701-9F485280CEF8}"/>
                    </a:ext>
                  </a:extLst>
                </p:cNvPr>
                <p:cNvPicPr/>
                <p:nvPr/>
              </p:nvPicPr>
              <p:blipFill>
                <a:blip r:embed="rId104"/>
                <a:stretch>
                  <a:fillRect/>
                </a:stretch>
              </p:blipFill>
              <p:spPr>
                <a:xfrm>
                  <a:off x="9560962" y="3147872"/>
                  <a:ext cx="100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31914C6D-75F4-401E-A99A-7B75CA4979FF}"/>
                    </a:ext>
                  </a:extLst>
                </p14:cNvPr>
                <p14:cNvContentPartPr/>
                <p14:nvPr/>
              </p14:nvContentPartPr>
              <p14:xfrm>
                <a:off x="9626842" y="3018632"/>
                <a:ext cx="132480" cy="237960"/>
              </p14:xfrm>
            </p:contentPart>
          </mc:Choice>
          <mc:Fallback xmlns="">
            <p:pic>
              <p:nvPicPr>
                <p:cNvPr id="79" name="Freihand 78">
                  <a:extLst>
                    <a:ext uri="{FF2B5EF4-FFF2-40B4-BE49-F238E27FC236}">
                      <a16:creationId xmlns:a16="http://schemas.microsoft.com/office/drawing/2014/main" id="{31914C6D-75F4-401E-A99A-7B75CA4979FF}"/>
                    </a:ext>
                  </a:extLst>
                </p:cNvPr>
                <p:cNvPicPr/>
                <p:nvPr/>
              </p:nvPicPr>
              <p:blipFill>
                <a:blip r:embed="rId106"/>
                <a:stretch>
                  <a:fillRect/>
                </a:stretch>
              </p:blipFill>
              <p:spPr>
                <a:xfrm>
                  <a:off x="9622522" y="3014312"/>
                  <a:ext cx="141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ECA0369B-EF53-4722-9946-7C22607025FD}"/>
                    </a:ext>
                  </a:extLst>
                </p14:cNvPr>
                <p14:cNvContentPartPr/>
                <p14:nvPr/>
              </p14:nvContentPartPr>
              <p14:xfrm>
                <a:off x="9786682" y="2847992"/>
                <a:ext cx="361440" cy="313200"/>
              </p14:xfrm>
            </p:contentPart>
          </mc:Choice>
          <mc:Fallback xmlns="">
            <p:pic>
              <p:nvPicPr>
                <p:cNvPr id="80" name="Freihand 79">
                  <a:extLst>
                    <a:ext uri="{FF2B5EF4-FFF2-40B4-BE49-F238E27FC236}">
                      <a16:creationId xmlns:a16="http://schemas.microsoft.com/office/drawing/2014/main" id="{ECA0369B-EF53-4722-9946-7C22607025FD}"/>
                    </a:ext>
                  </a:extLst>
                </p:cNvPr>
                <p:cNvPicPr/>
                <p:nvPr/>
              </p:nvPicPr>
              <p:blipFill>
                <a:blip r:embed="rId108"/>
                <a:stretch>
                  <a:fillRect/>
                </a:stretch>
              </p:blipFill>
              <p:spPr>
                <a:xfrm>
                  <a:off x="9782362" y="2843672"/>
                  <a:ext cx="3700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C29CF635-840F-4383-BCF0-E0D65A27CAC3}"/>
                    </a:ext>
                  </a:extLst>
                </p14:cNvPr>
                <p14:cNvContentPartPr/>
                <p14:nvPr/>
              </p14:nvContentPartPr>
              <p14:xfrm>
                <a:off x="10291042" y="2649272"/>
                <a:ext cx="123120" cy="218160"/>
              </p14:xfrm>
            </p:contentPart>
          </mc:Choice>
          <mc:Fallback xmlns="">
            <p:pic>
              <p:nvPicPr>
                <p:cNvPr id="81" name="Freihand 80">
                  <a:extLst>
                    <a:ext uri="{FF2B5EF4-FFF2-40B4-BE49-F238E27FC236}">
                      <a16:creationId xmlns:a16="http://schemas.microsoft.com/office/drawing/2014/main" id="{C29CF635-840F-4383-BCF0-E0D65A27CAC3}"/>
                    </a:ext>
                  </a:extLst>
                </p:cNvPr>
                <p:cNvPicPr/>
                <p:nvPr/>
              </p:nvPicPr>
              <p:blipFill>
                <a:blip r:embed="rId110"/>
                <a:stretch>
                  <a:fillRect/>
                </a:stretch>
              </p:blipFill>
              <p:spPr>
                <a:xfrm>
                  <a:off x="10286722" y="2644952"/>
                  <a:ext cx="131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4BB4A4D7-03BB-4FF1-BEDB-C7BAA05B8138}"/>
                    </a:ext>
                  </a:extLst>
                </p14:cNvPr>
                <p14:cNvContentPartPr/>
                <p14:nvPr/>
              </p14:nvContentPartPr>
              <p14:xfrm>
                <a:off x="10448362" y="2692112"/>
                <a:ext cx="114840" cy="103680"/>
              </p14:xfrm>
            </p:contentPart>
          </mc:Choice>
          <mc:Fallback xmlns="">
            <p:pic>
              <p:nvPicPr>
                <p:cNvPr id="82" name="Freihand 81">
                  <a:extLst>
                    <a:ext uri="{FF2B5EF4-FFF2-40B4-BE49-F238E27FC236}">
                      <a16:creationId xmlns:a16="http://schemas.microsoft.com/office/drawing/2014/main" id="{4BB4A4D7-03BB-4FF1-BEDB-C7BAA05B8138}"/>
                    </a:ext>
                  </a:extLst>
                </p:cNvPr>
                <p:cNvPicPr/>
                <p:nvPr/>
              </p:nvPicPr>
              <p:blipFill>
                <a:blip r:embed="rId112"/>
                <a:stretch>
                  <a:fillRect/>
                </a:stretch>
              </p:blipFill>
              <p:spPr>
                <a:xfrm>
                  <a:off x="10444042" y="2687792"/>
                  <a:ext cx="12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A9935C15-704A-48DE-8F30-CA737A020F40}"/>
                    </a:ext>
                  </a:extLst>
                </p14:cNvPr>
                <p14:cNvContentPartPr/>
                <p14:nvPr/>
              </p14:nvContentPartPr>
              <p14:xfrm>
                <a:off x="10538002" y="2526152"/>
                <a:ext cx="108360" cy="175680"/>
              </p14:xfrm>
            </p:contentPart>
          </mc:Choice>
          <mc:Fallback xmlns="">
            <p:pic>
              <p:nvPicPr>
                <p:cNvPr id="83" name="Freihand 82">
                  <a:extLst>
                    <a:ext uri="{FF2B5EF4-FFF2-40B4-BE49-F238E27FC236}">
                      <a16:creationId xmlns:a16="http://schemas.microsoft.com/office/drawing/2014/main" id="{A9935C15-704A-48DE-8F30-CA737A020F40}"/>
                    </a:ext>
                  </a:extLst>
                </p:cNvPr>
                <p:cNvPicPr/>
                <p:nvPr/>
              </p:nvPicPr>
              <p:blipFill>
                <a:blip r:embed="rId114"/>
                <a:stretch>
                  <a:fillRect/>
                </a:stretch>
              </p:blipFill>
              <p:spPr>
                <a:xfrm>
                  <a:off x="10533682" y="2521832"/>
                  <a:ext cx="117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8E2836FE-1061-4DD6-8E73-D7BEB6066D8C}"/>
                    </a:ext>
                  </a:extLst>
                </p14:cNvPr>
                <p14:cNvContentPartPr/>
                <p14:nvPr/>
              </p14:nvContentPartPr>
              <p14:xfrm>
                <a:off x="10620802" y="2486552"/>
                <a:ext cx="86040" cy="169200"/>
              </p14:xfrm>
            </p:contentPart>
          </mc:Choice>
          <mc:Fallback xmlns="">
            <p:pic>
              <p:nvPicPr>
                <p:cNvPr id="84" name="Freihand 83">
                  <a:extLst>
                    <a:ext uri="{FF2B5EF4-FFF2-40B4-BE49-F238E27FC236}">
                      <a16:creationId xmlns:a16="http://schemas.microsoft.com/office/drawing/2014/main" id="{8E2836FE-1061-4DD6-8E73-D7BEB6066D8C}"/>
                    </a:ext>
                  </a:extLst>
                </p:cNvPr>
                <p:cNvPicPr/>
                <p:nvPr/>
              </p:nvPicPr>
              <p:blipFill>
                <a:blip r:embed="rId116"/>
                <a:stretch>
                  <a:fillRect/>
                </a:stretch>
              </p:blipFill>
              <p:spPr>
                <a:xfrm>
                  <a:off x="10616482" y="2482232"/>
                  <a:ext cx="94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A2153B5B-9D41-4C93-840B-688857576EC2}"/>
                    </a:ext>
                  </a:extLst>
                </p14:cNvPr>
                <p14:cNvContentPartPr/>
                <p14:nvPr/>
              </p14:nvContentPartPr>
              <p14:xfrm>
                <a:off x="10674082" y="2590952"/>
                <a:ext cx="66600" cy="35640"/>
              </p14:xfrm>
            </p:contentPart>
          </mc:Choice>
          <mc:Fallback xmlns="">
            <p:pic>
              <p:nvPicPr>
                <p:cNvPr id="85" name="Freihand 84">
                  <a:extLst>
                    <a:ext uri="{FF2B5EF4-FFF2-40B4-BE49-F238E27FC236}">
                      <a16:creationId xmlns:a16="http://schemas.microsoft.com/office/drawing/2014/main" id="{A2153B5B-9D41-4C93-840B-688857576EC2}"/>
                    </a:ext>
                  </a:extLst>
                </p:cNvPr>
                <p:cNvPicPr/>
                <p:nvPr/>
              </p:nvPicPr>
              <p:blipFill>
                <a:blip r:embed="rId118"/>
                <a:stretch>
                  <a:fillRect/>
                </a:stretch>
              </p:blipFill>
              <p:spPr>
                <a:xfrm>
                  <a:off x="10669762" y="2586632"/>
                  <a:ext cx="75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7C817191-B9D9-4789-B2D9-59820BF7024F}"/>
                    </a:ext>
                  </a:extLst>
                </p14:cNvPr>
                <p14:cNvContentPartPr/>
                <p14:nvPr/>
              </p14:nvContentPartPr>
              <p14:xfrm>
                <a:off x="10733482" y="2511392"/>
                <a:ext cx="110520" cy="103680"/>
              </p14:xfrm>
            </p:contentPart>
          </mc:Choice>
          <mc:Fallback xmlns="">
            <p:pic>
              <p:nvPicPr>
                <p:cNvPr id="86" name="Freihand 85">
                  <a:extLst>
                    <a:ext uri="{FF2B5EF4-FFF2-40B4-BE49-F238E27FC236}">
                      <a16:creationId xmlns:a16="http://schemas.microsoft.com/office/drawing/2014/main" id="{7C817191-B9D9-4789-B2D9-59820BF7024F}"/>
                    </a:ext>
                  </a:extLst>
                </p:cNvPr>
                <p:cNvPicPr/>
                <p:nvPr/>
              </p:nvPicPr>
              <p:blipFill>
                <a:blip r:embed="rId120"/>
                <a:stretch>
                  <a:fillRect/>
                </a:stretch>
              </p:blipFill>
              <p:spPr>
                <a:xfrm>
                  <a:off x="10729162" y="2507072"/>
                  <a:ext cx="119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C8671C30-BA3E-40A1-AFFF-520D2D7AB057}"/>
                    </a:ext>
                  </a:extLst>
                </p14:cNvPr>
                <p14:cNvContentPartPr/>
                <p14:nvPr/>
              </p14:nvContentPartPr>
              <p14:xfrm>
                <a:off x="10820602" y="2296832"/>
                <a:ext cx="300960" cy="246240"/>
              </p14:xfrm>
            </p:contentPart>
          </mc:Choice>
          <mc:Fallback xmlns="">
            <p:pic>
              <p:nvPicPr>
                <p:cNvPr id="87" name="Freihand 86">
                  <a:extLst>
                    <a:ext uri="{FF2B5EF4-FFF2-40B4-BE49-F238E27FC236}">
                      <a16:creationId xmlns:a16="http://schemas.microsoft.com/office/drawing/2014/main" id="{C8671C30-BA3E-40A1-AFFF-520D2D7AB057}"/>
                    </a:ext>
                  </a:extLst>
                </p:cNvPr>
                <p:cNvPicPr/>
                <p:nvPr/>
              </p:nvPicPr>
              <p:blipFill>
                <a:blip r:embed="rId122"/>
                <a:stretch>
                  <a:fillRect/>
                </a:stretch>
              </p:blipFill>
              <p:spPr>
                <a:xfrm>
                  <a:off x="10816282" y="2292512"/>
                  <a:ext cx="309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D01BF18A-F694-4CA0-80E2-18DF0D2BFB62}"/>
                    </a:ext>
                  </a:extLst>
                </p14:cNvPr>
                <p14:cNvContentPartPr/>
                <p14:nvPr/>
              </p14:nvContentPartPr>
              <p14:xfrm>
                <a:off x="11070802" y="2199272"/>
                <a:ext cx="91440" cy="188640"/>
              </p14:xfrm>
            </p:contentPart>
          </mc:Choice>
          <mc:Fallback xmlns="">
            <p:pic>
              <p:nvPicPr>
                <p:cNvPr id="88" name="Freihand 87">
                  <a:extLst>
                    <a:ext uri="{FF2B5EF4-FFF2-40B4-BE49-F238E27FC236}">
                      <a16:creationId xmlns:a16="http://schemas.microsoft.com/office/drawing/2014/main" id="{D01BF18A-F694-4CA0-80E2-18DF0D2BFB62}"/>
                    </a:ext>
                  </a:extLst>
                </p:cNvPr>
                <p:cNvPicPr/>
                <p:nvPr/>
              </p:nvPicPr>
              <p:blipFill>
                <a:blip r:embed="rId124"/>
                <a:stretch>
                  <a:fillRect/>
                </a:stretch>
              </p:blipFill>
              <p:spPr>
                <a:xfrm>
                  <a:off x="11066482" y="2194952"/>
                  <a:ext cx="100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6D19612C-AC25-44B1-A34A-2AE092B0E942}"/>
                    </a:ext>
                  </a:extLst>
                </p14:cNvPr>
                <p14:cNvContentPartPr/>
                <p14:nvPr/>
              </p14:nvContentPartPr>
              <p14:xfrm>
                <a:off x="11016802" y="2245712"/>
                <a:ext cx="58320" cy="13680"/>
              </p14:xfrm>
            </p:contentPart>
          </mc:Choice>
          <mc:Fallback xmlns="">
            <p:pic>
              <p:nvPicPr>
                <p:cNvPr id="89" name="Freihand 88">
                  <a:extLst>
                    <a:ext uri="{FF2B5EF4-FFF2-40B4-BE49-F238E27FC236}">
                      <a16:creationId xmlns:a16="http://schemas.microsoft.com/office/drawing/2014/main" id="{6D19612C-AC25-44B1-A34A-2AE092B0E942}"/>
                    </a:ext>
                  </a:extLst>
                </p:cNvPr>
                <p:cNvPicPr/>
                <p:nvPr/>
              </p:nvPicPr>
              <p:blipFill>
                <a:blip r:embed="rId126"/>
                <a:stretch>
                  <a:fillRect/>
                </a:stretch>
              </p:blipFill>
              <p:spPr>
                <a:xfrm>
                  <a:off x="11012482" y="2241392"/>
                  <a:ext cx="66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BA53620A-9B0A-41EE-89BB-9D4C25D6D644}"/>
                    </a:ext>
                  </a:extLst>
                </p14:cNvPr>
                <p14:cNvContentPartPr/>
                <p14:nvPr/>
              </p14:nvContentPartPr>
              <p14:xfrm>
                <a:off x="11133802" y="2228792"/>
                <a:ext cx="75600" cy="105120"/>
              </p14:xfrm>
            </p:contentPart>
          </mc:Choice>
          <mc:Fallback xmlns="">
            <p:pic>
              <p:nvPicPr>
                <p:cNvPr id="90" name="Freihand 89">
                  <a:extLst>
                    <a:ext uri="{FF2B5EF4-FFF2-40B4-BE49-F238E27FC236}">
                      <a16:creationId xmlns:a16="http://schemas.microsoft.com/office/drawing/2014/main" id="{BA53620A-9B0A-41EE-89BB-9D4C25D6D644}"/>
                    </a:ext>
                  </a:extLst>
                </p:cNvPr>
                <p:cNvPicPr/>
                <p:nvPr/>
              </p:nvPicPr>
              <p:blipFill>
                <a:blip r:embed="rId128"/>
                <a:stretch>
                  <a:fillRect/>
                </a:stretch>
              </p:blipFill>
              <p:spPr>
                <a:xfrm>
                  <a:off x="11129482" y="2224472"/>
                  <a:ext cx="84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80ED1B4A-28CA-40DE-A9D1-30A95C912D9C}"/>
                    </a:ext>
                  </a:extLst>
                </p14:cNvPr>
                <p14:cNvContentPartPr/>
                <p14:nvPr/>
              </p14:nvContentPartPr>
              <p14:xfrm>
                <a:off x="11179162" y="2081552"/>
                <a:ext cx="155160" cy="195840"/>
              </p14:xfrm>
            </p:contentPart>
          </mc:Choice>
          <mc:Fallback xmlns="">
            <p:pic>
              <p:nvPicPr>
                <p:cNvPr id="91" name="Freihand 90">
                  <a:extLst>
                    <a:ext uri="{FF2B5EF4-FFF2-40B4-BE49-F238E27FC236}">
                      <a16:creationId xmlns:a16="http://schemas.microsoft.com/office/drawing/2014/main" id="{80ED1B4A-28CA-40DE-A9D1-30A95C912D9C}"/>
                    </a:ext>
                  </a:extLst>
                </p:cNvPr>
                <p:cNvPicPr/>
                <p:nvPr/>
              </p:nvPicPr>
              <p:blipFill>
                <a:blip r:embed="rId130"/>
                <a:stretch>
                  <a:fillRect/>
                </a:stretch>
              </p:blipFill>
              <p:spPr>
                <a:xfrm>
                  <a:off x="11174842" y="2077232"/>
                  <a:ext cx="16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Freihand 91">
                  <a:extLst>
                    <a:ext uri="{FF2B5EF4-FFF2-40B4-BE49-F238E27FC236}">
                      <a16:creationId xmlns:a16="http://schemas.microsoft.com/office/drawing/2014/main" id="{CD14F2AB-E33F-4397-ACF7-56B2F294C4AE}"/>
                    </a:ext>
                  </a:extLst>
                </p14:cNvPr>
                <p14:cNvContentPartPr/>
                <p14:nvPr/>
              </p14:nvContentPartPr>
              <p14:xfrm>
                <a:off x="11324242" y="1955912"/>
                <a:ext cx="382320" cy="254880"/>
              </p14:xfrm>
            </p:contentPart>
          </mc:Choice>
          <mc:Fallback xmlns="">
            <p:pic>
              <p:nvPicPr>
                <p:cNvPr id="92" name="Freihand 91">
                  <a:extLst>
                    <a:ext uri="{FF2B5EF4-FFF2-40B4-BE49-F238E27FC236}">
                      <a16:creationId xmlns:a16="http://schemas.microsoft.com/office/drawing/2014/main" id="{CD14F2AB-E33F-4397-ACF7-56B2F294C4AE}"/>
                    </a:ext>
                  </a:extLst>
                </p:cNvPr>
                <p:cNvPicPr/>
                <p:nvPr/>
              </p:nvPicPr>
              <p:blipFill>
                <a:blip r:embed="rId132"/>
                <a:stretch>
                  <a:fillRect/>
                </a:stretch>
              </p:blipFill>
              <p:spPr>
                <a:xfrm>
                  <a:off x="11319922" y="1951592"/>
                  <a:ext cx="390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335148BC-35C3-4D81-9A57-673FA63229E7}"/>
                    </a:ext>
                  </a:extLst>
                </p14:cNvPr>
                <p14:cNvContentPartPr/>
                <p14:nvPr/>
              </p14:nvContentPartPr>
              <p14:xfrm>
                <a:off x="10158202" y="3221312"/>
                <a:ext cx="168120" cy="284760"/>
              </p14:xfrm>
            </p:contentPart>
          </mc:Choice>
          <mc:Fallback xmlns="">
            <p:pic>
              <p:nvPicPr>
                <p:cNvPr id="93" name="Freihand 92">
                  <a:extLst>
                    <a:ext uri="{FF2B5EF4-FFF2-40B4-BE49-F238E27FC236}">
                      <a16:creationId xmlns:a16="http://schemas.microsoft.com/office/drawing/2014/main" id="{335148BC-35C3-4D81-9A57-673FA63229E7}"/>
                    </a:ext>
                  </a:extLst>
                </p:cNvPr>
                <p:cNvPicPr/>
                <p:nvPr/>
              </p:nvPicPr>
              <p:blipFill>
                <a:blip r:embed="rId134"/>
                <a:stretch>
                  <a:fillRect/>
                </a:stretch>
              </p:blipFill>
              <p:spPr>
                <a:xfrm>
                  <a:off x="10153882" y="3216992"/>
                  <a:ext cx="1767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70DE9C5E-724D-4479-AD91-8557EED15D3E}"/>
                    </a:ext>
                  </a:extLst>
                </p14:cNvPr>
                <p14:cNvContentPartPr/>
                <p14:nvPr/>
              </p14:nvContentPartPr>
              <p14:xfrm>
                <a:off x="10333522" y="3166592"/>
                <a:ext cx="82080" cy="182160"/>
              </p14:xfrm>
            </p:contentPart>
          </mc:Choice>
          <mc:Fallback xmlns="">
            <p:pic>
              <p:nvPicPr>
                <p:cNvPr id="94" name="Freihand 93">
                  <a:extLst>
                    <a:ext uri="{FF2B5EF4-FFF2-40B4-BE49-F238E27FC236}">
                      <a16:creationId xmlns:a16="http://schemas.microsoft.com/office/drawing/2014/main" id="{70DE9C5E-724D-4479-AD91-8557EED15D3E}"/>
                    </a:ext>
                  </a:extLst>
                </p:cNvPr>
                <p:cNvPicPr/>
                <p:nvPr/>
              </p:nvPicPr>
              <p:blipFill>
                <a:blip r:embed="rId136"/>
                <a:stretch>
                  <a:fillRect/>
                </a:stretch>
              </p:blipFill>
              <p:spPr>
                <a:xfrm>
                  <a:off x="10329202" y="3162272"/>
                  <a:ext cx="90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81C962A0-1C87-43BC-8365-AC4F886A0644}"/>
                    </a:ext>
                  </a:extLst>
                </p14:cNvPr>
                <p14:cNvContentPartPr/>
                <p14:nvPr/>
              </p14:nvContentPartPr>
              <p14:xfrm>
                <a:off x="10502722" y="3044192"/>
                <a:ext cx="14400" cy="190800"/>
              </p14:xfrm>
            </p:contentPart>
          </mc:Choice>
          <mc:Fallback xmlns="">
            <p:pic>
              <p:nvPicPr>
                <p:cNvPr id="97" name="Freihand 96">
                  <a:extLst>
                    <a:ext uri="{FF2B5EF4-FFF2-40B4-BE49-F238E27FC236}">
                      <a16:creationId xmlns:a16="http://schemas.microsoft.com/office/drawing/2014/main" id="{81C962A0-1C87-43BC-8365-AC4F886A0644}"/>
                    </a:ext>
                  </a:extLst>
                </p:cNvPr>
                <p:cNvPicPr/>
                <p:nvPr/>
              </p:nvPicPr>
              <p:blipFill>
                <a:blip r:embed="rId138"/>
                <a:stretch>
                  <a:fillRect/>
                </a:stretch>
              </p:blipFill>
              <p:spPr>
                <a:xfrm>
                  <a:off x="10498402" y="3039872"/>
                  <a:ext cx="23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8E7596DB-9B3E-4F98-B075-5D6C96CBCF28}"/>
                    </a:ext>
                  </a:extLst>
                </p14:cNvPr>
                <p14:cNvContentPartPr/>
                <p14:nvPr/>
              </p14:nvContentPartPr>
              <p14:xfrm>
                <a:off x="10391482" y="3045992"/>
                <a:ext cx="67320" cy="93960"/>
              </p14:xfrm>
            </p:contentPart>
          </mc:Choice>
          <mc:Fallback xmlns="">
            <p:pic>
              <p:nvPicPr>
                <p:cNvPr id="98" name="Freihand 97">
                  <a:extLst>
                    <a:ext uri="{FF2B5EF4-FFF2-40B4-BE49-F238E27FC236}">
                      <a16:creationId xmlns:a16="http://schemas.microsoft.com/office/drawing/2014/main" id="{8E7596DB-9B3E-4F98-B075-5D6C96CBCF28}"/>
                    </a:ext>
                  </a:extLst>
                </p:cNvPr>
                <p:cNvPicPr/>
                <p:nvPr/>
              </p:nvPicPr>
              <p:blipFill>
                <a:blip r:embed="rId140"/>
                <a:stretch>
                  <a:fillRect/>
                </a:stretch>
              </p:blipFill>
              <p:spPr>
                <a:xfrm>
                  <a:off x="10387162" y="3041672"/>
                  <a:ext cx="75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4BCB1DDF-81DD-40F6-8395-0D64023F5744}"/>
                    </a:ext>
                  </a:extLst>
                </p14:cNvPr>
                <p14:cNvContentPartPr/>
                <p14:nvPr/>
              </p14:nvContentPartPr>
              <p14:xfrm>
                <a:off x="10571122" y="3101792"/>
                <a:ext cx="29880" cy="119520"/>
              </p14:xfrm>
            </p:contentPart>
          </mc:Choice>
          <mc:Fallback xmlns="">
            <p:pic>
              <p:nvPicPr>
                <p:cNvPr id="99" name="Freihand 98">
                  <a:extLst>
                    <a:ext uri="{FF2B5EF4-FFF2-40B4-BE49-F238E27FC236}">
                      <a16:creationId xmlns:a16="http://schemas.microsoft.com/office/drawing/2014/main" id="{4BCB1DDF-81DD-40F6-8395-0D64023F5744}"/>
                    </a:ext>
                  </a:extLst>
                </p:cNvPr>
                <p:cNvPicPr/>
                <p:nvPr/>
              </p:nvPicPr>
              <p:blipFill>
                <a:blip r:embed="rId142"/>
                <a:stretch>
                  <a:fillRect/>
                </a:stretch>
              </p:blipFill>
              <p:spPr>
                <a:xfrm>
                  <a:off x="10566802" y="3097472"/>
                  <a:ext cx="38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2AA450D0-FE2C-49D4-A7F7-35D4F7004C72}"/>
                    </a:ext>
                  </a:extLst>
                </p14:cNvPr>
                <p14:cNvContentPartPr/>
                <p14:nvPr/>
              </p14:nvContentPartPr>
              <p14:xfrm>
                <a:off x="10627282" y="2981552"/>
                <a:ext cx="97920" cy="70560"/>
              </p14:xfrm>
            </p:contentPart>
          </mc:Choice>
          <mc:Fallback xmlns="">
            <p:pic>
              <p:nvPicPr>
                <p:cNvPr id="100" name="Freihand 99">
                  <a:extLst>
                    <a:ext uri="{FF2B5EF4-FFF2-40B4-BE49-F238E27FC236}">
                      <a16:creationId xmlns:a16="http://schemas.microsoft.com/office/drawing/2014/main" id="{2AA450D0-FE2C-49D4-A7F7-35D4F7004C72}"/>
                    </a:ext>
                  </a:extLst>
                </p:cNvPr>
                <p:cNvPicPr/>
                <p:nvPr/>
              </p:nvPicPr>
              <p:blipFill>
                <a:blip r:embed="rId144"/>
                <a:stretch>
                  <a:fillRect/>
                </a:stretch>
              </p:blipFill>
              <p:spPr>
                <a:xfrm>
                  <a:off x="10622962" y="2977232"/>
                  <a:ext cx="106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FE7F9BFE-DF49-49E9-B017-65BED12FAABA}"/>
                    </a:ext>
                  </a:extLst>
                </p14:cNvPr>
                <p14:cNvContentPartPr/>
                <p14:nvPr/>
              </p14:nvContentPartPr>
              <p14:xfrm>
                <a:off x="10787842" y="2842952"/>
                <a:ext cx="49320" cy="189000"/>
              </p14:xfrm>
            </p:contentPart>
          </mc:Choice>
          <mc:Fallback xmlns="">
            <p:pic>
              <p:nvPicPr>
                <p:cNvPr id="101" name="Freihand 100">
                  <a:extLst>
                    <a:ext uri="{FF2B5EF4-FFF2-40B4-BE49-F238E27FC236}">
                      <a16:creationId xmlns:a16="http://schemas.microsoft.com/office/drawing/2014/main" id="{FE7F9BFE-DF49-49E9-B017-65BED12FAABA}"/>
                    </a:ext>
                  </a:extLst>
                </p:cNvPr>
                <p:cNvPicPr/>
                <p:nvPr/>
              </p:nvPicPr>
              <p:blipFill>
                <a:blip r:embed="rId146"/>
                <a:stretch>
                  <a:fillRect/>
                </a:stretch>
              </p:blipFill>
              <p:spPr>
                <a:xfrm>
                  <a:off x="10783522" y="2838632"/>
                  <a:ext cx="57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C3830720-214D-4E8B-B47E-1D2CB39419FD}"/>
                    </a:ext>
                  </a:extLst>
                </p14:cNvPr>
                <p14:cNvContentPartPr/>
                <p14:nvPr/>
              </p14:nvContentPartPr>
              <p14:xfrm>
                <a:off x="10847242" y="2737112"/>
                <a:ext cx="134640" cy="236520"/>
              </p14:xfrm>
            </p:contentPart>
          </mc:Choice>
          <mc:Fallback xmlns="">
            <p:pic>
              <p:nvPicPr>
                <p:cNvPr id="102" name="Freihand 101">
                  <a:extLst>
                    <a:ext uri="{FF2B5EF4-FFF2-40B4-BE49-F238E27FC236}">
                      <a16:creationId xmlns:a16="http://schemas.microsoft.com/office/drawing/2014/main" id="{C3830720-214D-4E8B-B47E-1D2CB39419FD}"/>
                    </a:ext>
                  </a:extLst>
                </p:cNvPr>
                <p:cNvPicPr/>
                <p:nvPr/>
              </p:nvPicPr>
              <p:blipFill>
                <a:blip r:embed="rId148"/>
                <a:stretch>
                  <a:fillRect/>
                </a:stretch>
              </p:blipFill>
              <p:spPr>
                <a:xfrm>
                  <a:off x="10842922" y="2732792"/>
                  <a:ext cx="143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9E48436B-4767-43F4-8521-7AA05B2A6021}"/>
                    </a:ext>
                  </a:extLst>
                </p14:cNvPr>
                <p14:cNvContentPartPr/>
                <p14:nvPr/>
              </p14:nvContentPartPr>
              <p14:xfrm>
                <a:off x="10918522" y="2672312"/>
                <a:ext cx="154440" cy="185040"/>
              </p14:xfrm>
            </p:contentPart>
          </mc:Choice>
          <mc:Fallback xmlns="">
            <p:pic>
              <p:nvPicPr>
                <p:cNvPr id="103" name="Freihand 102">
                  <a:extLst>
                    <a:ext uri="{FF2B5EF4-FFF2-40B4-BE49-F238E27FC236}">
                      <a16:creationId xmlns:a16="http://schemas.microsoft.com/office/drawing/2014/main" id="{9E48436B-4767-43F4-8521-7AA05B2A6021}"/>
                    </a:ext>
                  </a:extLst>
                </p:cNvPr>
                <p:cNvPicPr/>
                <p:nvPr/>
              </p:nvPicPr>
              <p:blipFill>
                <a:blip r:embed="rId150"/>
                <a:stretch>
                  <a:fillRect/>
                </a:stretch>
              </p:blipFill>
              <p:spPr>
                <a:xfrm>
                  <a:off x="10914202" y="2667992"/>
                  <a:ext cx="163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0B4AB86B-F21B-49B3-A716-C8800FEC5531}"/>
                    </a:ext>
                  </a:extLst>
                </p14:cNvPr>
                <p14:cNvContentPartPr/>
                <p14:nvPr/>
              </p14:nvContentPartPr>
              <p14:xfrm>
                <a:off x="11093122" y="2765912"/>
                <a:ext cx="78480" cy="82440"/>
              </p14:xfrm>
            </p:contentPart>
          </mc:Choice>
          <mc:Fallback xmlns="">
            <p:pic>
              <p:nvPicPr>
                <p:cNvPr id="104" name="Freihand 103">
                  <a:extLst>
                    <a:ext uri="{FF2B5EF4-FFF2-40B4-BE49-F238E27FC236}">
                      <a16:creationId xmlns:a16="http://schemas.microsoft.com/office/drawing/2014/main" id="{0B4AB86B-F21B-49B3-A716-C8800FEC5531}"/>
                    </a:ext>
                  </a:extLst>
                </p:cNvPr>
                <p:cNvPicPr/>
                <p:nvPr/>
              </p:nvPicPr>
              <p:blipFill>
                <a:blip r:embed="rId152"/>
                <a:stretch>
                  <a:fillRect/>
                </a:stretch>
              </p:blipFill>
              <p:spPr>
                <a:xfrm>
                  <a:off x="11088802" y="2761592"/>
                  <a:ext cx="87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D1A94285-9AB3-4B90-A377-DF7F75675CB7}"/>
                    </a:ext>
                  </a:extLst>
                </p14:cNvPr>
                <p14:cNvContentPartPr/>
                <p14:nvPr/>
              </p14:nvContentPartPr>
              <p14:xfrm>
                <a:off x="10880002" y="3098912"/>
                <a:ext cx="141840" cy="207000"/>
              </p14:xfrm>
            </p:contentPart>
          </mc:Choice>
          <mc:Fallback xmlns="">
            <p:pic>
              <p:nvPicPr>
                <p:cNvPr id="105" name="Freihand 104">
                  <a:extLst>
                    <a:ext uri="{FF2B5EF4-FFF2-40B4-BE49-F238E27FC236}">
                      <a16:creationId xmlns:a16="http://schemas.microsoft.com/office/drawing/2014/main" id="{D1A94285-9AB3-4B90-A377-DF7F75675CB7}"/>
                    </a:ext>
                  </a:extLst>
                </p:cNvPr>
                <p:cNvPicPr/>
                <p:nvPr/>
              </p:nvPicPr>
              <p:blipFill>
                <a:blip r:embed="rId154"/>
                <a:stretch>
                  <a:fillRect/>
                </a:stretch>
              </p:blipFill>
              <p:spPr>
                <a:xfrm>
                  <a:off x="10875682" y="3094592"/>
                  <a:ext cx="150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 name="Freihand 105">
                  <a:extLst>
                    <a:ext uri="{FF2B5EF4-FFF2-40B4-BE49-F238E27FC236}">
                      <a16:creationId xmlns:a16="http://schemas.microsoft.com/office/drawing/2014/main" id="{828E82DD-541E-48E2-B9E9-4F104E08945D}"/>
                    </a:ext>
                  </a:extLst>
                </p14:cNvPr>
                <p14:cNvContentPartPr/>
                <p14:nvPr/>
              </p14:nvContentPartPr>
              <p14:xfrm>
                <a:off x="11026882" y="3119432"/>
                <a:ext cx="49320" cy="105840"/>
              </p14:xfrm>
            </p:contentPart>
          </mc:Choice>
          <mc:Fallback xmlns="">
            <p:pic>
              <p:nvPicPr>
                <p:cNvPr id="106" name="Freihand 105">
                  <a:extLst>
                    <a:ext uri="{FF2B5EF4-FFF2-40B4-BE49-F238E27FC236}">
                      <a16:creationId xmlns:a16="http://schemas.microsoft.com/office/drawing/2014/main" id="{828E82DD-541E-48E2-B9E9-4F104E08945D}"/>
                    </a:ext>
                  </a:extLst>
                </p:cNvPr>
                <p:cNvPicPr/>
                <p:nvPr/>
              </p:nvPicPr>
              <p:blipFill>
                <a:blip r:embed="rId156"/>
                <a:stretch>
                  <a:fillRect/>
                </a:stretch>
              </p:blipFill>
              <p:spPr>
                <a:xfrm>
                  <a:off x="11022562" y="3115112"/>
                  <a:ext cx="57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7" name="Freihand 106">
                  <a:extLst>
                    <a:ext uri="{FF2B5EF4-FFF2-40B4-BE49-F238E27FC236}">
                      <a16:creationId xmlns:a16="http://schemas.microsoft.com/office/drawing/2014/main" id="{B23FE626-D747-45E1-A9B7-737D609923E7}"/>
                    </a:ext>
                  </a:extLst>
                </p14:cNvPr>
                <p14:cNvContentPartPr/>
                <p14:nvPr/>
              </p14:nvContentPartPr>
              <p14:xfrm>
                <a:off x="11118682" y="3047792"/>
                <a:ext cx="100800" cy="130320"/>
              </p14:xfrm>
            </p:contentPart>
          </mc:Choice>
          <mc:Fallback xmlns="">
            <p:pic>
              <p:nvPicPr>
                <p:cNvPr id="107" name="Freihand 106">
                  <a:extLst>
                    <a:ext uri="{FF2B5EF4-FFF2-40B4-BE49-F238E27FC236}">
                      <a16:creationId xmlns:a16="http://schemas.microsoft.com/office/drawing/2014/main" id="{B23FE626-D747-45E1-A9B7-737D609923E7}"/>
                    </a:ext>
                  </a:extLst>
                </p:cNvPr>
                <p:cNvPicPr/>
                <p:nvPr/>
              </p:nvPicPr>
              <p:blipFill>
                <a:blip r:embed="rId158"/>
                <a:stretch>
                  <a:fillRect/>
                </a:stretch>
              </p:blipFill>
              <p:spPr>
                <a:xfrm>
                  <a:off x="11114362" y="3043472"/>
                  <a:ext cx="109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8" name="Freihand 107">
                  <a:extLst>
                    <a:ext uri="{FF2B5EF4-FFF2-40B4-BE49-F238E27FC236}">
                      <a16:creationId xmlns:a16="http://schemas.microsoft.com/office/drawing/2014/main" id="{18305952-3A8C-40AE-A705-286B6BED6A0D}"/>
                    </a:ext>
                  </a:extLst>
                </p14:cNvPr>
                <p14:cNvContentPartPr/>
                <p14:nvPr/>
              </p14:nvContentPartPr>
              <p14:xfrm>
                <a:off x="11252602" y="2927552"/>
                <a:ext cx="35640" cy="161640"/>
              </p14:xfrm>
            </p:contentPart>
          </mc:Choice>
          <mc:Fallback xmlns="">
            <p:pic>
              <p:nvPicPr>
                <p:cNvPr id="108" name="Freihand 107">
                  <a:extLst>
                    <a:ext uri="{FF2B5EF4-FFF2-40B4-BE49-F238E27FC236}">
                      <a16:creationId xmlns:a16="http://schemas.microsoft.com/office/drawing/2014/main" id="{18305952-3A8C-40AE-A705-286B6BED6A0D}"/>
                    </a:ext>
                  </a:extLst>
                </p:cNvPr>
                <p:cNvPicPr/>
                <p:nvPr/>
              </p:nvPicPr>
              <p:blipFill>
                <a:blip r:embed="rId160"/>
                <a:stretch>
                  <a:fillRect/>
                </a:stretch>
              </p:blipFill>
              <p:spPr>
                <a:xfrm>
                  <a:off x="11248282" y="2923232"/>
                  <a:ext cx="44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Freihand 108">
                  <a:extLst>
                    <a:ext uri="{FF2B5EF4-FFF2-40B4-BE49-F238E27FC236}">
                      <a16:creationId xmlns:a16="http://schemas.microsoft.com/office/drawing/2014/main" id="{FC2A4A0C-440D-40FE-87E9-CF71238B681D}"/>
                    </a:ext>
                  </a:extLst>
                </p14:cNvPr>
                <p14:cNvContentPartPr/>
                <p14:nvPr/>
              </p14:nvContentPartPr>
              <p14:xfrm>
                <a:off x="11131642" y="2932952"/>
                <a:ext cx="199800" cy="195120"/>
              </p14:xfrm>
            </p:contentPart>
          </mc:Choice>
          <mc:Fallback xmlns="">
            <p:pic>
              <p:nvPicPr>
                <p:cNvPr id="109" name="Freihand 108">
                  <a:extLst>
                    <a:ext uri="{FF2B5EF4-FFF2-40B4-BE49-F238E27FC236}">
                      <a16:creationId xmlns:a16="http://schemas.microsoft.com/office/drawing/2014/main" id="{FC2A4A0C-440D-40FE-87E9-CF71238B681D}"/>
                    </a:ext>
                  </a:extLst>
                </p:cNvPr>
                <p:cNvPicPr/>
                <p:nvPr/>
              </p:nvPicPr>
              <p:blipFill>
                <a:blip r:embed="rId162"/>
                <a:stretch>
                  <a:fillRect/>
                </a:stretch>
              </p:blipFill>
              <p:spPr>
                <a:xfrm>
                  <a:off x="11127322" y="2928632"/>
                  <a:ext cx="208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0" name="Freihand 109">
                  <a:extLst>
                    <a:ext uri="{FF2B5EF4-FFF2-40B4-BE49-F238E27FC236}">
                      <a16:creationId xmlns:a16="http://schemas.microsoft.com/office/drawing/2014/main" id="{D37C3D90-764E-4629-9946-8DB9FEB1210D}"/>
                    </a:ext>
                  </a:extLst>
                </p14:cNvPr>
                <p14:cNvContentPartPr/>
                <p14:nvPr/>
              </p14:nvContentPartPr>
              <p14:xfrm>
                <a:off x="11335042" y="2853752"/>
                <a:ext cx="137880" cy="179640"/>
              </p14:xfrm>
            </p:contentPart>
          </mc:Choice>
          <mc:Fallback xmlns="">
            <p:pic>
              <p:nvPicPr>
                <p:cNvPr id="110" name="Freihand 109">
                  <a:extLst>
                    <a:ext uri="{FF2B5EF4-FFF2-40B4-BE49-F238E27FC236}">
                      <a16:creationId xmlns:a16="http://schemas.microsoft.com/office/drawing/2014/main" id="{D37C3D90-764E-4629-9946-8DB9FEB1210D}"/>
                    </a:ext>
                  </a:extLst>
                </p:cNvPr>
                <p:cNvPicPr/>
                <p:nvPr/>
              </p:nvPicPr>
              <p:blipFill>
                <a:blip r:embed="rId164"/>
                <a:stretch>
                  <a:fillRect/>
                </a:stretch>
              </p:blipFill>
              <p:spPr>
                <a:xfrm>
                  <a:off x="11330722" y="2849432"/>
                  <a:ext cx="146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1" name="Freihand 110">
                  <a:extLst>
                    <a:ext uri="{FF2B5EF4-FFF2-40B4-BE49-F238E27FC236}">
                      <a16:creationId xmlns:a16="http://schemas.microsoft.com/office/drawing/2014/main" id="{9C6D4441-F056-4862-A596-6DA614294A68}"/>
                    </a:ext>
                  </a:extLst>
                </p14:cNvPr>
                <p14:cNvContentPartPr/>
                <p14:nvPr/>
              </p14:nvContentPartPr>
              <p14:xfrm>
                <a:off x="11323882" y="2792912"/>
                <a:ext cx="196200" cy="129240"/>
              </p14:xfrm>
            </p:contentPart>
          </mc:Choice>
          <mc:Fallback xmlns="">
            <p:pic>
              <p:nvPicPr>
                <p:cNvPr id="111" name="Freihand 110">
                  <a:extLst>
                    <a:ext uri="{FF2B5EF4-FFF2-40B4-BE49-F238E27FC236}">
                      <a16:creationId xmlns:a16="http://schemas.microsoft.com/office/drawing/2014/main" id="{9C6D4441-F056-4862-A596-6DA614294A68}"/>
                    </a:ext>
                  </a:extLst>
                </p:cNvPr>
                <p:cNvPicPr/>
                <p:nvPr/>
              </p:nvPicPr>
              <p:blipFill>
                <a:blip r:embed="rId166"/>
                <a:stretch>
                  <a:fillRect/>
                </a:stretch>
              </p:blipFill>
              <p:spPr>
                <a:xfrm>
                  <a:off x="11319562" y="2788592"/>
                  <a:ext cx="204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Freihand 111">
                  <a:extLst>
                    <a:ext uri="{FF2B5EF4-FFF2-40B4-BE49-F238E27FC236}">
                      <a16:creationId xmlns:a16="http://schemas.microsoft.com/office/drawing/2014/main" id="{5AD3F7B8-B5F2-4CE5-8594-74ED6FF9568E}"/>
                    </a:ext>
                  </a:extLst>
                </p14:cNvPr>
                <p14:cNvContentPartPr/>
                <p14:nvPr/>
              </p14:nvContentPartPr>
              <p14:xfrm>
                <a:off x="11030122" y="2914592"/>
                <a:ext cx="682920" cy="424800"/>
              </p14:xfrm>
            </p:contentPart>
          </mc:Choice>
          <mc:Fallback xmlns="">
            <p:pic>
              <p:nvPicPr>
                <p:cNvPr id="112" name="Freihand 111">
                  <a:extLst>
                    <a:ext uri="{FF2B5EF4-FFF2-40B4-BE49-F238E27FC236}">
                      <a16:creationId xmlns:a16="http://schemas.microsoft.com/office/drawing/2014/main" id="{5AD3F7B8-B5F2-4CE5-8594-74ED6FF9568E}"/>
                    </a:ext>
                  </a:extLst>
                </p:cNvPr>
                <p:cNvPicPr/>
                <p:nvPr/>
              </p:nvPicPr>
              <p:blipFill>
                <a:blip r:embed="rId168"/>
                <a:stretch>
                  <a:fillRect/>
                </a:stretch>
              </p:blipFill>
              <p:spPr>
                <a:xfrm>
                  <a:off x="11025802" y="2910272"/>
                  <a:ext cx="691560" cy="43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D9AD183C-99D0-45E4-8CAD-064697552513}"/>
                  </a:ext>
                </a:extLst>
              </p14:cNvPr>
              <p14:cNvContentPartPr/>
              <p14:nvPr/>
            </p14:nvContentPartPr>
            <p14:xfrm>
              <a:off x="4130722" y="5425592"/>
              <a:ext cx="2992680" cy="94320"/>
            </p14:xfrm>
          </p:contentPart>
        </mc:Choice>
        <mc:Fallback xmlns="">
          <p:pic>
            <p:nvPicPr>
              <p:cNvPr id="114" name="Freihand 113">
                <a:extLst>
                  <a:ext uri="{FF2B5EF4-FFF2-40B4-BE49-F238E27FC236}">
                    <a16:creationId xmlns:a16="http://schemas.microsoft.com/office/drawing/2014/main" id="{D9AD183C-99D0-45E4-8CAD-064697552513}"/>
                  </a:ext>
                </a:extLst>
              </p:cNvPr>
              <p:cNvPicPr/>
              <p:nvPr/>
            </p:nvPicPr>
            <p:blipFill>
              <a:blip r:embed="rId170"/>
              <a:stretch>
                <a:fillRect/>
              </a:stretch>
            </p:blipFill>
            <p:spPr>
              <a:xfrm>
                <a:off x="4126402" y="5421272"/>
                <a:ext cx="3001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362D37F9-3FFD-4A1C-ADF4-7E4271192C69}"/>
                  </a:ext>
                </a:extLst>
              </p14:cNvPr>
              <p14:cNvContentPartPr/>
              <p14:nvPr/>
            </p14:nvContentPartPr>
            <p14:xfrm>
              <a:off x="602362" y="5418032"/>
              <a:ext cx="3607560" cy="37440"/>
            </p14:xfrm>
          </p:contentPart>
        </mc:Choice>
        <mc:Fallback xmlns="">
          <p:pic>
            <p:nvPicPr>
              <p:cNvPr id="115" name="Freihand 114">
                <a:extLst>
                  <a:ext uri="{FF2B5EF4-FFF2-40B4-BE49-F238E27FC236}">
                    <a16:creationId xmlns:a16="http://schemas.microsoft.com/office/drawing/2014/main" id="{362D37F9-3FFD-4A1C-ADF4-7E4271192C69}"/>
                  </a:ext>
                </a:extLst>
              </p:cNvPr>
              <p:cNvPicPr/>
              <p:nvPr/>
            </p:nvPicPr>
            <p:blipFill>
              <a:blip r:embed="rId172"/>
              <a:stretch>
                <a:fillRect/>
              </a:stretch>
            </p:blipFill>
            <p:spPr>
              <a:xfrm>
                <a:off x="598042" y="5413712"/>
                <a:ext cx="3616200" cy="46080"/>
              </a:xfrm>
              <a:prstGeom prst="rect">
                <a:avLst/>
              </a:prstGeom>
            </p:spPr>
          </p:pic>
        </mc:Fallback>
      </mc:AlternateContent>
      <p:grpSp>
        <p:nvGrpSpPr>
          <p:cNvPr id="209" name="Gruppieren 208">
            <a:extLst>
              <a:ext uri="{FF2B5EF4-FFF2-40B4-BE49-F238E27FC236}">
                <a16:creationId xmlns:a16="http://schemas.microsoft.com/office/drawing/2014/main" id="{CD1A843F-9DB4-4B5A-88C9-563F057D1FD3}"/>
              </a:ext>
            </a:extLst>
          </p:cNvPr>
          <p:cNvGrpSpPr/>
          <p:nvPr/>
        </p:nvGrpSpPr>
        <p:grpSpPr>
          <a:xfrm>
            <a:off x="1974682" y="5584352"/>
            <a:ext cx="6528240" cy="1219320"/>
            <a:chOff x="1974682" y="5584352"/>
            <a:chExt cx="6528240" cy="1219320"/>
          </a:xfrm>
        </p:grpSpPr>
        <mc:AlternateContent xmlns:mc="http://schemas.openxmlformats.org/markup-compatibility/2006" xmlns:p14="http://schemas.microsoft.com/office/powerpoint/2010/main">
          <mc:Choice Requires="p14">
            <p:contentPart p14:bwMode="auto" r:id="rId173">
              <p14:nvContentPartPr>
                <p14:cNvPr id="116" name="Freihand 115">
                  <a:extLst>
                    <a:ext uri="{FF2B5EF4-FFF2-40B4-BE49-F238E27FC236}">
                      <a16:creationId xmlns:a16="http://schemas.microsoft.com/office/drawing/2014/main" id="{16CB5558-9B92-46C2-895D-060C3BCFD8F5}"/>
                    </a:ext>
                  </a:extLst>
                </p14:cNvPr>
                <p14:cNvContentPartPr/>
                <p14:nvPr/>
              </p14:nvContentPartPr>
              <p14:xfrm>
                <a:off x="1974682" y="5605952"/>
                <a:ext cx="107640" cy="226440"/>
              </p14:xfrm>
            </p:contentPart>
          </mc:Choice>
          <mc:Fallback xmlns="">
            <p:pic>
              <p:nvPicPr>
                <p:cNvPr id="116" name="Freihand 115">
                  <a:extLst>
                    <a:ext uri="{FF2B5EF4-FFF2-40B4-BE49-F238E27FC236}">
                      <a16:creationId xmlns:a16="http://schemas.microsoft.com/office/drawing/2014/main" id="{16CB5558-9B92-46C2-895D-060C3BCFD8F5}"/>
                    </a:ext>
                  </a:extLst>
                </p:cNvPr>
                <p:cNvPicPr/>
                <p:nvPr/>
              </p:nvPicPr>
              <p:blipFill>
                <a:blip r:embed="rId174"/>
                <a:stretch>
                  <a:fillRect/>
                </a:stretch>
              </p:blipFill>
              <p:spPr>
                <a:xfrm>
                  <a:off x="1970362" y="5601632"/>
                  <a:ext cx="116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Freihand 116">
                  <a:extLst>
                    <a:ext uri="{FF2B5EF4-FFF2-40B4-BE49-F238E27FC236}">
                      <a16:creationId xmlns:a16="http://schemas.microsoft.com/office/drawing/2014/main" id="{0822404C-BA7D-4889-923A-48BE154429A5}"/>
                    </a:ext>
                  </a:extLst>
                </p14:cNvPr>
                <p14:cNvContentPartPr/>
                <p14:nvPr/>
              </p14:nvContentPartPr>
              <p14:xfrm>
                <a:off x="2105722" y="5733032"/>
                <a:ext cx="78480" cy="139680"/>
              </p14:xfrm>
            </p:contentPart>
          </mc:Choice>
          <mc:Fallback xmlns="">
            <p:pic>
              <p:nvPicPr>
                <p:cNvPr id="117" name="Freihand 116">
                  <a:extLst>
                    <a:ext uri="{FF2B5EF4-FFF2-40B4-BE49-F238E27FC236}">
                      <a16:creationId xmlns:a16="http://schemas.microsoft.com/office/drawing/2014/main" id="{0822404C-BA7D-4889-923A-48BE154429A5}"/>
                    </a:ext>
                  </a:extLst>
                </p:cNvPr>
                <p:cNvPicPr/>
                <p:nvPr/>
              </p:nvPicPr>
              <p:blipFill>
                <a:blip r:embed="rId176"/>
                <a:stretch>
                  <a:fillRect/>
                </a:stretch>
              </p:blipFill>
              <p:spPr>
                <a:xfrm>
                  <a:off x="2101402" y="5728712"/>
                  <a:ext cx="87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Freihand 117">
                  <a:extLst>
                    <a:ext uri="{FF2B5EF4-FFF2-40B4-BE49-F238E27FC236}">
                      <a16:creationId xmlns:a16="http://schemas.microsoft.com/office/drawing/2014/main" id="{8EDC3997-C24E-4A15-8B7A-0C19DCDF1AED}"/>
                    </a:ext>
                  </a:extLst>
                </p14:cNvPr>
                <p14:cNvContentPartPr/>
                <p14:nvPr/>
              </p14:nvContentPartPr>
              <p14:xfrm>
                <a:off x="2354842" y="5709272"/>
                <a:ext cx="120240" cy="159840"/>
              </p14:xfrm>
            </p:contentPart>
          </mc:Choice>
          <mc:Fallback xmlns="">
            <p:pic>
              <p:nvPicPr>
                <p:cNvPr id="118" name="Freihand 117">
                  <a:extLst>
                    <a:ext uri="{FF2B5EF4-FFF2-40B4-BE49-F238E27FC236}">
                      <a16:creationId xmlns:a16="http://schemas.microsoft.com/office/drawing/2014/main" id="{8EDC3997-C24E-4A15-8B7A-0C19DCDF1AED}"/>
                    </a:ext>
                  </a:extLst>
                </p:cNvPr>
                <p:cNvPicPr/>
                <p:nvPr/>
              </p:nvPicPr>
              <p:blipFill>
                <a:blip r:embed="rId178"/>
                <a:stretch>
                  <a:fillRect/>
                </a:stretch>
              </p:blipFill>
              <p:spPr>
                <a:xfrm>
                  <a:off x="2350522" y="5704952"/>
                  <a:ext cx="128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3E297C56-7E74-4BDF-8E4E-C15E8E81493B}"/>
                    </a:ext>
                  </a:extLst>
                </p14:cNvPr>
                <p14:cNvContentPartPr/>
                <p14:nvPr/>
              </p14:nvContentPartPr>
              <p14:xfrm>
                <a:off x="2514682" y="5645552"/>
                <a:ext cx="256320" cy="191160"/>
              </p14:xfrm>
            </p:contentPart>
          </mc:Choice>
          <mc:Fallback xmlns="">
            <p:pic>
              <p:nvPicPr>
                <p:cNvPr id="119" name="Freihand 118">
                  <a:extLst>
                    <a:ext uri="{FF2B5EF4-FFF2-40B4-BE49-F238E27FC236}">
                      <a16:creationId xmlns:a16="http://schemas.microsoft.com/office/drawing/2014/main" id="{3E297C56-7E74-4BDF-8E4E-C15E8E81493B}"/>
                    </a:ext>
                  </a:extLst>
                </p:cNvPr>
                <p:cNvPicPr/>
                <p:nvPr/>
              </p:nvPicPr>
              <p:blipFill>
                <a:blip r:embed="rId180"/>
                <a:stretch>
                  <a:fillRect/>
                </a:stretch>
              </p:blipFill>
              <p:spPr>
                <a:xfrm>
                  <a:off x="2510362" y="5641232"/>
                  <a:ext cx="264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Freihand 119">
                  <a:extLst>
                    <a:ext uri="{FF2B5EF4-FFF2-40B4-BE49-F238E27FC236}">
                      <a16:creationId xmlns:a16="http://schemas.microsoft.com/office/drawing/2014/main" id="{428EE328-E728-4316-8195-02A9565565B5}"/>
                    </a:ext>
                  </a:extLst>
                </p14:cNvPr>
                <p14:cNvContentPartPr/>
                <p14:nvPr/>
              </p14:nvContentPartPr>
              <p14:xfrm>
                <a:off x="2640682" y="5590472"/>
                <a:ext cx="46080" cy="10440"/>
              </p14:xfrm>
            </p:contentPart>
          </mc:Choice>
          <mc:Fallback xmlns="">
            <p:pic>
              <p:nvPicPr>
                <p:cNvPr id="120" name="Freihand 119">
                  <a:extLst>
                    <a:ext uri="{FF2B5EF4-FFF2-40B4-BE49-F238E27FC236}">
                      <a16:creationId xmlns:a16="http://schemas.microsoft.com/office/drawing/2014/main" id="{428EE328-E728-4316-8195-02A9565565B5}"/>
                    </a:ext>
                  </a:extLst>
                </p:cNvPr>
                <p:cNvPicPr/>
                <p:nvPr/>
              </p:nvPicPr>
              <p:blipFill>
                <a:blip r:embed="rId182"/>
                <a:stretch>
                  <a:fillRect/>
                </a:stretch>
              </p:blipFill>
              <p:spPr>
                <a:xfrm>
                  <a:off x="2636362" y="5586152"/>
                  <a:ext cx="54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2" name="Freihand 121">
                  <a:extLst>
                    <a:ext uri="{FF2B5EF4-FFF2-40B4-BE49-F238E27FC236}">
                      <a16:creationId xmlns:a16="http://schemas.microsoft.com/office/drawing/2014/main" id="{D76785C9-E22E-47C4-85A4-630E8BB650BF}"/>
                    </a:ext>
                  </a:extLst>
                </p14:cNvPr>
                <p14:cNvContentPartPr/>
                <p14:nvPr/>
              </p14:nvContentPartPr>
              <p14:xfrm>
                <a:off x="2891242" y="5727632"/>
                <a:ext cx="93600" cy="111240"/>
              </p14:xfrm>
            </p:contentPart>
          </mc:Choice>
          <mc:Fallback xmlns="">
            <p:pic>
              <p:nvPicPr>
                <p:cNvPr id="122" name="Freihand 121">
                  <a:extLst>
                    <a:ext uri="{FF2B5EF4-FFF2-40B4-BE49-F238E27FC236}">
                      <a16:creationId xmlns:a16="http://schemas.microsoft.com/office/drawing/2014/main" id="{D76785C9-E22E-47C4-85A4-630E8BB650BF}"/>
                    </a:ext>
                  </a:extLst>
                </p:cNvPr>
                <p:cNvPicPr/>
                <p:nvPr/>
              </p:nvPicPr>
              <p:blipFill>
                <a:blip r:embed="rId184"/>
                <a:stretch>
                  <a:fillRect/>
                </a:stretch>
              </p:blipFill>
              <p:spPr>
                <a:xfrm>
                  <a:off x="2886922" y="5723312"/>
                  <a:ext cx="102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5DDB7AE4-4616-4844-B4BE-F2C14F532B84}"/>
                    </a:ext>
                  </a:extLst>
                </p14:cNvPr>
                <p14:cNvContentPartPr/>
                <p14:nvPr/>
              </p14:nvContentPartPr>
              <p14:xfrm>
                <a:off x="2998522" y="5715392"/>
                <a:ext cx="140400" cy="133560"/>
              </p14:xfrm>
            </p:contentPart>
          </mc:Choice>
          <mc:Fallback xmlns="">
            <p:pic>
              <p:nvPicPr>
                <p:cNvPr id="123" name="Freihand 122">
                  <a:extLst>
                    <a:ext uri="{FF2B5EF4-FFF2-40B4-BE49-F238E27FC236}">
                      <a16:creationId xmlns:a16="http://schemas.microsoft.com/office/drawing/2014/main" id="{5DDB7AE4-4616-4844-B4BE-F2C14F532B84}"/>
                    </a:ext>
                  </a:extLst>
                </p:cNvPr>
                <p:cNvPicPr/>
                <p:nvPr/>
              </p:nvPicPr>
              <p:blipFill>
                <a:blip r:embed="rId186"/>
                <a:stretch>
                  <a:fillRect/>
                </a:stretch>
              </p:blipFill>
              <p:spPr>
                <a:xfrm>
                  <a:off x="2994202" y="5711072"/>
                  <a:ext cx="149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64251791-8996-44AA-9404-AA64B78C5C06}"/>
                    </a:ext>
                  </a:extLst>
                </p14:cNvPr>
                <p14:cNvContentPartPr/>
                <p14:nvPr/>
              </p14:nvContentPartPr>
              <p14:xfrm>
                <a:off x="3190042" y="5819792"/>
                <a:ext cx="22680" cy="27720"/>
              </p14:xfrm>
            </p:contentPart>
          </mc:Choice>
          <mc:Fallback xmlns="">
            <p:pic>
              <p:nvPicPr>
                <p:cNvPr id="124" name="Freihand 123">
                  <a:extLst>
                    <a:ext uri="{FF2B5EF4-FFF2-40B4-BE49-F238E27FC236}">
                      <a16:creationId xmlns:a16="http://schemas.microsoft.com/office/drawing/2014/main" id="{64251791-8996-44AA-9404-AA64B78C5C06}"/>
                    </a:ext>
                  </a:extLst>
                </p:cNvPr>
                <p:cNvPicPr/>
                <p:nvPr/>
              </p:nvPicPr>
              <p:blipFill>
                <a:blip r:embed="rId188"/>
                <a:stretch>
                  <a:fillRect/>
                </a:stretch>
              </p:blipFill>
              <p:spPr>
                <a:xfrm>
                  <a:off x="3185722" y="5815472"/>
                  <a:ext cx="31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F0DC0A1A-7CED-4513-AECA-F6D3097112BF}"/>
                    </a:ext>
                  </a:extLst>
                </p14:cNvPr>
                <p14:cNvContentPartPr/>
                <p14:nvPr/>
              </p14:nvContentPartPr>
              <p14:xfrm>
                <a:off x="3411082" y="5681552"/>
                <a:ext cx="199080" cy="129960"/>
              </p14:xfrm>
            </p:contentPart>
          </mc:Choice>
          <mc:Fallback xmlns="">
            <p:pic>
              <p:nvPicPr>
                <p:cNvPr id="125" name="Freihand 124">
                  <a:extLst>
                    <a:ext uri="{FF2B5EF4-FFF2-40B4-BE49-F238E27FC236}">
                      <a16:creationId xmlns:a16="http://schemas.microsoft.com/office/drawing/2014/main" id="{F0DC0A1A-7CED-4513-AECA-F6D3097112BF}"/>
                    </a:ext>
                  </a:extLst>
                </p:cNvPr>
                <p:cNvPicPr/>
                <p:nvPr/>
              </p:nvPicPr>
              <p:blipFill>
                <a:blip r:embed="rId190"/>
                <a:stretch>
                  <a:fillRect/>
                </a:stretch>
              </p:blipFill>
              <p:spPr>
                <a:xfrm>
                  <a:off x="3406762" y="5677232"/>
                  <a:ext cx="207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Freihand 125">
                  <a:extLst>
                    <a:ext uri="{FF2B5EF4-FFF2-40B4-BE49-F238E27FC236}">
                      <a16:creationId xmlns:a16="http://schemas.microsoft.com/office/drawing/2014/main" id="{3152C7A9-D895-4407-836B-D2CAD93B2D55}"/>
                    </a:ext>
                  </a:extLst>
                </p14:cNvPr>
                <p14:cNvContentPartPr/>
                <p14:nvPr/>
              </p14:nvContentPartPr>
              <p14:xfrm>
                <a:off x="3602602" y="5696672"/>
                <a:ext cx="91080" cy="118080"/>
              </p14:xfrm>
            </p:contentPart>
          </mc:Choice>
          <mc:Fallback xmlns="">
            <p:pic>
              <p:nvPicPr>
                <p:cNvPr id="126" name="Freihand 125">
                  <a:extLst>
                    <a:ext uri="{FF2B5EF4-FFF2-40B4-BE49-F238E27FC236}">
                      <a16:creationId xmlns:a16="http://schemas.microsoft.com/office/drawing/2014/main" id="{3152C7A9-D895-4407-836B-D2CAD93B2D55}"/>
                    </a:ext>
                  </a:extLst>
                </p:cNvPr>
                <p:cNvPicPr/>
                <p:nvPr/>
              </p:nvPicPr>
              <p:blipFill>
                <a:blip r:embed="rId192"/>
                <a:stretch>
                  <a:fillRect/>
                </a:stretch>
              </p:blipFill>
              <p:spPr>
                <a:xfrm>
                  <a:off x="3598282" y="5692352"/>
                  <a:ext cx="99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24DB2296-3B1E-4659-8D31-4E0A7A128443}"/>
                    </a:ext>
                  </a:extLst>
                </p14:cNvPr>
                <p14:cNvContentPartPr/>
                <p14:nvPr/>
              </p14:nvContentPartPr>
              <p14:xfrm>
                <a:off x="3829762" y="5721872"/>
                <a:ext cx="224280" cy="101880"/>
              </p14:xfrm>
            </p:contentPart>
          </mc:Choice>
          <mc:Fallback xmlns="">
            <p:pic>
              <p:nvPicPr>
                <p:cNvPr id="127" name="Freihand 126">
                  <a:extLst>
                    <a:ext uri="{FF2B5EF4-FFF2-40B4-BE49-F238E27FC236}">
                      <a16:creationId xmlns:a16="http://schemas.microsoft.com/office/drawing/2014/main" id="{24DB2296-3B1E-4659-8D31-4E0A7A128443}"/>
                    </a:ext>
                  </a:extLst>
                </p:cNvPr>
                <p:cNvPicPr/>
                <p:nvPr/>
              </p:nvPicPr>
              <p:blipFill>
                <a:blip r:embed="rId194"/>
                <a:stretch>
                  <a:fillRect/>
                </a:stretch>
              </p:blipFill>
              <p:spPr>
                <a:xfrm>
                  <a:off x="3825442" y="5717552"/>
                  <a:ext cx="232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45EA9B49-DBFD-450D-A8CB-10EA869DC7A9}"/>
                    </a:ext>
                  </a:extLst>
                </p14:cNvPr>
                <p14:cNvContentPartPr/>
                <p14:nvPr/>
              </p14:nvContentPartPr>
              <p14:xfrm>
                <a:off x="4010122" y="5725832"/>
                <a:ext cx="228600" cy="104040"/>
              </p14:xfrm>
            </p:contentPart>
          </mc:Choice>
          <mc:Fallback xmlns="">
            <p:pic>
              <p:nvPicPr>
                <p:cNvPr id="128" name="Freihand 127">
                  <a:extLst>
                    <a:ext uri="{FF2B5EF4-FFF2-40B4-BE49-F238E27FC236}">
                      <a16:creationId xmlns:a16="http://schemas.microsoft.com/office/drawing/2014/main" id="{45EA9B49-DBFD-450D-A8CB-10EA869DC7A9}"/>
                    </a:ext>
                  </a:extLst>
                </p:cNvPr>
                <p:cNvPicPr/>
                <p:nvPr/>
              </p:nvPicPr>
              <p:blipFill>
                <a:blip r:embed="rId196"/>
                <a:stretch>
                  <a:fillRect/>
                </a:stretch>
              </p:blipFill>
              <p:spPr>
                <a:xfrm>
                  <a:off x="4005802" y="5721512"/>
                  <a:ext cx="237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04A2CADC-CA52-4098-BD48-5F34ACD10099}"/>
                    </a:ext>
                  </a:extLst>
                </p14:cNvPr>
                <p14:cNvContentPartPr/>
                <p14:nvPr/>
              </p14:nvContentPartPr>
              <p14:xfrm>
                <a:off x="4202362" y="5673632"/>
                <a:ext cx="51120" cy="21960"/>
              </p14:xfrm>
            </p:contentPart>
          </mc:Choice>
          <mc:Fallback xmlns="">
            <p:pic>
              <p:nvPicPr>
                <p:cNvPr id="129" name="Freihand 128">
                  <a:extLst>
                    <a:ext uri="{FF2B5EF4-FFF2-40B4-BE49-F238E27FC236}">
                      <a16:creationId xmlns:a16="http://schemas.microsoft.com/office/drawing/2014/main" id="{04A2CADC-CA52-4098-BD48-5F34ACD10099}"/>
                    </a:ext>
                  </a:extLst>
                </p:cNvPr>
                <p:cNvPicPr/>
                <p:nvPr/>
              </p:nvPicPr>
              <p:blipFill>
                <a:blip r:embed="rId198"/>
                <a:stretch>
                  <a:fillRect/>
                </a:stretch>
              </p:blipFill>
              <p:spPr>
                <a:xfrm>
                  <a:off x="4198042" y="5669312"/>
                  <a:ext cx="59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0" name="Freihand 129">
                  <a:extLst>
                    <a:ext uri="{FF2B5EF4-FFF2-40B4-BE49-F238E27FC236}">
                      <a16:creationId xmlns:a16="http://schemas.microsoft.com/office/drawing/2014/main" id="{D3DADC6E-F2D9-4260-9A5D-8290397529F0}"/>
                    </a:ext>
                  </a:extLst>
                </p14:cNvPr>
                <p14:cNvContentPartPr/>
                <p14:nvPr/>
              </p14:nvContentPartPr>
              <p14:xfrm>
                <a:off x="4293442" y="5670752"/>
                <a:ext cx="166320" cy="128160"/>
              </p14:xfrm>
            </p:contentPart>
          </mc:Choice>
          <mc:Fallback xmlns="">
            <p:pic>
              <p:nvPicPr>
                <p:cNvPr id="130" name="Freihand 129">
                  <a:extLst>
                    <a:ext uri="{FF2B5EF4-FFF2-40B4-BE49-F238E27FC236}">
                      <a16:creationId xmlns:a16="http://schemas.microsoft.com/office/drawing/2014/main" id="{D3DADC6E-F2D9-4260-9A5D-8290397529F0}"/>
                    </a:ext>
                  </a:extLst>
                </p:cNvPr>
                <p:cNvPicPr/>
                <p:nvPr/>
              </p:nvPicPr>
              <p:blipFill>
                <a:blip r:embed="rId200"/>
                <a:stretch>
                  <a:fillRect/>
                </a:stretch>
              </p:blipFill>
              <p:spPr>
                <a:xfrm>
                  <a:off x="4289122" y="5666432"/>
                  <a:ext cx="174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0992BB79-4F5B-4F18-99F1-369AE121CD43}"/>
                    </a:ext>
                  </a:extLst>
                </p14:cNvPr>
                <p14:cNvContentPartPr/>
                <p14:nvPr/>
              </p14:nvContentPartPr>
              <p14:xfrm>
                <a:off x="4633642" y="5686232"/>
                <a:ext cx="310320" cy="136440"/>
              </p14:xfrm>
            </p:contentPart>
          </mc:Choice>
          <mc:Fallback xmlns="">
            <p:pic>
              <p:nvPicPr>
                <p:cNvPr id="131" name="Freihand 130">
                  <a:extLst>
                    <a:ext uri="{FF2B5EF4-FFF2-40B4-BE49-F238E27FC236}">
                      <a16:creationId xmlns:a16="http://schemas.microsoft.com/office/drawing/2014/main" id="{0992BB79-4F5B-4F18-99F1-369AE121CD43}"/>
                    </a:ext>
                  </a:extLst>
                </p:cNvPr>
                <p:cNvPicPr/>
                <p:nvPr/>
              </p:nvPicPr>
              <p:blipFill>
                <a:blip r:embed="rId202"/>
                <a:stretch>
                  <a:fillRect/>
                </a:stretch>
              </p:blipFill>
              <p:spPr>
                <a:xfrm>
                  <a:off x="4629322" y="5681912"/>
                  <a:ext cx="318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B74BC94F-13F2-4C9B-828A-EC7C603722AB}"/>
                    </a:ext>
                  </a:extLst>
                </p14:cNvPr>
                <p14:cNvContentPartPr/>
                <p14:nvPr/>
              </p14:nvContentPartPr>
              <p14:xfrm>
                <a:off x="4903642" y="5659952"/>
                <a:ext cx="84600" cy="35640"/>
              </p14:xfrm>
            </p:contentPart>
          </mc:Choice>
          <mc:Fallback xmlns="">
            <p:pic>
              <p:nvPicPr>
                <p:cNvPr id="132" name="Freihand 131">
                  <a:extLst>
                    <a:ext uri="{FF2B5EF4-FFF2-40B4-BE49-F238E27FC236}">
                      <a16:creationId xmlns:a16="http://schemas.microsoft.com/office/drawing/2014/main" id="{B74BC94F-13F2-4C9B-828A-EC7C603722AB}"/>
                    </a:ext>
                  </a:extLst>
                </p:cNvPr>
                <p:cNvPicPr/>
                <p:nvPr/>
              </p:nvPicPr>
              <p:blipFill>
                <a:blip r:embed="rId204"/>
                <a:stretch>
                  <a:fillRect/>
                </a:stretch>
              </p:blipFill>
              <p:spPr>
                <a:xfrm>
                  <a:off x="4899322" y="5655632"/>
                  <a:ext cx="93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3" name="Freihand 132">
                  <a:extLst>
                    <a:ext uri="{FF2B5EF4-FFF2-40B4-BE49-F238E27FC236}">
                      <a16:creationId xmlns:a16="http://schemas.microsoft.com/office/drawing/2014/main" id="{3544E8FE-3F61-4414-8C7C-CD08751CAEC7}"/>
                    </a:ext>
                  </a:extLst>
                </p14:cNvPr>
                <p14:cNvContentPartPr/>
                <p14:nvPr/>
              </p14:nvContentPartPr>
              <p14:xfrm>
                <a:off x="4959802" y="5691992"/>
                <a:ext cx="344880" cy="119880"/>
              </p14:xfrm>
            </p:contentPart>
          </mc:Choice>
          <mc:Fallback xmlns="">
            <p:pic>
              <p:nvPicPr>
                <p:cNvPr id="133" name="Freihand 132">
                  <a:extLst>
                    <a:ext uri="{FF2B5EF4-FFF2-40B4-BE49-F238E27FC236}">
                      <a16:creationId xmlns:a16="http://schemas.microsoft.com/office/drawing/2014/main" id="{3544E8FE-3F61-4414-8C7C-CD08751CAEC7}"/>
                    </a:ext>
                  </a:extLst>
                </p:cNvPr>
                <p:cNvPicPr/>
                <p:nvPr/>
              </p:nvPicPr>
              <p:blipFill>
                <a:blip r:embed="rId206"/>
                <a:stretch>
                  <a:fillRect/>
                </a:stretch>
              </p:blipFill>
              <p:spPr>
                <a:xfrm>
                  <a:off x="4955482" y="5687672"/>
                  <a:ext cx="353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3CF1878B-EE80-4CB9-A113-F42A752F2A2B}"/>
                    </a:ext>
                  </a:extLst>
                </p14:cNvPr>
                <p14:cNvContentPartPr/>
                <p14:nvPr/>
              </p14:nvContentPartPr>
              <p14:xfrm>
                <a:off x="5478922" y="5659952"/>
                <a:ext cx="32400" cy="100440"/>
              </p14:xfrm>
            </p:contentPart>
          </mc:Choice>
          <mc:Fallback xmlns="">
            <p:pic>
              <p:nvPicPr>
                <p:cNvPr id="134" name="Freihand 133">
                  <a:extLst>
                    <a:ext uri="{FF2B5EF4-FFF2-40B4-BE49-F238E27FC236}">
                      <a16:creationId xmlns:a16="http://schemas.microsoft.com/office/drawing/2014/main" id="{3CF1878B-EE80-4CB9-A113-F42A752F2A2B}"/>
                    </a:ext>
                  </a:extLst>
                </p:cNvPr>
                <p:cNvPicPr/>
                <p:nvPr/>
              </p:nvPicPr>
              <p:blipFill>
                <a:blip r:embed="rId208"/>
                <a:stretch>
                  <a:fillRect/>
                </a:stretch>
              </p:blipFill>
              <p:spPr>
                <a:xfrm>
                  <a:off x="5474602" y="5655632"/>
                  <a:ext cx="41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Freihand 134">
                  <a:extLst>
                    <a:ext uri="{FF2B5EF4-FFF2-40B4-BE49-F238E27FC236}">
                      <a16:creationId xmlns:a16="http://schemas.microsoft.com/office/drawing/2014/main" id="{F7AA3B34-5D64-4F4D-B9AC-40224CECAD5F}"/>
                    </a:ext>
                  </a:extLst>
                </p14:cNvPr>
                <p14:cNvContentPartPr/>
                <p14:nvPr/>
              </p14:nvContentPartPr>
              <p14:xfrm>
                <a:off x="5419882" y="5606672"/>
                <a:ext cx="146160" cy="160560"/>
              </p14:xfrm>
            </p:contentPart>
          </mc:Choice>
          <mc:Fallback xmlns="">
            <p:pic>
              <p:nvPicPr>
                <p:cNvPr id="135" name="Freihand 134">
                  <a:extLst>
                    <a:ext uri="{FF2B5EF4-FFF2-40B4-BE49-F238E27FC236}">
                      <a16:creationId xmlns:a16="http://schemas.microsoft.com/office/drawing/2014/main" id="{F7AA3B34-5D64-4F4D-B9AC-40224CECAD5F}"/>
                    </a:ext>
                  </a:extLst>
                </p:cNvPr>
                <p:cNvPicPr/>
                <p:nvPr/>
              </p:nvPicPr>
              <p:blipFill>
                <a:blip r:embed="rId210"/>
                <a:stretch>
                  <a:fillRect/>
                </a:stretch>
              </p:blipFill>
              <p:spPr>
                <a:xfrm>
                  <a:off x="5415562" y="5602352"/>
                  <a:ext cx="154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Freihand 135">
                  <a:extLst>
                    <a:ext uri="{FF2B5EF4-FFF2-40B4-BE49-F238E27FC236}">
                      <a16:creationId xmlns:a16="http://schemas.microsoft.com/office/drawing/2014/main" id="{0FA079D8-6B73-4055-8A3C-AEA25910C025}"/>
                    </a:ext>
                  </a:extLst>
                </p14:cNvPr>
                <p14:cNvContentPartPr/>
                <p14:nvPr/>
              </p14:nvContentPartPr>
              <p14:xfrm>
                <a:off x="5571442" y="5672192"/>
                <a:ext cx="355320" cy="81360"/>
              </p14:xfrm>
            </p:contentPart>
          </mc:Choice>
          <mc:Fallback xmlns="">
            <p:pic>
              <p:nvPicPr>
                <p:cNvPr id="136" name="Freihand 135">
                  <a:extLst>
                    <a:ext uri="{FF2B5EF4-FFF2-40B4-BE49-F238E27FC236}">
                      <a16:creationId xmlns:a16="http://schemas.microsoft.com/office/drawing/2014/main" id="{0FA079D8-6B73-4055-8A3C-AEA25910C025}"/>
                    </a:ext>
                  </a:extLst>
                </p:cNvPr>
                <p:cNvPicPr/>
                <p:nvPr/>
              </p:nvPicPr>
              <p:blipFill>
                <a:blip r:embed="rId212"/>
                <a:stretch>
                  <a:fillRect/>
                </a:stretch>
              </p:blipFill>
              <p:spPr>
                <a:xfrm>
                  <a:off x="5567122" y="5667872"/>
                  <a:ext cx="363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 name="Freihand 136">
                  <a:extLst>
                    <a:ext uri="{FF2B5EF4-FFF2-40B4-BE49-F238E27FC236}">
                      <a16:creationId xmlns:a16="http://schemas.microsoft.com/office/drawing/2014/main" id="{5E668D8D-92B8-4677-A669-9191A745F73A}"/>
                    </a:ext>
                  </a:extLst>
                </p14:cNvPr>
                <p14:cNvContentPartPr/>
                <p14:nvPr/>
              </p14:nvContentPartPr>
              <p14:xfrm>
                <a:off x="5900482" y="5584352"/>
                <a:ext cx="360" cy="360"/>
              </p14:xfrm>
            </p:contentPart>
          </mc:Choice>
          <mc:Fallback xmlns="">
            <p:pic>
              <p:nvPicPr>
                <p:cNvPr id="137" name="Freihand 136">
                  <a:extLst>
                    <a:ext uri="{FF2B5EF4-FFF2-40B4-BE49-F238E27FC236}">
                      <a16:creationId xmlns:a16="http://schemas.microsoft.com/office/drawing/2014/main" id="{5E668D8D-92B8-4677-A669-9191A745F73A}"/>
                    </a:ext>
                  </a:extLst>
                </p:cNvPr>
                <p:cNvPicPr/>
                <p:nvPr/>
              </p:nvPicPr>
              <p:blipFill>
                <a:blip r:embed="rId38"/>
                <a:stretch>
                  <a:fillRect/>
                </a:stretch>
              </p:blipFill>
              <p:spPr>
                <a:xfrm>
                  <a:off x="5896162" y="5580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Freihand 138">
                  <a:extLst>
                    <a:ext uri="{FF2B5EF4-FFF2-40B4-BE49-F238E27FC236}">
                      <a16:creationId xmlns:a16="http://schemas.microsoft.com/office/drawing/2014/main" id="{A4B38A1D-058F-48E1-BFA8-41B3ACD86877}"/>
                    </a:ext>
                  </a:extLst>
                </p14:cNvPr>
                <p14:cNvContentPartPr/>
                <p14:nvPr/>
              </p14:nvContentPartPr>
              <p14:xfrm>
                <a:off x="5968162" y="5601992"/>
                <a:ext cx="197640" cy="148680"/>
              </p14:xfrm>
            </p:contentPart>
          </mc:Choice>
          <mc:Fallback xmlns="">
            <p:pic>
              <p:nvPicPr>
                <p:cNvPr id="139" name="Freihand 138">
                  <a:extLst>
                    <a:ext uri="{FF2B5EF4-FFF2-40B4-BE49-F238E27FC236}">
                      <a16:creationId xmlns:a16="http://schemas.microsoft.com/office/drawing/2014/main" id="{A4B38A1D-058F-48E1-BFA8-41B3ACD86877}"/>
                    </a:ext>
                  </a:extLst>
                </p:cNvPr>
                <p:cNvPicPr/>
                <p:nvPr/>
              </p:nvPicPr>
              <p:blipFill>
                <a:blip r:embed="rId215"/>
                <a:stretch>
                  <a:fillRect/>
                </a:stretch>
              </p:blipFill>
              <p:spPr>
                <a:xfrm>
                  <a:off x="5963842" y="5597672"/>
                  <a:ext cx="206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Freihand 139">
                  <a:extLst>
                    <a:ext uri="{FF2B5EF4-FFF2-40B4-BE49-F238E27FC236}">
                      <a16:creationId xmlns:a16="http://schemas.microsoft.com/office/drawing/2014/main" id="{9FD7D381-5CE9-4E35-B719-89C69AE0AB3B}"/>
                    </a:ext>
                  </a:extLst>
                </p14:cNvPr>
                <p14:cNvContentPartPr/>
                <p14:nvPr/>
              </p14:nvContentPartPr>
              <p14:xfrm>
                <a:off x="6296482" y="5690912"/>
                <a:ext cx="188640" cy="45720"/>
              </p14:xfrm>
            </p:contentPart>
          </mc:Choice>
          <mc:Fallback xmlns="">
            <p:pic>
              <p:nvPicPr>
                <p:cNvPr id="140" name="Freihand 139">
                  <a:extLst>
                    <a:ext uri="{FF2B5EF4-FFF2-40B4-BE49-F238E27FC236}">
                      <a16:creationId xmlns:a16="http://schemas.microsoft.com/office/drawing/2014/main" id="{9FD7D381-5CE9-4E35-B719-89C69AE0AB3B}"/>
                    </a:ext>
                  </a:extLst>
                </p:cNvPr>
                <p:cNvPicPr/>
                <p:nvPr/>
              </p:nvPicPr>
              <p:blipFill>
                <a:blip r:embed="rId217"/>
                <a:stretch>
                  <a:fillRect/>
                </a:stretch>
              </p:blipFill>
              <p:spPr>
                <a:xfrm>
                  <a:off x="6292162" y="5686592"/>
                  <a:ext cx="197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944825E7-163D-43DC-8AFD-EDDFA79D142A}"/>
                    </a:ext>
                  </a:extLst>
                </p14:cNvPr>
                <p14:cNvContentPartPr/>
                <p14:nvPr/>
              </p14:nvContentPartPr>
              <p14:xfrm>
                <a:off x="6464962" y="5613152"/>
                <a:ext cx="18360" cy="3600"/>
              </p14:xfrm>
            </p:contentPart>
          </mc:Choice>
          <mc:Fallback xmlns="">
            <p:pic>
              <p:nvPicPr>
                <p:cNvPr id="141" name="Freihand 140">
                  <a:extLst>
                    <a:ext uri="{FF2B5EF4-FFF2-40B4-BE49-F238E27FC236}">
                      <a16:creationId xmlns:a16="http://schemas.microsoft.com/office/drawing/2014/main" id="{944825E7-163D-43DC-8AFD-EDDFA79D142A}"/>
                    </a:ext>
                  </a:extLst>
                </p:cNvPr>
                <p:cNvPicPr/>
                <p:nvPr/>
              </p:nvPicPr>
              <p:blipFill>
                <a:blip r:embed="rId219"/>
                <a:stretch>
                  <a:fillRect/>
                </a:stretch>
              </p:blipFill>
              <p:spPr>
                <a:xfrm>
                  <a:off x="6460642" y="5608832"/>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9B0C6E62-C166-4ECD-B68D-18E4AB57508B}"/>
                    </a:ext>
                  </a:extLst>
                </p14:cNvPr>
                <p14:cNvContentPartPr/>
                <p14:nvPr/>
              </p14:nvContentPartPr>
              <p14:xfrm>
                <a:off x="2803762" y="6082232"/>
                <a:ext cx="15840" cy="84960"/>
              </p14:xfrm>
            </p:contentPart>
          </mc:Choice>
          <mc:Fallback xmlns="">
            <p:pic>
              <p:nvPicPr>
                <p:cNvPr id="142" name="Freihand 141">
                  <a:extLst>
                    <a:ext uri="{FF2B5EF4-FFF2-40B4-BE49-F238E27FC236}">
                      <a16:creationId xmlns:a16="http://schemas.microsoft.com/office/drawing/2014/main" id="{9B0C6E62-C166-4ECD-B68D-18E4AB57508B}"/>
                    </a:ext>
                  </a:extLst>
                </p:cNvPr>
                <p:cNvPicPr/>
                <p:nvPr/>
              </p:nvPicPr>
              <p:blipFill>
                <a:blip r:embed="rId221"/>
                <a:stretch>
                  <a:fillRect/>
                </a:stretch>
              </p:blipFill>
              <p:spPr>
                <a:xfrm>
                  <a:off x="2799442" y="6077912"/>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A6E4D9DD-7DF9-4824-AB47-BC63174173FF}"/>
                    </a:ext>
                  </a:extLst>
                </p14:cNvPr>
                <p14:cNvContentPartPr/>
                <p14:nvPr/>
              </p14:nvContentPartPr>
              <p14:xfrm>
                <a:off x="2669482" y="6017072"/>
                <a:ext cx="247320" cy="169560"/>
              </p14:xfrm>
            </p:contentPart>
          </mc:Choice>
          <mc:Fallback xmlns="">
            <p:pic>
              <p:nvPicPr>
                <p:cNvPr id="143" name="Freihand 142">
                  <a:extLst>
                    <a:ext uri="{FF2B5EF4-FFF2-40B4-BE49-F238E27FC236}">
                      <a16:creationId xmlns:a16="http://schemas.microsoft.com/office/drawing/2014/main" id="{A6E4D9DD-7DF9-4824-AB47-BC63174173FF}"/>
                    </a:ext>
                  </a:extLst>
                </p:cNvPr>
                <p:cNvPicPr/>
                <p:nvPr/>
              </p:nvPicPr>
              <p:blipFill>
                <a:blip r:embed="rId223"/>
                <a:stretch>
                  <a:fillRect/>
                </a:stretch>
              </p:blipFill>
              <p:spPr>
                <a:xfrm>
                  <a:off x="2665162" y="6012752"/>
                  <a:ext cx="255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92373BC6-7A86-4FFD-B210-F7E0583106A2}"/>
                    </a:ext>
                  </a:extLst>
                </p14:cNvPr>
                <p14:cNvContentPartPr/>
                <p14:nvPr/>
              </p14:nvContentPartPr>
              <p14:xfrm>
                <a:off x="2927962" y="6009872"/>
                <a:ext cx="439200" cy="164520"/>
              </p14:xfrm>
            </p:contentPart>
          </mc:Choice>
          <mc:Fallback xmlns="">
            <p:pic>
              <p:nvPicPr>
                <p:cNvPr id="144" name="Freihand 143">
                  <a:extLst>
                    <a:ext uri="{FF2B5EF4-FFF2-40B4-BE49-F238E27FC236}">
                      <a16:creationId xmlns:a16="http://schemas.microsoft.com/office/drawing/2014/main" id="{92373BC6-7A86-4FFD-B210-F7E0583106A2}"/>
                    </a:ext>
                  </a:extLst>
                </p:cNvPr>
                <p:cNvPicPr/>
                <p:nvPr/>
              </p:nvPicPr>
              <p:blipFill>
                <a:blip r:embed="rId225"/>
                <a:stretch>
                  <a:fillRect/>
                </a:stretch>
              </p:blipFill>
              <p:spPr>
                <a:xfrm>
                  <a:off x="2923642" y="6005552"/>
                  <a:ext cx="447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010D6D3B-5AFF-4DC1-8BB0-507A0C8E0FE2}"/>
                    </a:ext>
                  </a:extLst>
                </p14:cNvPr>
                <p14:cNvContentPartPr/>
                <p14:nvPr/>
              </p14:nvContentPartPr>
              <p14:xfrm>
                <a:off x="3384082" y="6079352"/>
                <a:ext cx="87840" cy="69480"/>
              </p14:xfrm>
            </p:contentPart>
          </mc:Choice>
          <mc:Fallback xmlns="">
            <p:pic>
              <p:nvPicPr>
                <p:cNvPr id="145" name="Freihand 144">
                  <a:extLst>
                    <a:ext uri="{FF2B5EF4-FFF2-40B4-BE49-F238E27FC236}">
                      <a16:creationId xmlns:a16="http://schemas.microsoft.com/office/drawing/2014/main" id="{010D6D3B-5AFF-4DC1-8BB0-507A0C8E0FE2}"/>
                    </a:ext>
                  </a:extLst>
                </p:cNvPr>
                <p:cNvPicPr/>
                <p:nvPr/>
              </p:nvPicPr>
              <p:blipFill>
                <a:blip r:embed="rId227"/>
                <a:stretch>
                  <a:fillRect/>
                </a:stretch>
              </p:blipFill>
              <p:spPr>
                <a:xfrm>
                  <a:off x="3379762" y="6075032"/>
                  <a:ext cx="96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Freihand 145">
                  <a:extLst>
                    <a:ext uri="{FF2B5EF4-FFF2-40B4-BE49-F238E27FC236}">
                      <a16:creationId xmlns:a16="http://schemas.microsoft.com/office/drawing/2014/main" id="{74005DCD-7F18-46CE-8C0A-F164E7BAB578}"/>
                    </a:ext>
                  </a:extLst>
                </p14:cNvPr>
                <p14:cNvContentPartPr/>
                <p14:nvPr/>
              </p14:nvContentPartPr>
              <p14:xfrm>
                <a:off x="3516922" y="5990072"/>
                <a:ext cx="196200" cy="155520"/>
              </p14:xfrm>
            </p:contentPart>
          </mc:Choice>
          <mc:Fallback xmlns="">
            <p:pic>
              <p:nvPicPr>
                <p:cNvPr id="146" name="Freihand 145">
                  <a:extLst>
                    <a:ext uri="{FF2B5EF4-FFF2-40B4-BE49-F238E27FC236}">
                      <a16:creationId xmlns:a16="http://schemas.microsoft.com/office/drawing/2014/main" id="{74005DCD-7F18-46CE-8C0A-F164E7BAB578}"/>
                    </a:ext>
                  </a:extLst>
                </p:cNvPr>
                <p:cNvPicPr/>
                <p:nvPr/>
              </p:nvPicPr>
              <p:blipFill>
                <a:blip r:embed="rId229"/>
                <a:stretch>
                  <a:fillRect/>
                </a:stretch>
              </p:blipFill>
              <p:spPr>
                <a:xfrm>
                  <a:off x="3512602" y="5985752"/>
                  <a:ext cx="204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Freihand 146">
                  <a:extLst>
                    <a:ext uri="{FF2B5EF4-FFF2-40B4-BE49-F238E27FC236}">
                      <a16:creationId xmlns:a16="http://schemas.microsoft.com/office/drawing/2014/main" id="{00332A28-9BB9-43EB-BD5B-B1A553DA5E50}"/>
                    </a:ext>
                  </a:extLst>
                </p14:cNvPr>
                <p14:cNvContentPartPr/>
                <p14:nvPr/>
              </p14:nvContentPartPr>
              <p14:xfrm>
                <a:off x="3718522" y="6084392"/>
                <a:ext cx="168480" cy="47520"/>
              </p14:xfrm>
            </p:contentPart>
          </mc:Choice>
          <mc:Fallback xmlns="">
            <p:pic>
              <p:nvPicPr>
                <p:cNvPr id="147" name="Freihand 146">
                  <a:extLst>
                    <a:ext uri="{FF2B5EF4-FFF2-40B4-BE49-F238E27FC236}">
                      <a16:creationId xmlns:a16="http://schemas.microsoft.com/office/drawing/2014/main" id="{00332A28-9BB9-43EB-BD5B-B1A553DA5E50}"/>
                    </a:ext>
                  </a:extLst>
                </p:cNvPr>
                <p:cNvPicPr/>
                <p:nvPr/>
              </p:nvPicPr>
              <p:blipFill>
                <a:blip r:embed="rId231"/>
                <a:stretch>
                  <a:fillRect/>
                </a:stretch>
              </p:blipFill>
              <p:spPr>
                <a:xfrm>
                  <a:off x="3714202" y="6080072"/>
                  <a:ext cx="177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Freihand 147">
                  <a:extLst>
                    <a:ext uri="{FF2B5EF4-FFF2-40B4-BE49-F238E27FC236}">
                      <a16:creationId xmlns:a16="http://schemas.microsoft.com/office/drawing/2014/main" id="{9FC86608-905E-4285-92F1-1CCF7449A241}"/>
                    </a:ext>
                  </a:extLst>
                </p14:cNvPr>
                <p14:cNvContentPartPr/>
                <p14:nvPr/>
              </p14:nvContentPartPr>
              <p14:xfrm>
                <a:off x="3921922" y="6036152"/>
                <a:ext cx="151560" cy="105840"/>
              </p14:xfrm>
            </p:contentPart>
          </mc:Choice>
          <mc:Fallback xmlns="">
            <p:pic>
              <p:nvPicPr>
                <p:cNvPr id="148" name="Freihand 147">
                  <a:extLst>
                    <a:ext uri="{FF2B5EF4-FFF2-40B4-BE49-F238E27FC236}">
                      <a16:creationId xmlns:a16="http://schemas.microsoft.com/office/drawing/2014/main" id="{9FC86608-905E-4285-92F1-1CCF7449A241}"/>
                    </a:ext>
                  </a:extLst>
                </p:cNvPr>
                <p:cNvPicPr/>
                <p:nvPr/>
              </p:nvPicPr>
              <p:blipFill>
                <a:blip r:embed="rId233"/>
                <a:stretch>
                  <a:fillRect/>
                </a:stretch>
              </p:blipFill>
              <p:spPr>
                <a:xfrm>
                  <a:off x="3917602" y="6031832"/>
                  <a:ext cx="160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Freihand 148">
                  <a:extLst>
                    <a:ext uri="{FF2B5EF4-FFF2-40B4-BE49-F238E27FC236}">
                      <a16:creationId xmlns:a16="http://schemas.microsoft.com/office/drawing/2014/main" id="{E0BD71E5-E802-4B5D-A7FE-6A3922E2718B}"/>
                    </a:ext>
                  </a:extLst>
                </p14:cNvPr>
                <p14:cNvContentPartPr/>
                <p14:nvPr/>
              </p14:nvContentPartPr>
              <p14:xfrm>
                <a:off x="4312522" y="6077552"/>
                <a:ext cx="372960" cy="60840"/>
              </p14:xfrm>
            </p:contentPart>
          </mc:Choice>
          <mc:Fallback xmlns="">
            <p:pic>
              <p:nvPicPr>
                <p:cNvPr id="149" name="Freihand 148">
                  <a:extLst>
                    <a:ext uri="{FF2B5EF4-FFF2-40B4-BE49-F238E27FC236}">
                      <a16:creationId xmlns:a16="http://schemas.microsoft.com/office/drawing/2014/main" id="{E0BD71E5-E802-4B5D-A7FE-6A3922E2718B}"/>
                    </a:ext>
                  </a:extLst>
                </p:cNvPr>
                <p:cNvPicPr/>
                <p:nvPr/>
              </p:nvPicPr>
              <p:blipFill>
                <a:blip r:embed="rId235"/>
                <a:stretch>
                  <a:fillRect/>
                </a:stretch>
              </p:blipFill>
              <p:spPr>
                <a:xfrm>
                  <a:off x="4308202" y="6073232"/>
                  <a:ext cx="381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Freihand 149">
                  <a:extLst>
                    <a:ext uri="{FF2B5EF4-FFF2-40B4-BE49-F238E27FC236}">
                      <a16:creationId xmlns:a16="http://schemas.microsoft.com/office/drawing/2014/main" id="{0ADD804C-3DCB-4398-82FF-CA5B984E4FDE}"/>
                    </a:ext>
                  </a:extLst>
                </p14:cNvPr>
                <p14:cNvContentPartPr/>
                <p14:nvPr/>
              </p14:nvContentPartPr>
              <p14:xfrm>
                <a:off x="4710682" y="6045152"/>
                <a:ext cx="122040" cy="192960"/>
              </p14:xfrm>
            </p:contentPart>
          </mc:Choice>
          <mc:Fallback xmlns="">
            <p:pic>
              <p:nvPicPr>
                <p:cNvPr id="150" name="Freihand 149">
                  <a:extLst>
                    <a:ext uri="{FF2B5EF4-FFF2-40B4-BE49-F238E27FC236}">
                      <a16:creationId xmlns:a16="http://schemas.microsoft.com/office/drawing/2014/main" id="{0ADD804C-3DCB-4398-82FF-CA5B984E4FDE}"/>
                    </a:ext>
                  </a:extLst>
                </p:cNvPr>
                <p:cNvPicPr/>
                <p:nvPr/>
              </p:nvPicPr>
              <p:blipFill>
                <a:blip r:embed="rId237"/>
                <a:stretch>
                  <a:fillRect/>
                </a:stretch>
              </p:blipFill>
              <p:spPr>
                <a:xfrm>
                  <a:off x="4706362" y="6040832"/>
                  <a:ext cx="130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1" name="Freihand 150">
                  <a:extLst>
                    <a:ext uri="{FF2B5EF4-FFF2-40B4-BE49-F238E27FC236}">
                      <a16:creationId xmlns:a16="http://schemas.microsoft.com/office/drawing/2014/main" id="{EEC35CA6-15F9-490A-A841-121C6A731B1C}"/>
                    </a:ext>
                  </a:extLst>
                </p14:cNvPr>
                <p14:cNvContentPartPr/>
                <p14:nvPr/>
              </p14:nvContentPartPr>
              <p14:xfrm>
                <a:off x="4886362" y="5980712"/>
                <a:ext cx="126720" cy="134280"/>
              </p14:xfrm>
            </p:contentPart>
          </mc:Choice>
          <mc:Fallback xmlns="">
            <p:pic>
              <p:nvPicPr>
                <p:cNvPr id="151" name="Freihand 150">
                  <a:extLst>
                    <a:ext uri="{FF2B5EF4-FFF2-40B4-BE49-F238E27FC236}">
                      <a16:creationId xmlns:a16="http://schemas.microsoft.com/office/drawing/2014/main" id="{EEC35CA6-15F9-490A-A841-121C6A731B1C}"/>
                    </a:ext>
                  </a:extLst>
                </p:cNvPr>
                <p:cNvPicPr/>
                <p:nvPr/>
              </p:nvPicPr>
              <p:blipFill>
                <a:blip r:embed="rId239"/>
                <a:stretch>
                  <a:fillRect/>
                </a:stretch>
              </p:blipFill>
              <p:spPr>
                <a:xfrm>
                  <a:off x="4882042" y="5976392"/>
                  <a:ext cx="13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2" name="Freihand 151">
                  <a:extLst>
                    <a:ext uri="{FF2B5EF4-FFF2-40B4-BE49-F238E27FC236}">
                      <a16:creationId xmlns:a16="http://schemas.microsoft.com/office/drawing/2014/main" id="{35B93E5A-88F3-4E7F-8F79-9062F220D213}"/>
                    </a:ext>
                  </a:extLst>
                </p14:cNvPr>
                <p14:cNvContentPartPr/>
                <p14:nvPr/>
              </p14:nvContentPartPr>
              <p14:xfrm>
                <a:off x="5003362" y="5942192"/>
                <a:ext cx="481680" cy="167040"/>
              </p14:xfrm>
            </p:contentPart>
          </mc:Choice>
          <mc:Fallback xmlns="">
            <p:pic>
              <p:nvPicPr>
                <p:cNvPr id="152" name="Freihand 151">
                  <a:extLst>
                    <a:ext uri="{FF2B5EF4-FFF2-40B4-BE49-F238E27FC236}">
                      <a16:creationId xmlns:a16="http://schemas.microsoft.com/office/drawing/2014/main" id="{35B93E5A-88F3-4E7F-8F79-9062F220D213}"/>
                    </a:ext>
                  </a:extLst>
                </p:cNvPr>
                <p:cNvPicPr/>
                <p:nvPr/>
              </p:nvPicPr>
              <p:blipFill>
                <a:blip r:embed="rId241"/>
                <a:stretch>
                  <a:fillRect/>
                </a:stretch>
              </p:blipFill>
              <p:spPr>
                <a:xfrm>
                  <a:off x="4999042" y="5937872"/>
                  <a:ext cx="490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3" name="Freihand 152">
                  <a:extLst>
                    <a:ext uri="{FF2B5EF4-FFF2-40B4-BE49-F238E27FC236}">
                      <a16:creationId xmlns:a16="http://schemas.microsoft.com/office/drawing/2014/main" id="{C9D7C554-8A36-42CD-B4D7-86ABD8C1BA80}"/>
                    </a:ext>
                  </a:extLst>
                </p14:cNvPr>
                <p14:cNvContentPartPr/>
                <p14:nvPr/>
              </p14:nvContentPartPr>
              <p14:xfrm>
                <a:off x="5609962" y="6018512"/>
                <a:ext cx="244440" cy="15120"/>
              </p14:xfrm>
            </p:contentPart>
          </mc:Choice>
          <mc:Fallback xmlns="">
            <p:pic>
              <p:nvPicPr>
                <p:cNvPr id="153" name="Freihand 152">
                  <a:extLst>
                    <a:ext uri="{FF2B5EF4-FFF2-40B4-BE49-F238E27FC236}">
                      <a16:creationId xmlns:a16="http://schemas.microsoft.com/office/drawing/2014/main" id="{C9D7C554-8A36-42CD-B4D7-86ABD8C1BA80}"/>
                    </a:ext>
                  </a:extLst>
                </p:cNvPr>
                <p:cNvPicPr/>
                <p:nvPr/>
              </p:nvPicPr>
              <p:blipFill>
                <a:blip r:embed="rId243"/>
                <a:stretch>
                  <a:fillRect/>
                </a:stretch>
              </p:blipFill>
              <p:spPr>
                <a:xfrm>
                  <a:off x="5605642" y="6014192"/>
                  <a:ext cx="253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4" name="Freihand 153">
                  <a:extLst>
                    <a:ext uri="{FF2B5EF4-FFF2-40B4-BE49-F238E27FC236}">
                      <a16:creationId xmlns:a16="http://schemas.microsoft.com/office/drawing/2014/main" id="{5DC92EA8-5C08-459D-A1E0-34C76CCC12DF}"/>
                    </a:ext>
                  </a:extLst>
                </p14:cNvPr>
                <p14:cNvContentPartPr/>
                <p14:nvPr/>
              </p14:nvContentPartPr>
              <p14:xfrm>
                <a:off x="5806162" y="5961272"/>
                <a:ext cx="75600" cy="123120"/>
              </p14:xfrm>
            </p:contentPart>
          </mc:Choice>
          <mc:Fallback xmlns="">
            <p:pic>
              <p:nvPicPr>
                <p:cNvPr id="154" name="Freihand 153">
                  <a:extLst>
                    <a:ext uri="{FF2B5EF4-FFF2-40B4-BE49-F238E27FC236}">
                      <a16:creationId xmlns:a16="http://schemas.microsoft.com/office/drawing/2014/main" id="{5DC92EA8-5C08-459D-A1E0-34C76CCC12DF}"/>
                    </a:ext>
                  </a:extLst>
                </p:cNvPr>
                <p:cNvPicPr/>
                <p:nvPr/>
              </p:nvPicPr>
              <p:blipFill>
                <a:blip r:embed="rId245"/>
                <a:stretch>
                  <a:fillRect/>
                </a:stretch>
              </p:blipFill>
              <p:spPr>
                <a:xfrm>
                  <a:off x="5801842" y="5956952"/>
                  <a:ext cx="84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5" name="Freihand 154">
                  <a:extLst>
                    <a:ext uri="{FF2B5EF4-FFF2-40B4-BE49-F238E27FC236}">
                      <a16:creationId xmlns:a16="http://schemas.microsoft.com/office/drawing/2014/main" id="{74544DDD-8294-4A2F-B243-7C8C975F3D1C}"/>
                    </a:ext>
                  </a:extLst>
                </p14:cNvPr>
                <p14:cNvContentPartPr/>
                <p14:nvPr/>
              </p14:nvContentPartPr>
              <p14:xfrm>
                <a:off x="6058162" y="5969912"/>
                <a:ext cx="97560" cy="111600"/>
              </p14:xfrm>
            </p:contentPart>
          </mc:Choice>
          <mc:Fallback xmlns="">
            <p:pic>
              <p:nvPicPr>
                <p:cNvPr id="155" name="Freihand 154">
                  <a:extLst>
                    <a:ext uri="{FF2B5EF4-FFF2-40B4-BE49-F238E27FC236}">
                      <a16:creationId xmlns:a16="http://schemas.microsoft.com/office/drawing/2014/main" id="{74544DDD-8294-4A2F-B243-7C8C975F3D1C}"/>
                    </a:ext>
                  </a:extLst>
                </p:cNvPr>
                <p:cNvPicPr/>
                <p:nvPr/>
              </p:nvPicPr>
              <p:blipFill>
                <a:blip r:embed="rId247"/>
                <a:stretch>
                  <a:fillRect/>
                </a:stretch>
              </p:blipFill>
              <p:spPr>
                <a:xfrm>
                  <a:off x="6053842" y="5965592"/>
                  <a:ext cx="106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Freihand 155">
                  <a:extLst>
                    <a:ext uri="{FF2B5EF4-FFF2-40B4-BE49-F238E27FC236}">
                      <a16:creationId xmlns:a16="http://schemas.microsoft.com/office/drawing/2014/main" id="{6F3BECDA-0E79-478C-8E62-9A44031E1C8F}"/>
                    </a:ext>
                  </a:extLst>
                </p14:cNvPr>
                <p14:cNvContentPartPr/>
                <p14:nvPr/>
              </p14:nvContentPartPr>
              <p14:xfrm>
                <a:off x="6078682" y="5961272"/>
                <a:ext cx="141840" cy="139680"/>
              </p14:xfrm>
            </p:contentPart>
          </mc:Choice>
          <mc:Fallback xmlns="">
            <p:pic>
              <p:nvPicPr>
                <p:cNvPr id="156" name="Freihand 155">
                  <a:extLst>
                    <a:ext uri="{FF2B5EF4-FFF2-40B4-BE49-F238E27FC236}">
                      <a16:creationId xmlns:a16="http://schemas.microsoft.com/office/drawing/2014/main" id="{6F3BECDA-0E79-478C-8E62-9A44031E1C8F}"/>
                    </a:ext>
                  </a:extLst>
                </p:cNvPr>
                <p:cNvPicPr/>
                <p:nvPr/>
              </p:nvPicPr>
              <p:blipFill>
                <a:blip r:embed="rId249"/>
                <a:stretch>
                  <a:fillRect/>
                </a:stretch>
              </p:blipFill>
              <p:spPr>
                <a:xfrm>
                  <a:off x="6074362" y="5956952"/>
                  <a:ext cx="150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79C70D82-0524-4918-88E2-6C7DE24A61CE}"/>
                    </a:ext>
                  </a:extLst>
                </p14:cNvPr>
                <p14:cNvContentPartPr/>
                <p14:nvPr/>
              </p14:nvContentPartPr>
              <p14:xfrm>
                <a:off x="6220162" y="6009512"/>
                <a:ext cx="142200" cy="83520"/>
              </p14:xfrm>
            </p:contentPart>
          </mc:Choice>
          <mc:Fallback xmlns="">
            <p:pic>
              <p:nvPicPr>
                <p:cNvPr id="157" name="Freihand 156">
                  <a:extLst>
                    <a:ext uri="{FF2B5EF4-FFF2-40B4-BE49-F238E27FC236}">
                      <a16:creationId xmlns:a16="http://schemas.microsoft.com/office/drawing/2014/main" id="{79C70D82-0524-4918-88E2-6C7DE24A61CE}"/>
                    </a:ext>
                  </a:extLst>
                </p:cNvPr>
                <p:cNvPicPr/>
                <p:nvPr/>
              </p:nvPicPr>
              <p:blipFill>
                <a:blip r:embed="rId251"/>
                <a:stretch>
                  <a:fillRect/>
                </a:stretch>
              </p:blipFill>
              <p:spPr>
                <a:xfrm>
                  <a:off x="6215842" y="6005192"/>
                  <a:ext cx="150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6E3FD330-5D2D-4D45-A88F-9ADD84CE912B}"/>
                    </a:ext>
                  </a:extLst>
                </p14:cNvPr>
                <p14:cNvContentPartPr/>
                <p14:nvPr/>
              </p14:nvContentPartPr>
              <p14:xfrm>
                <a:off x="6378562" y="5996552"/>
                <a:ext cx="111240" cy="113040"/>
              </p14:xfrm>
            </p:contentPart>
          </mc:Choice>
          <mc:Fallback xmlns="">
            <p:pic>
              <p:nvPicPr>
                <p:cNvPr id="158" name="Freihand 157">
                  <a:extLst>
                    <a:ext uri="{FF2B5EF4-FFF2-40B4-BE49-F238E27FC236}">
                      <a16:creationId xmlns:a16="http://schemas.microsoft.com/office/drawing/2014/main" id="{6E3FD330-5D2D-4D45-A88F-9ADD84CE912B}"/>
                    </a:ext>
                  </a:extLst>
                </p:cNvPr>
                <p:cNvPicPr/>
                <p:nvPr/>
              </p:nvPicPr>
              <p:blipFill>
                <a:blip r:embed="rId253"/>
                <a:stretch>
                  <a:fillRect/>
                </a:stretch>
              </p:blipFill>
              <p:spPr>
                <a:xfrm>
                  <a:off x="6374242" y="5992232"/>
                  <a:ext cx="119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E4254455-2162-4F07-A207-DB7EC2AD50F9}"/>
                    </a:ext>
                  </a:extLst>
                </p14:cNvPr>
                <p14:cNvContentPartPr/>
                <p14:nvPr/>
              </p14:nvContentPartPr>
              <p14:xfrm>
                <a:off x="6459562" y="6017792"/>
                <a:ext cx="111600" cy="192600"/>
              </p14:xfrm>
            </p:contentPart>
          </mc:Choice>
          <mc:Fallback xmlns="">
            <p:pic>
              <p:nvPicPr>
                <p:cNvPr id="159" name="Freihand 158">
                  <a:extLst>
                    <a:ext uri="{FF2B5EF4-FFF2-40B4-BE49-F238E27FC236}">
                      <a16:creationId xmlns:a16="http://schemas.microsoft.com/office/drawing/2014/main" id="{E4254455-2162-4F07-A207-DB7EC2AD50F9}"/>
                    </a:ext>
                  </a:extLst>
                </p:cNvPr>
                <p:cNvPicPr/>
                <p:nvPr/>
              </p:nvPicPr>
              <p:blipFill>
                <a:blip r:embed="rId255"/>
                <a:stretch>
                  <a:fillRect/>
                </a:stretch>
              </p:blipFill>
              <p:spPr>
                <a:xfrm>
                  <a:off x="6455242" y="6013472"/>
                  <a:ext cx="120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2" name="Freihand 161">
                  <a:extLst>
                    <a:ext uri="{FF2B5EF4-FFF2-40B4-BE49-F238E27FC236}">
                      <a16:creationId xmlns:a16="http://schemas.microsoft.com/office/drawing/2014/main" id="{E7C25675-2B7C-4D69-8650-44D9F968B847}"/>
                    </a:ext>
                  </a:extLst>
                </p14:cNvPr>
                <p14:cNvContentPartPr/>
                <p14:nvPr/>
              </p14:nvContentPartPr>
              <p14:xfrm>
                <a:off x="6590602" y="6004832"/>
                <a:ext cx="221760" cy="77400"/>
              </p14:xfrm>
            </p:contentPart>
          </mc:Choice>
          <mc:Fallback xmlns="">
            <p:pic>
              <p:nvPicPr>
                <p:cNvPr id="162" name="Freihand 161">
                  <a:extLst>
                    <a:ext uri="{FF2B5EF4-FFF2-40B4-BE49-F238E27FC236}">
                      <a16:creationId xmlns:a16="http://schemas.microsoft.com/office/drawing/2014/main" id="{E7C25675-2B7C-4D69-8650-44D9F968B847}"/>
                    </a:ext>
                  </a:extLst>
                </p:cNvPr>
                <p:cNvPicPr/>
                <p:nvPr/>
              </p:nvPicPr>
              <p:blipFill>
                <a:blip r:embed="rId257"/>
                <a:stretch>
                  <a:fillRect/>
                </a:stretch>
              </p:blipFill>
              <p:spPr>
                <a:xfrm>
                  <a:off x="6586282" y="6000512"/>
                  <a:ext cx="230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3" name="Freihand 162">
                  <a:extLst>
                    <a:ext uri="{FF2B5EF4-FFF2-40B4-BE49-F238E27FC236}">
                      <a16:creationId xmlns:a16="http://schemas.microsoft.com/office/drawing/2014/main" id="{2F3021BD-07C6-43AE-918E-F436B583490C}"/>
                    </a:ext>
                  </a:extLst>
                </p14:cNvPr>
                <p14:cNvContentPartPr/>
                <p14:nvPr/>
              </p14:nvContentPartPr>
              <p14:xfrm>
                <a:off x="6846202" y="5913392"/>
                <a:ext cx="162360" cy="165960"/>
              </p14:xfrm>
            </p:contentPart>
          </mc:Choice>
          <mc:Fallback xmlns="">
            <p:pic>
              <p:nvPicPr>
                <p:cNvPr id="163" name="Freihand 162">
                  <a:extLst>
                    <a:ext uri="{FF2B5EF4-FFF2-40B4-BE49-F238E27FC236}">
                      <a16:creationId xmlns:a16="http://schemas.microsoft.com/office/drawing/2014/main" id="{2F3021BD-07C6-43AE-918E-F436B583490C}"/>
                    </a:ext>
                  </a:extLst>
                </p:cNvPr>
                <p:cNvPicPr/>
                <p:nvPr/>
              </p:nvPicPr>
              <p:blipFill>
                <a:blip r:embed="rId259"/>
                <a:stretch>
                  <a:fillRect/>
                </a:stretch>
              </p:blipFill>
              <p:spPr>
                <a:xfrm>
                  <a:off x="6841882" y="5909072"/>
                  <a:ext cx="171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5" name="Freihand 164">
                  <a:extLst>
                    <a:ext uri="{FF2B5EF4-FFF2-40B4-BE49-F238E27FC236}">
                      <a16:creationId xmlns:a16="http://schemas.microsoft.com/office/drawing/2014/main" id="{8E71B362-9973-4D2C-8637-CCF73FC39E15}"/>
                    </a:ext>
                  </a:extLst>
                </p14:cNvPr>
                <p14:cNvContentPartPr/>
                <p14:nvPr/>
              </p14:nvContentPartPr>
              <p14:xfrm>
                <a:off x="7202242" y="5956952"/>
                <a:ext cx="396720" cy="252720"/>
              </p14:xfrm>
            </p:contentPart>
          </mc:Choice>
          <mc:Fallback xmlns="">
            <p:pic>
              <p:nvPicPr>
                <p:cNvPr id="165" name="Freihand 164">
                  <a:extLst>
                    <a:ext uri="{FF2B5EF4-FFF2-40B4-BE49-F238E27FC236}">
                      <a16:creationId xmlns:a16="http://schemas.microsoft.com/office/drawing/2014/main" id="{8E71B362-9973-4D2C-8637-CCF73FC39E15}"/>
                    </a:ext>
                  </a:extLst>
                </p:cNvPr>
                <p:cNvPicPr/>
                <p:nvPr/>
              </p:nvPicPr>
              <p:blipFill>
                <a:blip r:embed="rId261"/>
                <a:stretch>
                  <a:fillRect/>
                </a:stretch>
              </p:blipFill>
              <p:spPr>
                <a:xfrm>
                  <a:off x="7197922" y="5952632"/>
                  <a:ext cx="405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6" name="Freihand 165">
                  <a:extLst>
                    <a:ext uri="{FF2B5EF4-FFF2-40B4-BE49-F238E27FC236}">
                      <a16:creationId xmlns:a16="http://schemas.microsoft.com/office/drawing/2014/main" id="{E71A0B65-E5AC-489A-B33A-F7F22ED0AED2}"/>
                    </a:ext>
                  </a:extLst>
                </p14:cNvPr>
                <p14:cNvContentPartPr/>
                <p14:nvPr/>
              </p14:nvContentPartPr>
              <p14:xfrm>
                <a:off x="5914522" y="6225152"/>
                <a:ext cx="420120" cy="110520"/>
              </p14:xfrm>
            </p:contentPart>
          </mc:Choice>
          <mc:Fallback xmlns="">
            <p:pic>
              <p:nvPicPr>
                <p:cNvPr id="166" name="Freihand 165">
                  <a:extLst>
                    <a:ext uri="{FF2B5EF4-FFF2-40B4-BE49-F238E27FC236}">
                      <a16:creationId xmlns:a16="http://schemas.microsoft.com/office/drawing/2014/main" id="{E71A0B65-E5AC-489A-B33A-F7F22ED0AED2}"/>
                    </a:ext>
                  </a:extLst>
                </p:cNvPr>
                <p:cNvPicPr/>
                <p:nvPr/>
              </p:nvPicPr>
              <p:blipFill>
                <a:blip r:embed="rId263"/>
                <a:stretch>
                  <a:fillRect/>
                </a:stretch>
              </p:blipFill>
              <p:spPr>
                <a:xfrm>
                  <a:off x="5910202" y="6220832"/>
                  <a:ext cx="428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7" name="Freihand 166">
                  <a:extLst>
                    <a:ext uri="{FF2B5EF4-FFF2-40B4-BE49-F238E27FC236}">
                      <a16:creationId xmlns:a16="http://schemas.microsoft.com/office/drawing/2014/main" id="{9BA2B91E-FF70-4981-820E-1FDBFAA90BA8}"/>
                    </a:ext>
                  </a:extLst>
                </p14:cNvPr>
                <p14:cNvContentPartPr/>
                <p14:nvPr/>
              </p14:nvContentPartPr>
              <p14:xfrm>
                <a:off x="6269482" y="6174752"/>
                <a:ext cx="360" cy="360"/>
              </p14:xfrm>
            </p:contentPart>
          </mc:Choice>
          <mc:Fallback xmlns="">
            <p:pic>
              <p:nvPicPr>
                <p:cNvPr id="167" name="Freihand 166">
                  <a:extLst>
                    <a:ext uri="{FF2B5EF4-FFF2-40B4-BE49-F238E27FC236}">
                      <a16:creationId xmlns:a16="http://schemas.microsoft.com/office/drawing/2014/main" id="{9BA2B91E-FF70-4981-820E-1FDBFAA90BA8}"/>
                    </a:ext>
                  </a:extLst>
                </p:cNvPr>
                <p:cNvPicPr/>
                <p:nvPr/>
              </p:nvPicPr>
              <p:blipFill>
                <a:blip r:embed="rId38"/>
                <a:stretch>
                  <a:fillRect/>
                </a:stretch>
              </p:blipFill>
              <p:spPr>
                <a:xfrm>
                  <a:off x="6265162" y="6170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8" name="Freihand 167">
                  <a:extLst>
                    <a:ext uri="{FF2B5EF4-FFF2-40B4-BE49-F238E27FC236}">
                      <a16:creationId xmlns:a16="http://schemas.microsoft.com/office/drawing/2014/main" id="{CF5DACC1-1F64-4EEA-BE07-8CCB6F44A568}"/>
                    </a:ext>
                  </a:extLst>
                </p14:cNvPr>
                <p14:cNvContentPartPr/>
                <p14:nvPr/>
              </p14:nvContentPartPr>
              <p14:xfrm>
                <a:off x="6454522" y="6199952"/>
                <a:ext cx="128520" cy="127080"/>
              </p14:xfrm>
            </p:contentPart>
          </mc:Choice>
          <mc:Fallback xmlns="">
            <p:pic>
              <p:nvPicPr>
                <p:cNvPr id="168" name="Freihand 167">
                  <a:extLst>
                    <a:ext uri="{FF2B5EF4-FFF2-40B4-BE49-F238E27FC236}">
                      <a16:creationId xmlns:a16="http://schemas.microsoft.com/office/drawing/2014/main" id="{CF5DACC1-1F64-4EEA-BE07-8CCB6F44A568}"/>
                    </a:ext>
                  </a:extLst>
                </p:cNvPr>
                <p:cNvPicPr/>
                <p:nvPr/>
              </p:nvPicPr>
              <p:blipFill>
                <a:blip r:embed="rId266"/>
                <a:stretch>
                  <a:fillRect/>
                </a:stretch>
              </p:blipFill>
              <p:spPr>
                <a:xfrm>
                  <a:off x="6450202" y="6195632"/>
                  <a:ext cx="137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 name="Freihand 168">
                  <a:extLst>
                    <a:ext uri="{FF2B5EF4-FFF2-40B4-BE49-F238E27FC236}">
                      <a16:creationId xmlns:a16="http://schemas.microsoft.com/office/drawing/2014/main" id="{AEC93C7D-47C1-44E8-87B0-A1E2CF8ADC41}"/>
                    </a:ext>
                  </a:extLst>
                </p14:cNvPr>
                <p14:cNvContentPartPr/>
                <p14:nvPr/>
              </p14:nvContentPartPr>
              <p14:xfrm>
                <a:off x="6498442" y="6286712"/>
                <a:ext cx="45360" cy="43560"/>
              </p14:xfrm>
            </p:contentPart>
          </mc:Choice>
          <mc:Fallback xmlns="">
            <p:pic>
              <p:nvPicPr>
                <p:cNvPr id="169" name="Freihand 168">
                  <a:extLst>
                    <a:ext uri="{FF2B5EF4-FFF2-40B4-BE49-F238E27FC236}">
                      <a16:creationId xmlns:a16="http://schemas.microsoft.com/office/drawing/2014/main" id="{AEC93C7D-47C1-44E8-87B0-A1E2CF8ADC41}"/>
                    </a:ext>
                  </a:extLst>
                </p:cNvPr>
                <p:cNvPicPr/>
                <p:nvPr/>
              </p:nvPicPr>
              <p:blipFill>
                <a:blip r:embed="rId268"/>
                <a:stretch>
                  <a:fillRect/>
                </a:stretch>
              </p:blipFill>
              <p:spPr>
                <a:xfrm>
                  <a:off x="6494122" y="6282392"/>
                  <a:ext cx="54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0" name="Freihand 169">
                  <a:extLst>
                    <a:ext uri="{FF2B5EF4-FFF2-40B4-BE49-F238E27FC236}">
                      <a16:creationId xmlns:a16="http://schemas.microsoft.com/office/drawing/2014/main" id="{01116E2C-4D82-44D8-9254-F7E5A1928DA2}"/>
                    </a:ext>
                  </a:extLst>
                </p14:cNvPr>
                <p14:cNvContentPartPr/>
                <p14:nvPr/>
              </p14:nvContentPartPr>
              <p14:xfrm>
                <a:off x="6604282" y="6266552"/>
                <a:ext cx="32400" cy="60840"/>
              </p14:xfrm>
            </p:contentPart>
          </mc:Choice>
          <mc:Fallback xmlns="">
            <p:pic>
              <p:nvPicPr>
                <p:cNvPr id="170" name="Freihand 169">
                  <a:extLst>
                    <a:ext uri="{FF2B5EF4-FFF2-40B4-BE49-F238E27FC236}">
                      <a16:creationId xmlns:a16="http://schemas.microsoft.com/office/drawing/2014/main" id="{01116E2C-4D82-44D8-9254-F7E5A1928DA2}"/>
                    </a:ext>
                  </a:extLst>
                </p:cNvPr>
                <p:cNvPicPr/>
                <p:nvPr/>
              </p:nvPicPr>
              <p:blipFill>
                <a:blip r:embed="rId270"/>
                <a:stretch>
                  <a:fillRect/>
                </a:stretch>
              </p:blipFill>
              <p:spPr>
                <a:xfrm>
                  <a:off x="6599962" y="6262232"/>
                  <a:ext cx="41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 name="Freihand 170">
                  <a:extLst>
                    <a:ext uri="{FF2B5EF4-FFF2-40B4-BE49-F238E27FC236}">
                      <a16:creationId xmlns:a16="http://schemas.microsoft.com/office/drawing/2014/main" id="{0B1DD589-0171-4538-95DA-EB768A11C33A}"/>
                    </a:ext>
                  </a:extLst>
                </p14:cNvPr>
                <p14:cNvContentPartPr/>
                <p14:nvPr/>
              </p14:nvContentPartPr>
              <p14:xfrm>
                <a:off x="6662602" y="6184112"/>
                <a:ext cx="80280" cy="160200"/>
              </p14:xfrm>
            </p:contentPart>
          </mc:Choice>
          <mc:Fallback xmlns="">
            <p:pic>
              <p:nvPicPr>
                <p:cNvPr id="171" name="Freihand 170">
                  <a:extLst>
                    <a:ext uri="{FF2B5EF4-FFF2-40B4-BE49-F238E27FC236}">
                      <a16:creationId xmlns:a16="http://schemas.microsoft.com/office/drawing/2014/main" id="{0B1DD589-0171-4538-95DA-EB768A11C33A}"/>
                    </a:ext>
                  </a:extLst>
                </p:cNvPr>
                <p:cNvPicPr/>
                <p:nvPr/>
              </p:nvPicPr>
              <p:blipFill>
                <a:blip r:embed="rId272"/>
                <a:stretch>
                  <a:fillRect/>
                </a:stretch>
              </p:blipFill>
              <p:spPr>
                <a:xfrm>
                  <a:off x="6658282" y="6179792"/>
                  <a:ext cx="88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3E1A0AB3-2BCC-4978-91ED-2F194BF85035}"/>
                    </a:ext>
                  </a:extLst>
                </p14:cNvPr>
                <p14:cNvContentPartPr/>
                <p14:nvPr/>
              </p14:nvContentPartPr>
              <p14:xfrm>
                <a:off x="6638482" y="6116432"/>
                <a:ext cx="211680" cy="221040"/>
              </p14:xfrm>
            </p:contentPart>
          </mc:Choice>
          <mc:Fallback xmlns="">
            <p:pic>
              <p:nvPicPr>
                <p:cNvPr id="172" name="Freihand 171">
                  <a:extLst>
                    <a:ext uri="{FF2B5EF4-FFF2-40B4-BE49-F238E27FC236}">
                      <a16:creationId xmlns:a16="http://schemas.microsoft.com/office/drawing/2014/main" id="{3E1A0AB3-2BCC-4978-91ED-2F194BF85035}"/>
                    </a:ext>
                  </a:extLst>
                </p:cNvPr>
                <p:cNvPicPr/>
                <p:nvPr/>
              </p:nvPicPr>
              <p:blipFill>
                <a:blip r:embed="rId274"/>
                <a:stretch>
                  <a:fillRect/>
                </a:stretch>
              </p:blipFill>
              <p:spPr>
                <a:xfrm>
                  <a:off x="6634162" y="6112112"/>
                  <a:ext cx="220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Freihand 173">
                  <a:extLst>
                    <a:ext uri="{FF2B5EF4-FFF2-40B4-BE49-F238E27FC236}">
                      <a16:creationId xmlns:a16="http://schemas.microsoft.com/office/drawing/2014/main" id="{5BD622F3-12F4-4B77-A29E-F70CC8ABC9EB}"/>
                    </a:ext>
                  </a:extLst>
                </p14:cNvPr>
                <p14:cNvContentPartPr/>
                <p14:nvPr/>
              </p14:nvContentPartPr>
              <p14:xfrm>
                <a:off x="6881482" y="6163952"/>
                <a:ext cx="113760" cy="203400"/>
              </p14:xfrm>
            </p:contentPart>
          </mc:Choice>
          <mc:Fallback xmlns="">
            <p:pic>
              <p:nvPicPr>
                <p:cNvPr id="174" name="Freihand 173">
                  <a:extLst>
                    <a:ext uri="{FF2B5EF4-FFF2-40B4-BE49-F238E27FC236}">
                      <a16:creationId xmlns:a16="http://schemas.microsoft.com/office/drawing/2014/main" id="{5BD622F3-12F4-4B77-A29E-F70CC8ABC9EB}"/>
                    </a:ext>
                  </a:extLst>
                </p:cNvPr>
                <p:cNvPicPr/>
                <p:nvPr/>
              </p:nvPicPr>
              <p:blipFill>
                <a:blip r:embed="rId276"/>
                <a:stretch>
                  <a:fillRect/>
                </a:stretch>
              </p:blipFill>
              <p:spPr>
                <a:xfrm>
                  <a:off x="6877162" y="6159632"/>
                  <a:ext cx="1224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Freihand 174">
                  <a:extLst>
                    <a:ext uri="{FF2B5EF4-FFF2-40B4-BE49-F238E27FC236}">
                      <a16:creationId xmlns:a16="http://schemas.microsoft.com/office/drawing/2014/main" id="{62490636-F0C6-4DCB-AFE6-373AE8E8167D}"/>
                    </a:ext>
                  </a:extLst>
                </p14:cNvPr>
                <p14:cNvContentPartPr/>
                <p14:nvPr/>
              </p14:nvContentPartPr>
              <p14:xfrm>
                <a:off x="6989482" y="6172592"/>
                <a:ext cx="152280" cy="129960"/>
              </p14:xfrm>
            </p:contentPart>
          </mc:Choice>
          <mc:Fallback xmlns="">
            <p:pic>
              <p:nvPicPr>
                <p:cNvPr id="175" name="Freihand 174">
                  <a:extLst>
                    <a:ext uri="{FF2B5EF4-FFF2-40B4-BE49-F238E27FC236}">
                      <a16:creationId xmlns:a16="http://schemas.microsoft.com/office/drawing/2014/main" id="{62490636-F0C6-4DCB-AFE6-373AE8E8167D}"/>
                    </a:ext>
                  </a:extLst>
                </p:cNvPr>
                <p:cNvPicPr/>
                <p:nvPr/>
              </p:nvPicPr>
              <p:blipFill>
                <a:blip r:embed="rId278"/>
                <a:stretch>
                  <a:fillRect/>
                </a:stretch>
              </p:blipFill>
              <p:spPr>
                <a:xfrm>
                  <a:off x="6985162" y="6168272"/>
                  <a:ext cx="160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6" name="Freihand 175">
                  <a:extLst>
                    <a:ext uri="{FF2B5EF4-FFF2-40B4-BE49-F238E27FC236}">
                      <a16:creationId xmlns:a16="http://schemas.microsoft.com/office/drawing/2014/main" id="{A19B2A8C-8E00-47C2-95DB-5F928AEB9987}"/>
                    </a:ext>
                  </a:extLst>
                </p14:cNvPr>
                <p14:cNvContentPartPr/>
                <p14:nvPr/>
              </p14:nvContentPartPr>
              <p14:xfrm>
                <a:off x="7015762" y="6239192"/>
                <a:ext cx="246960" cy="97920"/>
              </p14:xfrm>
            </p:contentPart>
          </mc:Choice>
          <mc:Fallback xmlns="">
            <p:pic>
              <p:nvPicPr>
                <p:cNvPr id="176" name="Freihand 175">
                  <a:extLst>
                    <a:ext uri="{FF2B5EF4-FFF2-40B4-BE49-F238E27FC236}">
                      <a16:creationId xmlns:a16="http://schemas.microsoft.com/office/drawing/2014/main" id="{A19B2A8C-8E00-47C2-95DB-5F928AEB9987}"/>
                    </a:ext>
                  </a:extLst>
                </p:cNvPr>
                <p:cNvPicPr/>
                <p:nvPr/>
              </p:nvPicPr>
              <p:blipFill>
                <a:blip r:embed="rId280"/>
                <a:stretch>
                  <a:fillRect/>
                </a:stretch>
              </p:blipFill>
              <p:spPr>
                <a:xfrm>
                  <a:off x="7011442" y="6234872"/>
                  <a:ext cx="255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7" name="Freihand 176">
                  <a:extLst>
                    <a:ext uri="{FF2B5EF4-FFF2-40B4-BE49-F238E27FC236}">
                      <a16:creationId xmlns:a16="http://schemas.microsoft.com/office/drawing/2014/main" id="{691E2AE0-4C0C-4A04-A76D-A00BA21196F4}"/>
                    </a:ext>
                  </a:extLst>
                </p14:cNvPr>
                <p14:cNvContentPartPr/>
                <p14:nvPr/>
              </p14:nvContentPartPr>
              <p14:xfrm>
                <a:off x="7267762" y="6174032"/>
                <a:ext cx="16560" cy="34200"/>
              </p14:xfrm>
            </p:contentPart>
          </mc:Choice>
          <mc:Fallback xmlns="">
            <p:pic>
              <p:nvPicPr>
                <p:cNvPr id="177" name="Freihand 176">
                  <a:extLst>
                    <a:ext uri="{FF2B5EF4-FFF2-40B4-BE49-F238E27FC236}">
                      <a16:creationId xmlns:a16="http://schemas.microsoft.com/office/drawing/2014/main" id="{691E2AE0-4C0C-4A04-A76D-A00BA21196F4}"/>
                    </a:ext>
                  </a:extLst>
                </p:cNvPr>
                <p:cNvPicPr/>
                <p:nvPr/>
              </p:nvPicPr>
              <p:blipFill>
                <a:blip r:embed="rId282"/>
                <a:stretch>
                  <a:fillRect/>
                </a:stretch>
              </p:blipFill>
              <p:spPr>
                <a:xfrm>
                  <a:off x="7263442" y="6169712"/>
                  <a:ext cx="25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8" name="Freihand 177">
                  <a:extLst>
                    <a:ext uri="{FF2B5EF4-FFF2-40B4-BE49-F238E27FC236}">
                      <a16:creationId xmlns:a16="http://schemas.microsoft.com/office/drawing/2014/main" id="{C7A8475D-AA90-4A37-BA88-5B1006B59F95}"/>
                    </a:ext>
                  </a:extLst>
                </p14:cNvPr>
                <p14:cNvContentPartPr/>
                <p14:nvPr/>
              </p14:nvContentPartPr>
              <p14:xfrm>
                <a:off x="7246522" y="6233792"/>
                <a:ext cx="106560" cy="145080"/>
              </p14:xfrm>
            </p:contentPart>
          </mc:Choice>
          <mc:Fallback xmlns="">
            <p:pic>
              <p:nvPicPr>
                <p:cNvPr id="178" name="Freihand 177">
                  <a:extLst>
                    <a:ext uri="{FF2B5EF4-FFF2-40B4-BE49-F238E27FC236}">
                      <a16:creationId xmlns:a16="http://schemas.microsoft.com/office/drawing/2014/main" id="{C7A8475D-AA90-4A37-BA88-5B1006B59F95}"/>
                    </a:ext>
                  </a:extLst>
                </p:cNvPr>
                <p:cNvPicPr/>
                <p:nvPr/>
              </p:nvPicPr>
              <p:blipFill>
                <a:blip r:embed="rId284"/>
                <a:stretch>
                  <a:fillRect/>
                </a:stretch>
              </p:blipFill>
              <p:spPr>
                <a:xfrm>
                  <a:off x="7242202" y="6229472"/>
                  <a:ext cx="115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9" name="Freihand 178">
                  <a:extLst>
                    <a:ext uri="{FF2B5EF4-FFF2-40B4-BE49-F238E27FC236}">
                      <a16:creationId xmlns:a16="http://schemas.microsoft.com/office/drawing/2014/main" id="{5486539D-255A-4498-9C64-600D0040D605}"/>
                    </a:ext>
                  </a:extLst>
                </p14:cNvPr>
                <p14:cNvContentPartPr/>
                <p14:nvPr/>
              </p14:nvContentPartPr>
              <p14:xfrm>
                <a:off x="7334722" y="6225152"/>
                <a:ext cx="102960" cy="147240"/>
              </p14:xfrm>
            </p:contentPart>
          </mc:Choice>
          <mc:Fallback xmlns="">
            <p:pic>
              <p:nvPicPr>
                <p:cNvPr id="179" name="Freihand 178">
                  <a:extLst>
                    <a:ext uri="{FF2B5EF4-FFF2-40B4-BE49-F238E27FC236}">
                      <a16:creationId xmlns:a16="http://schemas.microsoft.com/office/drawing/2014/main" id="{5486539D-255A-4498-9C64-600D0040D605}"/>
                    </a:ext>
                  </a:extLst>
                </p:cNvPr>
                <p:cNvPicPr/>
                <p:nvPr/>
              </p:nvPicPr>
              <p:blipFill>
                <a:blip r:embed="rId286"/>
                <a:stretch>
                  <a:fillRect/>
                </a:stretch>
              </p:blipFill>
              <p:spPr>
                <a:xfrm>
                  <a:off x="7330402" y="6220832"/>
                  <a:ext cx="111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0" name="Freihand 179">
                  <a:extLst>
                    <a:ext uri="{FF2B5EF4-FFF2-40B4-BE49-F238E27FC236}">
                      <a16:creationId xmlns:a16="http://schemas.microsoft.com/office/drawing/2014/main" id="{8ECD5D94-8E7E-4AB2-A759-D5B999F376FF}"/>
                    </a:ext>
                  </a:extLst>
                </p14:cNvPr>
                <p14:cNvContentPartPr/>
                <p14:nvPr/>
              </p14:nvContentPartPr>
              <p14:xfrm>
                <a:off x="7456042" y="6204272"/>
                <a:ext cx="234360" cy="75240"/>
              </p14:xfrm>
            </p:contentPart>
          </mc:Choice>
          <mc:Fallback xmlns="">
            <p:pic>
              <p:nvPicPr>
                <p:cNvPr id="180" name="Freihand 179">
                  <a:extLst>
                    <a:ext uri="{FF2B5EF4-FFF2-40B4-BE49-F238E27FC236}">
                      <a16:creationId xmlns:a16="http://schemas.microsoft.com/office/drawing/2014/main" id="{8ECD5D94-8E7E-4AB2-A759-D5B999F376FF}"/>
                    </a:ext>
                  </a:extLst>
                </p:cNvPr>
                <p:cNvPicPr/>
                <p:nvPr/>
              </p:nvPicPr>
              <p:blipFill>
                <a:blip r:embed="rId288"/>
                <a:stretch>
                  <a:fillRect/>
                </a:stretch>
              </p:blipFill>
              <p:spPr>
                <a:xfrm>
                  <a:off x="7451722" y="6199952"/>
                  <a:ext cx="243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1" name="Freihand 180">
                  <a:extLst>
                    <a:ext uri="{FF2B5EF4-FFF2-40B4-BE49-F238E27FC236}">
                      <a16:creationId xmlns:a16="http://schemas.microsoft.com/office/drawing/2014/main" id="{A7C7F970-05BD-4A08-A016-442C77D3B129}"/>
                    </a:ext>
                  </a:extLst>
                </p14:cNvPr>
                <p14:cNvContentPartPr/>
                <p14:nvPr/>
              </p14:nvContentPartPr>
              <p14:xfrm>
                <a:off x="7726762" y="6213272"/>
                <a:ext cx="132480" cy="176760"/>
              </p14:xfrm>
            </p:contentPart>
          </mc:Choice>
          <mc:Fallback xmlns="">
            <p:pic>
              <p:nvPicPr>
                <p:cNvPr id="181" name="Freihand 180">
                  <a:extLst>
                    <a:ext uri="{FF2B5EF4-FFF2-40B4-BE49-F238E27FC236}">
                      <a16:creationId xmlns:a16="http://schemas.microsoft.com/office/drawing/2014/main" id="{A7C7F970-05BD-4A08-A016-442C77D3B129}"/>
                    </a:ext>
                  </a:extLst>
                </p:cNvPr>
                <p:cNvPicPr/>
                <p:nvPr/>
              </p:nvPicPr>
              <p:blipFill>
                <a:blip r:embed="rId290"/>
                <a:stretch>
                  <a:fillRect/>
                </a:stretch>
              </p:blipFill>
              <p:spPr>
                <a:xfrm>
                  <a:off x="7722442" y="6208952"/>
                  <a:ext cx="141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2" name="Freihand 181">
                  <a:extLst>
                    <a:ext uri="{FF2B5EF4-FFF2-40B4-BE49-F238E27FC236}">
                      <a16:creationId xmlns:a16="http://schemas.microsoft.com/office/drawing/2014/main" id="{6DB9EF92-1BB8-4573-A4E3-53446283D1F5}"/>
                    </a:ext>
                  </a:extLst>
                </p14:cNvPr>
                <p14:cNvContentPartPr/>
                <p14:nvPr/>
              </p14:nvContentPartPr>
              <p14:xfrm>
                <a:off x="7893802" y="6145592"/>
                <a:ext cx="61200" cy="123480"/>
              </p14:xfrm>
            </p:contentPart>
          </mc:Choice>
          <mc:Fallback xmlns="">
            <p:pic>
              <p:nvPicPr>
                <p:cNvPr id="182" name="Freihand 181">
                  <a:extLst>
                    <a:ext uri="{FF2B5EF4-FFF2-40B4-BE49-F238E27FC236}">
                      <a16:creationId xmlns:a16="http://schemas.microsoft.com/office/drawing/2014/main" id="{6DB9EF92-1BB8-4573-A4E3-53446283D1F5}"/>
                    </a:ext>
                  </a:extLst>
                </p:cNvPr>
                <p:cNvPicPr/>
                <p:nvPr/>
              </p:nvPicPr>
              <p:blipFill>
                <a:blip r:embed="rId292"/>
                <a:stretch>
                  <a:fillRect/>
                </a:stretch>
              </p:blipFill>
              <p:spPr>
                <a:xfrm>
                  <a:off x="7889482" y="6141272"/>
                  <a:ext cx="69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3" name="Freihand 182">
                  <a:extLst>
                    <a:ext uri="{FF2B5EF4-FFF2-40B4-BE49-F238E27FC236}">
                      <a16:creationId xmlns:a16="http://schemas.microsoft.com/office/drawing/2014/main" id="{D58576FF-1FF2-47FA-85CF-6824F1C4B72F}"/>
                    </a:ext>
                  </a:extLst>
                </p14:cNvPr>
                <p14:cNvContentPartPr/>
                <p14:nvPr/>
              </p14:nvContentPartPr>
              <p14:xfrm>
                <a:off x="7914682" y="6204272"/>
                <a:ext cx="135000" cy="90360"/>
              </p14:xfrm>
            </p:contentPart>
          </mc:Choice>
          <mc:Fallback xmlns="">
            <p:pic>
              <p:nvPicPr>
                <p:cNvPr id="183" name="Freihand 182">
                  <a:extLst>
                    <a:ext uri="{FF2B5EF4-FFF2-40B4-BE49-F238E27FC236}">
                      <a16:creationId xmlns:a16="http://schemas.microsoft.com/office/drawing/2014/main" id="{D58576FF-1FF2-47FA-85CF-6824F1C4B72F}"/>
                    </a:ext>
                  </a:extLst>
                </p:cNvPr>
                <p:cNvPicPr/>
                <p:nvPr/>
              </p:nvPicPr>
              <p:blipFill>
                <a:blip r:embed="rId294"/>
                <a:stretch>
                  <a:fillRect/>
                </a:stretch>
              </p:blipFill>
              <p:spPr>
                <a:xfrm>
                  <a:off x="7910362" y="6199952"/>
                  <a:ext cx="143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4" name="Freihand 183">
                  <a:extLst>
                    <a:ext uri="{FF2B5EF4-FFF2-40B4-BE49-F238E27FC236}">
                      <a16:creationId xmlns:a16="http://schemas.microsoft.com/office/drawing/2014/main" id="{CCD580F4-DC02-4C6F-8656-5EFDBF590F5D}"/>
                    </a:ext>
                  </a:extLst>
                </p14:cNvPr>
                <p14:cNvContentPartPr/>
                <p14:nvPr/>
              </p14:nvContentPartPr>
              <p14:xfrm>
                <a:off x="8093242" y="6104912"/>
                <a:ext cx="196200" cy="187200"/>
              </p14:xfrm>
            </p:contentPart>
          </mc:Choice>
          <mc:Fallback xmlns="">
            <p:pic>
              <p:nvPicPr>
                <p:cNvPr id="184" name="Freihand 183">
                  <a:extLst>
                    <a:ext uri="{FF2B5EF4-FFF2-40B4-BE49-F238E27FC236}">
                      <a16:creationId xmlns:a16="http://schemas.microsoft.com/office/drawing/2014/main" id="{CCD580F4-DC02-4C6F-8656-5EFDBF590F5D}"/>
                    </a:ext>
                  </a:extLst>
                </p:cNvPr>
                <p:cNvPicPr/>
                <p:nvPr/>
              </p:nvPicPr>
              <p:blipFill>
                <a:blip r:embed="rId296"/>
                <a:stretch>
                  <a:fillRect/>
                </a:stretch>
              </p:blipFill>
              <p:spPr>
                <a:xfrm>
                  <a:off x="8088922" y="6100592"/>
                  <a:ext cx="2048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5" name="Freihand 184">
                  <a:extLst>
                    <a:ext uri="{FF2B5EF4-FFF2-40B4-BE49-F238E27FC236}">
                      <a16:creationId xmlns:a16="http://schemas.microsoft.com/office/drawing/2014/main" id="{69EE9CF0-82B5-42F2-ADE2-4CC9FA22BF49}"/>
                    </a:ext>
                  </a:extLst>
                </p14:cNvPr>
                <p14:cNvContentPartPr/>
                <p14:nvPr/>
              </p14:nvContentPartPr>
              <p14:xfrm>
                <a:off x="8051122" y="6154592"/>
                <a:ext cx="248400" cy="12960"/>
              </p14:xfrm>
            </p:contentPart>
          </mc:Choice>
          <mc:Fallback xmlns="">
            <p:pic>
              <p:nvPicPr>
                <p:cNvPr id="185" name="Freihand 184">
                  <a:extLst>
                    <a:ext uri="{FF2B5EF4-FFF2-40B4-BE49-F238E27FC236}">
                      <a16:creationId xmlns:a16="http://schemas.microsoft.com/office/drawing/2014/main" id="{69EE9CF0-82B5-42F2-ADE2-4CC9FA22BF49}"/>
                    </a:ext>
                  </a:extLst>
                </p:cNvPr>
                <p:cNvPicPr/>
                <p:nvPr/>
              </p:nvPicPr>
              <p:blipFill>
                <a:blip r:embed="rId298"/>
                <a:stretch>
                  <a:fillRect/>
                </a:stretch>
              </p:blipFill>
              <p:spPr>
                <a:xfrm>
                  <a:off x="8046802" y="6150272"/>
                  <a:ext cx="257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7" name="Freihand 186">
                  <a:extLst>
                    <a:ext uri="{FF2B5EF4-FFF2-40B4-BE49-F238E27FC236}">
                      <a16:creationId xmlns:a16="http://schemas.microsoft.com/office/drawing/2014/main" id="{979C00EA-7E62-410F-A376-60C6A007AFB0}"/>
                    </a:ext>
                  </a:extLst>
                </p14:cNvPr>
                <p14:cNvContentPartPr/>
                <p14:nvPr/>
              </p14:nvContentPartPr>
              <p14:xfrm>
                <a:off x="5795722" y="6530432"/>
                <a:ext cx="182880" cy="102240"/>
              </p14:xfrm>
            </p:contentPart>
          </mc:Choice>
          <mc:Fallback xmlns="">
            <p:pic>
              <p:nvPicPr>
                <p:cNvPr id="187" name="Freihand 186">
                  <a:extLst>
                    <a:ext uri="{FF2B5EF4-FFF2-40B4-BE49-F238E27FC236}">
                      <a16:creationId xmlns:a16="http://schemas.microsoft.com/office/drawing/2014/main" id="{979C00EA-7E62-410F-A376-60C6A007AFB0}"/>
                    </a:ext>
                  </a:extLst>
                </p:cNvPr>
                <p:cNvPicPr/>
                <p:nvPr/>
              </p:nvPicPr>
              <p:blipFill>
                <a:blip r:embed="rId300"/>
                <a:stretch>
                  <a:fillRect/>
                </a:stretch>
              </p:blipFill>
              <p:spPr>
                <a:xfrm>
                  <a:off x="5791402" y="6526112"/>
                  <a:ext cx="191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8" name="Freihand 187">
                  <a:extLst>
                    <a:ext uri="{FF2B5EF4-FFF2-40B4-BE49-F238E27FC236}">
                      <a16:creationId xmlns:a16="http://schemas.microsoft.com/office/drawing/2014/main" id="{E3490D44-18F1-45D5-A0F9-F1272966B541}"/>
                    </a:ext>
                  </a:extLst>
                </p14:cNvPr>
                <p14:cNvContentPartPr/>
                <p14:nvPr/>
              </p14:nvContentPartPr>
              <p14:xfrm>
                <a:off x="5936122" y="6487232"/>
                <a:ext cx="349920" cy="146520"/>
              </p14:xfrm>
            </p:contentPart>
          </mc:Choice>
          <mc:Fallback xmlns="">
            <p:pic>
              <p:nvPicPr>
                <p:cNvPr id="188" name="Freihand 187">
                  <a:extLst>
                    <a:ext uri="{FF2B5EF4-FFF2-40B4-BE49-F238E27FC236}">
                      <a16:creationId xmlns:a16="http://schemas.microsoft.com/office/drawing/2014/main" id="{E3490D44-18F1-45D5-A0F9-F1272966B541}"/>
                    </a:ext>
                  </a:extLst>
                </p:cNvPr>
                <p:cNvPicPr/>
                <p:nvPr/>
              </p:nvPicPr>
              <p:blipFill>
                <a:blip r:embed="rId302"/>
                <a:stretch>
                  <a:fillRect/>
                </a:stretch>
              </p:blipFill>
              <p:spPr>
                <a:xfrm>
                  <a:off x="5931802" y="6482912"/>
                  <a:ext cx="358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0" name="Freihand 189">
                  <a:extLst>
                    <a:ext uri="{FF2B5EF4-FFF2-40B4-BE49-F238E27FC236}">
                      <a16:creationId xmlns:a16="http://schemas.microsoft.com/office/drawing/2014/main" id="{1E3EAC3C-81AB-48D4-A1A8-F0D01F576026}"/>
                    </a:ext>
                  </a:extLst>
                </p14:cNvPr>
                <p14:cNvContentPartPr/>
                <p14:nvPr/>
              </p14:nvContentPartPr>
              <p14:xfrm>
                <a:off x="6389002" y="6489392"/>
                <a:ext cx="192960" cy="148680"/>
              </p14:xfrm>
            </p:contentPart>
          </mc:Choice>
          <mc:Fallback xmlns="">
            <p:pic>
              <p:nvPicPr>
                <p:cNvPr id="190" name="Freihand 189">
                  <a:extLst>
                    <a:ext uri="{FF2B5EF4-FFF2-40B4-BE49-F238E27FC236}">
                      <a16:creationId xmlns:a16="http://schemas.microsoft.com/office/drawing/2014/main" id="{1E3EAC3C-81AB-48D4-A1A8-F0D01F576026}"/>
                    </a:ext>
                  </a:extLst>
                </p:cNvPr>
                <p:cNvPicPr/>
                <p:nvPr/>
              </p:nvPicPr>
              <p:blipFill>
                <a:blip r:embed="rId304"/>
                <a:stretch>
                  <a:fillRect/>
                </a:stretch>
              </p:blipFill>
              <p:spPr>
                <a:xfrm>
                  <a:off x="6384682" y="6485072"/>
                  <a:ext cx="201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1" name="Freihand 190">
                  <a:extLst>
                    <a:ext uri="{FF2B5EF4-FFF2-40B4-BE49-F238E27FC236}">
                      <a16:creationId xmlns:a16="http://schemas.microsoft.com/office/drawing/2014/main" id="{064F304C-C809-470B-8EB3-FE8436D661B0}"/>
                    </a:ext>
                  </a:extLst>
                </p14:cNvPr>
                <p14:cNvContentPartPr/>
                <p14:nvPr/>
              </p14:nvContentPartPr>
              <p14:xfrm>
                <a:off x="6560722" y="6506672"/>
                <a:ext cx="279360" cy="211320"/>
              </p14:xfrm>
            </p:contentPart>
          </mc:Choice>
          <mc:Fallback xmlns="">
            <p:pic>
              <p:nvPicPr>
                <p:cNvPr id="191" name="Freihand 190">
                  <a:extLst>
                    <a:ext uri="{FF2B5EF4-FFF2-40B4-BE49-F238E27FC236}">
                      <a16:creationId xmlns:a16="http://schemas.microsoft.com/office/drawing/2014/main" id="{064F304C-C809-470B-8EB3-FE8436D661B0}"/>
                    </a:ext>
                  </a:extLst>
                </p:cNvPr>
                <p:cNvPicPr/>
                <p:nvPr/>
              </p:nvPicPr>
              <p:blipFill>
                <a:blip r:embed="rId306"/>
                <a:stretch>
                  <a:fillRect/>
                </a:stretch>
              </p:blipFill>
              <p:spPr>
                <a:xfrm>
                  <a:off x="6556402" y="6502352"/>
                  <a:ext cx="288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2" name="Freihand 191">
                  <a:extLst>
                    <a:ext uri="{FF2B5EF4-FFF2-40B4-BE49-F238E27FC236}">
                      <a16:creationId xmlns:a16="http://schemas.microsoft.com/office/drawing/2014/main" id="{BF392074-BA01-4573-8424-868363BE7A89}"/>
                    </a:ext>
                  </a:extLst>
                </p14:cNvPr>
                <p14:cNvContentPartPr/>
                <p14:nvPr/>
              </p14:nvContentPartPr>
              <p14:xfrm>
                <a:off x="6439042" y="6433592"/>
                <a:ext cx="94680" cy="19440"/>
              </p14:xfrm>
            </p:contentPart>
          </mc:Choice>
          <mc:Fallback xmlns="">
            <p:pic>
              <p:nvPicPr>
                <p:cNvPr id="192" name="Freihand 191">
                  <a:extLst>
                    <a:ext uri="{FF2B5EF4-FFF2-40B4-BE49-F238E27FC236}">
                      <a16:creationId xmlns:a16="http://schemas.microsoft.com/office/drawing/2014/main" id="{BF392074-BA01-4573-8424-868363BE7A89}"/>
                    </a:ext>
                  </a:extLst>
                </p:cNvPr>
                <p:cNvPicPr/>
                <p:nvPr/>
              </p:nvPicPr>
              <p:blipFill>
                <a:blip r:embed="rId308"/>
                <a:stretch>
                  <a:fillRect/>
                </a:stretch>
              </p:blipFill>
              <p:spPr>
                <a:xfrm>
                  <a:off x="6434722" y="6429272"/>
                  <a:ext cx="103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3" name="Freihand 192">
                  <a:extLst>
                    <a:ext uri="{FF2B5EF4-FFF2-40B4-BE49-F238E27FC236}">
                      <a16:creationId xmlns:a16="http://schemas.microsoft.com/office/drawing/2014/main" id="{B97034A8-B597-45E3-80EC-D837BA3360C2}"/>
                    </a:ext>
                  </a:extLst>
                </p14:cNvPr>
                <p14:cNvContentPartPr/>
                <p14:nvPr/>
              </p14:nvContentPartPr>
              <p14:xfrm>
                <a:off x="6858802" y="6581192"/>
                <a:ext cx="262440" cy="175680"/>
              </p14:xfrm>
            </p:contentPart>
          </mc:Choice>
          <mc:Fallback xmlns="">
            <p:pic>
              <p:nvPicPr>
                <p:cNvPr id="193" name="Freihand 192">
                  <a:extLst>
                    <a:ext uri="{FF2B5EF4-FFF2-40B4-BE49-F238E27FC236}">
                      <a16:creationId xmlns:a16="http://schemas.microsoft.com/office/drawing/2014/main" id="{B97034A8-B597-45E3-80EC-D837BA3360C2}"/>
                    </a:ext>
                  </a:extLst>
                </p:cNvPr>
                <p:cNvPicPr/>
                <p:nvPr/>
              </p:nvPicPr>
              <p:blipFill>
                <a:blip r:embed="rId310"/>
                <a:stretch>
                  <a:fillRect/>
                </a:stretch>
              </p:blipFill>
              <p:spPr>
                <a:xfrm>
                  <a:off x="6854482" y="6576872"/>
                  <a:ext cx="271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4" name="Freihand 193">
                  <a:extLst>
                    <a:ext uri="{FF2B5EF4-FFF2-40B4-BE49-F238E27FC236}">
                      <a16:creationId xmlns:a16="http://schemas.microsoft.com/office/drawing/2014/main" id="{8C55F091-3DD3-4286-888F-C53619F4CAC2}"/>
                    </a:ext>
                  </a:extLst>
                </p14:cNvPr>
                <p14:cNvContentPartPr/>
                <p14:nvPr/>
              </p14:nvContentPartPr>
              <p14:xfrm>
                <a:off x="7187482" y="6553472"/>
                <a:ext cx="411840" cy="84600"/>
              </p14:xfrm>
            </p:contentPart>
          </mc:Choice>
          <mc:Fallback xmlns="">
            <p:pic>
              <p:nvPicPr>
                <p:cNvPr id="194" name="Freihand 193">
                  <a:extLst>
                    <a:ext uri="{FF2B5EF4-FFF2-40B4-BE49-F238E27FC236}">
                      <a16:creationId xmlns:a16="http://schemas.microsoft.com/office/drawing/2014/main" id="{8C55F091-3DD3-4286-888F-C53619F4CAC2}"/>
                    </a:ext>
                  </a:extLst>
                </p:cNvPr>
                <p:cNvPicPr/>
                <p:nvPr/>
              </p:nvPicPr>
              <p:blipFill>
                <a:blip r:embed="rId312"/>
                <a:stretch>
                  <a:fillRect/>
                </a:stretch>
              </p:blipFill>
              <p:spPr>
                <a:xfrm>
                  <a:off x="7183162" y="6549152"/>
                  <a:ext cx="420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5" name="Freihand 194">
                  <a:extLst>
                    <a:ext uri="{FF2B5EF4-FFF2-40B4-BE49-F238E27FC236}">
                      <a16:creationId xmlns:a16="http://schemas.microsoft.com/office/drawing/2014/main" id="{6871666E-7534-4124-A589-4724A61F0108}"/>
                    </a:ext>
                  </a:extLst>
                </p14:cNvPr>
                <p14:cNvContentPartPr/>
                <p14:nvPr/>
              </p14:nvContentPartPr>
              <p14:xfrm>
                <a:off x="7636042" y="6480032"/>
                <a:ext cx="139320" cy="135000"/>
              </p14:xfrm>
            </p:contentPart>
          </mc:Choice>
          <mc:Fallback xmlns="">
            <p:pic>
              <p:nvPicPr>
                <p:cNvPr id="195" name="Freihand 194">
                  <a:extLst>
                    <a:ext uri="{FF2B5EF4-FFF2-40B4-BE49-F238E27FC236}">
                      <a16:creationId xmlns:a16="http://schemas.microsoft.com/office/drawing/2014/main" id="{6871666E-7534-4124-A589-4724A61F0108}"/>
                    </a:ext>
                  </a:extLst>
                </p:cNvPr>
                <p:cNvPicPr/>
                <p:nvPr/>
              </p:nvPicPr>
              <p:blipFill>
                <a:blip r:embed="rId314"/>
                <a:stretch>
                  <a:fillRect/>
                </a:stretch>
              </p:blipFill>
              <p:spPr>
                <a:xfrm>
                  <a:off x="7631722" y="6475712"/>
                  <a:ext cx="147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6" name="Freihand 195">
                  <a:extLst>
                    <a:ext uri="{FF2B5EF4-FFF2-40B4-BE49-F238E27FC236}">
                      <a16:creationId xmlns:a16="http://schemas.microsoft.com/office/drawing/2014/main" id="{43A56A66-AEE1-4F34-819C-F69A3FA5EF23}"/>
                    </a:ext>
                  </a:extLst>
                </p14:cNvPr>
                <p14:cNvContentPartPr/>
                <p14:nvPr/>
              </p14:nvContentPartPr>
              <p14:xfrm>
                <a:off x="7782202" y="6530432"/>
                <a:ext cx="164520" cy="62640"/>
              </p14:xfrm>
            </p:contentPart>
          </mc:Choice>
          <mc:Fallback xmlns="">
            <p:pic>
              <p:nvPicPr>
                <p:cNvPr id="196" name="Freihand 195">
                  <a:extLst>
                    <a:ext uri="{FF2B5EF4-FFF2-40B4-BE49-F238E27FC236}">
                      <a16:creationId xmlns:a16="http://schemas.microsoft.com/office/drawing/2014/main" id="{43A56A66-AEE1-4F34-819C-F69A3FA5EF23}"/>
                    </a:ext>
                  </a:extLst>
                </p:cNvPr>
                <p:cNvPicPr/>
                <p:nvPr/>
              </p:nvPicPr>
              <p:blipFill>
                <a:blip r:embed="rId316"/>
                <a:stretch>
                  <a:fillRect/>
                </a:stretch>
              </p:blipFill>
              <p:spPr>
                <a:xfrm>
                  <a:off x="7777882" y="6526112"/>
                  <a:ext cx="173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7" name="Freihand 196">
                  <a:extLst>
                    <a:ext uri="{FF2B5EF4-FFF2-40B4-BE49-F238E27FC236}">
                      <a16:creationId xmlns:a16="http://schemas.microsoft.com/office/drawing/2014/main" id="{3FF83F1C-ABA7-4740-97DE-AB00489736B1}"/>
                    </a:ext>
                  </a:extLst>
                </p14:cNvPr>
                <p14:cNvContentPartPr/>
                <p14:nvPr/>
              </p14:nvContentPartPr>
              <p14:xfrm>
                <a:off x="7969042" y="6514952"/>
                <a:ext cx="85680" cy="70200"/>
              </p14:xfrm>
            </p:contentPart>
          </mc:Choice>
          <mc:Fallback xmlns="">
            <p:pic>
              <p:nvPicPr>
                <p:cNvPr id="197" name="Freihand 196">
                  <a:extLst>
                    <a:ext uri="{FF2B5EF4-FFF2-40B4-BE49-F238E27FC236}">
                      <a16:creationId xmlns:a16="http://schemas.microsoft.com/office/drawing/2014/main" id="{3FF83F1C-ABA7-4740-97DE-AB00489736B1}"/>
                    </a:ext>
                  </a:extLst>
                </p:cNvPr>
                <p:cNvPicPr/>
                <p:nvPr/>
              </p:nvPicPr>
              <p:blipFill>
                <a:blip r:embed="rId318"/>
                <a:stretch>
                  <a:fillRect/>
                </a:stretch>
              </p:blipFill>
              <p:spPr>
                <a:xfrm>
                  <a:off x="7964722" y="6510632"/>
                  <a:ext cx="94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8" name="Freihand 197">
                  <a:extLst>
                    <a:ext uri="{FF2B5EF4-FFF2-40B4-BE49-F238E27FC236}">
                      <a16:creationId xmlns:a16="http://schemas.microsoft.com/office/drawing/2014/main" id="{5DD07EEE-0CC8-4FB5-B954-36A8C2396D6F}"/>
                    </a:ext>
                  </a:extLst>
                </p14:cNvPr>
                <p14:cNvContentPartPr/>
                <p14:nvPr/>
              </p14:nvContentPartPr>
              <p14:xfrm>
                <a:off x="7978402" y="6535832"/>
                <a:ext cx="94320" cy="11160"/>
              </p14:xfrm>
            </p:contentPart>
          </mc:Choice>
          <mc:Fallback xmlns="">
            <p:pic>
              <p:nvPicPr>
                <p:cNvPr id="198" name="Freihand 197">
                  <a:extLst>
                    <a:ext uri="{FF2B5EF4-FFF2-40B4-BE49-F238E27FC236}">
                      <a16:creationId xmlns:a16="http://schemas.microsoft.com/office/drawing/2014/main" id="{5DD07EEE-0CC8-4FB5-B954-36A8C2396D6F}"/>
                    </a:ext>
                  </a:extLst>
                </p:cNvPr>
                <p:cNvPicPr/>
                <p:nvPr/>
              </p:nvPicPr>
              <p:blipFill>
                <a:blip r:embed="rId320"/>
                <a:stretch>
                  <a:fillRect/>
                </a:stretch>
              </p:blipFill>
              <p:spPr>
                <a:xfrm>
                  <a:off x="7974082" y="6531512"/>
                  <a:ext cx="102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9" name="Freihand 198">
                  <a:extLst>
                    <a:ext uri="{FF2B5EF4-FFF2-40B4-BE49-F238E27FC236}">
                      <a16:creationId xmlns:a16="http://schemas.microsoft.com/office/drawing/2014/main" id="{BEED8B7B-CCF1-4766-86C4-098F8BCB1B1B}"/>
                    </a:ext>
                  </a:extLst>
                </p14:cNvPr>
                <p14:cNvContentPartPr/>
                <p14:nvPr/>
              </p14:nvContentPartPr>
              <p14:xfrm>
                <a:off x="8089642" y="6451952"/>
                <a:ext cx="188640" cy="137160"/>
              </p14:xfrm>
            </p:contentPart>
          </mc:Choice>
          <mc:Fallback xmlns="">
            <p:pic>
              <p:nvPicPr>
                <p:cNvPr id="199" name="Freihand 198">
                  <a:extLst>
                    <a:ext uri="{FF2B5EF4-FFF2-40B4-BE49-F238E27FC236}">
                      <a16:creationId xmlns:a16="http://schemas.microsoft.com/office/drawing/2014/main" id="{BEED8B7B-CCF1-4766-86C4-098F8BCB1B1B}"/>
                    </a:ext>
                  </a:extLst>
                </p:cNvPr>
                <p:cNvPicPr/>
                <p:nvPr/>
              </p:nvPicPr>
              <p:blipFill>
                <a:blip r:embed="rId322"/>
                <a:stretch>
                  <a:fillRect/>
                </a:stretch>
              </p:blipFill>
              <p:spPr>
                <a:xfrm>
                  <a:off x="8085322" y="6447632"/>
                  <a:ext cx="197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0" name="Freihand 199">
                  <a:extLst>
                    <a:ext uri="{FF2B5EF4-FFF2-40B4-BE49-F238E27FC236}">
                      <a16:creationId xmlns:a16="http://schemas.microsoft.com/office/drawing/2014/main" id="{228E0F90-B400-4556-B318-82FD1EF951C7}"/>
                    </a:ext>
                  </a:extLst>
                </p14:cNvPr>
                <p14:cNvContentPartPr/>
                <p14:nvPr/>
              </p14:nvContentPartPr>
              <p14:xfrm>
                <a:off x="8262442" y="6517472"/>
                <a:ext cx="69840" cy="162360"/>
              </p14:xfrm>
            </p:contentPart>
          </mc:Choice>
          <mc:Fallback xmlns="">
            <p:pic>
              <p:nvPicPr>
                <p:cNvPr id="200" name="Freihand 199">
                  <a:extLst>
                    <a:ext uri="{FF2B5EF4-FFF2-40B4-BE49-F238E27FC236}">
                      <a16:creationId xmlns:a16="http://schemas.microsoft.com/office/drawing/2014/main" id="{228E0F90-B400-4556-B318-82FD1EF951C7}"/>
                    </a:ext>
                  </a:extLst>
                </p:cNvPr>
                <p:cNvPicPr/>
                <p:nvPr/>
              </p:nvPicPr>
              <p:blipFill>
                <a:blip r:embed="rId324"/>
                <a:stretch>
                  <a:fillRect/>
                </a:stretch>
              </p:blipFill>
              <p:spPr>
                <a:xfrm>
                  <a:off x="8258122" y="6513152"/>
                  <a:ext cx="78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1" name="Freihand 200">
                  <a:extLst>
                    <a:ext uri="{FF2B5EF4-FFF2-40B4-BE49-F238E27FC236}">
                      <a16:creationId xmlns:a16="http://schemas.microsoft.com/office/drawing/2014/main" id="{1B8176B1-C04C-45EB-A0F1-A0E799B1240E}"/>
                    </a:ext>
                  </a:extLst>
                </p14:cNvPr>
                <p14:cNvContentPartPr/>
                <p14:nvPr/>
              </p14:nvContentPartPr>
              <p14:xfrm>
                <a:off x="8346682" y="6502712"/>
                <a:ext cx="72000" cy="90000"/>
              </p14:xfrm>
            </p:contentPart>
          </mc:Choice>
          <mc:Fallback xmlns="">
            <p:pic>
              <p:nvPicPr>
                <p:cNvPr id="201" name="Freihand 200">
                  <a:extLst>
                    <a:ext uri="{FF2B5EF4-FFF2-40B4-BE49-F238E27FC236}">
                      <a16:creationId xmlns:a16="http://schemas.microsoft.com/office/drawing/2014/main" id="{1B8176B1-C04C-45EB-A0F1-A0E799B1240E}"/>
                    </a:ext>
                  </a:extLst>
                </p:cNvPr>
                <p:cNvPicPr/>
                <p:nvPr/>
              </p:nvPicPr>
              <p:blipFill>
                <a:blip r:embed="rId326"/>
                <a:stretch>
                  <a:fillRect/>
                </a:stretch>
              </p:blipFill>
              <p:spPr>
                <a:xfrm>
                  <a:off x="8342362" y="6498392"/>
                  <a:ext cx="80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2" name="Freihand 201">
                  <a:extLst>
                    <a:ext uri="{FF2B5EF4-FFF2-40B4-BE49-F238E27FC236}">
                      <a16:creationId xmlns:a16="http://schemas.microsoft.com/office/drawing/2014/main" id="{2FA92720-10A7-4216-8241-A2E128EB4789}"/>
                    </a:ext>
                  </a:extLst>
                </p14:cNvPr>
                <p14:cNvContentPartPr/>
                <p14:nvPr/>
              </p14:nvContentPartPr>
              <p14:xfrm>
                <a:off x="8427322" y="6534392"/>
                <a:ext cx="75600" cy="7920"/>
              </p14:xfrm>
            </p:contentPart>
          </mc:Choice>
          <mc:Fallback xmlns="">
            <p:pic>
              <p:nvPicPr>
                <p:cNvPr id="202" name="Freihand 201">
                  <a:extLst>
                    <a:ext uri="{FF2B5EF4-FFF2-40B4-BE49-F238E27FC236}">
                      <a16:creationId xmlns:a16="http://schemas.microsoft.com/office/drawing/2014/main" id="{2FA92720-10A7-4216-8241-A2E128EB4789}"/>
                    </a:ext>
                  </a:extLst>
                </p:cNvPr>
                <p:cNvPicPr/>
                <p:nvPr/>
              </p:nvPicPr>
              <p:blipFill>
                <a:blip r:embed="rId328"/>
                <a:stretch>
                  <a:fillRect/>
                </a:stretch>
              </p:blipFill>
              <p:spPr>
                <a:xfrm>
                  <a:off x="8423002" y="6530072"/>
                  <a:ext cx="84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3" name="Freihand 202">
                  <a:extLst>
                    <a:ext uri="{FF2B5EF4-FFF2-40B4-BE49-F238E27FC236}">
                      <a16:creationId xmlns:a16="http://schemas.microsoft.com/office/drawing/2014/main" id="{6B93F4B3-847D-49DC-BD31-D4E7A13DA734}"/>
                    </a:ext>
                  </a:extLst>
                </p14:cNvPr>
                <p14:cNvContentPartPr/>
                <p14:nvPr/>
              </p14:nvContentPartPr>
              <p14:xfrm>
                <a:off x="7668442" y="6665432"/>
                <a:ext cx="102600" cy="91080"/>
              </p14:xfrm>
            </p:contentPart>
          </mc:Choice>
          <mc:Fallback xmlns="">
            <p:pic>
              <p:nvPicPr>
                <p:cNvPr id="203" name="Freihand 202">
                  <a:extLst>
                    <a:ext uri="{FF2B5EF4-FFF2-40B4-BE49-F238E27FC236}">
                      <a16:creationId xmlns:a16="http://schemas.microsoft.com/office/drawing/2014/main" id="{6B93F4B3-847D-49DC-BD31-D4E7A13DA734}"/>
                    </a:ext>
                  </a:extLst>
                </p:cNvPr>
                <p:cNvPicPr/>
                <p:nvPr/>
              </p:nvPicPr>
              <p:blipFill>
                <a:blip r:embed="rId330"/>
                <a:stretch>
                  <a:fillRect/>
                </a:stretch>
              </p:blipFill>
              <p:spPr>
                <a:xfrm>
                  <a:off x="7664122" y="6661112"/>
                  <a:ext cx="111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4" name="Freihand 203">
                  <a:extLst>
                    <a:ext uri="{FF2B5EF4-FFF2-40B4-BE49-F238E27FC236}">
                      <a16:creationId xmlns:a16="http://schemas.microsoft.com/office/drawing/2014/main" id="{FADD6264-461D-47F9-ABF1-179456082F8D}"/>
                    </a:ext>
                  </a:extLst>
                </p14:cNvPr>
                <p14:cNvContentPartPr/>
                <p14:nvPr/>
              </p14:nvContentPartPr>
              <p14:xfrm>
                <a:off x="7800922" y="6617192"/>
                <a:ext cx="180360" cy="141480"/>
              </p14:xfrm>
            </p:contentPart>
          </mc:Choice>
          <mc:Fallback xmlns="">
            <p:pic>
              <p:nvPicPr>
                <p:cNvPr id="204" name="Freihand 203">
                  <a:extLst>
                    <a:ext uri="{FF2B5EF4-FFF2-40B4-BE49-F238E27FC236}">
                      <a16:creationId xmlns:a16="http://schemas.microsoft.com/office/drawing/2014/main" id="{FADD6264-461D-47F9-ABF1-179456082F8D}"/>
                    </a:ext>
                  </a:extLst>
                </p:cNvPr>
                <p:cNvPicPr/>
                <p:nvPr/>
              </p:nvPicPr>
              <p:blipFill>
                <a:blip r:embed="rId332"/>
                <a:stretch>
                  <a:fillRect/>
                </a:stretch>
              </p:blipFill>
              <p:spPr>
                <a:xfrm>
                  <a:off x="7796602" y="6612872"/>
                  <a:ext cx="189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5" name="Freihand 204">
                  <a:extLst>
                    <a:ext uri="{FF2B5EF4-FFF2-40B4-BE49-F238E27FC236}">
                      <a16:creationId xmlns:a16="http://schemas.microsoft.com/office/drawing/2014/main" id="{D16A5A94-E2D6-4A60-B9F1-43983C5A695E}"/>
                    </a:ext>
                  </a:extLst>
                </p14:cNvPr>
                <p14:cNvContentPartPr/>
                <p14:nvPr/>
              </p14:nvContentPartPr>
              <p14:xfrm>
                <a:off x="8008642" y="6685952"/>
                <a:ext cx="76320" cy="82080"/>
              </p14:xfrm>
            </p:contentPart>
          </mc:Choice>
          <mc:Fallback xmlns="">
            <p:pic>
              <p:nvPicPr>
                <p:cNvPr id="205" name="Freihand 204">
                  <a:extLst>
                    <a:ext uri="{FF2B5EF4-FFF2-40B4-BE49-F238E27FC236}">
                      <a16:creationId xmlns:a16="http://schemas.microsoft.com/office/drawing/2014/main" id="{D16A5A94-E2D6-4A60-B9F1-43983C5A695E}"/>
                    </a:ext>
                  </a:extLst>
                </p:cNvPr>
                <p:cNvPicPr/>
                <p:nvPr/>
              </p:nvPicPr>
              <p:blipFill>
                <a:blip r:embed="rId334"/>
                <a:stretch>
                  <a:fillRect/>
                </a:stretch>
              </p:blipFill>
              <p:spPr>
                <a:xfrm>
                  <a:off x="8004322" y="6681632"/>
                  <a:ext cx="84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6" name="Freihand 205">
                  <a:extLst>
                    <a:ext uri="{FF2B5EF4-FFF2-40B4-BE49-F238E27FC236}">
                      <a16:creationId xmlns:a16="http://schemas.microsoft.com/office/drawing/2014/main" id="{FE09C606-9ED6-46AC-9F82-1D49C3CD8A0B}"/>
                    </a:ext>
                  </a:extLst>
                </p14:cNvPr>
                <p14:cNvContentPartPr/>
                <p14:nvPr/>
              </p14:nvContentPartPr>
              <p14:xfrm>
                <a:off x="8128522" y="6630512"/>
                <a:ext cx="29520" cy="140040"/>
              </p14:xfrm>
            </p:contentPart>
          </mc:Choice>
          <mc:Fallback xmlns="">
            <p:pic>
              <p:nvPicPr>
                <p:cNvPr id="206" name="Freihand 205">
                  <a:extLst>
                    <a:ext uri="{FF2B5EF4-FFF2-40B4-BE49-F238E27FC236}">
                      <a16:creationId xmlns:a16="http://schemas.microsoft.com/office/drawing/2014/main" id="{FE09C606-9ED6-46AC-9F82-1D49C3CD8A0B}"/>
                    </a:ext>
                  </a:extLst>
                </p:cNvPr>
                <p:cNvPicPr/>
                <p:nvPr/>
              </p:nvPicPr>
              <p:blipFill>
                <a:blip r:embed="rId336"/>
                <a:stretch>
                  <a:fillRect/>
                </a:stretch>
              </p:blipFill>
              <p:spPr>
                <a:xfrm>
                  <a:off x="8124202" y="6626192"/>
                  <a:ext cx="38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7" name="Freihand 206">
                  <a:extLst>
                    <a:ext uri="{FF2B5EF4-FFF2-40B4-BE49-F238E27FC236}">
                      <a16:creationId xmlns:a16="http://schemas.microsoft.com/office/drawing/2014/main" id="{8122AA42-B0A9-4C28-84D0-F56F45BA9D3E}"/>
                    </a:ext>
                  </a:extLst>
                </p14:cNvPr>
                <p14:cNvContentPartPr/>
                <p14:nvPr/>
              </p14:nvContentPartPr>
              <p14:xfrm>
                <a:off x="8143642" y="6688472"/>
                <a:ext cx="155880" cy="90360"/>
              </p14:xfrm>
            </p:contentPart>
          </mc:Choice>
          <mc:Fallback xmlns="">
            <p:pic>
              <p:nvPicPr>
                <p:cNvPr id="207" name="Freihand 206">
                  <a:extLst>
                    <a:ext uri="{FF2B5EF4-FFF2-40B4-BE49-F238E27FC236}">
                      <a16:creationId xmlns:a16="http://schemas.microsoft.com/office/drawing/2014/main" id="{8122AA42-B0A9-4C28-84D0-F56F45BA9D3E}"/>
                    </a:ext>
                  </a:extLst>
                </p:cNvPr>
                <p:cNvPicPr/>
                <p:nvPr/>
              </p:nvPicPr>
              <p:blipFill>
                <a:blip r:embed="rId338"/>
                <a:stretch>
                  <a:fillRect/>
                </a:stretch>
              </p:blipFill>
              <p:spPr>
                <a:xfrm>
                  <a:off x="8139322" y="6684152"/>
                  <a:ext cx="164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8" name="Freihand 207">
                  <a:extLst>
                    <a:ext uri="{FF2B5EF4-FFF2-40B4-BE49-F238E27FC236}">
                      <a16:creationId xmlns:a16="http://schemas.microsoft.com/office/drawing/2014/main" id="{AAE3D223-9566-40C0-B550-DCCC4408A61C}"/>
                    </a:ext>
                  </a:extLst>
                </p14:cNvPr>
                <p14:cNvContentPartPr/>
                <p14:nvPr/>
              </p14:nvContentPartPr>
              <p14:xfrm>
                <a:off x="7614082" y="6778112"/>
                <a:ext cx="837360" cy="25560"/>
              </p14:xfrm>
            </p:contentPart>
          </mc:Choice>
          <mc:Fallback xmlns="">
            <p:pic>
              <p:nvPicPr>
                <p:cNvPr id="208" name="Freihand 207">
                  <a:extLst>
                    <a:ext uri="{FF2B5EF4-FFF2-40B4-BE49-F238E27FC236}">
                      <a16:creationId xmlns:a16="http://schemas.microsoft.com/office/drawing/2014/main" id="{AAE3D223-9566-40C0-B550-DCCC4408A61C}"/>
                    </a:ext>
                  </a:extLst>
                </p:cNvPr>
                <p:cNvPicPr/>
                <p:nvPr/>
              </p:nvPicPr>
              <p:blipFill>
                <a:blip r:embed="rId340"/>
                <a:stretch>
                  <a:fillRect/>
                </a:stretch>
              </p:blipFill>
              <p:spPr>
                <a:xfrm>
                  <a:off x="7609762" y="6773792"/>
                  <a:ext cx="846000" cy="3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1">
            <p14:nvContentPartPr>
              <p14:cNvPr id="210" name="Freihand 209">
                <a:extLst>
                  <a:ext uri="{FF2B5EF4-FFF2-40B4-BE49-F238E27FC236}">
                    <a16:creationId xmlns:a16="http://schemas.microsoft.com/office/drawing/2014/main" id="{12C9F8C8-66FB-460D-8585-ACF03113AE3C}"/>
                  </a:ext>
                </a:extLst>
              </p14:cNvPr>
              <p14:cNvContentPartPr/>
              <p14:nvPr/>
            </p14:nvContentPartPr>
            <p14:xfrm>
              <a:off x="283042" y="809672"/>
              <a:ext cx="1892520" cy="1009440"/>
            </p14:xfrm>
          </p:contentPart>
        </mc:Choice>
        <mc:Fallback xmlns="">
          <p:pic>
            <p:nvPicPr>
              <p:cNvPr id="210" name="Freihand 209">
                <a:extLst>
                  <a:ext uri="{FF2B5EF4-FFF2-40B4-BE49-F238E27FC236}">
                    <a16:creationId xmlns:a16="http://schemas.microsoft.com/office/drawing/2014/main" id="{12C9F8C8-66FB-460D-8585-ACF03113AE3C}"/>
                  </a:ext>
                </a:extLst>
              </p:cNvPr>
              <p:cNvPicPr/>
              <p:nvPr/>
            </p:nvPicPr>
            <p:blipFill>
              <a:blip r:embed="rId342"/>
              <a:stretch>
                <a:fillRect/>
              </a:stretch>
            </p:blipFill>
            <p:spPr>
              <a:xfrm>
                <a:off x="278722" y="805352"/>
                <a:ext cx="1901160" cy="1018080"/>
              </a:xfrm>
              <a:prstGeom prst="rect">
                <a:avLst/>
              </a:prstGeom>
            </p:spPr>
          </p:pic>
        </mc:Fallback>
      </mc:AlternateContent>
      <p:grpSp>
        <p:nvGrpSpPr>
          <p:cNvPr id="252" name="Gruppieren 251">
            <a:extLst>
              <a:ext uri="{FF2B5EF4-FFF2-40B4-BE49-F238E27FC236}">
                <a16:creationId xmlns:a16="http://schemas.microsoft.com/office/drawing/2014/main" id="{AC336656-FE4F-44AE-BE65-41ACED8F2C72}"/>
              </a:ext>
            </a:extLst>
          </p:cNvPr>
          <p:cNvGrpSpPr/>
          <p:nvPr/>
        </p:nvGrpSpPr>
        <p:grpSpPr>
          <a:xfrm>
            <a:off x="187282" y="-50008"/>
            <a:ext cx="4422960" cy="1711080"/>
            <a:chOff x="187282" y="-50008"/>
            <a:chExt cx="4422960" cy="1711080"/>
          </a:xfrm>
        </p:grpSpPr>
        <mc:AlternateContent xmlns:mc="http://schemas.openxmlformats.org/markup-compatibility/2006" xmlns:p14="http://schemas.microsoft.com/office/powerpoint/2010/main">
          <mc:Choice Requires="p14">
            <p:contentPart p14:bwMode="auto" r:id="rId343">
              <p14:nvContentPartPr>
                <p14:cNvPr id="13" name="Freihand 12">
                  <a:extLst>
                    <a:ext uri="{FF2B5EF4-FFF2-40B4-BE49-F238E27FC236}">
                      <a16:creationId xmlns:a16="http://schemas.microsoft.com/office/drawing/2014/main" id="{CB5CDF8E-D988-469A-BAB5-7DE080F0989D}"/>
                    </a:ext>
                  </a:extLst>
                </p14:cNvPr>
                <p14:cNvContentPartPr/>
                <p14:nvPr/>
              </p14:nvContentPartPr>
              <p14:xfrm>
                <a:off x="413362" y="961952"/>
                <a:ext cx="1656000" cy="699120"/>
              </p14:xfrm>
            </p:contentPart>
          </mc:Choice>
          <mc:Fallback xmlns="">
            <p:pic>
              <p:nvPicPr>
                <p:cNvPr id="13" name="Freihand 12">
                  <a:extLst>
                    <a:ext uri="{FF2B5EF4-FFF2-40B4-BE49-F238E27FC236}">
                      <a16:creationId xmlns:a16="http://schemas.microsoft.com/office/drawing/2014/main" id="{CB5CDF8E-D988-469A-BAB5-7DE080F0989D}"/>
                    </a:ext>
                  </a:extLst>
                </p:cNvPr>
                <p:cNvPicPr/>
                <p:nvPr/>
              </p:nvPicPr>
              <p:blipFill>
                <a:blip r:embed="rId344"/>
                <a:stretch>
                  <a:fillRect/>
                </a:stretch>
              </p:blipFill>
              <p:spPr>
                <a:xfrm>
                  <a:off x="409042" y="957632"/>
                  <a:ext cx="166464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 name="Freihand 13">
                  <a:extLst>
                    <a:ext uri="{FF2B5EF4-FFF2-40B4-BE49-F238E27FC236}">
                      <a16:creationId xmlns:a16="http://schemas.microsoft.com/office/drawing/2014/main" id="{B598FDAD-F6CE-4B4F-A822-59E1CE665E88}"/>
                    </a:ext>
                  </a:extLst>
                </p14:cNvPr>
                <p14:cNvContentPartPr/>
                <p14:nvPr/>
              </p14:nvContentPartPr>
              <p14:xfrm>
                <a:off x="2210482" y="1223312"/>
                <a:ext cx="226080" cy="39960"/>
              </p14:xfrm>
            </p:contentPart>
          </mc:Choice>
          <mc:Fallback xmlns="">
            <p:pic>
              <p:nvPicPr>
                <p:cNvPr id="14" name="Freihand 13">
                  <a:extLst>
                    <a:ext uri="{FF2B5EF4-FFF2-40B4-BE49-F238E27FC236}">
                      <a16:creationId xmlns:a16="http://schemas.microsoft.com/office/drawing/2014/main" id="{B598FDAD-F6CE-4B4F-A822-59E1CE665E88}"/>
                    </a:ext>
                  </a:extLst>
                </p:cNvPr>
                <p:cNvPicPr/>
                <p:nvPr/>
              </p:nvPicPr>
              <p:blipFill>
                <a:blip r:embed="rId346"/>
                <a:stretch>
                  <a:fillRect/>
                </a:stretch>
              </p:blipFill>
              <p:spPr>
                <a:xfrm>
                  <a:off x="2206162" y="1218992"/>
                  <a:ext cx="234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5" name="Freihand 14">
                  <a:extLst>
                    <a:ext uri="{FF2B5EF4-FFF2-40B4-BE49-F238E27FC236}">
                      <a16:creationId xmlns:a16="http://schemas.microsoft.com/office/drawing/2014/main" id="{2C128A9B-B5DB-4092-B73C-C4B09B9A1E86}"/>
                    </a:ext>
                  </a:extLst>
                </p14:cNvPr>
                <p14:cNvContentPartPr/>
                <p14:nvPr/>
              </p14:nvContentPartPr>
              <p14:xfrm>
                <a:off x="2539882" y="1118912"/>
                <a:ext cx="188280" cy="165600"/>
              </p14:xfrm>
            </p:contentPart>
          </mc:Choice>
          <mc:Fallback xmlns="">
            <p:pic>
              <p:nvPicPr>
                <p:cNvPr id="15" name="Freihand 14">
                  <a:extLst>
                    <a:ext uri="{FF2B5EF4-FFF2-40B4-BE49-F238E27FC236}">
                      <a16:creationId xmlns:a16="http://schemas.microsoft.com/office/drawing/2014/main" id="{2C128A9B-B5DB-4092-B73C-C4B09B9A1E86}"/>
                    </a:ext>
                  </a:extLst>
                </p:cNvPr>
                <p:cNvPicPr/>
                <p:nvPr/>
              </p:nvPicPr>
              <p:blipFill>
                <a:blip r:embed="rId348"/>
                <a:stretch>
                  <a:fillRect/>
                </a:stretch>
              </p:blipFill>
              <p:spPr>
                <a:xfrm>
                  <a:off x="2535562" y="1114592"/>
                  <a:ext cx="196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 name="Freihand 15">
                  <a:extLst>
                    <a:ext uri="{FF2B5EF4-FFF2-40B4-BE49-F238E27FC236}">
                      <a16:creationId xmlns:a16="http://schemas.microsoft.com/office/drawing/2014/main" id="{F3B9CE10-76A6-484A-A82B-25262D8FD45C}"/>
                    </a:ext>
                  </a:extLst>
                </p14:cNvPr>
                <p14:cNvContentPartPr/>
                <p14:nvPr/>
              </p14:nvContentPartPr>
              <p14:xfrm>
                <a:off x="2747602" y="1002272"/>
                <a:ext cx="111600" cy="217440"/>
              </p14:xfrm>
            </p:contentPart>
          </mc:Choice>
          <mc:Fallback xmlns="">
            <p:pic>
              <p:nvPicPr>
                <p:cNvPr id="16" name="Freihand 15">
                  <a:extLst>
                    <a:ext uri="{FF2B5EF4-FFF2-40B4-BE49-F238E27FC236}">
                      <a16:creationId xmlns:a16="http://schemas.microsoft.com/office/drawing/2014/main" id="{F3B9CE10-76A6-484A-A82B-25262D8FD45C}"/>
                    </a:ext>
                  </a:extLst>
                </p:cNvPr>
                <p:cNvPicPr/>
                <p:nvPr/>
              </p:nvPicPr>
              <p:blipFill>
                <a:blip r:embed="rId350"/>
                <a:stretch>
                  <a:fillRect/>
                </a:stretch>
              </p:blipFill>
              <p:spPr>
                <a:xfrm>
                  <a:off x="2743282" y="997952"/>
                  <a:ext cx="120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 name="Freihand 16">
                  <a:extLst>
                    <a:ext uri="{FF2B5EF4-FFF2-40B4-BE49-F238E27FC236}">
                      <a16:creationId xmlns:a16="http://schemas.microsoft.com/office/drawing/2014/main" id="{A6F46A00-89FF-4599-9F14-B51D3957BCB6}"/>
                    </a:ext>
                  </a:extLst>
                </p14:cNvPr>
                <p14:cNvContentPartPr/>
                <p14:nvPr/>
              </p14:nvContentPartPr>
              <p14:xfrm>
                <a:off x="2810962" y="1182992"/>
                <a:ext cx="71640" cy="17280"/>
              </p14:xfrm>
            </p:contentPart>
          </mc:Choice>
          <mc:Fallback xmlns="">
            <p:pic>
              <p:nvPicPr>
                <p:cNvPr id="17" name="Freihand 16">
                  <a:extLst>
                    <a:ext uri="{FF2B5EF4-FFF2-40B4-BE49-F238E27FC236}">
                      <a16:creationId xmlns:a16="http://schemas.microsoft.com/office/drawing/2014/main" id="{A6F46A00-89FF-4599-9F14-B51D3957BCB6}"/>
                    </a:ext>
                  </a:extLst>
                </p:cNvPr>
                <p:cNvPicPr/>
                <p:nvPr/>
              </p:nvPicPr>
              <p:blipFill>
                <a:blip r:embed="rId352"/>
                <a:stretch>
                  <a:fillRect/>
                </a:stretch>
              </p:blipFill>
              <p:spPr>
                <a:xfrm>
                  <a:off x="2806642" y="1178672"/>
                  <a:ext cx="80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8" name="Freihand 17">
                  <a:extLst>
                    <a:ext uri="{FF2B5EF4-FFF2-40B4-BE49-F238E27FC236}">
                      <a16:creationId xmlns:a16="http://schemas.microsoft.com/office/drawing/2014/main" id="{4F3941B3-7EA5-4405-B4F9-DA3ADA9BAF32}"/>
                    </a:ext>
                  </a:extLst>
                </p14:cNvPr>
                <p14:cNvContentPartPr/>
                <p14:nvPr/>
              </p14:nvContentPartPr>
              <p14:xfrm>
                <a:off x="2915002" y="1027832"/>
                <a:ext cx="235080" cy="161280"/>
              </p14:xfrm>
            </p:contentPart>
          </mc:Choice>
          <mc:Fallback xmlns="">
            <p:pic>
              <p:nvPicPr>
                <p:cNvPr id="18" name="Freihand 17">
                  <a:extLst>
                    <a:ext uri="{FF2B5EF4-FFF2-40B4-BE49-F238E27FC236}">
                      <a16:creationId xmlns:a16="http://schemas.microsoft.com/office/drawing/2014/main" id="{4F3941B3-7EA5-4405-B4F9-DA3ADA9BAF32}"/>
                    </a:ext>
                  </a:extLst>
                </p:cNvPr>
                <p:cNvPicPr/>
                <p:nvPr/>
              </p:nvPicPr>
              <p:blipFill>
                <a:blip r:embed="rId354"/>
                <a:stretch>
                  <a:fillRect/>
                </a:stretch>
              </p:blipFill>
              <p:spPr>
                <a:xfrm>
                  <a:off x="2910682" y="1023512"/>
                  <a:ext cx="243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 name="Freihand 18">
                  <a:extLst>
                    <a:ext uri="{FF2B5EF4-FFF2-40B4-BE49-F238E27FC236}">
                      <a16:creationId xmlns:a16="http://schemas.microsoft.com/office/drawing/2014/main" id="{B1CC44DC-5B82-4081-ADDB-48FFD48851DF}"/>
                    </a:ext>
                  </a:extLst>
                </p14:cNvPr>
                <p14:cNvContentPartPr/>
                <p14:nvPr/>
              </p14:nvContentPartPr>
              <p14:xfrm>
                <a:off x="3173842" y="900392"/>
                <a:ext cx="339840" cy="253800"/>
              </p14:xfrm>
            </p:contentPart>
          </mc:Choice>
          <mc:Fallback xmlns="">
            <p:pic>
              <p:nvPicPr>
                <p:cNvPr id="19" name="Freihand 18">
                  <a:extLst>
                    <a:ext uri="{FF2B5EF4-FFF2-40B4-BE49-F238E27FC236}">
                      <a16:creationId xmlns:a16="http://schemas.microsoft.com/office/drawing/2014/main" id="{B1CC44DC-5B82-4081-ADDB-48FFD48851DF}"/>
                    </a:ext>
                  </a:extLst>
                </p:cNvPr>
                <p:cNvPicPr/>
                <p:nvPr/>
              </p:nvPicPr>
              <p:blipFill>
                <a:blip r:embed="rId356"/>
                <a:stretch>
                  <a:fillRect/>
                </a:stretch>
              </p:blipFill>
              <p:spPr>
                <a:xfrm>
                  <a:off x="3169522" y="896072"/>
                  <a:ext cx="3484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 name="Freihand 19">
                  <a:extLst>
                    <a:ext uri="{FF2B5EF4-FFF2-40B4-BE49-F238E27FC236}">
                      <a16:creationId xmlns:a16="http://schemas.microsoft.com/office/drawing/2014/main" id="{3F67C760-7C91-4C31-9404-C6E667174047}"/>
                    </a:ext>
                  </a:extLst>
                </p14:cNvPr>
                <p14:cNvContentPartPr/>
                <p14:nvPr/>
              </p14:nvContentPartPr>
              <p14:xfrm>
                <a:off x="3497842" y="1021712"/>
                <a:ext cx="263160" cy="90720"/>
              </p14:xfrm>
            </p:contentPart>
          </mc:Choice>
          <mc:Fallback xmlns="">
            <p:pic>
              <p:nvPicPr>
                <p:cNvPr id="20" name="Freihand 19">
                  <a:extLst>
                    <a:ext uri="{FF2B5EF4-FFF2-40B4-BE49-F238E27FC236}">
                      <a16:creationId xmlns:a16="http://schemas.microsoft.com/office/drawing/2014/main" id="{3F67C760-7C91-4C31-9404-C6E667174047}"/>
                    </a:ext>
                  </a:extLst>
                </p:cNvPr>
                <p:cNvPicPr/>
                <p:nvPr/>
              </p:nvPicPr>
              <p:blipFill>
                <a:blip r:embed="rId358"/>
                <a:stretch>
                  <a:fillRect/>
                </a:stretch>
              </p:blipFill>
              <p:spPr>
                <a:xfrm>
                  <a:off x="3493522" y="1017392"/>
                  <a:ext cx="271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 name="Freihand 20">
                  <a:extLst>
                    <a:ext uri="{FF2B5EF4-FFF2-40B4-BE49-F238E27FC236}">
                      <a16:creationId xmlns:a16="http://schemas.microsoft.com/office/drawing/2014/main" id="{26EEB6A0-DFA5-4D49-9837-F3285D4B5927}"/>
                    </a:ext>
                  </a:extLst>
                </p14:cNvPr>
                <p14:cNvContentPartPr/>
                <p14:nvPr/>
              </p14:nvContentPartPr>
              <p14:xfrm>
                <a:off x="3968362" y="938552"/>
                <a:ext cx="19080" cy="195840"/>
              </p14:xfrm>
            </p:contentPart>
          </mc:Choice>
          <mc:Fallback xmlns="">
            <p:pic>
              <p:nvPicPr>
                <p:cNvPr id="21" name="Freihand 20">
                  <a:extLst>
                    <a:ext uri="{FF2B5EF4-FFF2-40B4-BE49-F238E27FC236}">
                      <a16:creationId xmlns:a16="http://schemas.microsoft.com/office/drawing/2014/main" id="{26EEB6A0-DFA5-4D49-9837-F3285D4B5927}"/>
                    </a:ext>
                  </a:extLst>
                </p:cNvPr>
                <p:cNvPicPr/>
                <p:nvPr/>
              </p:nvPicPr>
              <p:blipFill>
                <a:blip r:embed="rId360"/>
                <a:stretch>
                  <a:fillRect/>
                </a:stretch>
              </p:blipFill>
              <p:spPr>
                <a:xfrm>
                  <a:off x="3964042" y="934232"/>
                  <a:ext cx="27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 name="Freihand 21">
                  <a:extLst>
                    <a:ext uri="{FF2B5EF4-FFF2-40B4-BE49-F238E27FC236}">
                      <a16:creationId xmlns:a16="http://schemas.microsoft.com/office/drawing/2014/main" id="{B333125B-033E-42BD-BA77-6BD6609A9AF4}"/>
                    </a:ext>
                  </a:extLst>
                </p14:cNvPr>
                <p14:cNvContentPartPr/>
                <p14:nvPr/>
              </p14:nvContentPartPr>
              <p14:xfrm>
                <a:off x="3850642" y="873032"/>
                <a:ext cx="211320" cy="170640"/>
              </p14:xfrm>
            </p:contentPart>
          </mc:Choice>
          <mc:Fallback xmlns="">
            <p:pic>
              <p:nvPicPr>
                <p:cNvPr id="22" name="Freihand 21">
                  <a:extLst>
                    <a:ext uri="{FF2B5EF4-FFF2-40B4-BE49-F238E27FC236}">
                      <a16:creationId xmlns:a16="http://schemas.microsoft.com/office/drawing/2014/main" id="{B333125B-033E-42BD-BA77-6BD6609A9AF4}"/>
                    </a:ext>
                  </a:extLst>
                </p:cNvPr>
                <p:cNvPicPr/>
                <p:nvPr/>
              </p:nvPicPr>
              <p:blipFill>
                <a:blip r:embed="rId362"/>
                <a:stretch>
                  <a:fillRect/>
                </a:stretch>
              </p:blipFill>
              <p:spPr>
                <a:xfrm>
                  <a:off x="3846322" y="868712"/>
                  <a:ext cx="219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 name="Freihand 22">
                  <a:extLst>
                    <a:ext uri="{FF2B5EF4-FFF2-40B4-BE49-F238E27FC236}">
                      <a16:creationId xmlns:a16="http://schemas.microsoft.com/office/drawing/2014/main" id="{3005287D-AB29-486C-897C-CA18BFA2ADF9}"/>
                    </a:ext>
                  </a:extLst>
                </p14:cNvPr>
                <p14:cNvContentPartPr/>
                <p14:nvPr/>
              </p14:nvContentPartPr>
              <p14:xfrm>
                <a:off x="4059082" y="958712"/>
                <a:ext cx="254520" cy="141120"/>
              </p14:xfrm>
            </p:contentPart>
          </mc:Choice>
          <mc:Fallback xmlns="">
            <p:pic>
              <p:nvPicPr>
                <p:cNvPr id="23" name="Freihand 22">
                  <a:extLst>
                    <a:ext uri="{FF2B5EF4-FFF2-40B4-BE49-F238E27FC236}">
                      <a16:creationId xmlns:a16="http://schemas.microsoft.com/office/drawing/2014/main" id="{3005287D-AB29-486C-897C-CA18BFA2ADF9}"/>
                    </a:ext>
                  </a:extLst>
                </p:cNvPr>
                <p:cNvPicPr/>
                <p:nvPr/>
              </p:nvPicPr>
              <p:blipFill>
                <a:blip r:embed="rId364"/>
                <a:stretch>
                  <a:fillRect/>
                </a:stretch>
              </p:blipFill>
              <p:spPr>
                <a:xfrm>
                  <a:off x="4054762" y="954392"/>
                  <a:ext cx="263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 name="Freihand 23">
                  <a:extLst>
                    <a:ext uri="{FF2B5EF4-FFF2-40B4-BE49-F238E27FC236}">
                      <a16:creationId xmlns:a16="http://schemas.microsoft.com/office/drawing/2014/main" id="{45851F49-D925-4BB0-B610-AA9F30C4963D}"/>
                    </a:ext>
                  </a:extLst>
                </p14:cNvPr>
                <p14:cNvContentPartPr/>
                <p14:nvPr/>
              </p14:nvContentPartPr>
              <p14:xfrm>
                <a:off x="4298842" y="901832"/>
                <a:ext cx="66600" cy="54360"/>
              </p14:xfrm>
            </p:contentPart>
          </mc:Choice>
          <mc:Fallback xmlns="">
            <p:pic>
              <p:nvPicPr>
                <p:cNvPr id="24" name="Freihand 23">
                  <a:extLst>
                    <a:ext uri="{FF2B5EF4-FFF2-40B4-BE49-F238E27FC236}">
                      <a16:creationId xmlns:a16="http://schemas.microsoft.com/office/drawing/2014/main" id="{45851F49-D925-4BB0-B610-AA9F30C4963D}"/>
                    </a:ext>
                  </a:extLst>
                </p:cNvPr>
                <p:cNvPicPr/>
                <p:nvPr/>
              </p:nvPicPr>
              <p:blipFill>
                <a:blip r:embed="rId366"/>
                <a:stretch>
                  <a:fillRect/>
                </a:stretch>
              </p:blipFill>
              <p:spPr>
                <a:xfrm>
                  <a:off x="4294522" y="897512"/>
                  <a:ext cx="75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 name="Freihand 24">
                  <a:extLst>
                    <a:ext uri="{FF2B5EF4-FFF2-40B4-BE49-F238E27FC236}">
                      <a16:creationId xmlns:a16="http://schemas.microsoft.com/office/drawing/2014/main" id="{AED37789-E893-42A9-9D89-A2670B3148E1}"/>
                    </a:ext>
                  </a:extLst>
                </p14:cNvPr>
                <p14:cNvContentPartPr/>
                <p14:nvPr/>
              </p14:nvContentPartPr>
              <p14:xfrm>
                <a:off x="4315762" y="976712"/>
                <a:ext cx="113040" cy="115920"/>
              </p14:xfrm>
            </p:contentPart>
          </mc:Choice>
          <mc:Fallback xmlns="">
            <p:pic>
              <p:nvPicPr>
                <p:cNvPr id="25" name="Freihand 24">
                  <a:extLst>
                    <a:ext uri="{FF2B5EF4-FFF2-40B4-BE49-F238E27FC236}">
                      <a16:creationId xmlns:a16="http://schemas.microsoft.com/office/drawing/2014/main" id="{AED37789-E893-42A9-9D89-A2670B3148E1}"/>
                    </a:ext>
                  </a:extLst>
                </p:cNvPr>
                <p:cNvPicPr/>
                <p:nvPr/>
              </p:nvPicPr>
              <p:blipFill>
                <a:blip r:embed="rId368"/>
                <a:stretch>
                  <a:fillRect/>
                </a:stretch>
              </p:blipFill>
              <p:spPr>
                <a:xfrm>
                  <a:off x="4311442" y="972392"/>
                  <a:ext cx="121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 name="Freihand 25">
                  <a:extLst>
                    <a:ext uri="{FF2B5EF4-FFF2-40B4-BE49-F238E27FC236}">
                      <a16:creationId xmlns:a16="http://schemas.microsoft.com/office/drawing/2014/main" id="{C2AE7293-90E7-45F0-9DB0-2274E51E63BE}"/>
                    </a:ext>
                  </a:extLst>
                </p14:cNvPr>
                <p14:cNvContentPartPr/>
                <p14:nvPr/>
              </p14:nvContentPartPr>
              <p14:xfrm>
                <a:off x="4440322" y="914432"/>
                <a:ext cx="169920" cy="107280"/>
              </p14:xfrm>
            </p:contentPart>
          </mc:Choice>
          <mc:Fallback xmlns="">
            <p:pic>
              <p:nvPicPr>
                <p:cNvPr id="26" name="Freihand 25">
                  <a:extLst>
                    <a:ext uri="{FF2B5EF4-FFF2-40B4-BE49-F238E27FC236}">
                      <a16:creationId xmlns:a16="http://schemas.microsoft.com/office/drawing/2014/main" id="{C2AE7293-90E7-45F0-9DB0-2274E51E63BE}"/>
                    </a:ext>
                  </a:extLst>
                </p:cNvPr>
                <p:cNvPicPr/>
                <p:nvPr/>
              </p:nvPicPr>
              <p:blipFill>
                <a:blip r:embed="rId370"/>
                <a:stretch>
                  <a:fillRect/>
                </a:stretch>
              </p:blipFill>
              <p:spPr>
                <a:xfrm>
                  <a:off x="4436002" y="910112"/>
                  <a:ext cx="178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2" name="Freihand 211">
                  <a:extLst>
                    <a:ext uri="{FF2B5EF4-FFF2-40B4-BE49-F238E27FC236}">
                      <a16:creationId xmlns:a16="http://schemas.microsoft.com/office/drawing/2014/main" id="{DC29EEB1-FD19-474D-98D3-4D5B03448AD3}"/>
                    </a:ext>
                  </a:extLst>
                </p14:cNvPr>
                <p14:cNvContentPartPr/>
                <p14:nvPr/>
              </p14:nvContentPartPr>
              <p14:xfrm>
                <a:off x="1426762" y="143312"/>
                <a:ext cx="66960" cy="573120"/>
              </p14:xfrm>
            </p:contentPart>
          </mc:Choice>
          <mc:Fallback xmlns="">
            <p:pic>
              <p:nvPicPr>
                <p:cNvPr id="212" name="Freihand 211">
                  <a:extLst>
                    <a:ext uri="{FF2B5EF4-FFF2-40B4-BE49-F238E27FC236}">
                      <a16:creationId xmlns:a16="http://schemas.microsoft.com/office/drawing/2014/main" id="{DC29EEB1-FD19-474D-98D3-4D5B03448AD3}"/>
                    </a:ext>
                  </a:extLst>
                </p:cNvPr>
                <p:cNvPicPr/>
                <p:nvPr/>
              </p:nvPicPr>
              <p:blipFill>
                <a:blip r:embed="rId372"/>
                <a:stretch>
                  <a:fillRect/>
                </a:stretch>
              </p:blipFill>
              <p:spPr>
                <a:xfrm>
                  <a:off x="1422442" y="138992"/>
                  <a:ext cx="7560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3" name="Freihand 212">
                  <a:extLst>
                    <a:ext uri="{FF2B5EF4-FFF2-40B4-BE49-F238E27FC236}">
                      <a16:creationId xmlns:a16="http://schemas.microsoft.com/office/drawing/2014/main" id="{6768A833-03F1-4A7B-9802-4AA33119A110}"/>
                    </a:ext>
                  </a:extLst>
                </p14:cNvPr>
                <p14:cNvContentPartPr/>
                <p14:nvPr/>
              </p14:nvContentPartPr>
              <p14:xfrm>
                <a:off x="1230202" y="662792"/>
                <a:ext cx="1020960" cy="51480"/>
              </p14:xfrm>
            </p:contentPart>
          </mc:Choice>
          <mc:Fallback xmlns="">
            <p:pic>
              <p:nvPicPr>
                <p:cNvPr id="213" name="Freihand 212">
                  <a:extLst>
                    <a:ext uri="{FF2B5EF4-FFF2-40B4-BE49-F238E27FC236}">
                      <a16:creationId xmlns:a16="http://schemas.microsoft.com/office/drawing/2014/main" id="{6768A833-03F1-4A7B-9802-4AA33119A110}"/>
                    </a:ext>
                  </a:extLst>
                </p:cNvPr>
                <p:cNvPicPr/>
                <p:nvPr/>
              </p:nvPicPr>
              <p:blipFill>
                <a:blip r:embed="rId374"/>
                <a:stretch>
                  <a:fillRect/>
                </a:stretch>
              </p:blipFill>
              <p:spPr>
                <a:xfrm>
                  <a:off x="1225882" y="658472"/>
                  <a:ext cx="1029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4" name="Freihand 213">
                  <a:extLst>
                    <a:ext uri="{FF2B5EF4-FFF2-40B4-BE49-F238E27FC236}">
                      <a16:creationId xmlns:a16="http://schemas.microsoft.com/office/drawing/2014/main" id="{5A26307F-1CA1-4E5A-99E4-88E5BF931B80}"/>
                    </a:ext>
                  </a:extLst>
                </p14:cNvPr>
                <p14:cNvContentPartPr/>
                <p14:nvPr/>
              </p14:nvContentPartPr>
              <p14:xfrm>
                <a:off x="2157202" y="614552"/>
                <a:ext cx="220680" cy="227160"/>
              </p14:xfrm>
            </p:contentPart>
          </mc:Choice>
          <mc:Fallback xmlns="">
            <p:pic>
              <p:nvPicPr>
                <p:cNvPr id="214" name="Freihand 213">
                  <a:extLst>
                    <a:ext uri="{FF2B5EF4-FFF2-40B4-BE49-F238E27FC236}">
                      <a16:creationId xmlns:a16="http://schemas.microsoft.com/office/drawing/2014/main" id="{5A26307F-1CA1-4E5A-99E4-88E5BF931B80}"/>
                    </a:ext>
                  </a:extLst>
                </p:cNvPr>
                <p:cNvPicPr/>
                <p:nvPr/>
              </p:nvPicPr>
              <p:blipFill>
                <a:blip r:embed="rId376"/>
                <a:stretch>
                  <a:fillRect/>
                </a:stretch>
              </p:blipFill>
              <p:spPr>
                <a:xfrm>
                  <a:off x="2152882" y="610232"/>
                  <a:ext cx="229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5" name="Freihand 214">
                  <a:extLst>
                    <a:ext uri="{FF2B5EF4-FFF2-40B4-BE49-F238E27FC236}">
                      <a16:creationId xmlns:a16="http://schemas.microsoft.com/office/drawing/2014/main" id="{D7F78993-B68B-4F53-A6FB-0FD06A217AAD}"/>
                    </a:ext>
                  </a:extLst>
                </p14:cNvPr>
                <p14:cNvContentPartPr/>
                <p14:nvPr/>
              </p14:nvContentPartPr>
              <p14:xfrm>
                <a:off x="1308322" y="84992"/>
                <a:ext cx="241920" cy="107280"/>
              </p14:xfrm>
            </p:contentPart>
          </mc:Choice>
          <mc:Fallback xmlns="">
            <p:pic>
              <p:nvPicPr>
                <p:cNvPr id="215" name="Freihand 214">
                  <a:extLst>
                    <a:ext uri="{FF2B5EF4-FFF2-40B4-BE49-F238E27FC236}">
                      <a16:creationId xmlns:a16="http://schemas.microsoft.com/office/drawing/2014/main" id="{D7F78993-B68B-4F53-A6FB-0FD06A217AAD}"/>
                    </a:ext>
                  </a:extLst>
                </p:cNvPr>
                <p:cNvPicPr/>
                <p:nvPr/>
              </p:nvPicPr>
              <p:blipFill>
                <a:blip r:embed="rId378"/>
                <a:stretch>
                  <a:fillRect/>
                </a:stretch>
              </p:blipFill>
              <p:spPr>
                <a:xfrm>
                  <a:off x="1304002" y="80672"/>
                  <a:ext cx="250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6" name="Freihand 215">
                  <a:extLst>
                    <a:ext uri="{FF2B5EF4-FFF2-40B4-BE49-F238E27FC236}">
                      <a16:creationId xmlns:a16="http://schemas.microsoft.com/office/drawing/2014/main" id="{79E0AAF8-ECC2-4FC2-8B96-F451D730770E}"/>
                    </a:ext>
                  </a:extLst>
                </p14:cNvPr>
                <p14:cNvContentPartPr/>
                <p14:nvPr/>
              </p14:nvContentPartPr>
              <p14:xfrm>
                <a:off x="1126882" y="79952"/>
                <a:ext cx="135000" cy="221760"/>
              </p14:xfrm>
            </p:contentPart>
          </mc:Choice>
          <mc:Fallback xmlns="">
            <p:pic>
              <p:nvPicPr>
                <p:cNvPr id="216" name="Freihand 215">
                  <a:extLst>
                    <a:ext uri="{FF2B5EF4-FFF2-40B4-BE49-F238E27FC236}">
                      <a16:creationId xmlns:a16="http://schemas.microsoft.com/office/drawing/2014/main" id="{79E0AAF8-ECC2-4FC2-8B96-F451D730770E}"/>
                    </a:ext>
                  </a:extLst>
                </p:cNvPr>
                <p:cNvPicPr/>
                <p:nvPr/>
              </p:nvPicPr>
              <p:blipFill>
                <a:blip r:embed="rId380"/>
                <a:stretch>
                  <a:fillRect/>
                </a:stretch>
              </p:blipFill>
              <p:spPr>
                <a:xfrm>
                  <a:off x="1122562" y="75632"/>
                  <a:ext cx="143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8" name="Freihand 217">
                  <a:extLst>
                    <a:ext uri="{FF2B5EF4-FFF2-40B4-BE49-F238E27FC236}">
                      <a16:creationId xmlns:a16="http://schemas.microsoft.com/office/drawing/2014/main" id="{CB33DDE2-F42F-4149-B499-AADE3B59A8DC}"/>
                    </a:ext>
                  </a:extLst>
                </p14:cNvPr>
                <p14:cNvContentPartPr/>
                <p14:nvPr/>
              </p14:nvContentPartPr>
              <p14:xfrm>
                <a:off x="2204002" y="804992"/>
                <a:ext cx="112320" cy="128520"/>
              </p14:xfrm>
            </p:contentPart>
          </mc:Choice>
          <mc:Fallback xmlns="">
            <p:pic>
              <p:nvPicPr>
                <p:cNvPr id="218" name="Freihand 217">
                  <a:extLst>
                    <a:ext uri="{FF2B5EF4-FFF2-40B4-BE49-F238E27FC236}">
                      <a16:creationId xmlns:a16="http://schemas.microsoft.com/office/drawing/2014/main" id="{CB33DDE2-F42F-4149-B499-AADE3B59A8DC}"/>
                    </a:ext>
                  </a:extLst>
                </p:cNvPr>
                <p:cNvPicPr/>
                <p:nvPr/>
              </p:nvPicPr>
              <p:blipFill>
                <a:blip r:embed="rId382"/>
                <a:stretch>
                  <a:fillRect/>
                </a:stretch>
              </p:blipFill>
              <p:spPr>
                <a:xfrm>
                  <a:off x="2199682" y="800672"/>
                  <a:ext cx="120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9" name="Freihand 218">
                  <a:extLst>
                    <a:ext uri="{FF2B5EF4-FFF2-40B4-BE49-F238E27FC236}">
                      <a16:creationId xmlns:a16="http://schemas.microsoft.com/office/drawing/2014/main" id="{7D94F302-51C8-44E2-8BD9-460D53B15567}"/>
                    </a:ext>
                  </a:extLst>
                </p14:cNvPr>
                <p14:cNvContentPartPr/>
                <p14:nvPr/>
              </p14:nvContentPartPr>
              <p14:xfrm>
                <a:off x="2197882" y="793112"/>
                <a:ext cx="150840" cy="118080"/>
              </p14:xfrm>
            </p:contentPart>
          </mc:Choice>
          <mc:Fallback xmlns="">
            <p:pic>
              <p:nvPicPr>
                <p:cNvPr id="219" name="Freihand 218">
                  <a:extLst>
                    <a:ext uri="{FF2B5EF4-FFF2-40B4-BE49-F238E27FC236}">
                      <a16:creationId xmlns:a16="http://schemas.microsoft.com/office/drawing/2014/main" id="{7D94F302-51C8-44E2-8BD9-460D53B15567}"/>
                    </a:ext>
                  </a:extLst>
                </p:cNvPr>
                <p:cNvPicPr/>
                <p:nvPr/>
              </p:nvPicPr>
              <p:blipFill>
                <a:blip r:embed="rId384"/>
                <a:stretch>
                  <a:fillRect/>
                </a:stretch>
              </p:blipFill>
              <p:spPr>
                <a:xfrm>
                  <a:off x="2193562" y="788792"/>
                  <a:ext cx="159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0" name="Freihand 219">
                  <a:extLst>
                    <a:ext uri="{FF2B5EF4-FFF2-40B4-BE49-F238E27FC236}">
                      <a16:creationId xmlns:a16="http://schemas.microsoft.com/office/drawing/2014/main" id="{AE9AA86D-43B6-45D2-8CC3-D4C7F06295ED}"/>
                    </a:ext>
                  </a:extLst>
                </p14:cNvPr>
                <p14:cNvContentPartPr/>
                <p14:nvPr/>
              </p14:nvContentPartPr>
              <p14:xfrm>
                <a:off x="1689922" y="156632"/>
                <a:ext cx="451080" cy="389160"/>
              </p14:xfrm>
            </p:contentPart>
          </mc:Choice>
          <mc:Fallback xmlns="">
            <p:pic>
              <p:nvPicPr>
                <p:cNvPr id="220" name="Freihand 219">
                  <a:extLst>
                    <a:ext uri="{FF2B5EF4-FFF2-40B4-BE49-F238E27FC236}">
                      <a16:creationId xmlns:a16="http://schemas.microsoft.com/office/drawing/2014/main" id="{AE9AA86D-43B6-45D2-8CC3-D4C7F06295ED}"/>
                    </a:ext>
                  </a:extLst>
                </p:cNvPr>
                <p:cNvPicPr/>
                <p:nvPr/>
              </p:nvPicPr>
              <p:blipFill>
                <a:blip r:embed="rId386"/>
                <a:stretch>
                  <a:fillRect/>
                </a:stretch>
              </p:blipFill>
              <p:spPr>
                <a:xfrm>
                  <a:off x="1685602" y="152312"/>
                  <a:ext cx="45972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1" name="Freihand 220">
                  <a:extLst>
                    <a:ext uri="{FF2B5EF4-FFF2-40B4-BE49-F238E27FC236}">
                      <a16:creationId xmlns:a16="http://schemas.microsoft.com/office/drawing/2014/main" id="{127AE043-B7A3-416D-9F06-126BAD47AF23}"/>
                    </a:ext>
                  </a:extLst>
                </p14:cNvPr>
                <p14:cNvContentPartPr/>
                <p14:nvPr/>
              </p14:nvContentPartPr>
              <p14:xfrm>
                <a:off x="2217682" y="537512"/>
                <a:ext cx="7560" cy="23400"/>
              </p14:xfrm>
            </p:contentPart>
          </mc:Choice>
          <mc:Fallback xmlns="">
            <p:pic>
              <p:nvPicPr>
                <p:cNvPr id="221" name="Freihand 220">
                  <a:extLst>
                    <a:ext uri="{FF2B5EF4-FFF2-40B4-BE49-F238E27FC236}">
                      <a16:creationId xmlns:a16="http://schemas.microsoft.com/office/drawing/2014/main" id="{127AE043-B7A3-416D-9F06-126BAD47AF23}"/>
                    </a:ext>
                  </a:extLst>
                </p:cNvPr>
                <p:cNvPicPr/>
                <p:nvPr/>
              </p:nvPicPr>
              <p:blipFill>
                <a:blip r:embed="rId388"/>
                <a:stretch>
                  <a:fillRect/>
                </a:stretch>
              </p:blipFill>
              <p:spPr>
                <a:xfrm>
                  <a:off x="2213362" y="533192"/>
                  <a:ext cx="16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2" name="Freihand 221">
                  <a:extLst>
                    <a:ext uri="{FF2B5EF4-FFF2-40B4-BE49-F238E27FC236}">
                      <a16:creationId xmlns:a16="http://schemas.microsoft.com/office/drawing/2014/main" id="{83BE20E9-31A1-433D-89E6-9C94E04F3B9B}"/>
                    </a:ext>
                  </a:extLst>
                </p14:cNvPr>
                <p14:cNvContentPartPr/>
                <p14:nvPr/>
              </p14:nvContentPartPr>
              <p14:xfrm>
                <a:off x="2210482" y="479552"/>
                <a:ext cx="18360" cy="149400"/>
              </p14:xfrm>
            </p:contentPart>
          </mc:Choice>
          <mc:Fallback xmlns="">
            <p:pic>
              <p:nvPicPr>
                <p:cNvPr id="222" name="Freihand 221">
                  <a:extLst>
                    <a:ext uri="{FF2B5EF4-FFF2-40B4-BE49-F238E27FC236}">
                      <a16:creationId xmlns:a16="http://schemas.microsoft.com/office/drawing/2014/main" id="{83BE20E9-31A1-433D-89E6-9C94E04F3B9B}"/>
                    </a:ext>
                  </a:extLst>
                </p:cNvPr>
                <p:cNvPicPr/>
                <p:nvPr/>
              </p:nvPicPr>
              <p:blipFill>
                <a:blip r:embed="rId390"/>
                <a:stretch>
                  <a:fillRect/>
                </a:stretch>
              </p:blipFill>
              <p:spPr>
                <a:xfrm>
                  <a:off x="2206162" y="475232"/>
                  <a:ext cx="27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3" name="Freihand 222">
                  <a:extLst>
                    <a:ext uri="{FF2B5EF4-FFF2-40B4-BE49-F238E27FC236}">
                      <a16:creationId xmlns:a16="http://schemas.microsoft.com/office/drawing/2014/main" id="{06B39548-7004-4A5F-9204-889A07309821}"/>
                    </a:ext>
                  </a:extLst>
                </p14:cNvPr>
                <p14:cNvContentPartPr/>
                <p14:nvPr/>
              </p14:nvContentPartPr>
              <p14:xfrm>
                <a:off x="2198242" y="425552"/>
                <a:ext cx="138600" cy="169560"/>
              </p14:xfrm>
            </p:contentPart>
          </mc:Choice>
          <mc:Fallback xmlns="">
            <p:pic>
              <p:nvPicPr>
                <p:cNvPr id="223" name="Freihand 222">
                  <a:extLst>
                    <a:ext uri="{FF2B5EF4-FFF2-40B4-BE49-F238E27FC236}">
                      <a16:creationId xmlns:a16="http://schemas.microsoft.com/office/drawing/2014/main" id="{06B39548-7004-4A5F-9204-889A07309821}"/>
                    </a:ext>
                  </a:extLst>
                </p:cNvPr>
                <p:cNvPicPr/>
                <p:nvPr/>
              </p:nvPicPr>
              <p:blipFill>
                <a:blip r:embed="rId392"/>
                <a:stretch>
                  <a:fillRect/>
                </a:stretch>
              </p:blipFill>
              <p:spPr>
                <a:xfrm>
                  <a:off x="2193922" y="421232"/>
                  <a:ext cx="147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4" name="Freihand 223">
                  <a:extLst>
                    <a:ext uri="{FF2B5EF4-FFF2-40B4-BE49-F238E27FC236}">
                      <a16:creationId xmlns:a16="http://schemas.microsoft.com/office/drawing/2014/main" id="{A3895CF5-87E4-461C-9971-2E3EAA2AD78B}"/>
                    </a:ext>
                  </a:extLst>
                </p14:cNvPr>
                <p14:cNvContentPartPr/>
                <p14:nvPr/>
              </p14:nvContentPartPr>
              <p14:xfrm>
                <a:off x="1616122" y="118112"/>
                <a:ext cx="683280" cy="432720"/>
              </p14:xfrm>
            </p:contentPart>
          </mc:Choice>
          <mc:Fallback xmlns="">
            <p:pic>
              <p:nvPicPr>
                <p:cNvPr id="224" name="Freihand 223">
                  <a:extLst>
                    <a:ext uri="{FF2B5EF4-FFF2-40B4-BE49-F238E27FC236}">
                      <a16:creationId xmlns:a16="http://schemas.microsoft.com/office/drawing/2014/main" id="{A3895CF5-87E4-461C-9971-2E3EAA2AD78B}"/>
                    </a:ext>
                  </a:extLst>
                </p:cNvPr>
                <p:cNvPicPr/>
                <p:nvPr/>
              </p:nvPicPr>
              <p:blipFill>
                <a:blip r:embed="rId394"/>
                <a:stretch>
                  <a:fillRect/>
                </a:stretch>
              </p:blipFill>
              <p:spPr>
                <a:xfrm>
                  <a:off x="1611802" y="113792"/>
                  <a:ext cx="69192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5" name="Freihand 224">
                  <a:extLst>
                    <a:ext uri="{FF2B5EF4-FFF2-40B4-BE49-F238E27FC236}">
                      <a16:creationId xmlns:a16="http://schemas.microsoft.com/office/drawing/2014/main" id="{95F15D2C-445C-4E84-A39C-C03B632AD2F1}"/>
                    </a:ext>
                  </a:extLst>
                </p14:cNvPr>
                <p14:cNvContentPartPr/>
                <p14:nvPr/>
              </p14:nvContentPartPr>
              <p14:xfrm>
                <a:off x="2382562" y="105872"/>
                <a:ext cx="90000" cy="114840"/>
              </p14:xfrm>
            </p:contentPart>
          </mc:Choice>
          <mc:Fallback xmlns="">
            <p:pic>
              <p:nvPicPr>
                <p:cNvPr id="225" name="Freihand 224">
                  <a:extLst>
                    <a:ext uri="{FF2B5EF4-FFF2-40B4-BE49-F238E27FC236}">
                      <a16:creationId xmlns:a16="http://schemas.microsoft.com/office/drawing/2014/main" id="{95F15D2C-445C-4E84-A39C-C03B632AD2F1}"/>
                    </a:ext>
                  </a:extLst>
                </p:cNvPr>
                <p:cNvPicPr/>
                <p:nvPr/>
              </p:nvPicPr>
              <p:blipFill>
                <a:blip r:embed="rId396"/>
                <a:stretch>
                  <a:fillRect/>
                </a:stretch>
              </p:blipFill>
              <p:spPr>
                <a:xfrm>
                  <a:off x="2378242" y="101552"/>
                  <a:ext cx="98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6" name="Freihand 225">
                  <a:extLst>
                    <a:ext uri="{FF2B5EF4-FFF2-40B4-BE49-F238E27FC236}">
                      <a16:creationId xmlns:a16="http://schemas.microsoft.com/office/drawing/2014/main" id="{61733DAC-B75B-4338-96DA-DD71DA080682}"/>
                    </a:ext>
                  </a:extLst>
                </p14:cNvPr>
                <p14:cNvContentPartPr/>
                <p14:nvPr/>
              </p14:nvContentPartPr>
              <p14:xfrm>
                <a:off x="2401282" y="76712"/>
                <a:ext cx="117360" cy="172800"/>
              </p14:xfrm>
            </p:contentPart>
          </mc:Choice>
          <mc:Fallback xmlns="">
            <p:pic>
              <p:nvPicPr>
                <p:cNvPr id="226" name="Freihand 225">
                  <a:extLst>
                    <a:ext uri="{FF2B5EF4-FFF2-40B4-BE49-F238E27FC236}">
                      <a16:creationId xmlns:a16="http://schemas.microsoft.com/office/drawing/2014/main" id="{61733DAC-B75B-4338-96DA-DD71DA080682}"/>
                    </a:ext>
                  </a:extLst>
                </p:cNvPr>
                <p:cNvPicPr/>
                <p:nvPr/>
              </p:nvPicPr>
              <p:blipFill>
                <a:blip r:embed="rId398"/>
                <a:stretch>
                  <a:fillRect/>
                </a:stretch>
              </p:blipFill>
              <p:spPr>
                <a:xfrm>
                  <a:off x="2396962" y="72392"/>
                  <a:ext cx="126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7" name="Freihand 226">
                  <a:extLst>
                    <a:ext uri="{FF2B5EF4-FFF2-40B4-BE49-F238E27FC236}">
                      <a16:creationId xmlns:a16="http://schemas.microsoft.com/office/drawing/2014/main" id="{F8115FDD-79D8-4D65-A2B3-07A4A929A3B7}"/>
                    </a:ext>
                  </a:extLst>
                </p14:cNvPr>
                <p14:cNvContentPartPr/>
                <p14:nvPr/>
              </p14:nvContentPartPr>
              <p14:xfrm>
                <a:off x="1464202" y="351392"/>
                <a:ext cx="195120" cy="43560"/>
              </p14:xfrm>
            </p:contentPart>
          </mc:Choice>
          <mc:Fallback xmlns="">
            <p:pic>
              <p:nvPicPr>
                <p:cNvPr id="227" name="Freihand 226">
                  <a:extLst>
                    <a:ext uri="{FF2B5EF4-FFF2-40B4-BE49-F238E27FC236}">
                      <a16:creationId xmlns:a16="http://schemas.microsoft.com/office/drawing/2014/main" id="{F8115FDD-79D8-4D65-A2B3-07A4A929A3B7}"/>
                    </a:ext>
                  </a:extLst>
                </p:cNvPr>
                <p:cNvPicPr/>
                <p:nvPr/>
              </p:nvPicPr>
              <p:blipFill>
                <a:blip r:embed="rId400"/>
                <a:stretch>
                  <a:fillRect/>
                </a:stretch>
              </p:blipFill>
              <p:spPr>
                <a:xfrm>
                  <a:off x="1459882" y="347072"/>
                  <a:ext cx="203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8" name="Freihand 227">
                  <a:extLst>
                    <a:ext uri="{FF2B5EF4-FFF2-40B4-BE49-F238E27FC236}">
                      <a16:creationId xmlns:a16="http://schemas.microsoft.com/office/drawing/2014/main" id="{0EEF0D08-3AAC-4114-A7A0-5E4B2C8224D6}"/>
                    </a:ext>
                  </a:extLst>
                </p14:cNvPr>
                <p14:cNvContentPartPr/>
                <p14:nvPr/>
              </p14:nvContentPartPr>
              <p14:xfrm>
                <a:off x="1794682" y="358232"/>
                <a:ext cx="129600" cy="15480"/>
              </p14:xfrm>
            </p:contentPart>
          </mc:Choice>
          <mc:Fallback xmlns="">
            <p:pic>
              <p:nvPicPr>
                <p:cNvPr id="228" name="Freihand 227">
                  <a:extLst>
                    <a:ext uri="{FF2B5EF4-FFF2-40B4-BE49-F238E27FC236}">
                      <a16:creationId xmlns:a16="http://schemas.microsoft.com/office/drawing/2014/main" id="{0EEF0D08-3AAC-4114-A7A0-5E4B2C8224D6}"/>
                    </a:ext>
                  </a:extLst>
                </p:cNvPr>
                <p:cNvPicPr/>
                <p:nvPr/>
              </p:nvPicPr>
              <p:blipFill>
                <a:blip r:embed="rId402"/>
                <a:stretch>
                  <a:fillRect/>
                </a:stretch>
              </p:blipFill>
              <p:spPr>
                <a:xfrm>
                  <a:off x="1790362" y="353912"/>
                  <a:ext cx="138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9" name="Freihand 228">
                  <a:extLst>
                    <a:ext uri="{FF2B5EF4-FFF2-40B4-BE49-F238E27FC236}">
                      <a16:creationId xmlns:a16="http://schemas.microsoft.com/office/drawing/2014/main" id="{54BF3F59-8E7A-4C16-9D82-AE496DEEE77A}"/>
                    </a:ext>
                  </a:extLst>
                </p14:cNvPr>
                <p14:cNvContentPartPr/>
                <p14:nvPr/>
              </p14:nvContentPartPr>
              <p14:xfrm>
                <a:off x="1183762" y="346352"/>
                <a:ext cx="108000" cy="195840"/>
              </p14:xfrm>
            </p:contentPart>
          </mc:Choice>
          <mc:Fallback xmlns="">
            <p:pic>
              <p:nvPicPr>
                <p:cNvPr id="229" name="Freihand 228">
                  <a:extLst>
                    <a:ext uri="{FF2B5EF4-FFF2-40B4-BE49-F238E27FC236}">
                      <a16:creationId xmlns:a16="http://schemas.microsoft.com/office/drawing/2014/main" id="{54BF3F59-8E7A-4C16-9D82-AE496DEEE77A}"/>
                    </a:ext>
                  </a:extLst>
                </p:cNvPr>
                <p:cNvPicPr/>
                <p:nvPr/>
              </p:nvPicPr>
              <p:blipFill>
                <a:blip r:embed="rId404"/>
                <a:stretch>
                  <a:fillRect/>
                </a:stretch>
              </p:blipFill>
              <p:spPr>
                <a:xfrm>
                  <a:off x="1179442" y="342032"/>
                  <a:ext cx="116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0" name="Freihand 229">
                  <a:extLst>
                    <a:ext uri="{FF2B5EF4-FFF2-40B4-BE49-F238E27FC236}">
                      <a16:creationId xmlns:a16="http://schemas.microsoft.com/office/drawing/2014/main" id="{586F2E1A-40B0-4BC4-BD1F-14D9EE21A73A}"/>
                    </a:ext>
                  </a:extLst>
                </p14:cNvPr>
                <p14:cNvContentPartPr/>
                <p14:nvPr/>
              </p14:nvContentPartPr>
              <p14:xfrm>
                <a:off x="1259362" y="275792"/>
                <a:ext cx="133200" cy="98640"/>
              </p14:xfrm>
            </p:contentPart>
          </mc:Choice>
          <mc:Fallback xmlns="">
            <p:pic>
              <p:nvPicPr>
                <p:cNvPr id="230" name="Freihand 229">
                  <a:extLst>
                    <a:ext uri="{FF2B5EF4-FFF2-40B4-BE49-F238E27FC236}">
                      <a16:creationId xmlns:a16="http://schemas.microsoft.com/office/drawing/2014/main" id="{586F2E1A-40B0-4BC4-BD1F-14D9EE21A73A}"/>
                    </a:ext>
                  </a:extLst>
                </p:cNvPr>
                <p:cNvPicPr/>
                <p:nvPr/>
              </p:nvPicPr>
              <p:blipFill>
                <a:blip r:embed="rId406"/>
                <a:stretch>
                  <a:fillRect/>
                </a:stretch>
              </p:blipFill>
              <p:spPr>
                <a:xfrm>
                  <a:off x="1255042" y="271472"/>
                  <a:ext cx="141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1" name="Freihand 230">
                  <a:extLst>
                    <a:ext uri="{FF2B5EF4-FFF2-40B4-BE49-F238E27FC236}">
                      <a16:creationId xmlns:a16="http://schemas.microsoft.com/office/drawing/2014/main" id="{0D3176E6-08FA-498E-A33E-809CD4E69A31}"/>
                    </a:ext>
                  </a:extLst>
                </p14:cNvPr>
                <p14:cNvContentPartPr/>
                <p14:nvPr/>
              </p14:nvContentPartPr>
              <p14:xfrm>
                <a:off x="850402" y="456512"/>
                <a:ext cx="136080" cy="50400"/>
              </p14:xfrm>
            </p:contentPart>
          </mc:Choice>
          <mc:Fallback xmlns="">
            <p:pic>
              <p:nvPicPr>
                <p:cNvPr id="231" name="Freihand 230">
                  <a:extLst>
                    <a:ext uri="{FF2B5EF4-FFF2-40B4-BE49-F238E27FC236}">
                      <a16:creationId xmlns:a16="http://schemas.microsoft.com/office/drawing/2014/main" id="{0D3176E6-08FA-498E-A33E-809CD4E69A31}"/>
                    </a:ext>
                  </a:extLst>
                </p:cNvPr>
                <p:cNvPicPr/>
                <p:nvPr/>
              </p:nvPicPr>
              <p:blipFill>
                <a:blip r:embed="rId408"/>
                <a:stretch>
                  <a:fillRect/>
                </a:stretch>
              </p:blipFill>
              <p:spPr>
                <a:xfrm>
                  <a:off x="846082" y="452192"/>
                  <a:ext cx="144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32" name="Freihand 231">
                  <a:extLst>
                    <a:ext uri="{FF2B5EF4-FFF2-40B4-BE49-F238E27FC236}">
                      <a16:creationId xmlns:a16="http://schemas.microsoft.com/office/drawing/2014/main" id="{A6134CB5-2CFE-4B9F-8214-8C5047B893B8}"/>
                    </a:ext>
                  </a:extLst>
                </p14:cNvPr>
                <p14:cNvContentPartPr/>
                <p14:nvPr/>
              </p14:nvContentPartPr>
              <p14:xfrm>
                <a:off x="951922" y="405752"/>
                <a:ext cx="118440" cy="91080"/>
              </p14:xfrm>
            </p:contentPart>
          </mc:Choice>
          <mc:Fallback xmlns="">
            <p:pic>
              <p:nvPicPr>
                <p:cNvPr id="232" name="Freihand 231">
                  <a:extLst>
                    <a:ext uri="{FF2B5EF4-FFF2-40B4-BE49-F238E27FC236}">
                      <a16:creationId xmlns:a16="http://schemas.microsoft.com/office/drawing/2014/main" id="{A6134CB5-2CFE-4B9F-8214-8C5047B893B8}"/>
                    </a:ext>
                  </a:extLst>
                </p:cNvPr>
                <p:cNvPicPr/>
                <p:nvPr/>
              </p:nvPicPr>
              <p:blipFill>
                <a:blip r:embed="rId410"/>
                <a:stretch>
                  <a:fillRect/>
                </a:stretch>
              </p:blipFill>
              <p:spPr>
                <a:xfrm>
                  <a:off x="947602" y="401432"/>
                  <a:ext cx="127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4" name="Freihand 233">
                  <a:extLst>
                    <a:ext uri="{FF2B5EF4-FFF2-40B4-BE49-F238E27FC236}">
                      <a16:creationId xmlns:a16="http://schemas.microsoft.com/office/drawing/2014/main" id="{215FA49C-0BDD-4A90-91A9-64A40C71BF6F}"/>
                    </a:ext>
                  </a:extLst>
                </p14:cNvPr>
                <p14:cNvContentPartPr/>
                <p14:nvPr/>
              </p14:nvContentPartPr>
              <p14:xfrm>
                <a:off x="187282" y="482072"/>
                <a:ext cx="143280" cy="175680"/>
              </p14:xfrm>
            </p:contentPart>
          </mc:Choice>
          <mc:Fallback xmlns="">
            <p:pic>
              <p:nvPicPr>
                <p:cNvPr id="234" name="Freihand 233">
                  <a:extLst>
                    <a:ext uri="{FF2B5EF4-FFF2-40B4-BE49-F238E27FC236}">
                      <a16:creationId xmlns:a16="http://schemas.microsoft.com/office/drawing/2014/main" id="{215FA49C-0BDD-4A90-91A9-64A40C71BF6F}"/>
                    </a:ext>
                  </a:extLst>
                </p:cNvPr>
                <p:cNvPicPr/>
                <p:nvPr/>
              </p:nvPicPr>
              <p:blipFill>
                <a:blip r:embed="rId412"/>
                <a:stretch>
                  <a:fillRect/>
                </a:stretch>
              </p:blipFill>
              <p:spPr>
                <a:xfrm>
                  <a:off x="182962" y="477752"/>
                  <a:ext cx="151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35" name="Freihand 234">
                  <a:extLst>
                    <a:ext uri="{FF2B5EF4-FFF2-40B4-BE49-F238E27FC236}">
                      <a16:creationId xmlns:a16="http://schemas.microsoft.com/office/drawing/2014/main" id="{6C4B9F6E-0F7D-41FA-B84D-B7CB68324E8C}"/>
                    </a:ext>
                  </a:extLst>
                </p14:cNvPr>
                <p14:cNvContentPartPr/>
                <p14:nvPr/>
              </p14:nvContentPartPr>
              <p14:xfrm>
                <a:off x="337762" y="451472"/>
                <a:ext cx="175680" cy="133200"/>
              </p14:xfrm>
            </p:contentPart>
          </mc:Choice>
          <mc:Fallback xmlns="">
            <p:pic>
              <p:nvPicPr>
                <p:cNvPr id="235" name="Freihand 234">
                  <a:extLst>
                    <a:ext uri="{FF2B5EF4-FFF2-40B4-BE49-F238E27FC236}">
                      <a16:creationId xmlns:a16="http://schemas.microsoft.com/office/drawing/2014/main" id="{6C4B9F6E-0F7D-41FA-B84D-B7CB68324E8C}"/>
                    </a:ext>
                  </a:extLst>
                </p:cNvPr>
                <p:cNvPicPr/>
                <p:nvPr/>
              </p:nvPicPr>
              <p:blipFill>
                <a:blip r:embed="rId414"/>
                <a:stretch>
                  <a:fillRect/>
                </a:stretch>
              </p:blipFill>
              <p:spPr>
                <a:xfrm>
                  <a:off x="333442" y="447152"/>
                  <a:ext cx="184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6" name="Freihand 235">
                  <a:extLst>
                    <a:ext uri="{FF2B5EF4-FFF2-40B4-BE49-F238E27FC236}">
                      <a16:creationId xmlns:a16="http://schemas.microsoft.com/office/drawing/2014/main" id="{2CF88DC0-BF4D-4095-8BD4-E104630CD382}"/>
                    </a:ext>
                  </a:extLst>
                </p14:cNvPr>
                <p14:cNvContentPartPr/>
                <p14:nvPr/>
              </p14:nvContentPartPr>
              <p14:xfrm>
                <a:off x="472042" y="387392"/>
                <a:ext cx="22680" cy="45000"/>
              </p14:xfrm>
            </p:contentPart>
          </mc:Choice>
          <mc:Fallback xmlns="">
            <p:pic>
              <p:nvPicPr>
                <p:cNvPr id="236" name="Freihand 235">
                  <a:extLst>
                    <a:ext uri="{FF2B5EF4-FFF2-40B4-BE49-F238E27FC236}">
                      <a16:creationId xmlns:a16="http://schemas.microsoft.com/office/drawing/2014/main" id="{2CF88DC0-BF4D-4095-8BD4-E104630CD382}"/>
                    </a:ext>
                  </a:extLst>
                </p:cNvPr>
                <p:cNvPicPr/>
                <p:nvPr/>
              </p:nvPicPr>
              <p:blipFill>
                <a:blip r:embed="rId416"/>
                <a:stretch>
                  <a:fillRect/>
                </a:stretch>
              </p:blipFill>
              <p:spPr>
                <a:xfrm>
                  <a:off x="467722" y="383072"/>
                  <a:ext cx="31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7" name="Freihand 236">
                  <a:extLst>
                    <a:ext uri="{FF2B5EF4-FFF2-40B4-BE49-F238E27FC236}">
                      <a16:creationId xmlns:a16="http://schemas.microsoft.com/office/drawing/2014/main" id="{956E1AA6-3AEA-44F9-9E5F-486F843920AE}"/>
                    </a:ext>
                  </a:extLst>
                </p14:cNvPr>
                <p14:cNvContentPartPr/>
                <p14:nvPr/>
              </p14:nvContentPartPr>
              <p14:xfrm>
                <a:off x="522802" y="317192"/>
                <a:ext cx="107640" cy="186120"/>
              </p14:xfrm>
            </p:contentPart>
          </mc:Choice>
          <mc:Fallback xmlns="">
            <p:pic>
              <p:nvPicPr>
                <p:cNvPr id="237" name="Freihand 236">
                  <a:extLst>
                    <a:ext uri="{FF2B5EF4-FFF2-40B4-BE49-F238E27FC236}">
                      <a16:creationId xmlns:a16="http://schemas.microsoft.com/office/drawing/2014/main" id="{956E1AA6-3AEA-44F9-9E5F-486F843920AE}"/>
                    </a:ext>
                  </a:extLst>
                </p:cNvPr>
                <p:cNvPicPr/>
                <p:nvPr/>
              </p:nvPicPr>
              <p:blipFill>
                <a:blip r:embed="rId418"/>
                <a:stretch>
                  <a:fillRect/>
                </a:stretch>
              </p:blipFill>
              <p:spPr>
                <a:xfrm>
                  <a:off x="518482" y="312872"/>
                  <a:ext cx="116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8" name="Freihand 237">
                  <a:extLst>
                    <a:ext uri="{FF2B5EF4-FFF2-40B4-BE49-F238E27FC236}">
                      <a16:creationId xmlns:a16="http://schemas.microsoft.com/office/drawing/2014/main" id="{2FBB741A-B2AB-40C5-81CC-F2BA56DDDB0C}"/>
                    </a:ext>
                  </a:extLst>
                </p14:cNvPr>
                <p14:cNvContentPartPr/>
                <p14:nvPr/>
              </p14:nvContentPartPr>
              <p14:xfrm>
                <a:off x="627922" y="259952"/>
                <a:ext cx="241920" cy="280080"/>
              </p14:xfrm>
            </p:contentPart>
          </mc:Choice>
          <mc:Fallback xmlns="">
            <p:pic>
              <p:nvPicPr>
                <p:cNvPr id="238" name="Freihand 237">
                  <a:extLst>
                    <a:ext uri="{FF2B5EF4-FFF2-40B4-BE49-F238E27FC236}">
                      <a16:creationId xmlns:a16="http://schemas.microsoft.com/office/drawing/2014/main" id="{2FBB741A-B2AB-40C5-81CC-F2BA56DDDB0C}"/>
                    </a:ext>
                  </a:extLst>
                </p:cNvPr>
                <p:cNvPicPr/>
                <p:nvPr/>
              </p:nvPicPr>
              <p:blipFill>
                <a:blip r:embed="rId420"/>
                <a:stretch>
                  <a:fillRect/>
                </a:stretch>
              </p:blipFill>
              <p:spPr>
                <a:xfrm>
                  <a:off x="623602" y="255632"/>
                  <a:ext cx="2505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9" name="Freihand 238">
                  <a:extLst>
                    <a:ext uri="{FF2B5EF4-FFF2-40B4-BE49-F238E27FC236}">
                      <a16:creationId xmlns:a16="http://schemas.microsoft.com/office/drawing/2014/main" id="{68AC6199-542F-4026-B5A4-D70D077C445C}"/>
                    </a:ext>
                  </a:extLst>
                </p14:cNvPr>
                <p14:cNvContentPartPr/>
                <p14:nvPr/>
              </p14:nvContentPartPr>
              <p14:xfrm>
                <a:off x="839602" y="216752"/>
                <a:ext cx="46080" cy="13680"/>
              </p14:xfrm>
            </p:contentPart>
          </mc:Choice>
          <mc:Fallback xmlns="">
            <p:pic>
              <p:nvPicPr>
                <p:cNvPr id="239" name="Freihand 238">
                  <a:extLst>
                    <a:ext uri="{FF2B5EF4-FFF2-40B4-BE49-F238E27FC236}">
                      <a16:creationId xmlns:a16="http://schemas.microsoft.com/office/drawing/2014/main" id="{68AC6199-542F-4026-B5A4-D70D077C445C}"/>
                    </a:ext>
                  </a:extLst>
                </p:cNvPr>
                <p:cNvPicPr/>
                <p:nvPr/>
              </p:nvPicPr>
              <p:blipFill>
                <a:blip r:embed="rId422"/>
                <a:stretch>
                  <a:fillRect/>
                </a:stretch>
              </p:blipFill>
              <p:spPr>
                <a:xfrm>
                  <a:off x="835282" y="212432"/>
                  <a:ext cx="54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40" name="Freihand 239">
                  <a:extLst>
                    <a:ext uri="{FF2B5EF4-FFF2-40B4-BE49-F238E27FC236}">
                      <a16:creationId xmlns:a16="http://schemas.microsoft.com/office/drawing/2014/main" id="{3267DBB7-C99A-4CD4-84E2-FC48ECC40D93}"/>
                    </a:ext>
                  </a:extLst>
                </p14:cNvPr>
                <p14:cNvContentPartPr/>
                <p14:nvPr/>
              </p14:nvContentPartPr>
              <p14:xfrm>
                <a:off x="883882" y="149072"/>
                <a:ext cx="64800" cy="165600"/>
              </p14:xfrm>
            </p:contentPart>
          </mc:Choice>
          <mc:Fallback xmlns="">
            <p:pic>
              <p:nvPicPr>
                <p:cNvPr id="240" name="Freihand 239">
                  <a:extLst>
                    <a:ext uri="{FF2B5EF4-FFF2-40B4-BE49-F238E27FC236}">
                      <a16:creationId xmlns:a16="http://schemas.microsoft.com/office/drawing/2014/main" id="{3267DBB7-C99A-4CD4-84E2-FC48ECC40D93}"/>
                    </a:ext>
                  </a:extLst>
                </p:cNvPr>
                <p:cNvPicPr/>
                <p:nvPr/>
              </p:nvPicPr>
              <p:blipFill>
                <a:blip r:embed="rId424"/>
                <a:stretch>
                  <a:fillRect/>
                </a:stretch>
              </p:blipFill>
              <p:spPr>
                <a:xfrm>
                  <a:off x="879562" y="144752"/>
                  <a:ext cx="73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1" name="Freihand 240">
                  <a:extLst>
                    <a:ext uri="{FF2B5EF4-FFF2-40B4-BE49-F238E27FC236}">
                      <a16:creationId xmlns:a16="http://schemas.microsoft.com/office/drawing/2014/main" id="{20997913-D178-4B90-9C9A-CA4653FAC548}"/>
                    </a:ext>
                  </a:extLst>
                </p14:cNvPr>
                <p14:cNvContentPartPr/>
                <p14:nvPr/>
              </p14:nvContentPartPr>
              <p14:xfrm>
                <a:off x="919882" y="158432"/>
                <a:ext cx="64800" cy="119160"/>
              </p14:xfrm>
            </p:contentPart>
          </mc:Choice>
          <mc:Fallback xmlns="">
            <p:pic>
              <p:nvPicPr>
                <p:cNvPr id="241" name="Freihand 240">
                  <a:extLst>
                    <a:ext uri="{FF2B5EF4-FFF2-40B4-BE49-F238E27FC236}">
                      <a16:creationId xmlns:a16="http://schemas.microsoft.com/office/drawing/2014/main" id="{20997913-D178-4B90-9C9A-CA4653FAC548}"/>
                    </a:ext>
                  </a:extLst>
                </p:cNvPr>
                <p:cNvPicPr/>
                <p:nvPr/>
              </p:nvPicPr>
              <p:blipFill>
                <a:blip r:embed="rId426"/>
                <a:stretch>
                  <a:fillRect/>
                </a:stretch>
              </p:blipFill>
              <p:spPr>
                <a:xfrm>
                  <a:off x="915562" y="154112"/>
                  <a:ext cx="73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2" name="Freihand 241">
                  <a:extLst>
                    <a:ext uri="{FF2B5EF4-FFF2-40B4-BE49-F238E27FC236}">
                      <a16:creationId xmlns:a16="http://schemas.microsoft.com/office/drawing/2014/main" id="{8CFBED3D-205F-4487-B478-57DC1E88ADC5}"/>
                    </a:ext>
                  </a:extLst>
                </p14:cNvPr>
                <p14:cNvContentPartPr/>
                <p14:nvPr/>
              </p14:nvContentPartPr>
              <p14:xfrm>
                <a:off x="964522" y="192272"/>
                <a:ext cx="85680" cy="73440"/>
              </p14:xfrm>
            </p:contentPart>
          </mc:Choice>
          <mc:Fallback xmlns="">
            <p:pic>
              <p:nvPicPr>
                <p:cNvPr id="242" name="Freihand 241">
                  <a:extLst>
                    <a:ext uri="{FF2B5EF4-FFF2-40B4-BE49-F238E27FC236}">
                      <a16:creationId xmlns:a16="http://schemas.microsoft.com/office/drawing/2014/main" id="{8CFBED3D-205F-4487-B478-57DC1E88ADC5}"/>
                    </a:ext>
                  </a:extLst>
                </p:cNvPr>
                <p:cNvPicPr/>
                <p:nvPr/>
              </p:nvPicPr>
              <p:blipFill>
                <a:blip r:embed="rId428"/>
                <a:stretch>
                  <a:fillRect/>
                </a:stretch>
              </p:blipFill>
              <p:spPr>
                <a:xfrm>
                  <a:off x="960202" y="187952"/>
                  <a:ext cx="94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3" name="Freihand 242">
                  <a:extLst>
                    <a:ext uri="{FF2B5EF4-FFF2-40B4-BE49-F238E27FC236}">
                      <a16:creationId xmlns:a16="http://schemas.microsoft.com/office/drawing/2014/main" id="{8F8EA2C2-1C7D-4734-8D38-AF4A28B66B7C}"/>
                    </a:ext>
                  </a:extLst>
                </p14:cNvPr>
                <p14:cNvContentPartPr/>
                <p14:nvPr/>
              </p14:nvContentPartPr>
              <p14:xfrm>
                <a:off x="383842" y="646952"/>
                <a:ext cx="64440" cy="221760"/>
              </p14:xfrm>
            </p:contentPart>
          </mc:Choice>
          <mc:Fallback xmlns="">
            <p:pic>
              <p:nvPicPr>
                <p:cNvPr id="243" name="Freihand 242">
                  <a:extLst>
                    <a:ext uri="{FF2B5EF4-FFF2-40B4-BE49-F238E27FC236}">
                      <a16:creationId xmlns:a16="http://schemas.microsoft.com/office/drawing/2014/main" id="{8F8EA2C2-1C7D-4734-8D38-AF4A28B66B7C}"/>
                    </a:ext>
                  </a:extLst>
                </p:cNvPr>
                <p:cNvPicPr/>
                <p:nvPr/>
              </p:nvPicPr>
              <p:blipFill>
                <a:blip r:embed="rId430"/>
                <a:stretch>
                  <a:fillRect/>
                </a:stretch>
              </p:blipFill>
              <p:spPr>
                <a:xfrm>
                  <a:off x="379522" y="642632"/>
                  <a:ext cx="73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4" name="Freihand 243">
                  <a:extLst>
                    <a:ext uri="{FF2B5EF4-FFF2-40B4-BE49-F238E27FC236}">
                      <a16:creationId xmlns:a16="http://schemas.microsoft.com/office/drawing/2014/main" id="{43419077-D51E-4159-AD99-9B59F25DC411}"/>
                    </a:ext>
                  </a:extLst>
                </p14:cNvPr>
                <p14:cNvContentPartPr/>
                <p14:nvPr/>
              </p14:nvContentPartPr>
              <p14:xfrm>
                <a:off x="478522" y="590432"/>
                <a:ext cx="153720" cy="129600"/>
              </p14:xfrm>
            </p:contentPart>
          </mc:Choice>
          <mc:Fallback xmlns="">
            <p:pic>
              <p:nvPicPr>
                <p:cNvPr id="244" name="Freihand 243">
                  <a:extLst>
                    <a:ext uri="{FF2B5EF4-FFF2-40B4-BE49-F238E27FC236}">
                      <a16:creationId xmlns:a16="http://schemas.microsoft.com/office/drawing/2014/main" id="{43419077-D51E-4159-AD99-9B59F25DC411}"/>
                    </a:ext>
                  </a:extLst>
                </p:cNvPr>
                <p:cNvPicPr/>
                <p:nvPr/>
              </p:nvPicPr>
              <p:blipFill>
                <a:blip r:embed="rId432"/>
                <a:stretch>
                  <a:fillRect/>
                </a:stretch>
              </p:blipFill>
              <p:spPr>
                <a:xfrm>
                  <a:off x="474202" y="586112"/>
                  <a:ext cx="162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5" name="Freihand 244">
                  <a:extLst>
                    <a:ext uri="{FF2B5EF4-FFF2-40B4-BE49-F238E27FC236}">
                      <a16:creationId xmlns:a16="http://schemas.microsoft.com/office/drawing/2014/main" id="{9047739A-2CDF-47F4-9974-1F5665D0255E}"/>
                    </a:ext>
                  </a:extLst>
                </p14:cNvPr>
                <p14:cNvContentPartPr/>
                <p14:nvPr/>
              </p14:nvContentPartPr>
              <p14:xfrm>
                <a:off x="607402" y="550112"/>
                <a:ext cx="46080" cy="6120"/>
              </p14:xfrm>
            </p:contentPart>
          </mc:Choice>
          <mc:Fallback xmlns="">
            <p:pic>
              <p:nvPicPr>
                <p:cNvPr id="245" name="Freihand 244">
                  <a:extLst>
                    <a:ext uri="{FF2B5EF4-FFF2-40B4-BE49-F238E27FC236}">
                      <a16:creationId xmlns:a16="http://schemas.microsoft.com/office/drawing/2014/main" id="{9047739A-2CDF-47F4-9974-1F5665D0255E}"/>
                    </a:ext>
                  </a:extLst>
                </p:cNvPr>
                <p:cNvPicPr/>
                <p:nvPr/>
              </p:nvPicPr>
              <p:blipFill>
                <a:blip r:embed="rId434"/>
                <a:stretch>
                  <a:fillRect/>
                </a:stretch>
              </p:blipFill>
              <p:spPr>
                <a:xfrm>
                  <a:off x="603082" y="545792"/>
                  <a:ext cx="54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6" name="Freihand 245">
                  <a:extLst>
                    <a:ext uri="{FF2B5EF4-FFF2-40B4-BE49-F238E27FC236}">
                      <a16:creationId xmlns:a16="http://schemas.microsoft.com/office/drawing/2014/main" id="{ACB11E66-1118-48BE-BB61-8C9785917ED3}"/>
                    </a:ext>
                  </a:extLst>
                </p14:cNvPr>
                <p14:cNvContentPartPr/>
                <p14:nvPr/>
              </p14:nvContentPartPr>
              <p14:xfrm>
                <a:off x="253882" y="533552"/>
                <a:ext cx="580680" cy="428040"/>
              </p14:xfrm>
            </p:contentPart>
          </mc:Choice>
          <mc:Fallback xmlns="">
            <p:pic>
              <p:nvPicPr>
                <p:cNvPr id="246" name="Freihand 245">
                  <a:extLst>
                    <a:ext uri="{FF2B5EF4-FFF2-40B4-BE49-F238E27FC236}">
                      <a16:creationId xmlns:a16="http://schemas.microsoft.com/office/drawing/2014/main" id="{ACB11E66-1118-48BE-BB61-8C9785917ED3}"/>
                    </a:ext>
                  </a:extLst>
                </p:cNvPr>
                <p:cNvPicPr/>
                <p:nvPr/>
              </p:nvPicPr>
              <p:blipFill>
                <a:blip r:embed="rId436"/>
                <a:stretch>
                  <a:fillRect/>
                </a:stretch>
              </p:blipFill>
              <p:spPr>
                <a:xfrm>
                  <a:off x="249562" y="529232"/>
                  <a:ext cx="58932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8" name="Freihand 247">
                  <a:extLst>
                    <a:ext uri="{FF2B5EF4-FFF2-40B4-BE49-F238E27FC236}">
                      <a16:creationId xmlns:a16="http://schemas.microsoft.com/office/drawing/2014/main" id="{68095B8C-DBB4-4712-ACEF-CA97CA9AAD36}"/>
                    </a:ext>
                  </a:extLst>
                </p14:cNvPr>
                <p14:cNvContentPartPr/>
                <p14:nvPr/>
              </p14:nvContentPartPr>
              <p14:xfrm>
                <a:off x="2330722" y="-17248"/>
                <a:ext cx="313920" cy="376560"/>
              </p14:xfrm>
            </p:contentPart>
          </mc:Choice>
          <mc:Fallback xmlns="">
            <p:pic>
              <p:nvPicPr>
                <p:cNvPr id="248" name="Freihand 247">
                  <a:extLst>
                    <a:ext uri="{FF2B5EF4-FFF2-40B4-BE49-F238E27FC236}">
                      <a16:creationId xmlns:a16="http://schemas.microsoft.com/office/drawing/2014/main" id="{68095B8C-DBB4-4712-ACEF-CA97CA9AAD36}"/>
                    </a:ext>
                  </a:extLst>
                </p:cNvPr>
                <p:cNvPicPr/>
                <p:nvPr/>
              </p:nvPicPr>
              <p:blipFill>
                <a:blip r:embed="rId438"/>
                <a:stretch>
                  <a:fillRect/>
                </a:stretch>
              </p:blipFill>
              <p:spPr>
                <a:xfrm>
                  <a:off x="2326402" y="-21568"/>
                  <a:ext cx="3225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9" name="Freihand 248">
                  <a:extLst>
                    <a:ext uri="{FF2B5EF4-FFF2-40B4-BE49-F238E27FC236}">
                      <a16:creationId xmlns:a16="http://schemas.microsoft.com/office/drawing/2014/main" id="{E527D2E5-86A2-4BC2-986C-132657D97A1E}"/>
                    </a:ext>
                  </a:extLst>
                </p14:cNvPr>
                <p14:cNvContentPartPr/>
                <p14:nvPr/>
              </p14:nvContentPartPr>
              <p14:xfrm>
                <a:off x="2094202" y="355712"/>
                <a:ext cx="377640" cy="378000"/>
              </p14:xfrm>
            </p:contentPart>
          </mc:Choice>
          <mc:Fallback xmlns="">
            <p:pic>
              <p:nvPicPr>
                <p:cNvPr id="249" name="Freihand 248">
                  <a:extLst>
                    <a:ext uri="{FF2B5EF4-FFF2-40B4-BE49-F238E27FC236}">
                      <a16:creationId xmlns:a16="http://schemas.microsoft.com/office/drawing/2014/main" id="{E527D2E5-86A2-4BC2-986C-132657D97A1E}"/>
                    </a:ext>
                  </a:extLst>
                </p:cNvPr>
                <p:cNvPicPr/>
                <p:nvPr/>
              </p:nvPicPr>
              <p:blipFill>
                <a:blip r:embed="rId440"/>
                <a:stretch>
                  <a:fillRect/>
                </a:stretch>
              </p:blipFill>
              <p:spPr>
                <a:xfrm>
                  <a:off x="2089882" y="351392"/>
                  <a:ext cx="38628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1" name="Freihand 250">
                  <a:extLst>
                    <a:ext uri="{FF2B5EF4-FFF2-40B4-BE49-F238E27FC236}">
                      <a16:creationId xmlns:a16="http://schemas.microsoft.com/office/drawing/2014/main" id="{77B909DB-7342-4D72-B194-8420433F6968}"/>
                    </a:ext>
                  </a:extLst>
                </p14:cNvPr>
                <p14:cNvContentPartPr/>
                <p14:nvPr/>
              </p14:nvContentPartPr>
              <p14:xfrm>
                <a:off x="937882" y="-50008"/>
                <a:ext cx="1881360" cy="1047960"/>
              </p14:xfrm>
            </p:contentPart>
          </mc:Choice>
          <mc:Fallback xmlns="">
            <p:pic>
              <p:nvPicPr>
                <p:cNvPr id="251" name="Freihand 250">
                  <a:extLst>
                    <a:ext uri="{FF2B5EF4-FFF2-40B4-BE49-F238E27FC236}">
                      <a16:creationId xmlns:a16="http://schemas.microsoft.com/office/drawing/2014/main" id="{77B909DB-7342-4D72-B194-8420433F6968}"/>
                    </a:ext>
                  </a:extLst>
                </p:cNvPr>
                <p:cNvPicPr/>
                <p:nvPr/>
              </p:nvPicPr>
              <p:blipFill>
                <a:blip r:embed="rId442"/>
                <a:stretch>
                  <a:fillRect/>
                </a:stretch>
              </p:blipFill>
              <p:spPr>
                <a:xfrm>
                  <a:off x="933562" y="-54328"/>
                  <a:ext cx="1890000" cy="1056600"/>
                </a:xfrm>
                <a:prstGeom prst="rect">
                  <a:avLst/>
                </a:prstGeom>
              </p:spPr>
            </p:pic>
          </mc:Fallback>
        </mc:AlternateContent>
      </p:gr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C82490-7675-4201-91B8-D3732D1E90D3}"/>
                  </a:ext>
                </a:extLst>
              </p14:cNvPr>
              <p14:cNvContentPartPr/>
              <p14:nvPr/>
            </p14:nvContentPartPr>
            <p14:xfrm>
              <a:off x="411562" y="1229432"/>
              <a:ext cx="3293280" cy="186120"/>
            </p14:xfrm>
          </p:contentPart>
        </mc:Choice>
        <mc:Fallback xmlns="">
          <p:pic>
            <p:nvPicPr>
              <p:cNvPr id="2" name="Freihand 1">
                <a:extLst>
                  <a:ext uri="{FF2B5EF4-FFF2-40B4-BE49-F238E27FC236}">
                    <a16:creationId xmlns:a16="http://schemas.microsoft.com/office/drawing/2014/main" id="{DBC82490-7675-4201-91B8-D3732D1E90D3}"/>
                  </a:ext>
                </a:extLst>
              </p:cNvPr>
              <p:cNvPicPr/>
              <p:nvPr/>
            </p:nvPicPr>
            <p:blipFill>
              <a:blip r:embed="rId4"/>
              <a:stretch>
                <a:fillRect/>
              </a:stretch>
            </p:blipFill>
            <p:spPr>
              <a:xfrm>
                <a:off x="407242" y="1225112"/>
                <a:ext cx="3301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38EAD1F1-BFC8-49CD-8580-9545724AD013}"/>
                  </a:ext>
                </a:extLst>
              </p14:cNvPr>
              <p14:cNvContentPartPr/>
              <p14:nvPr/>
            </p14:nvContentPartPr>
            <p14:xfrm>
              <a:off x="560602" y="2159672"/>
              <a:ext cx="974160" cy="573840"/>
            </p14:xfrm>
          </p:contentPart>
        </mc:Choice>
        <mc:Fallback xmlns="">
          <p:pic>
            <p:nvPicPr>
              <p:cNvPr id="15" name="Freihand 14">
                <a:extLst>
                  <a:ext uri="{FF2B5EF4-FFF2-40B4-BE49-F238E27FC236}">
                    <a16:creationId xmlns:a16="http://schemas.microsoft.com/office/drawing/2014/main" id="{38EAD1F1-BFC8-49CD-8580-9545724AD013}"/>
                  </a:ext>
                </a:extLst>
              </p:cNvPr>
              <p:cNvPicPr/>
              <p:nvPr/>
            </p:nvPicPr>
            <p:blipFill>
              <a:blip r:embed="rId6"/>
              <a:stretch>
                <a:fillRect/>
              </a:stretch>
            </p:blipFill>
            <p:spPr>
              <a:xfrm>
                <a:off x="556282" y="2155352"/>
                <a:ext cx="98280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5" name="Freihand 44">
                <a:extLst>
                  <a:ext uri="{FF2B5EF4-FFF2-40B4-BE49-F238E27FC236}">
                    <a16:creationId xmlns:a16="http://schemas.microsoft.com/office/drawing/2014/main" id="{8E7AB0C0-7157-423E-9F08-D900C7502AB3}"/>
                  </a:ext>
                </a:extLst>
              </p14:cNvPr>
              <p14:cNvContentPartPr/>
              <p14:nvPr/>
            </p14:nvContentPartPr>
            <p14:xfrm>
              <a:off x="333802" y="3217352"/>
              <a:ext cx="2189520" cy="99360"/>
            </p14:xfrm>
          </p:contentPart>
        </mc:Choice>
        <mc:Fallback xmlns="">
          <p:pic>
            <p:nvPicPr>
              <p:cNvPr id="45" name="Freihand 44">
                <a:extLst>
                  <a:ext uri="{FF2B5EF4-FFF2-40B4-BE49-F238E27FC236}">
                    <a16:creationId xmlns:a16="http://schemas.microsoft.com/office/drawing/2014/main" id="{8E7AB0C0-7157-423E-9F08-D900C7502AB3}"/>
                  </a:ext>
                </a:extLst>
              </p:cNvPr>
              <p:cNvPicPr/>
              <p:nvPr/>
            </p:nvPicPr>
            <p:blipFill>
              <a:blip r:embed="rId8"/>
              <a:stretch>
                <a:fillRect/>
              </a:stretch>
            </p:blipFill>
            <p:spPr>
              <a:xfrm>
                <a:off x="329482" y="3213032"/>
                <a:ext cx="2198160" cy="108000"/>
              </a:xfrm>
              <a:prstGeom prst="rect">
                <a:avLst/>
              </a:prstGeom>
            </p:spPr>
          </p:pic>
        </mc:Fallback>
      </mc:AlternateContent>
      <p:grpSp>
        <p:nvGrpSpPr>
          <p:cNvPr id="71" name="Gruppieren 70">
            <a:extLst>
              <a:ext uri="{FF2B5EF4-FFF2-40B4-BE49-F238E27FC236}">
                <a16:creationId xmlns:a16="http://schemas.microsoft.com/office/drawing/2014/main" id="{A97EF8C9-8E1A-4BE7-BFC8-4D41BB1857A4}"/>
              </a:ext>
            </a:extLst>
          </p:cNvPr>
          <p:cNvGrpSpPr/>
          <p:nvPr/>
        </p:nvGrpSpPr>
        <p:grpSpPr>
          <a:xfrm>
            <a:off x="606322" y="1658192"/>
            <a:ext cx="5929560" cy="1544400"/>
            <a:chOff x="606322" y="1658192"/>
            <a:chExt cx="5929560" cy="1544400"/>
          </a:xfrm>
        </p:grpSpPr>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BBA9B0A6-0C6B-4AE6-A7ED-430A9CFABF70}"/>
                    </a:ext>
                  </a:extLst>
                </p14:cNvPr>
                <p14:cNvContentPartPr/>
                <p14:nvPr/>
              </p14:nvContentPartPr>
              <p14:xfrm>
                <a:off x="606322" y="1670792"/>
                <a:ext cx="1818000" cy="67320"/>
              </p14:xfrm>
            </p:contentPart>
          </mc:Choice>
          <mc:Fallback xmlns="">
            <p:pic>
              <p:nvPicPr>
                <p:cNvPr id="3" name="Freihand 2">
                  <a:extLst>
                    <a:ext uri="{FF2B5EF4-FFF2-40B4-BE49-F238E27FC236}">
                      <a16:creationId xmlns:a16="http://schemas.microsoft.com/office/drawing/2014/main" id="{BBA9B0A6-0C6B-4AE6-A7ED-430A9CFABF70}"/>
                    </a:ext>
                  </a:extLst>
                </p:cNvPr>
                <p:cNvPicPr/>
                <p:nvPr/>
              </p:nvPicPr>
              <p:blipFill>
                <a:blip r:embed="rId10"/>
                <a:stretch>
                  <a:fillRect/>
                </a:stretch>
              </p:blipFill>
              <p:spPr>
                <a:xfrm>
                  <a:off x="602002" y="1666472"/>
                  <a:ext cx="1826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ABE5BBF-9FBA-4FCC-B88C-232AC152189C}"/>
                    </a:ext>
                  </a:extLst>
                </p14:cNvPr>
                <p14:cNvContentPartPr/>
                <p14:nvPr/>
              </p14:nvContentPartPr>
              <p14:xfrm>
                <a:off x="3042802" y="1751432"/>
                <a:ext cx="3493080" cy="45720"/>
              </p14:xfrm>
            </p:contentPart>
          </mc:Choice>
          <mc:Fallback xmlns="">
            <p:pic>
              <p:nvPicPr>
                <p:cNvPr id="9" name="Freihand 8">
                  <a:extLst>
                    <a:ext uri="{FF2B5EF4-FFF2-40B4-BE49-F238E27FC236}">
                      <a16:creationId xmlns:a16="http://schemas.microsoft.com/office/drawing/2014/main" id="{AABE5BBF-9FBA-4FCC-B88C-232AC152189C}"/>
                    </a:ext>
                  </a:extLst>
                </p:cNvPr>
                <p:cNvPicPr/>
                <p:nvPr/>
              </p:nvPicPr>
              <p:blipFill>
                <a:blip r:embed="rId12"/>
                <a:stretch>
                  <a:fillRect/>
                </a:stretch>
              </p:blipFill>
              <p:spPr>
                <a:xfrm>
                  <a:off x="3038482" y="1747112"/>
                  <a:ext cx="3501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FBE914C5-0641-4A22-8D11-4E8D9E8620C0}"/>
                    </a:ext>
                  </a:extLst>
                </p14:cNvPr>
                <p14:cNvContentPartPr/>
                <p14:nvPr/>
              </p14:nvContentPartPr>
              <p14:xfrm>
                <a:off x="2049922" y="2572592"/>
                <a:ext cx="603720" cy="104760"/>
              </p14:xfrm>
            </p:contentPart>
          </mc:Choice>
          <mc:Fallback xmlns="">
            <p:pic>
              <p:nvPicPr>
                <p:cNvPr id="12" name="Freihand 11">
                  <a:extLst>
                    <a:ext uri="{FF2B5EF4-FFF2-40B4-BE49-F238E27FC236}">
                      <a16:creationId xmlns:a16="http://schemas.microsoft.com/office/drawing/2014/main" id="{FBE914C5-0641-4A22-8D11-4E8D9E8620C0}"/>
                    </a:ext>
                  </a:extLst>
                </p:cNvPr>
                <p:cNvPicPr/>
                <p:nvPr/>
              </p:nvPicPr>
              <p:blipFill>
                <a:blip r:embed="rId14"/>
                <a:stretch>
                  <a:fillRect/>
                </a:stretch>
              </p:blipFill>
              <p:spPr>
                <a:xfrm>
                  <a:off x="2045602" y="2568272"/>
                  <a:ext cx="612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939F41A2-1544-47A0-AE66-661D4431D337}"/>
                    </a:ext>
                  </a:extLst>
                </p14:cNvPr>
                <p14:cNvContentPartPr/>
                <p14:nvPr/>
              </p14:nvContentPartPr>
              <p14:xfrm>
                <a:off x="1956322" y="2053112"/>
                <a:ext cx="728280" cy="695160"/>
              </p14:xfrm>
            </p:contentPart>
          </mc:Choice>
          <mc:Fallback xmlns="">
            <p:pic>
              <p:nvPicPr>
                <p:cNvPr id="13" name="Freihand 12">
                  <a:extLst>
                    <a:ext uri="{FF2B5EF4-FFF2-40B4-BE49-F238E27FC236}">
                      <a16:creationId xmlns:a16="http://schemas.microsoft.com/office/drawing/2014/main" id="{939F41A2-1544-47A0-AE66-661D4431D337}"/>
                    </a:ext>
                  </a:extLst>
                </p:cNvPr>
                <p:cNvPicPr/>
                <p:nvPr/>
              </p:nvPicPr>
              <p:blipFill>
                <a:blip r:embed="rId16"/>
                <a:stretch>
                  <a:fillRect/>
                </a:stretch>
              </p:blipFill>
              <p:spPr>
                <a:xfrm>
                  <a:off x="1952002" y="2048792"/>
                  <a:ext cx="73692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3ACF27EB-5FCB-455F-A8BD-635D1CD982D9}"/>
                    </a:ext>
                  </a:extLst>
                </p14:cNvPr>
                <p14:cNvContentPartPr/>
                <p14:nvPr/>
              </p14:nvContentPartPr>
              <p14:xfrm>
                <a:off x="3046762" y="2268392"/>
                <a:ext cx="442080" cy="131040"/>
              </p14:xfrm>
            </p:contentPart>
          </mc:Choice>
          <mc:Fallback xmlns="">
            <p:pic>
              <p:nvPicPr>
                <p:cNvPr id="17" name="Freihand 16">
                  <a:extLst>
                    <a:ext uri="{FF2B5EF4-FFF2-40B4-BE49-F238E27FC236}">
                      <a16:creationId xmlns:a16="http://schemas.microsoft.com/office/drawing/2014/main" id="{3ACF27EB-5FCB-455F-A8BD-635D1CD982D9}"/>
                    </a:ext>
                  </a:extLst>
                </p:cNvPr>
                <p:cNvPicPr/>
                <p:nvPr/>
              </p:nvPicPr>
              <p:blipFill>
                <a:blip r:embed="rId18"/>
                <a:stretch>
                  <a:fillRect/>
                </a:stretch>
              </p:blipFill>
              <p:spPr>
                <a:xfrm>
                  <a:off x="3042442" y="2264072"/>
                  <a:ext cx="450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7373C6B0-748F-4D2E-B287-5B2FCC3BC2D0}"/>
                    </a:ext>
                  </a:extLst>
                </p14:cNvPr>
                <p14:cNvContentPartPr/>
                <p14:nvPr/>
              </p14:nvContentPartPr>
              <p14:xfrm>
                <a:off x="2927242" y="2216552"/>
                <a:ext cx="375120" cy="237240"/>
              </p14:xfrm>
            </p:contentPart>
          </mc:Choice>
          <mc:Fallback xmlns="">
            <p:pic>
              <p:nvPicPr>
                <p:cNvPr id="18" name="Freihand 17">
                  <a:extLst>
                    <a:ext uri="{FF2B5EF4-FFF2-40B4-BE49-F238E27FC236}">
                      <a16:creationId xmlns:a16="http://schemas.microsoft.com/office/drawing/2014/main" id="{7373C6B0-748F-4D2E-B287-5B2FCC3BC2D0}"/>
                    </a:ext>
                  </a:extLst>
                </p:cNvPr>
                <p:cNvPicPr/>
                <p:nvPr/>
              </p:nvPicPr>
              <p:blipFill>
                <a:blip r:embed="rId20"/>
                <a:stretch>
                  <a:fillRect/>
                </a:stretch>
              </p:blipFill>
              <p:spPr>
                <a:xfrm>
                  <a:off x="2922922" y="2212232"/>
                  <a:ext cx="383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D65F5AB1-9696-4F8A-8217-828C50E46EC6}"/>
                    </a:ext>
                  </a:extLst>
                </p14:cNvPr>
                <p14:cNvContentPartPr/>
                <p14:nvPr/>
              </p14:nvContentPartPr>
              <p14:xfrm>
                <a:off x="3690082" y="2158952"/>
                <a:ext cx="37080" cy="129240"/>
              </p14:xfrm>
            </p:contentPart>
          </mc:Choice>
          <mc:Fallback xmlns="">
            <p:pic>
              <p:nvPicPr>
                <p:cNvPr id="20" name="Freihand 19">
                  <a:extLst>
                    <a:ext uri="{FF2B5EF4-FFF2-40B4-BE49-F238E27FC236}">
                      <a16:creationId xmlns:a16="http://schemas.microsoft.com/office/drawing/2014/main" id="{D65F5AB1-9696-4F8A-8217-828C50E46EC6}"/>
                    </a:ext>
                  </a:extLst>
                </p:cNvPr>
                <p:cNvPicPr/>
                <p:nvPr/>
              </p:nvPicPr>
              <p:blipFill>
                <a:blip r:embed="rId22"/>
                <a:stretch>
                  <a:fillRect/>
                </a:stretch>
              </p:blipFill>
              <p:spPr>
                <a:xfrm>
                  <a:off x="3685762" y="2154632"/>
                  <a:ext cx="45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A2E7B2D1-9640-424D-B0BC-653EABDFD0C6}"/>
                    </a:ext>
                  </a:extLst>
                </p14:cNvPr>
                <p14:cNvContentPartPr/>
                <p14:nvPr/>
              </p14:nvContentPartPr>
              <p14:xfrm>
                <a:off x="3590002" y="2125112"/>
                <a:ext cx="209520" cy="209520"/>
              </p14:xfrm>
            </p:contentPart>
          </mc:Choice>
          <mc:Fallback xmlns="">
            <p:pic>
              <p:nvPicPr>
                <p:cNvPr id="21" name="Freihand 20">
                  <a:extLst>
                    <a:ext uri="{FF2B5EF4-FFF2-40B4-BE49-F238E27FC236}">
                      <a16:creationId xmlns:a16="http://schemas.microsoft.com/office/drawing/2014/main" id="{A2E7B2D1-9640-424D-B0BC-653EABDFD0C6}"/>
                    </a:ext>
                  </a:extLst>
                </p:cNvPr>
                <p:cNvPicPr/>
                <p:nvPr/>
              </p:nvPicPr>
              <p:blipFill>
                <a:blip r:embed="rId24"/>
                <a:stretch>
                  <a:fillRect/>
                </a:stretch>
              </p:blipFill>
              <p:spPr>
                <a:xfrm>
                  <a:off x="3585682" y="2120792"/>
                  <a:ext cx="218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7E76A3A8-E7A7-49FE-BDEA-830547367ACD}"/>
                    </a:ext>
                  </a:extLst>
                </p14:cNvPr>
                <p14:cNvContentPartPr/>
                <p14:nvPr/>
              </p14:nvContentPartPr>
              <p14:xfrm>
                <a:off x="3824362" y="2132672"/>
                <a:ext cx="61920" cy="103320"/>
              </p14:xfrm>
            </p:contentPart>
          </mc:Choice>
          <mc:Fallback xmlns="">
            <p:pic>
              <p:nvPicPr>
                <p:cNvPr id="22" name="Freihand 21">
                  <a:extLst>
                    <a:ext uri="{FF2B5EF4-FFF2-40B4-BE49-F238E27FC236}">
                      <a16:creationId xmlns:a16="http://schemas.microsoft.com/office/drawing/2014/main" id="{7E76A3A8-E7A7-49FE-BDEA-830547367ACD}"/>
                    </a:ext>
                  </a:extLst>
                </p:cNvPr>
                <p:cNvPicPr/>
                <p:nvPr/>
              </p:nvPicPr>
              <p:blipFill>
                <a:blip r:embed="rId26"/>
                <a:stretch>
                  <a:fillRect/>
                </a:stretch>
              </p:blipFill>
              <p:spPr>
                <a:xfrm>
                  <a:off x="3820042" y="2128352"/>
                  <a:ext cx="70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9FB6B104-E2BA-4812-8282-DB39DB46C46E}"/>
                    </a:ext>
                  </a:extLst>
                </p14:cNvPr>
                <p14:cNvContentPartPr/>
                <p14:nvPr/>
              </p14:nvContentPartPr>
              <p14:xfrm>
                <a:off x="3915802" y="2092712"/>
                <a:ext cx="48960" cy="152280"/>
              </p14:xfrm>
            </p:contentPart>
          </mc:Choice>
          <mc:Fallback xmlns="">
            <p:pic>
              <p:nvPicPr>
                <p:cNvPr id="23" name="Freihand 22">
                  <a:extLst>
                    <a:ext uri="{FF2B5EF4-FFF2-40B4-BE49-F238E27FC236}">
                      <a16:creationId xmlns:a16="http://schemas.microsoft.com/office/drawing/2014/main" id="{9FB6B104-E2BA-4812-8282-DB39DB46C46E}"/>
                    </a:ext>
                  </a:extLst>
                </p:cNvPr>
                <p:cNvPicPr/>
                <p:nvPr/>
              </p:nvPicPr>
              <p:blipFill>
                <a:blip r:embed="rId28"/>
                <a:stretch>
                  <a:fillRect/>
                </a:stretch>
              </p:blipFill>
              <p:spPr>
                <a:xfrm>
                  <a:off x="3911482" y="2088392"/>
                  <a:ext cx="57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4575BADA-D006-49BD-B31B-6B2D9AC05818}"/>
                    </a:ext>
                  </a:extLst>
                </p14:cNvPr>
                <p14:cNvContentPartPr/>
                <p14:nvPr/>
              </p14:nvContentPartPr>
              <p14:xfrm>
                <a:off x="3835522" y="2075072"/>
                <a:ext cx="330840" cy="130320"/>
              </p14:xfrm>
            </p:contentPart>
          </mc:Choice>
          <mc:Fallback xmlns="">
            <p:pic>
              <p:nvPicPr>
                <p:cNvPr id="24" name="Freihand 23">
                  <a:extLst>
                    <a:ext uri="{FF2B5EF4-FFF2-40B4-BE49-F238E27FC236}">
                      <a16:creationId xmlns:a16="http://schemas.microsoft.com/office/drawing/2014/main" id="{4575BADA-D006-49BD-B31B-6B2D9AC05818}"/>
                    </a:ext>
                  </a:extLst>
                </p:cNvPr>
                <p:cNvPicPr/>
                <p:nvPr/>
              </p:nvPicPr>
              <p:blipFill>
                <a:blip r:embed="rId30"/>
                <a:stretch>
                  <a:fillRect/>
                </a:stretch>
              </p:blipFill>
              <p:spPr>
                <a:xfrm>
                  <a:off x="3831202" y="2070752"/>
                  <a:ext cx="339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1105AFB1-D40E-4079-AD82-94EBC27A46BF}"/>
                    </a:ext>
                  </a:extLst>
                </p14:cNvPr>
                <p14:cNvContentPartPr/>
                <p14:nvPr/>
              </p14:nvContentPartPr>
              <p14:xfrm>
                <a:off x="4136122" y="2054192"/>
                <a:ext cx="25920" cy="11160"/>
              </p14:xfrm>
            </p:contentPart>
          </mc:Choice>
          <mc:Fallback xmlns="">
            <p:pic>
              <p:nvPicPr>
                <p:cNvPr id="25" name="Freihand 24">
                  <a:extLst>
                    <a:ext uri="{FF2B5EF4-FFF2-40B4-BE49-F238E27FC236}">
                      <a16:creationId xmlns:a16="http://schemas.microsoft.com/office/drawing/2014/main" id="{1105AFB1-D40E-4079-AD82-94EBC27A46BF}"/>
                    </a:ext>
                  </a:extLst>
                </p:cNvPr>
                <p:cNvPicPr/>
                <p:nvPr/>
              </p:nvPicPr>
              <p:blipFill>
                <a:blip r:embed="rId32"/>
                <a:stretch>
                  <a:fillRect/>
                </a:stretch>
              </p:blipFill>
              <p:spPr>
                <a:xfrm>
                  <a:off x="4131802" y="2049872"/>
                  <a:ext cx="34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E01A8089-5D0A-4FC1-9FCE-E486AAB33CDC}"/>
                    </a:ext>
                  </a:extLst>
                </p14:cNvPr>
                <p14:cNvContentPartPr/>
                <p14:nvPr/>
              </p14:nvContentPartPr>
              <p14:xfrm>
                <a:off x="4186162" y="2083352"/>
                <a:ext cx="69120" cy="108000"/>
              </p14:xfrm>
            </p:contentPart>
          </mc:Choice>
          <mc:Fallback xmlns="">
            <p:pic>
              <p:nvPicPr>
                <p:cNvPr id="26" name="Freihand 25">
                  <a:extLst>
                    <a:ext uri="{FF2B5EF4-FFF2-40B4-BE49-F238E27FC236}">
                      <a16:creationId xmlns:a16="http://schemas.microsoft.com/office/drawing/2014/main" id="{E01A8089-5D0A-4FC1-9FCE-E486AAB33CDC}"/>
                    </a:ext>
                  </a:extLst>
                </p:cNvPr>
                <p:cNvPicPr/>
                <p:nvPr/>
              </p:nvPicPr>
              <p:blipFill>
                <a:blip r:embed="rId34"/>
                <a:stretch>
                  <a:fillRect/>
                </a:stretch>
              </p:blipFill>
              <p:spPr>
                <a:xfrm>
                  <a:off x="4181842" y="2079032"/>
                  <a:ext cx="77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E4DCA345-B602-474F-A7B2-AF72EB9887C4}"/>
                    </a:ext>
                  </a:extLst>
                </p14:cNvPr>
                <p14:cNvContentPartPr/>
                <p14:nvPr/>
              </p14:nvContentPartPr>
              <p14:xfrm>
                <a:off x="4239442" y="1997312"/>
                <a:ext cx="89280" cy="177480"/>
              </p14:xfrm>
            </p:contentPart>
          </mc:Choice>
          <mc:Fallback xmlns="">
            <p:pic>
              <p:nvPicPr>
                <p:cNvPr id="27" name="Freihand 26">
                  <a:extLst>
                    <a:ext uri="{FF2B5EF4-FFF2-40B4-BE49-F238E27FC236}">
                      <a16:creationId xmlns:a16="http://schemas.microsoft.com/office/drawing/2014/main" id="{E4DCA345-B602-474F-A7B2-AF72EB9887C4}"/>
                    </a:ext>
                  </a:extLst>
                </p:cNvPr>
                <p:cNvPicPr/>
                <p:nvPr/>
              </p:nvPicPr>
              <p:blipFill>
                <a:blip r:embed="rId36"/>
                <a:stretch>
                  <a:fillRect/>
                </a:stretch>
              </p:blipFill>
              <p:spPr>
                <a:xfrm>
                  <a:off x="4235122" y="1992992"/>
                  <a:ext cx="97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60784E21-DB47-43B2-B621-0DD3FB6CB341}"/>
                    </a:ext>
                  </a:extLst>
                </p14:cNvPr>
                <p14:cNvContentPartPr/>
                <p14:nvPr/>
              </p14:nvContentPartPr>
              <p14:xfrm>
                <a:off x="4480642" y="2058152"/>
                <a:ext cx="289080" cy="88200"/>
              </p14:xfrm>
            </p:contentPart>
          </mc:Choice>
          <mc:Fallback xmlns="">
            <p:pic>
              <p:nvPicPr>
                <p:cNvPr id="28" name="Freihand 27">
                  <a:extLst>
                    <a:ext uri="{FF2B5EF4-FFF2-40B4-BE49-F238E27FC236}">
                      <a16:creationId xmlns:a16="http://schemas.microsoft.com/office/drawing/2014/main" id="{60784E21-DB47-43B2-B621-0DD3FB6CB341}"/>
                    </a:ext>
                  </a:extLst>
                </p:cNvPr>
                <p:cNvPicPr/>
                <p:nvPr/>
              </p:nvPicPr>
              <p:blipFill>
                <a:blip r:embed="rId38"/>
                <a:stretch>
                  <a:fillRect/>
                </a:stretch>
              </p:blipFill>
              <p:spPr>
                <a:xfrm>
                  <a:off x="4476322" y="2053832"/>
                  <a:ext cx="297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F9E6EDF5-5D0D-4DB1-8B52-7FA34982855C}"/>
                    </a:ext>
                  </a:extLst>
                </p14:cNvPr>
                <p14:cNvContentPartPr/>
                <p14:nvPr/>
              </p14:nvContentPartPr>
              <p14:xfrm>
                <a:off x="4716442" y="2019632"/>
                <a:ext cx="34920" cy="8640"/>
              </p14:xfrm>
            </p:contentPart>
          </mc:Choice>
          <mc:Fallback xmlns="">
            <p:pic>
              <p:nvPicPr>
                <p:cNvPr id="29" name="Freihand 28">
                  <a:extLst>
                    <a:ext uri="{FF2B5EF4-FFF2-40B4-BE49-F238E27FC236}">
                      <a16:creationId xmlns:a16="http://schemas.microsoft.com/office/drawing/2014/main" id="{F9E6EDF5-5D0D-4DB1-8B52-7FA34982855C}"/>
                    </a:ext>
                  </a:extLst>
                </p:cNvPr>
                <p:cNvPicPr/>
                <p:nvPr/>
              </p:nvPicPr>
              <p:blipFill>
                <a:blip r:embed="rId40"/>
                <a:stretch>
                  <a:fillRect/>
                </a:stretch>
              </p:blipFill>
              <p:spPr>
                <a:xfrm>
                  <a:off x="4712122" y="2015312"/>
                  <a:ext cx="43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3BD85AD2-6F73-40D7-8820-FA360A03960C}"/>
                    </a:ext>
                  </a:extLst>
                </p14:cNvPr>
                <p14:cNvContentPartPr/>
                <p14:nvPr/>
              </p14:nvContentPartPr>
              <p14:xfrm>
                <a:off x="4800322" y="2022152"/>
                <a:ext cx="121680" cy="92160"/>
              </p14:xfrm>
            </p:contentPart>
          </mc:Choice>
          <mc:Fallback xmlns="">
            <p:pic>
              <p:nvPicPr>
                <p:cNvPr id="30" name="Freihand 29">
                  <a:extLst>
                    <a:ext uri="{FF2B5EF4-FFF2-40B4-BE49-F238E27FC236}">
                      <a16:creationId xmlns:a16="http://schemas.microsoft.com/office/drawing/2014/main" id="{3BD85AD2-6F73-40D7-8820-FA360A03960C}"/>
                    </a:ext>
                  </a:extLst>
                </p:cNvPr>
                <p:cNvPicPr/>
                <p:nvPr/>
              </p:nvPicPr>
              <p:blipFill>
                <a:blip r:embed="rId42"/>
                <a:stretch>
                  <a:fillRect/>
                </a:stretch>
              </p:blipFill>
              <p:spPr>
                <a:xfrm>
                  <a:off x="4796002" y="2017832"/>
                  <a:ext cx="130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AF743D46-642C-4CAD-80C6-88480D02E637}"/>
                    </a:ext>
                  </a:extLst>
                </p14:cNvPr>
                <p14:cNvContentPartPr/>
                <p14:nvPr/>
              </p14:nvContentPartPr>
              <p14:xfrm>
                <a:off x="5076082" y="1914872"/>
                <a:ext cx="138240" cy="199080"/>
              </p14:xfrm>
            </p:contentPart>
          </mc:Choice>
          <mc:Fallback xmlns="">
            <p:pic>
              <p:nvPicPr>
                <p:cNvPr id="31" name="Freihand 30">
                  <a:extLst>
                    <a:ext uri="{FF2B5EF4-FFF2-40B4-BE49-F238E27FC236}">
                      <a16:creationId xmlns:a16="http://schemas.microsoft.com/office/drawing/2014/main" id="{AF743D46-642C-4CAD-80C6-88480D02E637}"/>
                    </a:ext>
                  </a:extLst>
                </p:cNvPr>
                <p:cNvPicPr/>
                <p:nvPr/>
              </p:nvPicPr>
              <p:blipFill>
                <a:blip r:embed="rId44"/>
                <a:stretch>
                  <a:fillRect/>
                </a:stretch>
              </p:blipFill>
              <p:spPr>
                <a:xfrm>
                  <a:off x="5071762" y="1910552"/>
                  <a:ext cx="146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59D125CB-5CBA-4C00-A7F2-7B854710A11D}"/>
                    </a:ext>
                  </a:extLst>
                </p14:cNvPr>
                <p14:cNvContentPartPr/>
                <p14:nvPr/>
              </p14:nvContentPartPr>
              <p14:xfrm>
                <a:off x="5246002" y="1868792"/>
                <a:ext cx="137880" cy="203760"/>
              </p14:xfrm>
            </p:contentPart>
          </mc:Choice>
          <mc:Fallback xmlns="">
            <p:pic>
              <p:nvPicPr>
                <p:cNvPr id="32" name="Freihand 31">
                  <a:extLst>
                    <a:ext uri="{FF2B5EF4-FFF2-40B4-BE49-F238E27FC236}">
                      <a16:creationId xmlns:a16="http://schemas.microsoft.com/office/drawing/2014/main" id="{59D125CB-5CBA-4C00-A7F2-7B854710A11D}"/>
                    </a:ext>
                  </a:extLst>
                </p:cNvPr>
                <p:cNvPicPr/>
                <p:nvPr/>
              </p:nvPicPr>
              <p:blipFill>
                <a:blip r:embed="rId46"/>
                <a:stretch>
                  <a:fillRect/>
                </a:stretch>
              </p:blipFill>
              <p:spPr>
                <a:xfrm>
                  <a:off x="5241682" y="1864472"/>
                  <a:ext cx="146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CF9E90CB-B3C7-4FD3-A898-7797696B9D10}"/>
                    </a:ext>
                  </a:extLst>
                </p14:cNvPr>
                <p14:cNvContentPartPr/>
                <p14:nvPr/>
              </p14:nvContentPartPr>
              <p14:xfrm>
                <a:off x="5194162" y="1928192"/>
                <a:ext cx="59400" cy="11880"/>
              </p14:xfrm>
            </p:contentPart>
          </mc:Choice>
          <mc:Fallback xmlns="">
            <p:pic>
              <p:nvPicPr>
                <p:cNvPr id="33" name="Freihand 32">
                  <a:extLst>
                    <a:ext uri="{FF2B5EF4-FFF2-40B4-BE49-F238E27FC236}">
                      <a16:creationId xmlns:a16="http://schemas.microsoft.com/office/drawing/2014/main" id="{CF9E90CB-B3C7-4FD3-A898-7797696B9D10}"/>
                    </a:ext>
                  </a:extLst>
                </p:cNvPr>
                <p:cNvPicPr/>
                <p:nvPr/>
              </p:nvPicPr>
              <p:blipFill>
                <a:blip r:embed="rId48"/>
                <a:stretch>
                  <a:fillRect/>
                </a:stretch>
              </p:blipFill>
              <p:spPr>
                <a:xfrm>
                  <a:off x="5189842" y="1923872"/>
                  <a:ext cx="68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F09A7DB8-C758-40DB-8B8B-AD501679B73C}"/>
                    </a:ext>
                  </a:extLst>
                </p14:cNvPr>
                <p14:cNvContentPartPr/>
                <p14:nvPr/>
              </p14:nvContentPartPr>
              <p14:xfrm>
                <a:off x="5366602" y="1965992"/>
                <a:ext cx="307440" cy="49680"/>
              </p14:xfrm>
            </p:contentPart>
          </mc:Choice>
          <mc:Fallback xmlns="">
            <p:pic>
              <p:nvPicPr>
                <p:cNvPr id="34" name="Freihand 33">
                  <a:extLst>
                    <a:ext uri="{FF2B5EF4-FFF2-40B4-BE49-F238E27FC236}">
                      <a16:creationId xmlns:a16="http://schemas.microsoft.com/office/drawing/2014/main" id="{F09A7DB8-C758-40DB-8B8B-AD501679B73C}"/>
                    </a:ext>
                  </a:extLst>
                </p:cNvPr>
                <p:cNvPicPr/>
                <p:nvPr/>
              </p:nvPicPr>
              <p:blipFill>
                <a:blip r:embed="rId50"/>
                <a:stretch>
                  <a:fillRect/>
                </a:stretch>
              </p:blipFill>
              <p:spPr>
                <a:xfrm>
                  <a:off x="5362282" y="1961672"/>
                  <a:ext cx="316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083D1668-D7C7-4017-AF3D-5A413FDEE163}"/>
                    </a:ext>
                  </a:extLst>
                </p14:cNvPr>
                <p14:cNvContentPartPr/>
                <p14:nvPr/>
              </p14:nvContentPartPr>
              <p14:xfrm>
                <a:off x="5704282" y="1912712"/>
                <a:ext cx="231120" cy="236520"/>
              </p14:xfrm>
            </p:contentPart>
          </mc:Choice>
          <mc:Fallback xmlns="">
            <p:pic>
              <p:nvPicPr>
                <p:cNvPr id="36" name="Freihand 35">
                  <a:extLst>
                    <a:ext uri="{FF2B5EF4-FFF2-40B4-BE49-F238E27FC236}">
                      <a16:creationId xmlns:a16="http://schemas.microsoft.com/office/drawing/2014/main" id="{083D1668-D7C7-4017-AF3D-5A413FDEE163}"/>
                    </a:ext>
                  </a:extLst>
                </p:cNvPr>
                <p:cNvPicPr/>
                <p:nvPr/>
              </p:nvPicPr>
              <p:blipFill>
                <a:blip r:embed="rId52"/>
                <a:stretch>
                  <a:fillRect/>
                </a:stretch>
              </p:blipFill>
              <p:spPr>
                <a:xfrm>
                  <a:off x="5699962" y="1908392"/>
                  <a:ext cx="239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F60871EC-7223-4AD8-9534-F4AE4E346141}"/>
                    </a:ext>
                  </a:extLst>
                </p14:cNvPr>
                <p14:cNvContentPartPr/>
                <p14:nvPr/>
              </p14:nvContentPartPr>
              <p14:xfrm>
                <a:off x="5978602" y="1828832"/>
                <a:ext cx="180000" cy="242280"/>
              </p14:xfrm>
            </p:contentPart>
          </mc:Choice>
          <mc:Fallback xmlns="">
            <p:pic>
              <p:nvPicPr>
                <p:cNvPr id="37" name="Freihand 36">
                  <a:extLst>
                    <a:ext uri="{FF2B5EF4-FFF2-40B4-BE49-F238E27FC236}">
                      <a16:creationId xmlns:a16="http://schemas.microsoft.com/office/drawing/2014/main" id="{F60871EC-7223-4AD8-9534-F4AE4E346141}"/>
                    </a:ext>
                  </a:extLst>
                </p:cNvPr>
                <p:cNvPicPr/>
                <p:nvPr/>
              </p:nvPicPr>
              <p:blipFill>
                <a:blip r:embed="rId54"/>
                <a:stretch>
                  <a:fillRect/>
                </a:stretch>
              </p:blipFill>
              <p:spPr>
                <a:xfrm>
                  <a:off x="5974282" y="1824512"/>
                  <a:ext cx="1886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806C2D9E-C901-4316-B257-ABF407D5000F}"/>
                    </a:ext>
                  </a:extLst>
                </p14:cNvPr>
                <p14:cNvContentPartPr/>
                <p14:nvPr/>
              </p14:nvContentPartPr>
              <p14:xfrm>
                <a:off x="6133042" y="1875992"/>
                <a:ext cx="95400" cy="69840"/>
              </p14:xfrm>
            </p:contentPart>
          </mc:Choice>
          <mc:Fallback xmlns="">
            <p:pic>
              <p:nvPicPr>
                <p:cNvPr id="38" name="Freihand 37">
                  <a:extLst>
                    <a:ext uri="{FF2B5EF4-FFF2-40B4-BE49-F238E27FC236}">
                      <a16:creationId xmlns:a16="http://schemas.microsoft.com/office/drawing/2014/main" id="{806C2D9E-C901-4316-B257-ABF407D5000F}"/>
                    </a:ext>
                  </a:extLst>
                </p:cNvPr>
                <p:cNvPicPr/>
                <p:nvPr/>
              </p:nvPicPr>
              <p:blipFill>
                <a:blip r:embed="rId56"/>
                <a:stretch>
                  <a:fillRect/>
                </a:stretch>
              </p:blipFill>
              <p:spPr>
                <a:xfrm>
                  <a:off x="6128722" y="1871672"/>
                  <a:ext cx="104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726B3E4D-70A5-4E3D-A175-C6C61BCB7231}"/>
                    </a:ext>
                  </a:extLst>
                </p14:cNvPr>
                <p14:cNvContentPartPr/>
                <p14:nvPr/>
              </p14:nvContentPartPr>
              <p14:xfrm>
                <a:off x="5932162" y="1797872"/>
                <a:ext cx="112320" cy="28080"/>
              </p14:xfrm>
            </p:contentPart>
          </mc:Choice>
          <mc:Fallback xmlns="">
            <p:pic>
              <p:nvPicPr>
                <p:cNvPr id="39" name="Freihand 38">
                  <a:extLst>
                    <a:ext uri="{FF2B5EF4-FFF2-40B4-BE49-F238E27FC236}">
                      <a16:creationId xmlns:a16="http://schemas.microsoft.com/office/drawing/2014/main" id="{726B3E4D-70A5-4E3D-A175-C6C61BCB7231}"/>
                    </a:ext>
                  </a:extLst>
                </p:cNvPr>
                <p:cNvPicPr/>
                <p:nvPr/>
              </p:nvPicPr>
              <p:blipFill>
                <a:blip r:embed="rId58"/>
                <a:stretch>
                  <a:fillRect/>
                </a:stretch>
              </p:blipFill>
              <p:spPr>
                <a:xfrm>
                  <a:off x="5927842" y="1793552"/>
                  <a:ext cx="120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D4D8A34-35B9-4810-A3B9-1A1716B80268}"/>
                    </a:ext>
                  </a:extLst>
                </p14:cNvPr>
                <p14:cNvContentPartPr/>
                <p14:nvPr/>
              </p14:nvContentPartPr>
              <p14:xfrm>
                <a:off x="4996162" y="2013152"/>
                <a:ext cx="1390680" cy="185040"/>
              </p14:xfrm>
            </p:contentPart>
          </mc:Choice>
          <mc:Fallback xmlns="">
            <p:pic>
              <p:nvPicPr>
                <p:cNvPr id="40" name="Freihand 39">
                  <a:extLst>
                    <a:ext uri="{FF2B5EF4-FFF2-40B4-BE49-F238E27FC236}">
                      <a16:creationId xmlns:a16="http://schemas.microsoft.com/office/drawing/2014/main" id="{6D4D8A34-35B9-4810-A3B9-1A1716B80268}"/>
                    </a:ext>
                  </a:extLst>
                </p:cNvPr>
                <p:cNvPicPr/>
                <p:nvPr/>
              </p:nvPicPr>
              <p:blipFill>
                <a:blip r:embed="rId60"/>
                <a:stretch>
                  <a:fillRect/>
                </a:stretch>
              </p:blipFill>
              <p:spPr>
                <a:xfrm>
                  <a:off x="4991842" y="2008832"/>
                  <a:ext cx="1399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9F9A2462-63D4-433A-B672-39489040DA6D}"/>
                    </a:ext>
                  </a:extLst>
                </p14:cNvPr>
                <p14:cNvContentPartPr/>
                <p14:nvPr/>
              </p14:nvContentPartPr>
              <p14:xfrm>
                <a:off x="6322402" y="1663592"/>
                <a:ext cx="34920" cy="357840"/>
              </p14:xfrm>
            </p:contentPart>
          </mc:Choice>
          <mc:Fallback xmlns="">
            <p:pic>
              <p:nvPicPr>
                <p:cNvPr id="41" name="Freihand 40">
                  <a:extLst>
                    <a:ext uri="{FF2B5EF4-FFF2-40B4-BE49-F238E27FC236}">
                      <a16:creationId xmlns:a16="http://schemas.microsoft.com/office/drawing/2014/main" id="{9F9A2462-63D4-433A-B672-39489040DA6D}"/>
                    </a:ext>
                  </a:extLst>
                </p:cNvPr>
                <p:cNvPicPr/>
                <p:nvPr/>
              </p:nvPicPr>
              <p:blipFill>
                <a:blip r:embed="rId62"/>
                <a:stretch>
                  <a:fillRect/>
                </a:stretch>
              </p:blipFill>
              <p:spPr>
                <a:xfrm>
                  <a:off x="6318082" y="1659272"/>
                  <a:ext cx="4356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1EBAF225-F3B3-4EE5-A671-CEC43BDE5DAB}"/>
                    </a:ext>
                  </a:extLst>
                </p14:cNvPr>
                <p14:cNvContentPartPr/>
                <p14:nvPr/>
              </p14:nvContentPartPr>
              <p14:xfrm>
                <a:off x="4859722" y="1658192"/>
                <a:ext cx="1339920" cy="158760"/>
              </p14:xfrm>
            </p:contentPart>
          </mc:Choice>
          <mc:Fallback xmlns="">
            <p:pic>
              <p:nvPicPr>
                <p:cNvPr id="42" name="Freihand 41">
                  <a:extLst>
                    <a:ext uri="{FF2B5EF4-FFF2-40B4-BE49-F238E27FC236}">
                      <a16:creationId xmlns:a16="http://schemas.microsoft.com/office/drawing/2014/main" id="{1EBAF225-F3B3-4EE5-A671-CEC43BDE5DAB}"/>
                    </a:ext>
                  </a:extLst>
                </p:cNvPr>
                <p:cNvPicPr/>
                <p:nvPr/>
              </p:nvPicPr>
              <p:blipFill>
                <a:blip r:embed="rId64"/>
                <a:stretch>
                  <a:fillRect/>
                </a:stretch>
              </p:blipFill>
              <p:spPr>
                <a:xfrm>
                  <a:off x="4855402" y="1653872"/>
                  <a:ext cx="1348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1FDCFF5A-686C-4704-9D5A-138544A3DAC4}"/>
                    </a:ext>
                  </a:extLst>
                </p14:cNvPr>
                <p14:cNvContentPartPr/>
                <p14:nvPr/>
              </p14:nvContentPartPr>
              <p14:xfrm>
                <a:off x="4961602" y="1776272"/>
                <a:ext cx="70560" cy="520200"/>
              </p14:xfrm>
            </p:contentPart>
          </mc:Choice>
          <mc:Fallback xmlns="">
            <p:pic>
              <p:nvPicPr>
                <p:cNvPr id="43" name="Freihand 42">
                  <a:extLst>
                    <a:ext uri="{FF2B5EF4-FFF2-40B4-BE49-F238E27FC236}">
                      <a16:creationId xmlns:a16="http://schemas.microsoft.com/office/drawing/2014/main" id="{1FDCFF5A-686C-4704-9D5A-138544A3DAC4}"/>
                    </a:ext>
                  </a:extLst>
                </p:cNvPr>
                <p:cNvPicPr/>
                <p:nvPr/>
              </p:nvPicPr>
              <p:blipFill>
                <a:blip r:embed="rId66"/>
                <a:stretch>
                  <a:fillRect/>
                </a:stretch>
              </p:blipFill>
              <p:spPr>
                <a:xfrm>
                  <a:off x="4957282" y="1771952"/>
                  <a:ext cx="7920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701AC2DE-72A1-4500-9FA0-27E43B601102}"/>
                    </a:ext>
                  </a:extLst>
                </p14:cNvPr>
                <p14:cNvContentPartPr/>
                <p14:nvPr/>
              </p14:nvContentPartPr>
              <p14:xfrm>
                <a:off x="2672362" y="2945192"/>
                <a:ext cx="338400" cy="257400"/>
              </p14:xfrm>
            </p:contentPart>
          </mc:Choice>
          <mc:Fallback xmlns="">
            <p:pic>
              <p:nvPicPr>
                <p:cNvPr id="46" name="Freihand 45">
                  <a:extLst>
                    <a:ext uri="{FF2B5EF4-FFF2-40B4-BE49-F238E27FC236}">
                      <a16:creationId xmlns:a16="http://schemas.microsoft.com/office/drawing/2014/main" id="{701AC2DE-72A1-4500-9FA0-27E43B601102}"/>
                    </a:ext>
                  </a:extLst>
                </p:cNvPr>
                <p:cNvPicPr/>
                <p:nvPr/>
              </p:nvPicPr>
              <p:blipFill>
                <a:blip r:embed="rId68"/>
                <a:stretch>
                  <a:fillRect/>
                </a:stretch>
              </p:blipFill>
              <p:spPr>
                <a:xfrm>
                  <a:off x="2668042" y="2940872"/>
                  <a:ext cx="3470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A43E99EE-CD1F-424F-9BE4-026433E4FBD5}"/>
                    </a:ext>
                  </a:extLst>
                </p14:cNvPr>
                <p14:cNvContentPartPr/>
                <p14:nvPr/>
              </p14:nvContentPartPr>
              <p14:xfrm>
                <a:off x="3076282" y="3041312"/>
                <a:ext cx="360" cy="360"/>
              </p14:xfrm>
            </p:contentPart>
          </mc:Choice>
          <mc:Fallback xmlns="">
            <p:pic>
              <p:nvPicPr>
                <p:cNvPr id="47" name="Freihand 46">
                  <a:extLst>
                    <a:ext uri="{FF2B5EF4-FFF2-40B4-BE49-F238E27FC236}">
                      <a16:creationId xmlns:a16="http://schemas.microsoft.com/office/drawing/2014/main" id="{A43E99EE-CD1F-424F-9BE4-026433E4FBD5}"/>
                    </a:ext>
                  </a:extLst>
                </p:cNvPr>
                <p:cNvPicPr/>
                <p:nvPr/>
              </p:nvPicPr>
              <p:blipFill>
                <a:blip r:embed="rId70"/>
                <a:stretch>
                  <a:fillRect/>
                </a:stretch>
              </p:blipFill>
              <p:spPr>
                <a:xfrm>
                  <a:off x="3071962" y="3036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B2BF01E2-28AC-4942-95B2-9F3D2BD67CA3}"/>
                    </a:ext>
                  </a:extLst>
                </p14:cNvPr>
                <p14:cNvContentPartPr/>
                <p14:nvPr/>
              </p14:nvContentPartPr>
              <p14:xfrm>
                <a:off x="3408562" y="2904152"/>
                <a:ext cx="17640" cy="134280"/>
              </p14:xfrm>
            </p:contentPart>
          </mc:Choice>
          <mc:Fallback xmlns="">
            <p:pic>
              <p:nvPicPr>
                <p:cNvPr id="48" name="Freihand 47">
                  <a:extLst>
                    <a:ext uri="{FF2B5EF4-FFF2-40B4-BE49-F238E27FC236}">
                      <a16:creationId xmlns:a16="http://schemas.microsoft.com/office/drawing/2014/main" id="{B2BF01E2-28AC-4942-95B2-9F3D2BD67CA3}"/>
                    </a:ext>
                  </a:extLst>
                </p:cNvPr>
                <p:cNvPicPr/>
                <p:nvPr/>
              </p:nvPicPr>
              <p:blipFill>
                <a:blip r:embed="rId72"/>
                <a:stretch>
                  <a:fillRect/>
                </a:stretch>
              </p:blipFill>
              <p:spPr>
                <a:xfrm>
                  <a:off x="3404242" y="2899832"/>
                  <a:ext cx="26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45928582-1752-4310-826B-ED18F47A2A07}"/>
                    </a:ext>
                  </a:extLst>
                </p14:cNvPr>
                <p14:cNvContentPartPr/>
                <p14:nvPr/>
              </p14:nvContentPartPr>
              <p14:xfrm>
                <a:off x="3319282" y="2971472"/>
                <a:ext cx="182160" cy="68760"/>
              </p14:xfrm>
            </p:contentPart>
          </mc:Choice>
          <mc:Fallback xmlns="">
            <p:pic>
              <p:nvPicPr>
                <p:cNvPr id="49" name="Freihand 48">
                  <a:extLst>
                    <a:ext uri="{FF2B5EF4-FFF2-40B4-BE49-F238E27FC236}">
                      <a16:creationId xmlns:a16="http://schemas.microsoft.com/office/drawing/2014/main" id="{45928582-1752-4310-826B-ED18F47A2A07}"/>
                    </a:ext>
                  </a:extLst>
                </p:cNvPr>
                <p:cNvPicPr/>
                <p:nvPr/>
              </p:nvPicPr>
              <p:blipFill>
                <a:blip r:embed="rId74"/>
                <a:stretch>
                  <a:fillRect/>
                </a:stretch>
              </p:blipFill>
              <p:spPr>
                <a:xfrm>
                  <a:off x="3314962" y="2967152"/>
                  <a:ext cx="190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24CDAB28-5172-4441-8EAC-2A1906D1461E}"/>
                    </a:ext>
                  </a:extLst>
                </p14:cNvPr>
                <p14:cNvContentPartPr/>
                <p14:nvPr/>
              </p14:nvContentPartPr>
              <p14:xfrm>
                <a:off x="3291562" y="2875712"/>
                <a:ext cx="327600" cy="113400"/>
              </p14:xfrm>
            </p:contentPart>
          </mc:Choice>
          <mc:Fallback xmlns="">
            <p:pic>
              <p:nvPicPr>
                <p:cNvPr id="50" name="Freihand 49">
                  <a:extLst>
                    <a:ext uri="{FF2B5EF4-FFF2-40B4-BE49-F238E27FC236}">
                      <a16:creationId xmlns:a16="http://schemas.microsoft.com/office/drawing/2014/main" id="{24CDAB28-5172-4441-8EAC-2A1906D1461E}"/>
                    </a:ext>
                  </a:extLst>
                </p:cNvPr>
                <p:cNvPicPr/>
                <p:nvPr/>
              </p:nvPicPr>
              <p:blipFill>
                <a:blip r:embed="rId76"/>
                <a:stretch>
                  <a:fillRect/>
                </a:stretch>
              </p:blipFill>
              <p:spPr>
                <a:xfrm>
                  <a:off x="3287242" y="2871392"/>
                  <a:ext cx="336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C7854C91-21BF-4F79-A6D0-4A8A0ECEE60C}"/>
                    </a:ext>
                  </a:extLst>
                </p14:cNvPr>
                <p14:cNvContentPartPr/>
                <p14:nvPr/>
              </p14:nvContentPartPr>
              <p14:xfrm>
                <a:off x="3624562" y="2796512"/>
                <a:ext cx="55080" cy="177120"/>
              </p14:xfrm>
            </p:contentPart>
          </mc:Choice>
          <mc:Fallback xmlns="">
            <p:pic>
              <p:nvPicPr>
                <p:cNvPr id="51" name="Freihand 50">
                  <a:extLst>
                    <a:ext uri="{FF2B5EF4-FFF2-40B4-BE49-F238E27FC236}">
                      <a16:creationId xmlns:a16="http://schemas.microsoft.com/office/drawing/2014/main" id="{C7854C91-21BF-4F79-A6D0-4A8A0ECEE60C}"/>
                    </a:ext>
                  </a:extLst>
                </p:cNvPr>
                <p:cNvPicPr/>
                <p:nvPr/>
              </p:nvPicPr>
              <p:blipFill>
                <a:blip r:embed="rId78"/>
                <a:stretch>
                  <a:fillRect/>
                </a:stretch>
              </p:blipFill>
              <p:spPr>
                <a:xfrm>
                  <a:off x="3620242" y="2792192"/>
                  <a:ext cx="63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675D4AA0-43BB-437E-B00C-C0FFBB04069E}"/>
                    </a:ext>
                  </a:extLst>
                </p14:cNvPr>
                <p14:cNvContentPartPr/>
                <p14:nvPr/>
              </p14:nvContentPartPr>
              <p14:xfrm>
                <a:off x="3699442" y="2896232"/>
                <a:ext cx="209520" cy="53640"/>
              </p14:xfrm>
            </p:contentPart>
          </mc:Choice>
          <mc:Fallback xmlns="">
            <p:pic>
              <p:nvPicPr>
                <p:cNvPr id="52" name="Freihand 51">
                  <a:extLst>
                    <a:ext uri="{FF2B5EF4-FFF2-40B4-BE49-F238E27FC236}">
                      <a16:creationId xmlns:a16="http://schemas.microsoft.com/office/drawing/2014/main" id="{675D4AA0-43BB-437E-B00C-C0FFBB04069E}"/>
                    </a:ext>
                  </a:extLst>
                </p:cNvPr>
                <p:cNvPicPr/>
                <p:nvPr/>
              </p:nvPicPr>
              <p:blipFill>
                <a:blip r:embed="rId80"/>
                <a:stretch>
                  <a:fillRect/>
                </a:stretch>
              </p:blipFill>
              <p:spPr>
                <a:xfrm>
                  <a:off x="3695122" y="2891912"/>
                  <a:ext cx="218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CDC35224-1622-49B7-87E2-77EC7AB2E524}"/>
                    </a:ext>
                  </a:extLst>
                </p14:cNvPr>
                <p14:cNvContentPartPr/>
                <p14:nvPr/>
              </p14:nvContentPartPr>
              <p14:xfrm>
                <a:off x="3889522" y="2804792"/>
                <a:ext cx="176400" cy="131040"/>
              </p14:xfrm>
            </p:contentPart>
          </mc:Choice>
          <mc:Fallback xmlns="">
            <p:pic>
              <p:nvPicPr>
                <p:cNvPr id="53" name="Freihand 52">
                  <a:extLst>
                    <a:ext uri="{FF2B5EF4-FFF2-40B4-BE49-F238E27FC236}">
                      <a16:creationId xmlns:a16="http://schemas.microsoft.com/office/drawing/2014/main" id="{CDC35224-1622-49B7-87E2-77EC7AB2E524}"/>
                    </a:ext>
                  </a:extLst>
                </p:cNvPr>
                <p:cNvPicPr/>
                <p:nvPr/>
              </p:nvPicPr>
              <p:blipFill>
                <a:blip r:embed="rId82"/>
                <a:stretch>
                  <a:fillRect/>
                </a:stretch>
              </p:blipFill>
              <p:spPr>
                <a:xfrm>
                  <a:off x="3885202" y="2800472"/>
                  <a:ext cx="185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2D5873A2-438A-4563-9B22-21F0F58B79A3}"/>
                    </a:ext>
                  </a:extLst>
                </p14:cNvPr>
                <p14:cNvContentPartPr/>
                <p14:nvPr/>
              </p14:nvContentPartPr>
              <p14:xfrm>
                <a:off x="4051162" y="2821712"/>
                <a:ext cx="98280" cy="86400"/>
              </p14:xfrm>
            </p:contentPart>
          </mc:Choice>
          <mc:Fallback xmlns="">
            <p:pic>
              <p:nvPicPr>
                <p:cNvPr id="54" name="Freihand 53">
                  <a:extLst>
                    <a:ext uri="{FF2B5EF4-FFF2-40B4-BE49-F238E27FC236}">
                      <a16:creationId xmlns:a16="http://schemas.microsoft.com/office/drawing/2014/main" id="{2D5873A2-438A-4563-9B22-21F0F58B79A3}"/>
                    </a:ext>
                  </a:extLst>
                </p:cNvPr>
                <p:cNvPicPr/>
                <p:nvPr/>
              </p:nvPicPr>
              <p:blipFill>
                <a:blip r:embed="rId84"/>
                <a:stretch>
                  <a:fillRect/>
                </a:stretch>
              </p:blipFill>
              <p:spPr>
                <a:xfrm>
                  <a:off x="4046842" y="2817392"/>
                  <a:ext cx="106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917C97A3-CE07-4E16-8EF7-5C3F8762F123}"/>
                    </a:ext>
                  </a:extLst>
                </p14:cNvPr>
                <p14:cNvContentPartPr/>
                <p14:nvPr/>
              </p14:nvContentPartPr>
              <p14:xfrm>
                <a:off x="4251322" y="2664752"/>
                <a:ext cx="26640" cy="267120"/>
              </p14:xfrm>
            </p:contentPart>
          </mc:Choice>
          <mc:Fallback xmlns="">
            <p:pic>
              <p:nvPicPr>
                <p:cNvPr id="55" name="Freihand 54">
                  <a:extLst>
                    <a:ext uri="{FF2B5EF4-FFF2-40B4-BE49-F238E27FC236}">
                      <a16:creationId xmlns:a16="http://schemas.microsoft.com/office/drawing/2014/main" id="{917C97A3-CE07-4E16-8EF7-5C3F8762F123}"/>
                    </a:ext>
                  </a:extLst>
                </p:cNvPr>
                <p:cNvPicPr/>
                <p:nvPr/>
              </p:nvPicPr>
              <p:blipFill>
                <a:blip r:embed="rId86"/>
                <a:stretch>
                  <a:fillRect/>
                </a:stretch>
              </p:blipFill>
              <p:spPr>
                <a:xfrm>
                  <a:off x="4247002" y="2660432"/>
                  <a:ext cx="35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4E4FA084-BE5B-4257-AB70-ABD85A5C8E78}"/>
                    </a:ext>
                  </a:extLst>
                </p14:cNvPr>
                <p14:cNvContentPartPr/>
                <p14:nvPr/>
              </p14:nvContentPartPr>
              <p14:xfrm>
                <a:off x="4374802" y="2718752"/>
                <a:ext cx="45720" cy="205200"/>
              </p14:xfrm>
            </p:contentPart>
          </mc:Choice>
          <mc:Fallback xmlns="">
            <p:pic>
              <p:nvPicPr>
                <p:cNvPr id="56" name="Freihand 55">
                  <a:extLst>
                    <a:ext uri="{FF2B5EF4-FFF2-40B4-BE49-F238E27FC236}">
                      <a16:creationId xmlns:a16="http://schemas.microsoft.com/office/drawing/2014/main" id="{4E4FA084-BE5B-4257-AB70-ABD85A5C8E78}"/>
                    </a:ext>
                  </a:extLst>
                </p:cNvPr>
                <p:cNvPicPr/>
                <p:nvPr/>
              </p:nvPicPr>
              <p:blipFill>
                <a:blip r:embed="rId88"/>
                <a:stretch>
                  <a:fillRect/>
                </a:stretch>
              </p:blipFill>
              <p:spPr>
                <a:xfrm>
                  <a:off x="4370482" y="2714432"/>
                  <a:ext cx="543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1462A7C5-6041-4B48-A51E-85F02E485B3A}"/>
                    </a:ext>
                  </a:extLst>
                </p14:cNvPr>
                <p14:cNvContentPartPr/>
                <p14:nvPr/>
              </p14:nvContentPartPr>
              <p14:xfrm>
                <a:off x="4316482" y="2791832"/>
                <a:ext cx="180000" cy="127080"/>
              </p14:xfrm>
            </p:contentPart>
          </mc:Choice>
          <mc:Fallback xmlns="">
            <p:pic>
              <p:nvPicPr>
                <p:cNvPr id="57" name="Freihand 56">
                  <a:extLst>
                    <a:ext uri="{FF2B5EF4-FFF2-40B4-BE49-F238E27FC236}">
                      <a16:creationId xmlns:a16="http://schemas.microsoft.com/office/drawing/2014/main" id="{1462A7C5-6041-4B48-A51E-85F02E485B3A}"/>
                    </a:ext>
                  </a:extLst>
                </p:cNvPr>
                <p:cNvPicPr/>
                <p:nvPr/>
              </p:nvPicPr>
              <p:blipFill>
                <a:blip r:embed="rId90"/>
                <a:stretch>
                  <a:fillRect/>
                </a:stretch>
              </p:blipFill>
              <p:spPr>
                <a:xfrm>
                  <a:off x="4312162" y="2787512"/>
                  <a:ext cx="188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DE824214-14F9-400E-ABA4-839409F98CFF}"/>
                    </a:ext>
                  </a:extLst>
                </p14:cNvPr>
                <p14:cNvContentPartPr/>
                <p14:nvPr/>
              </p14:nvContentPartPr>
              <p14:xfrm>
                <a:off x="4309282" y="2683472"/>
                <a:ext cx="295920" cy="127800"/>
              </p14:xfrm>
            </p:contentPart>
          </mc:Choice>
          <mc:Fallback xmlns="">
            <p:pic>
              <p:nvPicPr>
                <p:cNvPr id="58" name="Freihand 57">
                  <a:extLst>
                    <a:ext uri="{FF2B5EF4-FFF2-40B4-BE49-F238E27FC236}">
                      <a16:creationId xmlns:a16="http://schemas.microsoft.com/office/drawing/2014/main" id="{DE824214-14F9-400E-ABA4-839409F98CFF}"/>
                    </a:ext>
                  </a:extLst>
                </p:cNvPr>
                <p:cNvPicPr/>
                <p:nvPr/>
              </p:nvPicPr>
              <p:blipFill>
                <a:blip r:embed="rId92"/>
                <a:stretch>
                  <a:fillRect/>
                </a:stretch>
              </p:blipFill>
              <p:spPr>
                <a:xfrm>
                  <a:off x="4304962" y="2679152"/>
                  <a:ext cx="304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79E2CE9C-DFFC-4C87-878B-28A6C5B0DA6A}"/>
                    </a:ext>
                  </a:extLst>
                </p14:cNvPr>
                <p14:cNvContentPartPr/>
                <p14:nvPr/>
              </p14:nvContentPartPr>
              <p14:xfrm>
                <a:off x="4646602" y="2638832"/>
                <a:ext cx="70560" cy="181440"/>
              </p14:xfrm>
            </p:contentPart>
          </mc:Choice>
          <mc:Fallback xmlns="">
            <p:pic>
              <p:nvPicPr>
                <p:cNvPr id="59" name="Freihand 58">
                  <a:extLst>
                    <a:ext uri="{FF2B5EF4-FFF2-40B4-BE49-F238E27FC236}">
                      <a16:creationId xmlns:a16="http://schemas.microsoft.com/office/drawing/2014/main" id="{79E2CE9C-DFFC-4C87-878B-28A6C5B0DA6A}"/>
                    </a:ext>
                  </a:extLst>
                </p:cNvPr>
                <p:cNvPicPr/>
                <p:nvPr/>
              </p:nvPicPr>
              <p:blipFill>
                <a:blip r:embed="rId94"/>
                <a:stretch>
                  <a:fillRect/>
                </a:stretch>
              </p:blipFill>
              <p:spPr>
                <a:xfrm>
                  <a:off x="4642282" y="2634512"/>
                  <a:ext cx="79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D5CB3059-4829-466E-B648-5A1C21199C27}"/>
                    </a:ext>
                  </a:extLst>
                </p14:cNvPr>
                <p14:cNvContentPartPr/>
                <p14:nvPr/>
              </p14:nvContentPartPr>
              <p14:xfrm>
                <a:off x="4705642" y="2743592"/>
                <a:ext cx="179640" cy="50400"/>
              </p14:xfrm>
            </p:contentPart>
          </mc:Choice>
          <mc:Fallback xmlns="">
            <p:pic>
              <p:nvPicPr>
                <p:cNvPr id="60" name="Freihand 59">
                  <a:extLst>
                    <a:ext uri="{FF2B5EF4-FFF2-40B4-BE49-F238E27FC236}">
                      <a16:creationId xmlns:a16="http://schemas.microsoft.com/office/drawing/2014/main" id="{D5CB3059-4829-466E-B648-5A1C21199C27}"/>
                    </a:ext>
                  </a:extLst>
                </p:cNvPr>
                <p:cNvPicPr/>
                <p:nvPr/>
              </p:nvPicPr>
              <p:blipFill>
                <a:blip r:embed="rId96"/>
                <a:stretch>
                  <a:fillRect/>
                </a:stretch>
              </p:blipFill>
              <p:spPr>
                <a:xfrm>
                  <a:off x="4701322" y="2739272"/>
                  <a:ext cx="188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0DFC1BA9-3AD3-404C-B55E-C7DFD94F9DDF}"/>
                    </a:ext>
                  </a:extLst>
                </p14:cNvPr>
                <p14:cNvContentPartPr/>
                <p14:nvPr/>
              </p14:nvContentPartPr>
              <p14:xfrm>
                <a:off x="4885282" y="2674112"/>
                <a:ext cx="295200" cy="100080"/>
              </p14:xfrm>
            </p:contentPart>
          </mc:Choice>
          <mc:Fallback xmlns="">
            <p:pic>
              <p:nvPicPr>
                <p:cNvPr id="61" name="Freihand 60">
                  <a:extLst>
                    <a:ext uri="{FF2B5EF4-FFF2-40B4-BE49-F238E27FC236}">
                      <a16:creationId xmlns:a16="http://schemas.microsoft.com/office/drawing/2014/main" id="{0DFC1BA9-3AD3-404C-B55E-C7DFD94F9DDF}"/>
                    </a:ext>
                  </a:extLst>
                </p:cNvPr>
                <p:cNvPicPr/>
                <p:nvPr/>
              </p:nvPicPr>
              <p:blipFill>
                <a:blip r:embed="rId98"/>
                <a:stretch>
                  <a:fillRect/>
                </a:stretch>
              </p:blipFill>
              <p:spPr>
                <a:xfrm>
                  <a:off x="4880962" y="2669792"/>
                  <a:ext cx="303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CD4AD403-1AA4-4B52-BB58-F4A6C5814723}"/>
                    </a:ext>
                  </a:extLst>
                </p14:cNvPr>
                <p14:cNvContentPartPr/>
                <p14:nvPr/>
              </p14:nvContentPartPr>
              <p14:xfrm>
                <a:off x="4755322" y="2592032"/>
                <a:ext cx="109800" cy="11160"/>
              </p14:xfrm>
            </p:contentPart>
          </mc:Choice>
          <mc:Fallback xmlns="">
            <p:pic>
              <p:nvPicPr>
                <p:cNvPr id="62" name="Freihand 61">
                  <a:extLst>
                    <a:ext uri="{FF2B5EF4-FFF2-40B4-BE49-F238E27FC236}">
                      <a16:creationId xmlns:a16="http://schemas.microsoft.com/office/drawing/2014/main" id="{CD4AD403-1AA4-4B52-BB58-F4A6C5814723}"/>
                    </a:ext>
                  </a:extLst>
                </p:cNvPr>
                <p:cNvPicPr/>
                <p:nvPr/>
              </p:nvPicPr>
              <p:blipFill>
                <a:blip r:embed="rId100"/>
                <a:stretch>
                  <a:fillRect/>
                </a:stretch>
              </p:blipFill>
              <p:spPr>
                <a:xfrm>
                  <a:off x="4751002" y="2587712"/>
                  <a:ext cx="118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58AE3494-D481-4ECE-9ECE-48A143295274}"/>
                    </a:ext>
                  </a:extLst>
                </p14:cNvPr>
                <p14:cNvContentPartPr/>
                <p14:nvPr/>
              </p14:nvContentPartPr>
              <p14:xfrm>
                <a:off x="5214682" y="2541632"/>
                <a:ext cx="142560" cy="179280"/>
              </p14:xfrm>
            </p:contentPart>
          </mc:Choice>
          <mc:Fallback xmlns="">
            <p:pic>
              <p:nvPicPr>
                <p:cNvPr id="63" name="Freihand 62">
                  <a:extLst>
                    <a:ext uri="{FF2B5EF4-FFF2-40B4-BE49-F238E27FC236}">
                      <a16:creationId xmlns:a16="http://schemas.microsoft.com/office/drawing/2014/main" id="{58AE3494-D481-4ECE-9ECE-48A143295274}"/>
                    </a:ext>
                  </a:extLst>
                </p:cNvPr>
                <p:cNvPicPr/>
                <p:nvPr/>
              </p:nvPicPr>
              <p:blipFill>
                <a:blip r:embed="rId102"/>
                <a:stretch>
                  <a:fillRect/>
                </a:stretch>
              </p:blipFill>
              <p:spPr>
                <a:xfrm>
                  <a:off x="5210362" y="2537312"/>
                  <a:ext cx="15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67CC4CEC-E8C7-4CE7-A072-094716A11299}"/>
                    </a:ext>
                  </a:extLst>
                </p14:cNvPr>
                <p14:cNvContentPartPr/>
                <p14:nvPr/>
              </p14:nvContentPartPr>
              <p14:xfrm>
                <a:off x="5269402" y="2700392"/>
                <a:ext cx="74880" cy="12600"/>
              </p14:xfrm>
            </p:contentPart>
          </mc:Choice>
          <mc:Fallback xmlns="">
            <p:pic>
              <p:nvPicPr>
                <p:cNvPr id="64" name="Freihand 63">
                  <a:extLst>
                    <a:ext uri="{FF2B5EF4-FFF2-40B4-BE49-F238E27FC236}">
                      <a16:creationId xmlns:a16="http://schemas.microsoft.com/office/drawing/2014/main" id="{67CC4CEC-E8C7-4CE7-A072-094716A11299}"/>
                    </a:ext>
                  </a:extLst>
                </p:cNvPr>
                <p:cNvPicPr/>
                <p:nvPr/>
              </p:nvPicPr>
              <p:blipFill>
                <a:blip r:embed="rId104"/>
                <a:stretch>
                  <a:fillRect/>
                </a:stretch>
              </p:blipFill>
              <p:spPr>
                <a:xfrm>
                  <a:off x="5265082" y="2696072"/>
                  <a:ext cx="83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88344864-D8DB-4BEC-97E7-BCA02A24327A}"/>
                    </a:ext>
                  </a:extLst>
                </p14:cNvPr>
                <p14:cNvContentPartPr/>
                <p14:nvPr/>
              </p14:nvContentPartPr>
              <p14:xfrm>
                <a:off x="5400802" y="2658632"/>
                <a:ext cx="145440" cy="31320"/>
              </p14:xfrm>
            </p:contentPart>
          </mc:Choice>
          <mc:Fallback xmlns="">
            <p:pic>
              <p:nvPicPr>
                <p:cNvPr id="65" name="Freihand 64">
                  <a:extLst>
                    <a:ext uri="{FF2B5EF4-FFF2-40B4-BE49-F238E27FC236}">
                      <a16:creationId xmlns:a16="http://schemas.microsoft.com/office/drawing/2014/main" id="{88344864-D8DB-4BEC-97E7-BCA02A24327A}"/>
                    </a:ext>
                  </a:extLst>
                </p:cNvPr>
                <p:cNvPicPr/>
                <p:nvPr/>
              </p:nvPicPr>
              <p:blipFill>
                <a:blip r:embed="rId106"/>
                <a:stretch>
                  <a:fillRect/>
                </a:stretch>
              </p:blipFill>
              <p:spPr>
                <a:xfrm>
                  <a:off x="5396482" y="2654312"/>
                  <a:ext cx="154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05265853-E27F-4A43-A925-A4BBAB843DB2}"/>
                    </a:ext>
                  </a:extLst>
                </p14:cNvPr>
                <p14:cNvContentPartPr/>
                <p14:nvPr/>
              </p14:nvContentPartPr>
              <p14:xfrm>
                <a:off x="5597722" y="2598152"/>
                <a:ext cx="128160" cy="82440"/>
              </p14:xfrm>
            </p:contentPart>
          </mc:Choice>
          <mc:Fallback xmlns="">
            <p:pic>
              <p:nvPicPr>
                <p:cNvPr id="66" name="Freihand 65">
                  <a:extLst>
                    <a:ext uri="{FF2B5EF4-FFF2-40B4-BE49-F238E27FC236}">
                      <a16:creationId xmlns:a16="http://schemas.microsoft.com/office/drawing/2014/main" id="{05265853-E27F-4A43-A925-A4BBAB843DB2}"/>
                    </a:ext>
                  </a:extLst>
                </p:cNvPr>
                <p:cNvPicPr/>
                <p:nvPr/>
              </p:nvPicPr>
              <p:blipFill>
                <a:blip r:embed="rId108"/>
                <a:stretch>
                  <a:fillRect/>
                </a:stretch>
              </p:blipFill>
              <p:spPr>
                <a:xfrm>
                  <a:off x="5593402" y="2593832"/>
                  <a:ext cx="136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81A3C60A-0800-44D2-81B4-BE2CD81051EF}"/>
                    </a:ext>
                  </a:extLst>
                </p14:cNvPr>
                <p14:cNvContentPartPr/>
                <p14:nvPr/>
              </p14:nvContentPartPr>
              <p14:xfrm>
                <a:off x="5597722" y="2615792"/>
                <a:ext cx="85680" cy="25920"/>
              </p14:xfrm>
            </p:contentPart>
          </mc:Choice>
          <mc:Fallback xmlns="">
            <p:pic>
              <p:nvPicPr>
                <p:cNvPr id="67" name="Freihand 66">
                  <a:extLst>
                    <a:ext uri="{FF2B5EF4-FFF2-40B4-BE49-F238E27FC236}">
                      <a16:creationId xmlns:a16="http://schemas.microsoft.com/office/drawing/2014/main" id="{81A3C60A-0800-44D2-81B4-BE2CD81051EF}"/>
                    </a:ext>
                  </a:extLst>
                </p:cNvPr>
                <p:cNvPicPr/>
                <p:nvPr/>
              </p:nvPicPr>
              <p:blipFill>
                <a:blip r:embed="rId110"/>
                <a:stretch>
                  <a:fillRect/>
                </a:stretch>
              </p:blipFill>
              <p:spPr>
                <a:xfrm>
                  <a:off x="5593402" y="2611472"/>
                  <a:ext cx="94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98A1C91F-C5A7-4619-95AB-DA1317D6B0D5}"/>
                    </a:ext>
                  </a:extLst>
                </p14:cNvPr>
                <p14:cNvContentPartPr/>
                <p14:nvPr/>
              </p14:nvContentPartPr>
              <p14:xfrm>
                <a:off x="5730922" y="2552432"/>
                <a:ext cx="81000" cy="88200"/>
              </p14:xfrm>
            </p:contentPart>
          </mc:Choice>
          <mc:Fallback xmlns="">
            <p:pic>
              <p:nvPicPr>
                <p:cNvPr id="68" name="Freihand 67">
                  <a:extLst>
                    <a:ext uri="{FF2B5EF4-FFF2-40B4-BE49-F238E27FC236}">
                      <a16:creationId xmlns:a16="http://schemas.microsoft.com/office/drawing/2014/main" id="{98A1C91F-C5A7-4619-95AB-DA1317D6B0D5}"/>
                    </a:ext>
                  </a:extLst>
                </p:cNvPr>
                <p:cNvPicPr/>
                <p:nvPr/>
              </p:nvPicPr>
              <p:blipFill>
                <a:blip r:embed="rId112"/>
                <a:stretch>
                  <a:fillRect/>
                </a:stretch>
              </p:blipFill>
              <p:spPr>
                <a:xfrm>
                  <a:off x="5726602" y="2548112"/>
                  <a:ext cx="89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0931F81F-2875-4B58-859B-DB83898AEEF3}"/>
                    </a:ext>
                  </a:extLst>
                </p14:cNvPr>
                <p14:cNvContentPartPr/>
                <p14:nvPr/>
              </p14:nvContentPartPr>
              <p14:xfrm>
                <a:off x="5818402" y="2538752"/>
                <a:ext cx="138240" cy="211680"/>
              </p14:xfrm>
            </p:contentPart>
          </mc:Choice>
          <mc:Fallback xmlns="">
            <p:pic>
              <p:nvPicPr>
                <p:cNvPr id="69" name="Freihand 68">
                  <a:extLst>
                    <a:ext uri="{FF2B5EF4-FFF2-40B4-BE49-F238E27FC236}">
                      <a16:creationId xmlns:a16="http://schemas.microsoft.com/office/drawing/2014/main" id="{0931F81F-2875-4B58-859B-DB83898AEEF3}"/>
                    </a:ext>
                  </a:extLst>
                </p:cNvPr>
                <p:cNvPicPr/>
                <p:nvPr/>
              </p:nvPicPr>
              <p:blipFill>
                <a:blip r:embed="rId114"/>
                <a:stretch>
                  <a:fillRect/>
                </a:stretch>
              </p:blipFill>
              <p:spPr>
                <a:xfrm>
                  <a:off x="5814082" y="2534432"/>
                  <a:ext cx="146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ABFF9BF4-E31B-46D1-99F7-40EDF4B53256}"/>
                    </a:ext>
                  </a:extLst>
                </p14:cNvPr>
                <p14:cNvContentPartPr/>
                <p14:nvPr/>
              </p14:nvContentPartPr>
              <p14:xfrm>
                <a:off x="5928922" y="2431472"/>
                <a:ext cx="183600" cy="205560"/>
              </p14:xfrm>
            </p:contentPart>
          </mc:Choice>
          <mc:Fallback xmlns="">
            <p:pic>
              <p:nvPicPr>
                <p:cNvPr id="70" name="Freihand 69">
                  <a:extLst>
                    <a:ext uri="{FF2B5EF4-FFF2-40B4-BE49-F238E27FC236}">
                      <a16:creationId xmlns:a16="http://schemas.microsoft.com/office/drawing/2014/main" id="{ABFF9BF4-E31B-46D1-99F7-40EDF4B53256}"/>
                    </a:ext>
                  </a:extLst>
                </p:cNvPr>
                <p:cNvPicPr/>
                <p:nvPr/>
              </p:nvPicPr>
              <p:blipFill>
                <a:blip r:embed="rId116"/>
                <a:stretch>
                  <a:fillRect/>
                </a:stretch>
              </p:blipFill>
              <p:spPr>
                <a:xfrm>
                  <a:off x="5924602" y="2427152"/>
                  <a:ext cx="192240" cy="21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8CC1E4CC-864F-452D-9F04-B7D592188967}"/>
                  </a:ext>
                </a:extLst>
              </p14:cNvPr>
              <p14:cNvContentPartPr/>
              <p14:nvPr/>
            </p14:nvContentPartPr>
            <p14:xfrm>
              <a:off x="486082" y="4177472"/>
              <a:ext cx="3263040" cy="116640"/>
            </p14:xfrm>
          </p:contentPart>
        </mc:Choice>
        <mc:Fallback xmlns="">
          <p:pic>
            <p:nvPicPr>
              <p:cNvPr id="72" name="Freihand 71">
                <a:extLst>
                  <a:ext uri="{FF2B5EF4-FFF2-40B4-BE49-F238E27FC236}">
                    <a16:creationId xmlns:a16="http://schemas.microsoft.com/office/drawing/2014/main" id="{8CC1E4CC-864F-452D-9F04-B7D592188967}"/>
                  </a:ext>
                </a:extLst>
              </p:cNvPr>
              <p:cNvPicPr/>
              <p:nvPr/>
            </p:nvPicPr>
            <p:blipFill>
              <a:blip r:embed="rId118"/>
              <a:stretch>
                <a:fillRect/>
              </a:stretch>
            </p:blipFill>
            <p:spPr>
              <a:xfrm>
                <a:off x="481762" y="4173152"/>
                <a:ext cx="3271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C98CCBCA-2F80-461F-A217-4F617D32A79D}"/>
                  </a:ext>
                </a:extLst>
              </p14:cNvPr>
              <p14:cNvContentPartPr/>
              <p14:nvPr/>
            </p14:nvContentPartPr>
            <p14:xfrm>
              <a:off x="924562" y="3820352"/>
              <a:ext cx="2938320" cy="576720"/>
            </p14:xfrm>
          </p:contentPart>
        </mc:Choice>
        <mc:Fallback xmlns="">
          <p:pic>
            <p:nvPicPr>
              <p:cNvPr id="73" name="Freihand 72">
                <a:extLst>
                  <a:ext uri="{FF2B5EF4-FFF2-40B4-BE49-F238E27FC236}">
                    <a16:creationId xmlns:a16="http://schemas.microsoft.com/office/drawing/2014/main" id="{C98CCBCA-2F80-461F-A217-4F617D32A79D}"/>
                  </a:ext>
                </a:extLst>
              </p:cNvPr>
              <p:cNvPicPr/>
              <p:nvPr/>
            </p:nvPicPr>
            <p:blipFill>
              <a:blip r:embed="rId120"/>
              <a:stretch>
                <a:fillRect/>
              </a:stretch>
            </p:blipFill>
            <p:spPr>
              <a:xfrm>
                <a:off x="920242" y="3816032"/>
                <a:ext cx="29469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9FDAE90E-9A3C-4A76-B259-377440E13474}"/>
                  </a:ext>
                </a:extLst>
              </p14:cNvPr>
              <p14:cNvContentPartPr/>
              <p14:nvPr/>
            </p14:nvContentPartPr>
            <p14:xfrm>
              <a:off x="1171882" y="4916192"/>
              <a:ext cx="1659960" cy="489600"/>
            </p14:xfrm>
          </p:contentPart>
        </mc:Choice>
        <mc:Fallback xmlns="">
          <p:pic>
            <p:nvPicPr>
              <p:cNvPr id="74" name="Freihand 73">
                <a:extLst>
                  <a:ext uri="{FF2B5EF4-FFF2-40B4-BE49-F238E27FC236}">
                    <a16:creationId xmlns:a16="http://schemas.microsoft.com/office/drawing/2014/main" id="{9FDAE90E-9A3C-4A76-B259-377440E13474}"/>
                  </a:ext>
                </a:extLst>
              </p:cNvPr>
              <p:cNvPicPr/>
              <p:nvPr/>
            </p:nvPicPr>
            <p:blipFill>
              <a:blip r:embed="rId122"/>
              <a:stretch>
                <a:fillRect/>
              </a:stretch>
            </p:blipFill>
            <p:spPr>
              <a:xfrm>
                <a:off x="1167562" y="4911872"/>
                <a:ext cx="166860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EB5DF3A9-C3E3-4CD7-9FAE-FB299563B0CA}"/>
                  </a:ext>
                </a:extLst>
              </p14:cNvPr>
              <p14:cNvContentPartPr/>
              <p14:nvPr/>
            </p14:nvContentPartPr>
            <p14:xfrm>
              <a:off x="896122" y="3837272"/>
              <a:ext cx="2858400" cy="472320"/>
            </p14:xfrm>
          </p:contentPart>
        </mc:Choice>
        <mc:Fallback xmlns="">
          <p:pic>
            <p:nvPicPr>
              <p:cNvPr id="75" name="Freihand 74">
                <a:extLst>
                  <a:ext uri="{FF2B5EF4-FFF2-40B4-BE49-F238E27FC236}">
                    <a16:creationId xmlns:a16="http://schemas.microsoft.com/office/drawing/2014/main" id="{EB5DF3A9-C3E3-4CD7-9FAE-FB299563B0CA}"/>
                  </a:ext>
                </a:extLst>
              </p:cNvPr>
              <p:cNvPicPr/>
              <p:nvPr/>
            </p:nvPicPr>
            <p:blipFill>
              <a:blip r:embed="rId124"/>
              <a:stretch>
                <a:fillRect/>
              </a:stretch>
            </p:blipFill>
            <p:spPr>
              <a:xfrm>
                <a:off x="891802" y="3832952"/>
                <a:ext cx="2867040" cy="48096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4AE5E66-17D1-4D54-9AF4-DF1822D66A4B}"/>
                  </a:ext>
                </a:extLst>
              </p14:cNvPr>
              <p14:cNvContentPartPr/>
              <p14:nvPr/>
            </p14:nvContentPartPr>
            <p14:xfrm>
              <a:off x="512362" y="1477832"/>
              <a:ext cx="360" cy="360"/>
            </p14:xfrm>
          </p:contentPart>
        </mc:Choice>
        <mc:Fallback xmlns="">
          <p:pic>
            <p:nvPicPr>
              <p:cNvPr id="2" name="Freihand 1">
                <a:extLst>
                  <a:ext uri="{FF2B5EF4-FFF2-40B4-BE49-F238E27FC236}">
                    <a16:creationId xmlns:a16="http://schemas.microsoft.com/office/drawing/2014/main" id="{64AE5E66-17D1-4D54-9AF4-DF1822D66A4B}"/>
                  </a:ext>
                </a:extLst>
              </p:cNvPr>
              <p:cNvPicPr/>
              <p:nvPr/>
            </p:nvPicPr>
            <p:blipFill>
              <a:blip r:embed="rId4"/>
              <a:stretch>
                <a:fillRect/>
              </a:stretch>
            </p:blipFill>
            <p:spPr>
              <a:xfrm>
                <a:off x="508042" y="1473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AE2F0D6-7711-4413-B39C-1C53626F7F6D}"/>
                  </a:ext>
                </a:extLst>
              </p14:cNvPr>
              <p14:cNvContentPartPr/>
              <p14:nvPr/>
            </p14:nvContentPartPr>
            <p14:xfrm>
              <a:off x="275842" y="1559192"/>
              <a:ext cx="2675160" cy="109800"/>
            </p14:xfrm>
          </p:contentPart>
        </mc:Choice>
        <mc:Fallback xmlns="">
          <p:pic>
            <p:nvPicPr>
              <p:cNvPr id="3" name="Freihand 2">
                <a:extLst>
                  <a:ext uri="{FF2B5EF4-FFF2-40B4-BE49-F238E27FC236}">
                    <a16:creationId xmlns:a16="http://schemas.microsoft.com/office/drawing/2014/main" id="{BAE2F0D6-7711-4413-B39C-1C53626F7F6D}"/>
                  </a:ext>
                </a:extLst>
              </p:cNvPr>
              <p:cNvPicPr/>
              <p:nvPr/>
            </p:nvPicPr>
            <p:blipFill>
              <a:blip r:embed="rId6"/>
              <a:stretch>
                <a:fillRect/>
              </a:stretch>
            </p:blipFill>
            <p:spPr>
              <a:xfrm>
                <a:off x="271522" y="1554872"/>
                <a:ext cx="2683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06A211D-945F-4D30-8B9D-10C31EE779EF}"/>
                  </a:ext>
                </a:extLst>
              </p14:cNvPr>
              <p14:cNvContentPartPr/>
              <p14:nvPr/>
            </p14:nvContentPartPr>
            <p14:xfrm>
              <a:off x="234802" y="2599232"/>
              <a:ext cx="3142080" cy="140040"/>
            </p14:xfrm>
          </p:contentPart>
        </mc:Choice>
        <mc:Fallback xmlns="">
          <p:pic>
            <p:nvPicPr>
              <p:cNvPr id="4" name="Freihand 3">
                <a:extLst>
                  <a:ext uri="{FF2B5EF4-FFF2-40B4-BE49-F238E27FC236}">
                    <a16:creationId xmlns:a16="http://schemas.microsoft.com/office/drawing/2014/main" id="{A06A211D-945F-4D30-8B9D-10C31EE779EF}"/>
                  </a:ext>
                </a:extLst>
              </p:cNvPr>
              <p:cNvPicPr/>
              <p:nvPr/>
            </p:nvPicPr>
            <p:blipFill>
              <a:blip r:embed="rId8"/>
              <a:stretch>
                <a:fillRect/>
              </a:stretch>
            </p:blipFill>
            <p:spPr>
              <a:xfrm>
                <a:off x="230482" y="2594912"/>
                <a:ext cx="3150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0BB77FC-6F79-4603-8B1E-2A43ABABA44A}"/>
                  </a:ext>
                </a:extLst>
              </p14:cNvPr>
              <p14:cNvContentPartPr/>
              <p14:nvPr/>
            </p14:nvContentPartPr>
            <p14:xfrm>
              <a:off x="315802" y="3681392"/>
              <a:ext cx="2851560" cy="157680"/>
            </p14:xfrm>
          </p:contentPart>
        </mc:Choice>
        <mc:Fallback xmlns="">
          <p:pic>
            <p:nvPicPr>
              <p:cNvPr id="5" name="Freihand 4">
                <a:extLst>
                  <a:ext uri="{FF2B5EF4-FFF2-40B4-BE49-F238E27FC236}">
                    <a16:creationId xmlns:a16="http://schemas.microsoft.com/office/drawing/2014/main" id="{20BB77FC-6F79-4603-8B1E-2A43ABABA44A}"/>
                  </a:ext>
                </a:extLst>
              </p:cNvPr>
              <p:cNvPicPr/>
              <p:nvPr/>
            </p:nvPicPr>
            <p:blipFill>
              <a:blip r:embed="rId10"/>
              <a:stretch>
                <a:fillRect/>
              </a:stretch>
            </p:blipFill>
            <p:spPr>
              <a:xfrm>
                <a:off x="311482" y="3677072"/>
                <a:ext cx="2860200" cy="166320"/>
              </a:xfrm>
              <a:prstGeom prst="rect">
                <a:avLst/>
              </a:prstGeom>
            </p:spPr>
          </p:pic>
        </mc:Fallback>
      </mc:AlternateContent>
      <p:grpSp>
        <p:nvGrpSpPr>
          <p:cNvPr id="16" name="Gruppieren 15">
            <a:extLst>
              <a:ext uri="{FF2B5EF4-FFF2-40B4-BE49-F238E27FC236}">
                <a16:creationId xmlns:a16="http://schemas.microsoft.com/office/drawing/2014/main" id="{F1EAFC89-BB62-406D-A376-0475B70BE0CB}"/>
              </a:ext>
            </a:extLst>
          </p:cNvPr>
          <p:cNvGrpSpPr/>
          <p:nvPr/>
        </p:nvGrpSpPr>
        <p:grpSpPr>
          <a:xfrm>
            <a:off x="750322" y="801752"/>
            <a:ext cx="1532520" cy="483120"/>
            <a:chOff x="750322" y="801752"/>
            <a:chExt cx="1532520" cy="48312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BE15AB3-64AC-4ED4-B931-B5315C21E0C9}"/>
                    </a:ext>
                  </a:extLst>
                </p14:cNvPr>
                <p14:cNvContentPartPr/>
                <p14:nvPr/>
              </p14:nvContentPartPr>
              <p14:xfrm>
                <a:off x="750322" y="945032"/>
                <a:ext cx="229680" cy="256680"/>
              </p14:xfrm>
            </p:contentPart>
          </mc:Choice>
          <mc:Fallback xmlns="">
            <p:pic>
              <p:nvPicPr>
                <p:cNvPr id="6" name="Freihand 5">
                  <a:extLst>
                    <a:ext uri="{FF2B5EF4-FFF2-40B4-BE49-F238E27FC236}">
                      <a16:creationId xmlns:a16="http://schemas.microsoft.com/office/drawing/2014/main" id="{2BE15AB3-64AC-4ED4-B931-B5315C21E0C9}"/>
                    </a:ext>
                  </a:extLst>
                </p:cNvPr>
                <p:cNvPicPr/>
                <p:nvPr/>
              </p:nvPicPr>
              <p:blipFill>
                <a:blip r:embed="rId12"/>
                <a:stretch>
                  <a:fillRect/>
                </a:stretch>
              </p:blipFill>
              <p:spPr>
                <a:xfrm>
                  <a:off x="746002" y="940712"/>
                  <a:ext cx="238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617A4FA0-E89A-4B3B-BBEB-EBDB044E5AA7}"/>
                    </a:ext>
                  </a:extLst>
                </p14:cNvPr>
                <p14:cNvContentPartPr/>
                <p14:nvPr/>
              </p14:nvContentPartPr>
              <p14:xfrm>
                <a:off x="838162" y="1058792"/>
                <a:ext cx="266760" cy="103320"/>
              </p14:xfrm>
            </p:contentPart>
          </mc:Choice>
          <mc:Fallback xmlns="">
            <p:pic>
              <p:nvPicPr>
                <p:cNvPr id="7" name="Freihand 6">
                  <a:extLst>
                    <a:ext uri="{FF2B5EF4-FFF2-40B4-BE49-F238E27FC236}">
                      <a16:creationId xmlns:a16="http://schemas.microsoft.com/office/drawing/2014/main" id="{617A4FA0-E89A-4B3B-BBEB-EBDB044E5AA7}"/>
                    </a:ext>
                  </a:extLst>
                </p:cNvPr>
                <p:cNvPicPr/>
                <p:nvPr/>
              </p:nvPicPr>
              <p:blipFill>
                <a:blip r:embed="rId14"/>
                <a:stretch>
                  <a:fillRect/>
                </a:stretch>
              </p:blipFill>
              <p:spPr>
                <a:xfrm>
                  <a:off x="833842" y="1054472"/>
                  <a:ext cx="275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DD3AF2C7-515B-4AED-BA86-94E0DBD088D7}"/>
                    </a:ext>
                  </a:extLst>
                </p14:cNvPr>
                <p14:cNvContentPartPr/>
                <p14:nvPr/>
              </p14:nvContentPartPr>
              <p14:xfrm>
                <a:off x="1149562" y="1044032"/>
                <a:ext cx="148680" cy="240840"/>
              </p14:xfrm>
            </p:contentPart>
          </mc:Choice>
          <mc:Fallback xmlns="">
            <p:pic>
              <p:nvPicPr>
                <p:cNvPr id="8" name="Freihand 7">
                  <a:extLst>
                    <a:ext uri="{FF2B5EF4-FFF2-40B4-BE49-F238E27FC236}">
                      <a16:creationId xmlns:a16="http://schemas.microsoft.com/office/drawing/2014/main" id="{DD3AF2C7-515B-4AED-BA86-94E0DBD088D7}"/>
                    </a:ext>
                  </a:extLst>
                </p:cNvPr>
                <p:cNvPicPr/>
                <p:nvPr/>
              </p:nvPicPr>
              <p:blipFill>
                <a:blip r:embed="rId16"/>
                <a:stretch>
                  <a:fillRect/>
                </a:stretch>
              </p:blipFill>
              <p:spPr>
                <a:xfrm>
                  <a:off x="1145242" y="1039712"/>
                  <a:ext cx="157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F7B4097A-7B68-41FD-860F-3FFFE304D7FD}"/>
                    </a:ext>
                  </a:extLst>
                </p14:cNvPr>
                <p14:cNvContentPartPr/>
                <p14:nvPr/>
              </p14:nvContentPartPr>
              <p14:xfrm>
                <a:off x="1327402" y="966632"/>
                <a:ext cx="96120" cy="191520"/>
              </p14:xfrm>
            </p:contentPart>
          </mc:Choice>
          <mc:Fallback xmlns="">
            <p:pic>
              <p:nvPicPr>
                <p:cNvPr id="10" name="Freihand 9">
                  <a:extLst>
                    <a:ext uri="{FF2B5EF4-FFF2-40B4-BE49-F238E27FC236}">
                      <a16:creationId xmlns:a16="http://schemas.microsoft.com/office/drawing/2014/main" id="{F7B4097A-7B68-41FD-860F-3FFFE304D7FD}"/>
                    </a:ext>
                  </a:extLst>
                </p:cNvPr>
                <p:cNvPicPr/>
                <p:nvPr/>
              </p:nvPicPr>
              <p:blipFill>
                <a:blip r:embed="rId18"/>
                <a:stretch>
                  <a:fillRect/>
                </a:stretch>
              </p:blipFill>
              <p:spPr>
                <a:xfrm>
                  <a:off x="1323082" y="962312"/>
                  <a:ext cx="104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98331929-A710-40DF-A01B-5AFE9A2D255F}"/>
                    </a:ext>
                  </a:extLst>
                </p14:cNvPr>
                <p14:cNvContentPartPr/>
                <p14:nvPr/>
              </p14:nvContentPartPr>
              <p14:xfrm>
                <a:off x="1410202" y="921992"/>
                <a:ext cx="202320" cy="221040"/>
              </p14:xfrm>
            </p:contentPart>
          </mc:Choice>
          <mc:Fallback xmlns="">
            <p:pic>
              <p:nvPicPr>
                <p:cNvPr id="11" name="Freihand 10">
                  <a:extLst>
                    <a:ext uri="{FF2B5EF4-FFF2-40B4-BE49-F238E27FC236}">
                      <a16:creationId xmlns:a16="http://schemas.microsoft.com/office/drawing/2014/main" id="{98331929-A710-40DF-A01B-5AFE9A2D255F}"/>
                    </a:ext>
                  </a:extLst>
                </p:cNvPr>
                <p:cNvPicPr/>
                <p:nvPr/>
              </p:nvPicPr>
              <p:blipFill>
                <a:blip r:embed="rId20"/>
                <a:stretch>
                  <a:fillRect/>
                </a:stretch>
              </p:blipFill>
              <p:spPr>
                <a:xfrm>
                  <a:off x="1405882" y="917672"/>
                  <a:ext cx="210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012C6284-852F-4B70-A06F-269AB14C0F33}"/>
                    </a:ext>
                  </a:extLst>
                </p14:cNvPr>
                <p14:cNvContentPartPr/>
                <p14:nvPr/>
              </p14:nvContentPartPr>
              <p14:xfrm>
                <a:off x="1634122" y="1014872"/>
                <a:ext cx="100440" cy="102600"/>
              </p14:xfrm>
            </p:contentPart>
          </mc:Choice>
          <mc:Fallback xmlns="">
            <p:pic>
              <p:nvPicPr>
                <p:cNvPr id="12" name="Freihand 11">
                  <a:extLst>
                    <a:ext uri="{FF2B5EF4-FFF2-40B4-BE49-F238E27FC236}">
                      <a16:creationId xmlns:a16="http://schemas.microsoft.com/office/drawing/2014/main" id="{012C6284-852F-4B70-A06F-269AB14C0F33}"/>
                    </a:ext>
                  </a:extLst>
                </p:cNvPr>
                <p:cNvPicPr/>
                <p:nvPr/>
              </p:nvPicPr>
              <p:blipFill>
                <a:blip r:embed="rId22"/>
                <a:stretch>
                  <a:fillRect/>
                </a:stretch>
              </p:blipFill>
              <p:spPr>
                <a:xfrm>
                  <a:off x="1629802" y="1010552"/>
                  <a:ext cx="109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292375CA-1F98-43DC-9EF7-5AEB8977D9C4}"/>
                    </a:ext>
                  </a:extLst>
                </p14:cNvPr>
                <p14:cNvContentPartPr/>
                <p14:nvPr/>
              </p14:nvContentPartPr>
              <p14:xfrm>
                <a:off x="1744642" y="1022432"/>
                <a:ext cx="113400" cy="101520"/>
              </p14:xfrm>
            </p:contentPart>
          </mc:Choice>
          <mc:Fallback xmlns="">
            <p:pic>
              <p:nvPicPr>
                <p:cNvPr id="13" name="Freihand 12">
                  <a:extLst>
                    <a:ext uri="{FF2B5EF4-FFF2-40B4-BE49-F238E27FC236}">
                      <a16:creationId xmlns:a16="http://schemas.microsoft.com/office/drawing/2014/main" id="{292375CA-1F98-43DC-9EF7-5AEB8977D9C4}"/>
                    </a:ext>
                  </a:extLst>
                </p:cNvPr>
                <p:cNvPicPr/>
                <p:nvPr/>
              </p:nvPicPr>
              <p:blipFill>
                <a:blip r:embed="rId24"/>
                <a:stretch>
                  <a:fillRect/>
                </a:stretch>
              </p:blipFill>
              <p:spPr>
                <a:xfrm>
                  <a:off x="1740322" y="1018112"/>
                  <a:ext cx="122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F9D4C1DD-58F6-4F6D-92FD-5BC989CFE1C7}"/>
                    </a:ext>
                  </a:extLst>
                </p14:cNvPr>
                <p14:cNvContentPartPr/>
                <p14:nvPr/>
              </p14:nvContentPartPr>
              <p14:xfrm>
                <a:off x="1872082" y="882032"/>
                <a:ext cx="410760" cy="225720"/>
              </p14:xfrm>
            </p:contentPart>
          </mc:Choice>
          <mc:Fallback xmlns="">
            <p:pic>
              <p:nvPicPr>
                <p:cNvPr id="14" name="Freihand 13">
                  <a:extLst>
                    <a:ext uri="{FF2B5EF4-FFF2-40B4-BE49-F238E27FC236}">
                      <a16:creationId xmlns:a16="http://schemas.microsoft.com/office/drawing/2014/main" id="{F9D4C1DD-58F6-4F6D-92FD-5BC989CFE1C7}"/>
                    </a:ext>
                  </a:extLst>
                </p:cNvPr>
                <p:cNvPicPr/>
                <p:nvPr/>
              </p:nvPicPr>
              <p:blipFill>
                <a:blip r:embed="rId26"/>
                <a:stretch>
                  <a:fillRect/>
                </a:stretch>
              </p:blipFill>
              <p:spPr>
                <a:xfrm>
                  <a:off x="1867762" y="877712"/>
                  <a:ext cx="419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7979287D-6DE8-4689-B120-5DA11C78BABD}"/>
                    </a:ext>
                  </a:extLst>
                </p14:cNvPr>
                <p14:cNvContentPartPr/>
                <p14:nvPr/>
              </p14:nvContentPartPr>
              <p14:xfrm>
                <a:off x="1925722" y="801752"/>
                <a:ext cx="46080" cy="27000"/>
              </p14:xfrm>
            </p:contentPart>
          </mc:Choice>
          <mc:Fallback xmlns="">
            <p:pic>
              <p:nvPicPr>
                <p:cNvPr id="15" name="Freihand 14">
                  <a:extLst>
                    <a:ext uri="{FF2B5EF4-FFF2-40B4-BE49-F238E27FC236}">
                      <a16:creationId xmlns:a16="http://schemas.microsoft.com/office/drawing/2014/main" id="{7979287D-6DE8-4689-B120-5DA11C78BABD}"/>
                    </a:ext>
                  </a:extLst>
                </p:cNvPr>
                <p:cNvPicPr/>
                <p:nvPr/>
              </p:nvPicPr>
              <p:blipFill>
                <a:blip r:embed="rId28"/>
                <a:stretch>
                  <a:fillRect/>
                </a:stretch>
              </p:blipFill>
              <p:spPr>
                <a:xfrm>
                  <a:off x="1921402" y="797432"/>
                  <a:ext cx="5472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97065027-8EB0-42AB-9F6B-58CE6D083A28}"/>
                  </a:ext>
                </a:extLst>
              </p14:cNvPr>
              <p14:cNvContentPartPr/>
              <p14:nvPr/>
            </p14:nvContentPartPr>
            <p14:xfrm>
              <a:off x="7243282" y="1546952"/>
              <a:ext cx="2296800" cy="49680"/>
            </p14:xfrm>
          </p:contentPart>
        </mc:Choice>
        <mc:Fallback xmlns="">
          <p:pic>
            <p:nvPicPr>
              <p:cNvPr id="17" name="Freihand 16">
                <a:extLst>
                  <a:ext uri="{FF2B5EF4-FFF2-40B4-BE49-F238E27FC236}">
                    <a16:creationId xmlns:a16="http://schemas.microsoft.com/office/drawing/2014/main" id="{97065027-8EB0-42AB-9F6B-58CE6D083A28}"/>
                  </a:ext>
                </a:extLst>
              </p:cNvPr>
              <p:cNvPicPr/>
              <p:nvPr/>
            </p:nvPicPr>
            <p:blipFill>
              <a:blip r:embed="rId30"/>
              <a:stretch>
                <a:fillRect/>
              </a:stretch>
            </p:blipFill>
            <p:spPr>
              <a:xfrm>
                <a:off x="7238962" y="1542632"/>
                <a:ext cx="2305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398637F7-F3CE-4152-803D-57B42A96ACD5}"/>
                  </a:ext>
                </a:extLst>
              </p14:cNvPr>
              <p14:cNvContentPartPr/>
              <p14:nvPr/>
            </p14:nvContentPartPr>
            <p14:xfrm>
              <a:off x="333802" y="2610392"/>
              <a:ext cx="2809080" cy="194040"/>
            </p14:xfrm>
          </p:contentPart>
        </mc:Choice>
        <mc:Fallback xmlns="">
          <p:pic>
            <p:nvPicPr>
              <p:cNvPr id="27" name="Freihand 26">
                <a:extLst>
                  <a:ext uri="{FF2B5EF4-FFF2-40B4-BE49-F238E27FC236}">
                    <a16:creationId xmlns:a16="http://schemas.microsoft.com/office/drawing/2014/main" id="{398637F7-F3CE-4152-803D-57B42A96ACD5}"/>
                  </a:ext>
                </a:extLst>
              </p:cNvPr>
              <p:cNvPicPr/>
              <p:nvPr/>
            </p:nvPicPr>
            <p:blipFill>
              <a:blip r:embed="rId32"/>
              <a:stretch>
                <a:fillRect/>
              </a:stretch>
            </p:blipFill>
            <p:spPr>
              <a:xfrm>
                <a:off x="329482" y="2606072"/>
                <a:ext cx="2817720" cy="202680"/>
              </a:xfrm>
              <a:prstGeom prst="rect">
                <a:avLst/>
              </a:prstGeom>
            </p:spPr>
          </p:pic>
        </mc:Fallback>
      </mc:AlternateContent>
      <p:grpSp>
        <p:nvGrpSpPr>
          <p:cNvPr id="29" name="Gruppieren 28">
            <a:extLst>
              <a:ext uri="{FF2B5EF4-FFF2-40B4-BE49-F238E27FC236}">
                <a16:creationId xmlns:a16="http://schemas.microsoft.com/office/drawing/2014/main" id="{73F69526-E849-492F-8704-8D13C20028D3}"/>
              </a:ext>
            </a:extLst>
          </p:cNvPr>
          <p:cNvGrpSpPr/>
          <p:nvPr/>
        </p:nvGrpSpPr>
        <p:grpSpPr>
          <a:xfrm>
            <a:off x="464482" y="1905512"/>
            <a:ext cx="2209680" cy="520200"/>
            <a:chOff x="464482" y="1905512"/>
            <a:chExt cx="2209680" cy="520200"/>
          </a:xfrm>
        </p:grpSpPr>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2B6B9DE1-BD49-46AB-B883-DE9EF9E88952}"/>
                    </a:ext>
                  </a:extLst>
                </p14:cNvPr>
                <p14:cNvContentPartPr/>
                <p14:nvPr/>
              </p14:nvContentPartPr>
              <p14:xfrm>
                <a:off x="708202" y="2062112"/>
                <a:ext cx="144000" cy="206280"/>
              </p14:xfrm>
            </p:contentPart>
          </mc:Choice>
          <mc:Fallback xmlns="">
            <p:pic>
              <p:nvPicPr>
                <p:cNvPr id="18" name="Freihand 17">
                  <a:extLst>
                    <a:ext uri="{FF2B5EF4-FFF2-40B4-BE49-F238E27FC236}">
                      <a16:creationId xmlns:a16="http://schemas.microsoft.com/office/drawing/2014/main" id="{2B6B9DE1-BD49-46AB-B883-DE9EF9E88952}"/>
                    </a:ext>
                  </a:extLst>
                </p:cNvPr>
                <p:cNvPicPr/>
                <p:nvPr/>
              </p:nvPicPr>
              <p:blipFill>
                <a:blip r:embed="rId34"/>
                <a:stretch>
                  <a:fillRect/>
                </a:stretch>
              </p:blipFill>
              <p:spPr>
                <a:xfrm>
                  <a:off x="703882" y="2057792"/>
                  <a:ext cx="152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FB4E880D-D978-4AF0-BDE5-955CDDBD9F31}"/>
                    </a:ext>
                  </a:extLst>
                </p14:cNvPr>
                <p14:cNvContentPartPr/>
                <p14:nvPr/>
              </p14:nvContentPartPr>
              <p14:xfrm>
                <a:off x="862282" y="2136272"/>
                <a:ext cx="137160" cy="106920"/>
              </p14:xfrm>
            </p:contentPart>
          </mc:Choice>
          <mc:Fallback xmlns="">
            <p:pic>
              <p:nvPicPr>
                <p:cNvPr id="19" name="Freihand 18">
                  <a:extLst>
                    <a:ext uri="{FF2B5EF4-FFF2-40B4-BE49-F238E27FC236}">
                      <a16:creationId xmlns:a16="http://schemas.microsoft.com/office/drawing/2014/main" id="{FB4E880D-D978-4AF0-BDE5-955CDDBD9F31}"/>
                    </a:ext>
                  </a:extLst>
                </p:cNvPr>
                <p:cNvPicPr/>
                <p:nvPr/>
              </p:nvPicPr>
              <p:blipFill>
                <a:blip r:embed="rId36"/>
                <a:stretch>
                  <a:fillRect/>
                </a:stretch>
              </p:blipFill>
              <p:spPr>
                <a:xfrm>
                  <a:off x="857962" y="2131952"/>
                  <a:ext cx="145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9F5C1AB5-5884-4DA8-93EE-14DD4673D3A6}"/>
                    </a:ext>
                  </a:extLst>
                </p14:cNvPr>
                <p14:cNvContentPartPr/>
                <p14:nvPr/>
              </p14:nvContentPartPr>
              <p14:xfrm>
                <a:off x="1005562" y="2052032"/>
                <a:ext cx="119880" cy="183240"/>
              </p14:xfrm>
            </p:contentPart>
          </mc:Choice>
          <mc:Fallback xmlns="">
            <p:pic>
              <p:nvPicPr>
                <p:cNvPr id="20" name="Freihand 19">
                  <a:extLst>
                    <a:ext uri="{FF2B5EF4-FFF2-40B4-BE49-F238E27FC236}">
                      <a16:creationId xmlns:a16="http://schemas.microsoft.com/office/drawing/2014/main" id="{9F5C1AB5-5884-4DA8-93EE-14DD4673D3A6}"/>
                    </a:ext>
                  </a:extLst>
                </p:cNvPr>
                <p:cNvPicPr/>
                <p:nvPr/>
              </p:nvPicPr>
              <p:blipFill>
                <a:blip r:embed="rId38"/>
                <a:stretch>
                  <a:fillRect/>
                </a:stretch>
              </p:blipFill>
              <p:spPr>
                <a:xfrm>
                  <a:off x="1001242" y="2047712"/>
                  <a:ext cx="128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7B0EAD60-D6BB-478E-ADCF-4820756A0F10}"/>
                    </a:ext>
                  </a:extLst>
                </p14:cNvPr>
                <p14:cNvContentPartPr/>
                <p14:nvPr/>
              </p14:nvContentPartPr>
              <p14:xfrm>
                <a:off x="1146322" y="2031512"/>
                <a:ext cx="245160" cy="278280"/>
              </p14:xfrm>
            </p:contentPart>
          </mc:Choice>
          <mc:Fallback xmlns="">
            <p:pic>
              <p:nvPicPr>
                <p:cNvPr id="21" name="Freihand 20">
                  <a:extLst>
                    <a:ext uri="{FF2B5EF4-FFF2-40B4-BE49-F238E27FC236}">
                      <a16:creationId xmlns:a16="http://schemas.microsoft.com/office/drawing/2014/main" id="{7B0EAD60-D6BB-478E-ADCF-4820756A0F10}"/>
                    </a:ext>
                  </a:extLst>
                </p:cNvPr>
                <p:cNvPicPr/>
                <p:nvPr/>
              </p:nvPicPr>
              <p:blipFill>
                <a:blip r:embed="rId40"/>
                <a:stretch>
                  <a:fillRect/>
                </a:stretch>
              </p:blipFill>
              <p:spPr>
                <a:xfrm>
                  <a:off x="1142002" y="2027192"/>
                  <a:ext cx="253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B06C5D73-B4CF-41F8-9D94-B81DBC77650D}"/>
                    </a:ext>
                  </a:extLst>
                </p14:cNvPr>
                <p14:cNvContentPartPr/>
                <p14:nvPr/>
              </p14:nvContentPartPr>
              <p14:xfrm>
                <a:off x="1396162" y="2124392"/>
                <a:ext cx="141120" cy="210960"/>
              </p14:xfrm>
            </p:contentPart>
          </mc:Choice>
          <mc:Fallback xmlns="">
            <p:pic>
              <p:nvPicPr>
                <p:cNvPr id="22" name="Freihand 21">
                  <a:extLst>
                    <a:ext uri="{FF2B5EF4-FFF2-40B4-BE49-F238E27FC236}">
                      <a16:creationId xmlns:a16="http://schemas.microsoft.com/office/drawing/2014/main" id="{B06C5D73-B4CF-41F8-9D94-B81DBC77650D}"/>
                    </a:ext>
                  </a:extLst>
                </p:cNvPr>
                <p:cNvPicPr/>
                <p:nvPr/>
              </p:nvPicPr>
              <p:blipFill>
                <a:blip r:embed="rId42"/>
                <a:stretch>
                  <a:fillRect/>
                </a:stretch>
              </p:blipFill>
              <p:spPr>
                <a:xfrm>
                  <a:off x="1391842" y="2120072"/>
                  <a:ext cx="1497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C3A09E1A-45A3-47B0-98BA-1223666537C0}"/>
                    </a:ext>
                  </a:extLst>
                </p14:cNvPr>
                <p14:cNvContentPartPr/>
                <p14:nvPr/>
              </p14:nvContentPartPr>
              <p14:xfrm>
                <a:off x="1605682" y="2091632"/>
                <a:ext cx="100800" cy="137520"/>
              </p14:xfrm>
            </p:contentPart>
          </mc:Choice>
          <mc:Fallback xmlns="">
            <p:pic>
              <p:nvPicPr>
                <p:cNvPr id="23" name="Freihand 22">
                  <a:extLst>
                    <a:ext uri="{FF2B5EF4-FFF2-40B4-BE49-F238E27FC236}">
                      <a16:creationId xmlns:a16="http://schemas.microsoft.com/office/drawing/2014/main" id="{C3A09E1A-45A3-47B0-98BA-1223666537C0}"/>
                    </a:ext>
                  </a:extLst>
                </p:cNvPr>
                <p:cNvPicPr/>
                <p:nvPr/>
              </p:nvPicPr>
              <p:blipFill>
                <a:blip r:embed="rId44"/>
                <a:stretch>
                  <a:fillRect/>
                </a:stretch>
              </p:blipFill>
              <p:spPr>
                <a:xfrm>
                  <a:off x="1601362" y="2087312"/>
                  <a:ext cx="109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7A043CB4-C4C0-4ED2-81B4-4DB13762F026}"/>
                    </a:ext>
                  </a:extLst>
                </p14:cNvPr>
                <p14:cNvContentPartPr/>
                <p14:nvPr/>
              </p14:nvContentPartPr>
              <p14:xfrm>
                <a:off x="1730242" y="1998032"/>
                <a:ext cx="423000" cy="212040"/>
              </p14:xfrm>
            </p:contentPart>
          </mc:Choice>
          <mc:Fallback xmlns="">
            <p:pic>
              <p:nvPicPr>
                <p:cNvPr id="24" name="Freihand 23">
                  <a:extLst>
                    <a:ext uri="{FF2B5EF4-FFF2-40B4-BE49-F238E27FC236}">
                      <a16:creationId xmlns:a16="http://schemas.microsoft.com/office/drawing/2014/main" id="{7A043CB4-C4C0-4ED2-81B4-4DB13762F026}"/>
                    </a:ext>
                  </a:extLst>
                </p:cNvPr>
                <p:cNvPicPr/>
                <p:nvPr/>
              </p:nvPicPr>
              <p:blipFill>
                <a:blip r:embed="rId46"/>
                <a:stretch>
                  <a:fillRect/>
                </a:stretch>
              </p:blipFill>
              <p:spPr>
                <a:xfrm>
                  <a:off x="1725922" y="1993712"/>
                  <a:ext cx="431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0EEDE7B9-4262-4275-9FFE-06327E58F2B7}"/>
                    </a:ext>
                  </a:extLst>
                </p14:cNvPr>
                <p14:cNvContentPartPr/>
                <p14:nvPr/>
              </p14:nvContentPartPr>
              <p14:xfrm>
                <a:off x="1880722" y="1961672"/>
                <a:ext cx="19080" cy="14400"/>
              </p14:xfrm>
            </p:contentPart>
          </mc:Choice>
          <mc:Fallback xmlns="">
            <p:pic>
              <p:nvPicPr>
                <p:cNvPr id="25" name="Freihand 24">
                  <a:extLst>
                    <a:ext uri="{FF2B5EF4-FFF2-40B4-BE49-F238E27FC236}">
                      <a16:creationId xmlns:a16="http://schemas.microsoft.com/office/drawing/2014/main" id="{0EEDE7B9-4262-4275-9FFE-06327E58F2B7}"/>
                    </a:ext>
                  </a:extLst>
                </p:cNvPr>
                <p:cNvPicPr/>
                <p:nvPr/>
              </p:nvPicPr>
              <p:blipFill>
                <a:blip r:embed="rId48"/>
                <a:stretch>
                  <a:fillRect/>
                </a:stretch>
              </p:blipFill>
              <p:spPr>
                <a:xfrm>
                  <a:off x="1876402" y="1957352"/>
                  <a:ext cx="27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0D88F8E1-95AC-44E8-ADE9-3C16E4ACA14C}"/>
                    </a:ext>
                  </a:extLst>
                </p14:cNvPr>
                <p14:cNvContentPartPr/>
                <p14:nvPr/>
              </p14:nvContentPartPr>
              <p14:xfrm>
                <a:off x="464482" y="1905512"/>
                <a:ext cx="2209680" cy="520200"/>
              </p14:xfrm>
            </p:contentPart>
          </mc:Choice>
          <mc:Fallback xmlns="">
            <p:pic>
              <p:nvPicPr>
                <p:cNvPr id="28" name="Freihand 27">
                  <a:extLst>
                    <a:ext uri="{FF2B5EF4-FFF2-40B4-BE49-F238E27FC236}">
                      <a16:creationId xmlns:a16="http://schemas.microsoft.com/office/drawing/2014/main" id="{0D88F8E1-95AC-44E8-ADE9-3C16E4ACA14C}"/>
                    </a:ext>
                  </a:extLst>
                </p:cNvPr>
                <p:cNvPicPr/>
                <p:nvPr/>
              </p:nvPicPr>
              <p:blipFill>
                <a:blip r:embed="rId50"/>
                <a:stretch>
                  <a:fillRect/>
                </a:stretch>
              </p:blipFill>
              <p:spPr>
                <a:xfrm>
                  <a:off x="460162" y="1901192"/>
                  <a:ext cx="2218320" cy="528840"/>
                </a:xfrm>
                <a:prstGeom prst="rect">
                  <a:avLst/>
                </a:prstGeom>
              </p:spPr>
            </p:pic>
          </mc:Fallback>
        </mc:AlternateContent>
      </p:grpSp>
      <p:grpSp>
        <p:nvGrpSpPr>
          <p:cNvPr id="48244" name="Gruppieren 48243">
            <a:extLst>
              <a:ext uri="{FF2B5EF4-FFF2-40B4-BE49-F238E27FC236}">
                <a16:creationId xmlns:a16="http://schemas.microsoft.com/office/drawing/2014/main" id="{927EE3E0-A40F-483C-AC56-8ED2ED841CF3}"/>
              </a:ext>
            </a:extLst>
          </p:cNvPr>
          <p:cNvGrpSpPr/>
          <p:nvPr/>
        </p:nvGrpSpPr>
        <p:grpSpPr>
          <a:xfrm>
            <a:off x="2560762" y="4078472"/>
            <a:ext cx="5402520" cy="2148120"/>
            <a:chOff x="2560762" y="4078472"/>
            <a:chExt cx="5402520" cy="2148120"/>
          </a:xfrm>
        </p:grpSpPr>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3E701C9A-33A6-49A4-9749-501B93E04F38}"/>
                    </a:ext>
                  </a:extLst>
                </p14:cNvPr>
                <p14:cNvContentPartPr/>
                <p14:nvPr/>
              </p14:nvContentPartPr>
              <p14:xfrm>
                <a:off x="3738322" y="4078472"/>
                <a:ext cx="230400" cy="189360"/>
              </p14:xfrm>
            </p:contentPart>
          </mc:Choice>
          <mc:Fallback xmlns="">
            <p:pic>
              <p:nvPicPr>
                <p:cNvPr id="30" name="Freihand 29">
                  <a:extLst>
                    <a:ext uri="{FF2B5EF4-FFF2-40B4-BE49-F238E27FC236}">
                      <a16:creationId xmlns:a16="http://schemas.microsoft.com/office/drawing/2014/main" id="{3E701C9A-33A6-49A4-9749-501B93E04F38}"/>
                    </a:ext>
                  </a:extLst>
                </p:cNvPr>
                <p:cNvPicPr/>
                <p:nvPr/>
              </p:nvPicPr>
              <p:blipFill>
                <a:blip r:embed="rId52"/>
                <a:stretch>
                  <a:fillRect/>
                </a:stretch>
              </p:blipFill>
              <p:spPr>
                <a:xfrm>
                  <a:off x="3734002" y="4074152"/>
                  <a:ext cx="239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88C093B0-DFF8-443C-915A-E430C3E23D13}"/>
                    </a:ext>
                  </a:extLst>
                </p14:cNvPr>
                <p14:cNvContentPartPr/>
                <p14:nvPr/>
              </p14:nvContentPartPr>
              <p14:xfrm>
                <a:off x="3576682" y="4151912"/>
                <a:ext cx="227520" cy="223920"/>
              </p14:xfrm>
            </p:contentPart>
          </mc:Choice>
          <mc:Fallback xmlns="">
            <p:pic>
              <p:nvPicPr>
                <p:cNvPr id="31" name="Freihand 30">
                  <a:extLst>
                    <a:ext uri="{FF2B5EF4-FFF2-40B4-BE49-F238E27FC236}">
                      <a16:creationId xmlns:a16="http://schemas.microsoft.com/office/drawing/2014/main" id="{88C093B0-DFF8-443C-915A-E430C3E23D13}"/>
                    </a:ext>
                  </a:extLst>
                </p:cNvPr>
                <p:cNvPicPr/>
                <p:nvPr/>
              </p:nvPicPr>
              <p:blipFill>
                <a:blip r:embed="rId54"/>
                <a:stretch>
                  <a:fillRect/>
                </a:stretch>
              </p:blipFill>
              <p:spPr>
                <a:xfrm>
                  <a:off x="3572362" y="4147592"/>
                  <a:ext cx="236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04774A82-4D6D-4BA2-AFCB-C3E2A0E13ABB}"/>
                    </a:ext>
                  </a:extLst>
                </p14:cNvPr>
                <p14:cNvContentPartPr/>
                <p14:nvPr/>
              </p14:nvContentPartPr>
              <p14:xfrm>
                <a:off x="2900962" y="4390592"/>
                <a:ext cx="318600" cy="149400"/>
              </p14:xfrm>
            </p:contentPart>
          </mc:Choice>
          <mc:Fallback xmlns="">
            <p:pic>
              <p:nvPicPr>
                <p:cNvPr id="32" name="Freihand 31">
                  <a:extLst>
                    <a:ext uri="{FF2B5EF4-FFF2-40B4-BE49-F238E27FC236}">
                      <a16:creationId xmlns:a16="http://schemas.microsoft.com/office/drawing/2014/main" id="{04774A82-4D6D-4BA2-AFCB-C3E2A0E13ABB}"/>
                    </a:ext>
                  </a:extLst>
                </p:cNvPr>
                <p:cNvPicPr/>
                <p:nvPr/>
              </p:nvPicPr>
              <p:blipFill>
                <a:blip r:embed="rId56"/>
                <a:stretch>
                  <a:fillRect/>
                </a:stretch>
              </p:blipFill>
              <p:spPr>
                <a:xfrm>
                  <a:off x="2896642" y="4386272"/>
                  <a:ext cx="327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6EF4F009-D890-4108-A7C3-8DE791E22DAC}"/>
                    </a:ext>
                  </a:extLst>
                </p14:cNvPr>
                <p14:cNvContentPartPr/>
                <p14:nvPr/>
              </p14:nvContentPartPr>
              <p14:xfrm>
                <a:off x="3202282" y="4402832"/>
                <a:ext cx="9360" cy="101520"/>
              </p14:xfrm>
            </p:contentPart>
          </mc:Choice>
          <mc:Fallback xmlns="">
            <p:pic>
              <p:nvPicPr>
                <p:cNvPr id="33" name="Freihand 32">
                  <a:extLst>
                    <a:ext uri="{FF2B5EF4-FFF2-40B4-BE49-F238E27FC236}">
                      <a16:creationId xmlns:a16="http://schemas.microsoft.com/office/drawing/2014/main" id="{6EF4F009-D890-4108-A7C3-8DE791E22DAC}"/>
                    </a:ext>
                  </a:extLst>
                </p:cNvPr>
                <p:cNvPicPr/>
                <p:nvPr/>
              </p:nvPicPr>
              <p:blipFill>
                <a:blip r:embed="rId58"/>
                <a:stretch>
                  <a:fillRect/>
                </a:stretch>
              </p:blipFill>
              <p:spPr>
                <a:xfrm>
                  <a:off x="3197962" y="4398512"/>
                  <a:ext cx="18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BBCAB270-11F3-44CE-BBCA-F5537EFB405B}"/>
                    </a:ext>
                  </a:extLst>
                </p14:cNvPr>
                <p14:cNvContentPartPr/>
                <p14:nvPr/>
              </p14:nvContentPartPr>
              <p14:xfrm>
                <a:off x="3186442" y="4396712"/>
                <a:ext cx="84960" cy="99720"/>
              </p14:xfrm>
            </p:contentPart>
          </mc:Choice>
          <mc:Fallback xmlns="">
            <p:pic>
              <p:nvPicPr>
                <p:cNvPr id="34" name="Freihand 33">
                  <a:extLst>
                    <a:ext uri="{FF2B5EF4-FFF2-40B4-BE49-F238E27FC236}">
                      <a16:creationId xmlns:a16="http://schemas.microsoft.com/office/drawing/2014/main" id="{BBCAB270-11F3-44CE-BBCA-F5537EFB405B}"/>
                    </a:ext>
                  </a:extLst>
                </p:cNvPr>
                <p:cNvPicPr/>
                <p:nvPr/>
              </p:nvPicPr>
              <p:blipFill>
                <a:blip r:embed="rId60"/>
                <a:stretch>
                  <a:fillRect/>
                </a:stretch>
              </p:blipFill>
              <p:spPr>
                <a:xfrm>
                  <a:off x="3182122" y="4392392"/>
                  <a:ext cx="93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73DE83B9-A13D-41AE-814E-EF68714E0C69}"/>
                    </a:ext>
                  </a:extLst>
                </p14:cNvPr>
                <p14:cNvContentPartPr/>
                <p14:nvPr/>
              </p14:nvContentPartPr>
              <p14:xfrm>
                <a:off x="3192202" y="4304192"/>
                <a:ext cx="20880" cy="3960"/>
              </p14:xfrm>
            </p:contentPart>
          </mc:Choice>
          <mc:Fallback xmlns="">
            <p:pic>
              <p:nvPicPr>
                <p:cNvPr id="35" name="Freihand 34">
                  <a:extLst>
                    <a:ext uri="{FF2B5EF4-FFF2-40B4-BE49-F238E27FC236}">
                      <a16:creationId xmlns:a16="http://schemas.microsoft.com/office/drawing/2014/main" id="{73DE83B9-A13D-41AE-814E-EF68714E0C69}"/>
                    </a:ext>
                  </a:extLst>
                </p:cNvPr>
                <p:cNvPicPr/>
                <p:nvPr/>
              </p:nvPicPr>
              <p:blipFill>
                <a:blip r:embed="rId62"/>
                <a:stretch>
                  <a:fillRect/>
                </a:stretch>
              </p:blipFill>
              <p:spPr>
                <a:xfrm>
                  <a:off x="3187882" y="4299872"/>
                  <a:ext cx="29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613A056F-758E-4C9C-BE13-54E886D8E67B}"/>
                    </a:ext>
                  </a:extLst>
                </p14:cNvPr>
                <p14:cNvContentPartPr/>
                <p14:nvPr/>
              </p14:nvContentPartPr>
              <p14:xfrm>
                <a:off x="3386242" y="4375112"/>
                <a:ext cx="425880" cy="145800"/>
              </p14:xfrm>
            </p:contentPart>
          </mc:Choice>
          <mc:Fallback xmlns="">
            <p:pic>
              <p:nvPicPr>
                <p:cNvPr id="36" name="Freihand 35">
                  <a:extLst>
                    <a:ext uri="{FF2B5EF4-FFF2-40B4-BE49-F238E27FC236}">
                      <a16:creationId xmlns:a16="http://schemas.microsoft.com/office/drawing/2014/main" id="{613A056F-758E-4C9C-BE13-54E886D8E67B}"/>
                    </a:ext>
                  </a:extLst>
                </p:cNvPr>
                <p:cNvPicPr/>
                <p:nvPr/>
              </p:nvPicPr>
              <p:blipFill>
                <a:blip r:embed="rId64"/>
                <a:stretch>
                  <a:fillRect/>
                </a:stretch>
              </p:blipFill>
              <p:spPr>
                <a:xfrm>
                  <a:off x="3381922" y="4370792"/>
                  <a:ext cx="434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BB1AF18E-6F98-451D-9C83-40FA96F3A7DF}"/>
                    </a:ext>
                  </a:extLst>
                </p14:cNvPr>
                <p14:cNvContentPartPr/>
                <p14:nvPr/>
              </p14:nvContentPartPr>
              <p14:xfrm>
                <a:off x="3797362" y="4332272"/>
                <a:ext cx="27360" cy="11160"/>
              </p14:xfrm>
            </p:contentPart>
          </mc:Choice>
          <mc:Fallback xmlns="">
            <p:pic>
              <p:nvPicPr>
                <p:cNvPr id="37" name="Freihand 36">
                  <a:extLst>
                    <a:ext uri="{FF2B5EF4-FFF2-40B4-BE49-F238E27FC236}">
                      <a16:creationId xmlns:a16="http://schemas.microsoft.com/office/drawing/2014/main" id="{BB1AF18E-6F98-451D-9C83-40FA96F3A7DF}"/>
                    </a:ext>
                  </a:extLst>
                </p:cNvPr>
                <p:cNvPicPr/>
                <p:nvPr/>
              </p:nvPicPr>
              <p:blipFill>
                <a:blip r:embed="rId66"/>
                <a:stretch>
                  <a:fillRect/>
                </a:stretch>
              </p:blipFill>
              <p:spPr>
                <a:xfrm>
                  <a:off x="3793042" y="4327952"/>
                  <a:ext cx="36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7EC068B3-67D0-46DA-BCB5-E3AB047696C5}"/>
                    </a:ext>
                  </a:extLst>
                </p14:cNvPr>
                <p14:cNvContentPartPr/>
                <p14:nvPr/>
              </p14:nvContentPartPr>
              <p14:xfrm>
                <a:off x="3833722" y="4310312"/>
                <a:ext cx="160920" cy="133560"/>
              </p14:xfrm>
            </p:contentPart>
          </mc:Choice>
          <mc:Fallback xmlns="">
            <p:pic>
              <p:nvPicPr>
                <p:cNvPr id="38" name="Freihand 37">
                  <a:extLst>
                    <a:ext uri="{FF2B5EF4-FFF2-40B4-BE49-F238E27FC236}">
                      <a16:creationId xmlns:a16="http://schemas.microsoft.com/office/drawing/2014/main" id="{7EC068B3-67D0-46DA-BCB5-E3AB047696C5}"/>
                    </a:ext>
                  </a:extLst>
                </p:cNvPr>
                <p:cNvPicPr/>
                <p:nvPr/>
              </p:nvPicPr>
              <p:blipFill>
                <a:blip r:embed="rId68"/>
                <a:stretch>
                  <a:fillRect/>
                </a:stretch>
              </p:blipFill>
              <p:spPr>
                <a:xfrm>
                  <a:off x="3829402" y="4305992"/>
                  <a:ext cx="169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E52A7868-02FD-412B-8680-027B9BD81B5A}"/>
                    </a:ext>
                  </a:extLst>
                </p14:cNvPr>
                <p14:cNvContentPartPr/>
                <p14:nvPr/>
              </p14:nvContentPartPr>
              <p14:xfrm>
                <a:off x="4281922" y="4317512"/>
                <a:ext cx="97560" cy="176760"/>
              </p14:xfrm>
            </p:contentPart>
          </mc:Choice>
          <mc:Fallback xmlns="">
            <p:pic>
              <p:nvPicPr>
                <p:cNvPr id="39" name="Freihand 38">
                  <a:extLst>
                    <a:ext uri="{FF2B5EF4-FFF2-40B4-BE49-F238E27FC236}">
                      <a16:creationId xmlns:a16="http://schemas.microsoft.com/office/drawing/2014/main" id="{E52A7868-02FD-412B-8680-027B9BD81B5A}"/>
                    </a:ext>
                  </a:extLst>
                </p:cNvPr>
                <p:cNvPicPr/>
                <p:nvPr/>
              </p:nvPicPr>
              <p:blipFill>
                <a:blip r:embed="rId70"/>
                <a:stretch>
                  <a:fillRect/>
                </a:stretch>
              </p:blipFill>
              <p:spPr>
                <a:xfrm>
                  <a:off x="4277602" y="4313192"/>
                  <a:ext cx="10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CE27D13-42D8-4DB5-823B-E3E65B1BC4C6}"/>
                    </a:ext>
                  </a:extLst>
                </p14:cNvPr>
                <p14:cNvContentPartPr/>
                <p14:nvPr/>
              </p14:nvContentPartPr>
              <p14:xfrm>
                <a:off x="4403602" y="4338392"/>
                <a:ext cx="148680" cy="70920"/>
              </p14:xfrm>
            </p:contentPart>
          </mc:Choice>
          <mc:Fallback xmlns="">
            <p:pic>
              <p:nvPicPr>
                <p:cNvPr id="41" name="Freihand 40">
                  <a:extLst>
                    <a:ext uri="{FF2B5EF4-FFF2-40B4-BE49-F238E27FC236}">
                      <a16:creationId xmlns:a16="http://schemas.microsoft.com/office/drawing/2014/main" id="{0CE27D13-42D8-4DB5-823B-E3E65B1BC4C6}"/>
                    </a:ext>
                  </a:extLst>
                </p:cNvPr>
                <p:cNvPicPr/>
                <p:nvPr/>
              </p:nvPicPr>
              <p:blipFill>
                <a:blip r:embed="rId72"/>
                <a:stretch>
                  <a:fillRect/>
                </a:stretch>
              </p:blipFill>
              <p:spPr>
                <a:xfrm>
                  <a:off x="4399282" y="4334072"/>
                  <a:ext cx="15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2D8B5F36-AEB6-4093-84A7-79FB3A2F3750}"/>
                    </a:ext>
                  </a:extLst>
                </p14:cNvPr>
                <p14:cNvContentPartPr/>
                <p14:nvPr/>
              </p14:nvContentPartPr>
              <p14:xfrm>
                <a:off x="4543282" y="4302392"/>
                <a:ext cx="241560" cy="86400"/>
              </p14:xfrm>
            </p:contentPart>
          </mc:Choice>
          <mc:Fallback xmlns="">
            <p:pic>
              <p:nvPicPr>
                <p:cNvPr id="42" name="Freihand 41">
                  <a:extLst>
                    <a:ext uri="{FF2B5EF4-FFF2-40B4-BE49-F238E27FC236}">
                      <a16:creationId xmlns:a16="http://schemas.microsoft.com/office/drawing/2014/main" id="{2D8B5F36-AEB6-4093-84A7-79FB3A2F3750}"/>
                    </a:ext>
                  </a:extLst>
                </p:cNvPr>
                <p:cNvPicPr/>
                <p:nvPr/>
              </p:nvPicPr>
              <p:blipFill>
                <a:blip r:embed="rId74"/>
                <a:stretch>
                  <a:fillRect/>
                </a:stretch>
              </p:blipFill>
              <p:spPr>
                <a:xfrm>
                  <a:off x="4538962" y="4298072"/>
                  <a:ext cx="25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B4A8509A-0D48-444D-8C76-FF5512F9B1D7}"/>
                    </a:ext>
                  </a:extLst>
                </p14:cNvPr>
                <p14:cNvContentPartPr/>
                <p14:nvPr/>
              </p14:nvContentPartPr>
              <p14:xfrm>
                <a:off x="4794922" y="4298072"/>
                <a:ext cx="148680" cy="98640"/>
              </p14:xfrm>
            </p:contentPart>
          </mc:Choice>
          <mc:Fallback xmlns="">
            <p:pic>
              <p:nvPicPr>
                <p:cNvPr id="43" name="Freihand 42">
                  <a:extLst>
                    <a:ext uri="{FF2B5EF4-FFF2-40B4-BE49-F238E27FC236}">
                      <a16:creationId xmlns:a16="http://schemas.microsoft.com/office/drawing/2014/main" id="{B4A8509A-0D48-444D-8C76-FF5512F9B1D7}"/>
                    </a:ext>
                  </a:extLst>
                </p:cNvPr>
                <p:cNvPicPr/>
                <p:nvPr/>
              </p:nvPicPr>
              <p:blipFill>
                <a:blip r:embed="rId76"/>
                <a:stretch>
                  <a:fillRect/>
                </a:stretch>
              </p:blipFill>
              <p:spPr>
                <a:xfrm>
                  <a:off x="4790602" y="4293752"/>
                  <a:ext cx="157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97116B42-A7EA-473D-AE78-12D2FEC468EB}"/>
                    </a:ext>
                  </a:extLst>
                </p14:cNvPr>
                <p14:cNvContentPartPr/>
                <p14:nvPr/>
              </p14:nvContentPartPr>
              <p14:xfrm>
                <a:off x="4786642" y="4332992"/>
                <a:ext cx="141840" cy="25200"/>
              </p14:xfrm>
            </p:contentPart>
          </mc:Choice>
          <mc:Fallback xmlns="">
            <p:pic>
              <p:nvPicPr>
                <p:cNvPr id="44" name="Freihand 43">
                  <a:extLst>
                    <a:ext uri="{FF2B5EF4-FFF2-40B4-BE49-F238E27FC236}">
                      <a16:creationId xmlns:a16="http://schemas.microsoft.com/office/drawing/2014/main" id="{97116B42-A7EA-473D-AE78-12D2FEC468EB}"/>
                    </a:ext>
                  </a:extLst>
                </p:cNvPr>
                <p:cNvPicPr/>
                <p:nvPr/>
              </p:nvPicPr>
              <p:blipFill>
                <a:blip r:embed="rId78"/>
                <a:stretch>
                  <a:fillRect/>
                </a:stretch>
              </p:blipFill>
              <p:spPr>
                <a:xfrm>
                  <a:off x="4782322" y="4328672"/>
                  <a:ext cx="150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05F9BF9B-568B-4888-84A8-C4F57B8104B7}"/>
                    </a:ext>
                  </a:extLst>
                </p14:cNvPr>
                <p14:cNvContentPartPr/>
                <p14:nvPr/>
              </p14:nvContentPartPr>
              <p14:xfrm>
                <a:off x="4946122" y="4226792"/>
                <a:ext cx="242640" cy="160200"/>
              </p14:xfrm>
            </p:contentPart>
          </mc:Choice>
          <mc:Fallback xmlns="">
            <p:pic>
              <p:nvPicPr>
                <p:cNvPr id="45" name="Freihand 44">
                  <a:extLst>
                    <a:ext uri="{FF2B5EF4-FFF2-40B4-BE49-F238E27FC236}">
                      <a16:creationId xmlns:a16="http://schemas.microsoft.com/office/drawing/2014/main" id="{05F9BF9B-568B-4888-84A8-C4F57B8104B7}"/>
                    </a:ext>
                  </a:extLst>
                </p:cNvPr>
                <p:cNvPicPr/>
                <p:nvPr/>
              </p:nvPicPr>
              <p:blipFill>
                <a:blip r:embed="rId80"/>
                <a:stretch>
                  <a:fillRect/>
                </a:stretch>
              </p:blipFill>
              <p:spPr>
                <a:xfrm>
                  <a:off x="4941802" y="4222472"/>
                  <a:ext cx="251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FEF641D7-72D0-4E82-B959-B2DB6E4A9D9F}"/>
                    </a:ext>
                  </a:extLst>
                </p14:cNvPr>
                <p14:cNvContentPartPr/>
                <p14:nvPr/>
              </p14:nvContentPartPr>
              <p14:xfrm>
                <a:off x="5008402" y="4203032"/>
                <a:ext cx="19800" cy="360"/>
              </p14:xfrm>
            </p:contentPart>
          </mc:Choice>
          <mc:Fallback xmlns="">
            <p:pic>
              <p:nvPicPr>
                <p:cNvPr id="46" name="Freihand 45">
                  <a:extLst>
                    <a:ext uri="{FF2B5EF4-FFF2-40B4-BE49-F238E27FC236}">
                      <a16:creationId xmlns:a16="http://schemas.microsoft.com/office/drawing/2014/main" id="{FEF641D7-72D0-4E82-B959-B2DB6E4A9D9F}"/>
                    </a:ext>
                  </a:extLst>
                </p:cNvPr>
                <p:cNvPicPr/>
                <p:nvPr/>
              </p:nvPicPr>
              <p:blipFill>
                <a:blip r:embed="rId82"/>
                <a:stretch>
                  <a:fillRect/>
                </a:stretch>
              </p:blipFill>
              <p:spPr>
                <a:xfrm>
                  <a:off x="5004082" y="4198712"/>
                  <a:ext cx="28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DCD8B149-4F1D-48C5-B0EB-5FDDB94CCAFD}"/>
                    </a:ext>
                  </a:extLst>
                </p14:cNvPr>
                <p14:cNvContentPartPr/>
                <p14:nvPr/>
              </p14:nvContentPartPr>
              <p14:xfrm>
                <a:off x="5311882" y="4313912"/>
                <a:ext cx="202320" cy="70920"/>
              </p14:xfrm>
            </p:contentPart>
          </mc:Choice>
          <mc:Fallback xmlns="">
            <p:pic>
              <p:nvPicPr>
                <p:cNvPr id="47" name="Freihand 46">
                  <a:extLst>
                    <a:ext uri="{FF2B5EF4-FFF2-40B4-BE49-F238E27FC236}">
                      <a16:creationId xmlns:a16="http://schemas.microsoft.com/office/drawing/2014/main" id="{DCD8B149-4F1D-48C5-B0EB-5FDDB94CCAFD}"/>
                    </a:ext>
                  </a:extLst>
                </p:cNvPr>
                <p:cNvPicPr/>
                <p:nvPr/>
              </p:nvPicPr>
              <p:blipFill>
                <a:blip r:embed="rId84"/>
                <a:stretch>
                  <a:fillRect/>
                </a:stretch>
              </p:blipFill>
              <p:spPr>
                <a:xfrm>
                  <a:off x="5307562" y="4309592"/>
                  <a:ext cx="210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1F66EB1A-773C-4B46-8723-3B94986D6F4D}"/>
                    </a:ext>
                  </a:extLst>
                </p14:cNvPr>
                <p14:cNvContentPartPr/>
                <p14:nvPr/>
              </p14:nvContentPartPr>
              <p14:xfrm>
                <a:off x="5522842" y="4267472"/>
                <a:ext cx="153720" cy="115200"/>
              </p14:xfrm>
            </p:contentPart>
          </mc:Choice>
          <mc:Fallback xmlns="">
            <p:pic>
              <p:nvPicPr>
                <p:cNvPr id="48" name="Freihand 47">
                  <a:extLst>
                    <a:ext uri="{FF2B5EF4-FFF2-40B4-BE49-F238E27FC236}">
                      <a16:creationId xmlns:a16="http://schemas.microsoft.com/office/drawing/2014/main" id="{1F66EB1A-773C-4B46-8723-3B94986D6F4D}"/>
                    </a:ext>
                  </a:extLst>
                </p:cNvPr>
                <p:cNvPicPr/>
                <p:nvPr/>
              </p:nvPicPr>
              <p:blipFill>
                <a:blip r:embed="rId86"/>
                <a:stretch>
                  <a:fillRect/>
                </a:stretch>
              </p:blipFill>
              <p:spPr>
                <a:xfrm>
                  <a:off x="5518522" y="4263152"/>
                  <a:ext cx="162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61877ADD-30B8-43DB-8B38-D6EB3A14946E}"/>
                    </a:ext>
                  </a:extLst>
                </p14:cNvPr>
                <p14:cNvContentPartPr/>
                <p14:nvPr/>
              </p14:nvContentPartPr>
              <p14:xfrm>
                <a:off x="5780242" y="4269632"/>
                <a:ext cx="272160" cy="104040"/>
              </p14:xfrm>
            </p:contentPart>
          </mc:Choice>
          <mc:Fallback xmlns="">
            <p:pic>
              <p:nvPicPr>
                <p:cNvPr id="50" name="Freihand 49">
                  <a:extLst>
                    <a:ext uri="{FF2B5EF4-FFF2-40B4-BE49-F238E27FC236}">
                      <a16:creationId xmlns:a16="http://schemas.microsoft.com/office/drawing/2014/main" id="{61877ADD-30B8-43DB-8B38-D6EB3A14946E}"/>
                    </a:ext>
                  </a:extLst>
                </p:cNvPr>
                <p:cNvPicPr/>
                <p:nvPr/>
              </p:nvPicPr>
              <p:blipFill>
                <a:blip r:embed="rId88"/>
                <a:stretch>
                  <a:fillRect/>
                </a:stretch>
              </p:blipFill>
              <p:spPr>
                <a:xfrm>
                  <a:off x="5775922" y="4265312"/>
                  <a:ext cx="280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A28760D6-D3B5-4C66-8EA3-A5D77FFB1248}"/>
                    </a:ext>
                  </a:extLst>
                </p14:cNvPr>
                <p14:cNvContentPartPr/>
                <p14:nvPr/>
              </p14:nvContentPartPr>
              <p14:xfrm>
                <a:off x="6068962" y="4182872"/>
                <a:ext cx="48240" cy="169200"/>
              </p14:xfrm>
            </p:contentPart>
          </mc:Choice>
          <mc:Fallback xmlns="">
            <p:pic>
              <p:nvPicPr>
                <p:cNvPr id="51" name="Freihand 50">
                  <a:extLst>
                    <a:ext uri="{FF2B5EF4-FFF2-40B4-BE49-F238E27FC236}">
                      <a16:creationId xmlns:a16="http://schemas.microsoft.com/office/drawing/2014/main" id="{A28760D6-D3B5-4C66-8EA3-A5D77FFB1248}"/>
                    </a:ext>
                  </a:extLst>
                </p:cNvPr>
                <p:cNvPicPr/>
                <p:nvPr/>
              </p:nvPicPr>
              <p:blipFill>
                <a:blip r:embed="rId90"/>
                <a:stretch>
                  <a:fillRect/>
                </a:stretch>
              </p:blipFill>
              <p:spPr>
                <a:xfrm>
                  <a:off x="6064642" y="4178552"/>
                  <a:ext cx="56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0868DEA8-BC84-440B-AC61-9D7C41600648}"/>
                    </a:ext>
                  </a:extLst>
                </p14:cNvPr>
                <p14:cNvContentPartPr/>
                <p14:nvPr/>
              </p14:nvContentPartPr>
              <p14:xfrm>
                <a:off x="6125842" y="4182512"/>
                <a:ext cx="158040" cy="151920"/>
              </p14:xfrm>
            </p:contentPart>
          </mc:Choice>
          <mc:Fallback xmlns="">
            <p:pic>
              <p:nvPicPr>
                <p:cNvPr id="52" name="Freihand 51">
                  <a:extLst>
                    <a:ext uri="{FF2B5EF4-FFF2-40B4-BE49-F238E27FC236}">
                      <a16:creationId xmlns:a16="http://schemas.microsoft.com/office/drawing/2014/main" id="{0868DEA8-BC84-440B-AC61-9D7C41600648}"/>
                    </a:ext>
                  </a:extLst>
                </p:cNvPr>
                <p:cNvPicPr/>
                <p:nvPr/>
              </p:nvPicPr>
              <p:blipFill>
                <a:blip r:embed="rId92"/>
                <a:stretch>
                  <a:fillRect/>
                </a:stretch>
              </p:blipFill>
              <p:spPr>
                <a:xfrm>
                  <a:off x="6121522" y="4178192"/>
                  <a:ext cx="166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61923F72-6731-4D80-9B61-6E917BA532F6}"/>
                    </a:ext>
                  </a:extLst>
                </p14:cNvPr>
                <p14:cNvContentPartPr/>
                <p14:nvPr/>
              </p14:nvContentPartPr>
              <p14:xfrm>
                <a:off x="6290002" y="4244072"/>
                <a:ext cx="81360" cy="82440"/>
              </p14:xfrm>
            </p:contentPart>
          </mc:Choice>
          <mc:Fallback xmlns="">
            <p:pic>
              <p:nvPicPr>
                <p:cNvPr id="53" name="Freihand 52">
                  <a:extLst>
                    <a:ext uri="{FF2B5EF4-FFF2-40B4-BE49-F238E27FC236}">
                      <a16:creationId xmlns:a16="http://schemas.microsoft.com/office/drawing/2014/main" id="{61923F72-6731-4D80-9B61-6E917BA532F6}"/>
                    </a:ext>
                  </a:extLst>
                </p:cNvPr>
                <p:cNvPicPr/>
                <p:nvPr/>
              </p:nvPicPr>
              <p:blipFill>
                <a:blip r:embed="rId94"/>
                <a:stretch>
                  <a:fillRect/>
                </a:stretch>
              </p:blipFill>
              <p:spPr>
                <a:xfrm>
                  <a:off x="6285682" y="4239752"/>
                  <a:ext cx="90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EE318EF7-D211-4334-9BD7-4C80DF8B1D1C}"/>
                    </a:ext>
                  </a:extLst>
                </p14:cNvPr>
                <p14:cNvContentPartPr/>
                <p14:nvPr/>
              </p14:nvContentPartPr>
              <p14:xfrm>
                <a:off x="3231802" y="4647272"/>
                <a:ext cx="16920" cy="120600"/>
              </p14:xfrm>
            </p:contentPart>
          </mc:Choice>
          <mc:Fallback xmlns="">
            <p:pic>
              <p:nvPicPr>
                <p:cNvPr id="55" name="Freihand 54">
                  <a:extLst>
                    <a:ext uri="{FF2B5EF4-FFF2-40B4-BE49-F238E27FC236}">
                      <a16:creationId xmlns:a16="http://schemas.microsoft.com/office/drawing/2014/main" id="{EE318EF7-D211-4334-9BD7-4C80DF8B1D1C}"/>
                    </a:ext>
                  </a:extLst>
                </p:cNvPr>
                <p:cNvPicPr/>
                <p:nvPr/>
              </p:nvPicPr>
              <p:blipFill>
                <a:blip r:embed="rId96"/>
                <a:stretch>
                  <a:fillRect/>
                </a:stretch>
              </p:blipFill>
              <p:spPr>
                <a:xfrm>
                  <a:off x="3227482" y="4642952"/>
                  <a:ext cx="25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A7900778-88FE-4B9F-9DFA-9197FEB11C87}"/>
                    </a:ext>
                  </a:extLst>
                </p14:cNvPr>
                <p14:cNvContentPartPr/>
                <p14:nvPr/>
              </p14:nvContentPartPr>
              <p14:xfrm>
                <a:off x="3224242" y="4622432"/>
                <a:ext cx="129600" cy="45000"/>
              </p14:xfrm>
            </p:contentPart>
          </mc:Choice>
          <mc:Fallback xmlns="">
            <p:pic>
              <p:nvPicPr>
                <p:cNvPr id="56" name="Freihand 55">
                  <a:extLst>
                    <a:ext uri="{FF2B5EF4-FFF2-40B4-BE49-F238E27FC236}">
                      <a16:creationId xmlns:a16="http://schemas.microsoft.com/office/drawing/2014/main" id="{A7900778-88FE-4B9F-9DFA-9197FEB11C87}"/>
                    </a:ext>
                  </a:extLst>
                </p:cNvPr>
                <p:cNvPicPr/>
                <p:nvPr/>
              </p:nvPicPr>
              <p:blipFill>
                <a:blip r:embed="rId98"/>
                <a:stretch>
                  <a:fillRect/>
                </a:stretch>
              </p:blipFill>
              <p:spPr>
                <a:xfrm>
                  <a:off x="3219922" y="4618112"/>
                  <a:ext cx="138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93696EAA-39CF-43F0-B704-6130932501B0}"/>
                    </a:ext>
                  </a:extLst>
                </p14:cNvPr>
                <p14:cNvContentPartPr/>
                <p14:nvPr/>
              </p14:nvContentPartPr>
              <p14:xfrm>
                <a:off x="3235762" y="4654112"/>
                <a:ext cx="130680" cy="108360"/>
              </p14:xfrm>
            </p:contentPart>
          </mc:Choice>
          <mc:Fallback xmlns="">
            <p:pic>
              <p:nvPicPr>
                <p:cNvPr id="57" name="Freihand 56">
                  <a:extLst>
                    <a:ext uri="{FF2B5EF4-FFF2-40B4-BE49-F238E27FC236}">
                      <a16:creationId xmlns:a16="http://schemas.microsoft.com/office/drawing/2014/main" id="{93696EAA-39CF-43F0-B704-6130932501B0}"/>
                    </a:ext>
                  </a:extLst>
                </p:cNvPr>
                <p:cNvPicPr/>
                <p:nvPr/>
              </p:nvPicPr>
              <p:blipFill>
                <a:blip r:embed="rId100"/>
                <a:stretch>
                  <a:fillRect/>
                </a:stretch>
              </p:blipFill>
              <p:spPr>
                <a:xfrm>
                  <a:off x="3231442" y="4649792"/>
                  <a:ext cx="139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4260CA95-0975-4005-A6EA-E1AD361640C4}"/>
                    </a:ext>
                  </a:extLst>
                </p14:cNvPr>
                <p14:cNvContentPartPr/>
                <p14:nvPr/>
              </p14:nvContentPartPr>
              <p14:xfrm>
                <a:off x="3370762" y="4619552"/>
                <a:ext cx="182160" cy="116280"/>
              </p14:xfrm>
            </p:contentPart>
          </mc:Choice>
          <mc:Fallback xmlns="">
            <p:pic>
              <p:nvPicPr>
                <p:cNvPr id="58" name="Freihand 57">
                  <a:extLst>
                    <a:ext uri="{FF2B5EF4-FFF2-40B4-BE49-F238E27FC236}">
                      <a16:creationId xmlns:a16="http://schemas.microsoft.com/office/drawing/2014/main" id="{4260CA95-0975-4005-A6EA-E1AD361640C4}"/>
                    </a:ext>
                  </a:extLst>
                </p:cNvPr>
                <p:cNvPicPr/>
                <p:nvPr/>
              </p:nvPicPr>
              <p:blipFill>
                <a:blip r:embed="rId102"/>
                <a:stretch>
                  <a:fillRect/>
                </a:stretch>
              </p:blipFill>
              <p:spPr>
                <a:xfrm>
                  <a:off x="3366442" y="4615232"/>
                  <a:ext cx="190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1BB2D96D-5910-496C-8A62-3E5A844D6E5A}"/>
                    </a:ext>
                  </a:extLst>
                </p14:cNvPr>
                <p14:cNvContentPartPr/>
                <p14:nvPr/>
              </p14:nvContentPartPr>
              <p14:xfrm>
                <a:off x="3616642" y="4575272"/>
                <a:ext cx="136080" cy="127440"/>
              </p14:xfrm>
            </p:contentPart>
          </mc:Choice>
          <mc:Fallback xmlns="">
            <p:pic>
              <p:nvPicPr>
                <p:cNvPr id="59" name="Freihand 58">
                  <a:extLst>
                    <a:ext uri="{FF2B5EF4-FFF2-40B4-BE49-F238E27FC236}">
                      <a16:creationId xmlns:a16="http://schemas.microsoft.com/office/drawing/2014/main" id="{1BB2D96D-5910-496C-8A62-3E5A844D6E5A}"/>
                    </a:ext>
                  </a:extLst>
                </p:cNvPr>
                <p:cNvPicPr/>
                <p:nvPr/>
              </p:nvPicPr>
              <p:blipFill>
                <a:blip r:embed="rId104"/>
                <a:stretch>
                  <a:fillRect/>
                </a:stretch>
              </p:blipFill>
              <p:spPr>
                <a:xfrm>
                  <a:off x="3612322" y="4570952"/>
                  <a:ext cx="144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15503B44-A040-4C77-9B74-6541A004512F}"/>
                    </a:ext>
                  </a:extLst>
                </p14:cNvPr>
                <p14:cNvContentPartPr/>
                <p14:nvPr/>
              </p14:nvContentPartPr>
              <p14:xfrm>
                <a:off x="3664522" y="4642232"/>
                <a:ext cx="430200" cy="46440"/>
              </p14:xfrm>
            </p:contentPart>
          </mc:Choice>
          <mc:Fallback xmlns="">
            <p:pic>
              <p:nvPicPr>
                <p:cNvPr id="60" name="Freihand 59">
                  <a:extLst>
                    <a:ext uri="{FF2B5EF4-FFF2-40B4-BE49-F238E27FC236}">
                      <a16:creationId xmlns:a16="http://schemas.microsoft.com/office/drawing/2014/main" id="{15503B44-A040-4C77-9B74-6541A004512F}"/>
                    </a:ext>
                  </a:extLst>
                </p:cNvPr>
                <p:cNvPicPr/>
                <p:nvPr/>
              </p:nvPicPr>
              <p:blipFill>
                <a:blip r:embed="rId106"/>
                <a:stretch>
                  <a:fillRect/>
                </a:stretch>
              </p:blipFill>
              <p:spPr>
                <a:xfrm>
                  <a:off x="3660202" y="4637912"/>
                  <a:ext cx="438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AE4F13BE-60F2-4D32-81C0-1EBF067D5AF4}"/>
                    </a:ext>
                  </a:extLst>
                </p14:cNvPr>
                <p14:cNvContentPartPr/>
                <p14:nvPr/>
              </p14:nvContentPartPr>
              <p14:xfrm>
                <a:off x="4125322" y="4617752"/>
                <a:ext cx="163440" cy="32040"/>
              </p14:xfrm>
            </p:contentPart>
          </mc:Choice>
          <mc:Fallback xmlns="">
            <p:pic>
              <p:nvPicPr>
                <p:cNvPr id="61" name="Freihand 60">
                  <a:extLst>
                    <a:ext uri="{FF2B5EF4-FFF2-40B4-BE49-F238E27FC236}">
                      <a16:creationId xmlns:a16="http://schemas.microsoft.com/office/drawing/2014/main" id="{AE4F13BE-60F2-4D32-81C0-1EBF067D5AF4}"/>
                    </a:ext>
                  </a:extLst>
                </p:cNvPr>
                <p:cNvPicPr/>
                <p:nvPr/>
              </p:nvPicPr>
              <p:blipFill>
                <a:blip r:embed="rId108"/>
                <a:stretch>
                  <a:fillRect/>
                </a:stretch>
              </p:blipFill>
              <p:spPr>
                <a:xfrm>
                  <a:off x="4121002" y="4613432"/>
                  <a:ext cx="172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57AEE4C7-2112-42BD-8961-E58E883748AD}"/>
                    </a:ext>
                  </a:extLst>
                </p14:cNvPr>
                <p14:cNvContentPartPr/>
                <p14:nvPr/>
              </p14:nvContentPartPr>
              <p14:xfrm>
                <a:off x="4356082" y="4587872"/>
                <a:ext cx="207000" cy="61560"/>
              </p14:xfrm>
            </p:contentPart>
          </mc:Choice>
          <mc:Fallback xmlns="">
            <p:pic>
              <p:nvPicPr>
                <p:cNvPr id="63" name="Freihand 62">
                  <a:extLst>
                    <a:ext uri="{FF2B5EF4-FFF2-40B4-BE49-F238E27FC236}">
                      <a16:creationId xmlns:a16="http://schemas.microsoft.com/office/drawing/2014/main" id="{57AEE4C7-2112-42BD-8961-E58E883748AD}"/>
                    </a:ext>
                  </a:extLst>
                </p:cNvPr>
                <p:cNvPicPr/>
                <p:nvPr/>
              </p:nvPicPr>
              <p:blipFill>
                <a:blip r:embed="rId110"/>
                <a:stretch>
                  <a:fillRect/>
                </a:stretch>
              </p:blipFill>
              <p:spPr>
                <a:xfrm>
                  <a:off x="4351762" y="4583552"/>
                  <a:ext cx="215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128" name="Freihand 48127">
                  <a:extLst>
                    <a:ext uri="{FF2B5EF4-FFF2-40B4-BE49-F238E27FC236}">
                      <a16:creationId xmlns:a16="http://schemas.microsoft.com/office/drawing/2014/main" id="{3A9CC3F0-0B69-42FB-BED1-6A24B7186172}"/>
                    </a:ext>
                  </a:extLst>
                </p14:cNvPr>
                <p14:cNvContentPartPr/>
                <p14:nvPr/>
              </p14:nvContentPartPr>
              <p14:xfrm>
                <a:off x="4711402" y="4577432"/>
                <a:ext cx="239400" cy="69480"/>
              </p14:xfrm>
            </p:contentPart>
          </mc:Choice>
          <mc:Fallback xmlns="">
            <p:pic>
              <p:nvPicPr>
                <p:cNvPr id="48128" name="Freihand 48127">
                  <a:extLst>
                    <a:ext uri="{FF2B5EF4-FFF2-40B4-BE49-F238E27FC236}">
                      <a16:creationId xmlns:a16="http://schemas.microsoft.com/office/drawing/2014/main" id="{3A9CC3F0-0B69-42FB-BED1-6A24B7186172}"/>
                    </a:ext>
                  </a:extLst>
                </p:cNvPr>
                <p:cNvPicPr/>
                <p:nvPr/>
              </p:nvPicPr>
              <p:blipFill>
                <a:blip r:embed="rId112"/>
                <a:stretch>
                  <a:fillRect/>
                </a:stretch>
              </p:blipFill>
              <p:spPr>
                <a:xfrm>
                  <a:off x="4707082" y="4573112"/>
                  <a:ext cx="248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129" name="Freihand 48128">
                  <a:extLst>
                    <a:ext uri="{FF2B5EF4-FFF2-40B4-BE49-F238E27FC236}">
                      <a16:creationId xmlns:a16="http://schemas.microsoft.com/office/drawing/2014/main" id="{681368C6-8020-4097-9A7B-3C30717745CB}"/>
                    </a:ext>
                  </a:extLst>
                </p14:cNvPr>
                <p14:cNvContentPartPr/>
                <p14:nvPr/>
              </p14:nvContentPartPr>
              <p14:xfrm>
                <a:off x="4940002" y="4498232"/>
                <a:ext cx="91440" cy="153360"/>
              </p14:xfrm>
            </p:contentPart>
          </mc:Choice>
          <mc:Fallback xmlns="">
            <p:pic>
              <p:nvPicPr>
                <p:cNvPr id="48129" name="Freihand 48128">
                  <a:extLst>
                    <a:ext uri="{FF2B5EF4-FFF2-40B4-BE49-F238E27FC236}">
                      <a16:creationId xmlns:a16="http://schemas.microsoft.com/office/drawing/2014/main" id="{681368C6-8020-4097-9A7B-3C30717745CB}"/>
                    </a:ext>
                  </a:extLst>
                </p:cNvPr>
                <p:cNvPicPr/>
                <p:nvPr/>
              </p:nvPicPr>
              <p:blipFill>
                <a:blip r:embed="rId114"/>
                <a:stretch>
                  <a:fillRect/>
                </a:stretch>
              </p:blipFill>
              <p:spPr>
                <a:xfrm>
                  <a:off x="4935682" y="4493912"/>
                  <a:ext cx="100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130" name="Freihand 48129">
                  <a:extLst>
                    <a:ext uri="{FF2B5EF4-FFF2-40B4-BE49-F238E27FC236}">
                      <a16:creationId xmlns:a16="http://schemas.microsoft.com/office/drawing/2014/main" id="{BEAF2ABA-278E-407A-8F43-A8E762994EF7}"/>
                    </a:ext>
                  </a:extLst>
                </p14:cNvPr>
                <p14:cNvContentPartPr/>
                <p14:nvPr/>
              </p14:nvContentPartPr>
              <p14:xfrm>
                <a:off x="5048362" y="4482032"/>
                <a:ext cx="175680" cy="216720"/>
              </p14:xfrm>
            </p:contentPart>
          </mc:Choice>
          <mc:Fallback xmlns="">
            <p:pic>
              <p:nvPicPr>
                <p:cNvPr id="48130" name="Freihand 48129">
                  <a:extLst>
                    <a:ext uri="{FF2B5EF4-FFF2-40B4-BE49-F238E27FC236}">
                      <a16:creationId xmlns:a16="http://schemas.microsoft.com/office/drawing/2014/main" id="{BEAF2ABA-278E-407A-8F43-A8E762994EF7}"/>
                    </a:ext>
                  </a:extLst>
                </p:cNvPr>
                <p:cNvPicPr/>
                <p:nvPr/>
              </p:nvPicPr>
              <p:blipFill>
                <a:blip r:embed="rId116"/>
                <a:stretch>
                  <a:fillRect/>
                </a:stretch>
              </p:blipFill>
              <p:spPr>
                <a:xfrm>
                  <a:off x="5044042" y="4477712"/>
                  <a:ext cx="184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133" name="Freihand 48132">
                  <a:extLst>
                    <a:ext uri="{FF2B5EF4-FFF2-40B4-BE49-F238E27FC236}">
                      <a16:creationId xmlns:a16="http://schemas.microsoft.com/office/drawing/2014/main" id="{6AC23D64-133D-41C5-B1EB-535A51110D10}"/>
                    </a:ext>
                  </a:extLst>
                </p14:cNvPr>
                <p14:cNvContentPartPr/>
                <p14:nvPr/>
              </p14:nvContentPartPr>
              <p14:xfrm>
                <a:off x="5254642" y="4480952"/>
                <a:ext cx="81360" cy="135720"/>
              </p14:xfrm>
            </p:contentPart>
          </mc:Choice>
          <mc:Fallback xmlns="">
            <p:pic>
              <p:nvPicPr>
                <p:cNvPr id="48133" name="Freihand 48132">
                  <a:extLst>
                    <a:ext uri="{FF2B5EF4-FFF2-40B4-BE49-F238E27FC236}">
                      <a16:creationId xmlns:a16="http://schemas.microsoft.com/office/drawing/2014/main" id="{6AC23D64-133D-41C5-B1EB-535A51110D10}"/>
                    </a:ext>
                  </a:extLst>
                </p:cNvPr>
                <p:cNvPicPr/>
                <p:nvPr/>
              </p:nvPicPr>
              <p:blipFill>
                <a:blip r:embed="rId118"/>
                <a:stretch>
                  <a:fillRect/>
                </a:stretch>
              </p:blipFill>
              <p:spPr>
                <a:xfrm>
                  <a:off x="5250322" y="4476632"/>
                  <a:ext cx="90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134" name="Freihand 48133">
                  <a:extLst>
                    <a:ext uri="{FF2B5EF4-FFF2-40B4-BE49-F238E27FC236}">
                      <a16:creationId xmlns:a16="http://schemas.microsoft.com/office/drawing/2014/main" id="{B50479FD-962F-4D5C-89FC-619AE98C173D}"/>
                    </a:ext>
                  </a:extLst>
                </p14:cNvPr>
                <p14:cNvContentPartPr/>
                <p14:nvPr/>
              </p14:nvContentPartPr>
              <p14:xfrm>
                <a:off x="5350762" y="4539272"/>
                <a:ext cx="252000" cy="79560"/>
              </p14:xfrm>
            </p:contentPart>
          </mc:Choice>
          <mc:Fallback xmlns="">
            <p:pic>
              <p:nvPicPr>
                <p:cNvPr id="48134" name="Freihand 48133">
                  <a:extLst>
                    <a:ext uri="{FF2B5EF4-FFF2-40B4-BE49-F238E27FC236}">
                      <a16:creationId xmlns:a16="http://schemas.microsoft.com/office/drawing/2014/main" id="{B50479FD-962F-4D5C-89FC-619AE98C173D}"/>
                    </a:ext>
                  </a:extLst>
                </p:cNvPr>
                <p:cNvPicPr/>
                <p:nvPr/>
              </p:nvPicPr>
              <p:blipFill>
                <a:blip r:embed="rId120"/>
                <a:stretch>
                  <a:fillRect/>
                </a:stretch>
              </p:blipFill>
              <p:spPr>
                <a:xfrm>
                  <a:off x="5346442" y="4534952"/>
                  <a:ext cx="260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135" name="Freihand 48134">
                  <a:extLst>
                    <a:ext uri="{FF2B5EF4-FFF2-40B4-BE49-F238E27FC236}">
                      <a16:creationId xmlns:a16="http://schemas.microsoft.com/office/drawing/2014/main" id="{446C91E8-9F60-4CFB-9E61-C4B7CD40E080}"/>
                    </a:ext>
                  </a:extLst>
                </p14:cNvPr>
                <p14:cNvContentPartPr/>
                <p14:nvPr/>
              </p14:nvContentPartPr>
              <p14:xfrm>
                <a:off x="5748922" y="4497152"/>
                <a:ext cx="351000" cy="246240"/>
              </p14:xfrm>
            </p:contentPart>
          </mc:Choice>
          <mc:Fallback xmlns="">
            <p:pic>
              <p:nvPicPr>
                <p:cNvPr id="48135" name="Freihand 48134">
                  <a:extLst>
                    <a:ext uri="{FF2B5EF4-FFF2-40B4-BE49-F238E27FC236}">
                      <a16:creationId xmlns:a16="http://schemas.microsoft.com/office/drawing/2014/main" id="{446C91E8-9F60-4CFB-9E61-C4B7CD40E080}"/>
                    </a:ext>
                  </a:extLst>
                </p:cNvPr>
                <p:cNvPicPr/>
                <p:nvPr/>
              </p:nvPicPr>
              <p:blipFill>
                <a:blip r:embed="rId122"/>
                <a:stretch>
                  <a:fillRect/>
                </a:stretch>
              </p:blipFill>
              <p:spPr>
                <a:xfrm>
                  <a:off x="5744602" y="4492832"/>
                  <a:ext cx="359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136" name="Freihand 48135">
                  <a:extLst>
                    <a:ext uri="{FF2B5EF4-FFF2-40B4-BE49-F238E27FC236}">
                      <a16:creationId xmlns:a16="http://schemas.microsoft.com/office/drawing/2014/main" id="{B4A0A176-8BAE-4616-8166-73DAC4809560}"/>
                    </a:ext>
                  </a:extLst>
                </p14:cNvPr>
                <p14:cNvContentPartPr/>
                <p14:nvPr/>
              </p14:nvContentPartPr>
              <p14:xfrm>
                <a:off x="6288202" y="4460792"/>
                <a:ext cx="290880" cy="106560"/>
              </p14:xfrm>
            </p:contentPart>
          </mc:Choice>
          <mc:Fallback xmlns="">
            <p:pic>
              <p:nvPicPr>
                <p:cNvPr id="48136" name="Freihand 48135">
                  <a:extLst>
                    <a:ext uri="{FF2B5EF4-FFF2-40B4-BE49-F238E27FC236}">
                      <a16:creationId xmlns:a16="http://schemas.microsoft.com/office/drawing/2014/main" id="{B4A0A176-8BAE-4616-8166-73DAC4809560}"/>
                    </a:ext>
                  </a:extLst>
                </p:cNvPr>
                <p:cNvPicPr/>
                <p:nvPr/>
              </p:nvPicPr>
              <p:blipFill>
                <a:blip r:embed="rId124"/>
                <a:stretch>
                  <a:fillRect/>
                </a:stretch>
              </p:blipFill>
              <p:spPr>
                <a:xfrm>
                  <a:off x="6283882" y="4456472"/>
                  <a:ext cx="299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137" name="Freihand 48136">
                  <a:extLst>
                    <a:ext uri="{FF2B5EF4-FFF2-40B4-BE49-F238E27FC236}">
                      <a16:creationId xmlns:a16="http://schemas.microsoft.com/office/drawing/2014/main" id="{79ABB05F-2CEE-42FC-8BF4-069E29A88EFC}"/>
                    </a:ext>
                  </a:extLst>
                </p14:cNvPr>
                <p14:cNvContentPartPr/>
                <p14:nvPr/>
              </p14:nvContentPartPr>
              <p14:xfrm>
                <a:off x="6505282" y="4392752"/>
                <a:ext cx="360" cy="360"/>
              </p14:xfrm>
            </p:contentPart>
          </mc:Choice>
          <mc:Fallback xmlns="">
            <p:pic>
              <p:nvPicPr>
                <p:cNvPr id="48137" name="Freihand 48136">
                  <a:extLst>
                    <a:ext uri="{FF2B5EF4-FFF2-40B4-BE49-F238E27FC236}">
                      <a16:creationId xmlns:a16="http://schemas.microsoft.com/office/drawing/2014/main" id="{79ABB05F-2CEE-42FC-8BF4-069E29A88EFC}"/>
                    </a:ext>
                  </a:extLst>
                </p:cNvPr>
                <p:cNvPicPr/>
                <p:nvPr/>
              </p:nvPicPr>
              <p:blipFill>
                <a:blip r:embed="rId4"/>
                <a:stretch>
                  <a:fillRect/>
                </a:stretch>
              </p:blipFill>
              <p:spPr>
                <a:xfrm>
                  <a:off x="6500962" y="4388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138" name="Freihand 48137">
                  <a:extLst>
                    <a:ext uri="{FF2B5EF4-FFF2-40B4-BE49-F238E27FC236}">
                      <a16:creationId xmlns:a16="http://schemas.microsoft.com/office/drawing/2014/main" id="{BE561BEE-D627-484B-96DA-77B8AF82209D}"/>
                    </a:ext>
                  </a:extLst>
                </p14:cNvPr>
                <p14:cNvContentPartPr/>
                <p14:nvPr/>
              </p14:nvContentPartPr>
              <p14:xfrm>
                <a:off x="3562642" y="4839872"/>
                <a:ext cx="307800" cy="122760"/>
              </p14:xfrm>
            </p:contentPart>
          </mc:Choice>
          <mc:Fallback xmlns="">
            <p:pic>
              <p:nvPicPr>
                <p:cNvPr id="48138" name="Freihand 48137">
                  <a:extLst>
                    <a:ext uri="{FF2B5EF4-FFF2-40B4-BE49-F238E27FC236}">
                      <a16:creationId xmlns:a16="http://schemas.microsoft.com/office/drawing/2014/main" id="{BE561BEE-D627-484B-96DA-77B8AF82209D}"/>
                    </a:ext>
                  </a:extLst>
                </p:cNvPr>
                <p:cNvPicPr/>
                <p:nvPr/>
              </p:nvPicPr>
              <p:blipFill>
                <a:blip r:embed="rId127"/>
                <a:stretch>
                  <a:fillRect/>
                </a:stretch>
              </p:blipFill>
              <p:spPr>
                <a:xfrm>
                  <a:off x="3558322" y="4835552"/>
                  <a:ext cx="316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139" name="Freihand 48138">
                  <a:extLst>
                    <a:ext uri="{FF2B5EF4-FFF2-40B4-BE49-F238E27FC236}">
                      <a16:creationId xmlns:a16="http://schemas.microsoft.com/office/drawing/2014/main" id="{0ADC84D5-D3C4-469E-82AF-1C1B22F049DF}"/>
                    </a:ext>
                  </a:extLst>
                </p14:cNvPr>
                <p14:cNvContentPartPr/>
                <p14:nvPr/>
              </p14:nvContentPartPr>
              <p14:xfrm>
                <a:off x="3907162" y="4827632"/>
                <a:ext cx="99360" cy="107280"/>
              </p14:xfrm>
            </p:contentPart>
          </mc:Choice>
          <mc:Fallback xmlns="">
            <p:pic>
              <p:nvPicPr>
                <p:cNvPr id="48139" name="Freihand 48138">
                  <a:extLst>
                    <a:ext uri="{FF2B5EF4-FFF2-40B4-BE49-F238E27FC236}">
                      <a16:creationId xmlns:a16="http://schemas.microsoft.com/office/drawing/2014/main" id="{0ADC84D5-D3C4-469E-82AF-1C1B22F049DF}"/>
                    </a:ext>
                  </a:extLst>
                </p:cNvPr>
                <p:cNvPicPr/>
                <p:nvPr/>
              </p:nvPicPr>
              <p:blipFill>
                <a:blip r:embed="rId129"/>
                <a:stretch>
                  <a:fillRect/>
                </a:stretch>
              </p:blipFill>
              <p:spPr>
                <a:xfrm>
                  <a:off x="3902842" y="4823312"/>
                  <a:ext cx="108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140" name="Freihand 48139">
                  <a:extLst>
                    <a:ext uri="{FF2B5EF4-FFF2-40B4-BE49-F238E27FC236}">
                      <a16:creationId xmlns:a16="http://schemas.microsoft.com/office/drawing/2014/main" id="{964DDC39-1C39-434A-932D-2F26D1C98C81}"/>
                    </a:ext>
                  </a:extLst>
                </p14:cNvPr>
                <p14:cNvContentPartPr/>
                <p14:nvPr/>
              </p14:nvContentPartPr>
              <p14:xfrm>
                <a:off x="4026682" y="4754552"/>
                <a:ext cx="143280" cy="156240"/>
              </p14:xfrm>
            </p:contentPart>
          </mc:Choice>
          <mc:Fallback xmlns="">
            <p:pic>
              <p:nvPicPr>
                <p:cNvPr id="48140" name="Freihand 48139">
                  <a:extLst>
                    <a:ext uri="{FF2B5EF4-FFF2-40B4-BE49-F238E27FC236}">
                      <a16:creationId xmlns:a16="http://schemas.microsoft.com/office/drawing/2014/main" id="{964DDC39-1C39-434A-932D-2F26D1C98C81}"/>
                    </a:ext>
                  </a:extLst>
                </p:cNvPr>
                <p:cNvPicPr/>
                <p:nvPr/>
              </p:nvPicPr>
              <p:blipFill>
                <a:blip r:embed="rId131"/>
                <a:stretch>
                  <a:fillRect/>
                </a:stretch>
              </p:blipFill>
              <p:spPr>
                <a:xfrm>
                  <a:off x="4022362" y="4750232"/>
                  <a:ext cx="151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141" name="Freihand 48140">
                  <a:extLst>
                    <a:ext uri="{FF2B5EF4-FFF2-40B4-BE49-F238E27FC236}">
                      <a16:creationId xmlns:a16="http://schemas.microsoft.com/office/drawing/2014/main" id="{E975DF60-67C0-4C33-A937-7E53EEC19AFF}"/>
                    </a:ext>
                  </a:extLst>
                </p14:cNvPr>
                <p14:cNvContentPartPr/>
                <p14:nvPr/>
              </p14:nvContentPartPr>
              <p14:xfrm>
                <a:off x="4202362" y="4829792"/>
                <a:ext cx="14400" cy="47520"/>
              </p14:xfrm>
            </p:contentPart>
          </mc:Choice>
          <mc:Fallback xmlns="">
            <p:pic>
              <p:nvPicPr>
                <p:cNvPr id="48141" name="Freihand 48140">
                  <a:extLst>
                    <a:ext uri="{FF2B5EF4-FFF2-40B4-BE49-F238E27FC236}">
                      <a16:creationId xmlns:a16="http://schemas.microsoft.com/office/drawing/2014/main" id="{E975DF60-67C0-4C33-A937-7E53EEC19AFF}"/>
                    </a:ext>
                  </a:extLst>
                </p:cNvPr>
                <p:cNvPicPr/>
                <p:nvPr/>
              </p:nvPicPr>
              <p:blipFill>
                <a:blip r:embed="rId133"/>
                <a:stretch>
                  <a:fillRect/>
                </a:stretch>
              </p:blipFill>
              <p:spPr>
                <a:xfrm>
                  <a:off x="4198042" y="4825472"/>
                  <a:ext cx="23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142" name="Freihand 48141">
                  <a:extLst>
                    <a:ext uri="{FF2B5EF4-FFF2-40B4-BE49-F238E27FC236}">
                      <a16:creationId xmlns:a16="http://schemas.microsoft.com/office/drawing/2014/main" id="{540F5EFD-39B6-4FDB-9D2D-ACFE7EEC4973}"/>
                    </a:ext>
                  </a:extLst>
                </p14:cNvPr>
                <p14:cNvContentPartPr/>
                <p14:nvPr/>
              </p14:nvContentPartPr>
              <p14:xfrm>
                <a:off x="4250602" y="4746632"/>
                <a:ext cx="106560" cy="137520"/>
              </p14:xfrm>
            </p:contentPart>
          </mc:Choice>
          <mc:Fallback xmlns="">
            <p:pic>
              <p:nvPicPr>
                <p:cNvPr id="48142" name="Freihand 48141">
                  <a:extLst>
                    <a:ext uri="{FF2B5EF4-FFF2-40B4-BE49-F238E27FC236}">
                      <a16:creationId xmlns:a16="http://schemas.microsoft.com/office/drawing/2014/main" id="{540F5EFD-39B6-4FDB-9D2D-ACFE7EEC4973}"/>
                    </a:ext>
                  </a:extLst>
                </p:cNvPr>
                <p:cNvPicPr/>
                <p:nvPr/>
              </p:nvPicPr>
              <p:blipFill>
                <a:blip r:embed="rId135"/>
                <a:stretch>
                  <a:fillRect/>
                </a:stretch>
              </p:blipFill>
              <p:spPr>
                <a:xfrm>
                  <a:off x="4246282" y="4742312"/>
                  <a:ext cx="115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143" name="Freihand 48142">
                  <a:extLst>
                    <a:ext uri="{FF2B5EF4-FFF2-40B4-BE49-F238E27FC236}">
                      <a16:creationId xmlns:a16="http://schemas.microsoft.com/office/drawing/2014/main" id="{6EC98B78-AA3D-4BDD-8CFA-C3948BFA5197}"/>
                    </a:ext>
                  </a:extLst>
                </p14:cNvPr>
                <p14:cNvContentPartPr/>
                <p14:nvPr/>
              </p14:nvContentPartPr>
              <p14:xfrm>
                <a:off x="4414402" y="4746992"/>
                <a:ext cx="127440" cy="132480"/>
              </p14:xfrm>
            </p:contentPart>
          </mc:Choice>
          <mc:Fallback xmlns="">
            <p:pic>
              <p:nvPicPr>
                <p:cNvPr id="48143" name="Freihand 48142">
                  <a:extLst>
                    <a:ext uri="{FF2B5EF4-FFF2-40B4-BE49-F238E27FC236}">
                      <a16:creationId xmlns:a16="http://schemas.microsoft.com/office/drawing/2014/main" id="{6EC98B78-AA3D-4BDD-8CFA-C3948BFA5197}"/>
                    </a:ext>
                  </a:extLst>
                </p:cNvPr>
                <p:cNvPicPr/>
                <p:nvPr/>
              </p:nvPicPr>
              <p:blipFill>
                <a:blip r:embed="rId137"/>
                <a:stretch>
                  <a:fillRect/>
                </a:stretch>
              </p:blipFill>
              <p:spPr>
                <a:xfrm>
                  <a:off x="4410082" y="4742672"/>
                  <a:ext cx="136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144" name="Freihand 48143">
                  <a:extLst>
                    <a:ext uri="{FF2B5EF4-FFF2-40B4-BE49-F238E27FC236}">
                      <a16:creationId xmlns:a16="http://schemas.microsoft.com/office/drawing/2014/main" id="{73E7C15E-2096-4840-BC23-A6CEF660DBE9}"/>
                    </a:ext>
                  </a:extLst>
                </p14:cNvPr>
                <p14:cNvContentPartPr/>
                <p14:nvPr/>
              </p14:nvContentPartPr>
              <p14:xfrm>
                <a:off x="4574962" y="4800272"/>
                <a:ext cx="203040" cy="56160"/>
              </p14:xfrm>
            </p:contentPart>
          </mc:Choice>
          <mc:Fallback xmlns="">
            <p:pic>
              <p:nvPicPr>
                <p:cNvPr id="48144" name="Freihand 48143">
                  <a:extLst>
                    <a:ext uri="{FF2B5EF4-FFF2-40B4-BE49-F238E27FC236}">
                      <a16:creationId xmlns:a16="http://schemas.microsoft.com/office/drawing/2014/main" id="{73E7C15E-2096-4840-BC23-A6CEF660DBE9}"/>
                    </a:ext>
                  </a:extLst>
                </p:cNvPr>
                <p:cNvPicPr/>
                <p:nvPr/>
              </p:nvPicPr>
              <p:blipFill>
                <a:blip r:embed="rId139"/>
                <a:stretch>
                  <a:fillRect/>
                </a:stretch>
              </p:blipFill>
              <p:spPr>
                <a:xfrm>
                  <a:off x="4570642" y="4795952"/>
                  <a:ext cx="211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145" name="Freihand 48144">
                  <a:extLst>
                    <a:ext uri="{FF2B5EF4-FFF2-40B4-BE49-F238E27FC236}">
                      <a16:creationId xmlns:a16="http://schemas.microsoft.com/office/drawing/2014/main" id="{AE4B9BC1-3795-4800-8B45-DFC946F5F404}"/>
                    </a:ext>
                  </a:extLst>
                </p14:cNvPr>
                <p14:cNvContentPartPr/>
                <p14:nvPr/>
              </p14:nvContentPartPr>
              <p14:xfrm>
                <a:off x="4844962" y="4820792"/>
                <a:ext cx="276480" cy="74520"/>
              </p14:xfrm>
            </p:contentPart>
          </mc:Choice>
          <mc:Fallback xmlns="">
            <p:pic>
              <p:nvPicPr>
                <p:cNvPr id="48145" name="Freihand 48144">
                  <a:extLst>
                    <a:ext uri="{FF2B5EF4-FFF2-40B4-BE49-F238E27FC236}">
                      <a16:creationId xmlns:a16="http://schemas.microsoft.com/office/drawing/2014/main" id="{AE4B9BC1-3795-4800-8B45-DFC946F5F404}"/>
                    </a:ext>
                  </a:extLst>
                </p:cNvPr>
                <p:cNvPicPr/>
                <p:nvPr/>
              </p:nvPicPr>
              <p:blipFill>
                <a:blip r:embed="rId141"/>
                <a:stretch>
                  <a:fillRect/>
                </a:stretch>
              </p:blipFill>
              <p:spPr>
                <a:xfrm>
                  <a:off x="4840642" y="4816472"/>
                  <a:ext cx="285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146" name="Freihand 48145">
                  <a:extLst>
                    <a:ext uri="{FF2B5EF4-FFF2-40B4-BE49-F238E27FC236}">
                      <a16:creationId xmlns:a16="http://schemas.microsoft.com/office/drawing/2014/main" id="{51A61E22-33E6-419D-BC0A-1A3D9528C81F}"/>
                    </a:ext>
                  </a:extLst>
                </p14:cNvPr>
                <p14:cNvContentPartPr/>
                <p14:nvPr/>
              </p14:nvContentPartPr>
              <p14:xfrm>
                <a:off x="5318362" y="4799912"/>
                <a:ext cx="29880" cy="105840"/>
              </p14:xfrm>
            </p:contentPart>
          </mc:Choice>
          <mc:Fallback xmlns="">
            <p:pic>
              <p:nvPicPr>
                <p:cNvPr id="48146" name="Freihand 48145">
                  <a:extLst>
                    <a:ext uri="{FF2B5EF4-FFF2-40B4-BE49-F238E27FC236}">
                      <a16:creationId xmlns:a16="http://schemas.microsoft.com/office/drawing/2014/main" id="{51A61E22-33E6-419D-BC0A-1A3D9528C81F}"/>
                    </a:ext>
                  </a:extLst>
                </p:cNvPr>
                <p:cNvPicPr/>
                <p:nvPr/>
              </p:nvPicPr>
              <p:blipFill>
                <a:blip r:embed="rId143"/>
                <a:stretch>
                  <a:fillRect/>
                </a:stretch>
              </p:blipFill>
              <p:spPr>
                <a:xfrm>
                  <a:off x="5314042" y="4795592"/>
                  <a:ext cx="38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147" name="Freihand 48146">
                  <a:extLst>
                    <a:ext uri="{FF2B5EF4-FFF2-40B4-BE49-F238E27FC236}">
                      <a16:creationId xmlns:a16="http://schemas.microsoft.com/office/drawing/2014/main" id="{BB13FCD5-0254-43A3-BA19-8241BA146FA1}"/>
                    </a:ext>
                  </a:extLst>
                </p14:cNvPr>
                <p14:cNvContentPartPr/>
                <p14:nvPr/>
              </p14:nvContentPartPr>
              <p14:xfrm>
                <a:off x="5224762" y="4714952"/>
                <a:ext cx="178560" cy="124560"/>
              </p14:xfrm>
            </p:contentPart>
          </mc:Choice>
          <mc:Fallback xmlns="">
            <p:pic>
              <p:nvPicPr>
                <p:cNvPr id="48147" name="Freihand 48146">
                  <a:extLst>
                    <a:ext uri="{FF2B5EF4-FFF2-40B4-BE49-F238E27FC236}">
                      <a16:creationId xmlns:a16="http://schemas.microsoft.com/office/drawing/2014/main" id="{BB13FCD5-0254-43A3-BA19-8241BA146FA1}"/>
                    </a:ext>
                  </a:extLst>
                </p:cNvPr>
                <p:cNvPicPr/>
                <p:nvPr/>
              </p:nvPicPr>
              <p:blipFill>
                <a:blip r:embed="rId145"/>
                <a:stretch>
                  <a:fillRect/>
                </a:stretch>
              </p:blipFill>
              <p:spPr>
                <a:xfrm>
                  <a:off x="5220442" y="4710632"/>
                  <a:ext cx="187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148" name="Freihand 48147">
                  <a:extLst>
                    <a:ext uri="{FF2B5EF4-FFF2-40B4-BE49-F238E27FC236}">
                      <a16:creationId xmlns:a16="http://schemas.microsoft.com/office/drawing/2014/main" id="{3A517B0E-7068-4B6D-BA28-DC245D643EBC}"/>
                    </a:ext>
                  </a:extLst>
                </p14:cNvPr>
                <p14:cNvContentPartPr/>
                <p14:nvPr/>
              </p14:nvContentPartPr>
              <p14:xfrm>
                <a:off x="5417002" y="4813232"/>
                <a:ext cx="86760" cy="52200"/>
              </p14:xfrm>
            </p:contentPart>
          </mc:Choice>
          <mc:Fallback xmlns="">
            <p:pic>
              <p:nvPicPr>
                <p:cNvPr id="48148" name="Freihand 48147">
                  <a:extLst>
                    <a:ext uri="{FF2B5EF4-FFF2-40B4-BE49-F238E27FC236}">
                      <a16:creationId xmlns:a16="http://schemas.microsoft.com/office/drawing/2014/main" id="{3A517B0E-7068-4B6D-BA28-DC245D643EBC}"/>
                    </a:ext>
                  </a:extLst>
                </p:cNvPr>
                <p:cNvPicPr/>
                <p:nvPr/>
              </p:nvPicPr>
              <p:blipFill>
                <a:blip r:embed="rId147"/>
                <a:stretch>
                  <a:fillRect/>
                </a:stretch>
              </p:blipFill>
              <p:spPr>
                <a:xfrm>
                  <a:off x="5412682" y="4808912"/>
                  <a:ext cx="95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149" name="Freihand 48148">
                  <a:extLst>
                    <a:ext uri="{FF2B5EF4-FFF2-40B4-BE49-F238E27FC236}">
                      <a16:creationId xmlns:a16="http://schemas.microsoft.com/office/drawing/2014/main" id="{B54C058F-DEFA-4CBC-A919-DC3E53897AE0}"/>
                    </a:ext>
                  </a:extLst>
                </p14:cNvPr>
                <p14:cNvContentPartPr/>
                <p14:nvPr/>
              </p14:nvContentPartPr>
              <p14:xfrm>
                <a:off x="5469922" y="4813232"/>
                <a:ext cx="70560" cy="57600"/>
              </p14:xfrm>
            </p:contentPart>
          </mc:Choice>
          <mc:Fallback xmlns="">
            <p:pic>
              <p:nvPicPr>
                <p:cNvPr id="48149" name="Freihand 48148">
                  <a:extLst>
                    <a:ext uri="{FF2B5EF4-FFF2-40B4-BE49-F238E27FC236}">
                      <a16:creationId xmlns:a16="http://schemas.microsoft.com/office/drawing/2014/main" id="{B54C058F-DEFA-4CBC-A919-DC3E53897AE0}"/>
                    </a:ext>
                  </a:extLst>
                </p:cNvPr>
                <p:cNvPicPr/>
                <p:nvPr/>
              </p:nvPicPr>
              <p:blipFill>
                <a:blip r:embed="rId149"/>
                <a:stretch>
                  <a:fillRect/>
                </a:stretch>
              </p:blipFill>
              <p:spPr>
                <a:xfrm>
                  <a:off x="5465602" y="4808912"/>
                  <a:ext cx="79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150" name="Freihand 48149">
                  <a:extLst>
                    <a:ext uri="{FF2B5EF4-FFF2-40B4-BE49-F238E27FC236}">
                      <a16:creationId xmlns:a16="http://schemas.microsoft.com/office/drawing/2014/main" id="{C7E96459-9622-4C70-90F8-AB7E0C228932}"/>
                    </a:ext>
                  </a:extLst>
                </p14:cNvPr>
                <p14:cNvContentPartPr/>
                <p14:nvPr/>
              </p14:nvContentPartPr>
              <p14:xfrm>
                <a:off x="5573602" y="4761032"/>
                <a:ext cx="283680" cy="102600"/>
              </p14:xfrm>
            </p:contentPart>
          </mc:Choice>
          <mc:Fallback xmlns="">
            <p:pic>
              <p:nvPicPr>
                <p:cNvPr id="48150" name="Freihand 48149">
                  <a:extLst>
                    <a:ext uri="{FF2B5EF4-FFF2-40B4-BE49-F238E27FC236}">
                      <a16:creationId xmlns:a16="http://schemas.microsoft.com/office/drawing/2014/main" id="{C7E96459-9622-4C70-90F8-AB7E0C228932}"/>
                    </a:ext>
                  </a:extLst>
                </p:cNvPr>
                <p:cNvPicPr/>
                <p:nvPr/>
              </p:nvPicPr>
              <p:blipFill>
                <a:blip r:embed="rId151"/>
                <a:stretch>
                  <a:fillRect/>
                </a:stretch>
              </p:blipFill>
              <p:spPr>
                <a:xfrm>
                  <a:off x="5569282" y="4756712"/>
                  <a:ext cx="292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151" name="Freihand 48150">
                  <a:extLst>
                    <a:ext uri="{FF2B5EF4-FFF2-40B4-BE49-F238E27FC236}">
                      <a16:creationId xmlns:a16="http://schemas.microsoft.com/office/drawing/2014/main" id="{5BDA9FD0-142E-4BCA-B731-ADDC07F893CF}"/>
                    </a:ext>
                  </a:extLst>
                </p14:cNvPr>
                <p14:cNvContentPartPr/>
                <p14:nvPr/>
              </p14:nvContentPartPr>
              <p14:xfrm>
                <a:off x="5896162" y="4682192"/>
                <a:ext cx="145440" cy="160920"/>
              </p14:xfrm>
            </p:contentPart>
          </mc:Choice>
          <mc:Fallback xmlns="">
            <p:pic>
              <p:nvPicPr>
                <p:cNvPr id="48151" name="Freihand 48150">
                  <a:extLst>
                    <a:ext uri="{FF2B5EF4-FFF2-40B4-BE49-F238E27FC236}">
                      <a16:creationId xmlns:a16="http://schemas.microsoft.com/office/drawing/2014/main" id="{5BDA9FD0-142E-4BCA-B731-ADDC07F893CF}"/>
                    </a:ext>
                  </a:extLst>
                </p:cNvPr>
                <p:cNvPicPr/>
                <p:nvPr/>
              </p:nvPicPr>
              <p:blipFill>
                <a:blip r:embed="rId153"/>
                <a:stretch>
                  <a:fillRect/>
                </a:stretch>
              </p:blipFill>
              <p:spPr>
                <a:xfrm>
                  <a:off x="5891842" y="4677872"/>
                  <a:ext cx="154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152" name="Freihand 48151">
                  <a:extLst>
                    <a:ext uri="{FF2B5EF4-FFF2-40B4-BE49-F238E27FC236}">
                      <a16:creationId xmlns:a16="http://schemas.microsoft.com/office/drawing/2014/main" id="{BD76B7FE-C7B2-4244-A2D6-9930E17B4C81}"/>
                    </a:ext>
                  </a:extLst>
                </p14:cNvPr>
                <p14:cNvContentPartPr/>
                <p14:nvPr/>
              </p14:nvContentPartPr>
              <p14:xfrm>
                <a:off x="5949442" y="4791272"/>
                <a:ext cx="118800" cy="77400"/>
              </p14:xfrm>
            </p:contentPart>
          </mc:Choice>
          <mc:Fallback xmlns="">
            <p:pic>
              <p:nvPicPr>
                <p:cNvPr id="48152" name="Freihand 48151">
                  <a:extLst>
                    <a:ext uri="{FF2B5EF4-FFF2-40B4-BE49-F238E27FC236}">
                      <a16:creationId xmlns:a16="http://schemas.microsoft.com/office/drawing/2014/main" id="{BD76B7FE-C7B2-4244-A2D6-9930E17B4C81}"/>
                    </a:ext>
                  </a:extLst>
                </p:cNvPr>
                <p:cNvPicPr/>
                <p:nvPr/>
              </p:nvPicPr>
              <p:blipFill>
                <a:blip r:embed="rId155"/>
                <a:stretch>
                  <a:fillRect/>
                </a:stretch>
              </p:blipFill>
              <p:spPr>
                <a:xfrm>
                  <a:off x="5945122" y="4786952"/>
                  <a:ext cx="127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153" name="Freihand 48152">
                  <a:extLst>
                    <a:ext uri="{FF2B5EF4-FFF2-40B4-BE49-F238E27FC236}">
                      <a16:creationId xmlns:a16="http://schemas.microsoft.com/office/drawing/2014/main" id="{F074A872-B500-4463-887D-3C806908A2F1}"/>
                    </a:ext>
                  </a:extLst>
                </p14:cNvPr>
                <p14:cNvContentPartPr/>
                <p14:nvPr/>
              </p14:nvContentPartPr>
              <p14:xfrm>
                <a:off x="6051682" y="4703792"/>
                <a:ext cx="147240" cy="148320"/>
              </p14:xfrm>
            </p:contentPart>
          </mc:Choice>
          <mc:Fallback xmlns="">
            <p:pic>
              <p:nvPicPr>
                <p:cNvPr id="48153" name="Freihand 48152">
                  <a:extLst>
                    <a:ext uri="{FF2B5EF4-FFF2-40B4-BE49-F238E27FC236}">
                      <a16:creationId xmlns:a16="http://schemas.microsoft.com/office/drawing/2014/main" id="{F074A872-B500-4463-887D-3C806908A2F1}"/>
                    </a:ext>
                  </a:extLst>
                </p:cNvPr>
                <p:cNvPicPr/>
                <p:nvPr/>
              </p:nvPicPr>
              <p:blipFill>
                <a:blip r:embed="rId157"/>
                <a:stretch>
                  <a:fillRect/>
                </a:stretch>
              </p:blipFill>
              <p:spPr>
                <a:xfrm>
                  <a:off x="6047362" y="4699472"/>
                  <a:ext cx="1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154" name="Freihand 48153">
                  <a:extLst>
                    <a:ext uri="{FF2B5EF4-FFF2-40B4-BE49-F238E27FC236}">
                      <a16:creationId xmlns:a16="http://schemas.microsoft.com/office/drawing/2014/main" id="{943BA519-7011-4864-B9B9-2F6EA5194D55}"/>
                    </a:ext>
                  </a:extLst>
                </p14:cNvPr>
                <p14:cNvContentPartPr/>
                <p14:nvPr/>
              </p14:nvContentPartPr>
              <p14:xfrm>
                <a:off x="6188482" y="4686512"/>
                <a:ext cx="23400" cy="57960"/>
              </p14:xfrm>
            </p:contentPart>
          </mc:Choice>
          <mc:Fallback xmlns="">
            <p:pic>
              <p:nvPicPr>
                <p:cNvPr id="48154" name="Freihand 48153">
                  <a:extLst>
                    <a:ext uri="{FF2B5EF4-FFF2-40B4-BE49-F238E27FC236}">
                      <a16:creationId xmlns:a16="http://schemas.microsoft.com/office/drawing/2014/main" id="{943BA519-7011-4864-B9B9-2F6EA5194D55}"/>
                    </a:ext>
                  </a:extLst>
                </p:cNvPr>
                <p:cNvPicPr/>
                <p:nvPr/>
              </p:nvPicPr>
              <p:blipFill>
                <a:blip r:embed="rId159"/>
                <a:stretch>
                  <a:fillRect/>
                </a:stretch>
              </p:blipFill>
              <p:spPr>
                <a:xfrm>
                  <a:off x="6184162" y="4682192"/>
                  <a:ext cx="32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155" name="Freihand 48154">
                  <a:extLst>
                    <a:ext uri="{FF2B5EF4-FFF2-40B4-BE49-F238E27FC236}">
                      <a16:creationId xmlns:a16="http://schemas.microsoft.com/office/drawing/2014/main" id="{556B8163-4E96-47F9-813A-375AD5D9B64C}"/>
                    </a:ext>
                  </a:extLst>
                </p14:cNvPr>
                <p14:cNvContentPartPr/>
                <p14:nvPr/>
              </p14:nvContentPartPr>
              <p14:xfrm>
                <a:off x="6237082" y="4744832"/>
                <a:ext cx="238680" cy="89640"/>
              </p14:xfrm>
            </p:contentPart>
          </mc:Choice>
          <mc:Fallback xmlns="">
            <p:pic>
              <p:nvPicPr>
                <p:cNvPr id="48155" name="Freihand 48154">
                  <a:extLst>
                    <a:ext uri="{FF2B5EF4-FFF2-40B4-BE49-F238E27FC236}">
                      <a16:creationId xmlns:a16="http://schemas.microsoft.com/office/drawing/2014/main" id="{556B8163-4E96-47F9-813A-375AD5D9B64C}"/>
                    </a:ext>
                  </a:extLst>
                </p:cNvPr>
                <p:cNvPicPr/>
                <p:nvPr/>
              </p:nvPicPr>
              <p:blipFill>
                <a:blip r:embed="rId161"/>
                <a:stretch>
                  <a:fillRect/>
                </a:stretch>
              </p:blipFill>
              <p:spPr>
                <a:xfrm>
                  <a:off x="6232762" y="4740512"/>
                  <a:ext cx="247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156" name="Freihand 48155">
                  <a:extLst>
                    <a:ext uri="{FF2B5EF4-FFF2-40B4-BE49-F238E27FC236}">
                      <a16:creationId xmlns:a16="http://schemas.microsoft.com/office/drawing/2014/main" id="{343BB710-57A1-4E7C-8BC9-379886152522}"/>
                    </a:ext>
                  </a:extLst>
                </p14:cNvPr>
                <p14:cNvContentPartPr/>
                <p14:nvPr/>
              </p14:nvContentPartPr>
              <p14:xfrm>
                <a:off x="6446602" y="4659512"/>
                <a:ext cx="115200" cy="213840"/>
              </p14:xfrm>
            </p:contentPart>
          </mc:Choice>
          <mc:Fallback xmlns="">
            <p:pic>
              <p:nvPicPr>
                <p:cNvPr id="48156" name="Freihand 48155">
                  <a:extLst>
                    <a:ext uri="{FF2B5EF4-FFF2-40B4-BE49-F238E27FC236}">
                      <a16:creationId xmlns:a16="http://schemas.microsoft.com/office/drawing/2014/main" id="{343BB710-57A1-4E7C-8BC9-379886152522}"/>
                    </a:ext>
                  </a:extLst>
                </p:cNvPr>
                <p:cNvPicPr/>
                <p:nvPr/>
              </p:nvPicPr>
              <p:blipFill>
                <a:blip r:embed="rId163"/>
                <a:stretch>
                  <a:fillRect/>
                </a:stretch>
              </p:blipFill>
              <p:spPr>
                <a:xfrm>
                  <a:off x="6442282" y="4655192"/>
                  <a:ext cx="123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157" name="Freihand 48156">
                  <a:extLst>
                    <a:ext uri="{FF2B5EF4-FFF2-40B4-BE49-F238E27FC236}">
                      <a16:creationId xmlns:a16="http://schemas.microsoft.com/office/drawing/2014/main" id="{5BFB417E-C54F-44F3-870B-0BAD312D976E}"/>
                    </a:ext>
                  </a:extLst>
                </p14:cNvPr>
                <p14:cNvContentPartPr/>
                <p14:nvPr/>
              </p14:nvContentPartPr>
              <p14:xfrm>
                <a:off x="6533722" y="4738712"/>
                <a:ext cx="112320" cy="54000"/>
              </p14:xfrm>
            </p:contentPart>
          </mc:Choice>
          <mc:Fallback xmlns="">
            <p:pic>
              <p:nvPicPr>
                <p:cNvPr id="48157" name="Freihand 48156">
                  <a:extLst>
                    <a:ext uri="{FF2B5EF4-FFF2-40B4-BE49-F238E27FC236}">
                      <a16:creationId xmlns:a16="http://schemas.microsoft.com/office/drawing/2014/main" id="{5BFB417E-C54F-44F3-870B-0BAD312D976E}"/>
                    </a:ext>
                  </a:extLst>
                </p:cNvPr>
                <p:cNvPicPr/>
                <p:nvPr/>
              </p:nvPicPr>
              <p:blipFill>
                <a:blip r:embed="rId165"/>
                <a:stretch>
                  <a:fillRect/>
                </a:stretch>
              </p:blipFill>
              <p:spPr>
                <a:xfrm>
                  <a:off x="6529402" y="4734392"/>
                  <a:ext cx="120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158" name="Freihand 48157">
                  <a:extLst>
                    <a:ext uri="{FF2B5EF4-FFF2-40B4-BE49-F238E27FC236}">
                      <a16:creationId xmlns:a16="http://schemas.microsoft.com/office/drawing/2014/main" id="{04EB53EF-7DEB-423C-8788-BF7919C1D1EF}"/>
                    </a:ext>
                  </a:extLst>
                </p14:cNvPr>
                <p14:cNvContentPartPr/>
                <p14:nvPr/>
              </p14:nvContentPartPr>
              <p14:xfrm>
                <a:off x="6667282" y="4634672"/>
                <a:ext cx="86040" cy="164160"/>
              </p14:xfrm>
            </p:contentPart>
          </mc:Choice>
          <mc:Fallback xmlns="">
            <p:pic>
              <p:nvPicPr>
                <p:cNvPr id="48158" name="Freihand 48157">
                  <a:extLst>
                    <a:ext uri="{FF2B5EF4-FFF2-40B4-BE49-F238E27FC236}">
                      <a16:creationId xmlns:a16="http://schemas.microsoft.com/office/drawing/2014/main" id="{04EB53EF-7DEB-423C-8788-BF7919C1D1EF}"/>
                    </a:ext>
                  </a:extLst>
                </p:cNvPr>
                <p:cNvPicPr/>
                <p:nvPr/>
              </p:nvPicPr>
              <p:blipFill>
                <a:blip r:embed="rId167"/>
                <a:stretch>
                  <a:fillRect/>
                </a:stretch>
              </p:blipFill>
              <p:spPr>
                <a:xfrm>
                  <a:off x="6662962" y="4630352"/>
                  <a:ext cx="94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159" name="Freihand 48158">
                  <a:extLst>
                    <a:ext uri="{FF2B5EF4-FFF2-40B4-BE49-F238E27FC236}">
                      <a16:creationId xmlns:a16="http://schemas.microsoft.com/office/drawing/2014/main" id="{50A6CAF1-50A0-4266-8AEE-33E2A31B7CF6}"/>
                    </a:ext>
                  </a:extLst>
                </p14:cNvPr>
                <p14:cNvContentPartPr/>
                <p14:nvPr/>
              </p14:nvContentPartPr>
              <p14:xfrm>
                <a:off x="6758002" y="4610192"/>
                <a:ext cx="424440" cy="206640"/>
              </p14:xfrm>
            </p:contentPart>
          </mc:Choice>
          <mc:Fallback xmlns="">
            <p:pic>
              <p:nvPicPr>
                <p:cNvPr id="48159" name="Freihand 48158">
                  <a:extLst>
                    <a:ext uri="{FF2B5EF4-FFF2-40B4-BE49-F238E27FC236}">
                      <a16:creationId xmlns:a16="http://schemas.microsoft.com/office/drawing/2014/main" id="{50A6CAF1-50A0-4266-8AEE-33E2A31B7CF6}"/>
                    </a:ext>
                  </a:extLst>
                </p:cNvPr>
                <p:cNvPicPr/>
                <p:nvPr/>
              </p:nvPicPr>
              <p:blipFill>
                <a:blip r:embed="rId169"/>
                <a:stretch>
                  <a:fillRect/>
                </a:stretch>
              </p:blipFill>
              <p:spPr>
                <a:xfrm>
                  <a:off x="6753682" y="4605872"/>
                  <a:ext cx="433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160" name="Freihand 48159">
                  <a:extLst>
                    <a:ext uri="{FF2B5EF4-FFF2-40B4-BE49-F238E27FC236}">
                      <a16:creationId xmlns:a16="http://schemas.microsoft.com/office/drawing/2014/main" id="{4C9A390A-9936-44EA-A043-779BFA145A17}"/>
                    </a:ext>
                  </a:extLst>
                </p14:cNvPr>
                <p14:cNvContentPartPr/>
                <p14:nvPr/>
              </p14:nvContentPartPr>
              <p14:xfrm>
                <a:off x="7255522" y="4550432"/>
                <a:ext cx="99000" cy="136440"/>
              </p14:xfrm>
            </p:contentPart>
          </mc:Choice>
          <mc:Fallback xmlns="">
            <p:pic>
              <p:nvPicPr>
                <p:cNvPr id="48160" name="Freihand 48159">
                  <a:extLst>
                    <a:ext uri="{FF2B5EF4-FFF2-40B4-BE49-F238E27FC236}">
                      <a16:creationId xmlns:a16="http://schemas.microsoft.com/office/drawing/2014/main" id="{4C9A390A-9936-44EA-A043-779BFA145A17}"/>
                    </a:ext>
                  </a:extLst>
                </p:cNvPr>
                <p:cNvPicPr/>
                <p:nvPr/>
              </p:nvPicPr>
              <p:blipFill>
                <a:blip r:embed="rId171"/>
                <a:stretch>
                  <a:fillRect/>
                </a:stretch>
              </p:blipFill>
              <p:spPr>
                <a:xfrm>
                  <a:off x="7251202" y="4546112"/>
                  <a:ext cx="107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161" name="Freihand 48160">
                  <a:extLst>
                    <a:ext uri="{FF2B5EF4-FFF2-40B4-BE49-F238E27FC236}">
                      <a16:creationId xmlns:a16="http://schemas.microsoft.com/office/drawing/2014/main" id="{D2C3F658-B118-440C-B04B-23FB28708C9B}"/>
                    </a:ext>
                  </a:extLst>
                </p14:cNvPr>
                <p14:cNvContentPartPr/>
                <p14:nvPr/>
              </p14:nvContentPartPr>
              <p14:xfrm>
                <a:off x="7267042" y="4734752"/>
                <a:ext cx="27360" cy="48960"/>
              </p14:xfrm>
            </p:contentPart>
          </mc:Choice>
          <mc:Fallback xmlns="">
            <p:pic>
              <p:nvPicPr>
                <p:cNvPr id="48161" name="Freihand 48160">
                  <a:extLst>
                    <a:ext uri="{FF2B5EF4-FFF2-40B4-BE49-F238E27FC236}">
                      <a16:creationId xmlns:a16="http://schemas.microsoft.com/office/drawing/2014/main" id="{D2C3F658-B118-440C-B04B-23FB28708C9B}"/>
                    </a:ext>
                  </a:extLst>
                </p:cNvPr>
                <p:cNvPicPr/>
                <p:nvPr/>
              </p:nvPicPr>
              <p:blipFill>
                <a:blip r:embed="rId173"/>
                <a:stretch>
                  <a:fillRect/>
                </a:stretch>
              </p:blipFill>
              <p:spPr>
                <a:xfrm>
                  <a:off x="7262722" y="4730432"/>
                  <a:ext cx="36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191" name="Freihand 48190">
                  <a:extLst>
                    <a:ext uri="{FF2B5EF4-FFF2-40B4-BE49-F238E27FC236}">
                      <a16:creationId xmlns:a16="http://schemas.microsoft.com/office/drawing/2014/main" id="{19A65867-E2C7-442E-8657-12A5078E264E}"/>
                    </a:ext>
                  </a:extLst>
                </p14:cNvPr>
                <p14:cNvContentPartPr/>
                <p14:nvPr/>
              </p14:nvContentPartPr>
              <p14:xfrm>
                <a:off x="6655762" y="4951112"/>
                <a:ext cx="136080" cy="159840"/>
              </p14:xfrm>
            </p:contentPart>
          </mc:Choice>
          <mc:Fallback xmlns="">
            <p:pic>
              <p:nvPicPr>
                <p:cNvPr id="48191" name="Freihand 48190">
                  <a:extLst>
                    <a:ext uri="{FF2B5EF4-FFF2-40B4-BE49-F238E27FC236}">
                      <a16:creationId xmlns:a16="http://schemas.microsoft.com/office/drawing/2014/main" id="{19A65867-E2C7-442E-8657-12A5078E264E}"/>
                    </a:ext>
                  </a:extLst>
                </p:cNvPr>
                <p:cNvPicPr/>
                <p:nvPr/>
              </p:nvPicPr>
              <p:blipFill>
                <a:blip r:embed="rId175"/>
                <a:stretch>
                  <a:fillRect/>
                </a:stretch>
              </p:blipFill>
              <p:spPr>
                <a:xfrm>
                  <a:off x="6651442" y="4946792"/>
                  <a:ext cx="144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192" name="Freihand 48191">
                  <a:extLst>
                    <a:ext uri="{FF2B5EF4-FFF2-40B4-BE49-F238E27FC236}">
                      <a16:creationId xmlns:a16="http://schemas.microsoft.com/office/drawing/2014/main" id="{112FD50A-4594-4EE2-9629-9F855D0CD477}"/>
                    </a:ext>
                  </a:extLst>
                </p14:cNvPr>
                <p14:cNvContentPartPr/>
                <p14:nvPr/>
              </p14:nvContentPartPr>
              <p14:xfrm>
                <a:off x="6731002" y="5009432"/>
                <a:ext cx="146880" cy="100800"/>
              </p14:xfrm>
            </p:contentPart>
          </mc:Choice>
          <mc:Fallback xmlns="">
            <p:pic>
              <p:nvPicPr>
                <p:cNvPr id="48192" name="Freihand 48191">
                  <a:extLst>
                    <a:ext uri="{FF2B5EF4-FFF2-40B4-BE49-F238E27FC236}">
                      <a16:creationId xmlns:a16="http://schemas.microsoft.com/office/drawing/2014/main" id="{112FD50A-4594-4EE2-9629-9F855D0CD477}"/>
                    </a:ext>
                  </a:extLst>
                </p:cNvPr>
                <p:cNvPicPr/>
                <p:nvPr/>
              </p:nvPicPr>
              <p:blipFill>
                <a:blip r:embed="rId177"/>
                <a:stretch>
                  <a:fillRect/>
                </a:stretch>
              </p:blipFill>
              <p:spPr>
                <a:xfrm>
                  <a:off x="6726682" y="5005112"/>
                  <a:ext cx="155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193" name="Freihand 48192">
                  <a:extLst>
                    <a:ext uri="{FF2B5EF4-FFF2-40B4-BE49-F238E27FC236}">
                      <a16:creationId xmlns:a16="http://schemas.microsoft.com/office/drawing/2014/main" id="{1E1C9B8E-B95C-42D1-92ED-A16DFB2AB6DB}"/>
                    </a:ext>
                  </a:extLst>
                </p14:cNvPr>
                <p14:cNvContentPartPr/>
                <p14:nvPr/>
              </p14:nvContentPartPr>
              <p14:xfrm>
                <a:off x="6876802" y="5081432"/>
                <a:ext cx="25560" cy="11160"/>
              </p14:xfrm>
            </p:contentPart>
          </mc:Choice>
          <mc:Fallback xmlns="">
            <p:pic>
              <p:nvPicPr>
                <p:cNvPr id="48193" name="Freihand 48192">
                  <a:extLst>
                    <a:ext uri="{FF2B5EF4-FFF2-40B4-BE49-F238E27FC236}">
                      <a16:creationId xmlns:a16="http://schemas.microsoft.com/office/drawing/2014/main" id="{1E1C9B8E-B95C-42D1-92ED-A16DFB2AB6DB}"/>
                    </a:ext>
                  </a:extLst>
                </p:cNvPr>
                <p:cNvPicPr/>
                <p:nvPr/>
              </p:nvPicPr>
              <p:blipFill>
                <a:blip r:embed="rId179"/>
                <a:stretch>
                  <a:fillRect/>
                </a:stretch>
              </p:blipFill>
              <p:spPr>
                <a:xfrm>
                  <a:off x="6872482" y="5077112"/>
                  <a:ext cx="34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194" name="Freihand 48193">
                  <a:extLst>
                    <a:ext uri="{FF2B5EF4-FFF2-40B4-BE49-F238E27FC236}">
                      <a16:creationId xmlns:a16="http://schemas.microsoft.com/office/drawing/2014/main" id="{A44493CD-DD39-432F-8D50-858789F57A2F}"/>
                    </a:ext>
                  </a:extLst>
                </p14:cNvPr>
                <p14:cNvContentPartPr/>
                <p14:nvPr/>
              </p14:nvContentPartPr>
              <p14:xfrm>
                <a:off x="7033402" y="4929872"/>
                <a:ext cx="163080" cy="137520"/>
              </p14:xfrm>
            </p:contentPart>
          </mc:Choice>
          <mc:Fallback xmlns="">
            <p:pic>
              <p:nvPicPr>
                <p:cNvPr id="48194" name="Freihand 48193">
                  <a:extLst>
                    <a:ext uri="{FF2B5EF4-FFF2-40B4-BE49-F238E27FC236}">
                      <a16:creationId xmlns:a16="http://schemas.microsoft.com/office/drawing/2014/main" id="{A44493CD-DD39-432F-8D50-858789F57A2F}"/>
                    </a:ext>
                  </a:extLst>
                </p:cNvPr>
                <p:cNvPicPr/>
                <p:nvPr/>
              </p:nvPicPr>
              <p:blipFill>
                <a:blip r:embed="rId181"/>
                <a:stretch>
                  <a:fillRect/>
                </a:stretch>
              </p:blipFill>
              <p:spPr>
                <a:xfrm>
                  <a:off x="7029082" y="4925552"/>
                  <a:ext cx="171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195" name="Freihand 48194">
                  <a:extLst>
                    <a:ext uri="{FF2B5EF4-FFF2-40B4-BE49-F238E27FC236}">
                      <a16:creationId xmlns:a16="http://schemas.microsoft.com/office/drawing/2014/main" id="{48549FD0-D516-44BE-9066-D1526F13EA65}"/>
                    </a:ext>
                  </a:extLst>
                </p14:cNvPr>
                <p14:cNvContentPartPr/>
                <p14:nvPr/>
              </p14:nvContentPartPr>
              <p14:xfrm>
                <a:off x="7190002" y="5027792"/>
                <a:ext cx="90360" cy="56880"/>
              </p14:xfrm>
            </p:contentPart>
          </mc:Choice>
          <mc:Fallback xmlns="">
            <p:pic>
              <p:nvPicPr>
                <p:cNvPr id="48195" name="Freihand 48194">
                  <a:extLst>
                    <a:ext uri="{FF2B5EF4-FFF2-40B4-BE49-F238E27FC236}">
                      <a16:creationId xmlns:a16="http://schemas.microsoft.com/office/drawing/2014/main" id="{48549FD0-D516-44BE-9066-D1526F13EA65}"/>
                    </a:ext>
                  </a:extLst>
                </p:cNvPr>
                <p:cNvPicPr/>
                <p:nvPr/>
              </p:nvPicPr>
              <p:blipFill>
                <a:blip r:embed="rId183"/>
                <a:stretch>
                  <a:fillRect/>
                </a:stretch>
              </p:blipFill>
              <p:spPr>
                <a:xfrm>
                  <a:off x="7185682" y="5023472"/>
                  <a:ext cx="99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196" name="Freihand 48195">
                  <a:extLst>
                    <a:ext uri="{FF2B5EF4-FFF2-40B4-BE49-F238E27FC236}">
                      <a16:creationId xmlns:a16="http://schemas.microsoft.com/office/drawing/2014/main" id="{7FBD2416-E0D9-4690-BF79-680834BD5501}"/>
                    </a:ext>
                  </a:extLst>
                </p14:cNvPr>
                <p14:cNvContentPartPr/>
                <p14:nvPr/>
              </p14:nvContentPartPr>
              <p14:xfrm>
                <a:off x="7281442" y="4997552"/>
                <a:ext cx="111960" cy="180000"/>
              </p14:xfrm>
            </p:contentPart>
          </mc:Choice>
          <mc:Fallback xmlns="">
            <p:pic>
              <p:nvPicPr>
                <p:cNvPr id="48196" name="Freihand 48195">
                  <a:extLst>
                    <a:ext uri="{FF2B5EF4-FFF2-40B4-BE49-F238E27FC236}">
                      <a16:creationId xmlns:a16="http://schemas.microsoft.com/office/drawing/2014/main" id="{7FBD2416-E0D9-4690-BF79-680834BD5501}"/>
                    </a:ext>
                  </a:extLst>
                </p:cNvPr>
                <p:cNvPicPr/>
                <p:nvPr/>
              </p:nvPicPr>
              <p:blipFill>
                <a:blip r:embed="rId185"/>
                <a:stretch>
                  <a:fillRect/>
                </a:stretch>
              </p:blipFill>
              <p:spPr>
                <a:xfrm>
                  <a:off x="7277122" y="4993232"/>
                  <a:ext cx="120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197" name="Freihand 48196">
                  <a:extLst>
                    <a:ext uri="{FF2B5EF4-FFF2-40B4-BE49-F238E27FC236}">
                      <a16:creationId xmlns:a16="http://schemas.microsoft.com/office/drawing/2014/main" id="{BBCEE837-7B34-4589-89A6-CB47CA626ABA}"/>
                    </a:ext>
                  </a:extLst>
                </p14:cNvPr>
                <p14:cNvContentPartPr/>
                <p14:nvPr/>
              </p14:nvContentPartPr>
              <p14:xfrm>
                <a:off x="7431562" y="5013752"/>
                <a:ext cx="27360" cy="59400"/>
              </p14:xfrm>
            </p:contentPart>
          </mc:Choice>
          <mc:Fallback xmlns="">
            <p:pic>
              <p:nvPicPr>
                <p:cNvPr id="48197" name="Freihand 48196">
                  <a:extLst>
                    <a:ext uri="{FF2B5EF4-FFF2-40B4-BE49-F238E27FC236}">
                      <a16:creationId xmlns:a16="http://schemas.microsoft.com/office/drawing/2014/main" id="{BBCEE837-7B34-4589-89A6-CB47CA626ABA}"/>
                    </a:ext>
                  </a:extLst>
                </p:cNvPr>
                <p:cNvPicPr/>
                <p:nvPr/>
              </p:nvPicPr>
              <p:blipFill>
                <a:blip r:embed="rId187"/>
                <a:stretch>
                  <a:fillRect/>
                </a:stretch>
              </p:blipFill>
              <p:spPr>
                <a:xfrm>
                  <a:off x="7427242" y="5009432"/>
                  <a:ext cx="36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198" name="Freihand 48197">
                  <a:extLst>
                    <a:ext uri="{FF2B5EF4-FFF2-40B4-BE49-F238E27FC236}">
                      <a16:creationId xmlns:a16="http://schemas.microsoft.com/office/drawing/2014/main" id="{39F0B58A-4E23-4074-A355-C0A0F8955C9C}"/>
                    </a:ext>
                  </a:extLst>
                </p14:cNvPr>
                <p14:cNvContentPartPr/>
                <p14:nvPr/>
              </p14:nvContentPartPr>
              <p14:xfrm>
                <a:off x="7490602" y="4933112"/>
                <a:ext cx="73800" cy="142920"/>
              </p14:xfrm>
            </p:contentPart>
          </mc:Choice>
          <mc:Fallback xmlns="">
            <p:pic>
              <p:nvPicPr>
                <p:cNvPr id="48198" name="Freihand 48197">
                  <a:extLst>
                    <a:ext uri="{FF2B5EF4-FFF2-40B4-BE49-F238E27FC236}">
                      <a16:creationId xmlns:a16="http://schemas.microsoft.com/office/drawing/2014/main" id="{39F0B58A-4E23-4074-A355-C0A0F8955C9C}"/>
                    </a:ext>
                  </a:extLst>
                </p:cNvPr>
                <p:cNvPicPr/>
                <p:nvPr/>
              </p:nvPicPr>
              <p:blipFill>
                <a:blip r:embed="rId189"/>
                <a:stretch>
                  <a:fillRect/>
                </a:stretch>
              </p:blipFill>
              <p:spPr>
                <a:xfrm>
                  <a:off x="7486282" y="4928792"/>
                  <a:ext cx="82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199" name="Freihand 48198">
                  <a:extLst>
                    <a:ext uri="{FF2B5EF4-FFF2-40B4-BE49-F238E27FC236}">
                      <a16:creationId xmlns:a16="http://schemas.microsoft.com/office/drawing/2014/main" id="{B01E8472-C6F0-4F80-8D9D-63557C6898A9}"/>
                    </a:ext>
                  </a:extLst>
                </p14:cNvPr>
                <p14:cNvContentPartPr/>
                <p14:nvPr/>
              </p14:nvContentPartPr>
              <p14:xfrm>
                <a:off x="7570162" y="4920872"/>
                <a:ext cx="274320" cy="147960"/>
              </p14:xfrm>
            </p:contentPart>
          </mc:Choice>
          <mc:Fallback xmlns="">
            <p:pic>
              <p:nvPicPr>
                <p:cNvPr id="48199" name="Freihand 48198">
                  <a:extLst>
                    <a:ext uri="{FF2B5EF4-FFF2-40B4-BE49-F238E27FC236}">
                      <a16:creationId xmlns:a16="http://schemas.microsoft.com/office/drawing/2014/main" id="{B01E8472-C6F0-4F80-8D9D-63557C6898A9}"/>
                    </a:ext>
                  </a:extLst>
                </p:cNvPr>
                <p:cNvPicPr/>
                <p:nvPr/>
              </p:nvPicPr>
              <p:blipFill>
                <a:blip r:embed="rId191"/>
                <a:stretch>
                  <a:fillRect/>
                </a:stretch>
              </p:blipFill>
              <p:spPr>
                <a:xfrm>
                  <a:off x="7565842" y="4916552"/>
                  <a:ext cx="282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8200" name="Freihand 48199">
                  <a:extLst>
                    <a:ext uri="{FF2B5EF4-FFF2-40B4-BE49-F238E27FC236}">
                      <a16:creationId xmlns:a16="http://schemas.microsoft.com/office/drawing/2014/main" id="{8A5BF46B-42D7-4193-857F-73D3D26A8F41}"/>
                    </a:ext>
                  </a:extLst>
                </p14:cNvPr>
                <p14:cNvContentPartPr/>
                <p14:nvPr/>
              </p14:nvContentPartPr>
              <p14:xfrm>
                <a:off x="6656842" y="5238392"/>
                <a:ext cx="144360" cy="144360"/>
              </p14:xfrm>
            </p:contentPart>
          </mc:Choice>
          <mc:Fallback xmlns="">
            <p:pic>
              <p:nvPicPr>
                <p:cNvPr id="48200" name="Freihand 48199">
                  <a:extLst>
                    <a:ext uri="{FF2B5EF4-FFF2-40B4-BE49-F238E27FC236}">
                      <a16:creationId xmlns:a16="http://schemas.microsoft.com/office/drawing/2014/main" id="{8A5BF46B-42D7-4193-857F-73D3D26A8F41}"/>
                    </a:ext>
                  </a:extLst>
                </p:cNvPr>
                <p:cNvPicPr/>
                <p:nvPr/>
              </p:nvPicPr>
              <p:blipFill>
                <a:blip r:embed="rId193"/>
                <a:stretch>
                  <a:fillRect/>
                </a:stretch>
              </p:blipFill>
              <p:spPr>
                <a:xfrm>
                  <a:off x="6652522" y="5234072"/>
                  <a:ext cx="153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201" name="Freihand 48200">
                  <a:extLst>
                    <a:ext uri="{FF2B5EF4-FFF2-40B4-BE49-F238E27FC236}">
                      <a16:creationId xmlns:a16="http://schemas.microsoft.com/office/drawing/2014/main" id="{CA40DB41-CBA0-4CAE-8FF2-67F7CEB45677}"/>
                    </a:ext>
                  </a:extLst>
                </p14:cNvPr>
                <p14:cNvContentPartPr/>
                <p14:nvPr/>
              </p14:nvContentPartPr>
              <p14:xfrm>
                <a:off x="6866722" y="5297072"/>
                <a:ext cx="13320" cy="720"/>
              </p14:xfrm>
            </p:contentPart>
          </mc:Choice>
          <mc:Fallback xmlns="">
            <p:pic>
              <p:nvPicPr>
                <p:cNvPr id="48201" name="Freihand 48200">
                  <a:extLst>
                    <a:ext uri="{FF2B5EF4-FFF2-40B4-BE49-F238E27FC236}">
                      <a16:creationId xmlns:a16="http://schemas.microsoft.com/office/drawing/2014/main" id="{CA40DB41-CBA0-4CAE-8FF2-67F7CEB45677}"/>
                    </a:ext>
                  </a:extLst>
                </p:cNvPr>
                <p:cNvPicPr/>
                <p:nvPr/>
              </p:nvPicPr>
              <p:blipFill>
                <a:blip r:embed="rId195"/>
                <a:stretch>
                  <a:fillRect/>
                </a:stretch>
              </p:blipFill>
              <p:spPr>
                <a:xfrm>
                  <a:off x="6862402" y="5292752"/>
                  <a:ext cx="219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8202" name="Freihand 48201">
                  <a:extLst>
                    <a:ext uri="{FF2B5EF4-FFF2-40B4-BE49-F238E27FC236}">
                      <a16:creationId xmlns:a16="http://schemas.microsoft.com/office/drawing/2014/main" id="{421B02F0-338B-49C6-B58C-0E69D7BB0280}"/>
                    </a:ext>
                  </a:extLst>
                </p14:cNvPr>
                <p14:cNvContentPartPr/>
                <p14:nvPr/>
              </p14:nvContentPartPr>
              <p14:xfrm>
                <a:off x="6895522" y="5347832"/>
                <a:ext cx="12600" cy="10080"/>
              </p14:xfrm>
            </p:contentPart>
          </mc:Choice>
          <mc:Fallback xmlns="">
            <p:pic>
              <p:nvPicPr>
                <p:cNvPr id="48202" name="Freihand 48201">
                  <a:extLst>
                    <a:ext uri="{FF2B5EF4-FFF2-40B4-BE49-F238E27FC236}">
                      <a16:creationId xmlns:a16="http://schemas.microsoft.com/office/drawing/2014/main" id="{421B02F0-338B-49C6-B58C-0E69D7BB0280}"/>
                    </a:ext>
                  </a:extLst>
                </p:cNvPr>
                <p:cNvPicPr/>
                <p:nvPr/>
              </p:nvPicPr>
              <p:blipFill>
                <a:blip r:embed="rId197"/>
                <a:stretch>
                  <a:fillRect/>
                </a:stretch>
              </p:blipFill>
              <p:spPr>
                <a:xfrm>
                  <a:off x="6891202" y="5343512"/>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8203" name="Freihand 48202">
                  <a:extLst>
                    <a:ext uri="{FF2B5EF4-FFF2-40B4-BE49-F238E27FC236}">
                      <a16:creationId xmlns:a16="http://schemas.microsoft.com/office/drawing/2014/main" id="{9D3E82C3-9975-45BF-92C1-567038F7BCC7}"/>
                    </a:ext>
                  </a:extLst>
                </p14:cNvPr>
                <p14:cNvContentPartPr/>
                <p14:nvPr/>
              </p14:nvContentPartPr>
              <p14:xfrm>
                <a:off x="7021882" y="5218232"/>
                <a:ext cx="73440" cy="106200"/>
              </p14:xfrm>
            </p:contentPart>
          </mc:Choice>
          <mc:Fallback xmlns="">
            <p:pic>
              <p:nvPicPr>
                <p:cNvPr id="48203" name="Freihand 48202">
                  <a:extLst>
                    <a:ext uri="{FF2B5EF4-FFF2-40B4-BE49-F238E27FC236}">
                      <a16:creationId xmlns:a16="http://schemas.microsoft.com/office/drawing/2014/main" id="{9D3E82C3-9975-45BF-92C1-567038F7BCC7}"/>
                    </a:ext>
                  </a:extLst>
                </p:cNvPr>
                <p:cNvPicPr/>
                <p:nvPr/>
              </p:nvPicPr>
              <p:blipFill>
                <a:blip r:embed="rId199"/>
                <a:stretch>
                  <a:fillRect/>
                </a:stretch>
              </p:blipFill>
              <p:spPr>
                <a:xfrm>
                  <a:off x="7017562" y="5213912"/>
                  <a:ext cx="82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8204" name="Freihand 48203">
                  <a:extLst>
                    <a:ext uri="{FF2B5EF4-FFF2-40B4-BE49-F238E27FC236}">
                      <a16:creationId xmlns:a16="http://schemas.microsoft.com/office/drawing/2014/main" id="{B14262AF-BA03-44EA-8357-397FBD29E704}"/>
                    </a:ext>
                  </a:extLst>
                </p14:cNvPr>
                <p14:cNvContentPartPr/>
                <p14:nvPr/>
              </p14:nvContentPartPr>
              <p14:xfrm>
                <a:off x="7057522" y="5179352"/>
                <a:ext cx="529560" cy="174960"/>
              </p14:xfrm>
            </p:contentPart>
          </mc:Choice>
          <mc:Fallback xmlns="">
            <p:pic>
              <p:nvPicPr>
                <p:cNvPr id="48204" name="Freihand 48203">
                  <a:extLst>
                    <a:ext uri="{FF2B5EF4-FFF2-40B4-BE49-F238E27FC236}">
                      <a16:creationId xmlns:a16="http://schemas.microsoft.com/office/drawing/2014/main" id="{B14262AF-BA03-44EA-8357-397FBD29E704}"/>
                    </a:ext>
                  </a:extLst>
                </p:cNvPr>
                <p:cNvPicPr/>
                <p:nvPr/>
              </p:nvPicPr>
              <p:blipFill>
                <a:blip r:embed="rId201"/>
                <a:stretch>
                  <a:fillRect/>
                </a:stretch>
              </p:blipFill>
              <p:spPr>
                <a:xfrm>
                  <a:off x="7053202" y="5175032"/>
                  <a:ext cx="538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8205" name="Freihand 48204">
                  <a:extLst>
                    <a:ext uri="{FF2B5EF4-FFF2-40B4-BE49-F238E27FC236}">
                      <a16:creationId xmlns:a16="http://schemas.microsoft.com/office/drawing/2014/main" id="{CC41CB17-37C6-4822-AC47-3C329E418C7E}"/>
                    </a:ext>
                  </a:extLst>
                </p14:cNvPr>
                <p14:cNvContentPartPr/>
                <p14:nvPr/>
              </p14:nvContentPartPr>
              <p14:xfrm>
                <a:off x="7461802" y="5148392"/>
                <a:ext cx="9360" cy="360"/>
              </p14:xfrm>
            </p:contentPart>
          </mc:Choice>
          <mc:Fallback xmlns="">
            <p:pic>
              <p:nvPicPr>
                <p:cNvPr id="48205" name="Freihand 48204">
                  <a:extLst>
                    <a:ext uri="{FF2B5EF4-FFF2-40B4-BE49-F238E27FC236}">
                      <a16:creationId xmlns:a16="http://schemas.microsoft.com/office/drawing/2014/main" id="{CC41CB17-37C6-4822-AC47-3C329E418C7E}"/>
                    </a:ext>
                  </a:extLst>
                </p:cNvPr>
                <p:cNvPicPr/>
                <p:nvPr/>
              </p:nvPicPr>
              <p:blipFill>
                <a:blip r:embed="rId203"/>
                <a:stretch>
                  <a:fillRect/>
                </a:stretch>
              </p:blipFill>
              <p:spPr>
                <a:xfrm>
                  <a:off x="7457482" y="5144072"/>
                  <a:ext cx="18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8163" name="Freihand 48162">
                  <a:extLst>
                    <a:ext uri="{FF2B5EF4-FFF2-40B4-BE49-F238E27FC236}">
                      <a16:creationId xmlns:a16="http://schemas.microsoft.com/office/drawing/2014/main" id="{F73769D9-5D71-4853-A71E-DE1AA35A59E7}"/>
                    </a:ext>
                  </a:extLst>
                </p14:cNvPr>
                <p14:cNvContentPartPr/>
                <p14:nvPr/>
              </p14:nvContentPartPr>
              <p14:xfrm>
                <a:off x="2560762" y="5269712"/>
                <a:ext cx="198360" cy="47160"/>
              </p14:xfrm>
            </p:contentPart>
          </mc:Choice>
          <mc:Fallback xmlns="">
            <p:pic>
              <p:nvPicPr>
                <p:cNvPr id="48163" name="Freihand 48162">
                  <a:extLst>
                    <a:ext uri="{FF2B5EF4-FFF2-40B4-BE49-F238E27FC236}">
                      <a16:creationId xmlns:a16="http://schemas.microsoft.com/office/drawing/2014/main" id="{F73769D9-5D71-4853-A71E-DE1AA35A59E7}"/>
                    </a:ext>
                  </a:extLst>
                </p:cNvPr>
                <p:cNvPicPr/>
                <p:nvPr/>
              </p:nvPicPr>
              <p:blipFill>
                <a:blip r:embed="rId205"/>
                <a:stretch>
                  <a:fillRect/>
                </a:stretch>
              </p:blipFill>
              <p:spPr>
                <a:xfrm>
                  <a:off x="2556442" y="5265392"/>
                  <a:ext cx="207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8164" name="Freihand 48163">
                  <a:extLst>
                    <a:ext uri="{FF2B5EF4-FFF2-40B4-BE49-F238E27FC236}">
                      <a16:creationId xmlns:a16="http://schemas.microsoft.com/office/drawing/2014/main" id="{AA23E5C3-B1E2-4F25-A033-C17A741EC4F2}"/>
                    </a:ext>
                  </a:extLst>
                </p14:cNvPr>
                <p14:cNvContentPartPr/>
                <p14:nvPr/>
              </p14:nvContentPartPr>
              <p14:xfrm>
                <a:off x="2787922" y="5196632"/>
                <a:ext cx="92160" cy="166680"/>
              </p14:xfrm>
            </p:contentPart>
          </mc:Choice>
          <mc:Fallback xmlns="">
            <p:pic>
              <p:nvPicPr>
                <p:cNvPr id="48164" name="Freihand 48163">
                  <a:extLst>
                    <a:ext uri="{FF2B5EF4-FFF2-40B4-BE49-F238E27FC236}">
                      <a16:creationId xmlns:a16="http://schemas.microsoft.com/office/drawing/2014/main" id="{AA23E5C3-B1E2-4F25-A033-C17A741EC4F2}"/>
                    </a:ext>
                  </a:extLst>
                </p:cNvPr>
                <p:cNvPicPr/>
                <p:nvPr/>
              </p:nvPicPr>
              <p:blipFill>
                <a:blip r:embed="rId207"/>
                <a:stretch>
                  <a:fillRect/>
                </a:stretch>
              </p:blipFill>
              <p:spPr>
                <a:xfrm>
                  <a:off x="2783602" y="5192312"/>
                  <a:ext cx="100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8165" name="Freihand 48164">
                  <a:extLst>
                    <a:ext uri="{FF2B5EF4-FFF2-40B4-BE49-F238E27FC236}">
                      <a16:creationId xmlns:a16="http://schemas.microsoft.com/office/drawing/2014/main" id="{4D00296A-9B87-445A-A661-82639B73E146}"/>
                    </a:ext>
                  </a:extLst>
                </p14:cNvPr>
                <p14:cNvContentPartPr/>
                <p14:nvPr/>
              </p14:nvContentPartPr>
              <p14:xfrm>
                <a:off x="3084922" y="5165672"/>
                <a:ext cx="178560" cy="206640"/>
              </p14:xfrm>
            </p:contentPart>
          </mc:Choice>
          <mc:Fallback xmlns="">
            <p:pic>
              <p:nvPicPr>
                <p:cNvPr id="48165" name="Freihand 48164">
                  <a:extLst>
                    <a:ext uri="{FF2B5EF4-FFF2-40B4-BE49-F238E27FC236}">
                      <a16:creationId xmlns:a16="http://schemas.microsoft.com/office/drawing/2014/main" id="{4D00296A-9B87-445A-A661-82639B73E146}"/>
                    </a:ext>
                  </a:extLst>
                </p:cNvPr>
                <p:cNvPicPr/>
                <p:nvPr/>
              </p:nvPicPr>
              <p:blipFill>
                <a:blip r:embed="rId209"/>
                <a:stretch>
                  <a:fillRect/>
                </a:stretch>
              </p:blipFill>
              <p:spPr>
                <a:xfrm>
                  <a:off x="3080602" y="5161352"/>
                  <a:ext cx="187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8166" name="Freihand 48165">
                  <a:extLst>
                    <a:ext uri="{FF2B5EF4-FFF2-40B4-BE49-F238E27FC236}">
                      <a16:creationId xmlns:a16="http://schemas.microsoft.com/office/drawing/2014/main" id="{04051483-F84F-43E8-9117-5FE48EABD59F}"/>
                    </a:ext>
                  </a:extLst>
                </p14:cNvPr>
                <p14:cNvContentPartPr/>
                <p14:nvPr/>
              </p14:nvContentPartPr>
              <p14:xfrm>
                <a:off x="3295882" y="5242712"/>
                <a:ext cx="145800" cy="102240"/>
              </p14:xfrm>
            </p:contentPart>
          </mc:Choice>
          <mc:Fallback xmlns="">
            <p:pic>
              <p:nvPicPr>
                <p:cNvPr id="48166" name="Freihand 48165">
                  <a:extLst>
                    <a:ext uri="{FF2B5EF4-FFF2-40B4-BE49-F238E27FC236}">
                      <a16:creationId xmlns:a16="http://schemas.microsoft.com/office/drawing/2014/main" id="{04051483-F84F-43E8-9117-5FE48EABD59F}"/>
                    </a:ext>
                  </a:extLst>
                </p:cNvPr>
                <p:cNvPicPr/>
                <p:nvPr/>
              </p:nvPicPr>
              <p:blipFill>
                <a:blip r:embed="rId211"/>
                <a:stretch>
                  <a:fillRect/>
                </a:stretch>
              </p:blipFill>
              <p:spPr>
                <a:xfrm>
                  <a:off x="3291562" y="5238392"/>
                  <a:ext cx="154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8167" name="Freihand 48166">
                  <a:extLst>
                    <a:ext uri="{FF2B5EF4-FFF2-40B4-BE49-F238E27FC236}">
                      <a16:creationId xmlns:a16="http://schemas.microsoft.com/office/drawing/2014/main" id="{6BC95BA3-5011-459B-B99F-CD5D7F68B981}"/>
                    </a:ext>
                  </a:extLst>
                </p14:cNvPr>
                <p14:cNvContentPartPr/>
                <p14:nvPr/>
              </p14:nvContentPartPr>
              <p14:xfrm>
                <a:off x="3471562" y="5206352"/>
                <a:ext cx="263520" cy="88200"/>
              </p14:xfrm>
            </p:contentPart>
          </mc:Choice>
          <mc:Fallback xmlns="">
            <p:pic>
              <p:nvPicPr>
                <p:cNvPr id="48167" name="Freihand 48166">
                  <a:extLst>
                    <a:ext uri="{FF2B5EF4-FFF2-40B4-BE49-F238E27FC236}">
                      <a16:creationId xmlns:a16="http://schemas.microsoft.com/office/drawing/2014/main" id="{6BC95BA3-5011-459B-B99F-CD5D7F68B981}"/>
                    </a:ext>
                  </a:extLst>
                </p:cNvPr>
                <p:cNvPicPr/>
                <p:nvPr/>
              </p:nvPicPr>
              <p:blipFill>
                <a:blip r:embed="rId213"/>
                <a:stretch>
                  <a:fillRect/>
                </a:stretch>
              </p:blipFill>
              <p:spPr>
                <a:xfrm>
                  <a:off x="3467242" y="5202032"/>
                  <a:ext cx="272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168" name="Freihand 48167">
                  <a:extLst>
                    <a:ext uri="{FF2B5EF4-FFF2-40B4-BE49-F238E27FC236}">
                      <a16:creationId xmlns:a16="http://schemas.microsoft.com/office/drawing/2014/main" id="{3E396BAD-037B-4993-905D-0A31C3A58DF5}"/>
                    </a:ext>
                  </a:extLst>
                </p14:cNvPr>
                <p14:cNvContentPartPr/>
                <p14:nvPr/>
              </p14:nvContentPartPr>
              <p14:xfrm>
                <a:off x="3754882" y="5113832"/>
                <a:ext cx="136800" cy="167040"/>
              </p14:xfrm>
            </p:contentPart>
          </mc:Choice>
          <mc:Fallback xmlns="">
            <p:pic>
              <p:nvPicPr>
                <p:cNvPr id="48168" name="Freihand 48167">
                  <a:extLst>
                    <a:ext uri="{FF2B5EF4-FFF2-40B4-BE49-F238E27FC236}">
                      <a16:creationId xmlns:a16="http://schemas.microsoft.com/office/drawing/2014/main" id="{3E396BAD-037B-4993-905D-0A31C3A58DF5}"/>
                    </a:ext>
                  </a:extLst>
                </p:cNvPr>
                <p:cNvPicPr/>
                <p:nvPr/>
              </p:nvPicPr>
              <p:blipFill>
                <a:blip r:embed="rId215"/>
                <a:stretch>
                  <a:fillRect/>
                </a:stretch>
              </p:blipFill>
              <p:spPr>
                <a:xfrm>
                  <a:off x="3750562" y="5109512"/>
                  <a:ext cx="145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8169" name="Freihand 48168">
                  <a:extLst>
                    <a:ext uri="{FF2B5EF4-FFF2-40B4-BE49-F238E27FC236}">
                      <a16:creationId xmlns:a16="http://schemas.microsoft.com/office/drawing/2014/main" id="{FFEC5569-4D39-494C-ADBE-FD18CB80559B}"/>
                    </a:ext>
                  </a:extLst>
                </p14:cNvPr>
                <p14:cNvContentPartPr/>
                <p14:nvPr/>
              </p14:nvContentPartPr>
              <p14:xfrm>
                <a:off x="3821122" y="5235872"/>
                <a:ext cx="98640" cy="39960"/>
              </p14:xfrm>
            </p:contentPart>
          </mc:Choice>
          <mc:Fallback xmlns="">
            <p:pic>
              <p:nvPicPr>
                <p:cNvPr id="48169" name="Freihand 48168">
                  <a:extLst>
                    <a:ext uri="{FF2B5EF4-FFF2-40B4-BE49-F238E27FC236}">
                      <a16:creationId xmlns:a16="http://schemas.microsoft.com/office/drawing/2014/main" id="{FFEC5569-4D39-494C-ADBE-FD18CB80559B}"/>
                    </a:ext>
                  </a:extLst>
                </p:cNvPr>
                <p:cNvPicPr/>
                <p:nvPr/>
              </p:nvPicPr>
              <p:blipFill>
                <a:blip r:embed="rId217"/>
                <a:stretch>
                  <a:fillRect/>
                </a:stretch>
              </p:blipFill>
              <p:spPr>
                <a:xfrm>
                  <a:off x="3816802" y="5231552"/>
                  <a:ext cx="107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170" name="Freihand 48169">
                  <a:extLst>
                    <a:ext uri="{FF2B5EF4-FFF2-40B4-BE49-F238E27FC236}">
                      <a16:creationId xmlns:a16="http://schemas.microsoft.com/office/drawing/2014/main" id="{6E060207-BC0D-47A8-83F4-EF3C5DE2A300}"/>
                    </a:ext>
                  </a:extLst>
                </p14:cNvPr>
                <p14:cNvContentPartPr/>
                <p14:nvPr/>
              </p14:nvContentPartPr>
              <p14:xfrm>
                <a:off x="3922642" y="5114552"/>
                <a:ext cx="162000" cy="160200"/>
              </p14:xfrm>
            </p:contentPart>
          </mc:Choice>
          <mc:Fallback xmlns="">
            <p:pic>
              <p:nvPicPr>
                <p:cNvPr id="48170" name="Freihand 48169">
                  <a:extLst>
                    <a:ext uri="{FF2B5EF4-FFF2-40B4-BE49-F238E27FC236}">
                      <a16:creationId xmlns:a16="http://schemas.microsoft.com/office/drawing/2014/main" id="{6E060207-BC0D-47A8-83F4-EF3C5DE2A300}"/>
                    </a:ext>
                  </a:extLst>
                </p:cNvPr>
                <p:cNvPicPr/>
                <p:nvPr/>
              </p:nvPicPr>
              <p:blipFill>
                <a:blip r:embed="rId219"/>
                <a:stretch>
                  <a:fillRect/>
                </a:stretch>
              </p:blipFill>
              <p:spPr>
                <a:xfrm>
                  <a:off x="3918322" y="5110232"/>
                  <a:ext cx="170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8171" name="Freihand 48170">
                  <a:extLst>
                    <a:ext uri="{FF2B5EF4-FFF2-40B4-BE49-F238E27FC236}">
                      <a16:creationId xmlns:a16="http://schemas.microsoft.com/office/drawing/2014/main" id="{A8538427-A550-4C43-8B9E-686E2C3E7825}"/>
                    </a:ext>
                  </a:extLst>
                </p14:cNvPr>
                <p14:cNvContentPartPr/>
                <p14:nvPr/>
              </p14:nvContentPartPr>
              <p14:xfrm>
                <a:off x="4064122" y="5131472"/>
                <a:ext cx="20160" cy="34200"/>
              </p14:xfrm>
            </p:contentPart>
          </mc:Choice>
          <mc:Fallback xmlns="">
            <p:pic>
              <p:nvPicPr>
                <p:cNvPr id="48171" name="Freihand 48170">
                  <a:extLst>
                    <a:ext uri="{FF2B5EF4-FFF2-40B4-BE49-F238E27FC236}">
                      <a16:creationId xmlns:a16="http://schemas.microsoft.com/office/drawing/2014/main" id="{A8538427-A550-4C43-8B9E-686E2C3E7825}"/>
                    </a:ext>
                  </a:extLst>
                </p:cNvPr>
                <p:cNvPicPr/>
                <p:nvPr/>
              </p:nvPicPr>
              <p:blipFill>
                <a:blip r:embed="rId221"/>
                <a:stretch>
                  <a:fillRect/>
                </a:stretch>
              </p:blipFill>
              <p:spPr>
                <a:xfrm>
                  <a:off x="4059802" y="5127152"/>
                  <a:ext cx="28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8172" name="Freihand 48171">
                  <a:extLst>
                    <a:ext uri="{FF2B5EF4-FFF2-40B4-BE49-F238E27FC236}">
                      <a16:creationId xmlns:a16="http://schemas.microsoft.com/office/drawing/2014/main" id="{56374778-254C-4BC7-A877-49F74F88871C}"/>
                    </a:ext>
                  </a:extLst>
                </p14:cNvPr>
                <p14:cNvContentPartPr/>
                <p14:nvPr/>
              </p14:nvContentPartPr>
              <p14:xfrm>
                <a:off x="4102282" y="5197352"/>
                <a:ext cx="167400" cy="34920"/>
              </p14:xfrm>
            </p:contentPart>
          </mc:Choice>
          <mc:Fallback xmlns="">
            <p:pic>
              <p:nvPicPr>
                <p:cNvPr id="48172" name="Freihand 48171">
                  <a:extLst>
                    <a:ext uri="{FF2B5EF4-FFF2-40B4-BE49-F238E27FC236}">
                      <a16:creationId xmlns:a16="http://schemas.microsoft.com/office/drawing/2014/main" id="{56374778-254C-4BC7-A877-49F74F88871C}"/>
                    </a:ext>
                  </a:extLst>
                </p:cNvPr>
                <p:cNvPicPr/>
                <p:nvPr/>
              </p:nvPicPr>
              <p:blipFill>
                <a:blip r:embed="rId223"/>
                <a:stretch>
                  <a:fillRect/>
                </a:stretch>
              </p:blipFill>
              <p:spPr>
                <a:xfrm>
                  <a:off x="4097962" y="5193032"/>
                  <a:ext cx="176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8173" name="Freihand 48172">
                  <a:extLst>
                    <a:ext uri="{FF2B5EF4-FFF2-40B4-BE49-F238E27FC236}">
                      <a16:creationId xmlns:a16="http://schemas.microsoft.com/office/drawing/2014/main" id="{F0DBEA98-7138-4A2F-A56A-1AC8515C3D4E}"/>
                    </a:ext>
                  </a:extLst>
                </p14:cNvPr>
                <p14:cNvContentPartPr/>
                <p14:nvPr/>
              </p14:nvContentPartPr>
              <p14:xfrm>
                <a:off x="4275802" y="5171432"/>
                <a:ext cx="75240" cy="70200"/>
              </p14:xfrm>
            </p:contentPart>
          </mc:Choice>
          <mc:Fallback xmlns="">
            <p:pic>
              <p:nvPicPr>
                <p:cNvPr id="48173" name="Freihand 48172">
                  <a:extLst>
                    <a:ext uri="{FF2B5EF4-FFF2-40B4-BE49-F238E27FC236}">
                      <a16:creationId xmlns:a16="http://schemas.microsoft.com/office/drawing/2014/main" id="{F0DBEA98-7138-4A2F-A56A-1AC8515C3D4E}"/>
                    </a:ext>
                  </a:extLst>
                </p:cNvPr>
                <p:cNvPicPr/>
                <p:nvPr/>
              </p:nvPicPr>
              <p:blipFill>
                <a:blip r:embed="rId225"/>
                <a:stretch>
                  <a:fillRect/>
                </a:stretch>
              </p:blipFill>
              <p:spPr>
                <a:xfrm>
                  <a:off x="4271482" y="5167112"/>
                  <a:ext cx="83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8174" name="Freihand 48173">
                  <a:extLst>
                    <a:ext uri="{FF2B5EF4-FFF2-40B4-BE49-F238E27FC236}">
                      <a16:creationId xmlns:a16="http://schemas.microsoft.com/office/drawing/2014/main" id="{7C820026-BE35-4A09-B89B-958350C050C6}"/>
                    </a:ext>
                  </a:extLst>
                </p14:cNvPr>
                <p14:cNvContentPartPr/>
                <p14:nvPr/>
              </p14:nvContentPartPr>
              <p14:xfrm>
                <a:off x="4358242" y="5083232"/>
                <a:ext cx="117360" cy="216360"/>
              </p14:xfrm>
            </p:contentPart>
          </mc:Choice>
          <mc:Fallback xmlns="">
            <p:pic>
              <p:nvPicPr>
                <p:cNvPr id="48174" name="Freihand 48173">
                  <a:extLst>
                    <a:ext uri="{FF2B5EF4-FFF2-40B4-BE49-F238E27FC236}">
                      <a16:creationId xmlns:a16="http://schemas.microsoft.com/office/drawing/2014/main" id="{7C820026-BE35-4A09-B89B-958350C050C6}"/>
                    </a:ext>
                  </a:extLst>
                </p:cNvPr>
                <p:cNvPicPr/>
                <p:nvPr/>
              </p:nvPicPr>
              <p:blipFill>
                <a:blip r:embed="rId227"/>
                <a:stretch>
                  <a:fillRect/>
                </a:stretch>
              </p:blipFill>
              <p:spPr>
                <a:xfrm>
                  <a:off x="4353922" y="5078912"/>
                  <a:ext cx="1260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8175" name="Freihand 48174">
                  <a:extLst>
                    <a:ext uri="{FF2B5EF4-FFF2-40B4-BE49-F238E27FC236}">
                      <a16:creationId xmlns:a16="http://schemas.microsoft.com/office/drawing/2014/main" id="{EA0B79A0-FAF6-488F-BFE6-75746E3879CA}"/>
                    </a:ext>
                  </a:extLst>
                </p14:cNvPr>
                <p14:cNvContentPartPr/>
                <p14:nvPr/>
              </p14:nvContentPartPr>
              <p14:xfrm>
                <a:off x="4486042" y="5046152"/>
                <a:ext cx="114120" cy="176760"/>
              </p14:xfrm>
            </p:contentPart>
          </mc:Choice>
          <mc:Fallback xmlns="">
            <p:pic>
              <p:nvPicPr>
                <p:cNvPr id="48175" name="Freihand 48174">
                  <a:extLst>
                    <a:ext uri="{FF2B5EF4-FFF2-40B4-BE49-F238E27FC236}">
                      <a16:creationId xmlns:a16="http://schemas.microsoft.com/office/drawing/2014/main" id="{EA0B79A0-FAF6-488F-BFE6-75746E3879CA}"/>
                    </a:ext>
                  </a:extLst>
                </p:cNvPr>
                <p:cNvPicPr/>
                <p:nvPr/>
              </p:nvPicPr>
              <p:blipFill>
                <a:blip r:embed="rId229"/>
                <a:stretch>
                  <a:fillRect/>
                </a:stretch>
              </p:blipFill>
              <p:spPr>
                <a:xfrm>
                  <a:off x="4481722" y="5041832"/>
                  <a:ext cx="122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8176" name="Freihand 48175">
                  <a:extLst>
                    <a:ext uri="{FF2B5EF4-FFF2-40B4-BE49-F238E27FC236}">
                      <a16:creationId xmlns:a16="http://schemas.microsoft.com/office/drawing/2014/main" id="{4378C83D-D36A-4E17-83A5-77554A227BE9}"/>
                    </a:ext>
                  </a:extLst>
                </p14:cNvPr>
                <p14:cNvContentPartPr/>
                <p14:nvPr/>
              </p14:nvContentPartPr>
              <p14:xfrm>
                <a:off x="4554082" y="5182952"/>
                <a:ext cx="74880" cy="29160"/>
              </p14:xfrm>
            </p:contentPart>
          </mc:Choice>
          <mc:Fallback xmlns="">
            <p:pic>
              <p:nvPicPr>
                <p:cNvPr id="48176" name="Freihand 48175">
                  <a:extLst>
                    <a:ext uri="{FF2B5EF4-FFF2-40B4-BE49-F238E27FC236}">
                      <a16:creationId xmlns:a16="http://schemas.microsoft.com/office/drawing/2014/main" id="{4378C83D-D36A-4E17-83A5-77554A227BE9}"/>
                    </a:ext>
                  </a:extLst>
                </p:cNvPr>
                <p:cNvPicPr/>
                <p:nvPr/>
              </p:nvPicPr>
              <p:blipFill>
                <a:blip r:embed="rId231"/>
                <a:stretch>
                  <a:fillRect/>
                </a:stretch>
              </p:blipFill>
              <p:spPr>
                <a:xfrm>
                  <a:off x="4549762" y="5178632"/>
                  <a:ext cx="83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8177" name="Freihand 48176">
                  <a:extLst>
                    <a:ext uri="{FF2B5EF4-FFF2-40B4-BE49-F238E27FC236}">
                      <a16:creationId xmlns:a16="http://schemas.microsoft.com/office/drawing/2014/main" id="{A3B803F0-3696-42EF-A156-2876C687C27E}"/>
                    </a:ext>
                  </a:extLst>
                </p14:cNvPr>
                <p14:cNvContentPartPr/>
                <p14:nvPr/>
              </p14:nvContentPartPr>
              <p14:xfrm>
                <a:off x="4613122" y="5046512"/>
                <a:ext cx="190440" cy="160560"/>
              </p14:xfrm>
            </p:contentPart>
          </mc:Choice>
          <mc:Fallback xmlns="">
            <p:pic>
              <p:nvPicPr>
                <p:cNvPr id="48177" name="Freihand 48176">
                  <a:extLst>
                    <a:ext uri="{FF2B5EF4-FFF2-40B4-BE49-F238E27FC236}">
                      <a16:creationId xmlns:a16="http://schemas.microsoft.com/office/drawing/2014/main" id="{A3B803F0-3696-42EF-A156-2876C687C27E}"/>
                    </a:ext>
                  </a:extLst>
                </p:cNvPr>
                <p:cNvPicPr/>
                <p:nvPr/>
              </p:nvPicPr>
              <p:blipFill>
                <a:blip r:embed="rId233"/>
                <a:stretch>
                  <a:fillRect/>
                </a:stretch>
              </p:blipFill>
              <p:spPr>
                <a:xfrm>
                  <a:off x="4608802" y="5042192"/>
                  <a:ext cx="199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8180" name="Freihand 48179">
                  <a:extLst>
                    <a:ext uri="{FF2B5EF4-FFF2-40B4-BE49-F238E27FC236}">
                      <a16:creationId xmlns:a16="http://schemas.microsoft.com/office/drawing/2014/main" id="{3FE2142E-1090-480A-A4A9-BCED8346D480}"/>
                    </a:ext>
                  </a:extLst>
                </p14:cNvPr>
                <p14:cNvContentPartPr/>
                <p14:nvPr/>
              </p14:nvContentPartPr>
              <p14:xfrm>
                <a:off x="5131162" y="5145152"/>
                <a:ext cx="7560" cy="144720"/>
              </p14:xfrm>
            </p:contentPart>
          </mc:Choice>
          <mc:Fallback xmlns="">
            <p:pic>
              <p:nvPicPr>
                <p:cNvPr id="48180" name="Freihand 48179">
                  <a:extLst>
                    <a:ext uri="{FF2B5EF4-FFF2-40B4-BE49-F238E27FC236}">
                      <a16:creationId xmlns:a16="http://schemas.microsoft.com/office/drawing/2014/main" id="{3FE2142E-1090-480A-A4A9-BCED8346D480}"/>
                    </a:ext>
                  </a:extLst>
                </p:cNvPr>
                <p:cNvPicPr/>
                <p:nvPr/>
              </p:nvPicPr>
              <p:blipFill>
                <a:blip r:embed="rId235"/>
                <a:stretch>
                  <a:fillRect/>
                </a:stretch>
              </p:blipFill>
              <p:spPr>
                <a:xfrm>
                  <a:off x="5126842" y="5140832"/>
                  <a:ext cx="16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8181" name="Freihand 48180">
                  <a:extLst>
                    <a:ext uri="{FF2B5EF4-FFF2-40B4-BE49-F238E27FC236}">
                      <a16:creationId xmlns:a16="http://schemas.microsoft.com/office/drawing/2014/main" id="{AB47CB7C-C359-4ECE-B248-E5A3016C5DF0}"/>
                    </a:ext>
                  </a:extLst>
                </p14:cNvPr>
                <p14:cNvContentPartPr/>
                <p14:nvPr/>
              </p14:nvContentPartPr>
              <p14:xfrm>
                <a:off x="5010922" y="5103032"/>
                <a:ext cx="232920" cy="5760"/>
              </p14:xfrm>
            </p:contentPart>
          </mc:Choice>
          <mc:Fallback xmlns="">
            <p:pic>
              <p:nvPicPr>
                <p:cNvPr id="48181" name="Freihand 48180">
                  <a:extLst>
                    <a:ext uri="{FF2B5EF4-FFF2-40B4-BE49-F238E27FC236}">
                      <a16:creationId xmlns:a16="http://schemas.microsoft.com/office/drawing/2014/main" id="{AB47CB7C-C359-4ECE-B248-E5A3016C5DF0}"/>
                    </a:ext>
                  </a:extLst>
                </p:cNvPr>
                <p:cNvPicPr/>
                <p:nvPr/>
              </p:nvPicPr>
              <p:blipFill>
                <a:blip r:embed="rId237"/>
                <a:stretch>
                  <a:fillRect/>
                </a:stretch>
              </p:blipFill>
              <p:spPr>
                <a:xfrm>
                  <a:off x="5006602" y="5098712"/>
                  <a:ext cx="2415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8182" name="Freihand 48181">
                  <a:extLst>
                    <a:ext uri="{FF2B5EF4-FFF2-40B4-BE49-F238E27FC236}">
                      <a16:creationId xmlns:a16="http://schemas.microsoft.com/office/drawing/2014/main" id="{CCE9AAD2-58BD-4706-A99B-72AE99AC608A}"/>
                    </a:ext>
                  </a:extLst>
                </p14:cNvPr>
                <p14:cNvContentPartPr/>
                <p14:nvPr/>
              </p14:nvContentPartPr>
              <p14:xfrm>
                <a:off x="5009122" y="5195192"/>
                <a:ext cx="229680" cy="19440"/>
              </p14:xfrm>
            </p:contentPart>
          </mc:Choice>
          <mc:Fallback xmlns="">
            <p:pic>
              <p:nvPicPr>
                <p:cNvPr id="48182" name="Freihand 48181">
                  <a:extLst>
                    <a:ext uri="{FF2B5EF4-FFF2-40B4-BE49-F238E27FC236}">
                      <a16:creationId xmlns:a16="http://schemas.microsoft.com/office/drawing/2014/main" id="{CCE9AAD2-58BD-4706-A99B-72AE99AC608A}"/>
                    </a:ext>
                  </a:extLst>
                </p:cNvPr>
                <p:cNvPicPr/>
                <p:nvPr/>
              </p:nvPicPr>
              <p:blipFill>
                <a:blip r:embed="rId239"/>
                <a:stretch>
                  <a:fillRect/>
                </a:stretch>
              </p:blipFill>
              <p:spPr>
                <a:xfrm>
                  <a:off x="5004802" y="5190872"/>
                  <a:ext cx="238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183" name="Freihand 48182">
                  <a:extLst>
                    <a:ext uri="{FF2B5EF4-FFF2-40B4-BE49-F238E27FC236}">
                      <a16:creationId xmlns:a16="http://schemas.microsoft.com/office/drawing/2014/main" id="{EF7A376B-3AEB-4D67-852A-8776294BDEB3}"/>
                    </a:ext>
                  </a:extLst>
                </p14:cNvPr>
                <p14:cNvContentPartPr/>
                <p14:nvPr/>
              </p14:nvContentPartPr>
              <p14:xfrm>
                <a:off x="5299282" y="5070632"/>
                <a:ext cx="147240" cy="221400"/>
              </p14:xfrm>
            </p:contentPart>
          </mc:Choice>
          <mc:Fallback xmlns="">
            <p:pic>
              <p:nvPicPr>
                <p:cNvPr id="48183" name="Freihand 48182">
                  <a:extLst>
                    <a:ext uri="{FF2B5EF4-FFF2-40B4-BE49-F238E27FC236}">
                      <a16:creationId xmlns:a16="http://schemas.microsoft.com/office/drawing/2014/main" id="{EF7A376B-3AEB-4D67-852A-8776294BDEB3}"/>
                    </a:ext>
                  </a:extLst>
                </p:cNvPr>
                <p:cNvPicPr/>
                <p:nvPr/>
              </p:nvPicPr>
              <p:blipFill>
                <a:blip r:embed="rId241"/>
                <a:stretch>
                  <a:fillRect/>
                </a:stretch>
              </p:blipFill>
              <p:spPr>
                <a:xfrm>
                  <a:off x="5294962" y="5066312"/>
                  <a:ext cx="155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8185" name="Freihand 48184">
                  <a:extLst>
                    <a:ext uri="{FF2B5EF4-FFF2-40B4-BE49-F238E27FC236}">
                      <a16:creationId xmlns:a16="http://schemas.microsoft.com/office/drawing/2014/main" id="{7FC247B1-7AD9-4FE3-8489-74B8FF14B8EF}"/>
                    </a:ext>
                  </a:extLst>
                </p14:cNvPr>
                <p14:cNvContentPartPr/>
                <p14:nvPr/>
              </p14:nvContentPartPr>
              <p14:xfrm>
                <a:off x="5529682" y="5084312"/>
                <a:ext cx="182880" cy="145800"/>
              </p14:xfrm>
            </p:contentPart>
          </mc:Choice>
          <mc:Fallback xmlns="">
            <p:pic>
              <p:nvPicPr>
                <p:cNvPr id="48185" name="Freihand 48184">
                  <a:extLst>
                    <a:ext uri="{FF2B5EF4-FFF2-40B4-BE49-F238E27FC236}">
                      <a16:creationId xmlns:a16="http://schemas.microsoft.com/office/drawing/2014/main" id="{7FC247B1-7AD9-4FE3-8489-74B8FF14B8EF}"/>
                    </a:ext>
                  </a:extLst>
                </p:cNvPr>
                <p:cNvPicPr/>
                <p:nvPr/>
              </p:nvPicPr>
              <p:blipFill>
                <a:blip r:embed="rId243"/>
                <a:stretch>
                  <a:fillRect/>
                </a:stretch>
              </p:blipFill>
              <p:spPr>
                <a:xfrm>
                  <a:off x="5525362" y="5079992"/>
                  <a:ext cx="191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8186" name="Freihand 48185">
                  <a:extLst>
                    <a:ext uri="{FF2B5EF4-FFF2-40B4-BE49-F238E27FC236}">
                      <a16:creationId xmlns:a16="http://schemas.microsoft.com/office/drawing/2014/main" id="{367DA762-8AF8-4988-9BF0-4E1C549281B5}"/>
                    </a:ext>
                  </a:extLst>
                </p14:cNvPr>
                <p14:cNvContentPartPr/>
                <p14:nvPr/>
              </p14:nvContentPartPr>
              <p14:xfrm>
                <a:off x="5620402" y="5164952"/>
                <a:ext cx="80640" cy="67320"/>
              </p14:xfrm>
            </p:contentPart>
          </mc:Choice>
          <mc:Fallback xmlns="">
            <p:pic>
              <p:nvPicPr>
                <p:cNvPr id="48186" name="Freihand 48185">
                  <a:extLst>
                    <a:ext uri="{FF2B5EF4-FFF2-40B4-BE49-F238E27FC236}">
                      <a16:creationId xmlns:a16="http://schemas.microsoft.com/office/drawing/2014/main" id="{367DA762-8AF8-4988-9BF0-4E1C549281B5}"/>
                    </a:ext>
                  </a:extLst>
                </p:cNvPr>
                <p:cNvPicPr/>
                <p:nvPr/>
              </p:nvPicPr>
              <p:blipFill>
                <a:blip r:embed="rId245"/>
                <a:stretch>
                  <a:fillRect/>
                </a:stretch>
              </p:blipFill>
              <p:spPr>
                <a:xfrm>
                  <a:off x="5616082" y="5160632"/>
                  <a:ext cx="89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187" name="Freihand 48186">
                  <a:extLst>
                    <a:ext uri="{FF2B5EF4-FFF2-40B4-BE49-F238E27FC236}">
                      <a16:creationId xmlns:a16="http://schemas.microsoft.com/office/drawing/2014/main" id="{BF41561E-8A2E-43A4-AF33-E99652DE8876}"/>
                    </a:ext>
                  </a:extLst>
                </p14:cNvPr>
                <p14:cNvContentPartPr/>
                <p14:nvPr/>
              </p14:nvContentPartPr>
              <p14:xfrm>
                <a:off x="5759002" y="5203472"/>
                <a:ext cx="16560" cy="111960"/>
              </p14:xfrm>
            </p:contentPart>
          </mc:Choice>
          <mc:Fallback xmlns="">
            <p:pic>
              <p:nvPicPr>
                <p:cNvPr id="48187" name="Freihand 48186">
                  <a:extLst>
                    <a:ext uri="{FF2B5EF4-FFF2-40B4-BE49-F238E27FC236}">
                      <a16:creationId xmlns:a16="http://schemas.microsoft.com/office/drawing/2014/main" id="{BF41561E-8A2E-43A4-AF33-E99652DE8876}"/>
                    </a:ext>
                  </a:extLst>
                </p:cNvPr>
                <p:cNvPicPr/>
                <p:nvPr/>
              </p:nvPicPr>
              <p:blipFill>
                <a:blip r:embed="rId247"/>
                <a:stretch>
                  <a:fillRect/>
                </a:stretch>
              </p:blipFill>
              <p:spPr>
                <a:xfrm>
                  <a:off x="5754682" y="5199152"/>
                  <a:ext cx="25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188" name="Freihand 48187">
                  <a:extLst>
                    <a:ext uri="{FF2B5EF4-FFF2-40B4-BE49-F238E27FC236}">
                      <a16:creationId xmlns:a16="http://schemas.microsoft.com/office/drawing/2014/main" id="{D8B414ED-6501-4FB2-A443-35DCEA1F79D5}"/>
                    </a:ext>
                  </a:extLst>
                </p14:cNvPr>
                <p14:cNvContentPartPr/>
                <p14:nvPr/>
              </p14:nvContentPartPr>
              <p14:xfrm>
                <a:off x="5852242" y="5085392"/>
                <a:ext cx="146520" cy="154440"/>
              </p14:xfrm>
            </p:contentPart>
          </mc:Choice>
          <mc:Fallback xmlns="">
            <p:pic>
              <p:nvPicPr>
                <p:cNvPr id="48188" name="Freihand 48187">
                  <a:extLst>
                    <a:ext uri="{FF2B5EF4-FFF2-40B4-BE49-F238E27FC236}">
                      <a16:creationId xmlns:a16="http://schemas.microsoft.com/office/drawing/2014/main" id="{D8B414ED-6501-4FB2-A443-35DCEA1F79D5}"/>
                    </a:ext>
                  </a:extLst>
                </p:cNvPr>
                <p:cNvPicPr/>
                <p:nvPr/>
              </p:nvPicPr>
              <p:blipFill>
                <a:blip r:embed="rId249"/>
                <a:stretch>
                  <a:fillRect/>
                </a:stretch>
              </p:blipFill>
              <p:spPr>
                <a:xfrm>
                  <a:off x="5847922" y="5081072"/>
                  <a:ext cx="155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189" name="Freihand 48188">
                  <a:extLst>
                    <a:ext uri="{FF2B5EF4-FFF2-40B4-BE49-F238E27FC236}">
                      <a16:creationId xmlns:a16="http://schemas.microsoft.com/office/drawing/2014/main" id="{9238E9D5-8DDE-4F34-9DDD-4C37D37E6D2E}"/>
                    </a:ext>
                  </a:extLst>
                </p14:cNvPr>
                <p14:cNvContentPartPr/>
                <p14:nvPr/>
              </p14:nvContentPartPr>
              <p14:xfrm>
                <a:off x="6015682" y="5032832"/>
                <a:ext cx="117000" cy="320760"/>
              </p14:xfrm>
            </p:contentPart>
          </mc:Choice>
          <mc:Fallback xmlns="">
            <p:pic>
              <p:nvPicPr>
                <p:cNvPr id="48189" name="Freihand 48188">
                  <a:extLst>
                    <a:ext uri="{FF2B5EF4-FFF2-40B4-BE49-F238E27FC236}">
                      <a16:creationId xmlns:a16="http://schemas.microsoft.com/office/drawing/2014/main" id="{9238E9D5-8DDE-4F34-9DDD-4C37D37E6D2E}"/>
                    </a:ext>
                  </a:extLst>
                </p:cNvPr>
                <p:cNvPicPr/>
                <p:nvPr/>
              </p:nvPicPr>
              <p:blipFill>
                <a:blip r:embed="rId251"/>
                <a:stretch>
                  <a:fillRect/>
                </a:stretch>
              </p:blipFill>
              <p:spPr>
                <a:xfrm>
                  <a:off x="6011362" y="5028512"/>
                  <a:ext cx="1256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8207" name="Freihand 48206">
                  <a:extLst>
                    <a:ext uri="{FF2B5EF4-FFF2-40B4-BE49-F238E27FC236}">
                      <a16:creationId xmlns:a16="http://schemas.microsoft.com/office/drawing/2014/main" id="{CFA449EB-EBAD-4EE5-91B4-9F29D9A559B8}"/>
                    </a:ext>
                  </a:extLst>
                </p14:cNvPr>
                <p14:cNvContentPartPr/>
                <p14:nvPr/>
              </p14:nvContentPartPr>
              <p14:xfrm>
                <a:off x="3078442" y="5247752"/>
                <a:ext cx="1704960" cy="212040"/>
              </p14:xfrm>
            </p:contentPart>
          </mc:Choice>
          <mc:Fallback xmlns="">
            <p:pic>
              <p:nvPicPr>
                <p:cNvPr id="48207" name="Freihand 48206">
                  <a:extLst>
                    <a:ext uri="{FF2B5EF4-FFF2-40B4-BE49-F238E27FC236}">
                      <a16:creationId xmlns:a16="http://schemas.microsoft.com/office/drawing/2014/main" id="{CFA449EB-EBAD-4EE5-91B4-9F29D9A559B8}"/>
                    </a:ext>
                  </a:extLst>
                </p:cNvPr>
                <p:cNvPicPr/>
                <p:nvPr/>
              </p:nvPicPr>
              <p:blipFill>
                <a:blip r:embed="rId253"/>
                <a:stretch>
                  <a:fillRect/>
                </a:stretch>
              </p:blipFill>
              <p:spPr>
                <a:xfrm>
                  <a:off x="3074122" y="5243432"/>
                  <a:ext cx="1713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209" name="Freihand 48208">
                  <a:extLst>
                    <a:ext uri="{FF2B5EF4-FFF2-40B4-BE49-F238E27FC236}">
                      <a16:creationId xmlns:a16="http://schemas.microsoft.com/office/drawing/2014/main" id="{21354A09-B5EB-4FCF-BE81-A721DEF8AFDF}"/>
                    </a:ext>
                  </a:extLst>
                </p14:cNvPr>
                <p14:cNvContentPartPr/>
                <p14:nvPr/>
              </p14:nvContentPartPr>
              <p14:xfrm>
                <a:off x="5372362" y="5485352"/>
                <a:ext cx="360" cy="360"/>
              </p14:xfrm>
            </p:contentPart>
          </mc:Choice>
          <mc:Fallback xmlns="">
            <p:pic>
              <p:nvPicPr>
                <p:cNvPr id="48209" name="Freihand 48208">
                  <a:extLst>
                    <a:ext uri="{FF2B5EF4-FFF2-40B4-BE49-F238E27FC236}">
                      <a16:creationId xmlns:a16="http://schemas.microsoft.com/office/drawing/2014/main" id="{21354A09-B5EB-4FCF-BE81-A721DEF8AFDF}"/>
                    </a:ext>
                  </a:extLst>
                </p:cNvPr>
                <p:cNvPicPr/>
                <p:nvPr/>
              </p:nvPicPr>
              <p:blipFill>
                <a:blip r:embed="rId4"/>
                <a:stretch>
                  <a:fillRect/>
                </a:stretch>
              </p:blipFill>
              <p:spPr>
                <a:xfrm>
                  <a:off x="5368042" y="5481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210" name="Freihand 48209">
                  <a:extLst>
                    <a:ext uri="{FF2B5EF4-FFF2-40B4-BE49-F238E27FC236}">
                      <a16:creationId xmlns:a16="http://schemas.microsoft.com/office/drawing/2014/main" id="{7A94A2B0-802B-41F0-8FA1-7E40B7239256}"/>
                    </a:ext>
                  </a:extLst>
                </p14:cNvPr>
                <p14:cNvContentPartPr/>
                <p14:nvPr/>
              </p14:nvContentPartPr>
              <p14:xfrm>
                <a:off x="5356882" y="5456552"/>
                <a:ext cx="46800" cy="38880"/>
              </p14:xfrm>
            </p:contentPart>
          </mc:Choice>
          <mc:Fallback xmlns="">
            <p:pic>
              <p:nvPicPr>
                <p:cNvPr id="48210" name="Freihand 48209">
                  <a:extLst>
                    <a:ext uri="{FF2B5EF4-FFF2-40B4-BE49-F238E27FC236}">
                      <a16:creationId xmlns:a16="http://schemas.microsoft.com/office/drawing/2014/main" id="{7A94A2B0-802B-41F0-8FA1-7E40B7239256}"/>
                    </a:ext>
                  </a:extLst>
                </p:cNvPr>
                <p:cNvPicPr/>
                <p:nvPr/>
              </p:nvPicPr>
              <p:blipFill>
                <a:blip r:embed="rId256"/>
                <a:stretch>
                  <a:fillRect/>
                </a:stretch>
              </p:blipFill>
              <p:spPr>
                <a:xfrm>
                  <a:off x="5352562" y="5452232"/>
                  <a:ext cx="55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211" name="Freihand 48210">
                  <a:extLst>
                    <a:ext uri="{FF2B5EF4-FFF2-40B4-BE49-F238E27FC236}">
                      <a16:creationId xmlns:a16="http://schemas.microsoft.com/office/drawing/2014/main" id="{588DE699-5ADF-4853-B663-32CC291148C0}"/>
                    </a:ext>
                  </a:extLst>
                </p14:cNvPr>
                <p14:cNvContentPartPr/>
                <p14:nvPr/>
              </p14:nvContentPartPr>
              <p14:xfrm>
                <a:off x="5140522" y="5361872"/>
                <a:ext cx="373680" cy="293400"/>
              </p14:xfrm>
            </p:contentPart>
          </mc:Choice>
          <mc:Fallback xmlns="">
            <p:pic>
              <p:nvPicPr>
                <p:cNvPr id="48211" name="Freihand 48210">
                  <a:extLst>
                    <a:ext uri="{FF2B5EF4-FFF2-40B4-BE49-F238E27FC236}">
                      <a16:creationId xmlns:a16="http://schemas.microsoft.com/office/drawing/2014/main" id="{588DE699-5ADF-4853-B663-32CC291148C0}"/>
                    </a:ext>
                  </a:extLst>
                </p:cNvPr>
                <p:cNvPicPr/>
                <p:nvPr/>
              </p:nvPicPr>
              <p:blipFill>
                <a:blip r:embed="rId258"/>
                <a:stretch>
                  <a:fillRect/>
                </a:stretch>
              </p:blipFill>
              <p:spPr>
                <a:xfrm>
                  <a:off x="5136202" y="5357552"/>
                  <a:ext cx="3823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212" name="Freihand 48211">
                  <a:extLst>
                    <a:ext uri="{FF2B5EF4-FFF2-40B4-BE49-F238E27FC236}">
                      <a16:creationId xmlns:a16="http://schemas.microsoft.com/office/drawing/2014/main" id="{EFDE6E23-69B3-472D-B0E6-508FC49D5A16}"/>
                    </a:ext>
                  </a:extLst>
                </p14:cNvPr>
                <p14:cNvContentPartPr/>
                <p14:nvPr/>
              </p14:nvContentPartPr>
              <p14:xfrm>
                <a:off x="4963762" y="5459432"/>
                <a:ext cx="323640" cy="315360"/>
              </p14:xfrm>
            </p:contentPart>
          </mc:Choice>
          <mc:Fallback xmlns="">
            <p:pic>
              <p:nvPicPr>
                <p:cNvPr id="48212" name="Freihand 48211">
                  <a:extLst>
                    <a:ext uri="{FF2B5EF4-FFF2-40B4-BE49-F238E27FC236}">
                      <a16:creationId xmlns:a16="http://schemas.microsoft.com/office/drawing/2014/main" id="{EFDE6E23-69B3-472D-B0E6-508FC49D5A16}"/>
                    </a:ext>
                  </a:extLst>
                </p:cNvPr>
                <p:cNvPicPr/>
                <p:nvPr/>
              </p:nvPicPr>
              <p:blipFill>
                <a:blip r:embed="rId260"/>
                <a:stretch>
                  <a:fillRect/>
                </a:stretch>
              </p:blipFill>
              <p:spPr>
                <a:xfrm>
                  <a:off x="4959442" y="5455112"/>
                  <a:ext cx="3322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214" name="Freihand 48213">
                  <a:extLst>
                    <a:ext uri="{FF2B5EF4-FFF2-40B4-BE49-F238E27FC236}">
                      <a16:creationId xmlns:a16="http://schemas.microsoft.com/office/drawing/2014/main" id="{80B0FA27-79D2-407C-93FD-5EB75B59B6CC}"/>
                    </a:ext>
                  </a:extLst>
                </p14:cNvPr>
                <p14:cNvContentPartPr/>
                <p14:nvPr/>
              </p14:nvContentPartPr>
              <p14:xfrm>
                <a:off x="4146202" y="5733392"/>
                <a:ext cx="140040" cy="177840"/>
              </p14:xfrm>
            </p:contentPart>
          </mc:Choice>
          <mc:Fallback xmlns="">
            <p:pic>
              <p:nvPicPr>
                <p:cNvPr id="48214" name="Freihand 48213">
                  <a:extLst>
                    <a:ext uri="{FF2B5EF4-FFF2-40B4-BE49-F238E27FC236}">
                      <a16:creationId xmlns:a16="http://schemas.microsoft.com/office/drawing/2014/main" id="{80B0FA27-79D2-407C-93FD-5EB75B59B6CC}"/>
                    </a:ext>
                  </a:extLst>
                </p:cNvPr>
                <p:cNvPicPr/>
                <p:nvPr/>
              </p:nvPicPr>
              <p:blipFill>
                <a:blip r:embed="rId262"/>
                <a:stretch>
                  <a:fillRect/>
                </a:stretch>
              </p:blipFill>
              <p:spPr>
                <a:xfrm>
                  <a:off x="4141882" y="5729072"/>
                  <a:ext cx="148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215" name="Freihand 48214">
                  <a:extLst>
                    <a:ext uri="{FF2B5EF4-FFF2-40B4-BE49-F238E27FC236}">
                      <a16:creationId xmlns:a16="http://schemas.microsoft.com/office/drawing/2014/main" id="{D7708382-9CF7-471D-9E9B-CDC7524FDD43}"/>
                    </a:ext>
                  </a:extLst>
                </p14:cNvPr>
                <p14:cNvContentPartPr/>
                <p14:nvPr/>
              </p14:nvContentPartPr>
              <p14:xfrm>
                <a:off x="4208122" y="5861192"/>
                <a:ext cx="70920" cy="41040"/>
              </p14:xfrm>
            </p:contentPart>
          </mc:Choice>
          <mc:Fallback xmlns="">
            <p:pic>
              <p:nvPicPr>
                <p:cNvPr id="48215" name="Freihand 48214">
                  <a:extLst>
                    <a:ext uri="{FF2B5EF4-FFF2-40B4-BE49-F238E27FC236}">
                      <a16:creationId xmlns:a16="http://schemas.microsoft.com/office/drawing/2014/main" id="{D7708382-9CF7-471D-9E9B-CDC7524FDD43}"/>
                    </a:ext>
                  </a:extLst>
                </p:cNvPr>
                <p:cNvPicPr/>
                <p:nvPr/>
              </p:nvPicPr>
              <p:blipFill>
                <a:blip r:embed="rId264"/>
                <a:stretch>
                  <a:fillRect/>
                </a:stretch>
              </p:blipFill>
              <p:spPr>
                <a:xfrm>
                  <a:off x="4203802" y="5856872"/>
                  <a:ext cx="79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216" name="Freihand 48215">
                  <a:extLst>
                    <a:ext uri="{FF2B5EF4-FFF2-40B4-BE49-F238E27FC236}">
                      <a16:creationId xmlns:a16="http://schemas.microsoft.com/office/drawing/2014/main" id="{40F4477D-E60F-41B9-88C5-1FA92E08732F}"/>
                    </a:ext>
                  </a:extLst>
                </p14:cNvPr>
                <p14:cNvContentPartPr/>
                <p14:nvPr/>
              </p14:nvContentPartPr>
              <p14:xfrm>
                <a:off x="4335562" y="5829152"/>
                <a:ext cx="84600" cy="74880"/>
              </p14:xfrm>
            </p:contentPart>
          </mc:Choice>
          <mc:Fallback xmlns="">
            <p:pic>
              <p:nvPicPr>
                <p:cNvPr id="48216" name="Freihand 48215">
                  <a:extLst>
                    <a:ext uri="{FF2B5EF4-FFF2-40B4-BE49-F238E27FC236}">
                      <a16:creationId xmlns:a16="http://schemas.microsoft.com/office/drawing/2014/main" id="{40F4477D-E60F-41B9-88C5-1FA92E08732F}"/>
                    </a:ext>
                  </a:extLst>
                </p:cNvPr>
                <p:cNvPicPr/>
                <p:nvPr/>
              </p:nvPicPr>
              <p:blipFill>
                <a:blip r:embed="rId266"/>
                <a:stretch>
                  <a:fillRect/>
                </a:stretch>
              </p:blipFill>
              <p:spPr>
                <a:xfrm>
                  <a:off x="4331242" y="5824832"/>
                  <a:ext cx="93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217" name="Freihand 48216">
                  <a:extLst>
                    <a:ext uri="{FF2B5EF4-FFF2-40B4-BE49-F238E27FC236}">
                      <a16:creationId xmlns:a16="http://schemas.microsoft.com/office/drawing/2014/main" id="{FA10C640-CB04-40D3-81F6-B3D2E23D568A}"/>
                    </a:ext>
                  </a:extLst>
                </p14:cNvPr>
                <p14:cNvContentPartPr/>
                <p14:nvPr/>
              </p14:nvContentPartPr>
              <p14:xfrm>
                <a:off x="4411882" y="5819072"/>
                <a:ext cx="125280" cy="208800"/>
              </p14:xfrm>
            </p:contentPart>
          </mc:Choice>
          <mc:Fallback xmlns="">
            <p:pic>
              <p:nvPicPr>
                <p:cNvPr id="48217" name="Freihand 48216">
                  <a:extLst>
                    <a:ext uri="{FF2B5EF4-FFF2-40B4-BE49-F238E27FC236}">
                      <a16:creationId xmlns:a16="http://schemas.microsoft.com/office/drawing/2014/main" id="{FA10C640-CB04-40D3-81F6-B3D2E23D568A}"/>
                    </a:ext>
                  </a:extLst>
                </p:cNvPr>
                <p:cNvPicPr/>
                <p:nvPr/>
              </p:nvPicPr>
              <p:blipFill>
                <a:blip r:embed="rId268"/>
                <a:stretch>
                  <a:fillRect/>
                </a:stretch>
              </p:blipFill>
              <p:spPr>
                <a:xfrm>
                  <a:off x="4407562" y="5814752"/>
                  <a:ext cx="133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218" name="Freihand 48217">
                  <a:extLst>
                    <a:ext uri="{FF2B5EF4-FFF2-40B4-BE49-F238E27FC236}">
                      <a16:creationId xmlns:a16="http://schemas.microsoft.com/office/drawing/2014/main" id="{B3FE6434-19F7-4299-AD20-549471887A6A}"/>
                    </a:ext>
                  </a:extLst>
                </p14:cNvPr>
                <p14:cNvContentPartPr/>
                <p14:nvPr/>
              </p14:nvContentPartPr>
              <p14:xfrm>
                <a:off x="4560922" y="5823032"/>
                <a:ext cx="21600" cy="78120"/>
              </p14:xfrm>
            </p:contentPart>
          </mc:Choice>
          <mc:Fallback xmlns="">
            <p:pic>
              <p:nvPicPr>
                <p:cNvPr id="48218" name="Freihand 48217">
                  <a:extLst>
                    <a:ext uri="{FF2B5EF4-FFF2-40B4-BE49-F238E27FC236}">
                      <a16:creationId xmlns:a16="http://schemas.microsoft.com/office/drawing/2014/main" id="{B3FE6434-19F7-4299-AD20-549471887A6A}"/>
                    </a:ext>
                  </a:extLst>
                </p:cNvPr>
                <p:cNvPicPr/>
                <p:nvPr/>
              </p:nvPicPr>
              <p:blipFill>
                <a:blip r:embed="rId270"/>
                <a:stretch>
                  <a:fillRect/>
                </a:stretch>
              </p:blipFill>
              <p:spPr>
                <a:xfrm>
                  <a:off x="4556602" y="5818712"/>
                  <a:ext cx="30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219" name="Freihand 48218">
                  <a:extLst>
                    <a:ext uri="{FF2B5EF4-FFF2-40B4-BE49-F238E27FC236}">
                      <a16:creationId xmlns:a16="http://schemas.microsoft.com/office/drawing/2014/main" id="{00BF04B7-FA65-485F-BFEB-4F33C6AAD1EB}"/>
                    </a:ext>
                  </a:extLst>
                </p14:cNvPr>
                <p14:cNvContentPartPr/>
                <p14:nvPr/>
              </p14:nvContentPartPr>
              <p14:xfrm>
                <a:off x="4634362" y="5706032"/>
                <a:ext cx="72360" cy="229680"/>
              </p14:xfrm>
            </p:contentPart>
          </mc:Choice>
          <mc:Fallback xmlns="">
            <p:pic>
              <p:nvPicPr>
                <p:cNvPr id="48219" name="Freihand 48218">
                  <a:extLst>
                    <a:ext uri="{FF2B5EF4-FFF2-40B4-BE49-F238E27FC236}">
                      <a16:creationId xmlns:a16="http://schemas.microsoft.com/office/drawing/2014/main" id="{00BF04B7-FA65-485F-BFEB-4F33C6AAD1EB}"/>
                    </a:ext>
                  </a:extLst>
                </p:cNvPr>
                <p:cNvPicPr/>
                <p:nvPr/>
              </p:nvPicPr>
              <p:blipFill>
                <a:blip r:embed="rId272"/>
                <a:stretch>
                  <a:fillRect/>
                </a:stretch>
              </p:blipFill>
              <p:spPr>
                <a:xfrm>
                  <a:off x="4630042" y="5701712"/>
                  <a:ext cx="810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220" name="Freihand 48219">
                  <a:extLst>
                    <a:ext uri="{FF2B5EF4-FFF2-40B4-BE49-F238E27FC236}">
                      <a16:creationId xmlns:a16="http://schemas.microsoft.com/office/drawing/2014/main" id="{58370F93-E490-4D19-8DE0-7D99B4410B01}"/>
                    </a:ext>
                  </a:extLst>
                </p14:cNvPr>
                <p14:cNvContentPartPr/>
                <p14:nvPr/>
              </p14:nvContentPartPr>
              <p14:xfrm>
                <a:off x="4706362" y="5740952"/>
                <a:ext cx="183600" cy="148320"/>
              </p14:xfrm>
            </p:contentPart>
          </mc:Choice>
          <mc:Fallback xmlns="">
            <p:pic>
              <p:nvPicPr>
                <p:cNvPr id="48220" name="Freihand 48219">
                  <a:extLst>
                    <a:ext uri="{FF2B5EF4-FFF2-40B4-BE49-F238E27FC236}">
                      <a16:creationId xmlns:a16="http://schemas.microsoft.com/office/drawing/2014/main" id="{58370F93-E490-4D19-8DE0-7D99B4410B01}"/>
                    </a:ext>
                  </a:extLst>
                </p:cNvPr>
                <p:cNvPicPr/>
                <p:nvPr/>
              </p:nvPicPr>
              <p:blipFill>
                <a:blip r:embed="rId274"/>
                <a:stretch>
                  <a:fillRect/>
                </a:stretch>
              </p:blipFill>
              <p:spPr>
                <a:xfrm>
                  <a:off x="4702042" y="5736632"/>
                  <a:ext cx="19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8221" name="Freihand 48220">
                  <a:extLst>
                    <a:ext uri="{FF2B5EF4-FFF2-40B4-BE49-F238E27FC236}">
                      <a16:creationId xmlns:a16="http://schemas.microsoft.com/office/drawing/2014/main" id="{FD1BFF1A-ABD9-445B-ADB3-9939CFFE8DD2}"/>
                    </a:ext>
                  </a:extLst>
                </p14:cNvPr>
                <p14:cNvContentPartPr/>
                <p14:nvPr/>
              </p14:nvContentPartPr>
              <p14:xfrm>
                <a:off x="4606642" y="5716112"/>
                <a:ext cx="409320" cy="136440"/>
              </p14:xfrm>
            </p:contentPart>
          </mc:Choice>
          <mc:Fallback xmlns="">
            <p:pic>
              <p:nvPicPr>
                <p:cNvPr id="48221" name="Freihand 48220">
                  <a:extLst>
                    <a:ext uri="{FF2B5EF4-FFF2-40B4-BE49-F238E27FC236}">
                      <a16:creationId xmlns:a16="http://schemas.microsoft.com/office/drawing/2014/main" id="{FD1BFF1A-ABD9-445B-ADB3-9939CFFE8DD2}"/>
                    </a:ext>
                  </a:extLst>
                </p:cNvPr>
                <p:cNvPicPr/>
                <p:nvPr/>
              </p:nvPicPr>
              <p:blipFill>
                <a:blip r:embed="rId276"/>
                <a:stretch>
                  <a:fillRect/>
                </a:stretch>
              </p:blipFill>
              <p:spPr>
                <a:xfrm>
                  <a:off x="4602322" y="5711792"/>
                  <a:ext cx="417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8222" name="Freihand 48221">
                  <a:extLst>
                    <a:ext uri="{FF2B5EF4-FFF2-40B4-BE49-F238E27FC236}">
                      <a16:creationId xmlns:a16="http://schemas.microsoft.com/office/drawing/2014/main" id="{089571F5-187C-4E68-8F25-F83BBCDB1140}"/>
                    </a:ext>
                  </a:extLst>
                </p14:cNvPr>
                <p14:cNvContentPartPr/>
                <p14:nvPr/>
              </p14:nvContentPartPr>
              <p14:xfrm>
                <a:off x="4183282" y="6119312"/>
                <a:ext cx="257400" cy="107280"/>
              </p14:xfrm>
            </p:contentPart>
          </mc:Choice>
          <mc:Fallback xmlns="">
            <p:pic>
              <p:nvPicPr>
                <p:cNvPr id="48222" name="Freihand 48221">
                  <a:extLst>
                    <a:ext uri="{FF2B5EF4-FFF2-40B4-BE49-F238E27FC236}">
                      <a16:creationId xmlns:a16="http://schemas.microsoft.com/office/drawing/2014/main" id="{089571F5-187C-4E68-8F25-F83BBCDB1140}"/>
                    </a:ext>
                  </a:extLst>
                </p:cNvPr>
                <p:cNvPicPr/>
                <p:nvPr/>
              </p:nvPicPr>
              <p:blipFill>
                <a:blip r:embed="rId278"/>
                <a:stretch>
                  <a:fillRect/>
                </a:stretch>
              </p:blipFill>
              <p:spPr>
                <a:xfrm>
                  <a:off x="4178962" y="6114992"/>
                  <a:ext cx="266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8223" name="Freihand 48222">
                  <a:extLst>
                    <a:ext uri="{FF2B5EF4-FFF2-40B4-BE49-F238E27FC236}">
                      <a16:creationId xmlns:a16="http://schemas.microsoft.com/office/drawing/2014/main" id="{289C2C89-DF03-4F9C-864B-ABDB550238C2}"/>
                    </a:ext>
                  </a:extLst>
                </p14:cNvPr>
                <p14:cNvContentPartPr/>
                <p14:nvPr/>
              </p14:nvContentPartPr>
              <p14:xfrm>
                <a:off x="4447162" y="6055952"/>
                <a:ext cx="360" cy="360"/>
              </p14:xfrm>
            </p:contentPart>
          </mc:Choice>
          <mc:Fallback xmlns="">
            <p:pic>
              <p:nvPicPr>
                <p:cNvPr id="48223" name="Freihand 48222">
                  <a:extLst>
                    <a:ext uri="{FF2B5EF4-FFF2-40B4-BE49-F238E27FC236}">
                      <a16:creationId xmlns:a16="http://schemas.microsoft.com/office/drawing/2014/main" id="{289C2C89-DF03-4F9C-864B-ABDB550238C2}"/>
                    </a:ext>
                  </a:extLst>
                </p:cNvPr>
                <p:cNvPicPr/>
                <p:nvPr/>
              </p:nvPicPr>
              <p:blipFill>
                <a:blip r:embed="rId4"/>
                <a:stretch>
                  <a:fillRect/>
                </a:stretch>
              </p:blipFill>
              <p:spPr>
                <a:xfrm>
                  <a:off x="4442842" y="6051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224" name="Freihand 48223">
                  <a:extLst>
                    <a:ext uri="{FF2B5EF4-FFF2-40B4-BE49-F238E27FC236}">
                      <a16:creationId xmlns:a16="http://schemas.microsoft.com/office/drawing/2014/main" id="{05788D36-05E3-4A8C-A139-C11F02166379}"/>
                    </a:ext>
                  </a:extLst>
                </p14:cNvPr>
                <p14:cNvContentPartPr/>
                <p14:nvPr/>
              </p14:nvContentPartPr>
              <p14:xfrm>
                <a:off x="4492162" y="6033272"/>
                <a:ext cx="133560" cy="135720"/>
              </p14:xfrm>
            </p:contentPart>
          </mc:Choice>
          <mc:Fallback xmlns="">
            <p:pic>
              <p:nvPicPr>
                <p:cNvPr id="48224" name="Freihand 48223">
                  <a:extLst>
                    <a:ext uri="{FF2B5EF4-FFF2-40B4-BE49-F238E27FC236}">
                      <a16:creationId xmlns:a16="http://schemas.microsoft.com/office/drawing/2014/main" id="{05788D36-05E3-4A8C-A139-C11F02166379}"/>
                    </a:ext>
                  </a:extLst>
                </p:cNvPr>
                <p:cNvPicPr/>
                <p:nvPr/>
              </p:nvPicPr>
              <p:blipFill>
                <a:blip r:embed="rId281"/>
                <a:stretch>
                  <a:fillRect/>
                </a:stretch>
              </p:blipFill>
              <p:spPr>
                <a:xfrm>
                  <a:off x="4487842" y="6028952"/>
                  <a:ext cx="142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225" name="Freihand 48224">
                  <a:extLst>
                    <a:ext uri="{FF2B5EF4-FFF2-40B4-BE49-F238E27FC236}">
                      <a16:creationId xmlns:a16="http://schemas.microsoft.com/office/drawing/2014/main" id="{D6BA6727-97BD-45DA-A1D0-2CBAA52C40B2}"/>
                    </a:ext>
                  </a:extLst>
                </p14:cNvPr>
                <p14:cNvContentPartPr/>
                <p14:nvPr/>
              </p14:nvContentPartPr>
              <p14:xfrm>
                <a:off x="4629682" y="6096272"/>
                <a:ext cx="258120" cy="61200"/>
              </p14:xfrm>
            </p:contentPart>
          </mc:Choice>
          <mc:Fallback xmlns="">
            <p:pic>
              <p:nvPicPr>
                <p:cNvPr id="48225" name="Freihand 48224">
                  <a:extLst>
                    <a:ext uri="{FF2B5EF4-FFF2-40B4-BE49-F238E27FC236}">
                      <a16:creationId xmlns:a16="http://schemas.microsoft.com/office/drawing/2014/main" id="{D6BA6727-97BD-45DA-A1D0-2CBAA52C40B2}"/>
                    </a:ext>
                  </a:extLst>
                </p:cNvPr>
                <p:cNvPicPr/>
                <p:nvPr/>
              </p:nvPicPr>
              <p:blipFill>
                <a:blip r:embed="rId283"/>
                <a:stretch>
                  <a:fillRect/>
                </a:stretch>
              </p:blipFill>
              <p:spPr>
                <a:xfrm>
                  <a:off x="4625362" y="6091952"/>
                  <a:ext cx="266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226" name="Freihand 48225">
                  <a:extLst>
                    <a:ext uri="{FF2B5EF4-FFF2-40B4-BE49-F238E27FC236}">
                      <a16:creationId xmlns:a16="http://schemas.microsoft.com/office/drawing/2014/main" id="{598E8BBE-B370-4DBF-BEFC-3E8B1802D9CD}"/>
                    </a:ext>
                  </a:extLst>
                </p14:cNvPr>
                <p14:cNvContentPartPr/>
                <p14:nvPr/>
              </p14:nvContentPartPr>
              <p14:xfrm>
                <a:off x="4903642" y="6081512"/>
                <a:ext cx="120240" cy="49680"/>
              </p14:xfrm>
            </p:contentPart>
          </mc:Choice>
          <mc:Fallback xmlns="">
            <p:pic>
              <p:nvPicPr>
                <p:cNvPr id="48226" name="Freihand 48225">
                  <a:extLst>
                    <a:ext uri="{FF2B5EF4-FFF2-40B4-BE49-F238E27FC236}">
                      <a16:creationId xmlns:a16="http://schemas.microsoft.com/office/drawing/2014/main" id="{598E8BBE-B370-4DBF-BEFC-3E8B1802D9CD}"/>
                    </a:ext>
                  </a:extLst>
                </p:cNvPr>
                <p:cNvPicPr/>
                <p:nvPr/>
              </p:nvPicPr>
              <p:blipFill>
                <a:blip r:embed="rId285"/>
                <a:stretch>
                  <a:fillRect/>
                </a:stretch>
              </p:blipFill>
              <p:spPr>
                <a:xfrm>
                  <a:off x="4899322" y="6077192"/>
                  <a:ext cx="128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227" name="Freihand 48226">
                  <a:extLst>
                    <a:ext uri="{FF2B5EF4-FFF2-40B4-BE49-F238E27FC236}">
                      <a16:creationId xmlns:a16="http://schemas.microsoft.com/office/drawing/2014/main" id="{455704FA-CD9E-425C-937A-82A997DE1660}"/>
                    </a:ext>
                  </a:extLst>
                </p14:cNvPr>
                <p14:cNvContentPartPr/>
                <p14:nvPr/>
              </p14:nvContentPartPr>
              <p14:xfrm>
                <a:off x="5069962" y="6046592"/>
                <a:ext cx="214920" cy="87840"/>
              </p14:xfrm>
            </p:contentPart>
          </mc:Choice>
          <mc:Fallback xmlns="">
            <p:pic>
              <p:nvPicPr>
                <p:cNvPr id="48227" name="Freihand 48226">
                  <a:extLst>
                    <a:ext uri="{FF2B5EF4-FFF2-40B4-BE49-F238E27FC236}">
                      <a16:creationId xmlns:a16="http://schemas.microsoft.com/office/drawing/2014/main" id="{455704FA-CD9E-425C-937A-82A997DE1660}"/>
                    </a:ext>
                  </a:extLst>
                </p:cNvPr>
                <p:cNvPicPr/>
                <p:nvPr/>
              </p:nvPicPr>
              <p:blipFill>
                <a:blip r:embed="rId287"/>
                <a:stretch>
                  <a:fillRect/>
                </a:stretch>
              </p:blipFill>
              <p:spPr>
                <a:xfrm>
                  <a:off x="5065642" y="6042272"/>
                  <a:ext cx="223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228" name="Freihand 48227">
                  <a:extLst>
                    <a:ext uri="{FF2B5EF4-FFF2-40B4-BE49-F238E27FC236}">
                      <a16:creationId xmlns:a16="http://schemas.microsoft.com/office/drawing/2014/main" id="{843F9639-5783-454D-814D-F7A21F17A697}"/>
                    </a:ext>
                  </a:extLst>
                </p14:cNvPr>
                <p14:cNvContentPartPr/>
                <p14:nvPr/>
              </p14:nvContentPartPr>
              <p14:xfrm>
                <a:off x="5921722" y="5392472"/>
                <a:ext cx="324000" cy="287640"/>
              </p14:xfrm>
            </p:contentPart>
          </mc:Choice>
          <mc:Fallback xmlns="">
            <p:pic>
              <p:nvPicPr>
                <p:cNvPr id="48228" name="Freihand 48227">
                  <a:extLst>
                    <a:ext uri="{FF2B5EF4-FFF2-40B4-BE49-F238E27FC236}">
                      <a16:creationId xmlns:a16="http://schemas.microsoft.com/office/drawing/2014/main" id="{843F9639-5783-454D-814D-F7A21F17A697}"/>
                    </a:ext>
                  </a:extLst>
                </p:cNvPr>
                <p:cNvPicPr/>
                <p:nvPr/>
              </p:nvPicPr>
              <p:blipFill>
                <a:blip r:embed="rId289"/>
                <a:stretch>
                  <a:fillRect/>
                </a:stretch>
              </p:blipFill>
              <p:spPr>
                <a:xfrm>
                  <a:off x="5917402" y="5388152"/>
                  <a:ext cx="3326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229" name="Freihand 48228">
                  <a:extLst>
                    <a:ext uri="{FF2B5EF4-FFF2-40B4-BE49-F238E27FC236}">
                      <a16:creationId xmlns:a16="http://schemas.microsoft.com/office/drawing/2014/main" id="{C4FD9617-82D2-4856-B71E-065DE2AD85B4}"/>
                    </a:ext>
                  </a:extLst>
                </p14:cNvPr>
                <p14:cNvContentPartPr/>
                <p14:nvPr/>
              </p14:nvContentPartPr>
              <p14:xfrm>
                <a:off x="6054562" y="5547272"/>
                <a:ext cx="203400" cy="182880"/>
              </p14:xfrm>
            </p:contentPart>
          </mc:Choice>
          <mc:Fallback xmlns="">
            <p:pic>
              <p:nvPicPr>
                <p:cNvPr id="48229" name="Freihand 48228">
                  <a:extLst>
                    <a:ext uri="{FF2B5EF4-FFF2-40B4-BE49-F238E27FC236}">
                      <a16:creationId xmlns:a16="http://schemas.microsoft.com/office/drawing/2014/main" id="{C4FD9617-82D2-4856-B71E-065DE2AD85B4}"/>
                    </a:ext>
                  </a:extLst>
                </p:cNvPr>
                <p:cNvPicPr/>
                <p:nvPr/>
              </p:nvPicPr>
              <p:blipFill>
                <a:blip r:embed="rId291"/>
                <a:stretch>
                  <a:fillRect/>
                </a:stretch>
              </p:blipFill>
              <p:spPr>
                <a:xfrm>
                  <a:off x="6050242" y="5542952"/>
                  <a:ext cx="212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8232" name="Freihand 48231">
                  <a:extLst>
                    <a:ext uri="{FF2B5EF4-FFF2-40B4-BE49-F238E27FC236}">
                      <a16:creationId xmlns:a16="http://schemas.microsoft.com/office/drawing/2014/main" id="{C2D50C51-F750-4BD8-893F-F9F00CFA531B}"/>
                    </a:ext>
                  </a:extLst>
                </p14:cNvPr>
                <p14:cNvContentPartPr/>
                <p14:nvPr/>
              </p14:nvContentPartPr>
              <p14:xfrm>
                <a:off x="6034402" y="5829152"/>
                <a:ext cx="99000" cy="131760"/>
              </p14:xfrm>
            </p:contentPart>
          </mc:Choice>
          <mc:Fallback xmlns="">
            <p:pic>
              <p:nvPicPr>
                <p:cNvPr id="48232" name="Freihand 48231">
                  <a:extLst>
                    <a:ext uri="{FF2B5EF4-FFF2-40B4-BE49-F238E27FC236}">
                      <a16:creationId xmlns:a16="http://schemas.microsoft.com/office/drawing/2014/main" id="{C2D50C51-F750-4BD8-893F-F9F00CFA531B}"/>
                    </a:ext>
                  </a:extLst>
                </p:cNvPr>
                <p:cNvPicPr/>
                <p:nvPr/>
              </p:nvPicPr>
              <p:blipFill>
                <a:blip r:embed="rId293"/>
                <a:stretch>
                  <a:fillRect/>
                </a:stretch>
              </p:blipFill>
              <p:spPr>
                <a:xfrm>
                  <a:off x="6030082" y="5824832"/>
                  <a:ext cx="107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8233" name="Freihand 48232">
                  <a:extLst>
                    <a:ext uri="{FF2B5EF4-FFF2-40B4-BE49-F238E27FC236}">
                      <a16:creationId xmlns:a16="http://schemas.microsoft.com/office/drawing/2014/main" id="{9F93C534-39BC-42A2-949B-7B1BC46F5647}"/>
                    </a:ext>
                  </a:extLst>
                </p14:cNvPr>
                <p14:cNvContentPartPr/>
                <p14:nvPr/>
              </p14:nvContentPartPr>
              <p14:xfrm>
                <a:off x="6095962" y="5790992"/>
                <a:ext cx="397440" cy="198360"/>
              </p14:xfrm>
            </p:contentPart>
          </mc:Choice>
          <mc:Fallback xmlns="">
            <p:pic>
              <p:nvPicPr>
                <p:cNvPr id="48233" name="Freihand 48232">
                  <a:extLst>
                    <a:ext uri="{FF2B5EF4-FFF2-40B4-BE49-F238E27FC236}">
                      <a16:creationId xmlns:a16="http://schemas.microsoft.com/office/drawing/2014/main" id="{9F93C534-39BC-42A2-949B-7B1BC46F5647}"/>
                    </a:ext>
                  </a:extLst>
                </p:cNvPr>
                <p:cNvPicPr/>
                <p:nvPr/>
              </p:nvPicPr>
              <p:blipFill>
                <a:blip r:embed="rId295"/>
                <a:stretch>
                  <a:fillRect/>
                </a:stretch>
              </p:blipFill>
              <p:spPr>
                <a:xfrm>
                  <a:off x="6091642" y="5786672"/>
                  <a:ext cx="406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8234" name="Freihand 48233">
                  <a:extLst>
                    <a:ext uri="{FF2B5EF4-FFF2-40B4-BE49-F238E27FC236}">
                      <a16:creationId xmlns:a16="http://schemas.microsoft.com/office/drawing/2014/main" id="{151DDBB4-1212-49A9-948A-16E40E503042}"/>
                    </a:ext>
                  </a:extLst>
                </p14:cNvPr>
                <p14:cNvContentPartPr/>
                <p14:nvPr/>
              </p14:nvContentPartPr>
              <p14:xfrm>
                <a:off x="6448762" y="5730152"/>
                <a:ext cx="88560" cy="186480"/>
              </p14:xfrm>
            </p:contentPart>
          </mc:Choice>
          <mc:Fallback xmlns="">
            <p:pic>
              <p:nvPicPr>
                <p:cNvPr id="48234" name="Freihand 48233">
                  <a:extLst>
                    <a:ext uri="{FF2B5EF4-FFF2-40B4-BE49-F238E27FC236}">
                      <a16:creationId xmlns:a16="http://schemas.microsoft.com/office/drawing/2014/main" id="{151DDBB4-1212-49A9-948A-16E40E503042}"/>
                    </a:ext>
                  </a:extLst>
                </p:cNvPr>
                <p:cNvPicPr/>
                <p:nvPr/>
              </p:nvPicPr>
              <p:blipFill>
                <a:blip r:embed="rId297"/>
                <a:stretch>
                  <a:fillRect/>
                </a:stretch>
              </p:blipFill>
              <p:spPr>
                <a:xfrm>
                  <a:off x="6444442" y="5725832"/>
                  <a:ext cx="97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235" name="Freihand 48234">
                  <a:extLst>
                    <a:ext uri="{FF2B5EF4-FFF2-40B4-BE49-F238E27FC236}">
                      <a16:creationId xmlns:a16="http://schemas.microsoft.com/office/drawing/2014/main" id="{2496229A-3278-42D9-87E8-3B67430257F2}"/>
                    </a:ext>
                  </a:extLst>
                </p14:cNvPr>
                <p14:cNvContentPartPr/>
                <p14:nvPr/>
              </p14:nvContentPartPr>
              <p14:xfrm>
                <a:off x="6444442" y="5782712"/>
                <a:ext cx="37080" cy="5760"/>
              </p14:xfrm>
            </p:contentPart>
          </mc:Choice>
          <mc:Fallback xmlns="">
            <p:pic>
              <p:nvPicPr>
                <p:cNvPr id="48235" name="Freihand 48234">
                  <a:extLst>
                    <a:ext uri="{FF2B5EF4-FFF2-40B4-BE49-F238E27FC236}">
                      <a16:creationId xmlns:a16="http://schemas.microsoft.com/office/drawing/2014/main" id="{2496229A-3278-42D9-87E8-3B67430257F2}"/>
                    </a:ext>
                  </a:extLst>
                </p:cNvPr>
                <p:cNvPicPr/>
                <p:nvPr/>
              </p:nvPicPr>
              <p:blipFill>
                <a:blip r:embed="rId299"/>
                <a:stretch>
                  <a:fillRect/>
                </a:stretch>
              </p:blipFill>
              <p:spPr>
                <a:xfrm>
                  <a:off x="6440122" y="5778392"/>
                  <a:ext cx="45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236" name="Freihand 48235">
                  <a:extLst>
                    <a:ext uri="{FF2B5EF4-FFF2-40B4-BE49-F238E27FC236}">
                      <a16:creationId xmlns:a16="http://schemas.microsoft.com/office/drawing/2014/main" id="{0463443D-51BD-4FE5-8504-7A2DD76AC60A}"/>
                    </a:ext>
                  </a:extLst>
                </p14:cNvPr>
                <p14:cNvContentPartPr/>
                <p14:nvPr/>
              </p14:nvContentPartPr>
              <p14:xfrm>
                <a:off x="6527962" y="5813672"/>
                <a:ext cx="83160" cy="97200"/>
              </p14:xfrm>
            </p:contentPart>
          </mc:Choice>
          <mc:Fallback xmlns="">
            <p:pic>
              <p:nvPicPr>
                <p:cNvPr id="48236" name="Freihand 48235">
                  <a:extLst>
                    <a:ext uri="{FF2B5EF4-FFF2-40B4-BE49-F238E27FC236}">
                      <a16:creationId xmlns:a16="http://schemas.microsoft.com/office/drawing/2014/main" id="{0463443D-51BD-4FE5-8504-7A2DD76AC60A}"/>
                    </a:ext>
                  </a:extLst>
                </p:cNvPr>
                <p:cNvPicPr/>
                <p:nvPr/>
              </p:nvPicPr>
              <p:blipFill>
                <a:blip r:embed="rId301"/>
                <a:stretch>
                  <a:fillRect/>
                </a:stretch>
              </p:blipFill>
              <p:spPr>
                <a:xfrm>
                  <a:off x="6523642" y="5809352"/>
                  <a:ext cx="91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237" name="Freihand 48236">
                  <a:extLst>
                    <a:ext uri="{FF2B5EF4-FFF2-40B4-BE49-F238E27FC236}">
                      <a16:creationId xmlns:a16="http://schemas.microsoft.com/office/drawing/2014/main" id="{DDCCA0E9-6745-49F3-AADB-DB33FDACBF62}"/>
                    </a:ext>
                  </a:extLst>
                </p14:cNvPr>
                <p14:cNvContentPartPr/>
                <p14:nvPr/>
              </p14:nvContentPartPr>
              <p14:xfrm>
                <a:off x="6623002" y="5818712"/>
                <a:ext cx="260640" cy="72000"/>
              </p14:xfrm>
            </p:contentPart>
          </mc:Choice>
          <mc:Fallback xmlns="">
            <p:pic>
              <p:nvPicPr>
                <p:cNvPr id="48237" name="Freihand 48236">
                  <a:extLst>
                    <a:ext uri="{FF2B5EF4-FFF2-40B4-BE49-F238E27FC236}">
                      <a16:creationId xmlns:a16="http://schemas.microsoft.com/office/drawing/2014/main" id="{DDCCA0E9-6745-49F3-AADB-DB33FDACBF62}"/>
                    </a:ext>
                  </a:extLst>
                </p:cNvPr>
                <p:cNvPicPr/>
                <p:nvPr/>
              </p:nvPicPr>
              <p:blipFill>
                <a:blip r:embed="rId303"/>
                <a:stretch>
                  <a:fillRect/>
                </a:stretch>
              </p:blipFill>
              <p:spPr>
                <a:xfrm>
                  <a:off x="6618682" y="5814392"/>
                  <a:ext cx="269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238" name="Freihand 48237">
                  <a:extLst>
                    <a:ext uri="{FF2B5EF4-FFF2-40B4-BE49-F238E27FC236}">
                      <a16:creationId xmlns:a16="http://schemas.microsoft.com/office/drawing/2014/main" id="{9E3CC6A1-C35B-4D73-94D7-DE3CB58A71B0}"/>
                    </a:ext>
                  </a:extLst>
                </p14:cNvPr>
                <p14:cNvContentPartPr/>
                <p14:nvPr/>
              </p14:nvContentPartPr>
              <p14:xfrm>
                <a:off x="6832522" y="5744552"/>
                <a:ext cx="360" cy="360"/>
              </p14:xfrm>
            </p:contentPart>
          </mc:Choice>
          <mc:Fallback xmlns="">
            <p:pic>
              <p:nvPicPr>
                <p:cNvPr id="48238" name="Freihand 48237">
                  <a:extLst>
                    <a:ext uri="{FF2B5EF4-FFF2-40B4-BE49-F238E27FC236}">
                      <a16:creationId xmlns:a16="http://schemas.microsoft.com/office/drawing/2014/main" id="{9E3CC6A1-C35B-4D73-94D7-DE3CB58A71B0}"/>
                    </a:ext>
                  </a:extLst>
                </p:cNvPr>
                <p:cNvPicPr/>
                <p:nvPr/>
              </p:nvPicPr>
              <p:blipFill>
                <a:blip r:embed="rId4"/>
                <a:stretch>
                  <a:fillRect/>
                </a:stretch>
              </p:blipFill>
              <p:spPr>
                <a:xfrm>
                  <a:off x="6828202" y="5740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8239" name="Freihand 48238">
                  <a:extLst>
                    <a:ext uri="{FF2B5EF4-FFF2-40B4-BE49-F238E27FC236}">
                      <a16:creationId xmlns:a16="http://schemas.microsoft.com/office/drawing/2014/main" id="{5539F65D-B14E-4EF6-BF1A-268082CE7995}"/>
                    </a:ext>
                  </a:extLst>
                </p14:cNvPr>
                <p14:cNvContentPartPr/>
                <p14:nvPr/>
              </p14:nvContentPartPr>
              <p14:xfrm>
                <a:off x="6917842" y="5663912"/>
                <a:ext cx="178920" cy="234360"/>
              </p14:xfrm>
            </p:contentPart>
          </mc:Choice>
          <mc:Fallback xmlns="">
            <p:pic>
              <p:nvPicPr>
                <p:cNvPr id="48239" name="Freihand 48238">
                  <a:extLst>
                    <a:ext uri="{FF2B5EF4-FFF2-40B4-BE49-F238E27FC236}">
                      <a16:creationId xmlns:a16="http://schemas.microsoft.com/office/drawing/2014/main" id="{5539F65D-B14E-4EF6-BF1A-268082CE7995}"/>
                    </a:ext>
                  </a:extLst>
                </p:cNvPr>
                <p:cNvPicPr/>
                <p:nvPr/>
              </p:nvPicPr>
              <p:blipFill>
                <a:blip r:embed="rId306"/>
                <a:stretch>
                  <a:fillRect/>
                </a:stretch>
              </p:blipFill>
              <p:spPr>
                <a:xfrm>
                  <a:off x="6913522" y="5659592"/>
                  <a:ext cx="187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8240" name="Freihand 48239">
                  <a:extLst>
                    <a:ext uri="{FF2B5EF4-FFF2-40B4-BE49-F238E27FC236}">
                      <a16:creationId xmlns:a16="http://schemas.microsoft.com/office/drawing/2014/main" id="{F1CF0770-FD6E-4748-92D9-75906A33601E}"/>
                    </a:ext>
                  </a:extLst>
                </p14:cNvPr>
                <p14:cNvContentPartPr/>
                <p14:nvPr/>
              </p14:nvContentPartPr>
              <p14:xfrm>
                <a:off x="6993082" y="5812952"/>
                <a:ext cx="94680" cy="45000"/>
              </p14:xfrm>
            </p:contentPart>
          </mc:Choice>
          <mc:Fallback xmlns="">
            <p:pic>
              <p:nvPicPr>
                <p:cNvPr id="48240" name="Freihand 48239">
                  <a:extLst>
                    <a:ext uri="{FF2B5EF4-FFF2-40B4-BE49-F238E27FC236}">
                      <a16:creationId xmlns:a16="http://schemas.microsoft.com/office/drawing/2014/main" id="{F1CF0770-FD6E-4748-92D9-75906A33601E}"/>
                    </a:ext>
                  </a:extLst>
                </p:cNvPr>
                <p:cNvPicPr/>
                <p:nvPr/>
              </p:nvPicPr>
              <p:blipFill>
                <a:blip r:embed="rId308"/>
                <a:stretch>
                  <a:fillRect/>
                </a:stretch>
              </p:blipFill>
              <p:spPr>
                <a:xfrm>
                  <a:off x="6988762" y="5808632"/>
                  <a:ext cx="103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8241" name="Freihand 48240">
                  <a:extLst>
                    <a:ext uri="{FF2B5EF4-FFF2-40B4-BE49-F238E27FC236}">
                      <a16:creationId xmlns:a16="http://schemas.microsoft.com/office/drawing/2014/main" id="{D60362A0-10F4-425A-B095-312821C3C810}"/>
                    </a:ext>
                  </a:extLst>
                </p14:cNvPr>
                <p14:cNvContentPartPr/>
                <p14:nvPr/>
              </p14:nvContentPartPr>
              <p14:xfrm>
                <a:off x="7064002" y="5802872"/>
                <a:ext cx="310680" cy="61560"/>
              </p14:xfrm>
            </p:contentPart>
          </mc:Choice>
          <mc:Fallback xmlns="">
            <p:pic>
              <p:nvPicPr>
                <p:cNvPr id="48241" name="Freihand 48240">
                  <a:extLst>
                    <a:ext uri="{FF2B5EF4-FFF2-40B4-BE49-F238E27FC236}">
                      <a16:creationId xmlns:a16="http://schemas.microsoft.com/office/drawing/2014/main" id="{D60362A0-10F4-425A-B095-312821C3C810}"/>
                    </a:ext>
                  </a:extLst>
                </p:cNvPr>
                <p:cNvPicPr/>
                <p:nvPr/>
              </p:nvPicPr>
              <p:blipFill>
                <a:blip r:embed="rId310"/>
                <a:stretch>
                  <a:fillRect/>
                </a:stretch>
              </p:blipFill>
              <p:spPr>
                <a:xfrm>
                  <a:off x="7059682" y="5798552"/>
                  <a:ext cx="319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8242" name="Freihand 48241">
                  <a:extLst>
                    <a:ext uri="{FF2B5EF4-FFF2-40B4-BE49-F238E27FC236}">
                      <a16:creationId xmlns:a16="http://schemas.microsoft.com/office/drawing/2014/main" id="{EEF9AEF1-49A9-46C1-9456-23500A1387C7}"/>
                    </a:ext>
                  </a:extLst>
                </p14:cNvPr>
                <p14:cNvContentPartPr/>
                <p14:nvPr/>
              </p14:nvContentPartPr>
              <p14:xfrm>
                <a:off x="7403122" y="5796752"/>
                <a:ext cx="191520" cy="57240"/>
              </p14:xfrm>
            </p:contentPart>
          </mc:Choice>
          <mc:Fallback xmlns="">
            <p:pic>
              <p:nvPicPr>
                <p:cNvPr id="48242" name="Freihand 48241">
                  <a:extLst>
                    <a:ext uri="{FF2B5EF4-FFF2-40B4-BE49-F238E27FC236}">
                      <a16:creationId xmlns:a16="http://schemas.microsoft.com/office/drawing/2014/main" id="{EEF9AEF1-49A9-46C1-9456-23500A1387C7}"/>
                    </a:ext>
                  </a:extLst>
                </p:cNvPr>
                <p:cNvPicPr/>
                <p:nvPr/>
              </p:nvPicPr>
              <p:blipFill>
                <a:blip r:embed="rId312"/>
                <a:stretch>
                  <a:fillRect/>
                </a:stretch>
              </p:blipFill>
              <p:spPr>
                <a:xfrm>
                  <a:off x="7398802" y="5792432"/>
                  <a:ext cx="200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8243" name="Freihand 48242">
                  <a:extLst>
                    <a:ext uri="{FF2B5EF4-FFF2-40B4-BE49-F238E27FC236}">
                      <a16:creationId xmlns:a16="http://schemas.microsoft.com/office/drawing/2014/main" id="{DBBE2725-802F-4FA5-A4F2-D778C38766F7}"/>
                    </a:ext>
                  </a:extLst>
                </p14:cNvPr>
                <p14:cNvContentPartPr/>
                <p14:nvPr/>
              </p14:nvContentPartPr>
              <p14:xfrm>
                <a:off x="7643242" y="5766152"/>
                <a:ext cx="320040" cy="89640"/>
              </p14:xfrm>
            </p:contentPart>
          </mc:Choice>
          <mc:Fallback xmlns="">
            <p:pic>
              <p:nvPicPr>
                <p:cNvPr id="48243" name="Freihand 48242">
                  <a:extLst>
                    <a:ext uri="{FF2B5EF4-FFF2-40B4-BE49-F238E27FC236}">
                      <a16:creationId xmlns:a16="http://schemas.microsoft.com/office/drawing/2014/main" id="{DBBE2725-802F-4FA5-A4F2-D778C38766F7}"/>
                    </a:ext>
                  </a:extLst>
                </p:cNvPr>
                <p:cNvPicPr/>
                <p:nvPr/>
              </p:nvPicPr>
              <p:blipFill>
                <a:blip r:embed="rId314"/>
                <a:stretch>
                  <a:fillRect/>
                </a:stretch>
              </p:blipFill>
              <p:spPr>
                <a:xfrm>
                  <a:off x="7638922" y="5761832"/>
                  <a:ext cx="328680" cy="98280"/>
                </a:xfrm>
                <a:prstGeom prst="rect">
                  <a:avLst/>
                </a:prstGeom>
              </p:spPr>
            </p:pic>
          </mc:Fallback>
        </mc:AlternateContent>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867819" cy="276999"/>
          </a:xfrm>
          <a:prstGeom prst="rect">
            <a:avLst/>
          </a:prstGeom>
          <a:noFill/>
        </p:spPr>
        <p:txBody>
          <a:bodyPr wrap="none" rtlCol="0">
            <a:spAutoFit/>
          </a:bodyPr>
          <a:lstStyle/>
          <a:p>
            <a:r>
              <a:rPr lang="de-DE" sz="1200" dirty="0"/>
              <a:t>Quelle: Destatis, Mrd. Euro</a:t>
            </a:r>
          </a:p>
        </p:txBody>
      </p:sp>
      <p:pic>
        <p:nvPicPr>
          <p:cNvPr id="2" name="Grafik 1">
            <a:extLst>
              <a:ext uri="{FF2B5EF4-FFF2-40B4-BE49-F238E27FC236}">
                <a16:creationId xmlns:a16="http://schemas.microsoft.com/office/drawing/2014/main" id="{36850EF6-7AC6-5349-7B34-7D2FB60AA570}"/>
              </a:ext>
            </a:extLst>
          </p:cNvPr>
          <p:cNvPicPr>
            <a:picLocks noChangeAspect="1"/>
          </p:cNvPicPr>
          <p:nvPr/>
        </p:nvPicPr>
        <p:blipFill>
          <a:blip r:embed="rId3"/>
          <a:stretch>
            <a:fillRect/>
          </a:stretch>
        </p:blipFill>
        <p:spPr>
          <a:xfrm>
            <a:off x="0" y="521541"/>
            <a:ext cx="8949534" cy="368690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1E56B546-0EED-4C48-B5F1-4EC75DDDB556}"/>
                  </a:ext>
                </a:extLst>
              </p14:cNvPr>
              <p14:cNvContentPartPr/>
              <p14:nvPr/>
            </p14:nvContentPartPr>
            <p14:xfrm>
              <a:off x="117802" y="670352"/>
              <a:ext cx="2158920" cy="129960"/>
            </p14:xfrm>
          </p:contentPart>
        </mc:Choice>
        <mc:Fallback xmlns="">
          <p:pic>
            <p:nvPicPr>
              <p:cNvPr id="3" name="Freihand 2">
                <a:extLst>
                  <a:ext uri="{FF2B5EF4-FFF2-40B4-BE49-F238E27FC236}">
                    <a16:creationId xmlns:a16="http://schemas.microsoft.com/office/drawing/2014/main" id="{1E56B546-0EED-4C48-B5F1-4EC75DDDB556}"/>
                  </a:ext>
                </a:extLst>
              </p:cNvPr>
              <p:cNvPicPr/>
              <p:nvPr/>
            </p:nvPicPr>
            <p:blipFill>
              <a:blip r:embed="rId5"/>
              <a:stretch>
                <a:fillRect/>
              </a:stretch>
            </p:blipFill>
            <p:spPr>
              <a:xfrm>
                <a:off x="113482" y="666032"/>
                <a:ext cx="2167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A61C24E2-BF0B-4CC0-A2ED-2A0C2A89FBC8}"/>
                  </a:ext>
                </a:extLst>
              </p14:cNvPr>
              <p14:cNvContentPartPr/>
              <p14:nvPr/>
            </p14:nvContentPartPr>
            <p14:xfrm>
              <a:off x="224362" y="912632"/>
              <a:ext cx="1303200" cy="100440"/>
            </p14:xfrm>
          </p:contentPart>
        </mc:Choice>
        <mc:Fallback xmlns="">
          <p:pic>
            <p:nvPicPr>
              <p:cNvPr id="6" name="Freihand 5">
                <a:extLst>
                  <a:ext uri="{FF2B5EF4-FFF2-40B4-BE49-F238E27FC236}">
                    <a16:creationId xmlns:a16="http://schemas.microsoft.com/office/drawing/2014/main" id="{A61C24E2-BF0B-4CC0-A2ED-2A0C2A89FBC8}"/>
                  </a:ext>
                </a:extLst>
              </p:cNvPr>
              <p:cNvPicPr/>
              <p:nvPr/>
            </p:nvPicPr>
            <p:blipFill>
              <a:blip r:embed="rId7"/>
              <a:stretch>
                <a:fillRect/>
              </a:stretch>
            </p:blipFill>
            <p:spPr>
              <a:xfrm>
                <a:off x="220042" y="908312"/>
                <a:ext cx="1311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89A798BF-D704-441F-A9DC-8EDF56722C4D}"/>
                  </a:ext>
                </a:extLst>
              </p14:cNvPr>
              <p14:cNvContentPartPr/>
              <p14:nvPr/>
            </p14:nvContentPartPr>
            <p14:xfrm>
              <a:off x="5909482" y="914432"/>
              <a:ext cx="681840" cy="134640"/>
            </p14:xfrm>
          </p:contentPart>
        </mc:Choice>
        <mc:Fallback xmlns="">
          <p:pic>
            <p:nvPicPr>
              <p:cNvPr id="7" name="Freihand 6">
                <a:extLst>
                  <a:ext uri="{FF2B5EF4-FFF2-40B4-BE49-F238E27FC236}">
                    <a16:creationId xmlns:a16="http://schemas.microsoft.com/office/drawing/2014/main" id="{89A798BF-D704-441F-A9DC-8EDF56722C4D}"/>
                  </a:ext>
                </a:extLst>
              </p:cNvPr>
              <p:cNvPicPr/>
              <p:nvPr/>
            </p:nvPicPr>
            <p:blipFill>
              <a:blip r:embed="rId9"/>
              <a:stretch>
                <a:fillRect/>
              </a:stretch>
            </p:blipFill>
            <p:spPr>
              <a:xfrm>
                <a:off x="5905162" y="910112"/>
                <a:ext cx="690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A80FFCB6-081B-4550-995F-312077CF23A2}"/>
                  </a:ext>
                </a:extLst>
              </p14:cNvPr>
              <p14:cNvContentPartPr/>
              <p14:nvPr/>
            </p14:nvContentPartPr>
            <p14:xfrm>
              <a:off x="7865362" y="327632"/>
              <a:ext cx="28800" cy="20160"/>
            </p14:xfrm>
          </p:contentPart>
        </mc:Choice>
        <mc:Fallback xmlns="">
          <p:pic>
            <p:nvPicPr>
              <p:cNvPr id="8" name="Freihand 7">
                <a:extLst>
                  <a:ext uri="{FF2B5EF4-FFF2-40B4-BE49-F238E27FC236}">
                    <a16:creationId xmlns:a16="http://schemas.microsoft.com/office/drawing/2014/main" id="{A80FFCB6-081B-4550-995F-312077CF23A2}"/>
                  </a:ext>
                </a:extLst>
              </p:cNvPr>
              <p:cNvPicPr/>
              <p:nvPr/>
            </p:nvPicPr>
            <p:blipFill>
              <a:blip r:embed="rId11"/>
              <a:stretch>
                <a:fillRect/>
              </a:stretch>
            </p:blipFill>
            <p:spPr>
              <a:xfrm>
                <a:off x="7861042" y="323312"/>
                <a:ext cx="37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8C9EC30-97E3-450B-91CE-8FFAB76DB100}"/>
                  </a:ext>
                </a:extLst>
              </p14:cNvPr>
              <p14:cNvContentPartPr/>
              <p14:nvPr/>
            </p14:nvContentPartPr>
            <p14:xfrm>
              <a:off x="5926042" y="1169672"/>
              <a:ext cx="666000" cy="118080"/>
            </p14:xfrm>
          </p:contentPart>
        </mc:Choice>
        <mc:Fallback xmlns="">
          <p:pic>
            <p:nvPicPr>
              <p:cNvPr id="9" name="Freihand 8">
                <a:extLst>
                  <a:ext uri="{FF2B5EF4-FFF2-40B4-BE49-F238E27FC236}">
                    <a16:creationId xmlns:a16="http://schemas.microsoft.com/office/drawing/2014/main" id="{C8C9EC30-97E3-450B-91CE-8FFAB76DB100}"/>
                  </a:ext>
                </a:extLst>
              </p:cNvPr>
              <p:cNvPicPr/>
              <p:nvPr/>
            </p:nvPicPr>
            <p:blipFill>
              <a:blip r:embed="rId13"/>
              <a:stretch>
                <a:fillRect/>
              </a:stretch>
            </p:blipFill>
            <p:spPr>
              <a:xfrm>
                <a:off x="5921722" y="1165352"/>
                <a:ext cx="674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5758BF3E-28AC-4114-9AB6-1B5F30A5307D}"/>
                  </a:ext>
                </a:extLst>
              </p14:cNvPr>
              <p14:cNvContentPartPr/>
              <p14:nvPr/>
            </p14:nvContentPartPr>
            <p14:xfrm>
              <a:off x="6478282" y="1517792"/>
              <a:ext cx="360" cy="360"/>
            </p14:xfrm>
          </p:contentPart>
        </mc:Choice>
        <mc:Fallback xmlns="">
          <p:pic>
            <p:nvPicPr>
              <p:cNvPr id="10" name="Freihand 9">
                <a:extLst>
                  <a:ext uri="{FF2B5EF4-FFF2-40B4-BE49-F238E27FC236}">
                    <a16:creationId xmlns:a16="http://schemas.microsoft.com/office/drawing/2014/main" id="{5758BF3E-28AC-4114-9AB6-1B5F30A5307D}"/>
                  </a:ext>
                </a:extLst>
              </p:cNvPr>
              <p:cNvPicPr/>
              <p:nvPr/>
            </p:nvPicPr>
            <p:blipFill>
              <a:blip r:embed="rId15"/>
              <a:stretch>
                <a:fillRect/>
              </a:stretch>
            </p:blipFill>
            <p:spPr>
              <a:xfrm>
                <a:off x="6473962" y="1513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A6F57DE-5D76-41B4-BC8D-F4F66CBF8746}"/>
                  </a:ext>
                </a:extLst>
              </p14:cNvPr>
              <p14:cNvContentPartPr/>
              <p14:nvPr/>
            </p14:nvContentPartPr>
            <p14:xfrm>
              <a:off x="5821642" y="1479632"/>
              <a:ext cx="846000" cy="489600"/>
            </p14:xfrm>
          </p:contentPart>
        </mc:Choice>
        <mc:Fallback xmlns="">
          <p:pic>
            <p:nvPicPr>
              <p:cNvPr id="11" name="Freihand 10">
                <a:extLst>
                  <a:ext uri="{FF2B5EF4-FFF2-40B4-BE49-F238E27FC236}">
                    <a16:creationId xmlns:a16="http://schemas.microsoft.com/office/drawing/2014/main" id="{DA6F57DE-5D76-41B4-BC8D-F4F66CBF8746}"/>
                  </a:ext>
                </a:extLst>
              </p:cNvPr>
              <p:cNvPicPr/>
              <p:nvPr/>
            </p:nvPicPr>
            <p:blipFill>
              <a:blip r:embed="rId17"/>
              <a:stretch>
                <a:fillRect/>
              </a:stretch>
            </p:blipFill>
            <p:spPr>
              <a:xfrm>
                <a:off x="5817322" y="1475312"/>
                <a:ext cx="85464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CE451326-23A5-4762-902C-421EE4679714}"/>
                  </a:ext>
                </a:extLst>
              </p14:cNvPr>
              <p14:cNvContentPartPr/>
              <p14:nvPr/>
            </p14:nvContentPartPr>
            <p14:xfrm>
              <a:off x="6912802" y="2128352"/>
              <a:ext cx="542880" cy="43560"/>
            </p14:xfrm>
          </p:contentPart>
        </mc:Choice>
        <mc:Fallback xmlns="">
          <p:pic>
            <p:nvPicPr>
              <p:cNvPr id="12" name="Freihand 11">
                <a:extLst>
                  <a:ext uri="{FF2B5EF4-FFF2-40B4-BE49-F238E27FC236}">
                    <a16:creationId xmlns:a16="http://schemas.microsoft.com/office/drawing/2014/main" id="{CE451326-23A5-4762-902C-421EE4679714}"/>
                  </a:ext>
                </a:extLst>
              </p:cNvPr>
              <p:cNvPicPr/>
              <p:nvPr/>
            </p:nvPicPr>
            <p:blipFill>
              <a:blip r:embed="rId19"/>
              <a:stretch>
                <a:fillRect/>
              </a:stretch>
            </p:blipFill>
            <p:spPr>
              <a:xfrm>
                <a:off x="6908482" y="2124032"/>
                <a:ext cx="551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11994EE4-9C2F-4474-8BE4-5D2E26B0054C}"/>
                  </a:ext>
                </a:extLst>
              </p14:cNvPr>
              <p14:cNvContentPartPr/>
              <p14:nvPr/>
            </p14:nvContentPartPr>
            <p14:xfrm>
              <a:off x="5991202" y="1395392"/>
              <a:ext cx="599760" cy="48240"/>
            </p14:xfrm>
          </p:contentPart>
        </mc:Choice>
        <mc:Fallback xmlns="">
          <p:pic>
            <p:nvPicPr>
              <p:cNvPr id="13" name="Freihand 12">
                <a:extLst>
                  <a:ext uri="{FF2B5EF4-FFF2-40B4-BE49-F238E27FC236}">
                    <a16:creationId xmlns:a16="http://schemas.microsoft.com/office/drawing/2014/main" id="{11994EE4-9C2F-4474-8BE4-5D2E26B0054C}"/>
                  </a:ext>
                </a:extLst>
              </p:cNvPr>
              <p:cNvPicPr/>
              <p:nvPr/>
            </p:nvPicPr>
            <p:blipFill>
              <a:blip r:embed="rId21"/>
              <a:stretch>
                <a:fillRect/>
              </a:stretch>
            </p:blipFill>
            <p:spPr>
              <a:xfrm>
                <a:off x="5986882" y="1391072"/>
                <a:ext cx="608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2F1431CB-E25C-4185-BD59-5EA2DF28C522}"/>
                  </a:ext>
                </a:extLst>
              </p14:cNvPr>
              <p14:cNvContentPartPr/>
              <p14:nvPr/>
            </p14:nvContentPartPr>
            <p14:xfrm>
              <a:off x="5835322" y="1451552"/>
              <a:ext cx="782640" cy="384120"/>
            </p14:xfrm>
          </p:contentPart>
        </mc:Choice>
        <mc:Fallback xmlns="">
          <p:pic>
            <p:nvPicPr>
              <p:cNvPr id="14" name="Freihand 13">
                <a:extLst>
                  <a:ext uri="{FF2B5EF4-FFF2-40B4-BE49-F238E27FC236}">
                    <a16:creationId xmlns:a16="http://schemas.microsoft.com/office/drawing/2014/main" id="{2F1431CB-E25C-4185-BD59-5EA2DF28C522}"/>
                  </a:ext>
                </a:extLst>
              </p:cNvPr>
              <p:cNvPicPr/>
              <p:nvPr/>
            </p:nvPicPr>
            <p:blipFill>
              <a:blip r:embed="rId23"/>
              <a:stretch>
                <a:fillRect/>
              </a:stretch>
            </p:blipFill>
            <p:spPr>
              <a:xfrm>
                <a:off x="5831002" y="1447232"/>
                <a:ext cx="7912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F78EDA9A-C0C0-4B5E-8A70-E9BF8ACCCB67}"/>
                  </a:ext>
                </a:extLst>
              </p14:cNvPr>
              <p14:cNvContentPartPr/>
              <p14:nvPr/>
            </p14:nvContentPartPr>
            <p14:xfrm>
              <a:off x="5928202" y="1401512"/>
              <a:ext cx="633600" cy="68760"/>
            </p14:xfrm>
          </p:contentPart>
        </mc:Choice>
        <mc:Fallback xmlns="">
          <p:pic>
            <p:nvPicPr>
              <p:cNvPr id="15" name="Freihand 14">
                <a:extLst>
                  <a:ext uri="{FF2B5EF4-FFF2-40B4-BE49-F238E27FC236}">
                    <a16:creationId xmlns:a16="http://schemas.microsoft.com/office/drawing/2014/main" id="{F78EDA9A-C0C0-4B5E-8A70-E9BF8ACCCB67}"/>
                  </a:ext>
                </a:extLst>
              </p:cNvPr>
              <p:cNvPicPr/>
              <p:nvPr/>
            </p:nvPicPr>
            <p:blipFill>
              <a:blip r:embed="rId25"/>
              <a:stretch>
                <a:fillRect/>
              </a:stretch>
            </p:blipFill>
            <p:spPr>
              <a:xfrm>
                <a:off x="5923882" y="1397192"/>
                <a:ext cx="642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D43CA811-3778-4CE3-A016-7E4CA0997125}"/>
                  </a:ext>
                </a:extLst>
              </p14:cNvPr>
              <p14:cNvContentPartPr/>
              <p14:nvPr/>
            </p14:nvContentPartPr>
            <p14:xfrm>
              <a:off x="6872482" y="2113592"/>
              <a:ext cx="584640" cy="44640"/>
            </p14:xfrm>
          </p:contentPart>
        </mc:Choice>
        <mc:Fallback xmlns="">
          <p:pic>
            <p:nvPicPr>
              <p:cNvPr id="16" name="Freihand 15">
                <a:extLst>
                  <a:ext uri="{FF2B5EF4-FFF2-40B4-BE49-F238E27FC236}">
                    <a16:creationId xmlns:a16="http://schemas.microsoft.com/office/drawing/2014/main" id="{D43CA811-3778-4CE3-A016-7E4CA0997125}"/>
                  </a:ext>
                </a:extLst>
              </p:cNvPr>
              <p:cNvPicPr/>
              <p:nvPr/>
            </p:nvPicPr>
            <p:blipFill>
              <a:blip r:embed="rId27"/>
              <a:stretch>
                <a:fillRect/>
              </a:stretch>
            </p:blipFill>
            <p:spPr>
              <a:xfrm>
                <a:off x="6868162" y="2109272"/>
                <a:ext cx="593280" cy="53280"/>
              </a:xfrm>
              <a:prstGeom prst="rect">
                <a:avLst/>
              </a:prstGeom>
            </p:spPr>
          </p:pic>
        </mc:Fallback>
      </mc:AlternateContent>
      <p:grpSp>
        <p:nvGrpSpPr>
          <p:cNvPr id="20" name="Gruppieren 19">
            <a:extLst>
              <a:ext uri="{FF2B5EF4-FFF2-40B4-BE49-F238E27FC236}">
                <a16:creationId xmlns:a16="http://schemas.microsoft.com/office/drawing/2014/main" id="{533D629E-19DD-40B5-A020-15D9586D46FE}"/>
              </a:ext>
            </a:extLst>
          </p:cNvPr>
          <p:cNvGrpSpPr/>
          <p:nvPr/>
        </p:nvGrpSpPr>
        <p:grpSpPr>
          <a:xfrm>
            <a:off x="2886562" y="911552"/>
            <a:ext cx="1347120" cy="81720"/>
            <a:chOff x="2886562" y="911552"/>
            <a:chExt cx="1347120" cy="81720"/>
          </a:xfrm>
        </p:grpSpPr>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4DF40F5D-FDF0-45FA-8F6D-B3032E0F363E}"/>
                    </a:ext>
                  </a:extLst>
                </p14:cNvPr>
                <p14:cNvContentPartPr/>
                <p14:nvPr/>
              </p14:nvContentPartPr>
              <p14:xfrm>
                <a:off x="2956042" y="911552"/>
                <a:ext cx="28800" cy="1080"/>
              </p14:xfrm>
            </p:contentPart>
          </mc:Choice>
          <mc:Fallback xmlns="">
            <p:pic>
              <p:nvPicPr>
                <p:cNvPr id="17" name="Freihand 16">
                  <a:extLst>
                    <a:ext uri="{FF2B5EF4-FFF2-40B4-BE49-F238E27FC236}">
                      <a16:creationId xmlns:a16="http://schemas.microsoft.com/office/drawing/2014/main" id="{4DF40F5D-FDF0-45FA-8F6D-B3032E0F363E}"/>
                    </a:ext>
                  </a:extLst>
                </p:cNvPr>
                <p:cNvPicPr/>
                <p:nvPr/>
              </p:nvPicPr>
              <p:blipFill>
                <a:blip r:embed="rId29"/>
                <a:stretch>
                  <a:fillRect/>
                </a:stretch>
              </p:blipFill>
              <p:spPr>
                <a:xfrm>
                  <a:off x="2951722" y="907232"/>
                  <a:ext cx="374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1CAF77F1-8415-4C99-B8B0-0719E70F1EC4}"/>
                    </a:ext>
                  </a:extLst>
                </p14:cNvPr>
                <p14:cNvContentPartPr/>
                <p14:nvPr/>
              </p14:nvContentPartPr>
              <p14:xfrm>
                <a:off x="2922562" y="928472"/>
                <a:ext cx="360" cy="360"/>
              </p14:xfrm>
            </p:contentPart>
          </mc:Choice>
          <mc:Fallback xmlns="">
            <p:pic>
              <p:nvPicPr>
                <p:cNvPr id="18" name="Freihand 17">
                  <a:extLst>
                    <a:ext uri="{FF2B5EF4-FFF2-40B4-BE49-F238E27FC236}">
                      <a16:creationId xmlns:a16="http://schemas.microsoft.com/office/drawing/2014/main" id="{1CAF77F1-8415-4C99-B8B0-0719E70F1EC4}"/>
                    </a:ext>
                  </a:extLst>
                </p:cNvPr>
                <p:cNvPicPr/>
                <p:nvPr/>
              </p:nvPicPr>
              <p:blipFill>
                <a:blip r:embed="rId15"/>
                <a:stretch>
                  <a:fillRect/>
                </a:stretch>
              </p:blipFill>
              <p:spPr>
                <a:xfrm>
                  <a:off x="2918242" y="924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A2E31D68-4F69-4262-9462-2301A0882B7A}"/>
                    </a:ext>
                  </a:extLst>
                </p14:cNvPr>
                <p14:cNvContentPartPr/>
                <p14:nvPr/>
              </p14:nvContentPartPr>
              <p14:xfrm>
                <a:off x="2886562" y="943952"/>
                <a:ext cx="1347120" cy="49320"/>
              </p14:xfrm>
            </p:contentPart>
          </mc:Choice>
          <mc:Fallback xmlns="">
            <p:pic>
              <p:nvPicPr>
                <p:cNvPr id="19" name="Freihand 18">
                  <a:extLst>
                    <a:ext uri="{FF2B5EF4-FFF2-40B4-BE49-F238E27FC236}">
                      <a16:creationId xmlns:a16="http://schemas.microsoft.com/office/drawing/2014/main" id="{A2E31D68-4F69-4262-9462-2301A0882B7A}"/>
                    </a:ext>
                  </a:extLst>
                </p:cNvPr>
                <p:cNvPicPr/>
                <p:nvPr/>
              </p:nvPicPr>
              <p:blipFill>
                <a:blip r:embed="rId32"/>
                <a:stretch>
                  <a:fillRect/>
                </a:stretch>
              </p:blipFill>
              <p:spPr>
                <a:xfrm>
                  <a:off x="2882242" y="939632"/>
                  <a:ext cx="135576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5BFE7F63-9AD3-4CB6-AF70-B1C5F4CE1E8F}"/>
                  </a:ext>
                </a:extLst>
              </p14:cNvPr>
              <p14:cNvContentPartPr/>
              <p14:nvPr/>
            </p14:nvContentPartPr>
            <p14:xfrm>
              <a:off x="7695082" y="942512"/>
              <a:ext cx="706320" cy="65880"/>
            </p14:xfrm>
          </p:contentPart>
        </mc:Choice>
        <mc:Fallback xmlns="">
          <p:pic>
            <p:nvPicPr>
              <p:cNvPr id="21" name="Freihand 20">
                <a:extLst>
                  <a:ext uri="{FF2B5EF4-FFF2-40B4-BE49-F238E27FC236}">
                    <a16:creationId xmlns:a16="http://schemas.microsoft.com/office/drawing/2014/main" id="{5BFE7F63-9AD3-4CB6-AF70-B1C5F4CE1E8F}"/>
                  </a:ext>
                </a:extLst>
              </p:cNvPr>
              <p:cNvPicPr/>
              <p:nvPr/>
            </p:nvPicPr>
            <p:blipFill>
              <a:blip r:embed="rId34"/>
              <a:stretch>
                <a:fillRect/>
              </a:stretch>
            </p:blipFill>
            <p:spPr>
              <a:xfrm>
                <a:off x="7690762" y="938192"/>
                <a:ext cx="714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895CB6A-204C-4FD9-8F0E-25D282F5E9D8}"/>
                  </a:ext>
                </a:extLst>
              </p14:cNvPr>
              <p14:cNvContentPartPr/>
              <p14:nvPr/>
            </p14:nvContentPartPr>
            <p14:xfrm>
              <a:off x="7700122" y="1422752"/>
              <a:ext cx="572040" cy="47520"/>
            </p14:xfrm>
          </p:contentPart>
        </mc:Choice>
        <mc:Fallback xmlns="">
          <p:pic>
            <p:nvPicPr>
              <p:cNvPr id="22" name="Freihand 21">
                <a:extLst>
                  <a:ext uri="{FF2B5EF4-FFF2-40B4-BE49-F238E27FC236}">
                    <a16:creationId xmlns:a16="http://schemas.microsoft.com/office/drawing/2014/main" id="{2895CB6A-204C-4FD9-8F0E-25D282F5E9D8}"/>
                  </a:ext>
                </a:extLst>
              </p:cNvPr>
              <p:cNvPicPr/>
              <p:nvPr/>
            </p:nvPicPr>
            <p:blipFill>
              <a:blip r:embed="rId36"/>
              <a:stretch>
                <a:fillRect/>
              </a:stretch>
            </p:blipFill>
            <p:spPr>
              <a:xfrm>
                <a:off x="7695802" y="1418432"/>
                <a:ext cx="5806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3C4AB117-A5F4-4370-802F-431280426566}"/>
                  </a:ext>
                </a:extLst>
              </p14:cNvPr>
              <p14:cNvContentPartPr/>
              <p14:nvPr/>
            </p14:nvContentPartPr>
            <p14:xfrm>
              <a:off x="7704802" y="1213592"/>
              <a:ext cx="562680" cy="83520"/>
            </p14:xfrm>
          </p:contentPart>
        </mc:Choice>
        <mc:Fallback xmlns="">
          <p:pic>
            <p:nvPicPr>
              <p:cNvPr id="23" name="Freihand 22">
                <a:extLst>
                  <a:ext uri="{FF2B5EF4-FFF2-40B4-BE49-F238E27FC236}">
                    <a16:creationId xmlns:a16="http://schemas.microsoft.com/office/drawing/2014/main" id="{3C4AB117-A5F4-4370-802F-431280426566}"/>
                  </a:ext>
                </a:extLst>
              </p:cNvPr>
              <p:cNvPicPr/>
              <p:nvPr/>
            </p:nvPicPr>
            <p:blipFill>
              <a:blip r:embed="rId38"/>
              <a:stretch>
                <a:fillRect/>
              </a:stretch>
            </p:blipFill>
            <p:spPr>
              <a:xfrm>
                <a:off x="7700482" y="1209272"/>
                <a:ext cx="571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8CFC3CB1-D8CF-46C1-9C86-89F664216DAD}"/>
                  </a:ext>
                </a:extLst>
              </p14:cNvPr>
              <p14:cNvContentPartPr/>
              <p14:nvPr/>
            </p14:nvContentPartPr>
            <p14:xfrm>
              <a:off x="7739722" y="1653152"/>
              <a:ext cx="570600" cy="49320"/>
            </p14:xfrm>
          </p:contentPart>
        </mc:Choice>
        <mc:Fallback xmlns="">
          <p:pic>
            <p:nvPicPr>
              <p:cNvPr id="24" name="Freihand 23">
                <a:extLst>
                  <a:ext uri="{FF2B5EF4-FFF2-40B4-BE49-F238E27FC236}">
                    <a16:creationId xmlns:a16="http://schemas.microsoft.com/office/drawing/2014/main" id="{8CFC3CB1-D8CF-46C1-9C86-89F664216DAD}"/>
                  </a:ext>
                </a:extLst>
              </p:cNvPr>
              <p:cNvPicPr/>
              <p:nvPr/>
            </p:nvPicPr>
            <p:blipFill>
              <a:blip r:embed="rId40"/>
              <a:stretch>
                <a:fillRect/>
              </a:stretch>
            </p:blipFill>
            <p:spPr>
              <a:xfrm>
                <a:off x="7735402" y="1648832"/>
                <a:ext cx="579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928637CA-0E23-405F-AE2B-787FC204C512}"/>
                  </a:ext>
                </a:extLst>
              </p14:cNvPr>
              <p14:cNvContentPartPr/>
              <p14:nvPr/>
            </p14:nvContentPartPr>
            <p14:xfrm>
              <a:off x="7729282" y="1850792"/>
              <a:ext cx="623160" cy="106200"/>
            </p14:xfrm>
          </p:contentPart>
        </mc:Choice>
        <mc:Fallback xmlns="">
          <p:pic>
            <p:nvPicPr>
              <p:cNvPr id="25" name="Freihand 24">
                <a:extLst>
                  <a:ext uri="{FF2B5EF4-FFF2-40B4-BE49-F238E27FC236}">
                    <a16:creationId xmlns:a16="http://schemas.microsoft.com/office/drawing/2014/main" id="{928637CA-0E23-405F-AE2B-787FC204C512}"/>
                  </a:ext>
                </a:extLst>
              </p:cNvPr>
              <p:cNvPicPr/>
              <p:nvPr/>
            </p:nvPicPr>
            <p:blipFill>
              <a:blip r:embed="rId42"/>
              <a:stretch>
                <a:fillRect/>
              </a:stretch>
            </p:blipFill>
            <p:spPr>
              <a:xfrm>
                <a:off x="7724962" y="1846472"/>
                <a:ext cx="631800" cy="114840"/>
              </a:xfrm>
              <a:prstGeom prst="rect">
                <a:avLst/>
              </a:prstGeom>
            </p:spPr>
          </p:pic>
        </mc:Fallback>
      </mc:AlternateContent>
      <p:grpSp>
        <p:nvGrpSpPr>
          <p:cNvPr id="46" name="Gruppieren 45">
            <a:extLst>
              <a:ext uri="{FF2B5EF4-FFF2-40B4-BE49-F238E27FC236}">
                <a16:creationId xmlns:a16="http://schemas.microsoft.com/office/drawing/2014/main" id="{E45CD7F4-2673-4783-9DDC-3ABB49AF61BE}"/>
              </a:ext>
            </a:extLst>
          </p:cNvPr>
          <p:cNvGrpSpPr/>
          <p:nvPr/>
        </p:nvGrpSpPr>
        <p:grpSpPr>
          <a:xfrm>
            <a:off x="8616682" y="1508792"/>
            <a:ext cx="1896840" cy="244800"/>
            <a:chOff x="8616682" y="1508792"/>
            <a:chExt cx="1896840" cy="244800"/>
          </a:xfrm>
        </p:grpSpPr>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36334430-AC72-4992-B9F7-F075A90DAF76}"/>
                    </a:ext>
                  </a:extLst>
                </p14:cNvPr>
                <p14:cNvContentPartPr/>
                <p14:nvPr/>
              </p14:nvContentPartPr>
              <p14:xfrm>
                <a:off x="8627842" y="1598072"/>
                <a:ext cx="20160" cy="127080"/>
              </p14:xfrm>
            </p:contentPart>
          </mc:Choice>
          <mc:Fallback xmlns="">
            <p:pic>
              <p:nvPicPr>
                <p:cNvPr id="26" name="Freihand 25">
                  <a:extLst>
                    <a:ext uri="{FF2B5EF4-FFF2-40B4-BE49-F238E27FC236}">
                      <a16:creationId xmlns:a16="http://schemas.microsoft.com/office/drawing/2014/main" id="{36334430-AC72-4992-B9F7-F075A90DAF76}"/>
                    </a:ext>
                  </a:extLst>
                </p:cNvPr>
                <p:cNvPicPr/>
                <p:nvPr/>
              </p:nvPicPr>
              <p:blipFill>
                <a:blip r:embed="rId44"/>
                <a:stretch>
                  <a:fillRect/>
                </a:stretch>
              </p:blipFill>
              <p:spPr>
                <a:xfrm>
                  <a:off x="8623522" y="1593752"/>
                  <a:ext cx="28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91EC8BF6-2866-4011-9A3E-A97CE38E1D70}"/>
                    </a:ext>
                  </a:extLst>
                </p14:cNvPr>
                <p14:cNvContentPartPr/>
                <p14:nvPr/>
              </p14:nvContentPartPr>
              <p14:xfrm>
                <a:off x="8631442" y="1595192"/>
                <a:ext cx="122040" cy="23400"/>
              </p14:xfrm>
            </p:contentPart>
          </mc:Choice>
          <mc:Fallback xmlns="">
            <p:pic>
              <p:nvPicPr>
                <p:cNvPr id="27" name="Freihand 26">
                  <a:extLst>
                    <a:ext uri="{FF2B5EF4-FFF2-40B4-BE49-F238E27FC236}">
                      <a16:creationId xmlns:a16="http://schemas.microsoft.com/office/drawing/2014/main" id="{91EC8BF6-2866-4011-9A3E-A97CE38E1D70}"/>
                    </a:ext>
                  </a:extLst>
                </p:cNvPr>
                <p:cNvPicPr/>
                <p:nvPr/>
              </p:nvPicPr>
              <p:blipFill>
                <a:blip r:embed="rId46"/>
                <a:stretch>
                  <a:fillRect/>
                </a:stretch>
              </p:blipFill>
              <p:spPr>
                <a:xfrm>
                  <a:off x="8627122" y="1590872"/>
                  <a:ext cx="13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23DBFCDD-A3EC-423B-ACCD-C7DD48035A4F}"/>
                    </a:ext>
                  </a:extLst>
                </p14:cNvPr>
                <p14:cNvContentPartPr/>
                <p14:nvPr/>
              </p14:nvContentPartPr>
              <p14:xfrm>
                <a:off x="8616682" y="1645952"/>
                <a:ext cx="128880" cy="92520"/>
              </p14:xfrm>
            </p:contentPart>
          </mc:Choice>
          <mc:Fallback xmlns="">
            <p:pic>
              <p:nvPicPr>
                <p:cNvPr id="28" name="Freihand 27">
                  <a:extLst>
                    <a:ext uri="{FF2B5EF4-FFF2-40B4-BE49-F238E27FC236}">
                      <a16:creationId xmlns:a16="http://schemas.microsoft.com/office/drawing/2014/main" id="{23DBFCDD-A3EC-423B-ACCD-C7DD48035A4F}"/>
                    </a:ext>
                  </a:extLst>
                </p:cNvPr>
                <p:cNvPicPr/>
                <p:nvPr/>
              </p:nvPicPr>
              <p:blipFill>
                <a:blip r:embed="rId48"/>
                <a:stretch>
                  <a:fillRect/>
                </a:stretch>
              </p:blipFill>
              <p:spPr>
                <a:xfrm>
                  <a:off x="8612362" y="1641632"/>
                  <a:ext cx="137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37C34321-5E06-48C6-B901-CFC15FEC75A8}"/>
                    </a:ext>
                  </a:extLst>
                </p14:cNvPr>
                <p14:cNvContentPartPr/>
                <p14:nvPr/>
              </p14:nvContentPartPr>
              <p14:xfrm>
                <a:off x="8756722" y="1630472"/>
                <a:ext cx="112320" cy="123120"/>
              </p14:xfrm>
            </p:contentPart>
          </mc:Choice>
          <mc:Fallback xmlns="">
            <p:pic>
              <p:nvPicPr>
                <p:cNvPr id="29" name="Freihand 28">
                  <a:extLst>
                    <a:ext uri="{FF2B5EF4-FFF2-40B4-BE49-F238E27FC236}">
                      <a16:creationId xmlns:a16="http://schemas.microsoft.com/office/drawing/2014/main" id="{37C34321-5E06-48C6-B901-CFC15FEC75A8}"/>
                    </a:ext>
                  </a:extLst>
                </p:cNvPr>
                <p:cNvPicPr/>
                <p:nvPr/>
              </p:nvPicPr>
              <p:blipFill>
                <a:blip r:embed="rId50"/>
                <a:stretch>
                  <a:fillRect/>
                </a:stretch>
              </p:blipFill>
              <p:spPr>
                <a:xfrm>
                  <a:off x="8752402" y="1626152"/>
                  <a:ext cx="120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76813C16-D518-418A-9487-7E0977035994}"/>
                    </a:ext>
                  </a:extLst>
                </p14:cNvPr>
                <p14:cNvContentPartPr/>
                <p14:nvPr/>
              </p14:nvContentPartPr>
              <p14:xfrm>
                <a:off x="8928442" y="1665032"/>
                <a:ext cx="63360" cy="10080"/>
              </p14:xfrm>
            </p:contentPart>
          </mc:Choice>
          <mc:Fallback xmlns="">
            <p:pic>
              <p:nvPicPr>
                <p:cNvPr id="30" name="Freihand 29">
                  <a:extLst>
                    <a:ext uri="{FF2B5EF4-FFF2-40B4-BE49-F238E27FC236}">
                      <a16:creationId xmlns:a16="http://schemas.microsoft.com/office/drawing/2014/main" id="{76813C16-D518-418A-9487-7E0977035994}"/>
                    </a:ext>
                  </a:extLst>
                </p:cNvPr>
                <p:cNvPicPr/>
                <p:nvPr/>
              </p:nvPicPr>
              <p:blipFill>
                <a:blip r:embed="rId52"/>
                <a:stretch>
                  <a:fillRect/>
                </a:stretch>
              </p:blipFill>
              <p:spPr>
                <a:xfrm>
                  <a:off x="8924122" y="1660712"/>
                  <a:ext cx="72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3D19D36-790B-473C-B3BB-F767DEBD112D}"/>
                    </a:ext>
                  </a:extLst>
                </p14:cNvPr>
                <p14:cNvContentPartPr/>
                <p14:nvPr/>
              </p14:nvContentPartPr>
              <p14:xfrm>
                <a:off x="9051922" y="1602392"/>
                <a:ext cx="16920" cy="106560"/>
              </p14:xfrm>
            </p:contentPart>
          </mc:Choice>
          <mc:Fallback xmlns="">
            <p:pic>
              <p:nvPicPr>
                <p:cNvPr id="31" name="Freihand 30">
                  <a:extLst>
                    <a:ext uri="{FF2B5EF4-FFF2-40B4-BE49-F238E27FC236}">
                      <a16:creationId xmlns:a16="http://schemas.microsoft.com/office/drawing/2014/main" id="{93D19D36-790B-473C-B3BB-F767DEBD112D}"/>
                    </a:ext>
                  </a:extLst>
                </p:cNvPr>
                <p:cNvPicPr/>
                <p:nvPr/>
              </p:nvPicPr>
              <p:blipFill>
                <a:blip r:embed="rId54"/>
                <a:stretch>
                  <a:fillRect/>
                </a:stretch>
              </p:blipFill>
              <p:spPr>
                <a:xfrm>
                  <a:off x="9047602" y="1598072"/>
                  <a:ext cx="25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EFEA7E26-2BEB-4350-B25B-A9CB465604F8}"/>
                    </a:ext>
                  </a:extLst>
                </p14:cNvPr>
                <p14:cNvContentPartPr/>
                <p14:nvPr/>
              </p14:nvContentPartPr>
              <p14:xfrm>
                <a:off x="8979202" y="1606712"/>
                <a:ext cx="142560" cy="128880"/>
              </p14:xfrm>
            </p:contentPart>
          </mc:Choice>
          <mc:Fallback xmlns="">
            <p:pic>
              <p:nvPicPr>
                <p:cNvPr id="32" name="Freihand 31">
                  <a:extLst>
                    <a:ext uri="{FF2B5EF4-FFF2-40B4-BE49-F238E27FC236}">
                      <a16:creationId xmlns:a16="http://schemas.microsoft.com/office/drawing/2014/main" id="{EFEA7E26-2BEB-4350-B25B-A9CB465604F8}"/>
                    </a:ext>
                  </a:extLst>
                </p:cNvPr>
                <p:cNvPicPr/>
                <p:nvPr/>
              </p:nvPicPr>
              <p:blipFill>
                <a:blip r:embed="rId56"/>
                <a:stretch>
                  <a:fillRect/>
                </a:stretch>
              </p:blipFill>
              <p:spPr>
                <a:xfrm>
                  <a:off x="8974882" y="1602392"/>
                  <a:ext cx="151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A9815F20-CF23-4026-B7BA-AD685BABC87A}"/>
                    </a:ext>
                  </a:extLst>
                </p14:cNvPr>
                <p14:cNvContentPartPr/>
                <p14:nvPr/>
              </p14:nvContentPartPr>
              <p14:xfrm>
                <a:off x="9134002" y="1645232"/>
                <a:ext cx="174960" cy="38520"/>
              </p14:xfrm>
            </p:contentPart>
          </mc:Choice>
          <mc:Fallback xmlns="">
            <p:pic>
              <p:nvPicPr>
                <p:cNvPr id="33" name="Freihand 32">
                  <a:extLst>
                    <a:ext uri="{FF2B5EF4-FFF2-40B4-BE49-F238E27FC236}">
                      <a16:creationId xmlns:a16="http://schemas.microsoft.com/office/drawing/2014/main" id="{A9815F20-CF23-4026-B7BA-AD685BABC87A}"/>
                    </a:ext>
                  </a:extLst>
                </p:cNvPr>
                <p:cNvPicPr/>
                <p:nvPr/>
              </p:nvPicPr>
              <p:blipFill>
                <a:blip r:embed="rId58"/>
                <a:stretch>
                  <a:fillRect/>
                </a:stretch>
              </p:blipFill>
              <p:spPr>
                <a:xfrm>
                  <a:off x="9129682" y="1640912"/>
                  <a:ext cx="183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C2B6E73C-90E1-40DF-976D-59E4ABB172EE}"/>
                    </a:ext>
                  </a:extLst>
                </p14:cNvPr>
                <p14:cNvContentPartPr/>
                <p14:nvPr/>
              </p14:nvContentPartPr>
              <p14:xfrm>
                <a:off x="9361162" y="1596632"/>
                <a:ext cx="103680" cy="79200"/>
              </p14:xfrm>
            </p:contentPart>
          </mc:Choice>
          <mc:Fallback xmlns="">
            <p:pic>
              <p:nvPicPr>
                <p:cNvPr id="34" name="Freihand 33">
                  <a:extLst>
                    <a:ext uri="{FF2B5EF4-FFF2-40B4-BE49-F238E27FC236}">
                      <a16:creationId xmlns:a16="http://schemas.microsoft.com/office/drawing/2014/main" id="{C2B6E73C-90E1-40DF-976D-59E4ABB172EE}"/>
                    </a:ext>
                  </a:extLst>
                </p:cNvPr>
                <p:cNvPicPr/>
                <p:nvPr/>
              </p:nvPicPr>
              <p:blipFill>
                <a:blip r:embed="rId60"/>
                <a:stretch>
                  <a:fillRect/>
                </a:stretch>
              </p:blipFill>
              <p:spPr>
                <a:xfrm>
                  <a:off x="9356842" y="1592312"/>
                  <a:ext cx="112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55EB7C7A-FA09-408C-A61B-C609E313A773}"/>
                    </a:ext>
                  </a:extLst>
                </p14:cNvPr>
                <p14:cNvContentPartPr/>
                <p14:nvPr/>
              </p14:nvContentPartPr>
              <p14:xfrm>
                <a:off x="9395722" y="1596992"/>
                <a:ext cx="118080" cy="73440"/>
              </p14:xfrm>
            </p:contentPart>
          </mc:Choice>
          <mc:Fallback xmlns="">
            <p:pic>
              <p:nvPicPr>
                <p:cNvPr id="35" name="Freihand 34">
                  <a:extLst>
                    <a:ext uri="{FF2B5EF4-FFF2-40B4-BE49-F238E27FC236}">
                      <a16:creationId xmlns:a16="http://schemas.microsoft.com/office/drawing/2014/main" id="{55EB7C7A-FA09-408C-A61B-C609E313A773}"/>
                    </a:ext>
                  </a:extLst>
                </p:cNvPr>
                <p:cNvPicPr/>
                <p:nvPr/>
              </p:nvPicPr>
              <p:blipFill>
                <a:blip r:embed="rId62"/>
                <a:stretch>
                  <a:fillRect/>
                </a:stretch>
              </p:blipFill>
              <p:spPr>
                <a:xfrm>
                  <a:off x="9391402" y="1592672"/>
                  <a:ext cx="126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8B8C37DC-137F-4632-AF15-C79037B31D97}"/>
                    </a:ext>
                  </a:extLst>
                </p14:cNvPr>
                <p14:cNvContentPartPr/>
                <p14:nvPr/>
              </p14:nvContentPartPr>
              <p14:xfrm>
                <a:off x="9513442" y="1599152"/>
                <a:ext cx="109800" cy="64080"/>
              </p14:xfrm>
            </p:contentPart>
          </mc:Choice>
          <mc:Fallback xmlns="">
            <p:pic>
              <p:nvPicPr>
                <p:cNvPr id="36" name="Freihand 35">
                  <a:extLst>
                    <a:ext uri="{FF2B5EF4-FFF2-40B4-BE49-F238E27FC236}">
                      <a16:creationId xmlns:a16="http://schemas.microsoft.com/office/drawing/2014/main" id="{8B8C37DC-137F-4632-AF15-C79037B31D97}"/>
                    </a:ext>
                  </a:extLst>
                </p:cNvPr>
                <p:cNvPicPr/>
                <p:nvPr/>
              </p:nvPicPr>
              <p:blipFill>
                <a:blip r:embed="rId64"/>
                <a:stretch>
                  <a:fillRect/>
                </a:stretch>
              </p:blipFill>
              <p:spPr>
                <a:xfrm>
                  <a:off x="9509122" y="1594832"/>
                  <a:ext cx="118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4A0AD270-0892-4B39-B29F-A70554DF35F4}"/>
                    </a:ext>
                  </a:extLst>
                </p14:cNvPr>
                <p14:cNvContentPartPr/>
                <p14:nvPr/>
              </p14:nvContentPartPr>
              <p14:xfrm>
                <a:off x="9710002" y="1625792"/>
                <a:ext cx="360" cy="360"/>
              </p14:xfrm>
            </p:contentPart>
          </mc:Choice>
          <mc:Fallback xmlns="">
            <p:pic>
              <p:nvPicPr>
                <p:cNvPr id="37" name="Freihand 36">
                  <a:extLst>
                    <a:ext uri="{FF2B5EF4-FFF2-40B4-BE49-F238E27FC236}">
                      <a16:creationId xmlns:a16="http://schemas.microsoft.com/office/drawing/2014/main" id="{4A0AD270-0892-4B39-B29F-A70554DF35F4}"/>
                    </a:ext>
                  </a:extLst>
                </p:cNvPr>
                <p:cNvPicPr/>
                <p:nvPr/>
              </p:nvPicPr>
              <p:blipFill>
                <a:blip r:embed="rId15"/>
                <a:stretch>
                  <a:fillRect/>
                </a:stretch>
              </p:blipFill>
              <p:spPr>
                <a:xfrm>
                  <a:off x="9705682" y="1621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777771A4-28A2-43A3-8DF9-B9C57F3EA4A0}"/>
                    </a:ext>
                  </a:extLst>
                </p14:cNvPr>
                <p14:cNvContentPartPr/>
                <p14:nvPr/>
              </p14:nvContentPartPr>
              <p14:xfrm>
                <a:off x="9699922" y="1644512"/>
                <a:ext cx="24840" cy="20520"/>
              </p14:xfrm>
            </p:contentPart>
          </mc:Choice>
          <mc:Fallback xmlns="">
            <p:pic>
              <p:nvPicPr>
                <p:cNvPr id="38" name="Freihand 37">
                  <a:extLst>
                    <a:ext uri="{FF2B5EF4-FFF2-40B4-BE49-F238E27FC236}">
                      <a16:creationId xmlns:a16="http://schemas.microsoft.com/office/drawing/2014/main" id="{777771A4-28A2-43A3-8DF9-B9C57F3EA4A0}"/>
                    </a:ext>
                  </a:extLst>
                </p:cNvPr>
                <p:cNvPicPr/>
                <p:nvPr/>
              </p:nvPicPr>
              <p:blipFill>
                <a:blip r:embed="rId67"/>
                <a:stretch>
                  <a:fillRect/>
                </a:stretch>
              </p:blipFill>
              <p:spPr>
                <a:xfrm>
                  <a:off x="9695602" y="1640192"/>
                  <a:ext cx="33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7DCEF681-1B65-4F82-84FC-197D2D5CADC9}"/>
                    </a:ext>
                  </a:extLst>
                </p14:cNvPr>
                <p14:cNvContentPartPr/>
                <p14:nvPr/>
              </p14:nvContentPartPr>
              <p14:xfrm>
                <a:off x="9798202" y="1530752"/>
                <a:ext cx="96120" cy="113400"/>
              </p14:xfrm>
            </p:contentPart>
          </mc:Choice>
          <mc:Fallback xmlns="">
            <p:pic>
              <p:nvPicPr>
                <p:cNvPr id="39" name="Freihand 38">
                  <a:extLst>
                    <a:ext uri="{FF2B5EF4-FFF2-40B4-BE49-F238E27FC236}">
                      <a16:creationId xmlns:a16="http://schemas.microsoft.com/office/drawing/2014/main" id="{7DCEF681-1B65-4F82-84FC-197D2D5CADC9}"/>
                    </a:ext>
                  </a:extLst>
                </p:cNvPr>
                <p:cNvPicPr/>
                <p:nvPr/>
              </p:nvPicPr>
              <p:blipFill>
                <a:blip r:embed="rId69"/>
                <a:stretch>
                  <a:fillRect/>
                </a:stretch>
              </p:blipFill>
              <p:spPr>
                <a:xfrm>
                  <a:off x="9793882" y="1526432"/>
                  <a:ext cx="104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27DB54B5-31EF-4BB3-8541-4F13FF941F85}"/>
                    </a:ext>
                  </a:extLst>
                </p14:cNvPr>
                <p14:cNvContentPartPr/>
                <p14:nvPr/>
              </p14:nvContentPartPr>
              <p14:xfrm>
                <a:off x="9907642" y="1540472"/>
                <a:ext cx="76320" cy="94320"/>
              </p14:xfrm>
            </p:contentPart>
          </mc:Choice>
          <mc:Fallback xmlns="">
            <p:pic>
              <p:nvPicPr>
                <p:cNvPr id="40" name="Freihand 39">
                  <a:extLst>
                    <a:ext uri="{FF2B5EF4-FFF2-40B4-BE49-F238E27FC236}">
                      <a16:creationId xmlns:a16="http://schemas.microsoft.com/office/drawing/2014/main" id="{27DB54B5-31EF-4BB3-8541-4F13FF941F85}"/>
                    </a:ext>
                  </a:extLst>
                </p:cNvPr>
                <p:cNvPicPr/>
                <p:nvPr/>
              </p:nvPicPr>
              <p:blipFill>
                <a:blip r:embed="rId71"/>
                <a:stretch>
                  <a:fillRect/>
                </a:stretch>
              </p:blipFill>
              <p:spPr>
                <a:xfrm>
                  <a:off x="9903322" y="1536152"/>
                  <a:ext cx="84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84C8F641-EE33-4731-86DF-523751BF13C9}"/>
                    </a:ext>
                  </a:extLst>
                </p14:cNvPr>
                <p14:cNvContentPartPr/>
                <p14:nvPr/>
              </p14:nvContentPartPr>
              <p14:xfrm>
                <a:off x="10017442" y="1527512"/>
                <a:ext cx="90360" cy="92880"/>
              </p14:xfrm>
            </p:contentPart>
          </mc:Choice>
          <mc:Fallback xmlns="">
            <p:pic>
              <p:nvPicPr>
                <p:cNvPr id="41" name="Freihand 40">
                  <a:extLst>
                    <a:ext uri="{FF2B5EF4-FFF2-40B4-BE49-F238E27FC236}">
                      <a16:creationId xmlns:a16="http://schemas.microsoft.com/office/drawing/2014/main" id="{84C8F641-EE33-4731-86DF-523751BF13C9}"/>
                    </a:ext>
                  </a:extLst>
                </p:cNvPr>
                <p:cNvPicPr/>
                <p:nvPr/>
              </p:nvPicPr>
              <p:blipFill>
                <a:blip r:embed="rId73"/>
                <a:stretch>
                  <a:fillRect/>
                </a:stretch>
              </p:blipFill>
              <p:spPr>
                <a:xfrm>
                  <a:off x="10013122" y="1523192"/>
                  <a:ext cx="99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EB39B789-CC2E-41CE-AEA3-74E9DBF7319B}"/>
                    </a:ext>
                  </a:extLst>
                </p14:cNvPr>
                <p14:cNvContentPartPr/>
                <p14:nvPr/>
              </p14:nvContentPartPr>
              <p14:xfrm>
                <a:off x="10145962" y="1508792"/>
                <a:ext cx="91080" cy="111240"/>
              </p14:xfrm>
            </p:contentPart>
          </mc:Choice>
          <mc:Fallback xmlns="">
            <p:pic>
              <p:nvPicPr>
                <p:cNvPr id="42" name="Freihand 41">
                  <a:extLst>
                    <a:ext uri="{FF2B5EF4-FFF2-40B4-BE49-F238E27FC236}">
                      <a16:creationId xmlns:a16="http://schemas.microsoft.com/office/drawing/2014/main" id="{EB39B789-CC2E-41CE-AEA3-74E9DBF7319B}"/>
                    </a:ext>
                  </a:extLst>
                </p:cNvPr>
                <p:cNvPicPr/>
                <p:nvPr/>
              </p:nvPicPr>
              <p:blipFill>
                <a:blip r:embed="rId75"/>
                <a:stretch>
                  <a:fillRect/>
                </a:stretch>
              </p:blipFill>
              <p:spPr>
                <a:xfrm>
                  <a:off x="10141642" y="1504472"/>
                  <a:ext cx="99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DBFD1F15-705B-4663-91DF-17C643D0528D}"/>
                    </a:ext>
                  </a:extLst>
                </p14:cNvPr>
                <p14:cNvContentPartPr/>
                <p14:nvPr/>
              </p14:nvContentPartPr>
              <p14:xfrm>
                <a:off x="10251442" y="1567112"/>
                <a:ext cx="69120" cy="63720"/>
              </p14:xfrm>
            </p:contentPart>
          </mc:Choice>
          <mc:Fallback xmlns="">
            <p:pic>
              <p:nvPicPr>
                <p:cNvPr id="43" name="Freihand 42">
                  <a:extLst>
                    <a:ext uri="{FF2B5EF4-FFF2-40B4-BE49-F238E27FC236}">
                      <a16:creationId xmlns:a16="http://schemas.microsoft.com/office/drawing/2014/main" id="{DBFD1F15-705B-4663-91DF-17C643D0528D}"/>
                    </a:ext>
                  </a:extLst>
                </p:cNvPr>
                <p:cNvPicPr/>
                <p:nvPr/>
              </p:nvPicPr>
              <p:blipFill>
                <a:blip r:embed="rId77"/>
                <a:stretch>
                  <a:fillRect/>
                </a:stretch>
              </p:blipFill>
              <p:spPr>
                <a:xfrm>
                  <a:off x="10247122" y="1562792"/>
                  <a:ext cx="77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FEF3C93F-6D90-4A3B-988C-7D3931EEC6FF}"/>
                    </a:ext>
                  </a:extLst>
                </p14:cNvPr>
                <p14:cNvContentPartPr/>
                <p14:nvPr/>
              </p14:nvContentPartPr>
              <p14:xfrm>
                <a:off x="10310482" y="1532552"/>
                <a:ext cx="91080" cy="84960"/>
              </p14:xfrm>
            </p:contentPart>
          </mc:Choice>
          <mc:Fallback xmlns="">
            <p:pic>
              <p:nvPicPr>
                <p:cNvPr id="44" name="Freihand 43">
                  <a:extLst>
                    <a:ext uri="{FF2B5EF4-FFF2-40B4-BE49-F238E27FC236}">
                      <a16:creationId xmlns:a16="http://schemas.microsoft.com/office/drawing/2014/main" id="{FEF3C93F-6D90-4A3B-988C-7D3931EEC6FF}"/>
                    </a:ext>
                  </a:extLst>
                </p:cNvPr>
                <p:cNvPicPr/>
                <p:nvPr/>
              </p:nvPicPr>
              <p:blipFill>
                <a:blip r:embed="rId79"/>
                <a:stretch>
                  <a:fillRect/>
                </a:stretch>
              </p:blipFill>
              <p:spPr>
                <a:xfrm>
                  <a:off x="10306162" y="1528232"/>
                  <a:ext cx="99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CCC5DADC-0B2D-433F-9A3F-6DA96F417C62}"/>
                    </a:ext>
                  </a:extLst>
                </p14:cNvPr>
                <p14:cNvContentPartPr/>
                <p14:nvPr/>
              </p14:nvContentPartPr>
              <p14:xfrm>
                <a:off x="9802162" y="1656392"/>
                <a:ext cx="711360" cy="35640"/>
              </p14:xfrm>
            </p:contentPart>
          </mc:Choice>
          <mc:Fallback xmlns="">
            <p:pic>
              <p:nvPicPr>
                <p:cNvPr id="45" name="Freihand 44">
                  <a:extLst>
                    <a:ext uri="{FF2B5EF4-FFF2-40B4-BE49-F238E27FC236}">
                      <a16:creationId xmlns:a16="http://schemas.microsoft.com/office/drawing/2014/main" id="{CCC5DADC-0B2D-433F-9A3F-6DA96F417C62}"/>
                    </a:ext>
                  </a:extLst>
                </p:cNvPr>
                <p:cNvPicPr/>
                <p:nvPr/>
              </p:nvPicPr>
              <p:blipFill>
                <a:blip r:embed="rId81"/>
                <a:stretch>
                  <a:fillRect/>
                </a:stretch>
              </p:blipFill>
              <p:spPr>
                <a:xfrm>
                  <a:off x="9797842" y="1652072"/>
                  <a:ext cx="720000" cy="4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BFC0E55D-053B-48D4-B9F5-891E473B5F61}"/>
                  </a:ext>
                </a:extLst>
              </p14:cNvPr>
              <p14:cNvContentPartPr/>
              <p14:nvPr/>
            </p14:nvContentPartPr>
            <p14:xfrm>
              <a:off x="2023282" y="4189712"/>
              <a:ext cx="1841400" cy="35280"/>
            </p14:xfrm>
          </p:contentPart>
        </mc:Choice>
        <mc:Fallback xmlns="">
          <p:pic>
            <p:nvPicPr>
              <p:cNvPr id="47" name="Freihand 46">
                <a:extLst>
                  <a:ext uri="{FF2B5EF4-FFF2-40B4-BE49-F238E27FC236}">
                    <a16:creationId xmlns:a16="http://schemas.microsoft.com/office/drawing/2014/main" id="{BFC0E55D-053B-48D4-B9F5-891E473B5F61}"/>
                  </a:ext>
                </a:extLst>
              </p:cNvPr>
              <p:cNvPicPr/>
              <p:nvPr/>
            </p:nvPicPr>
            <p:blipFill>
              <a:blip r:embed="rId83"/>
              <a:stretch>
                <a:fillRect/>
              </a:stretch>
            </p:blipFill>
            <p:spPr>
              <a:xfrm>
                <a:off x="2018962" y="4185392"/>
                <a:ext cx="1850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C52F6C8B-576C-495A-B7E8-3FFEE8A0ECA2}"/>
                  </a:ext>
                </a:extLst>
              </p14:cNvPr>
              <p14:cNvContentPartPr/>
              <p14:nvPr/>
            </p14:nvContentPartPr>
            <p14:xfrm>
              <a:off x="196642" y="2881472"/>
              <a:ext cx="120600" cy="699120"/>
            </p14:xfrm>
          </p:contentPart>
        </mc:Choice>
        <mc:Fallback xmlns="">
          <p:pic>
            <p:nvPicPr>
              <p:cNvPr id="48" name="Freihand 47">
                <a:extLst>
                  <a:ext uri="{FF2B5EF4-FFF2-40B4-BE49-F238E27FC236}">
                    <a16:creationId xmlns:a16="http://schemas.microsoft.com/office/drawing/2014/main" id="{C52F6C8B-576C-495A-B7E8-3FFEE8A0ECA2}"/>
                  </a:ext>
                </a:extLst>
              </p:cNvPr>
              <p:cNvPicPr/>
              <p:nvPr/>
            </p:nvPicPr>
            <p:blipFill>
              <a:blip r:embed="rId85"/>
              <a:stretch>
                <a:fillRect/>
              </a:stretch>
            </p:blipFill>
            <p:spPr>
              <a:xfrm>
                <a:off x="192322" y="2877152"/>
                <a:ext cx="12924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52327677-6736-4423-8690-E9DDA30E7B1A}"/>
                  </a:ext>
                </a:extLst>
              </p14:cNvPr>
              <p14:cNvContentPartPr/>
              <p14:nvPr/>
            </p14:nvContentPartPr>
            <p14:xfrm>
              <a:off x="927442" y="2173352"/>
              <a:ext cx="400320" cy="246240"/>
            </p14:xfrm>
          </p:contentPart>
        </mc:Choice>
        <mc:Fallback xmlns="">
          <p:pic>
            <p:nvPicPr>
              <p:cNvPr id="49" name="Freihand 48">
                <a:extLst>
                  <a:ext uri="{FF2B5EF4-FFF2-40B4-BE49-F238E27FC236}">
                    <a16:creationId xmlns:a16="http://schemas.microsoft.com/office/drawing/2014/main" id="{52327677-6736-4423-8690-E9DDA30E7B1A}"/>
                  </a:ext>
                </a:extLst>
              </p:cNvPr>
              <p:cNvPicPr/>
              <p:nvPr/>
            </p:nvPicPr>
            <p:blipFill>
              <a:blip r:embed="rId87"/>
              <a:stretch>
                <a:fillRect/>
              </a:stretch>
            </p:blipFill>
            <p:spPr>
              <a:xfrm>
                <a:off x="923122" y="2169032"/>
                <a:ext cx="4089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226" name="Freihand 51225">
                <a:extLst>
                  <a:ext uri="{FF2B5EF4-FFF2-40B4-BE49-F238E27FC236}">
                    <a16:creationId xmlns:a16="http://schemas.microsoft.com/office/drawing/2014/main" id="{61D37518-2905-4647-AEAA-10BBF1F335CA}"/>
                  </a:ext>
                </a:extLst>
              </p14:cNvPr>
              <p14:cNvContentPartPr/>
              <p14:nvPr/>
            </p14:nvContentPartPr>
            <p14:xfrm>
              <a:off x="6761242" y="3724592"/>
              <a:ext cx="893160" cy="278640"/>
            </p14:xfrm>
          </p:contentPart>
        </mc:Choice>
        <mc:Fallback xmlns="">
          <p:pic>
            <p:nvPicPr>
              <p:cNvPr id="51226" name="Freihand 51225">
                <a:extLst>
                  <a:ext uri="{FF2B5EF4-FFF2-40B4-BE49-F238E27FC236}">
                    <a16:creationId xmlns:a16="http://schemas.microsoft.com/office/drawing/2014/main" id="{61D37518-2905-4647-AEAA-10BBF1F335CA}"/>
                  </a:ext>
                </a:extLst>
              </p:cNvPr>
              <p:cNvPicPr/>
              <p:nvPr/>
            </p:nvPicPr>
            <p:blipFill>
              <a:blip r:embed="rId89"/>
              <a:stretch>
                <a:fillRect/>
              </a:stretch>
            </p:blipFill>
            <p:spPr>
              <a:xfrm>
                <a:off x="6756922" y="3720272"/>
                <a:ext cx="901800" cy="287280"/>
              </a:xfrm>
              <a:prstGeom prst="rect">
                <a:avLst/>
              </a:prstGeom>
            </p:spPr>
          </p:pic>
        </mc:Fallback>
      </mc:AlternateContent>
      <p:grpSp>
        <p:nvGrpSpPr>
          <p:cNvPr id="51229" name="Gruppieren 51228">
            <a:extLst>
              <a:ext uri="{FF2B5EF4-FFF2-40B4-BE49-F238E27FC236}">
                <a16:creationId xmlns:a16="http://schemas.microsoft.com/office/drawing/2014/main" id="{B50D27DD-84E3-4729-9B43-6D9F20EC7E19}"/>
              </a:ext>
            </a:extLst>
          </p:cNvPr>
          <p:cNvGrpSpPr/>
          <p:nvPr/>
        </p:nvGrpSpPr>
        <p:grpSpPr>
          <a:xfrm>
            <a:off x="6722362" y="3330752"/>
            <a:ext cx="3704400" cy="677520"/>
            <a:chOff x="6722362" y="3330752"/>
            <a:chExt cx="3704400" cy="677520"/>
          </a:xfrm>
        </p:grpSpPr>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9EB003A2-35CC-40A3-AE3E-63658175565A}"/>
                    </a:ext>
                  </a:extLst>
                </p14:cNvPr>
                <p14:cNvContentPartPr/>
                <p14:nvPr/>
              </p14:nvContentPartPr>
              <p14:xfrm>
                <a:off x="6722362" y="3772112"/>
                <a:ext cx="855720" cy="236160"/>
              </p14:xfrm>
            </p:contentPart>
          </mc:Choice>
          <mc:Fallback xmlns="">
            <p:pic>
              <p:nvPicPr>
                <p:cNvPr id="50" name="Freihand 49">
                  <a:extLst>
                    <a:ext uri="{FF2B5EF4-FFF2-40B4-BE49-F238E27FC236}">
                      <a16:creationId xmlns:a16="http://schemas.microsoft.com/office/drawing/2014/main" id="{9EB003A2-35CC-40A3-AE3E-63658175565A}"/>
                    </a:ext>
                  </a:extLst>
                </p:cNvPr>
                <p:cNvPicPr/>
                <p:nvPr/>
              </p:nvPicPr>
              <p:blipFill>
                <a:blip r:embed="rId91"/>
                <a:stretch>
                  <a:fillRect/>
                </a:stretch>
              </p:blipFill>
              <p:spPr>
                <a:xfrm>
                  <a:off x="6718042" y="3767792"/>
                  <a:ext cx="864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9816B70C-11DC-4123-ACF3-C4749E9E5FF7}"/>
                    </a:ext>
                  </a:extLst>
                </p14:cNvPr>
                <p14:cNvContentPartPr/>
                <p14:nvPr/>
              </p14:nvContentPartPr>
              <p14:xfrm>
                <a:off x="7709842" y="3818912"/>
                <a:ext cx="530640" cy="119880"/>
              </p14:xfrm>
            </p:contentPart>
          </mc:Choice>
          <mc:Fallback xmlns="">
            <p:pic>
              <p:nvPicPr>
                <p:cNvPr id="51" name="Freihand 50">
                  <a:extLst>
                    <a:ext uri="{FF2B5EF4-FFF2-40B4-BE49-F238E27FC236}">
                      <a16:creationId xmlns:a16="http://schemas.microsoft.com/office/drawing/2014/main" id="{9816B70C-11DC-4123-ACF3-C4749E9E5FF7}"/>
                    </a:ext>
                  </a:extLst>
                </p:cNvPr>
                <p:cNvPicPr/>
                <p:nvPr/>
              </p:nvPicPr>
              <p:blipFill>
                <a:blip r:embed="rId93"/>
                <a:stretch>
                  <a:fillRect/>
                </a:stretch>
              </p:blipFill>
              <p:spPr>
                <a:xfrm>
                  <a:off x="7705522" y="3814592"/>
                  <a:ext cx="539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8D303012-D0EC-49EE-92E7-69CC930696A4}"/>
                    </a:ext>
                  </a:extLst>
                </p14:cNvPr>
                <p14:cNvContentPartPr/>
                <p14:nvPr/>
              </p14:nvContentPartPr>
              <p14:xfrm>
                <a:off x="7638562" y="3705152"/>
                <a:ext cx="159840" cy="216720"/>
              </p14:xfrm>
            </p:contentPart>
          </mc:Choice>
          <mc:Fallback xmlns="">
            <p:pic>
              <p:nvPicPr>
                <p:cNvPr id="52" name="Freihand 51">
                  <a:extLst>
                    <a:ext uri="{FF2B5EF4-FFF2-40B4-BE49-F238E27FC236}">
                      <a16:creationId xmlns:a16="http://schemas.microsoft.com/office/drawing/2014/main" id="{8D303012-D0EC-49EE-92E7-69CC930696A4}"/>
                    </a:ext>
                  </a:extLst>
                </p:cNvPr>
                <p:cNvPicPr/>
                <p:nvPr/>
              </p:nvPicPr>
              <p:blipFill>
                <a:blip r:embed="rId95"/>
                <a:stretch>
                  <a:fillRect/>
                </a:stretch>
              </p:blipFill>
              <p:spPr>
                <a:xfrm>
                  <a:off x="7634242" y="3700832"/>
                  <a:ext cx="168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BC053DD6-5B16-4CAC-8ECE-87F923B880A5}"/>
                    </a:ext>
                  </a:extLst>
                </p14:cNvPr>
                <p14:cNvContentPartPr/>
                <p14:nvPr/>
              </p14:nvContentPartPr>
              <p14:xfrm>
                <a:off x="8315362" y="3810992"/>
                <a:ext cx="187560" cy="57600"/>
              </p14:xfrm>
            </p:contentPart>
          </mc:Choice>
          <mc:Fallback xmlns="">
            <p:pic>
              <p:nvPicPr>
                <p:cNvPr id="54" name="Freihand 53">
                  <a:extLst>
                    <a:ext uri="{FF2B5EF4-FFF2-40B4-BE49-F238E27FC236}">
                      <a16:creationId xmlns:a16="http://schemas.microsoft.com/office/drawing/2014/main" id="{BC053DD6-5B16-4CAC-8ECE-87F923B880A5}"/>
                    </a:ext>
                  </a:extLst>
                </p:cNvPr>
                <p:cNvPicPr/>
                <p:nvPr/>
              </p:nvPicPr>
              <p:blipFill>
                <a:blip r:embed="rId97"/>
                <a:stretch>
                  <a:fillRect/>
                </a:stretch>
              </p:blipFill>
              <p:spPr>
                <a:xfrm>
                  <a:off x="8311042" y="3806672"/>
                  <a:ext cx="196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0A2706F2-45DB-4ECB-965D-A3E75098AD00}"/>
                    </a:ext>
                  </a:extLst>
                </p14:cNvPr>
                <p14:cNvContentPartPr/>
                <p14:nvPr/>
              </p14:nvContentPartPr>
              <p14:xfrm>
                <a:off x="8493202" y="3769592"/>
                <a:ext cx="6120" cy="21240"/>
              </p14:xfrm>
            </p:contentPart>
          </mc:Choice>
          <mc:Fallback xmlns="">
            <p:pic>
              <p:nvPicPr>
                <p:cNvPr id="55" name="Freihand 54">
                  <a:extLst>
                    <a:ext uri="{FF2B5EF4-FFF2-40B4-BE49-F238E27FC236}">
                      <a16:creationId xmlns:a16="http://schemas.microsoft.com/office/drawing/2014/main" id="{0A2706F2-45DB-4ECB-965D-A3E75098AD00}"/>
                    </a:ext>
                  </a:extLst>
                </p:cNvPr>
                <p:cNvPicPr/>
                <p:nvPr/>
              </p:nvPicPr>
              <p:blipFill>
                <a:blip r:embed="rId99"/>
                <a:stretch>
                  <a:fillRect/>
                </a:stretch>
              </p:blipFill>
              <p:spPr>
                <a:xfrm>
                  <a:off x="8488882" y="3765272"/>
                  <a:ext cx="14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Freihand 55">
                  <a:extLst>
                    <a:ext uri="{FF2B5EF4-FFF2-40B4-BE49-F238E27FC236}">
                      <a16:creationId xmlns:a16="http://schemas.microsoft.com/office/drawing/2014/main" id="{87913669-E7C7-4D9C-ACF1-32D0872CDADA}"/>
                    </a:ext>
                  </a:extLst>
                </p14:cNvPr>
                <p14:cNvContentPartPr/>
                <p14:nvPr/>
              </p14:nvContentPartPr>
              <p14:xfrm>
                <a:off x="8510842" y="3760232"/>
                <a:ext cx="97920" cy="114480"/>
              </p14:xfrm>
            </p:contentPart>
          </mc:Choice>
          <mc:Fallback xmlns="">
            <p:pic>
              <p:nvPicPr>
                <p:cNvPr id="56" name="Freihand 55">
                  <a:extLst>
                    <a:ext uri="{FF2B5EF4-FFF2-40B4-BE49-F238E27FC236}">
                      <a16:creationId xmlns:a16="http://schemas.microsoft.com/office/drawing/2014/main" id="{87913669-E7C7-4D9C-ACF1-32D0872CDADA}"/>
                    </a:ext>
                  </a:extLst>
                </p:cNvPr>
                <p:cNvPicPr/>
                <p:nvPr/>
              </p:nvPicPr>
              <p:blipFill>
                <a:blip r:embed="rId101"/>
                <a:stretch>
                  <a:fillRect/>
                </a:stretch>
              </p:blipFill>
              <p:spPr>
                <a:xfrm>
                  <a:off x="8506522" y="3755912"/>
                  <a:ext cx="106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0A3699D0-A3C3-4C8F-B9A0-3FBB5C75C63B}"/>
                    </a:ext>
                  </a:extLst>
                </p14:cNvPr>
                <p14:cNvContentPartPr/>
                <p14:nvPr/>
              </p14:nvContentPartPr>
              <p14:xfrm>
                <a:off x="8621002" y="3742232"/>
                <a:ext cx="75240" cy="112320"/>
              </p14:xfrm>
            </p:contentPart>
          </mc:Choice>
          <mc:Fallback xmlns="">
            <p:pic>
              <p:nvPicPr>
                <p:cNvPr id="57" name="Freihand 56">
                  <a:extLst>
                    <a:ext uri="{FF2B5EF4-FFF2-40B4-BE49-F238E27FC236}">
                      <a16:creationId xmlns:a16="http://schemas.microsoft.com/office/drawing/2014/main" id="{0A3699D0-A3C3-4C8F-B9A0-3FBB5C75C63B}"/>
                    </a:ext>
                  </a:extLst>
                </p:cNvPr>
                <p:cNvPicPr/>
                <p:nvPr/>
              </p:nvPicPr>
              <p:blipFill>
                <a:blip r:embed="rId103"/>
                <a:stretch>
                  <a:fillRect/>
                </a:stretch>
              </p:blipFill>
              <p:spPr>
                <a:xfrm>
                  <a:off x="8616682" y="3737912"/>
                  <a:ext cx="83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E9D47AFE-8987-4AA1-85CA-779FBC05B4DE}"/>
                    </a:ext>
                  </a:extLst>
                </p14:cNvPr>
                <p14:cNvContentPartPr/>
                <p14:nvPr/>
              </p14:nvContentPartPr>
              <p14:xfrm>
                <a:off x="8698402" y="3641792"/>
                <a:ext cx="54360" cy="217440"/>
              </p14:xfrm>
            </p:contentPart>
          </mc:Choice>
          <mc:Fallback xmlns="">
            <p:pic>
              <p:nvPicPr>
                <p:cNvPr id="58" name="Freihand 57">
                  <a:extLst>
                    <a:ext uri="{FF2B5EF4-FFF2-40B4-BE49-F238E27FC236}">
                      <a16:creationId xmlns:a16="http://schemas.microsoft.com/office/drawing/2014/main" id="{E9D47AFE-8987-4AA1-85CA-779FBC05B4DE}"/>
                    </a:ext>
                  </a:extLst>
                </p:cNvPr>
                <p:cNvPicPr/>
                <p:nvPr/>
              </p:nvPicPr>
              <p:blipFill>
                <a:blip r:embed="rId105"/>
                <a:stretch>
                  <a:fillRect/>
                </a:stretch>
              </p:blipFill>
              <p:spPr>
                <a:xfrm>
                  <a:off x="8694082" y="3637472"/>
                  <a:ext cx="63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Freihand 58">
                  <a:extLst>
                    <a:ext uri="{FF2B5EF4-FFF2-40B4-BE49-F238E27FC236}">
                      <a16:creationId xmlns:a16="http://schemas.microsoft.com/office/drawing/2014/main" id="{77A89266-65DA-4179-9B79-7B4CA75AFE2B}"/>
                    </a:ext>
                  </a:extLst>
                </p14:cNvPr>
                <p14:cNvContentPartPr/>
                <p14:nvPr/>
              </p14:nvContentPartPr>
              <p14:xfrm>
                <a:off x="8769682" y="3625232"/>
                <a:ext cx="100440" cy="216360"/>
              </p14:xfrm>
            </p:contentPart>
          </mc:Choice>
          <mc:Fallback xmlns="">
            <p:pic>
              <p:nvPicPr>
                <p:cNvPr id="59" name="Freihand 58">
                  <a:extLst>
                    <a:ext uri="{FF2B5EF4-FFF2-40B4-BE49-F238E27FC236}">
                      <a16:creationId xmlns:a16="http://schemas.microsoft.com/office/drawing/2014/main" id="{77A89266-65DA-4179-9B79-7B4CA75AFE2B}"/>
                    </a:ext>
                  </a:extLst>
                </p:cNvPr>
                <p:cNvPicPr/>
                <p:nvPr/>
              </p:nvPicPr>
              <p:blipFill>
                <a:blip r:embed="rId107"/>
                <a:stretch>
                  <a:fillRect/>
                </a:stretch>
              </p:blipFill>
              <p:spPr>
                <a:xfrm>
                  <a:off x="8765362" y="3620912"/>
                  <a:ext cx="1090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61C71B79-AF2B-4AD8-9AEB-C2770FE7C141}"/>
                    </a:ext>
                  </a:extLst>
                </p14:cNvPr>
                <p14:cNvContentPartPr/>
                <p14:nvPr/>
              </p14:nvContentPartPr>
              <p14:xfrm>
                <a:off x="8880202" y="3726752"/>
                <a:ext cx="70560" cy="119160"/>
              </p14:xfrm>
            </p:contentPart>
          </mc:Choice>
          <mc:Fallback xmlns="">
            <p:pic>
              <p:nvPicPr>
                <p:cNvPr id="60" name="Freihand 59">
                  <a:extLst>
                    <a:ext uri="{FF2B5EF4-FFF2-40B4-BE49-F238E27FC236}">
                      <a16:creationId xmlns:a16="http://schemas.microsoft.com/office/drawing/2014/main" id="{61C71B79-AF2B-4AD8-9AEB-C2770FE7C141}"/>
                    </a:ext>
                  </a:extLst>
                </p:cNvPr>
                <p:cNvPicPr/>
                <p:nvPr/>
              </p:nvPicPr>
              <p:blipFill>
                <a:blip r:embed="rId109"/>
                <a:stretch>
                  <a:fillRect/>
                </a:stretch>
              </p:blipFill>
              <p:spPr>
                <a:xfrm>
                  <a:off x="8875882" y="3722432"/>
                  <a:ext cx="79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5169CC27-54FE-4C1D-A109-F8CF26F0957B}"/>
                    </a:ext>
                  </a:extLst>
                </p14:cNvPr>
                <p14:cNvContentPartPr/>
                <p14:nvPr/>
              </p14:nvContentPartPr>
              <p14:xfrm>
                <a:off x="8933842" y="3617672"/>
                <a:ext cx="81720" cy="223200"/>
              </p14:xfrm>
            </p:contentPart>
          </mc:Choice>
          <mc:Fallback xmlns="">
            <p:pic>
              <p:nvPicPr>
                <p:cNvPr id="61" name="Freihand 60">
                  <a:extLst>
                    <a:ext uri="{FF2B5EF4-FFF2-40B4-BE49-F238E27FC236}">
                      <a16:creationId xmlns:a16="http://schemas.microsoft.com/office/drawing/2014/main" id="{5169CC27-54FE-4C1D-A109-F8CF26F0957B}"/>
                    </a:ext>
                  </a:extLst>
                </p:cNvPr>
                <p:cNvPicPr/>
                <p:nvPr/>
              </p:nvPicPr>
              <p:blipFill>
                <a:blip r:embed="rId111"/>
                <a:stretch>
                  <a:fillRect/>
                </a:stretch>
              </p:blipFill>
              <p:spPr>
                <a:xfrm>
                  <a:off x="8929522" y="3613352"/>
                  <a:ext cx="903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137F55A9-F755-4B66-A281-AD67E7742590}"/>
                    </a:ext>
                  </a:extLst>
                </p14:cNvPr>
                <p14:cNvContentPartPr/>
                <p14:nvPr/>
              </p14:nvContentPartPr>
              <p14:xfrm>
                <a:off x="9021682" y="3705512"/>
                <a:ext cx="99720" cy="106560"/>
              </p14:xfrm>
            </p:contentPart>
          </mc:Choice>
          <mc:Fallback xmlns="">
            <p:pic>
              <p:nvPicPr>
                <p:cNvPr id="62" name="Freihand 61">
                  <a:extLst>
                    <a:ext uri="{FF2B5EF4-FFF2-40B4-BE49-F238E27FC236}">
                      <a16:creationId xmlns:a16="http://schemas.microsoft.com/office/drawing/2014/main" id="{137F55A9-F755-4B66-A281-AD67E7742590}"/>
                    </a:ext>
                  </a:extLst>
                </p:cNvPr>
                <p:cNvPicPr/>
                <p:nvPr/>
              </p:nvPicPr>
              <p:blipFill>
                <a:blip r:embed="rId113"/>
                <a:stretch>
                  <a:fillRect/>
                </a:stretch>
              </p:blipFill>
              <p:spPr>
                <a:xfrm>
                  <a:off x="9017362" y="3701192"/>
                  <a:ext cx="108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0A1874B3-47FF-4E2E-9B5E-FB8FB94394A4}"/>
                    </a:ext>
                  </a:extLst>
                </p14:cNvPr>
                <p14:cNvContentPartPr/>
                <p14:nvPr/>
              </p14:nvContentPartPr>
              <p14:xfrm>
                <a:off x="9089722" y="3589592"/>
                <a:ext cx="90360" cy="210960"/>
              </p14:xfrm>
            </p:contentPart>
          </mc:Choice>
          <mc:Fallback xmlns="">
            <p:pic>
              <p:nvPicPr>
                <p:cNvPr id="63" name="Freihand 62">
                  <a:extLst>
                    <a:ext uri="{FF2B5EF4-FFF2-40B4-BE49-F238E27FC236}">
                      <a16:creationId xmlns:a16="http://schemas.microsoft.com/office/drawing/2014/main" id="{0A1874B3-47FF-4E2E-9B5E-FB8FB94394A4}"/>
                    </a:ext>
                  </a:extLst>
                </p:cNvPr>
                <p:cNvPicPr/>
                <p:nvPr/>
              </p:nvPicPr>
              <p:blipFill>
                <a:blip r:embed="rId115"/>
                <a:stretch>
                  <a:fillRect/>
                </a:stretch>
              </p:blipFill>
              <p:spPr>
                <a:xfrm>
                  <a:off x="9085402" y="3585272"/>
                  <a:ext cx="99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200" name="Freihand 51199">
                  <a:extLst>
                    <a:ext uri="{FF2B5EF4-FFF2-40B4-BE49-F238E27FC236}">
                      <a16:creationId xmlns:a16="http://schemas.microsoft.com/office/drawing/2014/main" id="{3D18EB54-D248-4E72-9940-5FB1DEA45FFC}"/>
                    </a:ext>
                  </a:extLst>
                </p14:cNvPr>
                <p14:cNvContentPartPr/>
                <p14:nvPr/>
              </p14:nvContentPartPr>
              <p14:xfrm>
                <a:off x="9167482" y="3674192"/>
                <a:ext cx="234360" cy="75960"/>
              </p14:xfrm>
            </p:contentPart>
          </mc:Choice>
          <mc:Fallback xmlns="">
            <p:pic>
              <p:nvPicPr>
                <p:cNvPr id="51200" name="Freihand 51199">
                  <a:extLst>
                    <a:ext uri="{FF2B5EF4-FFF2-40B4-BE49-F238E27FC236}">
                      <a16:creationId xmlns:a16="http://schemas.microsoft.com/office/drawing/2014/main" id="{3D18EB54-D248-4E72-9940-5FB1DEA45FFC}"/>
                    </a:ext>
                  </a:extLst>
                </p:cNvPr>
                <p:cNvPicPr/>
                <p:nvPr/>
              </p:nvPicPr>
              <p:blipFill>
                <a:blip r:embed="rId117"/>
                <a:stretch>
                  <a:fillRect/>
                </a:stretch>
              </p:blipFill>
              <p:spPr>
                <a:xfrm>
                  <a:off x="9163162" y="3669872"/>
                  <a:ext cx="243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201" name="Freihand 51200">
                  <a:extLst>
                    <a:ext uri="{FF2B5EF4-FFF2-40B4-BE49-F238E27FC236}">
                      <a16:creationId xmlns:a16="http://schemas.microsoft.com/office/drawing/2014/main" id="{51D4D7F4-57C0-4A03-9B4D-F26040A284C5}"/>
                    </a:ext>
                  </a:extLst>
                </p14:cNvPr>
                <p14:cNvContentPartPr/>
                <p14:nvPr/>
              </p14:nvContentPartPr>
              <p14:xfrm>
                <a:off x="9397522" y="3549272"/>
                <a:ext cx="176040" cy="136440"/>
              </p14:xfrm>
            </p:contentPart>
          </mc:Choice>
          <mc:Fallback xmlns="">
            <p:pic>
              <p:nvPicPr>
                <p:cNvPr id="51201" name="Freihand 51200">
                  <a:extLst>
                    <a:ext uri="{FF2B5EF4-FFF2-40B4-BE49-F238E27FC236}">
                      <a16:creationId xmlns:a16="http://schemas.microsoft.com/office/drawing/2014/main" id="{51D4D7F4-57C0-4A03-9B4D-F26040A284C5}"/>
                    </a:ext>
                  </a:extLst>
                </p:cNvPr>
                <p:cNvPicPr/>
                <p:nvPr/>
              </p:nvPicPr>
              <p:blipFill>
                <a:blip r:embed="rId119"/>
                <a:stretch>
                  <a:fillRect/>
                </a:stretch>
              </p:blipFill>
              <p:spPr>
                <a:xfrm>
                  <a:off x="9393202" y="3544952"/>
                  <a:ext cx="184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202" name="Freihand 51201">
                  <a:extLst>
                    <a:ext uri="{FF2B5EF4-FFF2-40B4-BE49-F238E27FC236}">
                      <a16:creationId xmlns:a16="http://schemas.microsoft.com/office/drawing/2014/main" id="{1242EEBA-78FC-46D3-9AE2-C03D41F38896}"/>
                    </a:ext>
                  </a:extLst>
                </p14:cNvPr>
                <p14:cNvContentPartPr/>
                <p14:nvPr/>
              </p14:nvContentPartPr>
              <p14:xfrm>
                <a:off x="9533242" y="3517592"/>
                <a:ext cx="360" cy="360"/>
              </p14:xfrm>
            </p:contentPart>
          </mc:Choice>
          <mc:Fallback xmlns="">
            <p:pic>
              <p:nvPicPr>
                <p:cNvPr id="51202" name="Freihand 51201">
                  <a:extLst>
                    <a:ext uri="{FF2B5EF4-FFF2-40B4-BE49-F238E27FC236}">
                      <a16:creationId xmlns:a16="http://schemas.microsoft.com/office/drawing/2014/main" id="{1242EEBA-78FC-46D3-9AE2-C03D41F38896}"/>
                    </a:ext>
                  </a:extLst>
                </p:cNvPr>
                <p:cNvPicPr/>
                <p:nvPr/>
              </p:nvPicPr>
              <p:blipFill>
                <a:blip r:embed="rId15"/>
                <a:stretch>
                  <a:fillRect/>
                </a:stretch>
              </p:blipFill>
              <p:spPr>
                <a:xfrm>
                  <a:off x="9528922" y="3513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1204" name="Freihand 51203">
                  <a:extLst>
                    <a:ext uri="{FF2B5EF4-FFF2-40B4-BE49-F238E27FC236}">
                      <a16:creationId xmlns:a16="http://schemas.microsoft.com/office/drawing/2014/main" id="{EAFAB5B3-DEEB-4BD7-917F-83DFB67C5B35}"/>
                    </a:ext>
                  </a:extLst>
                </p14:cNvPr>
                <p14:cNvContentPartPr/>
                <p14:nvPr/>
              </p14:nvContentPartPr>
              <p14:xfrm>
                <a:off x="9578602" y="3566912"/>
                <a:ext cx="186840" cy="235800"/>
              </p14:xfrm>
            </p:contentPart>
          </mc:Choice>
          <mc:Fallback xmlns="">
            <p:pic>
              <p:nvPicPr>
                <p:cNvPr id="51204" name="Freihand 51203">
                  <a:extLst>
                    <a:ext uri="{FF2B5EF4-FFF2-40B4-BE49-F238E27FC236}">
                      <a16:creationId xmlns:a16="http://schemas.microsoft.com/office/drawing/2014/main" id="{EAFAB5B3-DEEB-4BD7-917F-83DFB67C5B35}"/>
                    </a:ext>
                  </a:extLst>
                </p:cNvPr>
                <p:cNvPicPr/>
                <p:nvPr/>
              </p:nvPicPr>
              <p:blipFill>
                <a:blip r:embed="rId122"/>
                <a:stretch>
                  <a:fillRect/>
                </a:stretch>
              </p:blipFill>
              <p:spPr>
                <a:xfrm>
                  <a:off x="9574282" y="3562592"/>
                  <a:ext cx="1954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205" name="Freihand 51204">
                  <a:extLst>
                    <a:ext uri="{FF2B5EF4-FFF2-40B4-BE49-F238E27FC236}">
                      <a16:creationId xmlns:a16="http://schemas.microsoft.com/office/drawing/2014/main" id="{D9359DE5-BEC3-4AD8-A047-B5A0F320FFEC}"/>
                    </a:ext>
                  </a:extLst>
                </p14:cNvPr>
                <p14:cNvContentPartPr/>
                <p14:nvPr/>
              </p14:nvContentPartPr>
              <p14:xfrm>
                <a:off x="9186202" y="3513632"/>
                <a:ext cx="126360" cy="27360"/>
              </p14:xfrm>
            </p:contentPart>
          </mc:Choice>
          <mc:Fallback xmlns="">
            <p:pic>
              <p:nvPicPr>
                <p:cNvPr id="51205" name="Freihand 51204">
                  <a:extLst>
                    <a:ext uri="{FF2B5EF4-FFF2-40B4-BE49-F238E27FC236}">
                      <a16:creationId xmlns:a16="http://schemas.microsoft.com/office/drawing/2014/main" id="{D9359DE5-BEC3-4AD8-A047-B5A0F320FFEC}"/>
                    </a:ext>
                  </a:extLst>
                </p:cNvPr>
                <p:cNvPicPr/>
                <p:nvPr/>
              </p:nvPicPr>
              <p:blipFill>
                <a:blip r:embed="rId124"/>
                <a:stretch>
                  <a:fillRect/>
                </a:stretch>
              </p:blipFill>
              <p:spPr>
                <a:xfrm>
                  <a:off x="9181882" y="3509312"/>
                  <a:ext cx="135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1207" name="Freihand 51206">
                  <a:extLst>
                    <a:ext uri="{FF2B5EF4-FFF2-40B4-BE49-F238E27FC236}">
                      <a16:creationId xmlns:a16="http://schemas.microsoft.com/office/drawing/2014/main" id="{290C21E8-BA08-4D2F-9F12-43ABF8F57FD3}"/>
                    </a:ext>
                  </a:extLst>
                </p14:cNvPr>
                <p14:cNvContentPartPr/>
                <p14:nvPr/>
              </p14:nvContentPartPr>
              <p14:xfrm>
                <a:off x="9879922" y="3451712"/>
                <a:ext cx="78480" cy="200520"/>
              </p14:xfrm>
            </p:contentPart>
          </mc:Choice>
          <mc:Fallback xmlns="">
            <p:pic>
              <p:nvPicPr>
                <p:cNvPr id="51207" name="Freihand 51206">
                  <a:extLst>
                    <a:ext uri="{FF2B5EF4-FFF2-40B4-BE49-F238E27FC236}">
                      <a16:creationId xmlns:a16="http://schemas.microsoft.com/office/drawing/2014/main" id="{290C21E8-BA08-4D2F-9F12-43ABF8F57FD3}"/>
                    </a:ext>
                  </a:extLst>
                </p:cNvPr>
                <p:cNvPicPr/>
                <p:nvPr/>
              </p:nvPicPr>
              <p:blipFill>
                <a:blip r:embed="rId126"/>
                <a:stretch>
                  <a:fillRect/>
                </a:stretch>
              </p:blipFill>
              <p:spPr>
                <a:xfrm>
                  <a:off x="9875602" y="3447392"/>
                  <a:ext cx="87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1208" name="Freihand 51207">
                  <a:extLst>
                    <a:ext uri="{FF2B5EF4-FFF2-40B4-BE49-F238E27FC236}">
                      <a16:creationId xmlns:a16="http://schemas.microsoft.com/office/drawing/2014/main" id="{E77D82EB-D3D2-4292-A2E1-B1D21F823B35}"/>
                    </a:ext>
                  </a:extLst>
                </p14:cNvPr>
                <p14:cNvContentPartPr/>
                <p14:nvPr/>
              </p14:nvContentPartPr>
              <p14:xfrm>
                <a:off x="9915202" y="3330752"/>
                <a:ext cx="497520" cy="336240"/>
              </p14:xfrm>
            </p:contentPart>
          </mc:Choice>
          <mc:Fallback xmlns="">
            <p:pic>
              <p:nvPicPr>
                <p:cNvPr id="51208" name="Freihand 51207">
                  <a:extLst>
                    <a:ext uri="{FF2B5EF4-FFF2-40B4-BE49-F238E27FC236}">
                      <a16:creationId xmlns:a16="http://schemas.microsoft.com/office/drawing/2014/main" id="{E77D82EB-D3D2-4292-A2E1-B1D21F823B35}"/>
                    </a:ext>
                  </a:extLst>
                </p:cNvPr>
                <p:cNvPicPr/>
                <p:nvPr/>
              </p:nvPicPr>
              <p:blipFill>
                <a:blip r:embed="rId128"/>
                <a:stretch>
                  <a:fillRect/>
                </a:stretch>
              </p:blipFill>
              <p:spPr>
                <a:xfrm>
                  <a:off x="9910882" y="3326432"/>
                  <a:ext cx="5061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1209" name="Freihand 51208">
                  <a:extLst>
                    <a:ext uri="{FF2B5EF4-FFF2-40B4-BE49-F238E27FC236}">
                      <a16:creationId xmlns:a16="http://schemas.microsoft.com/office/drawing/2014/main" id="{4788E93A-46D0-4119-B22A-67C57929FA6B}"/>
                    </a:ext>
                  </a:extLst>
                </p14:cNvPr>
                <p14:cNvContentPartPr/>
                <p14:nvPr/>
              </p14:nvContentPartPr>
              <p14:xfrm>
                <a:off x="10302202" y="3384032"/>
                <a:ext cx="124560" cy="31320"/>
              </p14:xfrm>
            </p:contentPart>
          </mc:Choice>
          <mc:Fallback xmlns="">
            <p:pic>
              <p:nvPicPr>
                <p:cNvPr id="51209" name="Freihand 51208">
                  <a:extLst>
                    <a:ext uri="{FF2B5EF4-FFF2-40B4-BE49-F238E27FC236}">
                      <a16:creationId xmlns:a16="http://schemas.microsoft.com/office/drawing/2014/main" id="{4788E93A-46D0-4119-B22A-67C57929FA6B}"/>
                    </a:ext>
                  </a:extLst>
                </p:cNvPr>
                <p:cNvPicPr/>
                <p:nvPr/>
              </p:nvPicPr>
              <p:blipFill>
                <a:blip r:embed="rId130"/>
                <a:stretch>
                  <a:fillRect/>
                </a:stretch>
              </p:blipFill>
              <p:spPr>
                <a:xfrm>
                  <a:off x="10297882" y="3379712"/>
                  <a:ext cx="133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1228" name="Freihand 51227">
                  <a:extLst>
                    <a:ext uri="{FF2B5EF4-FFF2-40B4-BE49-F238E27FC236}">
                      <a16:creationId xmlns:a16="http://schemas.microsoft.com/office/drawing/2014/main" id="{D6DF312F-6D09-403F-8A7D-D48C542A8BD2}"/>
                    </a:ext>
                  </a:extLst>
                </p14:cNvPr>
                <p14:cNvContentPartPr/>
                <p14:nvPr/>
              </p14:nvContentPartPr>
              <p14:xfrm>
                <a:off x="6816682" y="3490952"/>
                <a:ext cx="785160" cy="248400"/>
              </p14:xfrm>
            </p:contentPart>
          </mc:Choice>
          <mc:Fallback xmlns="">
            <p:pic>
              <p:nvPicPr>
                <p:cNvPr id="51228" name="Freihand 51227">
                  <a:extLst>
                    <a:ext uri="{FF2B5EF4-FFF2-40B4-BE49-F238E27FC236}">
                      <a16:creationId xmlns:a16="http://schemas.microsoft.com/office/drawing/2014/main" id="{D6DF312F-6D09-403F-8A7D-D48C542A8BD2}"/>
                    </a:ext>
                  </a:extLst>
                </p:cNvPr>
                <p:cNvPicPr/>
                <p:nvPr/>
              </p:nvPicPr>
              <p:blipFill>
                <a:blip r:embed="rId132"/>
                <a:stretch>
                  <a:fillRect/>
                </a:stretch>
              </p:blipFill>
              <p:spPr>
                <a:xfrm>
                  <a:off x="6812362" y="3486632"/>
                  <a:ext cx="793800" cy="25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51230" name="Freihand 51229">
                <a:extLst>
                  <a:ext uri="{FF2B5EF4-FFF2-40B4-BE49-F238E27FC236}">
                    <a16:creationId xmlns:a16="http://schemas.microsoft.com/office/drawing/2014/main" id="{0E161A3E-6EC5-43CF-8C32-AABD2AF52242}"/>
                  </a:ext>
                </a:extLst>
              </p14:cNvPr>
              <p14:cNvContentPartPr/>
              <p14:nvPr/>
            </p14:nvContentPartPr>
            <p14:xfrm>
              <a:off x="2097442" y="3276392"/>
              <a:ext cx="1529640" cy="330840"/>
            </p14:xfrm>
          </p:contentPart>
        </mc:Choice>
        <mc:Fallback xmlns="">
          <p:pic>
            <p:nvPicPr>
              <p:cNvPr id="51230" name="Freihand 51229">
                <a:extLst>
                  <a:ext uri="{FF2B5EF4-FFF2-40B4-BE49-F238E27FC236}">
                    <a16:creationId xmlns:a16="http://schemas.microsoft.com/office/drawing/2014/main" id="{0E161A3E-6EC5-43CF-8C32-AABD2AF52242}"/>
                  </a:ext>
                </a:extLst>
              </p:cNvPr>
              <p:cNvPicPr/>
              <p:nvPr/>
            </p:nvPicPr>
            <p:blipFill>
              <a:blip r:embed="rId134"/>
              <a:stretch>
                <a:fillRect/>
              </a:stretch>
            </p:blipFill>
            <p:spPr>
              <a:xfrm>
                <a:off x="2093122" y="3272072"/>
                <a:ext cx="1538280" cy="339480"/>
              </a:xfrm>
              <a:prstGeom prst="rect">
                <a:avLst/>
              </a:prstGeom>
            </p:spPr>
          </p:pic>
        </mc:Fallback>
      </mc:AlternateContent>
      <p:grpSp>
        <p:nvGrpSpPr>
          <p:cNvPr id="51233" name="Gruppieren 51232">
            <a:extLst>
              <a:ext uri="{FF2B5EF4-FFF2-40B4-BE49-F238E27FC236}">
                <a16:creationId xmlns:a16="http://schemas.microsoft.com/office/drawing/2014/main" id="{3208D5A4-AAF4-4B61-A5DD-D4BFED8EF024}"/>
              </a:ext>
            </a:extLst>
          </p:cNvPr>
          <p:cNvGrpSpPr/>
          <p:nvPr/>
        </p:nvGrpSpPr>
        <p:grpSpPr>
          <a:xfrm>
            <a:off x="971722" y="3004592"/>
            <a:ext cx="5194080" cy="662400"/>
            <a:chOff x="971722" y="3004592"/>
            <a:chExt cx="5194080" cy="662400"/>
          </a:xfrm>
        </p:grpSpPr>
        <mc:AlternateContent xmlns:mc="http://schemas.openxmlformats.org/markup-compatibility/2006" xmlns:p14="http://schemas.microsoft.com/office/powerpoint/2010/main">
          <mc:Choice Requires="p14">
            <p:contentPart p14:bwMode="auto" r:id="rId135">
              <p14:nvContentPartPr>
                <p14:cNvPr id="51211" name="Freihand 51210">
                  <a:extLst>
                    <a:ext uri="{FF2B5EF4-FFF2-40B4-BE49-F238E27FC236}">
                      <a16:creationId xmlns:a16="http://schemas.microsoft.com/office/drawing/2014/main" id="{61766D25-B957-462F-A262-8090DD4220CD}"/>
                    </a:ext>
                  </a:extLst>
                </p14:cNvPr>
                <p14:cNvContentPartPr/>
                <p14:nvPr/>
              </p14:nvContentPartPr>
              <p14:xfrm>
                <a:off x="4376602" y="3561512"/>
                <a:ext cx="196920" cy="38520"/>
              </p14:xfrm>
            </p:contentPart>
          </mc:Choice>
          <mc:Fallback xmlns="">
            <p:pic>
              <p:nvPicPr>
                <p:cNvPr id="51211" name="Freihand 51210">
                  <a:extLst>
                    <a:ext uri="{FF2B5EF4-FFF2-40B4-BE49-F238E27FC236}">
                      <a16:creationId xmlns:a16="http://schemas.microsoft.com/office/drawing/2014/main" id="{61766D25-B957-462F-A262-8090DD4220CD}"/>
                    </a:ext>
                  </a:extLst>
                </p:cNvPr>
                <p:cNvPicPr/>
                <p:nvPr/>
              </p:nvPicPr>
              <p:blipFill>
                <a:blip r:embed="rId136"/>
                <a:stretch>
                  <a:fillRect/>
                </a:stretch>
              </p:blipFill>
              <p:spPr>
                <a:xfrm>
                  <a:off x="4372282" y="3557192"/>
                  <a:ext cx="205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212" name="Freihand 51211">
                  <a:extLst>
                    <a:ext uri="{FF2B5EF4-FFF2-40B4-BE49-F238E27FC236}">
                      <a16:creationId xmlns:a16="http://schemas.microsoft.com/office/drawing/2014/main" id="{39ED0390-BF13-4803-8D86-29228207A9B2}"/>
                    </a:ext>
                  </a:extLst>
                </p14:cNvPr>
                <p14:cNvContentPartPr/>
                <p14:nvPr/>
              </p14:nvContentPartPr>
              <p14:xfrm>
                <a:off x="4319722" y="3503552"/>
                <a:ext cx="152280" cy="160560"/>
              </p14:xfrm>
            </p:contentPart>
          </mc:Choice>
          <mc:Fallback xmlns="">
            <p:pic>
              <p:nvPicPr>
                <p:cNvPr id="51212" name="Freihand 51211">
                  <a:extLst>
                    <a:ext uri="{FF2B5EF4-FFF2-40B4-BE49-F238E27FC236}">
                      <a16:creationId xmlns:a16="http://schemas.microsoft.com/office/drawing/2014/main" id="{39ED0390-BF13-4803-8D86-29228207A9B2}"/>
                    </a:ext>
                  </a:extLst>
                </p:cNvPr>
                <p:cNvPicPr/>
                <p:nvPr/>
              </p:nvPicPr>
              <p:blipFill>
                <a:blip r:embed="rId138"/>
                <a:stretch>
                  <a:fillRect/>
                </a:stretch>
              </p:blipFill>
              <p:spPr>
                <a:xfrm>
                  <a:off x="4315402" y="3499232"/>
                  <a:ext cx="160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213" name="Freihand 51212">
                  <a:extLst>
                    <a:ext uri="{FF2B5EF4-FFF2-40B4-BE49-F238E27FC236}">
                      <a16:creationId xmlns:a16="http://schemas.microsoft.com/office/drawing/2014/main" id="{30D189BE-276B-465B-9D8A-CDD66DAA7FA9}"/>
                    </a:ext>
                  </a:extLst>
                </p14:cNvPr>
                <p14:cNvContentPartPr/>
                <p14:nvPr/>
              </p14:nvContentPartPr>
              <p14:xfrm>
                <a:off x="4629322" y="3474752"/>
                <a:ext cx="133920" cy="93240"/>
              </p14:xfrm>
            </p:contentPart>
          </mc:Choice>
          <mc:Fallback xmlns="">
            <p:pic>
              <p:nvPicPr>
                <p:cNvPr id="51213" name="Freihand 51212">
                  <a:extLst>
                    <a:ext uri="{FF2B5EF4-FFF2-40B4-BE49-F238E27FC236}">
                      <a16:creationId xmlns:a16="http://schemas.microsoft.com/office/drawing/2014/main" id="{30D189BE-276B-465B-9D8A-CDD66DAA7FA9}"/>
                    </a:ext>
                  </a:extLst>
                </p:cNvPr>
                <p:cNvPicPr/>
                <p:nvPr/>
              </p:nvPicPr>
              <p:blipFill>
                <a:blip r:embed="rId140"/>
                <a:stretch>
                  <a:fillRect/>
                </a:stretch>
              </p:blipFill>
              <p:spPr>
                <a:xfrm>
                  <a:off x="4625002" y="3470432"/>
                  <a:ext cx="142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214" name="Freihand 51213">
                  <a:extLst>
                    <a:ext uri="{FF2B5EF4-FFF2-40B4-BE49-F238E27FC236}">
                      <a16:creationId xmlns:a16="http://schemas.microsoft.com/office/drawing/2014/main" id="{F4141A0F-8A32-4E76-A838-D08337B235D7}"/>
                    </a:ext>
                  </a:extLst>
                </p14:cNvPr>
                <p14:cNvContentPartPr/>
                <p14:nvPr/>
              </p14:nvContentPartPr>
              <p14:xfrm>
                <a:off x="4703842" y="3530192"/>
                <a:ext cx="141120" cy="64440"/>
              </p14:xfrm>
            </p:contentPart>
          </mc:Choice>
          <mc:Fallback xmlns="">
            <p:pic>
              <p:nvPicPr>
                <p:cNvPr id="51214" name="Freihand 51213">
                  <a:extLst>
                    <a:ext uri="{FF2B5EF4-FFF2-40B4-BE49-F238E27FC236}">
                      <a16:creationId xmlns:a16="http://schemas.microsoft.com/office/drawing/2014/main" id="{F4141A0F-8A32-4E76-A838-D08337B235D7}"/>
                    </a:ext>
                  </a:extLst>
                </p:cNvPr>
                <p:cNvPicPr/>
                <p:nvPr/>
              </p:nvPicPr>
              <p:blipFill>
                <a:blip r:embed="rId142"/>
                <a:stretch>
                  <a:fillRect/>
                </a:stretch>
              </p:blipFill>
              <p:spPr>
                <a:xfrm>
                  <a:off x="4699522" y="3525872"/>
                  <a:ext cx="149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215" name="Freihand 51214">
                  <a:extLst>
                    <a:ext uri="{FF2B5EF4-FFF2-40B4-BE49-F238E27FC236}">
                      <a16:creationId xmlns:a16="http://schemas.microsoft.com/office/drawing/2014/main" id="{36C63323-5E37-4400-BC79-24D0E3F4AD34}"/>
                    </a:ext>
                  </a:extLst>
                </p14:cNvPr>
                <p14:cNvContentPartPr/>
                <p14:nvPr/>
              </p14:nvContentPartPr>
              <p14:xfrm>
                <a:off x="4859362" y="3545312"/>
                <a:ext cx="101880" cy="121680"/>
              </p14:xfrm>
            </p:contentPart>
          </mc:Choice>
          <mc:Fallback xmlns="">
            <p:pic>
              <p:nvPicPr>
                <p:cNvPr id="51215" name="Freihand 51214">
                  <a:extLst>
                    <a:ext uri="{FF2B5EF4-FFF2-40B4-BE49-F238E27FC236}">
                      <a16:creationId xmlns:a16="http://schemas.microsoft.com/office/drawing/2014/main" id="{36C63323-5E37-4400-BC79-24D0E3F4AD34}"/>
                    </a:ext>
                  </a:extLst>
                </p:cNvPr>
                <p:cNvPicPr/>
                <p:nvPr/>
              </p:nvPicPr>
              <p:blipFill>
                <a:blip r:embed="rId144"/>
                <a:stretch>
                  <a:fillRect/>
                </a:stretch>
              </p:blipFill>
              <p:spPr>
                <a:xfrm>
                  <a:off x="4855042" y="3540992"/>
                  <a:ext cx="110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1216" name="Freihand 51215">
                  <a:extLst>
                    <a:ext uri="{FF2B5EF4-FFF2-40B4-BE49-F238E27FC236}">
                      <a16:creationId xmlns:a16="http://schemas.microsoft.com/office/drawing/2014/main" id="{4DE09C3B-B986-43AD-89A4-32D39231A6DB}"/>
                    </a:ext>
                  </a:extLst>
                </p14:cNvPr>
                <p14:cNvContentPartPr/>
                <p14:nvPr/>
              </p14:nvContentPartPr>
              <p14:xfrm>
                <a:off x="5012362" y="3547112"/>
                <a:ext cx="360" cy="360"/>
              </p14:xfrm>
            </p:contentPart>
          </mc:Choice>
          <mc:Fallback xmlns="">
            <p:pic>
              <p:nvPicPr>
                <p:cNvPr id="51216" name="Freihand 51215">
                  <a:extLst>
                    <a:ext uri="{FF2B5EF4-FFF2-40B4-BE49-F238E27FC236}">
                      <a16:creationId xmlns:a16="http://schemas.microsoft.com/office/drawing/2014/main" id="{4DE09C3B-B986-43AD-89A4-32D39231A6DB}"/>
                    </a:ext>
                  </a:extLst>
                </p:cNvPr>
                <p:cNvPicPr/>
                <p:nvPr/>
              </p:nvPicPr>
              <p:blipFill>
                <a:blip r:embed="rId15"/>
                <a:stretch>
                  <a:fillRect/>
                </a:stretch>
              </p:blipFill>
              <p:spPr>
                <a:xfrm>
                  <a:off x="5008042" y="3542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1217" name="Freihand 51216">
                  <a:extLst>
                    <a:ext uri="{FF2B5EF4-FFF2-40B4-BE49-F238E27FC236}">
                      <a16:creationId xmlns:a16="http://schemas.microsoft.com/office/drawing/2014/main" id="{9C1F38C6-3C10-4D09-9331-89BD240120B9}"/>
                    </a:ext>
                  </a:extLst>
                </p14:cNvPr>
                <p14:cNvContentPartPr/>
                <p14:nvPr/>
              </p14:nvContentPartPr>
              <p14:xfrm>
                <a:off x="4988962" y="3533072"/>
                <a:ext cx="9360" cy="83160"/>
              </p14:xfrm>
            </p:contentPart>
          </mc:Choice>
          <mc:Fallback xmlns="">
            <p:pic>
              <p:nvPicPr>
                <p:cNvPr id="51217" name="Freihand 51216">
                  <a:extLst>
                    <a:ext uri="{FF2B5EF4-FFF2-40B4-BE49-F238E27FC236}">
                      <a16:creationId xmlns:a16="http://schemas.microsoft.com/office/drawing/2014/main" id="{9C1F38C6-3C10-4D09-9331-89BD240120B9}"/>
                    </a:ext>
                  </a:extLst>
                </p:cNvPr>
                <p:cNvPicPr/>
                <p:nvPr/>
              </p:nvPicPr>
              <p:blipFill>
                <a:blip r:embed="rId147"/>
                <a:stretch>
                  <a:fillRect/>
                </a:stretch>
              </p:blipFill>
              <p:spPr>
                <a:xfrm>
                  <a:off x="4984642" y="3528752"/>
                  <a:ext cx="18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1218" name="Freihand 51217">
                  <a:extLst>
                    <a:ext uri="{FF2B5EF4-FFF2-40B4-BE49-F238E27FC236}">
                      <a16:creationId xmlns:a16="http://schemas.microsoft.com/office/drawing/2014/main" id="{96D30952-053E-4324-B975-27670A980455}"/>
                    </a:ext>
                  </a:extLst>
                </p14:cNvPr>
                <p14:cNvContentPartPr/>
                <p14:nvPr/>
              </p14:nvContentPartPr>
              <p14:xfrm>
                <a:off x="4996882" y="3468632"/>
                <a:ext cx="7920" cy="1800"/>
              </p14:xfrm>
            </p:contentPart>
          </mc:Choice>
          <mc:Fallback xmlns="">
            <p:pic>
              <p:nvPicPr>
                <p:cNvPr id="51218" name="Freihand 51217">
                  <a:extLst>
                    <a:ext uri="{FF2B5EF4-FFF2-40B4-BE49-F238E27FC236}">
                      <a16:creationId xmlns:a16="http://schemas.microsoft.com/office/drawing/2014/main" id="{96D30952-053E-4324-B975-27670A980455}"/>
                    </a:ext>
                  </a:extLst>
                </p:cNvPr>
                <p:cNvPicPr/>
                <p:nvPr/>
              </p:nvPicPr>
              <p:blipFill>
                <a:blip r:embed="rId149"/>
                <a:stretch>
                  <a:fillRect/>
                </a:stretch>
              </p:blipFill>
              <p:spPr>
                <a:xfrm>
                  <a:off x="4992562" y="3464312"/>
                  <a:ext cx="165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1219" name="Freihand 51218">
                  <a:extLst>
                    <a:ext uri="{FF2B5EF4-FFF2-40B4-BE49-F238E27FC236}">
                      <a16:creationId xmlns:a16="http://schemas.microsoft.com/office/drawing/2014/main" id="{DF1D78C2-F206-4A1B-B6BB-BBD6B7EC8633}"/>
                    </a:ext>
                  </a:extLst>
                </p14:cNvPr>
                <p14:cNvContentPartPr/>
                <p14:nvPr/>
              </p14:nvContentPartPr>
              <p14:xfrm>
                <a:off x="5001922" y="3434792"/>
                <a:ext cx="239400" cy="183240"/>
              </p14:xfrm>
            </p:contentPart>
          </mc:Choice>
          <mc:Fallback xmlns="">
            <p:pic>
              <p:nvPicPr>
                <p:cNvPr id="51219" name="Freihand 51218">
                  <a:extLst>
                    <a:ext uri="{FF2B5EF4-FFF2-40B4-BE49-F238E27FC236}">
                      <a16:creationId xmlns:a16="http://schemas.microsoft.com/office/drawing/2014/main" id="{DF1D78C2-F206-4A1B-B6BB-BBD6B7EC8633}"/>
                    </a:ext>
                  </a:extLst>
                </p:cNvPr>
                <p:cNvPicPr/>
                <p:nvPr/>
              </p:nvPicPr>
              <p:blipFill>
                <a:blip r:embed="rId151"/>
                <a:stretch>
                  <a:fillRect/>
                </a:stretch>
              </p:blipFill>
              <p:spPr>
                <a:xfrm>
                  <a:off x="4997602" y="3430472"/>
                  <a:ext cx="248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1220" name="Freihand 51219">
                  <a:extLst>
                    <a:ext uri="{FF2B5EF4-FFF2-40B4-BE49-F238E27FC236}">
                      <a16:creationId xmlns:a16="http://schemas.microsoft.com/office/drawing/2014/main" id="{197AE163-853A-48D4-99C3-EDAEA20E9EFF}"/>
                    </a:ext>
                  </a:extLst>
                </p14:cNvPr>
                <p14:cNvContentPartPr/>
                <p14:nvPr/>
              </p14:nvContentPartPr>
              <p14:xfrm>
                <a:off x="5226922" y="3507872"/>
                <a:ext cx="177120" cy="75240"/>
              </p14:xfrm>
            </p:contentPart>
          </mc:Choice>
          <mc:Fallback xmlns="">
            <p:pic>
              <p:nvPicPr>
                <p:cNvPr id="51220" name="Freihand 51219">
                  <a:extLst>
                    <a:ext uri="{FF2B5EF4-FFF2-40B4-BE49-F238E27FC236}">
                      <a16:creationId xmlns:a16="http://schemas.microsoft.com/office/drawing/2014/main" id="{197AE163-853A-48D4-99C3-EDAEA20E9EFF}"/>
                    </a:ext>
                  </a:extLst>
                </p:cNvPr>
                <p:cNvPicPr/>
                <p:nvPr/>
              </p:nvPicPr>
              <p:blipFill>
                <a:blip r:embed="rId153"/>
                <a:stretch>
                  <a:fillRect/>
                </a:stretch>
              </p:blipFill>
              <p:spPr>
                <a:xfrm>
                  <a:off x="5222602" y="3503552"/>
                  <a:ext cx="185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1221" name="Freihand 51220">
                  <a:extLst>
                    <a:ext uri="{FF2B5EF4-FFF2-40B4-BE49-F238E27FC236}">
                      <a16:creationId xmlns:a16="http://schemas.microsoft.com/office/drawing/2014/main" id="{2134A228-D23E-422C-8857-6EB821FF1496}"/>
                    </a:ext>
                  </a:extLst>
                </p14:cNvPr>
                <p14:cNvContentPartPr/>
                <p14:nvPr/>
              </p14:nvContentPartPr>
              <p14:xfrm>
                <a:off x="5401882" y="3455672"/>
                <a:ext cx="360" cy="360"/>
              </p14:xfrm>
            </p:contentPart>
          </mc:Choice>
          <mc:Fallback xmlns="">
            <p:pic>
              <p:nvPicPr>
                <p:cNvPr id="51221" name="Freihand 51220">
                  <a:extLst>
                    <a:ext uri="{FF2B5EF4-FFF2-40B4-BE49-F238E27FC236}">
                      <a16:creationId xmlns:a16="http://schemas.microsoft.com/office/drawing/2014/main" id="{2134A228-D23E-422C-8857-6EB821FF1496}"/>
                    </a:ext>
                  </a:extLst>
                </p:cNvPr>
                <p:cNvPicPr/>
                <p:nvPr/>
              </p:nvPicPr>
              <p:blipFill>
                <a:blip r:embed="rId15"/>
                <a:stretch>
                  <a:fillRect/>
                </a:stretch>
              </p:blipFill>
              <p:spPr>
                <a:xfrm>
                  <a:off x="5397562" y="3451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222" name="Freihand 51221">
                  <a:extLst>
                    <a:ext uri="{FF2B5EF4-FFF2-40B4-BE49-F238E27FC236}">
                      <a16:creationId xmlns:a16="http://schemas.microsoft.com/office/drawing/2014/main" id="{B50283B0-E278-4731-A05F-815C5B44D8F6}"/>
                    </a:ext>
                  </a:extLst>
                </p14:cNvPr>
                <p14:cNvContentPartPr/>
                <p14:nvPr/>
              </p14:nvContentPartPr>
              <p14:xfrm>
                <a:off x="5412322" y="3431912"/>
                <a:ext cx="133200" cy="144720"/>
              </p14:xfrm>
            </p:contentPart>
          </mc:Choice>
          <mc:Fallback xmlns="">
            <p:pic>
              <p:nvPicPr>
                <p:cNvPr id="51222" name="Freihand 51221">
                  <a:extLst>
                    <a:ext uri="{FF2B5EF4-FFF2-40B4-BE49-F238E27FC236}">
                      <a16:creationId xmlns:a16="http://schemas.microsoft.com/office/drawing/2014/main" id="{B50283B0-E278-4731-A05F-815C5B44D8F6}"/>
                    </a:ext>
                  </a:extLst>
                </p:cNvPr>
                <p:cNvPicPr/>
                <p:nvPr/>
              </p:nvPicPr>
              <p:blipFill>
                <a:blip r:embed="rId156"/>
                <a:stretch>
                  <a:fillRect/>
                </a:stretch>
              </p:blipFill>
              <p:spPr>
                <a:xfrm>
                  <a:off x="5408002" y="3427592"/>
                  <a:ext cx="141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1223" name="Freihand 51222">
                  <a:extLst>
                    <a:ext uri="{FF2B5EF4-FFF2-40B4-BE49-F238E27FC236}">
                      <a16:creationId xmlns:a16="http://schemas.microsoft.com/office/drawing/2014/main" id="{8E62504F-3A7B-40B8-8E11-A80F0EE0669C}"/>
                    </a:ext>
                  </a:extLst>
                </p14:cNvPr>
                <p14:cNvContentPartPr/>
                <p14:nvPr/>
              </p14:nvContentPartPr>
              <p14:xfrm>
                <a:off x="5512402" y="3535592"/>
                <a:ext cx="242640" cy="37800"/>
              </p14:xfrm>
            </p:contentPart>
          </mc:Choice>
          <mc:Fallback xmlns="">
            <p:pic>
              <p:nvPicPr>
                <p:cNvPr id="51223" name="Freihand 51222">
                  <a:extLst>
                    <a:ext uri="{FF2B5EF4-FFF2-40B4-BE49-F238E27FC236}">
                      <a16:creationId xmlns:a16="http://schemas.microsoft.com/office/drawing/2014/main" id="{8E62504F-3A7B-40B8-8E11-A80F0EE0669C}"/>
                    </a:ext>
                  </a:extLst>
                </p:cNvPr>
                <p:cNvPicPr/>
                <p:nvPr/>
              </p:nvPicPr>
              <p:blipFill>
                <a:blip r:embed="rId158"/>
                <a:stretch>
                  <a:fillRect/>
                </a:stretch>
              </p:blipFill>
              <p:spPr>
                <a:xfrm>
                  <a:off x="5508082" y="3531272"/>
                  <a:ext cx="251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1224" name="Freihand 51223">
                  <a:extLst>
                    <a:ext uri="{FF2B5EF4-FFF2-40B4-BE49-F238E27FC236}">
                      <a16:creationId xmlns:a16="http://schemas.microsoft.com/office/drawing/2014/main" id="{DCBB63D8-0F28-4869-94AC-F57D5A11561C}"/>
                    </a:ext>
                  </a:extLst>
                </p14:cNvPr>
                <p14:cNvContentPartPr/>
                <p14:nvPr/>
              </p14:nvContentPartPr>
              <p14:xfrm>
                <a:off x="5814442" y="3507872"/>
                <a:ext cx="351360" cy="57960"/>
              </p14:xfrm>
            </p:contentPart>
          </mc:Choice>
          <mc:Fallback xmlns="">
            <p:pic>
              <p:nvPicPr>
                <p:cNvPr id="51224" name="Freihand 51223">
                  <a:extLst>
                    <a:ext uri="{FF2B5EF4-FFF2-40B4-BE49-F238E27FC236}">
                      <a16:creationId xmlns:a16="http://schemas.microsoft.com/office/drawing/2014/main" id="{DCBB63D8-0F28-4869-94AC-F57D5A11561C}"/>
                    </a:ext>
                  </a:extLst>
                </p:cNvPr>
                <p:cNvPicPr/>
                <p:nvPr/>
              </p:nvPicPr>
              <p:blipFill>
                <a:blip r:embed="rId160"/>
                <a:stretch>
                  <a:fillRect/>
                </a:stretch>
              </p:blipFill>
              <p:spPr>
                <a:xfrm>
                  <a:off x="5810122" y="3503552"/>
                  <a:ext cx="360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1231" name="Freihand 51230">
                  <a:extLst>
                    <a:ext uri="{FF2B5EF4-FFF2-40B4-BE49-F238E27FC236}">
                      <a16:creationId xmlns:a16="http://schemas.microsoft.com/office/drawing/2014/main" id="{8C62C578-66BF-4E4F-A083-F379B8CD4FCF}"/>
                    </a:ext>
                  </a:extLst>
                </p14:cNvPr>
                <p14:cNvContentPartPr/>
                <p14:nvPr/>
              </p14:nvContentPartPr>
              <p14:xfrm>
                <a:off x="4365442" y="3078392"/>
                <a:ext cx="136080" cy="78120"/>
              </p14:xfrm>
            </p:contentPart>
          </mc:Choice>
          <mc:Fallback xmlns="">
            <p:pic>
              <p:nvPicPr>
                <p:cNvPr id="51231" name="Freihand 51230">
                  <a:extLst>
                    <a:ext uri="{FF2B5EF4-FFF2-40B4-BE49-F238E27FC236}">
                      <a16:creationId xmlns:a16="http://schemas.microsoft.com/office/drawing/2014/main" id="{8C62C578-66BF-4E4F-A083-F379B8CD4FCF}"/>
                    </a:ext>
                  </a:extLst>
                </p:cNvPr>
                <p:cNvPicPr/>
                <p:nvPr/>
              </p:nvPicPr>
              <p:blipFill>
                <a:blip r:embed="rId162"/>
                <a:stretch>
                  <a:fillRect/>
                </a:stretch>
              </p:blipFill>
              <p:spPr>
                <a:xfrm>
                  <a:off x="4361122" y="3074072"/>
                  <a:ext cx="144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1232" name="Freihand 51231">
                  <a:extLst>
                    <a:ext uri="{FF2B5EF4-FFF2-40B4-BE49-F238E27FC236}">
                      <a16:creationId xmlns:a16="http://schemas.microsoft.com/office/drawing/2014/main" id="{C5A027D6-90AF-4320-A709-65D2D7DBBAEE}"/>
                    </a:ext>
                  </a:extLst>
                </p14:cNvPr>
                <p14:cNvContentPartPr/>
                <p14:nvPr/>
              </p14:nvContentPartPr>
              <p14:xfrm>
                <a:off x="971722" y="3004592"/>
                <a:ext cx="3842280" cy="455040"/>
              </p14:xfrm>
            </p:contentPart>
          </mc:Choice>
          <mc:Fallback xmlns="">
            <p:pic>
              <p:nvPicPr>
                <p:cNvPr id="51232" name="Freihand 51231">
                  <a:extLst>
                    <a:ext uri="{FF2B5EF4-FFF2-40B4-BE49-F238E27FC236}">
                      <a16:creationId xmlns:a16="http://schemas.microsoft.com/office/drawing/2014/main" id="{C5A027D6-90AF-4320-A709-65D2D7DBBAEE}"/>
                    </a:ext>
                  </a:extLst>
                </p:cNvPr>
                <p:cNvPicPr/>
                <p:nvPr/>
              </p:nvPicPr>
              <p:blipFill>
                <a:blip r:embed="rId164"/>
                <a:stretch>
                  <a:fillRect/>
                </a:stretch>
              </p:blipFill>
              <p:spPr>
                <a:xfrm>
                  <a:off x="967402" y="3000272"/>
                  <a:ext cx="3850920" cy="46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51234" name="Freihand 51233">
                <a:extLst>
                  <a:ext uri="{FF2B5EF4-FFF2-40B4-BE49-F238E27FC236}">
                    <a16:creationId xmlns:a16="http://schemas.microsoft.com/office/drawing/2014/main" id="{3D4579CA-AAD5-48CA-91D2-E2AE16F9C454}"/>
                  </a:ext>
                </a:extLst>
              </p14:cNvPr>
              <p14:cNvContentPartPr/>
              <p14:nvPr/>
            </p14:nvContentPartPr>
            <p14:xfrm>
              <a:off x="2022202" y="3008912"/>
              <a:ext cx="1722960" cy="68040"/>
            </p14:xfrm>
          </p:contentPart>
        </mc:Choice>
        <mc:Fallback xmlns="">
          <p:pic>
            <p:nvPicPr>
              <p:cNvPr id="51234" name="Freihand 51233">
                <a:extLst>
                  <a:ext uri="{FF2B5EF4-FFF2-40B4-BE49-F238E27FC236}">
                    <a16:creationId xmlns:a16="http://schemas.microsoft.com/office/drawing/2014/main" id="{3D4579CA-AAD5-48CA-91D2-E2AE16F9C454}"/>
                  </a:ext>
                </a:extLst>
              </p:cNvPr>
              <p:cNvPicPr/>
              <p:nvPr/>
            </p:nvPicPr>
            <p:blipFill>
              <a:blip r:embed="rId166"/>
              <a:stretch>
                <a:fillRect/>
              </a:stretch>
            </p:blipFill>
            <p:spPr>
              <a:xfrm>
                <a:off x="2017882" y="3004592"/>
                <a:ext cx="1731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1235" name="Freihand 51234">
                <a:extLst>
                  <a:ext uri="{FF2B5EF4-FFF2-40B4-BE49-F238E27FC236}">
                    <a16:creationId xmlns:a16="http://schemas.microsoft.com/office/drawing/2014/main" id="{CBE60E83-CEA7-40E2-9A89-14B6786DF821}"/>
                  </a:ext>
                </a:extLst>
              </p14:cNvPr>
              <p14:cNvContentPartPr/>
              <p14:nvPr/>
            </p14:nvContentPartPr>
            <p14:xfrm>
              <a:off x="2324242" y="2793632"/>
              <a:ext cx="1159920" cy="52560"/>
            </p14:xfrm>
          </p:contentPart>
        </mc:Choice>
        <mc:Fallback xmlns="">
          <p:pic>
            <p:nvPicPr>
              <p:cNvPr id="51235" name="Freihand 51234">
                <a:extLst>
                  <a:ext uri="{FF2B5EF4-FFF2-40B4-BE49-F238E27FC236}">
                    <a16:creationId xmlns:a16="http://schemas.microsoft.com/office/drawing/2014/main" id="{CBE60E83-CEA7-40E2-9A89-14B6786DF821}"/>
                  </a:ext>
                </a:extLst>
              </p:cNvPr>
              <p:cNvPicPr/>
              <p:nvPr/>
            </p:nvPicPr>
            <p:blipFill>
              <a:blip r:embed="rId168"/>
              <a:stretch>
                <a:fillRect/>
              </a:stretch>
            </p:blipFill>
            <p:spPr>
              <a:xfrm>
                <a:off x="2319922" y="2789312"/>
                <a:ext cx="1168560" cy="61200"/>
              </a:xfrm>
              <a:prstGeom prst="rect">
                <a:avLst/>
              </a:prstGeom>
            </p:spPr>
          </p:pic>
        </mc:Fallback>
      </mc:AlternateContent>
      <p:grpSp>
        <p:nvGrpSpPr>
          <p:cNvPr id="51239" name="Gruppieren 51238">
            <a:extLst>
              <a:ext uri="{FF2B5EF4-FFF2-40B4-BE49-F238E27FC236}">
                <a16:creationId xmlns:a16="http://schemas.microsoft.com/office/drawing/2014/main" id="{EE10200D-4A38-4A9D-A5DF-1199087C93F1}"/>
              </a:ext>
            </a:extLst>
          </p:cNvPr>
          <p:cNvGrpSpPr/>
          <p:nvPr/>
        </p:nvGrpSpPr>
        <p:grpSpPr>
          <a:xfrm>
            <a:off x="6787882" y="2622992"/>
            <a:ext cx="892080" cy="331560"/>
            <a:chOff x="6787882" y="2622992"/>
            <a:chExt cx="892080" cy="331560"/>
          </a:xfrm>
        </p:grpSpPr>
        <mc:AlternateContent xmlns:mc="http://schemas.openxmlformats.org/markup-compatibility/2006" xmlns:p14="http://schemas.microsoft.com/office/powerpoint/2010/main">
          <mc:Choice Requires="p14">
            <p:contentPart p14:bwMode="auto" r:id="rId169">
              <p14:nvContentPartPr>
                <p14:cNvPr id="51236" name="Freihand 51235">
                  <a:extLst>
                    <a:ext uri="{FF2B5EF4-FFF2-40B4-BE49-F238E27FC236}">
                      <a16:creationId xmlns:a16="http://schemas.microsoft.com/office/drawing/2014/main" id="{F7670774-DF98-4F8B-806F-989BC9FD19B5}"/>
                    </a:ext>
                  </a:extLst>
                </p14:cNvPr>
                <p14:cNvContentPartPr/>
                <p14:nvPr/>
              </p14:nvContentPartPr>
              <p14:xfrm>
                <a:off x="6860962" y="2778512"/>
                <a:ext cx="819000" cy="65520"/>
              </p14:xfrm>
            </p:contentPart>
          </mc:Choice>
          <mc:Fallback xmlns="">
            <p:pic>
              <p:nvPicPr>
                <p:cNvPr id="51236" name="Freihand 51235">
                  <a:extLst>
                    <a:ext uri="{FF2B5EF4-FFF2-40B4-BE49-F238E27FC236}">
                      <a16:creationId xmlns:a16="http://schemas.microsoft.com/office/drawing/2014/main" id="{F7670774-DF98-4F8B-806F-989BC9FD19B5}"/>
                    </a:ext>
                  </a:extLst>
                </p:cNvPr>
                <p:cNvPicPr/>
                <p:nvPr/>
              </p:nvPicPr>
              <p:blipFill>
                <a:blip r:embed="rId170"/>
                <a:stretch>
                  <a:fillRect/>
                </a:stretch>
              </p:blipFill>
              <p:spPr>
                <a:xfrm>
                  <a:off x="6856642" y="2774192"/>
                  <a:ext cx="827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1237" name="Freihand 51236">
                  <a:extLst>
                    <a:ext uri="{FF2B5EF4-FFF2-40B4-BE49-F238E27FC236}">
                      <a16:creationId xmlns:a16="http://schemas.microsoft.com/office/drawing/2014/main" id="{57B998BB-C778-4D1C-B139-0C2343CD3319}"/>
                    </a:ext>
                  </a:extLst>
                </p14:cNvPr>
                <p14:cNvContentPartPr/>
                <p14:nvPr/>
              </p14:nvContentPartPr>
              <p14:xfrm>
                <a:off x="6787882" y="2622992"/>
                <a:ext cx="823680" cy="331560"/>
              </p14:xfrm>
            </p:contentPart>
          </mc:Choice>
          <mc:Fallback xmlns="">
            <p:pic>
              <p:nvPicPr>
                <p:cNvPr id="51237" name="Freihand 51236">
                  <a:extLst>
                    <a:ext uri="{FF2B5EF4-FFF2-40B4-BE49-F238E27FC236}">
                      <a16:creationId xmlns:a16="http://schemas.microsoft.com/office/drawing/2014/main" id="{57B998BB-C778-4D1C-B139-0C2343CD3319}"/>
                    </a:ext>
                  </a:extLst>
                </p:cNvPr>
                <p:cNvPicPr/>
                <p:nvPr/>
              </p:nvPicPr>
              <p:blipFill>
                <a:blip r:embed="rId172"/>
                <a:stretch>
                  <a:fillRect/>
                </a:stretch>
              </p:blipFill>
              <p:spPr>
                <a:xfrm>
                  <a:off x="6783562" y="2618672"/>
                  <a:ext cx="832320" cy="34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51238" name="Freihand 51237">
                <a:extLst>
                  <a:ext uri="{FF2B5EF4-FFF2-40B4-BE49-F238E27FC236}">
                    <a16:creationId xmlns:a16="http://schemas.microsoft.com/office/drawing/2014/main" id="{ECF849F3-92B1-44A4-97EF-47C0EC121CE5}"/>
                  </a:ext>
                </a:extLst>
              </p14:cNvPr>
              <p14:cNvContentPartPr/>
              <p14:nvPr/>
            </p14:nvContentPartPr>
            <p14:xfrm>
              <a:off x="7554322" y="965192"/>
              <a:ext cx="920880" cy="470520"/>
            </p14:xfrm>
          </p:contentPart>
        </mc:Choice>
        <mc:Fallback xmlns="">
          <p:pic>
            <p:nvPicPr>
              <p:cNvPr id="51238" name="Freihand 51237">
                <a:extLst>
                  <a:ext uri="{FF2B5EF4-FFF2-40B4-BE49-F238E27FC236}">
                    <a16:creationId xmlns:a16="http://schemas.microsoft.com/office/drawing/2014/main" id="{ECF849F3-92B1-44A4-97EF-47C0EC121CE5}"/>
                  </a:ext>
                </a:extLst>
              </p:cNvPr>
              <p:cNvPicPr/>
              <p:nvPr/>
            </p:nvPicPr>
            <p:blipFill>
              <a:blip r:embed="rId174"/>
              <a:stretch>
                <a:fillRect/>
              </a:stretch>
            </p:blipFill>
            <p:spPr>
              <a:xfrm>
                <a:off x="7550002" y="960872"/>
                <a:ext cx="92952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1240" name="Freihand 51239">
                <a:extLst>
                  <a:ext uri="{FF2B5EF4-FFF2-40B4-BE49-F238E27FC236}">
                    <a16:creationId xmlns:a16="http://schemas.microsoft.com/office/drawing/2014/main" id="{B98ADE64-049E-4F81-91D0-B412A070523A}"/>
                  </a:ext>
                </a:extLst>
              </p14:cNvPr>
              <p14:cNvContentPartPr/>
              <p14:nvPr/>
            </p14:nvContentPartPr>
            <p14:xfrm>
              <a:off x="6698602" y="2392952"/>
              <a:ext cx="858240" cy="254520"/>
            </p14:xfrm>
          </p:contentPart>
        </mc:Choice>
        <mc:Fallback xmlns="">
          <p:pic>
            <p:nvPicPr>
              <p:cNvPr id="51240" name="Freihand 51239">
                <a:extLst>
                  <a:ext uri="{FF2B5EF4-FFF2-40B4-BE49-F238E27FC236}">
                    <a16:creationId xmlns:a16="http://schemas.microsoft.com/office/drawing/2014/main" id="{B98ADE64-049E-4F81-91D0-B412A070523A}"/>
                  </a:ext>
                </a:extLst>
              </p:cNvPr>
              <p:cNvPicPr/>
              <p:nvPr/>
            </p:nvPicPr>
            <p:blipFill>
              <a:blip r:embed="rId176"/>
              <a:stretch>
                <a:fillRect/>
              </a:stretch>
            </p:blipFill>
            <p:spPr>
              <a:xfrm>
                <a:off x="6694282" y="2388632"/>
                <a:ext cx="866880" cy="263160"/>
              </a:xfrm>
              <a:prstGeom prst="rect">
                <a:avLst/>
              </a:prstGeom>
            </p:spPr>
          </p:pic>
        </mc:Fallback>
      </mc:AlternateContent>
      <p:grpSp>
        <p:nvGrpSpPr>
          <p:cNvPr id="51243" name="Gruppieren 51242">
            <a:extLst>
              <a:ext uri="{FF2B5EF4-FFF2-40B4-BE49-F238E27FC236}">
                <a16:creationId xmlns:a16="http://schemas.microsoft.com/office/drawing/2014/main" id="{62BB0078-F01F-4E6B-9819-E6286735AA5B}"/>
              </a:ext>
            </a:extLst>
          </p:cNvPr>
          <p:cNvGrpSpPr/>
          <p:nvPr/>
        </p:nvGrpSpPr>
        <p:grpSpPr>
          <a:xfrm>
            <a:off x="7493482" y="2023592"/>
            <a:ext cx="177120" cy="423720"/>
            <a:chOff x="7493482" y="2023592"/>
            <a:chExt cx="177120" cy="423720"/>
          </a:xfrm>
        </p:grpSpPr>
        <mc:AlternateContent xmlns:mc="http://schemas.openxmlformats.org/markup-compatibility/2006" xmlns:p14="http://schemas.microsoft.com/office/powerpoint/2010/main">
          <mc:Choice Requires="p14">
            <p:contentPart p14:bwMode="auto" r:id="rId177">
              <p14:nvContentPartPr>
                <p14:cNvPr id="51241" name="Freihand 51240">
                  <a:extLst>
                    <a:ext uri="{FF2B5EF4-FFF2-40B4-BE49-F238E27FC236}">
                      <a16:creationId xmlns:a16="http://schemas.microsoft.com/office/drawing/2014/main" id="{C10ABBBE-2231-4CA3-A71C-696A50B4AB93}"/>
                    </a:ext>
                  </a:extLst>
                </p14:cNvPr>
                <p14:cNvContentPartPr/>
                <p14:nvPr/>
              </p14:nvContentPartPr>
              <p14:xfrm>
                <a:off x="7504282" y="2051672"/>
                <a:ext cx="76680" cy="395640"/>
              </p14:xfrm>
            </p:contentPart>
          </mc:Choice>
          <mc:Fallback xmlns="">
            <p:pic>
              <p:nvPicPr>
                <p:cNvPr id="51241" name="Freihand 51240">
                  <a:extLst>
                    <a:ext uri="{FF2B5EF4-FFF2-40B4-BE49-F238E27FC236}">
                      <a16:creationId xmlns:a16="http://schemas.microsoft.com/office/drawing/2014/main" id="{C10ABBBE-2231-4CA3-A71C-696A50B4AB93}"/>
                    </a:ext>
                  </a:extLst>
                </p:cNvPr>
                <p:cNvPicPr/>
                <p:nvPr/>
              </p:nvPicPr>
              <p:blipFill>
                <a:blip r:embed="rId178"/>
                <a:stretch>
                  <a:fillRect/>
                </a:stretch>
              </p:blipFill>
              <p:spPr>
                <a:xfrm>
                  <a:off x="7499962" y="2047352"/>
                  <a:ext cx="853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1242" name="Freihand 51241">
                  <a:extLst>
                    <a:ext uri="{FF2B5EF4-FFF2-40B4-BE49-F238E27FC236}">
                      <a16:creationId xmlns:a16="http://schemas.microsoft.com/office/drawing/2014/main" id="{FF16F816-3129-451C-90DD-DF89A9B2BCED}"/>
                    </a:ext>
                  </a:extLst>
                </p14:cNvPr>
                <p14:cNvContentPartPr/>
                <p14:nvPr/>
              </p14:nvContentPartPr>
              <p14:xfrm>
                <a:off x="7493482" y="2023592"/>
                <a:ext cx="177120" cy="192600"/>
              </p14:xfrm>
            </p:contentPart>
          </mc:Choice>
          <mc:Fallback xmlns="">
            <p:pic>
              <p:nvPicPr>
                <p:cNvPr id="51242" name="Freihand 51241">
                  <a:extLst>
                    <a:ext uri="{FF2B5EF4-FFF2-40B4-BE49-F238E27FC236}">
                      <a16:creationId xmlns:a16="http://schemas.microsoft.com/office/drawing/2014/main" id="{FF16F816-3129-451C-90DD-DF89A9B2BCED}"/>
                    </a:ext>
                  </a:extLst>
                </p:cNvPr>
                <p:cNvPicPr/>
                <p:nvPr/>
              </p:nvPicPr>
              <p:blipFill>
                <a:blip r:embed="rId180"/>
                <a:stretch>
                  <a:fillRect/>
                </a:stretch>
              </p:blipFill>
              <p:spPr>
                <a:xfrm>
                  <a:off x="7489162" y="2019272"/>
                  <a:ext cx="18576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51244" name="Freihand 51243">
                <a:extLst>
                  <a:ext uri="{FF2B5EF4-FFF2-40B4-BE49-F238E27FC236}">
                    <a16:creationId xmlns:a16="http://schemas.microsoft.com/office/drawing/2014/main" id="{481AD58B-8791-4EED-8402-A8BB65FE787C}"/>
                  </a:ext>
                </a:extLst>
              </p14:cNvPr>
              <p14:cNvContentPartPr/>
              <p14:nvPr/>
            </p14:nvContentPartPr>
            <p14:xfrm>
              <a:off x="2125882" y="3233192"/>
              <a:ext cx="1477080" cy="347040"/>
            </p14:xfrm>
          </p:contentPart>
        </mc:Choice>
        <mc:Fallback xmlns="">
          <p:pic>
            <p:nvPicPr>
              <p:cNvPr id="51244" name="Freihand 51243">
                <a:extLst>
                  <a:ext uri="{FF2B5EF4-FFF2-40B4-BE49-F238E27FC236}">
                    <a16:creationId xmlns:a16="http://schemas.microsoft.com/office/drawing/2014/main" id="{481AD58B-8791-4EED-8402-A8BB65FE787C}"/>
                  </a:ext>
                </a:extLst>
              </p:cNvPr>
              <p:cNvPicPr/>
              <p:nvPr/>
            </p:nvPicPr>
            <p:blipFill>
              <a:blip r:embed="rId182"/>
              <a:stretch>
                <a:fillRect/>
              </a:stretch>
            </p:blipFill>
            <p:spPr>
              <a:xfrm>
                <a:off x="2121562" y="3228872"/>
                <a:ext cx="14857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1245" name="Freihand 51244">
                <a:extLst>
                  <a:ext uri="{FF2B5EF4-FFF2-40B4-BE49-F238E27FC236}">
                    <a16:creationId xmlns:a16="http://schemas.microsoft.com/office/drawing/2014/main" id="{0662D147-7933-4D3B-84E3-63EF70BB3D14}"/>
                  </a:ext>
                </a:extLst>
              </p14:cNvPr>
              <p14:cNvContentPartPr/>
              <p14:nvPr/>
            </p14:nvContentPartPr>
            <p14:xfrm>
              <a:off x="2067202" y="1841072"/>
              <a:ext cx="1621800" cy="409320"/>
            </p14:xfrm>
          </p:contentPart>
        </mc:Choice>
        <mc:Fallback xmlns="">
          <p:pic>
            <p:nvPicPr>
              <p:cNvPr id="51245" name="Freihand 51244">
                <a:extLst>
                  <a:ext uri="{FF2B5EF4-FFF2-40B4-BE49-F238E27FC236}">
                    <a16:creationId xmlns:a16="http://schemas.microsoft.com/office/drawing/2014/main" id="{0662D147-7933-4D3B-84E3-63EF70BB3D14}"/>
                  </a:ext>
                </a:extLst>
              </p:cNvPr>
              <p:cNvPicPr/>
              <p:nvPr/>
            </p:nvPicPr>
            <p:blipFill>
              <a:blip r:embed="rId184"/>
              <a:stretch>
                <a:fillRect/>
              </a:stretch>
            </p:blipFill>
            <p:spPr>
              <a:xfrm>
                <a:off x="2062882" y="1836752"/>
                <a:ext cx="16304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1246" name="Freihand 51245">
                <a:extLst>
                  <a:ext uri="{FF2B5EF4-FFF2-40B4-BE49-F238E27FC236}">
                    <a16:creationId xmlns:a16="http://schemas.microsoft.com/office/drawing/2014/main" id="{4AF5B516-7152-4FD2-9E25-41C9C7583D3A}"/>
                  </a:ext>
                </a:extLst>
              </p14:cNvPr>
              <p14:cNvContentPartPr/>
              <p14:nvPr/>
            </p14:nvContentPartPr>
            <p14:xfrm>
              <a:off x="161002" y="1120712"/>
              <a:ext cx="1962720" cy="437040"/>
            </p14:xfrm>
          </p:contentPart>
        </mc:Choice>
        <mc:Fallback xmlns="">
          <p:pic>
            <p:nvPicPr>
              <p:cNvPr id="51246" name="Freihand 51245">
                <a:extLst>
                  <a:ext uri="{FF2B5EF4-FFF2-40B4-BE49-F238E27FC236}">
                    <a16:creationId xmlns:a16="http://schemas.microsoft.com/office/drawing/2014/main" id="{4AF5B516-7152-4FD2-9E25-41C9C7583D3A}"/>
                  </a:ext>
                </a:extLst>
              </p:cNvPr>
              <p:cNvPicPr/>
              <p:nvPr/>
            </p:nvPicPr>
            <p:blipFill>
              <a:blip r:embed="rId186"/>
              <a:stretch>
                <a:fillRect/>
              </a:stretch>
            </p:blipFill>
            <p:spPr>
              <a:xfrm>
                <a:off x="156682" y="1116392"/>
                <a:ext cx="1971360" cy="445680"/>
              </a:xfrm>
              <a:prstGeom prst="rect">
                <a:avLst/>
              </a:prstGeom>
            </p:spPr>
          </p:pic>
        </mc:Fallback>
      </mc:AlternateContent>
      <p:grpSp>
        <p:nvGrpSpPr>
          <p:cNvPr id="51370" name="Gruppieren 51369">
            <a:extLst>
              <a:ext uri="{FF2B5EF4-FFF2-40B4-BE49-F238E27FC236}">
                <a16:creationId xmlns:a16="http://schemas.microsoft.com/office/drawing/2014/main" id="{44F41EDF-59F3-497C-A34C-F895C5BE2776}"/>
              </a:ext>
            </a:extLst>
          </p:cNvPr>
          <p:cNvGrpSpPr/>
          <p:nvPr/>
        </p:nvGrpSpPr>
        <p:grpSpPr>
          <a:xfrm>
            <a:off x="3997882" y="4518392"/>
            <a:ext cx="3969000" cy="1205640"/>
            <a:chOff x="3997882" y="4518392"/>
            <a:chExt cx="3969000" cy="1205640"/>
          </a:xfrm>
        </p:grpSpPr>
        <mc:AlternateContent xmlns:mc="http://schemas.openxmlformats.org/markup-compatibility/2006" xmlns:p14="http://schemas.microsoft.com/office/powerpoint/2010/main">
          <mc:Choice Requires="p14">
            <p:contentPart p14:bwMode="auto" r:id="rId187">
              <p14:nvContentPartPr>
                <p14:cNvPr id="51247" name="Freihand 51246">
                  <a:extLst>
                    <a:ext uri="{FF2B5EF4-FFF2-40B4-BE49-F238E27FC236}">
                      <a16:creationId xmlns:a16="http://schemas.microsoft.com/office/drawing/2014/main" id="{172CF69C-71B8-40ED-B1AA-4F8A3776614D}"/>
                    </a:ext>
                  </a:extLst>
                </p14:cNvPr>
                <p14:cNvContentPartPr/>
                <p14:nvPr/>
              </p14:nvContentPartPr>
              <p14:xfrm>
                <a:off x="4401802" y="4743032"/>
                <a:ext cx="12600" cy="176400"/>
              </p14:xfrm>
            </p:contentPart>
          </mc:Choice>
          <mc:Fallback xmlns="">
            <p:pic>
              <p:nvPicPr>
                <p:cNvPr id="51247" name="Freihand 51246">
                  <a:extLst>
                    <a:ext uri="{FF2B5EF4-FFF2-40B4-BE49-F238E27FC236}">
                      <a16:creationId xmlns:a16="http://schemas.microsoft.com/office/drawing/2014/main" id="{172CF69C-71B8-40ED-B1AA-4F8A3776614D}"/>
                    </a:ext>
                  </a:extLst>
                </p:cNvPr>
                <p:cNvPicPr/>
                <p:nvPr/>
              </p:nvPicPr>
              <p:blipFill>
                <a:blip r:embed="rId188"/>
                <a:stretch>
                  <a:fillRect/>
                </a:stretch>
              </p:blipFill>
              <p:spPr>
                <a:xfrm>
                  <a:off x="4397482" y="4738712"/>
                  <a:ext cx="21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1248" name="Freihand 51247">
                  <a:extLst>
                    <a:ext uri="{FF2B5EF4-FFF2-40B4-BE49-F238E27FC236}">
                      <a16:creationId xmlns:a16="http://schemas.microsoft.com/office/drawing/2014/main" id="{20B0AD8C-0ED2-4422-9370-EE66F06BCBFD}"/>
                    </a:ext>
                  </a:extLst>
                </p14:cNvPr>
                <p14:cNvContentPartPr/>
                <p14:nvPr/>
              </p14:nvContentPartPr>
              <p14:xfrm>
                <a:off x="4281562" y="4681112"/>
                <a:ext cx="187200" cy="137880"/>
              </p14:xfrm>
            </p:contentPart>
          </mc:Choice>
          <mc:Fallback xmlns="">
            <p:pic>
              <p:nvPicPr>
                <p:cNvPr id="51248" name="Freihand 51247">
                  <a:extLst>
                    <a:ext uri="{FF2B5EF4-FFF2-40B4-BE49-F238E27FC236}">
                      <a16:creationId xmlns:a16="http://schemas.microsoft.com/office/drawing/2014/main" id="{20B0AD8C-0ED2-4422-9370-EE66F06BCBFD}"/>
                    </a:ext>
                  </a:extLst>
                </p:cNvPr>
                <p:cNvPicPr/>
                <p:nvPr/>
              </p:nvPicPr>
              <p:blipFill>
                <a:blip r:embed="rId190"/>
                <a:stretch>
                  <a:fillRect/>
                </a:stretch>
              </p:blipFill>
              <p:spPr>
                <a:xfrm>
                  <a:off x="4277242" y="4676792"/>
                  <a:ext cx="195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249" name="Freihand 51248">
                  <a:extLst>
                    <a:ext uri="{FF2B5EF4-FFF2-40B4-BE49-F238E27FC236}">
                      <a16:creationId xmlns:a16="http://schemas.microsoft.com/office/drawing/2014/main" id="{9EB25EAC-31E0-4426-BF4B-9AEA2E51C2CC}"/>
                    </a:ext>
                  </a:extLst>
                </p14:cNvPr>
                <p14:cNvContentPartPr/>
                <p14:nvPr/>
              </p14:nvContentPartPr>
              <p14:xfrm>
                <a:off x="4490362" y="4787312"/>
                <a:ext cx="107640" cy="104760"/>
              </p14:xfrm>
            </p:contentPart>
          </mc:Choice>
          <mc:Fallback xmlns="">
            <p:pic>
              <p:nvPicPr>
                <p:cNvPr id="51249" name="Freihand 51248">
                  <a:extLst>
                    <a:ext uri="{FF2B5EF4-FFF2-40B4-BE49-F238E27FC236}">
                      <a16:creationId xmlns:a16="http://schemas.microsoft.com/office/drawing/2014/main" id="{9EB25EAC-31E0-4426-BF4B-9AEA2E51C2CC}"/>
                    </a:ext>
                  </a:extLst>
                </p:cNvPr>
                <p:cNvPicPr/>
                <p:nvPr/>
              </p:nvPicPr>
              <p:blipFill>
                <a:blip r:embed="rId192"/>
                <a:stretch>
                  <a:fillRect/>
                </a:stretch>
              </p:blipFill>
              <p:spPr>
                <a:xfrm>
                  <a:off x="4486042" y="4782992"/>
                  <a:ext cx="116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1250" name="Freihand 51249">
                  <a:extLst>
                    <a:ext uri="{FF2B5EF4-FFF2-40B4-BE49-F238E27FC236}">
                      <a16:creationId xmlns:a16="http://schemas.microsoft.com/office/drawing/2014/main" id="{4034E35F-AE66-44A7-A57C-F4171F4C0E5B}"/>
                    </a:ext>
                  </a:extLst>
                </p14:cNvPr>
                <p14:cNvContentPartPr/>
                <p14:nvPr/>
              </p14:nvContentPartPr>
              <p14:xfrm>
                <a:off x="4574962" y="4780472"/>
                <a:ext cx="86760" cy="91440"/>
              </p14:xfrm>
            </p:contentPart>
          </mc:Choice>
          <mc:Fallback xmlns="">
            <p:pic>
              <p:nvPicPr>
                <p:cNvPr id="51250" name="Freihand 51249">
                  <a:extLst>
                    <a:ext uri="{FF2B5EF4-FFF2-40B4-BE49-F238E27FC236}">
                      <a16:creationId xmlns:a16="http://schemas.microsoft.com/office/drawing/2014/main" id="{4034E35F-AE66-44A7-A57C-F4171F4C0E5B}"/>
                    </a:ext>
                  </a:extLst>
                </p:cNvPr>
                <p:cNvPicPr/>
                <p:nvPr/>
              </p:nvPicPr>
              <p:blipFill>
                <a:blip r:embed="rId194"/>
                <a:stretch>
                  <a:fillRect/>
                </a:stretch>
              </p:blipFill>
              <p:spPr>
                <a:xfrm>
                  <a:off x="4570642" y="4776152"/>
                  <a:ext cx="95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1251" name="Freihand 51250">
                  <a:extLst>
                    <a:ext uri="{FF2B5EF4-FFF2-40B4-BE49-F238E27FC236}">
                      <a16:creationId xmlns:a16="http://schemas.microsoft.com/office/drawing/2014/main" id="{506AADCD-A9F9-4D2B-BA34-AF23FD2B1B6B}"/>
                    </a:ext>
                  </a:extLst>
                </p14:cNvPr>
                <p14:cNvContentPartPr/>
                <p14:nvPr/>
              </p14:nvContentPartPr>
              <p14:xfrm>
                <a:off x="3997882" y="4817552"/>
                <a:ext cx="175320" cy="6840"/>
              </p14:xfrm>
            </p:contentPart>
          </mc:Choice>
          <mc:Fallback xmlns="">
            <p:pic>
              <p:nvPicPr>
                <p:cNvPr id="51251" name="Freihand 51250">
                  <a:extLst>
                    <a:ext uri="{FF2B5EF4-FFF2-40B4-BE49-F238E27FC236}">
                      <a16:creationId xmlns:a16="http://schemas.microsoft.com/office/drawing/2014/main" id="{506AADCD-A9F9-4D2B-BA34-AF23FD2B1B6B}"/>
                    </a:ext>
                  </a:extLst>
                </p:cNvPr>
                <p:cNvPicPr/>
                <p:nvPr/>
              </p:nvPicPr>
              <p:blipFill>
                <a:blip r:embed="rId196"/>
                <a:stretch>
                  <a:fillRect/>
                </a:stretch>
              </p:blipFill>
              <p:spPr>
                <a:xfrm>
                  <a:off x="3993562" y="4813232"/>
                  <a:ext cx="183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1252" name="Freihand 51251">
                  <a:extLst>
                    <a:ext uri="{FF2B5EF4-FFF2-40B4-BE49-F238E27FC236}">
                      <a16:creationId xmlns:a16="http://schemas.microsoft.com/office/drawing/2014/main" id="{D04E8D2C-116F-4A67-8179-1C9C2294ED2C}"/>
                    </a:ext>
                  </a:extLst>
                </p14:cNvPr>
                <p14:cNvContentPartPr/>
                <p14:nvPr/>
              </p14:nvContentPartPr>
              <p14:xfrm>
                <a:off x="4697362" y="4716392"/>
                <a:ext cx="274680" cy="120960"/>
              </p14:xfrm>
            </p:contentPart>
          </mc:Choice>
          <mc:Fallback xmlns="">
            <p:pic>
              <p:nvPicPr>
                <p:cNvPr id="51252" name="Freihand 51251">
                  <a:extLst>
                    <a:ext uri="{FF2B5EF4-FFF2-40B4-BE49-F238E27FC236}">
                      <a16:creationId xmlns:a16="http://schemas.microsoft.com/office/drawing/2014/main" id="{D04E8D2C-116F-4A67-8179-1C9C2294ED2C}"/>
                    </a:ext>
                  </a:extLst>
                </p:cNvPr>
                <p:cNvPicPr/>
                <p:nvPr/>
              </p:nvPicPr>
              <p:blipFill>
                <a:blip r:embed="rId198"/>
                <a:stretch>
                  <a:fillRect/>
                </a:stretch>
              </p:blipFill>
              <p:spPr>
                <a:xfrm>
                  <a:off x="4693042" y="4712072"/>
                  <a:ext cx="283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1253" name="Freihand 51252">
                  <a:extLst>
                    <a:ext uri="{FF2B5EF4-FFF2-40B4-BE49-F238E27FC236}">
                      <a16:creationId xmlns:a16="http://schemas.microsoft.com/office/drawing/2014/main" id="{F115EBF1-4484-4786-A549-2EF5333B906B}"/>
                    </a:ext>
                  </a:extLst>
                </p14:cNvPr>
                <p14:cNvContentPartPr/>
                <p14:nvPr/>
              </p14:nvContentPartPr>
              <p14:xfrm>
                <a:off x="4988242" y="4668512"/>
                <a:ext cx="59760" cy="155160"/>
              </p14:xfrm>
            </p:contentPart>
          </mc:Choice>
          <mc:Fallback xmlns="">
            <p:pic>
              <p:nvPicPr>
                <p:cNvPr id="51253" name="Freihand 51252">
                  <a:extLst>
                    <a:ext uri="{FF2B5EF4-FFF2-40B4-BE49-F238E27FC236}">
                      <a16:creationId xmlns:a16="http://schemas.microsoft.com/office/drawing/2014/main" id="{F115EBF1-4484-4786-A549-2EF5333B906B}"/>
                    </a:ext>
                  </a:extLst>
                </p:cNvPr>
                <p:cNvPicPr/>
                <p:nvPr/>
              </p:nvPicPr>
              <p:blipFill>
                <a:blip r:embed="rId200"/>
                <a:stretch>
                  <a:fillRect/>
                </a:stretch>
              </p:blipFill>
              <p:spPr>
                <a:xfrm>
                  <a:off x="4983922" y="4664192"/>
                  <a:ext cx="68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254" name="Freihand 51253">
                  <a:extLst>
                    <a:ext uri="{FF2B5EF4-FFF2-40B4-BE49-F238E27FC236}">
                      <a16:creationId xmlns:a16="http://schemas.microsoft.com/office/drawing/2014/main" id="{F4F83F76-74AB-4C65-913E-26F5C0271E65}"/>
                    </a:ext>
                  </a:extLst>
                </p14:cNvPr>
                <p14:cNvContentPartPr/>
                <p14:nvPr/>
              </p14:nvContentPartPr>
              <p14:xfrm>
                <a:off x="5082562" y="4657712"/>
                <a:ext cx="117720" cy="185400"/>
              </p14:xfrm>
            </p:contentPart>
          </mc:Choice>
          <mc:Fallback xmlns="">
            <p:pic>
              <p:nvPicPr>
                <p:cNvPr id="51254" name="Freihand 51253">
                  <a:extLst>
                    <a:ext uri="{FF2B5EF4-FFF2-40B4-BE49-F238E27FC236}">
                      <a16:creationId xmlns:a16="http://schemas.microsoft.com/office/drawing/2014/main" id="{F4F83F76-74AB-4C65-913E-26F5C0271E65}"/>
                    </a:ext>
                  </a:extLst>
                </p:cNvPr>
                <p:cNvPicPr/>
                <p:nvPr/>
              </p:nvPicPr>
              <p:blipFill>
                <a:blip r:embed="rId202"/>
                <a:stretch>
                  <a:fillRect/>
                </a:stretch>
              </p:blipFill>
              <p:spPr>
                <a:xfrm>
                  <a:off x="5078242" y="4653392"/>
                  <a:ext cx="126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1255" name="Freihand 51254">
                  <a:extLst>
                    <a:ext uri="{FF2B5EF4-FFF2-40B4-BE49-F238E27FC236}">
                      <a16:creationId xmlns:a16="http://schemas.microsoft.com/office/drawing/2014/main" id="{3FA2550A-6E4D-4EC3-911D-30C5F452646A}"/>
                    </a:ext>
                  </a:extLst>
                </p14:cNvPr>
                <p14:cNvContentPartPr/>
                <p14:nvPr/>
              </p14:nvContentPartPr>
              <p14:xfrm>
                <a:off x="5187682" y="4661672"/>
                <a:ext cx="32400" cy="65880"/>
              </p14:xfrm>
            </p:contentPart>
          </mc:Choice>
          <mc:Fallback xmlns="">
            <p:pic>
              <p:nvPicPr>
                <p:cNvPr id="51255" name="Freihand 51254">
                  <a:extLst>
                    <a:ext uri="{FF2B5EF4-FFF2-40B4-BE49-F238E27FC236}">
                      <a16:creationId xmlns:a16="http://schemas.microsoft.com/office/drawing/2014/main" id="{3FA2550A-6E4D-4EC3-911D-30C5F452646A}"/>
                    </a:ext>
                  </a:extLst>
                </p:cNvPr>
                <p:cNvPicPr/>
                <p:nvPr/>
              </p:nvPicPr>
              <p:blipFill>
                <a:blip r:embed="rId204"/>
                <a:stretch>
                  <a:fillRect/>
                </a:stretch>
              </p:blipFill>
              <p:spPr>
                <a:xfrm>
                  <a:off x="5183362" y="4657352"/>
                  <a:ext cx="41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1256" name="Freihand 51255">
                  <a:extLst>
                    <a:ext uri="{FF2B5EF4-FFF2-40B4-BE49-F238E27FC236}">
                      <a16:creationId xmlns:a16="http://schemas.microsoft.com/office/drawing/2014/main" id="{037C0435-47D7-4CDE-BCE9-08413B32DD98}"/>
                    </a:ext>
                  </a:extLst>
                </p14:cNvPr>
                <p14:cNvContentPartPr/>
                <p14:nvPr/>
              </p14:nvContentPartPr>
              <p14:xfrm>
                <a:off x="5212882" y="4756352"/>
                <a:ext cx="142560" cy="68760"/>
              </p14:xfrm>
            </p:contentPart>
          </mc:Choice>
          <mc:Fallback xmlns="">
            <p:pic>
              <p:nvPicPr>
                <p:cNvPr id="51256" name="Freihand 51255">
                  <a:extLst>
                    <a:ext uri="{FF2B5EF4-FFF2-40B4-BE49-F238E27FC236}">
                      <a16:creationId xmlns:a16="http://schemas.microsoft.com/office/drawing/2014/main" id="{037C0435-47D7-4CDE-BCE9-08413B32DD98}"/>
                    </a:ext>
                  </a:extLst>
                </p:cNvPr>
                <p:cNvPicPr/>
                <p:nvPr/>
              </p:nvPicPr>
              <p:blipFill>
                <a:blip r:embed="rId206"/>
                <a:stretch>
                  <a:fillRect/>
                </a:stretch>
              </p:blipFill>
              <p:spPr>
                <a:xfrm>
                  <a:off x="5208562" y="4752032"/>
                  <a:ext cx="151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1257" name="Freihand 51256">
                  <a:extLst>
                    <a:ext uri="{FF2B5EF4-FFF2-40B4-BE49-F238E27FC236}">
                      <a16:creationId xmlns:a16="http://schemas.microsoft.com/office/drawing/2014/main" id="{5C172825-D2DD-41FE-BE84-D11D3624CFDD}"/>
                    </a:ext>
                  </a:extLst>
                </p14:cNvPr>
                <p14:cNvContentPartPr/>
                <p14:nvPr/>
              </p14:nvContentPartPr>
              <p14:xfrm>
                <a:off x="5352922" y="4763552"/>
                <a:ext cx="71280" cy="68760"/>
              </p14:xfrm>
            </p:contentPart>
          </mc:Choice>
          <mc:Fallback xmlns="">
            <p:pic>
              <p:nvPicPr>
                <p:cNvPr id="51257" name="Freihand 51256">
                  <a:extLst>
                    <a:ext uri="{FF2B5EF4-FFF2-40B4-BE49-F238E27FC236}">
                      <a16:creationId xmlns:a16="http://schemas.microsoft.com/office/drawing/2014/main" id="{5C172825-D2DD-41FE-BE84-D11D3624CFDD}"/>
                    </a:ext>
                  </a:extLst>
                </p:cNvPr>
                <p:cNvPicPr/>
                <p:nvPr/>
              </p:nvPicPr>
              <p:blipFill>
                <a:blip r:embed="rId208"/>
                <a:stretch>
                  <a:fillRect/>
                </a:stretch>
              </p:blipFill>
              <p:spPr>
                <a:xfrm>
                  <a:off x="5348602" y="4759232"/>
                  <a:ext cx="79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1258" name="Freihand 51257">
                  <a:extLst>
                    <a:ext uri="{FF2B5EF4-FFF2-40B4-BE49-F238E27FC236}">
                      <a16:creationId xmlns:a16="http://schemas.microsoft.com/office/drawing/2014/main" id="{B19C081F-D2A4-4867-8A09-33303A4181A4}"/>
                    </a:ext>
                  </a:extLst>
                </p14:cNvPr>
                <p14:cNvContentPartPr/>
                <p14:nvPr/>
              </p14:nvContentPartPr>
              <p14:xfrm>
                <a:off x="5429962" y="4740512"/>
                <a:ext cx="211320" cy="95400"/>
              </p14:xfrm>
            </p:contentPart>
          </mc:Choice>
          <mc:Fallback xmlns="">
            <p:pic>
              <p:nvPicPr>
                <p:cNvPr id="51258" name="Freihand 51257">
                  <a:extLst>
                    <a:ext uri="{FF2B5EF4-FFF2-40B4-BE49-F238E27FC236}">
                      <a16:creationId xmlns:a16="http://schemas.microsoft.com/office/drawing/2014/main" id="{B19C081F-D2A4-4867-8A09-33303A4181A4}"/>
                    </a:ext>
                  </a:extLst>
                </p:cNvPr>
                <p:cNvPicPr/>
                <p:nvPr/>
              </p:nvPicPr>
              <p:blipFill>
                <a:blip r:embed="rId210"/>
                <a:stretch>
                  <a:fillRect/>
                </a:stretch>
              </p:blipFill>
              <p:spPr>
                <a:xfrm>
                  <a:off x="5425642" y="4736192"/>
                  <a:ext cx="219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1259" name="Freihand 51258">
                  <a:extLst>
                    <a:ext uri="{FF2B5EF4-FFF2-40B4-BE49-F238E27FC236}">
                      <a16:creationId xmlns:a16="http://schemas.microsoft.com/office/drawing/2014/main" id="{D1C8EC42-FE0E-4EF2-ABE0-1F2CCB2D7157}"/>
                    </a:ext>
                  </a:extLst>
                </p14:cNvPr>
                <p14:cNvContentPartPr/>
                <p14:nvPr/>
              </p14:nvContentPartPr>
              <p14:xfrm>
                <a:off x="5681242" y="4644392"/>
                <a:ext cx="216360" cy="159840"/>
              </p14:xfrm>
            </p:contentPart>
          </mc:Choice>
          <mc:Fallback xmlns="">
            <p:pic>
              <p:nvPicPr>
                <p:cNvPr id="51259" name="Freihand 51258">
                  <a:extLst>
                    <a:ext uri="{FF2B5EF4-FFF2-40B4-BE49-F238E27FC236}">
                      <a16:creationId xmlns:a16="http://schemas.microsoft.com/office/drawing/2014/main" id="{D1C8EC42-FE0E-4EF2-ABE0-1F2CCB2D7157}"/>
                    </a:ext>
                  </a:extLst>
                </p:cNvPr>
                <p:cNvPicPr/>
                <p:nvPr/>
              </p:nvPicPr>
              <p:blipFill>
                <a:blip r:embed="rId212"/>
                <a:stretch>
                  <a:fillRect/>
                </a:stretch>
              </p:blipFill>
              <p:spPr>
                <a:xfrm>
                  <a:off x="5676922" y="4640072"/>
                  <a:ext cx="225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1260" name="Freihand 51259">
                  <a:extLst>
                    <a:ext uri="{FF2B5EF4-FFF2-40B4-BE49-F238E27FC236}">
                      <a16:creationId xmlns:a16="http://schemas.microsoft.com/office/drawing/2014/main" id="{039BA0C1-024E-4871-81DD-F07C9874F452}"/>
                    </a:ext>
                  </a:extLst>
                </p14:cNvPr>
                <p14:cNvContentPartPr/>
                <p14:nvPr/>
              </p14:nvContentPartPr>
              <p14:xfrm>
                <a:off x="6094882" y="4718192"/>
                <a:ext cx="95760" cy="72000"/>
              </p14:xfrm>
            </p:contentPart>
          </mc:Choice>
          <mc:Fallback xmlns="">
            <p:pic>
              <p:nvPicPr>
                <p:cNvPr id="51260" name="Freihand 51259">
                  <a:extLst>
                    <a:ext uri="{FF2B5EF4-FFF2-40B4-BE49-F238E27FC236}">
                      <a16:creationId xmlns:a16="http://schemas.microsoft.com/office/drawing/2014/main" id="{039BA0C1-024E-4871-81DD-F07C9874F452}"/>
                    </a:ext>
                  </a:extLst>
                </p:cNvPr>
                <p:cNvPicPr/>
                <p:nvPr/>
              </p:nvPicPr>
              <p:blipFill>
                <a:blip r:embed="rId214"/>
                <a:stretch>
                  <a:fillRect/>
                </a:stretch>
              </p:blipFill>
              <p:spPr>
                <a:xfrm>
                  <a:off x="6090562" y="4713872"/>
                  <a:ext cx="104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1261" name="Freihand 51260">
                  <a:extLst>
                    <a:ext uri="{FF2B5EF4-FFF2-40B4-BE49-F238E27FC236}">
                      <a16:creationId xmlns:a16="http://schemas.microsoft.com/office/drawing/2014/main" id="{D63D2356-2124-4C58-B9C9-17ADE269E113}"/>
                    </a:ext>
                  </a:extLst>
                </p14:cNvPr>
                <p14:cNvContentPartPr/>
                <p14:nvPr/>
              </p14:nvContentPartPr>
              <p14:xfrm>
                <a:off x="6201442" y="4710992"/>
                <a:ext cx="94680" cy="77400"/>
              </p14:xfrm>
            </p:contentPart>
          </mc:Choice>
          <mc:Fallback xmlns="">
            <p:pic>
              <p:nvPicPr>
                <p:cNvPr id="51261" name="Freihand 51260">
                  <a:extLst>
                    <a:ext uri="{FF2B5EF4-FFF2-40B4-BE49-F238E27FC236}">
                      <a16:creationId xmlns:a16="http://schemas.microsoft.com/office/drawing/2014/main" id="{D63D2356-2124-4C58-B9C9-17ADE269E113}"/>
                    </a:ext>
                  </a:extLst>
                </p:cNvPr>
                <p:cNvPicPr/>
                <p:nvPr/>
              </p:nvPicPr>
              <p:blipFill>
                <a:blip r:embed="rId216"/>
                <a:stretch>
                  <a:fillRect/>
                </a:stretch>
              </p:blipFill>
              <p:spPr>
                <a:xfrm>
                  <a:off x="6197122" y="4706672"/>
                  <a:ext cx="103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1263" name="Freihand 51262">
                  <a:extLst>
                    <a:ext uri="{FF2B5EF4-FFF2-40B4-BE49-F238E27FC236}">
                      <a16:creationId xmlns:a16="http://schemas.microsoft.com/office/drawing/2014/main" id="{9DA43BCB-2DFD-4CA0-B972-D3A0FBC0E399}"/>
                    </a:ext>
                  </a:extLst>
                </p14:cNvPr>
                <p14:cNvContentPartPr/>
                <p14:nvPr/>
              </p14:nvContentPartPr>
              <p14:xfrm>
                <a:off x="6464962" y="4659512"/>
                <a:ext cx="147600" cy="118800"/>
              </p14:xfrm>
            </p:contentPart>
          </mc:Choice>
          <mc:Fallback xmlns="">
            <p:pic>
              <p:nvPicPr>
                <p:cNvPr id="51263" name="Freihand 51262">
                  <a:extLst>
                    <a:ext uri="{FF2B5EF4-FFF2-40B4-BE49-F238E27FC236}">
                      <a16:creationId xmlns:a16="http://schemas.microsoft.com/office/drawing/2014/main" id="{9DA43BCB-2DFD-4CA0-B972-D3A0FBC0E399}"/>
                    </a:ext>
                  </a:extLst>
                </p:cNvPr>
                <p:cNvPicPr/>
                <p:nvPr/>
              </p:nvPicPr>
              <p:blipFill>
                <a:blip r:embed="rId218"/>
                <a:stretch>
                  <a:fillRect/>
                </a:stretch>
              </p:blipFill>
              <p:spPr>
                <a:xfrm>
                  <a:off x="6460642" y="4655192"/>
                  <a:ext cx="156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1264" name="Freihand 51263">
                  <a:extLst>
                    <a:ext uri="{FF2B5EF4-FFF2-40B4-BE49-F238E27FC236}">
                      <a16:creationId xmlns:a16="http://schemas.microsoft.com/office/drawing/2014/main" id="{0E0AFCF4-76F1-47DC-8733-248102BA7088}"/>
                    </a:ext>
                  </a:extLst>
                </p14:cNvPr>
                <p14:cNvContentPartPr/>
                <p14:nvPr/>
              </p14:nvContentPartPr>
              <p14:xfrm>
                <a:off x="6612202" y="4709912"/>
                <a:ext cx="94680" cy="144360"/>
              </p14:xfrm>
            </p:contentPart>
          </mc:Choice>
          <mc:Fallback xmlns="">
            <p:pic>
              <p:nvPicPr>
                <p:cNvPr id="51264" name="Freihand 51263">
                  <a:extLst>
                    <a:ext uri="{FF2B5EF4-FFF2-40B4-BE49-F238E27FC236}">
                      <a16:creationId xmlns:a16="http://schemas.microsoft.com/office/drawing/2014/main" id="{0E0AFCF4-76F1-47DC-8733-248102BA7088}"/>
                    </a:ext>
                  </a:extLst>
                </p:cNvPr>
                <p:cNvPicPr/>
                <p:nvPr/>
              </p:nvPicPr>
              <p:blipFill>
                <a:blip r:embed="rId220"/>
                <a:stretch>
                  <a:fillRect/>
                </a:stretch>
              </p:blipFill>
              <p:spPr>
                <a:xfrm>
                  <a:off x="6607882" y="4705592"/>
                  <a:ext cx="103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1265" name="Freihand 51264">
                  <a:extLst>
                    <a:ext uri="{FF2B5EF4-FFF2-40B4-BE49-F238E27FC236}">
                      <a16:creationId xmlns:a16="http://schemas.microsoft.com/office/drawing/2014/main" id="{41BDF05D-111B-4FEF-8A78-852B304BB2C4}"/>
                    </a:ext>
                  </a:extLst>
                </p14:cNvPr>
                <p14:cNvContentPartPr/>
                <p14:nvPr/>
              </p14:nvContentPartPr>
              <p14:xfrm>
                <a:off x="6715882" y="4708112"/>
                <a:ext cx="110880" cy="178560"/>
              </p14:xfrm>
            </p:contentPart>
          </mc:Choice>
          <mc:Fallback xmlns="">
            <p:pic>
              <p:nvPicPr>
                <p:cNvPr id="51265" name="Freihand 51264">
                  <a:extLst>
                    <a:ext uri="{FF2B5EF4-FFF2-40B4-BE49-F238E27FC236}">
                      <a16:creationId xmlns:a16="http://schemas.microsoft.com/office/drawing/2014/main" id="{41BDF05D-111B-4FEF-8A78-852B304BB2C4}"/>
                    </a:ext>
                  </a:extLst>
                </p:cNvPr>
                <p:cNvPicPr/>
                <p:nvPr/>
              </p:nvPicPr>
              <p:blipFill>
                <a:blip r:embed="rId222"/>
                <a:stretch>
                  <a:fillRect/>
                </a:stretch>
              </p:blipFill>
              <p:spPr>
                <a:xfrm>
                  <a:off x="6711562" y="4703792"/>
                  <a:ext cx="119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1266" name="Freihand 51265">
                  <a:extLst>
                    <a:ext uri="{FF2B5EF4-FFF2-40B4-BE49-F238E27FC236}">
                      <a16:creationId xmlns:a16="http://schemas.microsoft.com/office/drawing/2014/main" id="{E7F60CD9-9B98-4E28-8FBB-B4AE0AE43AEB}"/>
                    </a:ext>
                  </a:extLst>
                </p14:cNvPr>
                <p14:cNvContentPartPr/>
                <p14:nvPr/>
              </p14:nvContentPartPr>
              <p14:xfrm>
                <a:off x="6804802" y="4700912"/>
                <a:ext cx="81720" cy="172800"/>
              </p14:xfrm>
            </p:contentPart>
          </mc:Choice>
          <mc:Fallback xmlns="">
            <p:pic>
              <p:nvPicPr>
                <p:cNvPr id="51266" name="Freihand 51265">
                  <a:extLst>
                    <a:ext uri="{FF2B5EF4-FFF2-40B4-BE49-F238E27FC236}">
                      <a16:creationId xmlns:a16="http://schemas.microsoft.com/office/drawing/2014/main" id="{E7F60CD9-9B98-4E28-8FBB-B4AE0AE43AEB}"/>
                    </a:ext>
                  </a:extLst>
                </p:cNvPr>
                <p:cNvPicPr/>
                <p:nvPr/>
              </p:nvPicPr>
              <p:blipFill>
                <a:blip r:embed="rId224"/>
                <a:stretch>
                  <a:fillRect/>
                </a:stretch>
              </p:blipFill>
              <p:spPr>
                <a:xfrm>
                  <a:off x="6800482" y="4696592"/>
                  <a:ext cx="90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1267" name="Freihand 51266">
                  <a:extLst>
                    <a:ext uri="{FF2B5EF4-FFF2-40B4-BE49-F238E27FC236}">
                      <a16:creationId xmlns:a16="http://schemas.microsoft.com/office/drawing/2014/main" id="{EFF7D4D9-5FBA-4161-93D0-078403853761}"/>
                    </a:ext>
                  </a:extLst>
                </p14:cNvPr>
                <p14:cNvContentPartPr/>
                <p14:nvPr/>
              </p14:nvContentPartPr>
              <p14:xfrm>
                <a:off x="6896602" y="4610912"/>
                <a:ext cx="283320" cy="156240"/>
              </p14:xfrm>
            </p:contentPart>
          </mc:Choice>
          <mc:Fallback xmlns="">
            <p:pic>
              <p:nvPicPr>
                <p:cNvPr id="51267" name="Freihand 51266">
                  <a:extLst>
                    <a:ext uri="{FF2B5EF4-FFF2-40B4-BE49-F238E27FC236}">
                      <a16:creationId xmlns:a16="http://schemas.microsoft.com/office/drawing/2014/main" id="{EFF7D4D9-5FBA-4161-93D0-078403853761}"/>
                    </a:ext>
                  </a:extLst>
                </p:cNvPr>
                <p:cNvPicPr/>
                <p:nvPr/>
              </p:nvPicPr>
              <p:blipFill>
                <a:blip r:embed="rId226"/>
                <a:stretch>
                  <a:fillRect/>
                </a:stretch>
              </p:blipFill>
              <p:spPr>
                <a:xfrm>
                  <a:off x="6892282" y="4606592"/>
                  <a:ext cx="291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1268" name="Freihand 51267">
                  <a:extLst>
                    <a:ext uri="{FF2B5EF4-FFF2-40B4-BE49-F238E27FC236}">
                      <a16:creationId xmlns:a16="http://schemas.microsoft.com/office/drawing/2014/main" id="{FFE44CD8-0E80-4682-B785-25BB01DB5F0F}"/>
                    </a:ext>
                  </a:extLst>
                </p14:cNvPr>
                <p14:cNvContentPartPr/>
                <p14:nvPr/>
              </p14:nvContentPartPr>
              <p14:xfrm>
                <a:off x="7274242" y="4665272"/>
                <a:ext cx="78120" cy="101880"/>
              </p14:xfrm>
            </p:contentPart>
          </mc:Choice>
          <mc:Fallback xmlns="">
            <p:pic>
              <p:nvPicPr>
                <p:cNvPr id="51268" name="Freihand 51267">
                  <a:extLst>
                    <a:ext uri="{FF2B5EF4-FFF2-40B4-BE49-F238E27FC236}">
                      <a16:creationId xmlns:a16="http://schemas.microsoft.com/office/drawing/2014/main" id="{FFE44CD8-0E80-4682-B785-25BB01DB5F0F}"/>
                    </a:ext>
                  </a:extLst>
                </p:cNvPr>
                <p:cNvPicPr/>
                <p:nvPr/>
              </p:nvPicPr>
              <p:blipFill>
                <a:blip r:embed="rId228"/>
                <a:stretch>
                  <a:fillRect/>
                </a:stretch>
              </p:blipFill>
              <p:spPr>
                <a:xfrm>
                  <a:off x="7269922" y="4660952"/>
                  <a:ext cx="86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1269" name="Freihand 51268">
                  <a:extLst>
                    <a:ext uri="{FF2B5EF4-FFF2-40B4-BE49-F238E27FC236}">
                      <a16:creationId xmlns:a16="http://schemas.microsoft.com/office/drawing/2014/main" id="{3E3598A5-EB2B-49EB-994D-C96ED2FD2D76}"/>
                    </a:ext>
                  </a:extLst>
                </p14:cNvPr>
                <p14:cNvContentPartPr/>
                <p14:nvPr/>
              </p14:nvContentPartPr>
              <p14:xfrm>
                <a:off x="7364242" y="4681832"/>
                <a:ext cx="94680" cy="59400"/>
              </p14:xfrm>
            </p:contentPart>
          </mc:Choice>
          <mc:Fallback xmlns="">
            <p:pic>
              <p:nvPicPr>
                <p:cNvPr id="51269" name="Freihand 51268">
                  <a:extLst>
                    <a:ext uri="{FF2B5EF4-FFF2-40B4-BE49-F238E27FC236}">
                      <a16:creationId xmlns:a16="http://schemas.microsoft.com/office/drawing/2014/main" id="{3E3598A5-EB2B-49EB-994D-C96ED2FD2D76}"/>
                    </a:ext>
                  </a:extLst>
                </p:cNvPr>
                <p:cNvPicPr/>
                <p:nvPr/>
              </p:nvPicPr>
              <p:blipFill>
                <a:blip r:embed="rId230"/>
                <a:stretch>
                  <a:fillRect/>
                </a:stretch>
              </p:blipFill>
              <p:spPr>
                <a:xfrm>
                  <a:off x="7359922" y="4677512"/>
                  <a:ext cx="103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1270" name="Freihand 51269">
                  <a:extLst>
                    <a:ext uri="{FF2B5EF4-FFF2-40B4-BE49-F238E27FC236}">
                      <a16:creationId xmlns:a16="http://schemas.microsoft.com/office/drawing/2014/main" id="{D77C8C4F-586D-4E56-877A-300D87F5C2DA}"/>
                    </a:ext>
                  </a:extLst>
                </p14:cNvPr>
                <p14:cNvContentPartPr/>
                <p14:nvPr/>
              </p14:nvContentPartPr>
              <p14:xfrm>
                <a:off x="7557562" y="4596512"/>
                <a:ext cx="115920" cy="132120"/>
              </p14:xfrm>
            </p:contentPart>
          </mc:Choice>
          <mc:Fallback xmlns="">
            <p:pic>
              <p:nvPicPr>
                <p:cNvPr id="51270" name="Freihand 51269">
                  <a:extLst>
                    <a:ext uri="{FF2B5EF4-FFF2-40B4-BE49-F238E27FC236}">
                      <a16:creationId xmlns:a16="http://schemas.microsoft.com/office/drawing/2014/main" id="{D77C8C4F-586D-4E56-877A-300D87F5C2DA}"/>
                    </a:ext>
                  </a:extLst>
                </p:cNvPr>
                <p:cNvPicPr/>
                <p:nvPr/>
              </p:nvPicPr>
              <p:blipFill>
                <a:blip r:embed="rId232"/>
                <a:stretch>
                  <a:fillRect/>
                </a:stretch>
              </p:blipFill>
              <p:spPr>
                <a:xfrm>
                  <a:off x="7553242" y="4592192"/>
                  <a:ext cx="124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1271" name="Freihand 51270">
                  <a:extLst>
                    <a:ext uri="{FF2B5EF4-FFF2-40B4-BE49-F238E27FC236}">
                      <a16:creationId xmlns:a16="http://schemas.microsoft.com/office/drawing/2014/main" id="{8EC264C1-97FE-4A18-999F-1176B4371012}"/>
                    </a:ext>
                  </a:extLst>
                </p14:cNvPr>
                <p14:cNvContentPartPr/>
                <p14:nvPr/>
              </p14:nvContentPartPr>
              <p14:xfrm>
                <a:off x="7681762" y="4518392"/>
                <a:ext cx="285120" cy="209520"/>
              </p14:xfrm>
            </p:contentPart>
          </mc:Choice>
          <mc:Fallback xmlns="">
            <p:pic>
              <p:nvPicPr>
                <p:cNvPr id="51271" name="Freihand 51270">
                  <a:extLst>
                    <a:ext uri="{FF2B5EF4-FFF2-40B4-BE49-F238E27FC236}">
                      <a16:creationId xmlns:a16="http://schemas.microsoft.com/office/drawing/2014/main" id="{8EC264C1-97FE-4A18-999F-1176B4371012}"/>
                    </a:ext>
                  </a:extLst>
                </p:cNvPr>
                <p:cNvPicPr/>
                <p:nvPr/>
              </p:nvPicPr>
              <p:blipFill>
                <a:blip r:embed="rId234"/>
                <a:stretch>
                  <a:fillRect/>
                </a:stretch>
              </p:blipFill>
              <p:spPr>
                <a:xfrm>
                  <a:off x="7677442" y="4514072"/>
                  <a:ext cx="293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1272" name="Freihand 51271">
                  <a:extLst>
                    <a:ext uri="{FF2B5EF4-FFF2-40B4-BE49-F238E27FC236}">
                      <a16:creationId xmlns:a16="http://schemas.microsoft.com/office/drawing/2014/main" id="{6B0C7452-23C7-49B4-9DEA-6A9811AF6F2F}"/>
                    </a:ext>
                  </a:extLst>
                </p14:cNvPr>
                <p14:cNvContentPartPr/>
                <p14:nvPr/>
              </p14:nvContentPartPr>
              <p14:xfrm>
                <a:off x="4441402" y="5039312"/>
                <a:ext cx="455400" cy="132480"/>
              </p14:xfrm>
            </p:contentPart>
          </mc:Choice>
          <mc:Fallback xmlns="">
            <p:pic>
              <p:nvPicPr>
                <p:cNvPr id="51272" name="Freihand 51271">
                  <a:extLst>
                    <a:ext uri="{FF2B5EF4-FFF2-40B4-BE49-F238E27FC236}">
                      <a16:creationId xmlns:a16="http://schemas.microsoft.com/office/drawing/2014/main" id="{6B0C7452-23C7-49B4-9DEA-6A9811AF6F2F}"/>
                    </a:ext>
                  </a:extLst>
                </p:cNvPr>
                <p:cNvPicPr/>
                <p:nvPr/>
              </p:nvPicPr>
              <p:blipFill>
                <a:blip r:embed="rId236"/>
                <a:stretch>
                  <a:fillRect/>
                </a:stretch>
              </p:blipFill>
              <p:spPr>
                <a:xfrm>
                  <a:off x="4437082" y="5034992"/>
                  <a:ext cx="464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1273" name="Freihand 51272">
                  <a:extLst>
                    <a:ext uri="{FF2B5EF4-FFF2-40B4-BE49-F238E27FC236}">
                      <a16:creationId xmlns:a16="http://schemas.microsoft.com/office/drawing/2014/main" id="{CA52CAF0-B55E-4EA7-B5EB-61249B520304}"/>
                    </a:ext>
                  </a:extLst>
                </p14:cNvPr>
                <p14:cNvContentPartPr/>
                <p14:nvPr/>
              </p14:nvContentPartPr>
              <p14:xfrm>
                <a:off x="4787362" y="4976312"/>
                <a:ext cx="360" cy="360"/>
              </p14:xfrm>
            </p:contentPart>
          </mc:Choice>
          <mc:Fallback xmlns="">
            <p:pic>
              <p:nvPicPr>
                <p:cNvPr id="51273" name="Freihand 51272">
                  <a:extLst>
                    <a:ext uri="{FF2B5EF4-FFF2-40B4-BE49-F238E27FC236}">
                      <a16:creationId xmlns:a16="http://schemas.microsoft.com/office/drawing/2014/main" id="{CA52CAF0-B55E-4EA7-B5EB-61249B520304}"/>
                    </a:ext>
                  </a:extLst>
                </p:cNvPr>
                <p:cNvPicPr/>
                <p:nvPr/>
              </p:nvPicPr>
              <p:blipFill>
                <a:blip r:embed="rId15"/>
                <a:stretch>
                  <a:fillRect/>
                </a:stretch>
              </p:blipFill>
              <p:spPr>
                <a:xfrm>
                  <a:off x="4783042" y="4971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1274" name="Freihand 51273">
                  <a:extLst>
                    <a:ext uri="{FF2B5EF4-FFF2-40B4-BE49-F238E27FC236}">
                      <a16:creationId xmlns:a16="http://schemas.microsoft.com/office/drawing/2014/main" id="{FAE8861D-DEF9-445E-947E-80C7EFC6E4D4}"/>
                    </a:ext>
                  </a:extLst>
                </p14:cNvPr>
                <p14:cNvContentPartPr/>
                <p14:nvPr/>
              </p14:nvContentPartPr>
              <p14:xfrm>
                <a:off x="4997242" y="4996472"/>
                <a:ext cx="171000" cy="124920"/>
              </p14:xfrm>
            </p:contentPart>
          </mc:Choice>
          <mc:Fallback xmlns="">
            <p:pic>
              <p:nvPicPr>
                <p:cNvPr id="51274" name="Freihand 51273">
                  <a:extLst>
                    <a:ext uri="{FF2B5EF4-FFF2-40B4-BE49-F238E27FC236}">
                      <a16:creationId xmlns:a16="http://schemas.microsoft.com/office/drawing/2014/main" id="{FAE8861D-DEF9-445E-947E-80C7EFC6E4D4}"/>
                    </a:ext>
                  </a:extLst>
                </p:cNvPr>
                <p:cNvPicPr/>
                <p:nvPr/>
              </p:nvPicPr>
              <p:blipFill>
                <a:blip r:embed="rId239"/>
                <a:stretch>
                  <a:fillRect/>
                </a:stretch>
              </p:blipFill>
              <p:spPr>
                <a:xfrm>
                  <a:off x="4992922" y="4992152"/>
                  <a:ext cx="17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1276" name="Freihand 51275">
                  <a:extLst>
                    <a:ext uri="{FF2B5EF4-FFF2-40B4-BE49-F238E27FC236}">
                      <a16:creationId xmlns:a16="http://schemas.microsoft.com/office/drawing/2014/main" id="{34D0121A-AB33-4AA8-8F5C-E5995155164B}"/>
                    </a:ext>
                  </a:extLst>
                </p14:cNvPr>
                <p14:cNvContentPartPr/>
                <p14:nvPr/>
              </p14:nvContentPartPr>
              <p14:xfrm>
                <a:off x="5195602" y="5034992"/>
                <a:ext cx="129960" cy="72720"/>
              </p14:xfrm>
            </p:contentPart>
          </mc:Choice>
          <mc:Fallback xmlns="">
            <p:pic>
              <p:nvPicPr>
                <p:cNvPr id="51276" name="Freihand 51275">
                  <a:extLst>
                    <a:ext uri="{FF2B5EF4-FFF2-40B4-BE49-F238E27FC236}">
                      <a16:creationId xmlns:a16="http://schemas.microsoft.com/office/drawing/2014/main" id="{34D0121A-AB33-4AA8-8F5C-E5995155164B}"/>
                    </a:ext>
                  </a:extLst>
                </p:cNvPr>
                <p:cNvPicPr/>
                <p:nvPr/>
              </p:nvPicPr>
              <p:blipFill>
                <a:blip r:embed="rId241"/>
                <a:stretch>
                  <a:fillRect/>
                </a:stretch>
              </p:blipFill>
              <p:spPr>
                <a:xfrm>
                  <a:off x="5191282" y="5030672"/>
                  <a:ext cx="138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1277" name="Freihand 51276">
                  <a:extLst>
                    <a:ext uri="{FF2B5EF4-FFF2-40B4-BE49-F238E27FC236}">
                      <a16:creationId xmlns:a16="http://schemas.microsoft.com/office/drawing/2014/main" id="{530A116A-72E4-4964-823C-D6205D8D8855}"/>
                    </a:ext>
                  </a:extLst>
                </p14:cNvPr>
                <p14:cNvContentPartPr/>
                <p14:nvPr/>
              </p14:nvContentPartPr>
              <p14:xfrm>
                <a:off x="5335282" y="5011232"/>
                <a:ext cx="101520" cy="99720"/>
              </p14:xfrm>
            </p:contentPart>
          </mc:Choice>
          <mc:Fallback xmlns="">
            <p:pic>
              <p:nvPicPr>
                <p:cNvPr id="51277" name="Freihand 51276">
                  <a:extLst>
                    <a:ext uri="{FF2B5EF4-FFF2-40B4-BE49-F238E27FC236}">
                      <a16:creationId xmlns:a16="http://schemas.microsoft.com/office/drawing/2014/main" id="{530A116A-72E4-4964-823C-D6205D8D8855}"/>
                    </a:ext>
                  </a:extLst>
                </p:cNvPr>
                <p:cNvPicPr/>
                <p:nvPr/>
              </p:nvPicPr>
              <p:blipFill>
                <a:blip r:embed="rId243"/>
                <a:stretch>
                  <a:fillRect/>
                </a:stretch>
              </p:blipFill>
              <p:spPr>
                <a:xfrm>
                  <a:off x="5330962" y="5006912"/>
                  <a:ext cx="110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1278" name="Freihand 51277">
                  <a:extLst>
                    <a:ext uri="{FF2B5EF4-FFF2-40B4-BE49-F238E27FC236}">
                      <a16:creationId xmlns:a16="http://schemas.microsoft.com/office/drawing/2014/main" id="{C5B576B6-22C2-4D79-9DF1-2683C66E394C}"/>
                    </a:ext>
                  </a:extLst>
                </p14:cNvPr>
                <p14:cNvContentPartPr/>
                <p14:nvPr/>
              </p14:nvContentPartPr>
              <p14:xfrm>
                <a:off x="5614642" y="4982072"/>
                <a:ext cx="43560" cy="128880"/>
              </p14:xfrm>
            </p:contentPart>
          </mc:Choice>
          <mc:Fallback xmlns="">
            <p:pic>
              <p:nvPicPr>
                <p:cNvPr id="51278" name="Freihand 51277">
                  <a:extLst>
                    <a:ext uri="{FF2B5EF4-FFF2-40B4-BE49-F238E27FC236}">
                      <a16:creationId xmlns:a16="http://schemas.microsoft.com/office/drawing/2014/main" id="{C5B576B6-22C2-4D79-9DF1-2683C66E394C}"/>
                    </a:ext>
                  </a:extLst>
                </p:cNvPr>
                <p:cNvPicPr/>
                <p:nvPr/>
              </p:nvPicPr>
              <p:blipFill>
                <a:blip r:embed="rId245"/>
                <a:stretch>
                  <a:fillRect/>
                </a:stretch>
              </p:blipFill>
              <p:spPr>
                <a:xfrm>
                  <a:off x="5610322" y="4977752"/>
                  <a:ext cx="52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1279" name="Freihand 51278">
                  <a:extLst>
                    <a:ext uri="{FF2B5EF4-FFF2-40B4-BE49-F238E27FC236}">
                      <a16:creationId xmlns:a16="http://schemas.microsoft.com/office/drawing/2014/main" id="{E56946B3-22A3-4AC9-A43A-018606592431}"/>
                    </a:ext>
                  </a:extLst>
                </p14:cNvPr>
                <p14:cNvContentPartPr/>
                <p14:nvPr/>
              </p14:nvContentPartPr>
              <p14:xfrm>
                <a:off x="5549482" y="4955072"/>
                <a:ext cx="160920" cy="173880"/>
              </p14:xfrm>
            </p:contentPart>
          </mc:Choice>
          <mc:Fallback xmlns="">
            <p:pic>
              <p:nvPicPr>
                <p:cNvPr id="51279" name="Freihand 51278">
                  <a:extLst>
                    <a:ext uri="{FF2B5EF4-FFF2-40B4-BE49-F238E27FC236}">
                      <a16:creationId xmlns:a16="http://schemas.microsoft.com/office/drawing/2014/main" id="{E56946B3-22A3-4AC9-A43A-018606592431}"/>
                    </a:ext>
                  </a:extLst>
                </p:cNvPr>
                <p:cNvPicPr/>
                <p:nvPr/>
              </p:nvPicPr>
              <p:blipFill>
                <a:blip r:embed="rId247"/>
                <a:stretch>
                  <a:fillRect/>
                </a:stretch>
              </p:blipFill>
              <p:spPr>
                <a:xfrm>
                  <a:off x="5545162" y="4950752"/>
                  <a:ext cx="169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1280" name="Freihand 51279">
                  <a:extLst>
                    <a:ext uri="{FF2B5EF4-FFF2-40B4-BE49-F238E27FC236}">
                      <a16:creationId xmlns:a16="http://schemas.microsoft.com/office/drawing/2014/main" id="{A289189B-113D-43E9-B88D-2011465AC39F}"/>
                    </a:ext>
                  </a:extLst>
                </p14:cNvPr>
                <p14:cNvContentPartPr/>
                <p14:nvPr/>
              </p14:nvContentPartPr>
              <p14:xfrm>
                <a:off x="5788882" y="4968392"/>
                <a:ext cx="13680" cy="109440"/>
              </p14:xfrm>
            </p:contentPart>
          </mc:Choice>
          <mc:Fallback xmlns="">
            <p:pic>
              <p:nvPicPr>
                <p:cNvPr id="51280" name="Freihand 51279">
                  <a:extLst>
                    <a:ext uri="{FF2B5EF4-FFF2-40B4-BE49-F238E27FC236}">
                      <a16:creationId xmlns:a16="http://schemas.microsoft.com/office/drawing/2014/main" id="{A289189B-113D-43E9-B88D-2011465AC39F}"/>
                    </a:ext>
                  </a:extLst>
                </p:cNvPr>
                <p:cNvPicPr/>
                <p:nvPr/>
              </p:nvPicPr>
              <p:blipFill>
                <a:blip r:embed="rId249"/>
                <a:stretch>
                  <a:fillRect/>
                </a:stretch>
              </p:blipFill>
              <p:spPr>
                <a:xfrm>
                  <a:off x="5784562" y="4964072"/>
                  <a:ext cx="2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1281" name="Freihand 51280">
                  <a:extLst>
                    <a:ext uri="{FF2B5EF4-FFF2-40B4-BE49-F238E27FC236}">
                      <a16:creationId xmlns:a16="http://schemas.microsoft.com/office/drawing/2014/main" id="{AF4531F0-F1F6-4193-A392-0FAE720DED02}"/>
                    </a:ext>
                  </a:extLst>
                </p14:cNvPr>
                <p14:cNvContentPartPr/>
                <p14:nvPr/>
              </p14:nvContentPartPr>
              <p14:xfrm>
                <a:off x="5861962" y="4953272"/>
                <a:ext cx="19080" cy="120960"/>
              </p14:xfrm>
            </p:contentPart>
          </mc:Choice>
          <mc:Fallback xmlns="">
            <p:pic>
              <p:nvPicPr>
                <p:cNvPr id="51281" name="Freihand 51280">
                  <a:extLst>
                    <a:ext uri="{FF2B5EF4-FFF2-40B4-BE49-F238E27FC236}">
                      <a16:creationId xmlns:a16="http://schemas.microsoft.com/office/drawing/2014/main" id="{AF4531F0-F1F6-4193-A392-0FAE720DED02}"/>
                    </a:ext>
                  </a:extLst>
                </p:cNvPr>
                <p:cNvPicPr/>
                <p:nvPr/>
              </p:nvPicPr>
              <p:blipFill>
                <a:blip r:embed="rId251"/>
                <a:stretch>
                  <a:fillRect/>
                </a:stretch>
              </p:blipFill>
              <p:spPr>
                <a:xfrm>
                  <a:off x="5857642" y="4948952"/>
                  <a:ext cx="27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1282" name="Freihand 51281">
                  <a:extLst>
                    <a:ext uri="{FF2B5EF4-FFF2-40B4-BE49-F238E27FC236}">
                      <a16:creationId xmlns:a16="http://schemas.microsoft.com/office/drawing/2014/main" id="{288395D1-FA1D-405C-8218-70D6A00B57D4}"/>
                    </a:ext>
                  </a:extLst>
                </p14:cNvPr>
                <p14:cNvContentPartPr/>
                <p14:nvPr/>
              </p14:nvContentPartPr>
              <p14:xfrm>
                <a:off x="5781682" y="4912592"/>
                <a:ext cx="165600" cy="90000"/>
              </p14:xfrm>
            </p:contentPart>
          </mc:Choice>
          <mc:Fallback xmlns="">
            <p:pic>
              <p:nvPicPr>
                <p:cNvPr id="51282" name="Freihand 51281">
                  <a:extLst>
                    <a:ext uri="{FF2B5EF4-FFF2-40B4-BE49-F238E27FC236}">
                      <a16:creationId xmlns:a16="http://schemas.microsoft.com/office/drawing/2014/main" id="{288395D1-FA1D-405C-8218-70D6A00B57D4}"/>
                    </a:ext>
                  </a:extLst>
                </p:cNvPr>
                <p:cNvPicPr/>
                <p:nvPr/>
              </p:nvPicPr>
              <p:blipFill>
                <a:blip r:embed="rId253"/>
                <a:stretch>
                  <a:fillRect/>
                </a:stretch>
              </p:blipFill>
              <p:spPr>
                <a:xfrm>
                  <a:off x="5777362" y="4908272"/>
                  <a:ext cx="174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1284" name="Freihand 51283">
                  <a:extLst>
                    <a:ext uri="{FF2B5EF4-FFF2-40B4-BE49-F238E27FC236}">
                      <a16:creationId xmlns:a16="http://schemas.microsoft.com/office/drawing/2014/main" id="{4B88FDF1-5299-42B7-8258-70121D44654D}"/>
                    </a:ext>
                  </a:extLst>
                </p14:cNvPr>
                <p14:cNvContentPartPr/>
                <p14:nvPr/>
              </p14:nvContentPartPr>
              <p14:xfrm>
                <a:off x="4219642" y="5339552"/>
                <a:ext cx="178920" cy="10800"/>
              </p14:xfrm>
            </p:contentPart>
          </mc:Choice>
          <mc:Fallback xmlns="">
            <p:pic>
              <p:nvPicPr>
                <p:cNvPr id="51284" name="Freihand 51283">
                  <a:extLst>
                    <a:ext uri="{FF2B5EF4-FFF2-40B4-BE49-F238E27FC236}">
                      <a16:creationId xmlns:a16="http://schemas.microsoft.com/office/drawing/2014/main" id="{4B88FDF1-5299-42B7-8258-70121D44654D}"/>
                    </a:ext>
                  </a:extLst>
                </p:cNvPr>
                <p:cNvPicPr/>
                <p:nvPr/>
              </p:nvPicPr>
              <p:blipFill>
                <a:blip r:embed="rId255"/>
                <a:stretch>
                  <a:fillRect/>
                </a:stretch>
              </p:blipFill>
              <p:spPr>
                <a:xfrm>
                  <a:off x="4215322" y="5335232"/>
                  <a:ext cx="187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1285" name="Freihand 51284">
                  <a:extLst>
                    <a:ext uri="{FF2B5EF4-FFF2-40B4-BE49-F238E27FC236}">
                      <a16:creationId xmlns:a16="http://schemas.microsoft.com/office/drawing/2014/main" id="{DD3630B8-3A72-4F7A-8786-268C14D1FBF2}"/>
                    </a:ext>
                  </a:extLst>
                </p14:cNvPr>
                <p14:cNvContentPartPr/>
                <p14:nvPr/>
              </p14:nvContentPartPr>
              <p14:xfrm>
                <a:off x="4396402" y="5285552"/>
                <a:ext cx="45360" cy="87120"/>
              </p14:xfrm>
            </p:contentPart>
          </mc:Choice>
          <mc:Fallback xmlns="">
            <p:pic>
              <p:nvPicPr>
                <p:cNvPr id="51285" name="Freihand 51284">
                  <a:extLst>
                    <a:ext uri="{FF2B5EF4-FFF2-40B4-BE49-F238E27FC236}">
                      <a16:creationId xmlns:a16="http://schemas.microsoft.com/office/drawing/2014/main" id="{DD3630B8-3A72-4F7A-8786-268C14D1FBF2}"/>
                    </a:ext>
                  </a:extLst>
                </p:cNvPr>
                <p:cNvPicPr/>
                <p:nvPr/>
              </p:nvPicPr>
              <p:blipFill>
                <a:blip r:embed="rId257"/>
                <a:stretch>
                  <a:fillRect/>
                </a:stretch>
              </p:blipFill>
              <p:spPr>
                <a:xfrm>
                  <a:off x="4392082" y="5281232"/>
                  <a:ext cx="54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1287" name="Freihand 51286">
                  <a:extLst>
                    <a:ext uri="{FF2B5EF4-FFF2-40B4-BE49-F238E27FC236}">
                      <a16:creationId xmlns:a16="http://schemas.microsoft.com/office/drawing/2014/main" id="{F088717C-5D27-4DC7-BCB4-8014E532F721}"/>
                    </a:ext>
                  </a:extLst>
                </p14:cNvPr>
                <p14:cNvContentPartPr/>
                <p14:nvPr/>
              </p14:nvContentPartPr>
              <p14:xfrm>
                <a:off x="4595842" y="5268632"/>
                <a:ext cx="129240" cy="133200"/>
              </p14:xfrm>
            </p:contentPart>
          </mc:Choice>
          <mc:Fallback xmlns="">
            <p:pic>
              <p:nvPicPr>
                <p:cNvPr id="51287" name="Freihand 51286">
                  <a:extLst>
                    <a:ext uri="{FF2B5EF4-FFF2-40B4-BE49-F238E27FC236}">
                      <a16:creationId xmlns:a16="http://schemas.microsoft.com/office/drawing/2014/main" id="{F088717C-5D27-4DC7-BCB4-8014E532F721}"/>
                    </a:ext>
                  </a:extLst>
                </p:cNvPr>
                <p:cNvPicPr/>
                <p:nvPr/>
              </p:nvPicPr>
              <p:blipFill>
                <a:blip r:embed="rId259"/>
                <a:stretch>
                  <a:fillRect/>
                </a:stretch>
              </p:blipFill>
              <p:spPr>
                <a:xfrm>
                  <a:off x="4591522" y="5264312"/>
                  <a:ext cx="137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1288" name="Freihand 51287">
                  <a:extLst>
                    <a:ext uri="{FF2B5EF4-FFF2-40B4-BE49-F238E27FC236}">
                      <a16:creationId xmlns:a16="http://schemas.microsoft.com/office/drawing/2014/main" id="{3D727118-6962-4441-89DF-14A0C0BBA60D}"/>
                    </a:ext>
                  </a:extLst>
                </p14:cNvPr>
                <p14:cNvContentPartPr/>
                <p14:nvPr/>
              </p14:nvContentPartPr>
              <p14:xfrm>
                <a:off x="4695562" y="5331992"/>
                <a:ext cx="84600" cy="57960"/>
              </p14:xfrm>
            </p:contentPart>
          </mc:Choice>
          <mc:Fallback xmlns="">
            <p:pic>
              <p:nvPicPr>
                <p:cNvPr id="51288" name="Freihand 51287">
                  <a:extLst>
                    <a:ext uri="{FF2B5EF4-FFF2-40B4-BE49-F238E27FC236}">
                      <a16:creationId xmlns:a16="http://schemas.microsoft.com/office/drawing/2014/main" id="{3D727118-6962-4441-89DF-14A0C0BBA60D}"/>
                    </a:ext>
                  </a:extLst>
                </p:cNvPr>
                <p:cNvPicPr/>
                <p:nvPr/>
              </p:nvPicPr>
              <p:blipFill>
                <a:blip r:embed="rId261"/>
                <a:stretch>
                  <a:fillRect/>
                </a:stretch>
              </p:blipFill>
              <p:spPr>
                <a:xfrm>
                  <a:off x="4691242" y="5327672"/>
                  <a:ext cx="93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1290" name="Freihand 51289">
                  <a:extLst>
                    <a:ext uri="{FF2B5EF4-FFF2-40B4-BE49-F238E27FC236}">
                      <a16:creationId xmlns:a16="http://schemas.microsoft.com/office/drawing/2014/main" id="{04E35910-4B65-44EE-A3CB-1FCCC2C81532}"/>
                    </a:ext>
                  </a:extLst>
                </p14:cNvPr>
                <p14:cNvContentPartPr/>
                <p14:nvPr/>
              </p14:nvContentPartPr>
              <p14:xfrm>
                <a:off x="4800322" y="5266472"/>
                <a:ext cx="25560" cy="137520"/>
              </p14:xfrm>
            </p:contentPart>
          </mc:Choice>
          <mc:Fallback xmlns="">
            <p:pic>
              <p:nvPicPr>
                <p:cNvPr id="51290" name="Freihand 51289">
                  <a:extLst>
                    <a:ext uri="{FF2B5EF4-FFF2-40B4-BE49-F238E27FC236}">
                      <a16:creationId xmlns:a16="http://schemas.microsoft.com/office/drawing/2014/main" id="{04E35910-4B65-44EE-A3CB-1FCCC2C81532}"/>
                    </a:ext>
                  </a:extLst>
                </p:cNvPr>
                <p:cNvPicPr/>
                <p:nvPr/>
              </p:nvPicPr>
              <p:blipFill>
                <a:blip r:embed="rId263"/>
                <a:stretch>
                  <a:fillRect/>
                </a:stretch>
              </p:blipFill>
              <p:spPr>
                <a:xfrm>
                  <a:off x="4796002" y="5262152"/>
                  <a:ext cx="34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1291" name="Freihand 51290">
                  <a:extLst>
                    <a:ext uri="{FF2B5EF4-FFF2-40B4-BE49-F238E27FC236}">
                      <a16:creationId xmlns:a16="http://schemas.microsoft.com/office/drawing/2014/main" id="{EECE7093-B6C0-45FF-8DEC-432A58E93319}"/>
                    </a:ext>
                  </a:extLst>
                </p14:cNvPr>
                <p14:cNvContentPartPr/>
                <p14:nvPr/>
              </p14:nvContentPartPr>
              <p14:xfrm>
                <a:off x="4830202" y="5318312"/>
                <a:ext cx="158400" cy="80640"/>
              </p14:xfrm>
            </p:contentPart>
          </mc:Choice>
          <mc:Fallback xmlns="">
            <p:pic>
              <p:nvPicPr>
                <p:cNvPr id="51291" name="Freihand 51290">
                  <a:extLst>
                    <a:ext uri="{FF2B5EF4-FFF2-40B4-BE49-F238E27FC236}">
                      <a16:creationId xmlns:a16="http://schemas.microsoft.com/office/drawing/2014/main" id="{EECE7093-B6C0-45FF-8DEC-432A58E93319}"/>
                    </a:ext>
                  </a:extLst>
                </p:cNvPr>
                <p:cNvPicPr/>
                <p:nvPr/>
              </p:nvPicPr>
              <p:blipFill>
                <a:blip r:embed="rId265"/>
                <a:stretch>
                  <a:fillRect/>
                </a:stretch>
              </p:blipFill>
              <p:spPr>
                <a:xfrm>
                  <a:off x="4825882" y="5313992"/>
                  <a:ext cx="167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1292" name="Freihand 51291">
                  <a:extLst>
                    <a:ext uri="{FF2B5EF4-FFF2-40B4-BE49-F238E27FC236}">
                      <a16:creationId xmlns:a16="http://schemas.microsoft.com/office/drawing/2014/main" id="{AE88FE17-5BC6-4D61-B0A3-421FB17A0662}"/>
                    </a:ext>
                  </a:extLst>
                </p14:cNvPr>
                <p14:cNvContentPartPr/>
                <p14:nvPr/>
              </p14:nvContentPartPr>
              <p14:xfrm>
                <a:off x="4985722" y="5275472"/>
                <a:ext cx="97920" cy="138960"/>
              </p14:xfrm>
            </p:contentPart>
          </mc:Choice>
          <mc:Fallback xmlns="">
            <p:pic>
              <p:nvPicPr>
                <p:cNvPr id="51292" name="Freihand 51291">
                  <a:extLst>
                    <a:ext uri="{FF2B5EF4-FFF2-40B4-BE49-F238E27FC236}">
                      <a16:creationId xmlns:a16="http://schemas.microsoft.com/office/drawing/2014/main" id="{AE88FE17-5BC6-4D61-B0A3-421FB17A0662}"/>
                    </a:ext>
                  </a:extLst>
                </p:cNvPr>
                <p:cNvPicPr/>
                <p:nvPr/>
              </p:nvPicPr>
              <p:blipFill>
                <a:blip r:embed="rId267"/>
                <a:stretch>
                  <a:fillRect/>
                </a:stretch>
              </p:blipFill>
              <p:spPr>
                <a:xfrm>
                  <a:off x="4981402" y="5271152"/>
                  <a:ext cx="106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1293" name="Freihand 51292">
                  <a:extLst>
                    <a:ext uri="{FF2B5EF4-FFF2-40B4-BE49-F238E27FC236}">
                      <a16:creationId xmlns:a16="http://schemas.microsoft.com/office/drawing/2014/main" id="{EAEE2A40-78E2-4839-8AC3-CEC8E4B4F4C4}"/>
                    </a:ext>
                  </a:extLst>
                </p14:cNvPr>
                <p14:cNvContentPartPr/>
                <p14:nvPr/>
              </p14:nvContentPartPr>
              <p14:xfrm>
                <a:off x="5086882" y="5242712"/>
                <a:ext cx="200160" cy="140400"/>
              </p14:xfrm>
            </p:contentPart>
          </mc:Choice>
          <mc:Fallback xmlns="">
            <p:pic>
              <p:nvPicPr>
                <p:cNvPr id="51293" name="Freihand 51292">
                  <a:extLst>
                    <a:ext uri="{FF2B5EF4-FFF2-40B4-BE49-F238E27FC236}">
                      <a16:creationId xmlns:a16="http://schemas.microsoft.com/office/drawing/2014/main" id="{EAEE2A40-78E2-4839-8AC3-CEC8E4B4F4C4}"/>
                    </a:ext>
                  </a:extLst>
                </p:cNvPr>
                <p:cNvPicPr/>
                <p:nvPr/>
              </p:nvPicPr>
              <p:blipFill>
                <a:blip r:embed="rId269"/>
                <a:stretch>
                  <a:fillRect/>
                </a:stretch>
              </p:blipFill>
              <p:spPr>
                <a:xfrm>
                  <a:off x="5082562" y="5238392"/>
                  <a:ext cx="208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1294" name="Freihand 51293">
                  <a:extLst>
                    <a:ext uri="{FF2B5EF4-FFF2-40B4-BE49-F238E27FC236}">
                      <a16:creationId xmlns:a16="http://schemas.microsoft.com/office/drawing/2014/main" id="{343A2228-52C8-4CBB-8F63-482D21DE0F40}"/>
                    </a:ext>
                  </a:extLst>
                </p14:cNvPr>
                <p14:cNvContentPartPr/>
                <p14:nvPr/>
              </p14:nvContentPartPr>
              <p14:xfrm>
                <a:off x="5298562" y="5322632"/>
                <a:ext cx="114480" cy="46800"/>
              </p14:xfrm>
            </p:contentPart>
          </mc:Choice>
          <mc:Fallback xmlns="">
            <p:pic>
              <p:nvPicPr>
                <p:cNvPr id="51294" name="Freihand 51293">
                  <a:extLst>
                    <a:ext uri="{FF2B5EF4-FFF2-40B4-BE49-F238E27FC236}">
                      <a16:creationId xmlns:a16="http://schemas.microsoft.com/office/drawing/2014/main" id="{343A2228-52C8-4CBB-8F63-482D21DE0F40}"/>
                    </a:ext>
                  </a:extLst>
                </p:cNvPr>
                <p:cNvPicPr/>
                <p:nvPr/>
              </p:nvPicPr>
              <p:blipFill>
                <a:blip r:embed="rId271"/>
                <a:stretch>
                  <a:fillRect/>
                </a:stretch>
              </p:blipFill>
              <p:spPr>
                <a:xfrm>
                  <a:off x="5294242" y="5318312"/>
                  <a:ext cx="123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1295" name="Freihand 51294">
                  <a:extLst>
                    <a:ext uri="{FF2B5EF4-FFF2-40B4-BE49-F238E27FC236}">
                      <a16:creationId xmlns:a16="http://schemas.microsoft.com/office/drawing/2014/main" id="{CA99A576-BE6A-4EB1-AAE7-5B887122C290}"/>
                    </a:ext>
                  </a:extLst>
                </p14:cNvPr>
                <p14:cNvContentPartPr/>
                <p14:nvPr/>
              </p14:nvContentPartPr>
              <p14:xfrm>
                <a:off x="5424922" y="5314352"/>
                <a:ext cx="267480" cy="188280"/>
              </p14:xfrm>
            </p:contentPart>
          </mc:Choice>
          <mc:Fallback xmlns="">
            <p:pic>
              <p:nvPicPr>
                <p:cNvPr id="51295" name="Freihand 51294">
                  <a:extLst>
                    <a:ext uri="{FF2B5EF4-FFF2-40B4-BE49-F238E27FC236}">
                      <a16:creationId xmlns:a16="http://schemas.microsoft.com/office/drawing/2014/main" id="{CA99A576-BE6A-4EB1-AAE7-5B887122C290}"/>
                    </a:ext>
                  </a:extLst>
                </p:cNvPr>
                <p:cNvPicPr/>
                <p:nvPr/>
              </p:nvPicPr>
              <p:blipFill>
                <a:blip r:embed="rId273"/>
                <a:stretch>
                  <a:fillRect/>
                </a:stretch>
              </p:blipFill>
              <p:spPr>
                <a:xfrm>
                  <a:off x="5420602" y="5310032"/>
                  <a:ext cx="276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1296" name="Freihand 51295">
                  <a:extLst>
                    <a:ext uri="{FF2B5EF4-FFF2-40B4-BE49-F238E27FC236}">
                      <a16:creationId xmlns:a16="http://schemas.microsoft.com/office/drawing/2014/main" id="{5CE87CD7-8310-4D26-A6D8-ACA1AB27DBFB}"/>
                    </a:ext>
                  </a:extLst>
                </p14:cNvPr>
                <p14:cNvContentPartPr/>
                <p14:nvPr/>
              </p14:nvContentPartPr>
              <p14:xfrm>
                <a:off x="5795722" y="5292032"/>
                <a:ext cx="89640" cy="90000"/>
              </p14:xfrm>
            </p:contentPart>
          </mc:Choice>
          <mc:Fallback xmlns="">
            <p:pic>
              <p:nvPicPr>
                <p:cNvPr id="51296" name="Freihand 51295">
                  <a:extLst>
                    <a:ext uri="{FF2B5EF4-FFF2-40B4-BE49-F238E27FC236}">
                      <a16:creationId xmlns:a16="http://schemas.microsoft.com/office/drawing/2014/main" id="{5CE87CD7-8310-4D26-A6D8-ACA1AB27DBFB}"/>
                    </a:ext>
                  </a:extLst>
                </p:cNvPr>
                <p:cNvPicPr/>
                <p:nvPr/>
              </p:nvPicPr>
              <p:blipFill>
                <a:blip r:embed="rId275"/>
                <a:stretch>
                  <a:fillRect/>
                </a:stretch>
              </p:blipFill>
              <p:spPr>
                <a:xfrm>
                  <a:off x="5791402" y="5287712"/>
                  <a:ext cx="98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1297" name="Freihand 51296">
                  <a:extLst>
                    <a:ext uri="{FF2B5EF4-FFF2-40B4-BE49-F238E27FC236}">
                      <a16:creationId xmlns:a16="http://schemas.microsoft.com/office/drawing/2014/main" id="{65301178-C93D-4FBA-9C5C-A97CC16CA88F}"/>
                    </a:ext>
                  </a:extLst>
                </p14:cNvPr>
                <p14:cNvContentPartPr/>
                <p14:nvPr/>
              </p14:nvContentPartPr>
              <p14:xfrm>
                <a:off x="5917402" y="5298512"/>
                <a:ext cx="198720" cy="51840"/>
              </p14:xfrm>
            </p:contentPart>
          </mc:Choice>
          <mc:Fallback xmlns="">
            <p:pic>
              <p:nvPicPr>
                <p:cNvPr id="51297" name="Freihand 51296">
                  <a:extLst>
                    <a:ext uri="{FF2B5EF4-FFF2-40B4-BE49-F238E27FC236}">
                      <a16:creationId xmlns:a16="http://schemas.microsoft.com/office/drawing/2014/main" id="{65301178-C93D-4FBA-9C5C-A97CC16CA88F}"/>
                    </a:ext>
                  </a:extLst>
                </p:cNvPr>
                <p:cNvPicPr/>
                <p:nvPr/>
              </p:nvPicPr>
              <p:blipFill>
                <a:blip r:embed="rId277"/>
                <a:stretch>
                  <a:fillRect/>
                </a:stretch>
              </p:blipFill>
              <p:spPr>
                <a:xfrm>
                  <a:off x="5913082" y="5294192"/>
                  <a:ext cx="207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1298" name="Freihand 51297">
                  <a:extLst>
                    <a:ext uri="{FF2B5EF4-FFF2-40B4-BE49-F238E27FC236}">
                      <a16:creationId xmlns:a16="http://schemas.microsoft.com/office/drawing/2014/main" id="{8B01D5ED-5508-4AF8-9DED-FED270FAE1B2}"/>
                    </a:ext>
                  </a:extLst>
                </p14:cNvPr>
                <p14:cNvContentPartPr/>
                <p14:nvPr/>
              </p14:nvContentPartPr>
              <p14:xfrm>
                <a:off x="6095962" y="5208872"/>
                <a:ext cx="360" cy="360"/>
              </p14:xfrm>
            </p:contentPart>
          </mc:Choice>
          <mc:Fallback xmlns="">
            <p:pic>
              <p:nvPicPr>
                <p:cNvPr id="51298" name="Freihand 51297">
                  <a:extLst>
                    <a:ext uri="{FF2B5EF4-FFF2-40B4-BE49-F238E27FC236}">
                      <a16:creationId xmlns:a16="http://schemas.microsoft.com/office/drawing/2014/main" id="{8B01D5ED-5508-4AF8-9DED-FED270FAE1B2}"/>
                    </a:ext>
                  </a:extLst>
                </p:cNvPr>
                <p:cNvPicPr/>
                <p:nvPr/>
              </p:nvPicPr>
              <p:blipFill>
                <a:blip r:embed="rId15"/>
                <a:stretch>
                  <a:fillRect/>
                </a:stretch>
              </p:blipFill>
              <p:spPr>
                <a:xfrm>
                  <a:off x="6091642" y="5204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1299" name="Freihand 51298">
                  <a:extLst>
                    <a:ext uri="{FF2B5EF4-FFF2-40B4-BE49-F238E27FC236}">
                      <a16:creationId xmlns:a16="http://schemas.microsoft.com/office/drawing/2014/main" id="{34328E19-C45B-4D29-AF1F-8DE93D7F41A6}"/>
                    </a:ext>
                  </a:extLst>
                </p14:cNvPr>
                <p14:cNvContentPartPr/>
                <p14:nvPr/>
              </p14:nvContentPartPr>
              <p14:xfrm>
                <a:off x="6163282" y="5204552"/>
                <a:ext cx="148320" cy="127080"/>
              </p14:xfrm>
            </p:contentPart>
          </mc:Choice>
          <mc:Fallback xmlns="">
            <p:pic>
              <p:nvPicPr>
                <p:cNvPr id="51299" name="Freihand 51298">
                  <a:extLst>
                    <a:ext uri="{FF2B5EF4-FFF2-40B4-BE49-F238E27FC236}">
                      <a16:creationId xmlns:a16="http://schemas.microsoft.com/office/drawing/2014/main" id="{34328E19-C45B-4D29-AF1F-8DE93D7F41A6}"/>
                    </a:ext>
                  </a:extLst>
                </p:cNvPr>
                <p:cNvPicPr/>
                <p:nvPr/>
              </p:nvPicPr>
              <p:blipFill>
                <a:blip r:embed="rId280"/>
                <a:stretch>
                  <a:fillRect/>
                </a:stretch>
              </p:blipFill>
              <p:spPr>
                <a:xfrm>
                  <a:off x="6158962" y="5200232"/>
                  <a:ext cx="156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1301" name="Freihand 51300">
                  <a:extLst>
                    <a:ext uri="{FF2B5EF4-FFF2-40B4-BE49-F238E27FC236}">
                      <a16:creationId xmlns:a16="http://schemas.microsoft.com/office/drawing/2014/main" id="{50466715-FA65-4115-A73A-C494BD21979B}"/>
                    </a:ext>
                  </a:extLst>
                </p14:cNvPr>
                <p14:cNvContentPartPr/>
                <p14:nvPr/>
              </p14:nvContentPartPr>
              <p14:xfrm>
                <a:off x="6437242" y="5261792"/>
                <a:ext cx="314640" cy="73440"/>
              </p14:xfrm>
            </p:contentPart>
          </mc:Choice>
          <mc:Fallback xmlns="">
            <p:pic>
              <p:nvPicPr>
                <p:cNvPr id="51301" name="Freihand 51300">
                  <a:extLst>
                    <a:ext uri="{FF2B5EF4-FFF2-40B4-BE49-F238E27FC236}">
                      <a16:creationId xmlns:a16="http://schemas.microsoft.com/office/drawing/2014/main" id="{50466715-FA65-4115-A73A-C494BD21979B}"/>
                    </a:ext>
                  </a:extLst>
                </p:cNvPr>
                <p:cNvPicPr/>
                <p:nvPr/>
              </p:nvPicPr>
              <p:blipFill>
                <a:blip r:embed="rId282"/>
                <a:stretch>
                  <a:fillRect/>
                </a:stretch>
              </p:blipFill>
              <p:spPr>
                <a:xfrm>
                  <a:off x="6432922" y="5257472"/>
                  <a:ext cx="323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1302" name="Freihand 51301">
                  <a:extLst>
                    <a:ext uri="{FF2B5EF4-FFF2-40B4-BE49-F238E27FC236}">
                      <a16:creationId xmlns:a16="http://schemas.microsoft.com/office/drawing/2014/main" id="{CF93ED48-1873-401C-A96E-F6C1B97BD3AF}"/>
                    </a:ext>
                  </a:extLst>
                </p14:cNvPr>
                <p14:cNvContentPartPr/>
                <p14:nvPr/>
              </p14:nvContentPartPr>
              <p14:xfrm>
                <a:off x="6726322" y="5244872"/>
                <a:ext cx="123480" cy="198360"/>
              </p14:xfrm>
            </p:contentPart>
          </mc:Choice>
          <mc:Fallback xmlns="">
            <p:pic>
              <p:nvPicPr>
                <p:cNvPr id="51302" name="Freihand 51301">
                  <a:extLst>
                    <a:ext uri="{FF2B5EF4-FFF2-40B4-BE49-F238E27FC236}">
                      <a16:creationId xmlns:a16="http://schemas.microsoft.com/office/drawing/2014/main" id="{CF93ED48-1873-401C-A96E-F6C1B97BD3AF}"/>
                    </a:ext>
                  </a:extLst>
                </p:cNvPr>
                <p:cNvPicPr/>
                <p:nvPr/>
              </p:nvPicPr>
              <p:blipFill>
                <a:blip r:embed="rId284"/>
                <a:stretch>
                  <a:fillRect/>
                </a:stretch>
              </p:blipFill>
              <p:spPr>
                <a:xfrm>
                  <a:off x="6722002" y="5240552"/>
                  <a:ext cx="132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1303" name="Freihand 51302">
                  <a:extLst>
                    <a:ext uri="{FF2B5EF4-FFF2-40B4-BE49-F238E27FC236}">
                      <a16:creationId xmlns:a16="http://schemas.microsoft.com/office/drawing/2014/main" id="{FBB49E99-42C2-4B28-B1E1-2AEFFE8DF55D}"/>
                    </a:ext>
                  </a:extLst>
                </p14:cNvPr>
                <p14:cNvContentPartPr/>
                <p14:nvPr/>
              </p14:nvContentPartPr>
              <p14:xfrm>
                <a:off x="6857002" y="5154512"/>
                <a:ext cx="148680" cy="206280"/>
              </p14:xfrm>
            </p:contentPart>
          </mc:Choice>
          <mc:Fallback xmlns="">
            <p:pic>
              <p:nvPicPr>
                <p:cNvPr id="51303" name="Freihand 51302">
                  <a:extLst>
                    <a:ext uri="{FF2B5EF4-FFF2-40B4-BE49-F238E27FC236}">
                      <a16:creationId xmlns:a16="http://schemas.microsoft.com/office/drawing/2014/main" id="{FBB49E99-42C2-4B28-B1E1-2AEFFE8DF55D}"/>
                    </a:ext>
                  </a:extLst>
                </p:cNvPr>
                <p:cNvPicPr/>
                <p:nvPr/>
              </p:nvPicPr>
              <p:blipFill>
                <a:blip r:embed="rId286"/>
                <a:stretch>
                  <a:fillRect/>
                </a:stretch>
              </p:blipFill>
              <p:spPr>
                <a:xfrm>
                  <a:off x="6852682" y="5150192"/>
                  <a:ext cx="157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1304" name="Freihand 51303">
                  <a:extLst>
                    <a:ext uri="{FF2B5EF4-FFF2-40B4-BE49-F238E27FC236}">
                      <a16:creationId xmlns:a16="http://schemas.microsoft.com/office/drawing/2014/main" id="{1367968A-C5A8-476F-8AF0-7A6468D25BC9}"/>
                    </a:ext>
                  </a:extLst>
                </p14:cNvPr>
                <p14:cNvContentPartPr/>
                <p14:nvPr/>
              </p14:nvContentPartPr>
              <p14:xfrm>
                <a:off x="6967162" y="5214272"/>
                <a:ext cx="129960" cy="90360"/>
              </p14:xfrm>
            </p:contentPart>
          </mc:Choice>
          <mc:Fallback xmlns="">
            <p:pic>
              <p:nvPicPr>
                <p:cNvPr id="51304" name="Freihand 51303">
                  <a:extLst>
                    <a:ext uri="{FF2B5EF4-FFF2-40B4-BE49-F238E27FC236}">
                      <a16:creationId xmlns:a16="http://schemas.microsoft.com/office/drawing/2014/main" id="{1367968A-C5A8-476F-8AF0-7A6468D25BC9}"/>
                    </a:ext>
                  </a:extLst>
                </p:cNvPr>
                <p:cNvPicPr/>
                <p:nvPr/>
              </p:nvPicPr>
              <p:blipFill>
                <a:blip r:embed="rId288"/>
                <a:stretch>
                  <a:fillRect/>
                </a:stretch>
              </p:blipFill>
              <p:spPr>
                <a:xfrm>
                  <a:off x="6962842" y="5209952"/>
                  <a:ext cx="138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1306" name="Freihand 51305">
                  <a:extLst>
                    <a:ext uri="{FF2B5EF4-FFF2-40B4-BE49-F238E27FC236}">
                      <a16:creationId xmlns:a16="http://schemas.microsoft.com/office/drawing/2014/main" id="{D46F78D8-D045-412C-B72A-B34EEEE85A3C}"/>
                    </a:ext>
                  </a:extLst>
                </p14:cNvPr>
                <p14:cNvContentPartPr/>
                <p14:nvPr/>
              </p14:nvContentPartPr>
              <p14:xfrm>
                <a:off x="7098202" y="5113472"/>
                <a:ext cx="242640" cy="162720"/>
              </p14:xfrm>
            </p:contentPart>
          </mc:Choice>
          <mc:Fallback xmlns="">
            <p:pic>
              <p:nvPicPr>
                <p:cNvPr id="51306" name="Freihand 51305">
                  <a:extLst>
                    <a:ext uri="{FF2B5EF4-FFF2-40B4-BE49-F238E27FC236}">
                      <a16:creationId xmlns:a16="http://schemas.microsoft.com/office/drawing/2014/main" id="{D46F78D8-D045-412C-B72A-B34EEEE85A3C}"/>
                    </a:ext>
                  </a:extLst>
                </p:cNvPr>
                <p:cNvPicPr/>
                <p:nvPr/>
              </p:nvPicPr>
              <p:blipFill>
                <a:blip r:embed="rId290"/>
                <a:stretch>
                  <a:fillRect/>
                </a:stretch>
              </p:blipFill>
              <p:spPr>
                <a:xfrm>
                  <a:off x="7093882" y="5109152"/>
                  <a:ext cx="251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1307" name="Freihand 51306">
                  <a:extLst>
                    <a:ext uri="{FF2B5EF4-FFF2-40B4-BE49-F238E27FC236}">
                      <a16:creationId xmlns:a16="http://schemas.microsoft.com/office/drawing/2014/main" id="{847C1B37-701A-440C-A4F4-CD4FB3E9FB01}"/>
                    </a:ext>
                  </a:extLst>
                </p14:cNvPr>
                <p14:cNvContentPartPr/>
                <p14:nvPr/>
              </p14:nvContentPartPr>
              <p14:xfrm>
                <a:off x="6971842" y="5058392"/>
                <a:ext cx="142560" cy="11880"/>
              </p14:xfrm>
            </p:contentPart>
          </mc:Choice>
          <mc:Fallback xmlns="">
            <p:pic>
              <p:nvPicPr>
                <p:cNvPr id="51307" name="Freihand 51306">
                  <a:extLst>
                    <a:ext uri="{FF2B5EF4-FFF2-40B4-BE49-F238E27FC236}">
                      <a16:creationId xmlns:a16="http://schemas.microsoft.com/office/drawing/2014/main" id="{847C1B37-701A-440C-A4F4-CD4FB3E9FB01}"/>
                    </a:ext>
                  </a:extLst>
                </p:cNvPr>
                <p:cNvPicPr/>
                <p:nvPr/>
              </p:nvPicPr>
              <p:blipFill>
                <a:blip r:embed="rId292"/>
                <a:stretch>
                  <a:fillRect/>
                </a:stretch>
              </p:blipFill>
              <p:spPr>
                <a:xfrm>
                  <a:off x="6967522" y="5054072"/>
                  <a:ext cx="151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1308" name="Freihand 51307">
                  <a:extLst>
                    <a:ext uri="{FF2B5EF4-FFF2-40B4-BE49-F238E27FC236}">
                      <a16:creationId xmlns:a16="http://schemas.microsoft.com/office/drawing/2014/main" id="{BEE0DCEF-0979-42E7-824F-57AF50231D5B}"/>
                    </a:ext>
                  </a:extLst>
                </p14:cNvPr>
                <p14:cNvContentPartPr/>
                <p14:nvPr/>
              </p14:nvContentPartPr>
              <p14:xfrm>
                <a:off x="7434442" y="5155232"/>
                <a:ext cx="110520" cy="131400"/>
              </p14:xfrm>
            </p:contentPart>
          </mc:Choice>
          <mc:Fallback xmlns="">
            <p:pic>
              <p:nvPicPr>
                <p:cNvPr id="51308" name="Freihand 51307">
                  <a:extLst>
                    <a:ext uri="{FF2B5EF4-FFF2-40B4-BE49-F238E27FC236}">
                      <a16:creationId xmlns:a16="http://schemas.microsoft.com/office/drawing/2014/main" id="{BEE0DCEF-0979-42E7-824F-57AF50231D5B}"/>
                    </a:ext>
                  </a:extLst>
                </p:cNvPr>
                <p:cNvPicPr/>
                <p:nvPr/>
              </p:nvPicPr>
              <p:blipFill>
                <a:blip r:embed="rId294"/>
                <a:stretch>
                  <a:fillRect/>
                </a:stretch>
              </p:blipFill>
              <p:spPr>
                <a:xfrm>
                  <a:off x="7430122" y="5150912"/>
                  <a:ext cx="119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1309" name="Freihand 51308">
                  <a:extLst>
                    <a:ext uri="{FF2B5EF4-FFF2-40B4-BE49-F238E27FC236}">
                      <a16:creationId xmlns:a16="http://schemas.microsoft.com/office/drawing/2014/main" id="{95C9F6B8-85B9-45FA-8314-13EC1338A883}"/>
                    </a:ext>
                  </a:extLst>
                </p14:cNvPr>
                <p14:cNvContentPartPr/>
                <p14:nvPr/>
              </p14:nvContentPartPr>
              <p14:xfrm>
                <a:off x="7542082" y="5187632"/>
                <a:ext cx="115200" cy="77760"/>
              </p14:xfrm>
            </p:contentPart>
          </mc:Choice>
          <mc:Fallback xmlns="">
            <p:pic>
              <p:nvPicPr>
                <p:cNvPr id="51309" name="Freihand 51308">
                  <a:extLst>
                    <a:ext uri="{FF2B5EF4-FFF2-40B4-BE49-F238E27FC236}">
                      <a16:creationId xmlns:a16="http://schemas.microsoft.com/office/drawing/2014/main" id="{95C9F6B8-85B9-45FA-8314-13EC1338A883}"/>
                    </a:ext>
                  </a:extLst>
                </p:cNvPr>
                <p:cNvPicPr/>
                <p:nvPr/>
              </p:nvPicPr>
              <p:blipFill>
                <a:blip r:embed="rId296"/>
                <a:stretch>
                  <a:fillRect/>
                </a:stretch>
              </p:blipFill>
              <p:spPr>
                <a:xfrm>
                  <a:off x="7537762" y="5183312"/>
                  <a:ext cx="123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1310" name="Freihand 51309">
                  <a:extLst>
                    <a:ext uri="{FF2B5EF4-FFF2-40B4-BE49-F238E27FC236}">
                      <a16:creationId xmlns:a16="http://schemas.microsoft.com/office/drawing/2014/main" id="{91042369-D800-4DD9-9AA0-C724D18A4D96}"/>
                    </a:ext>
                  </a:extLst>
                </p14:cNvPr>
                <p14:cNvContentPartPr/>
                <p14:nvPr/>
              </p14:nvContentPartPr>
              <p14:xfrm>
                <a:off x="4608082" y="5483192"/>
                <a:ext cx="98640" cy="160560"/>
              </p14:xfrm>
            </p:contentPart>
          </mc:Choice>
          <mc:Fallback xmlns="">
            <p:pic>
              <p:nvPicPr>
                <p:cNvPr id="51310" name="Freihand 51309">
                  <a:extLst>
                    <a:ext uri="{FF2B5EF4-FFF2-40B4-BE49-F238E27FC236}">
                      <a16:creationId xmlns:a16="http://schemas.microsoft.com/office/drawing/2014/main" id="{91042369-D800-4DD9-9AA0-C724D18A4D96}"/>
                    </a:ext>
                  </a:extLst>
                </p:cNvPr>
                <p:cNvPicPr/>
                <p:nvPr/>
              </p:nvPicPr>
              <p:blipFill>
                <a:blip r:embed="rId298"/>
                <a:stretch>
                  <a:fillRect/>
                </a:stretch>
              </p:blipFill>
              <p:spPr>
                <a:xfrm>
                  <a:off x="4603762" y="5478872"/>
                  <a:ext cx="107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51311" name="Freihand 51310">
                  <a:extLst>
                    <a:ext uri="{FF2B5EF4-FFF2-40B4-BE49-F238E27FC236}">
                      <a16:creationId xmlns:a16="http://schemas.microsoft.com/office/drawing/2014/main" id="{709DC50D-3E69-43CD-B510-E73EE06A5D06}"/>
                    </a:ext>
                  </a:extLst>
                </p14:cNvPr>
                <p14:cNvContentPartPr/>
                <p14:nvPr/>
              </p14:nvContentPartPr>
              <p14:xfrm>
                <a:off x="4732642" y="5558072"/>
                <a:ext cx="57960" cy="70920"/>
              </p14:xfrm>
            </p:contentPart>
          </mc:Choice>
          <mc:Fallback xmlns="">
            <p:pic>
              <p:nvPicPr>
                <p:cNvPr id="51311" name="Freihand 51310">
                  <a:extLst>
                    <a:ext uri="{FF2B5EF4-FFF2-40B4-BE49-F238E27FC236}">
                      <a16:creationId xmlns:a16="http://schemas.microsoft.com/office/drawing/2014/main" id="{709DC50D-3E69-43CD-B510-E73EE06A5D06}"/>
                    </a:ext>
                  </a:extLst>
                </p:cNvPr>
                <p:cNvPicPr/>
                <p:nvPr/>
              </p:nvPicPr>
              <p:blipFill>
                <a:blip r:embed="rId300"/>
                <a:stretch>
                  <a:fillRect/>
                </a:stretch>
              </p:blipFill>
              <p:spPr>
                <a:xfrm>
                  <a:off x="4728322" y="5553752"/>
                  <a:ext cx="66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51312" name="Freihand 51311">
                  <a:extLst>
                    <a:ext uri="{FF2B5EF4-FFF2-40B4-BE49-F238E27FC236}">
                      <a16:creationId xmlns:a16="http://schemas.microsoft.com/office/drawing/2014/main" id="{80251E89-8425-47BE-BD75-AEC8DD55BA0F}"/>
                    </a:ext>
                  </a:extLst>
                </p14:cNvPr>
                <p14:cNvContentPartPr/>
                <p14:nvPr/>
              </p14:nvContentPartPr>
              <p14:xfrm>
                <a:off x="4832722" y="5492552"/>
                <a:ext cx="162000" cy="133920"/>
              </p14:xfrm>
            </p:contentPart>
          </mc:Choice>
          <mc:Fallback xmlns="">
            <p:pic>
              <p:nvPicPr>
                <p:cNvPr id="51312" name="Freihand 51311">
                  <a:extLst>
                    <a:ext uri="{FF2B5EF4-FFF2-40B4-BE49-F238E27FC236}">
                      <a16:creationId xmlns:a16="http://schemas.microsoft.com/office/drawing/2014/main" id="{80251E89-8425-47BE-BD75-AEC8DD55BA0F}"/>
                    </a:ext>
                  </a:extLst>
                </p:cNvPr>
                <p:cNvPicPr/>
                <p:nvPr/>
              </p:nvPicPr>
              <p:blipFill>
                <a:blip r:embed="rId302"/>
                <a:stretch>
                  <a:fillRect/>
                </a:stretch>
              </p:blipFill>
              <p:spPr>
                <a:xfrm>
                  <a:off x="4828402" y="5488232"/>
                  <a:ext cx="170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51313" name="Freihand 51312">
                  <a:extLst>
                    <a:ext uri="{FF2B5EF4-FFF2-40B4-BE49-F238E27FC236}">
                      <a16:creationId xmlns:a16="http://schemas.microsoft.com/office/drawing/2014/main" id="{107030F6-6455-4E39-BE3C-B78ADAE6DDB6}"/>
                    </a:ext>
                  </a:extLst>
                </p14:cNvPr>
                <p14:cNvContentPartPr/>
                <p14:nvPr/>
              </p14:nvContentPartPr>
              <p14:xfrm>
                <a:off x="5129722" y="5525312"/>
                <a:ext cx="433800" cy="133560"/>
              </p14:xfrm>
            </p:contentPart>
          </mc:Choice>
          <mc:Fallback xmlns="">
            <p:pic>
              <p:nvPicPr>
                <p:cNvPr id="51313" name="Freihand 51312">
                  <a:extLst>
                    <a:ext uri="{FF2B5EF4-FFF2-40B4-BE49-F238E27FC236}">
                      <a16:creationId xmlns:a16="http://schemas.microsoft.com/office/drawing/2014/main" id="{107030F6-6455-4E39-BE3C-B78ADAE6DDB6}"/>
                    </a:ext>
                  </a:extLst>
                </p:cNvPr>
                <p:cNvPicPr/>
                <p:nvPr/>
              </p:nvPicPr>
              <p:blipFill>
                <a:blip r:embed="rId304"/>
                <a:stretch>
                  <a:fillRect/>
                </a:stretch>
              </p:blipFill>
              <p:spPr>
                <a:xfrm>
                  <a:off x="5125402" y="5520992"/>
                  <a:ext cx="442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51314" name="Freihand 51313">
                  <a:extLst>
                    <a:ext uri="{FF2B5EF4-FFF2-40B4-BE49-F238E27FC236}">
                      <a16:creationId xmlns:a16="http://schemas.microsoft.com/office/drawing/2014/main" id="{974F3FCE-B3C5-4667-987B-547D15DB4507}"/>
                    </a:ext>
                  </a:extLst>
                </p14:cNvPr>
                <p14:cNvContentPartPr/>
                <p14:nvPr/>
              </p14:nvContentPartPr>
              <p14:xfrm>
                <a:off x="5492962" y="5459432"/>
                <a:ext cx="360" cy="360"/>
              </p14:xfrm>
            </p:contentPart>
          </mc:Choice>
          <mc:Fallback xmlns="">
            <p:pic>
              <p:nvPicPr>
                <p:cNvPr id="51314" name="Freihand 51313">
                  <a:extLst>
                    <a:ext uri="{FF2B5EF4-FFF2-40B4-BE49-F238E27FC236}">
                      <a16:creationId xmlns:a16="http://schemas.microsoft.com/office/drawing/2014/main" id="{974F3FCE-B3C5-4667-987B-547D15DB4507}"/>
                    </a:ext>
                  </a:extLst>
                </p:cNvPr>
                <p:cNvPicPr/>
                <p:nvPr/>
              </p:nvPicPr>
              <p:blipFill>
                <a:blip r:embed="rId15"/>
                <a:stretch>
                  <a:fillRect/>
                </a:stretch>
              </p:blipFill>
              <p:spPr>
                <a:xfrm>
                  <a:off x="5488642" y="5455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315" name="Freihand 51314">
                  <a:extLst>
                    <a:ext uri="{FF2B5EF4-FFF2-40B4-BE49-F238E27FC236}">
                      <a16:creationId xmlns:a16="http://schemas.microsoft.com/office/drawing/2014/main" id="{28A3913B-5B2C-4ACF-86D3-6556A2AD925E}"/>
                    </a:ext>
                  </a:extLst>
                </p14:cNvPr>
                <p14:cNvContentPartPr/>
                <p14:nvPr/>
              </p14:nvContentPartPr>
              <p14:xfrm>
                <a:off x="5699602" y="5484992"/>
                <a:ext cx="136440" cy="93960"/>
              </p14:xfrm>
            </p:contentPart>
          </mc:Choice>
          <mc:Fallback xmlns="">
            <p:pic>
              <p:nvPicPr>
                <p:cNvPr id="51315" name="Freihand 51314">
                  <a:extLst>
                    <a:ext uri="{FF2B5EF4-FFF2-40B4-BE49-F238E27FC236}">
                      <a16:creationId xmlns:a16="http://schemas.microsoft.com/office/drawing/2014/main" id="{28A3913B-5B2C-4ACF-86D3-6556A2AD925E}"/>
                    </a:ext>
                  </a:extLst>
                </p:cNvPr>
                <p:cNvPicPr/>
                <p:nvPr/>
              </p:nvPicPr>
              <p:blipFill>
                <a:blip r:embed="rId307"/>
                <a:stretch>
                  <a:fillRect/>
                </a:stretch>
              </p:blipFill>
              <p:spPr>
                <a:xfrm>
                  <a:off x="5695282" y="5480672"/>
                  <a:ext cx="145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316" name="Freihand 51315">
                  <a:extLst>
                    <a:ext uri="{FF2B5EF4-FFF2-40B4-BE49-F238E27FC236}">
                      <a16:creationId xmlns:a16="http://schemas.microsoft.com/office/drawing/2014/main" id="{12FA29AB-1F07-4D20-A0E3-AA3398B02028}"/>
                    </a:ext>
                  </a:extLst>
                </p14:cNvPr>
                <p14:cNvContentPartPr/>
                <p14:nvPr/>
              </p14:nvContentPartPr>
              <p14:xfrm>
                <a:off x="5823442" y="5508392"/>
                <a:ext cx="131400" cy="70560"/>
              </p14:xfrm>
            </p:contentPart>
          </mc:Choice>
          <mc:Fallback xmlns="">
            <p:pic>
              <p:nvPicPr>
                <p:cNvPr id="51316" name="Freihand 51315">
                  <a:extLst>
                    <a:ext uri="{FF2B5EF4-FFF2-40B4-BE49-F238E27FC236}">
                      <a16:creationId xmlns:a16="http://schemas.microsoft.com/office/drawing/2014/main" id="{12FA29AB-1F07-4D20-A0E3-AA3398B02028}"/>
                    </a:ext>
                  </a:extLst>
                </p:cNvPr>
                <p:cNvPicPr/>
                <p:nvPr/>
              </p:nvPicPr>
              <p:blipFill>
                <a:blip r:embed="rId309"/>
                <a:stretch>
                  <a:fillRect/>
                </a:stretch>
              </p:blipFill>
              <p:spPr>
                <a:xfrm>
                  <a:off x="5819122" y="5504072"/>
                  <a:ext cx="140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317" name="Freihand 51316">
                  <a:extLst>
                    <a:ext uri="{FF2B5EF4-FFF2-40B4-BE49-F238E27FC236}">
                      <a16:creationId xmlns:a16="http://schemas.microsoft.com/office/drawing/2014/main" id="{8AA8BC16-925E-4440-81D1-0DA40E71D58A}"/>
                    </a:ext>
                  </a:extLst>
                </p14:cNvPr>
                <p14:cNvContentPartPr/>
                <p14:nvPr/>
              </p14:nvContentPartPr>
              <p14:xfrm>
                <a:off x="5964922" y="5478512"/>
                <a:ext cx="111960" cy="109440"/>
              </p14:xfrm>
            </p:contentPart>
          </mc:Choice>
          <mc:Fallback xmlns="">
            <p:pic>
              <p:nvPicPr>
                <p:cNvPr id="51317" name="Freihand 51316">
                  <a:extLst>
                    <a:ext uri="{FF2B5EF4-FFF2-40B4-BE49-F238E27FC236}">
                      <a16:creationId xmlns:a16="http://schemas.microsoft.com/office/drawing/2014/main" id="{8AA8BC16-925E-4440-81D1-0DA40E71D58A}"/>
                    </a:ext>
                  </a:extLst>
                </p:cNvPr>
                <p:cNvPicPr/>
                <p:nvPr/>
              </p:nvPicPr>
              <p:blipFill>
                <a:blip r:embed="rId311"/>
                <a:stretch>
                  <a:fillRect/>
                </a:stretch>
              </p:blipFill>
              <p:spPr>
                <a:xfrm>
                  <a:off x="5960602" y="5474192"/>
                  <a:ext cx="120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318" name="Freihand 51317">
                  <a:extLst>
                    <a:ext uri="{FF2B5EF4-FFF2-40B4-BE49-F238E27FC236}">
                      <a16:creationId xmlns:a16="http://schemas.microsoft.com/office/drawing/2014/main" id="{D1ED6AA7-8899-4BBF-9253-0F835BE40011}"/>
                    </a:ext>
                  </a:extLst>
                </p14:cNvPr>
                <p14:cNvContentPartPr/>
                <p14:nvPr/>
              </p14:nvContentPartPr>
              <p14:xfrm>
                <a:off x="6311962" y="5472392"/>
                <a:ext cx="16920" cy="92160"/>
              </p14:xfrm>
            </p:contentPart>
          </mc:Choice>
          <mc:Fallback xmlns="">
            <p:pic>
              <p:nvPicPr>
                <p:cNvPr id="51318" name="Freihand 51317">
                  <a:extLst>
                    <a:ext uri="{FF2B5EF4-FFF2-40B4-BE49-F238E27FC236}">
                      <a16:creationId xmlns:a16="http://schemas.microsoft.com/office/drawing/2014/main" id="{D1ED6AA7-8899-4BBF-9253-0F835BE40011}"/>
                    </a:ext>
                  </a:extLst>
                </p:cNvPr>
                <p:cNvPicPr/>
                <p:nvPr/>
              </p:nvPicPr>
              <p:blipFill>
                <a:blip r:embed="rId313"/>
                <a:stretch>
                  <a:fillRect/>
                </a:stretch>
              </p:blipFill>
              <p:spPr>
                <a:xfrm>
                  <a:off x="6307642" y="5468072"/>
                  <a:ext cx="25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51319" name="Freihand 51318">
                  <a:extLst>
                    <a:ext uri="{FF2B5EF4-FFF2-40B4-BE49-F238E27FC236}">
                      <a16:creationId xmlns:a16="http://schemas.microsoft.com/office/drawing/2014/main" id="{C5D06BC8-B95A-46D8-90B0-316C0D62E07E}"/>
                    </a:ext>
                  </a:extLst>
                </p14:cNvPr>
                <p14:cNvContentPartPr/>
                <p14:nvPr/>
              </p14:nvContentPartPr>
              <p14:xfrm>
                <a:off x="6253282" y="5442152"/>
                <a:ext cx="167040" cy="136800"/>
              </p14:xfrm>
            </p:contentPart>
          </mc:Choice>
          <mc:Fallback xmlns="">
            <p:pic>
              <p:nvPicPr>
                <p:cNvPr id="51319" name="Freihand 51318">
                  <a:extLst>
                    <a:ext uri="{FF2B5EF4-FFF2-40B4-BE49-F238E27FC236}">
                      <a16:creationId xmlns:a16="http://schemas.microsoft.com/office/drawing/2014/main" id="{C5D06BC8-B95A-46D8-90B0-316C0D62E07E}"/>
                    </a:ext>
                  </a:extLst>
                </p:cNvPr>
                <p:cNvPicPr/>
                <p:nvPr/>
              </p:nvPicPr>
              <p:blipFill>
                <a:blip r:embed="rId315"/>
                <a:stretch>
                  <a:fillRect/>
                </a:stretch>
              </p:blipFill>
              <p:spPr>
                <a:xfrm>
                  <a:off x="6248962" y="5437832"/>
                  <a:ext cx="175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51320" name="Freihand 51319">
                  <a:extLst>
                    <a:ext uri="{FF2B5EF4-FFF2-40B4-BE49-F238E27FC236}">
                      <a16:creationId xmlns:a16="http://schemas.microsoft.com/office/drawing/2014/main" id="{EB38393D-5154-4046-8BA3-42800445B84A}"/>
                    </a:ext>
                  </a:extLst>
                </p14:cNvPr>
                <p14:cNvContentPartPr/>
                <p14:nvPr/>
              </p14:nvContentPartPr>
              <p14:xfrm>
                <a:off x="6480802" y="5451512"/>
                <a:ext cx="24840" cy="95760"/>
              </p14:xfrm>
            </p:contentPart>
          </mc:Choice>
          <mc:Fallback xmlns="">
            <p:pic>
              <p:nvPicPr>
                <p:cNvPr id="51320" name="Freihand 51319">
                  <a:extLst>
                    <a:ext uri="{FF2B5EF4-FFF2-40B4-BE49-F238E27FC236}">
                      <a16:creationId xmlns:a16="http://schemas.microsoft.com/office/drawing/2014/main" id="{EB38393D-5154-4046-8BA3-42800445B84A}"/>
                    </a:ext>
                  </a:extLst>
                </p:cNvPr>
                <p:cNvPicPr/>
                <p:nvPr/>
              </p:nvPicPr>
              <p:blipFill>
                <a:blip r:embed="rId317"/>
                <a:stretch>
                  <a:fillRect/>
                </a:stretch>
              </p:blipFill>
              <p:spPr>
                <a:xfrm>
                  <a:off x="6476482" y="5447192"/>
                  <a:ext cx="33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1321" name="Freihand 51320">
                  <a:extLst>
                    <a:ext uri="{FF2B5EF4-FFF2-40B4-BE49-F238E27FC236}">
                      <a16:creationId xmlns:a16="http://schemas.microsoft.com/office/drawing/2014/main" id="{CEE94FFC-5029-41D4-AABC-92107B80FAA9}"/>
                    </a:ext>
                  </a:extLst>
                </p14:cNvPr>
                <p14:cNvContentPartPr/>
                <p14:nvPr/>
              </p14:nvContentPartPr>
              <p14:xfrm>
                <a:off x="6493042" y="5423072"/>
                <a:ext cx="169560" cy="150120"/>
              </p14:xfrm>
            </p:contentPart>
          </mc:Choice>
          <mc:Fallback xmlns="">
            <p:pic>
              <p:nvPicPr>
                <p:cNvPr id="51321" name="Freihand 51320">
                  <a:extLst>
                    <a:ext uri="{FF2B5EF4-FFF2-40B4-BE49-F238E27FC236}">
                      <a16:creationId xmlns:a16="http://schemas.microsoft.com/office/drawing/2014/main" id="{CEE94FFC-5029-41D4-AABC-92107B80FAA9}"/>
                    </a:ext>
                  </a:extLst>
                </p:cNvPr>
                <p:cNvPicPr/>
                <p:nvPr/>
              </p:nvPicPr>
              <p:blipFill>
                <a:blip r:embed="rId319"/>
                <a:stretch>
                  <a:fillRect/>
                </a:stretch>
              </p:blipFill>
              <p:spPr>
                <a:xfrm>
                  <a:off x="6488722" y="5418752"/>
                  <a:ext cx="178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51364" name="Freihand 51363">
                  <a:extLst>
                    <a:ext uri="{FF2B5EF4-FFF2-40B4-BE49-F238E27FC236}">
                      <a16:creationId xmlns:a16="http://schemas.microsoft.com/office/drawing/2014/main" id="{ABEB937B-9B1B-4189-8B75-69571BFC9F27}"/>
                    </a:ext>
                  </a:extLst>
                </p14:cNvPr>
                <p14:cNvContentPartPr/>
                <p14:nvPr/>
              </p14:nvContentPartPr>
              <p14:xfrm>
                <a:off x="6682042" y="4874792"/>
                <a:ext cx="1261800" cy="74160"/>
              </p14:xfrm>
            </p:contentPart>
          </mc:Choice>
          <mc:Fallback xmlns="">
            <p:pic>
              <p:nvPicPr>
                <p:cNvPr id="51364" name="Freihand 51363">
                  <a:extLst>
                    <a:ext uri="{FF2B5EF4-FFF2-40B4-BE49-F238E27FC236}">
                      <a16:creationId xmlns:a16="http://schemas.microsoft.com/office/drawing/2014/main" id="{ABEB937B-9B1B-4189-8B75-69571BFC9F27}"/>
                    </a:ext>
                  </a:extLst>
                </p:cNvPr>
                <p:cNvPicPr/>
                <p:nvPr/>
              </p:nvPicPr>
              <p:blipFill>
                <a:blip r:embed="rId321"/>
                <a:stretch>
                  <a:fillRect/>
                </a:stretch>
              </p:blipFill>
              <p:spPr>
                <a:xfrm>
                  <a:off x="6677722" y="4870472"/>
                  <a:ext cx="1270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51365" name="Freihand 51364">
                  <a:extLst>
                    <a:ext uri="{FF2B5EF4-FFF2-40B4-BE49-F238E27FC236}">
                      <a16:creationId xmlns:a16="http://schemas.microsoft.com/office/drawing/2014/main" id="{EDED6C8C-C72E-4E42-BE8B-9540BF81B4B4}"/>
                    </a:ext>
                  </a:extLst>
                </p14:cNvPr>
                <p14:cNvContentPartPr/>
                <p14:nvPr/>
              </p14:nvContentPartPr>
              <p14:xfrm>
                <a:off x="5438242" y="5095832"/>
                <a:ext cx="643680" cy="59760"/>
              </p14:xfrm>
            </p:contentPart>
          </mc:Choice>
          <mc:Fallback xmlns="">
            <p:pic>
              <p:nvPicPr>
                <p:cNvPr id="51365" name="Freihand 51364">
                  <a:extLst>
                    <a:ext uri="{FF2B5EF4-FFF2-40B4-BE49-F238E27FC236}">
                      <a16:creationId xmlns:a16="http://schemas.microsoft.com/office/drawing/2014/main" id="{EDED6C8C-C72E-4E42-BE8B-9540BF81B4B4}"/>
                    </a:ext>
                  </a:extLst>
                </p:cNvPr>
                <p:cNvPicPr/>
                <p:nvPr/>
              </p:nvPicPr>
              <p:blipFill>
                <a:blip r:embed="rId323"/>
                <a:stretch>
                  <a:fillRect/>
                </a:stretch>
              </p:blipFill>
              <p:spPr>
                <a:xfrm>
                  <a:off x="5433922" y="5091512"/>
                  <a:ext cx="652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51367" name="Freihand 51366">
                  <a:extLst>
                    <a:ext uri="{FF2B5EF4-FFF2-40B4-BE49-F238E27FC236}">
                      <a16:creationId xmlns:a16="http://schemas.microsoft.com/office/drawing/2014/main" id="{AFEBEF59-9222-4A73-BFF1-7965F736CEA1}"/>
                    </a:ext>
                  </a:extLst>
                </p14:cNvPr>
                <p14:cNvContentPartPr/>
                <p14:nvPr/>
              </p14:nvContentPartPr>
              <p14:xfrm>
                <a:off x="4606642" y="5288792"/>
                <a:ext cx="3059640" cy="211680"/>
              </p14:xfrm>
            </p:contentPart>
          </mc:Choice>
          <mc:Fallback xmlns="">
            <p:pic>
              <p:nvPicPr>
                <p:cNvPr id="51367" name="Freihand 51366">
                  <a:extLst>
                    <a:ext uri="{FF2B5EF4-FFF2-40B4-BE49-F238E27FC236}">
                      <a16:creationId xmlns:a16="http://schemas.microsoft.com/office/drawing/2014/main" id="{AFEBEF59-9222-4A73-BFF1-7965F736CEA1}"/>
                    </a:ext>
                  </a:extLst>
                </p:cNvPr>
                <p:cNvPicPr/>
                <p:nvPr/>
              </p:nvPicPr>
              <p:blipFill>
                <a:blip r:embed="rId325"/>
                <a:stretch>
                  <a:fillRect/>
                </a:stretch>
              </p:blipFill>
              <p:spPr>
                <a:xfrm>
                  <a:off x="4602322" y="5284472"/>
                  <a:ext cx="3068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51369" name="Freihand 51368">
                  <a:extLst>
                    <a:ext uri="{FF2B5EF4-FFF2-40B4-BE49-F238E27FC236}">
                      <a16:creationId xmlns:a16="http://schemas.microsoft.com/office/drawing/2014/main" id="{849D8250-830D-4BB7-BC5D-B4C388B2E1F6}"/>
                    </a:ext>
                  </a:extLst>
                </p14:cNvPr>
                <p14:cNvContentPartPr/>
                <p14:nvPr/>
              </p14:nvContentPartPr>
              <p14:xfrm>
                <a:off x="4582162" y="5598752"/>
                <a:ext cx="2287080" cy="125280"/>
              </p14:xfrm>
            </p:contentPart>
          </mc:Choice>
          <mc:Fallback xmlns="">
            <p:pic>
              <p:nvPicPr>
                <p:cNvPr id="51369" name="Freihand 51368">
                  <a:extLst>
                    <a:ext uri="{FF2B5EF4-FFF2-40B4-BE49-F238E27FC236}">
                      <a16:creationId xmlns:a16="http://schemas.microsoft.com/office/drawing/2014/main" id="{849D8250-830D-4BB7-BC5D-B4C388B2E1F6}"/>
                    </a:ext>
                  </a:extLst>
                </p:cNvPr>
                <p:cNvPicPr/>
                <p:nvPr/>
              </p:nvPicPr>
              <p:blipFill>
                <a:blip r:embed="rId327"/>
                <a:stretch>
                  <a:fillRect/>
                </a:stretch>
              </p:blipFill>
              <p:spPr>
                <a:xfrm>
                  <a:off x="4577842" y="5594432"/>
                  <a:ext cx="2295720" cy="133920"/>
                </a:xfrm>
                <a:prstGeom prst="rect">
                  <a:avLst/>
                </a:prstGeom>
              </p:spPr>
            </p:pic>
          </mc:Fallback>
        </mc:AlternateContent>
      </p:grpSp>
      <p:grpSp>
        <p:nvGrpSpPr>
          <p:cNvPr id="51373" name="Gruppieren 51372">
            <a:extLst>
              <a:ext uri="{FF2B5EF4-FFF2-40B4-BE49-F238E27FC236}">
                <a16:creationId xmlns:a16="http://schemas.microsoft.com/office/drawing/2014/main" id="{0BEC2400-B017-4316-8B2E-0294D5592CB7}"/>
              </a:ext>
            </a:extLst>
          </p:cNvPr>
          <p:cNvGrpSpPr/>
          <p:nvPr/>
        </p:nvGrpSpPr>
        <p:grpSpPr>
          <a:xfrm>
            <a:off x="4118842" y="5831672"/>
            <a:ext cx="4410720" cy="580320"/>
            <a:chOff x="4118842" y="5831672"/>
            <a:chExt cx="4410720" cy="580320"/>
          </a:xfrm>
        </p:grpSpPr>
        <mc:AlternateContent xmlns:mc="http://schemas.openxmlformats.org/markup-compatibility/2006" xmlns:p14="http://schemas.microsoft.com/office/powerpoint/2010/main">
          <mc:Choice Requires="p14">
            <p:contentPart p14:bwMode="auto" r:id="rId328">
              <p14:nvContentPartPr>
                <p14:cNvPr id="51323" name="Freihand 51322">
                  <a:extLst>
                    <a:ext uri="{FF2B5EF4-FFF2-40B4-BE49-F238E27FC236}">
                      <a16:creationId xmlns:a16="http://schemas.microsoft.com/office/drawing/2014/main" id="{A7A46655-1A6C-4814-B750-579C983A0B0D}"/>
                    </a:ext>
                  </a:extLst>
                </p14:cNvPr>
                <p14:cNvContentPartPr/>
                <p14:nvPr/>
              </p14:nvContentPartPr>
              <p14:xfrm>
                <a:off x="4118842" y="6013112"/>
                <a:ext cx="286200" cy="24480"/>
              </p14:xfrm>
            </p:contentPart>
          </mc:Choice>
          <mc:Fallback xmlns="">
            <p:pic>
              <p:nvPicPr>
                <p:cNvPr id="51323" name="Freihand 51322">
                  <a:extLst>
                    <a:ext uri="{FF2B5EF4-FFF2-40B4-BE49-F238E27FC236}">
                      <a16:creationId xmlns:a16="http://schemas.microsoft.com/office/drawing/2014/main" id="{A7A46655-1A6C-4814-B750-579C983A0B0D}"/>
                    </a:ext>
                  </a:extLst>
                </p:cNvPr>
                <p:cNvPicPr/>
                <p:nvPr/>
              </p:nvPicPr>
              <p:blipFill>
                <a:blip r:embed="rId329"/>
                <a:stretch>
                  <a:fillRect/>
                </a:stretch>
              </p:blipFill>
              <p:spPr>
                <a:xfrm>
                  <a:off x="4114522" y="6008792"/>
                  <a:ext cx="294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51324" name="Freihand 51323">
                  <a:extLst>
                    <a:ext uri="{FF2B5EF4-FFF2-40B4-BE49-F238E27FC236}">
                      <a16:creationId xmlns:a16="http://schemas.microsoft.com/office/drawing/2014/main" id="{ED6F5C10-7FB0-4332-8B47-5E77492EDF35}"/>
                    </a:ext>
                  </a:extLst>
                </p14:cNvPr>
                <p14:cNvContentPartPr/>
                <p14:nvPr/>
              </p14:nvContentPartPr>
              <p14:xfrm>
                <a:off x="4599802" y="5917352"/>
                <a:ext cx="116640" cy="173520"/>
              </p14:xfrm>
            </p:contentPart>
          </mc:Choice>
          <mc:Fallback xmlns="">
            <p:pic>
              <p:nvPicPr>
                <p:cNvPr id="51324" name="Freihand 51323">
                  <a:extLst>
                    <a:ext uri="{FF2B5EF4-FFF2-40B4-BE49-F238E27FC236}">
                      <a16:creationId xmlns:a16="http://schemas.microsoft.com/office/drawing/2014/main" id="{ED6F5C10-7FB0-4332-8B47-5E77492EDF35}"/>
                    </a:ext>
                  </a:extLst>
                </p:cNvPr>
                <p:cNvPicPr/>
                <p:nvPr/>
              </p:nvPicPr>
              <p:blipFill>
                <a:blip r:embed="rId331"/>
                <a:stretch>
                  <a:fillRect/>
                </a:stretch>
              </p:blipFill>
              <p:spPr>
                <a:xfrm>
                  <a:off x="4595482" y="5913032"/>
                  <a:ext cx="125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51325" name="Freihand 51324">
                  <a:extLst>
                    <a:ext uri="{FF2B5EF4-FFF2-40B4-BE49-F238E27FC236}">
                      <a16:creationId xmlns:a16="http://schemas.microsoft.com/office/drawing/2014/main" id="{A91F16B4-47BC-4CFE-9414-A1CFB960F816}"/>
                    </a:ext>
                  </a:extLst>
                </p14:cNvPr>
                <p14:cNvContentPartPr/>
                <p14:nvPr/>
              </p14:nvContentPartPr>
              <p14:xfrm>
                <a:off x="4625722" y="5922392"/>
                <a:ext cx="134640" cy="195480"/>
              </p14:xfrm>
            </p:contentPart>
          </mc:Choice>
          <mc:Fallback xmlns="">
            <p:pic>
              <p:nvPicPr>
                <p:cNvPr id="51325" name="Freihand 51324">
                  <a:extLst>
                    <a:ext uri="{FF2B5EF4-FFF2-40B4-BE49-F238E27FC236}">
                      <a16:creationId xmlns:a16="http://schemas.microsoft.com/office/drawing/2014/main" id="{A91F16B4-47BC-4CFE-9414-A1CFB960F816}"/>
                    </a:ext>
                  </a:extLst>
                </p:cNvPr>
                <p:cNvPicPr/>
                <p:nvPr/>
              </p:nvPicPr>
              <p:blipFill>
                <a:blip r:embed="rId333"/>
                <a:stretch>
                  <a:fillRect/>
                </a:stretch>
              </p:blipFill>
              <p:spPr>
                <a:xfrm>
                  <a:off x="4621402" y="5918072"/>
                  <a:ext cx="143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51326" name="Freihand 51325">
                  <a:extLst>
                    <a:ext uri="{FF2B5EF4-FFF2-40B4-BE49-F238E27FC236}">
                      <a16:creationId xmlns:a16="http://schemas.microsoft.com/office/drawing/2014/main" id="{77B0742D-8CAD-49ED-90DD-A9A8F9E287DE}"/>
                    </a:ext>
                  </a:extLst>
                </p14:cNvPr>
                <p14:cNvContentPartPr/>
                <p14:nvPr/>
              </p14:nvContentPartPr>
              <p14:xfrm>
                <a:off x="4735882" y="5906552"/>
                <a:ext cx="120600" cy="179280"/>
              </p14:xfrm>
            </p:contentPart>
          </mc:Choice>
          <mc:Fallback xmlns="">
            <p:pic>
              <p:nvPicPr>
                <p:cNvPr id="51326" name="Freihand 51325">
                  <a:extLst>
                    <a:ext uri="{FF2B5EF4-FFF2-40B4-BE49-F238E27FC236}">
                      <a16:creationId xmlns:a16="http://schemas.microsoft.com/office/drawing/2014/main" id="{77B0742D-8CAD-49ED-90DD-A9A8F9E287DE}"/>
                    </a:ext>
                  </a:extLst>
                </p:cNvPr>
                <p:cNvPicPr/>
                <p:nvPr/>
              </p:nvPicPr>
              <p:blipFill>
                <a:blip r:embed="rId335"/>
                <a:stretch>
                  <a:fillRect/>
                </a:stretch>
              </p:blipFill>
              <p:spPr>
                <a:xfrm>
                  <a:off x="4731562" y="5902232"/>
                  <a:ext cx="129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1327" name="Freihand 51326">
                  <a:extLst>
                    <a:ext uri="{FF2B5EF4-FFF2-40B4-BE49-F238E27FC236}">
                      <a16:creationId xmlns:a16="http://schemas.microsoft.com/office/drawing/2014/main" id="{989019AB-F63B-4A04-8E38-FA9D81CC2FC8}"/>
                    </a:ext>
                  </a:extLst>
                </p14:cNvPr>
                <p14:cNvContentPartPr/>
                <p14:nvPr/>
              </p14:nvContentPartPr>
              <p14:xfrm>
                <a:off x="4859362" y="5976392"/>
                <a:ext cx="92520" cy="88920"/>
              </p14:xfrm>
            </p:contentPart>
          </mc:Choice>
          <mc:Fallback xmlns="">
            <p:pic>
              <p:nvPicPr>
                <p:cNvPr id="51327" name="Freihand 51326">
                  <a:extLst>
                    <a:ext uri="{FF2B5EF4-FFF2-40B4-BE49-F238E27FC236}">
                      <a16:creationId xmlns:a16="http://schemas.microsoft.com/office/drawing/2014/main" id="{989019AB-F63B-4A04-8E38-FA9D81CC2FC8}"/>
                    </a:ext>
                  </a:extLst>
                </p:cNvPr>
                <p:cNvPicPr/>
                <p:nvPr/>
              </p:nvPicPr>
              <p:blipFill>
                <a:blip r:embed="rId337"/>
                <a:stretch>
                  <a:fillRect/>
                </a:stretch>
              </p:blipFill>
              <p:spPr>
                <a:xfrm>
                  <a:off x="4855042" y="5972072"/>
                  <a:ext cx="10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51328" name="Freihand 51327">
                  <a:extLst>
                    <a:ext uri="{FF2B5EF4-FFF2-40B4-BE49-F238E27FC236}">
                      <a16:creationId xmlns:a16="http://schemas.microsoft.com/office/drawing/2014/main" id="{5D572230-477D-4225-8956-55C7CB70DC4A}"/>
                    </a:ext>
                  </a:extLst>
                </p14:cNvPr>
                <p14:cNvContentPartPr/>
                <p14:nvPr/>
              </p14:nvContentPartPr>
              <p14:xfrm>
                <a:off x="4960162" y="5892152"/>
                <a:ext cx="384120" cy="169920"/>
              </p14:xfrm>
            </p:contentPart>
          </mc:Choice>
          <mc:Fallback xmlns="">
            <p:pic>
              <p:nvPicPr>
                <p:cNvPr id="51328" name="Freihand 51327">
                  <a:extLst>
                    <a:ext uri="{FF2B5EF4-FFF2-40B4-BE49-F238E27FC236}">
                      <a16:creationId xmlns:a16="http://schemas.microsoft.com/office/drawing/2014/main" id="{5D572230-477D-4225-8956-55C7CB70DC4A}"/>
                    </a:ext>
                  </a:extLst>
                </p:cNvPr>
                <p:cNvPicPr/>
                <p:nvPr/>
              </p:nvPicPr>
              <p:blipFill>
                <a:blip r:embed="rId339"/>
                <a:stretch>
                  <a:fillRect/>
                </a:stretch>
              </p:blipFill>
              <p:spPr>
                <a:xfrm>
                  <a:off x="4955842" y="5887832"/>
                  <a:ext cx="392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1329" name="Freihand 51328">
                  <a:extLst>
                    <a:ext uri="{FF2B5EF4-FFF2-40B4-BE49-F238E27FC236}">
                      <a16:creationId xmlns:a16="http://schemas.microsoft.com/office/drawing/2014/main" id="{0C4D7AC0-3096-4949-BE49-15A96B709BFA}"/>
                    </a:ext>
                  </a:extLst>
                </p14:cNvPr>
                <p14:cNvContentPartPr/>
                <p14:nvPr/>
              </p14:nvContentPartPr>
              <p14:xfrm>
                <a:off x="5323402" y="5884952"/>
                <a:ext cx="24840" cy="27360"/>
              </p14:xfrm>
            </p:contentPart>
          </mc:Choice>
          <mc:Fallback xmlns="">
            <p:pic>
              <p:nvPicPr>
                <p:cNvPr id="51329" name="Freihand 51328">
                  <a:extLst>
                    <a:ext uri="{FF2B5EF4-FFF2-40B4-BE49-F238E27FC236}">
                      <a16:creationId xmlns:a16="http://schemas.microsoft.com/office/drawing/2014/main" id="{0C4D7AC0-3096-4949-BE49-15A96B709BFA}"/>
                    </a:ext>
                  </a:extLst>
                </p:cNvPr>
                <p:cNvPicPr/>
                <p:nvPr/>
              </p:nvPicPr>
              <p:blipFill>
                <a:blip r:embed="rId341"/>
                <a:stretch>
                  <a:fillRect/>
                </a:stretch>
              </p:blipFill>
              <p:spPr>
                <a:xfrm>
                  <a:off x="5319082" y="5880632"/>
                  <a:ext cx="33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1330" name="Freihand 51329">
                  <a:extLst>
                    <a:ext uri="{FF2B5EF4-FFF2-40B4-BE49-F238E27FC236}">
                      <a16:creationId xmlns:a16="http://schemas.microsoft.com/office/drawing/2014/main" id="{D5C77660-418E-4E8B-BEA2-A00B5069CD13}"/>
                    </a:ext>
                  </a:extLst>
                </p14:cNvPr>
                <p14:cNvContentPartPr/>
                <p14:nvPr/>
              </p14:nvContentPartPr>
              <p14:xfrm>
                <a:off x="5314402" y="5863712"/>
                <a:ext cx="116640" cy="178200"/>
              </p14:xfrm>
            </p:contentPart>
          </mc:Choice>
          <mc:Fallback xmlns="">
            <p:pic>
              <p:nvPicPr>
                <p:cNvPr id="51330" name="Freihand 51329">
                  <a:extLst>
                    <a:ext uri="{FF2B5EF4-FFF2-40B4-BE49-F238E27FC236}">
                      <a16:creationId xmlns:a16="http://schemas.microsoft.com/office/drawing/2014/main" id="{D5C77660-418E-4E8B-BEA2-A00B5069CD13}"/>
                    </a:ext>
                  </a:extLst>
                </p:cNvPr>
                <p:cNvPicPr/>
                <p:nvPr/>
              </p:nvPicPr>
              <p:blipFill>
                <a:blip r:embed="rId343"/>
                <a:stretch>
                  <a:fillRect/>
                </a:stretch>
              </p:blipFill>
              <p:spPr>
                <a:xfrm>
                  <a:off x="5310082" y="5859392"/>
                  <a:ext cx="125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51331" name="Freihand 51330">
                  <a:extLst>
                    <a:ext uri="{FF2B5EF4-FFF2-40B4-BE49-F238E27FC236}">
                      <a16:creationId xmlns:a16="http://schemas.microsoft.com/office/drawing/2014/main" id="{292F6194-87E4-4661-AA0A-429EFC895CE3}"/>
                    </a:ext>
                  </a:extLst>
                </p14:cNvPr>
                <p14:cNvContentPartPr/>
                <p14:nvPr/>
              </p14:nvContentPartPr>
              <p14:xfrm>
                <a:off x="5438242" y="5941832"/>
                <a:ext cx="318960" cy="240840"/>
              </p14:xfrm>
            </p:contentPart>
          </mc:Choice>
          <mc:Fallback xmlns="">
            <p:pic>
              <p:nvPicPr>
                <p:cNvPr id="51331" name="Freihand 51330">
                  <a:extLst>
                    <a:ext uri="{FF2B5EF4-FFF2-40B4-BE49-F238E27FC236}">
                      <a16:creationId xmlns:a16="http://schemas.microsoft.com/office/drawing/2014/main" id="{292F6194-87E4-4661-AA0A-429EFC895CE3}"/>
                    </a:ext>
                  </a:extLst>
                </p:cNvPr>
                <p:cNvPicPr/>
                <p:nvPr/>
              </p:nvPicPr>
              <p:blipFill>
                <a:blip r:embed="rId345"/>
                <a:stretch>
                  <a:fillRect/>
                </a:stretch>
              </p:blipFill>
              <p:spPr>
                <a:xfrm>
                  <a:off x="5433922" y="5937512"/>
                  <a:ext cx="327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1332" name="Freihand 51331">
                  <a:extLst>
                    <a:ext uri="{FF2B5EF4-FFF2-40B4-BE49-F238E27FC236}">
                      <a16:creationId xmlns:a16="http://schemas.microsoft.com/office/drawing/2014/main" id="{0E9DC7C6-2473-4690-B3C5-5955A320636A}"/>
                    </a:ext>
                  </a:extLst>
                </p14:cNvPr>
                <p14:cNvContentPartPr/>
                <p14:nvPr/>
              </p14:nvContentPartPr>
              <p14:xfrm>
                <a:off x="5849722" y="5935712"/>
                <a:ext cx="326160" cy="112320"/>
              </p14:xfrm>
            </p:contentPart>
          </mc:Choice>
          <mc:Fallback xmlns="">
            <p:pic>
              <p:nvPicPr>
                <p:cNvPr id="51332" name="Freihand 51331">
                  <a:extLst>
                    <a:ext uri="{FF2B5EF4-FFF2-40B4-BE49-F238E27FC236}">
                      <a16:creationId xmlns:a16="http://schemas.microsoft.com/office/drawing/2014/main" id="{0E9DC7C6-2473-4690-B3C5-5955A320636A}"/>
                    </a:ext>
                  </a:extLst>
                </p:cNvPr>
                <p:cNvPicPr/>
                <p:nvPr/>
              </p:nvPicPr>
              <p:blipFill>
                <a:blip r:embed="rId347"/>
                <a:stretch>
                  <a:fillRect/>
                </a:stretch>
              </p:blipFill>
              <p:spPr>
                <a:xfrm>
                  <a:off x="5845402" y="5931392"/>
                  <a:ext cx="334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1333" name="Freihand 51332">
                  <a:extLst>
                    <a:ext uri="{FF2B5EF4-FFF2-40B4-BE49-F238E27FC236}">
                      <a16:creationId xmlns:a16="http://schemas.microsoft.com/office/drawing/2014/main" id="{8365F885-A60A-4159-A3F7-5F4182454CCB}"/>
                    </a:ext>
                  </a:extLst>
                </p14:cNvPr>
                <p14:cNvContentPartPr/>
                <p14:nvPr/>
              </p14:nvContentPartPr>
              <p14:xfrm>
                <a:off x="6162562" y="5881352"/>
                <a:ext cx="173520" cy="159480"/>
              </p14:xfrm>
            </p:contentPart>
          </mc:Choice>
          <mc:Fallback xmlns="">
            <p:pic>
              <p:nvPicPr>
                <p:cNvPr id="51333" name="Freihand 51332">
                  <a:extLst>
                    <a:ext uri="{FF2B5EF4-FFF2-40B4-BE49-F238E27FC236}">
                      <a16:creationId xmlns:a16="http://schemas.microsoft.com/office/drawing/2014/main" id="{8365F885-A60A-4159-A3F7-5F4182454CCB}"/>
                    </a:ext>
                  </a:extLst>
                </p:cNvPr>
                <p:cNvPicPr/>
                <p:nvPr/>
              </p:nvPicPr>
              <p:blipFill>
                <a:blip r:embed="rId349"/>
                <a:stretch>
                  <a:fillRect/>
                </a:stretch>
              </p:blipFill>
              <p:spPr>
                <a:xfrm>
                  <a:off x="6158242" y="5877032"/>
                  <a:ext cx="182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1334" name="Freihand 51333">
                  <a:extLst>
                    <a:ext uri="{FF2B5EF4-FFF2-40B4-BE49-F238E27FC236}">
                      <a16:creationId xmlns:a16="http://schemas.microsoft.com/office/drawing/2014/main" id="{9F04FA97-5BD6-496D-A59F-65D9A79735F7}"/>
                    </a:ext>
                  </a:extLst>
                </p14:cNvPr>
                <p14:cNvContentPartPr/>
                <p14:nvPr/>
              </p14:nvContentPartPr>
              <p14:xfrm>
                <a:off x="6295402" y="5923472"/>
                <a:ext cx="91440" cy="104400"/>
              </p14:xfrm>
            </p:contentPart>
          </mc:Choice>
          <mc:Fallback xmlns="">
            <p:pic>
              <p:nvPicPr>
                <p:cNvPr id="51334" name="Freihand 51333">
                  <a:extLst>
                    <a:ext uri="{FF2B5EF4-FFF2-40B4-BE49-F238E27FC236}">
                      <a16:creationId xmlns:a16="http://schemas.microsoft.com/office/drawing/2014/main" id="{9F04FA97-5BD6-496D-A59F-65D9A79735F7}"/>
                    </a:ext>
                  </a:extLst>
                </p:cNvPr>
                <p:cNvPicPr/>
                <p:nvPr/>
              </p:nvPicPr>
              <p:blipFill>
                <a:blip r:embed="rId351"/>
                <a:stretch>
                  <a:fillRect/>
                </a:stretch>
              </p:blipFill>
              <p:spPr>
                <a:xfrm>
                  <a:off x="6291082" y="5919152"/>
                  <a:ext cx="100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1335" name="Freihand 51334">
                  <a:extLst>
                    <a:ext uri="{FF2B5EF4-FFF2-40B4-BE49-F238E27FC236}">
                      <a16:creationId xmlns:a16="http://schemas.microsoft.com/office/drawing/2014/main" id="{4C420486-DC91-46AA-82D6-133FBE82C95F}"/>
                    </a:ext>
                  </a:extLst>
                </p14:cNvPr>
                <p14:cNvContentPartPr/>
                <p14:nvPr/>
              </p14:nvContentPartPr>
              <p14:xfrm>
                <a:off x="6365242" y="5918432"/>
                <a:ext cx="154800" cy="198000"/>
              </p14:xfrm>
            </p:contentPart>
          </mc:Choice>
          <mc:Fallback xmlns="">
            <p:pic>
              <p:nvPicPr>
                <p:cNvPr id="51335" name="Freihand 51334">
                  <a:extLst>
                    <a:ext uri="{FF2B5EF4-FFF2-40B4-BE49-F238E27FC236}">
                      <a16:creationId xmlns:a16="http://schemas.microsoft.com/office/drawing/2014/main" id="{4C420486-DC91-46AA-82D6-133FBE82C95F}"/>
                    </a:ext>
                  </a:extLst>
                </p:cNvPr>
                <p:cNvPicPr/>
                <p:nvPr/>
              </p:nvPicPr>
              <p:blipFill>
                <a:blip r:embed="rId353"/>
                <a:stretch>
                  <a:fillRect/>
                </a:stretch>
              </p:blipFill>
              <p:spPr>
                <a:xfrm>
                  <a:off x="6360922" y="5914112"/>
                  <a:ext cx="163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1336" name="Freihand 51335">
                  <a:extLst>
                    <a:ext uri="{FF2B5EF4-FFF2-40B4-BE49-F238E27FC236}">
                      <a16:creationId xmlns:a16="http://schemas.microsoft.com/office/drawing/2014/main" id="{5FD31C85-3CCC-4AE8-9F54-0CBF1F88D732}"/>
                    </a:ext>
                  </a:extLst>
                </p14:cNvPr>
                <p14:cNvContentPartPr/>
                <p14:nvPr/>
              </p14:nvContentPartPr>
              <p14:xfrm>
                <a:off x="6524722" y="5925632"/>
                <a:ext cx="169560" cy="90000"/>
              </p14:xfrm>
            </p:contentPart>
          </mc:Choice>
          <mc:Fallback xmlns="">
            <p:pic>
              <p:nvPicPr>
                <p:cNvPr id="51336" name="Freihand 51335">
                  <a:extLst>
                    <a:ext uri="{FF2B5EF4-FFF2-40B4-BE49-F238E27FC236}">
                      <a16:creationId xmlns:a16="http://schemas.microsoft.com/office/drawing/2014/main" id="{5FD31C85-3CCC-4AE8-9F54-0CBF1F88D732}"/>
                    </a:ext>
                  </a:extLst>
                </p:cNvPr>
                <p:cNvPicPr/>
                <p:nvPr/>
              </p:nvPicPr>
              <p:blipFill>
                <a:blip r:embed="rId355"/>
                <a:stretch>
                  <a:fillRect/>
                </a:stretch>
              </p:blipFill>
              <p:spPr>
                <a:xfrm>
                  <a:off x="6520402" y="5921312"/>
                  <a:ext cx="178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1337" name="Freihand 51336">
                  <a:extLst>
                    <a:ext uri="{FF2B5EF4-FFF2-40B4-BE49-F238E27FC236}">
                      <a16:creationId xmlns:a16="http://schemas.microsoft.com/office/drawing/2014/main" id="{E7AFCD61-74ED-4998-B284-84E4F2922EC6}"/>
                    </a:ext>
                  </a:extLst>
                </p14:cNvPr>
                <p14:cNvContentPartPr/>
                <p14:nvPr/>
              </p14:nvContentPartPr>
              <p14:xfrm>
                <a:off x="6698242" y="5848232"/>
                <a:ext cx="144720" cy="140400"/>
              </p14:xfrm>
            </p:contentPart>
          </mc:Choice>
          <mc:Fallback xmlns="">
            <p:pic>
              <p:nvPicPr>
                <p:cNvPr id="51337" name="Freihand 51336">
                  <a:extLst>
                    <a:ext uri="{FF2B5EF4-FFF2-40B4-BE49-F238E27FC236}">
                      <a16:creationId xmlns:a16="http://schemas.microsoft.com/office/drawing/2014/main" id="{E7AFCD61-74ED-4998-B284-84E4F2922EC6}"/>
                    </a:ext>
                  </a:extLst>
                </p:cNvPr>
                <p:cNvPicPr/>
                <p:nvPr/>
              </p:nvPicPr>
              <p:blipFill>
                <a:blip r:embed="rId357"/>
                <a:stretch>
                  <a:fillRect/>
                </a:stretch>
              </p:blipFill>
              <p:spPr>
                <a:xfrm>
                  <a:off x="6693922" y="5843912"/>
                  <a:ext cx="153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1339" name="Freihand 51338">
                  <a:extLst>
                    <a:ext uri="{FF2B5EF4-FFF2-40B4-BE49-F238E27FC236}">
                      <a16:creationId xmlns:a16="http://schemas.microsoft.com/office/drawing/2014/main" id="{CBD307C4-0A59-46F0-9E94-55F44508D0EA}"/>
                    </a:ext>
                  </a:extLst>
                </p14:cNvPr>
                <p14:cNvContentPartPr/>
                <p14:nvPr/>
              </p14:nvContentPartPr>
              <p14:xfrm>
                <a:off x="6850882" y="5900072"/>
                <a:ext cx="271440" cy="82440"/>
              </p14:xfrm>
            </p:contentPart>
          </mc:Choice>
          <mc:Fallback xmlns="">
            <p:pic>
              <p:nvPicPr>
                <p:cNvPr id="51339" name="Freihand 51338">
                  <a:extLst>
                    <a:ext uri="{FF2B5EF4-FFF2-40B4-BE49-F238E27FC236}">
                      <a16:creationId xmlns:a16="http://schemas.microsoft.com/office/drawing/2014/main" id="{CBD307C4-0A59-46F0-9E94-55F44508D0EA}"/>
                    </a:ext>
                  </a:extLst>
                </p:cNvPr>
                <p:cNvPicPr/>
                <p:nvPr/>
              </p:nvPicPr>
              <p:blipFill>
                <a:blip r:embed="rId359"/>
                <a:stretch>
                  <a:fillRect/>
                </a:stretch>
              </p:blipFill>
              <p:spPr>
                <a:xfrm>
                  <a:off x="6846562" y="5895752"/>
                  <a:ext cx="280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1340" name="Freihand 51339">
                  <a:extLst>
                    <a:ext uri="{FF2B5EF4-FFF2-40B4-BE49-F238E27FC236}">
                      <a16:creationId xmlns:a16="http://schemas.microsoft.com/office/drawing/2014/main" id="{E4F8229E-298B-4E99-A959-D2C5BD001DD6}"/>
                    </a:ext>
                  </a:extLst>
                </p14:cNvPr>
                <p14:cNvContentPartPr/>
                <p14:nvPr/>
              </p14:nvContentPartPr>
              <p14:xfrm>
                <a:off x="7303762" y="5920952"/>
                <a:ext cx="250920" cy="68760"/>
              </p14:xfrm>
            </p:contentPart>
          </mc:Choice>
          <mc:Fallback xmlns="">
            <p:pic>
              <p:nvPicPr>
                <p:cNvPr id="51340" name="Freihand 51339">
                  <a:extLst>
                    <a:ext uri="{FF2B5EF4-FFF2-40B4-BE49-F238E27FC236}">
                      <a16:creationId xmlns:a16="http://schemas.microsoft.com/office/drawing/2014/main" id="{E4F8229E-298B-4E99-A959-D2C5BD001DD6}"/>
                    </a:ext>
                  </a:extLst>
                </p:cNvPr>
                <p:cNvPicPr/>
                <p:nvPr/>
              </p:nvPicPr>
              <p:blipFill>
                <a:blip r:embed="rId361"/>
                <a:stretch>
                  <a:fillRect/>
                </a:stretch>
              </p:blipFill>
              <p:spPr>
                <a:xfrm>
                  <a:off x="7299442" y="5916632"/>
                  <a:ext cx="259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1341" name="Freihand 51340">
                  <a:extLst>
                    <a:ext uri="{FF2B5EF4-FFF2-40B4-BE49-F238E27FC236}">
                      <a16:creationId xmlns:a16="http://schemas.microsoft.com/office/drawing/2014/main" id="{A5A0207D-B00B-46D8-BF23-8D43C60FE260}"/>
                    </a:ext>
                  </a:extLst>
                </p14:cNvPr>
                <p14:cNvContentPartPr/>
                <p14:nvPr/>
              </p14:nvContentPartPr>
              <p14:xfrm>
                <a:off x="7538842" y="5831672"/>
                <a:ext cx="360" cy="360"/>
              </p14:xfrm>
            </p:contentPart>
          </mc:Choice>
          <mc:Fallback xmlns="">
            <p:pic>
              <p:nvPicPr>
                <p:cNvPr id="51341" name="Freihand 51340">
                  <a:extLst>
                    <a:ext uri="{FF2B5EF4-FFF2-40B4-BE49-F238E27FC236}">
                      <a16:creationId xmlns:a16="http://schemas.microsoft.com/office/drawing/2014/main" id="{A5A0207D-B00B-46D8-BF23-8D43C60FE260}"/>
                    </a:ext>
                  </a:extLst>
                </p:cNvPr>
                <p:cNvPicPr/>
                <p:nvPr/>
              </p:nvPicPr>
              <p:blipFill>
                <a:blip r:embed="rId15"/>
                <a:stretch>
                  <a:fillRect/>
                </a:stretch>
              </p:blipFill>
              <p:spPr>
                <a:xfrm>
                  <a:off x="7534522" y="5827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51342" name="Freihand 51341">
                  <a:extLst>
                    <a:ext uri="{FF2B5EF4-FFF2-40B4-BE49-F238E27FC236}">
                      <a16:creationId xmlns:a16="http://schemas.microsoft.com/office/drawing/2014/main" id="{D95F9620-1F6C-4326-9830-A3CE5019EAB3}"/>
                    </a:ext>
                  </a:extLst>
                </p14:cNvPr>
                <p14:cNvContentPartPr/>
                <p14:nvPr/>
              </p14:nvContentPartPr>
              <p14:xfrm>
                <a:off x="4660282" y="6178712"/>
                <a:ext cx="479160" cy="217080"/>
              </p14:xfrm>
            </p:contentPart>
          </mc:Choice>
          <mc:Fallback xmlns="">
            <p:pic>
              <p:nvPicPr>
                <p:cNvPr id="51342" name="Freihand 51341">
                  <a:extLst>
                    <a:ext uri="{FF2B5EF4-FFF2-40B4-BE49-F238E27FC236}">
                      <a16:creationId xmlns:a16="http://schemas.microsoft.com/office/drawing/2014/main" id="{D95F9620-1F6C-4326-9830-A3CE5019EAB3}"/>
                    </a:ext>
                  </a:extLst>
                </p:cNvPr>
                <p:cNvPicPr/>
                <p:nvPr/>
              </p:nvPicPr>
              <p:blipFill>
                <a:blip r:embed="rId364"/>
                <a:stretch>
                  <a:fillRect/>
                </a:stretch>
              </p:blipFill>
              <p:spPr>
                <a:xfrm>
                  <a:off x="4655962" y="6174392"/>
                  <a:ext cx="487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51343" name="Freihand 51342">
                  <a:extLst>
                    <a:ext uri="{FF2B5EF4-FFF2-40B4-BE49-F238E27FC236}">
                      <a16:creationId xmlns:a16="http://schemas.microsoft.com/office/drawing/2014/main" id="{231F0CDC-6C1A-4626-95C3-24D8C64CB1E4}"/>
                    </a:ext>
                  </a:extLst>
                </p14:cNvPr>
                <p14:cNvContentPartPr/>
                <p14:nvPr/>
              </p14:nvContentPartPr>
              <p14:xfrm>
                <a:off x="5163202" y="6285272"/>
                <a:ext cx="163080" cy="69480"/>
              </p14:xfrm>
            </p:contentPart>
          </mc:Choice>
          <mc:Fallback xmlns="">
            <p:pic>
              <p:nvPicPr>
                <p:cNvPr id="51343" name="Freihand 51342">
                  <a:extLst>
                    <a:ext uri="{FF2B5EF4-FFF2-40B4-BE49-F238E27FC236}">
                      <a16:creationId xmlns:a16="http://schemas.microsoft.com/office/drawing/2014/main" id="{231F0CDC-6C1A-4626-95C3-24D8C64CB1E4}"/>
                    </a:ext>
                  </a:extLst>
                </p:cNvPr>
                <p:cNvPicPr/>
                <p:nvPr/>
              </p:nvPicPr>
              <p:blipFill>
                <a:blip r:embed="rId366"/>
                <a:stretch>
                  <a:fillRect/>
                </a:stretch>
              </p:blipFill>
              <p:spPr>
                <a:xfrm>
                  <a:off x="5158882" y="6280952"/>
                  <a:ext cx="171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51344" name="Freihand 51343">
                  <a:extLst>
                    <a:ext uri="{FF2B5EF4-FFF2-40B4-BE49-F238E27FC236}">
                      <a16:creationId xmlns:a16="http://schemas.microsoft.com/office/drawing/2014/main" id="{6073327A-74FD-47F1-A9BB-3899783BA17F}"/>
                    </a:ext>
                  </a:extLst>
                </p14:cNvPr>
                <p14:cNvContentPartPr/>
                <p14:nvPr/>
              </p14:nvContentPartPr>
              <p14:xfrm>
                <a:off x="5470642" y="6213272"/>
                <a:ext cx="192600" cy="137520"/>
              </p14:xfrm>
            </p:contentPart>
          </mc:Choice>
          <mc:Fallback xmlns="">
            <p:pic>
              <p:nvPicPr>
                <p:cNvPr id="51344" name="Freihand 51343">
                  <a:extLst>
                    <a:ext uri="{FF2B5EF4-FFF2-40B4-BE49-F238E27FC236}">
                      <a16:creationId xmlns:a16="http://schemas.microsoft.com/office/drawing/2014/main" id="{6073327A-74FD-47F1-A9BB-3899783BA17F}"/>
                    </a:ext>
                  </a:extLst>
                </p:cNvPr>
                <p:cNvPicPr/>
                <p:nvPr/>
              </p:nvPicPr>
              <p:blipFill>
                <a:blip r:embed="rId368"/>
                <a:stretch>
                  <a:fillRect/>
                </a:stretch>
              </p:blipFill>
              <p:spPr>
                <a:xfrm>
                  <a:off x="5466322" y="6208952"/>
                  <a:ext cx="201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51345" name="Freihand 51344">
                  <a:extLst>
                    <a:ext uri="{FF2B5EF4-FFF2-40B4-BE49-F238E27FC236}">
                      <a16:creationId xmlns:a16="http://schemas.microsoft.com/office/drawing/2014/main" id="{DBBAACB6-4EC2-4752-AB58-3E35A41E4A00}"/>
                    </a:ext>
                  </a:extLst>
                </p14:cNvPr>
                <p14:cNvContentPartPr/>
                <p14:nvPr/>
              </p14:nvContentPartPr>
              <p14:xfrm>
                <a:off x="5667922" y="6257552"/>
                <a:ext cx="393480" cy="86400"/>
              </p14:xfrm>
            </p:contentPart>
          </mc:Choice>
          <mc:Fallback xmlns="">
            <p:pic>
              <p:nvPicPr>
                <p:cNvPr id="51345" name="Freihand 51344">
                  <a:extLst>
                    <a:ext uri="{FF2B5EF4-FFF2-40B4-BE49-F238E27FC236}">
                      <a16:creationId xmlns:a16="http://schemas.microsoft.com/office/drawing/2014/main" id="{DBBAACB6-4EC2-4752-AB58-3E35A41E4A00}"/>
                    </a:ext>
                  </a:extLst>
                </p:cNvPr>
                <p:cNvPicPr/>
                <p:nvPr/>
              </p:nvPicPr>
              <p:blipFill>
                <a:blip r:embed="rId370"/>
                <a:stretch>
                  <a:fillRect/>
                </a:stretch>
              </p:blipFill>
              <p:spPr>
                <a:xfrm>
                  <a:off x="5663602" y="6253232"/>
                  <a:ext cx="402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51348" name="Freihand 51347">
                  <a:extLst>
                    <a:ext uri="{FF2B5EF4-FFF2-40B4-BE49-F238E27FC236}">
                      <a16:creationId xmlns:a16="http://schemas.microsoft.com/office/drawing/2014/main" id="{7E492704-F52D-4410-ABF8-71DB9DEB04E0}"/>
                    </a:ext>
                  </a:extLst>
                </p14:cNvPr>
                <p14:cNvContentPartPr/>
                <p14:nvPr/>
              </p14:nvContentPartPr>
              <p14:xfrm>
                <a:off x="6264802" y="6230552"/>
                <a:ext cx="24840" cy="128880"/>
              </p14:xfrm>
            </p:contentPart>
          </mc:Choice>
          <mc:Fallback xmlns="">
            <p:pic>
              <p:nvPicPr>
                <p:cNvPr id="51348" name="Freihand 51347">
                  <a:extLst>
                    <a:ext uri="{FF2B5EF4-FFF2-40B4-BE49-F238E27FC236}">
                      <a16:creationId xmlns:a16="http://schemas.microsoft.com/office/drawing/2014/main" id="{7E492704-F52D-4410-ABF8-71DB9DEB04E0}"/>
                    </a:ext>
                  </a:extLst>
                </p:cNvPr>
                <p:cNvPicPr/>
                <p:nvPr/>
              </p:nvPicPr>
              <p:blipFill>
                <a:blip r:embed="rId372"/>
                <a:stretch>
                  <a:fillRect/>
                </a:stretch>
              </p:blipFill>
              <p:spPr>
                <a:xfrm>
                  <a:off x="6260482" y="6226232"/>
                  <a:ext cx="33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1349" name="Freihand 51348">
                  <a:extLst>
                    <a:ext uri="{FF2B5EF4-FFF2-40B4-BE49-F238E27FC236}">
                      <a16:creationId xmlns:a16="http://schemas.microsoft.com/office/drawing/2014/main" id="{1B004222-E727-4407-993C-B58921C7BA7E}"/>
                    </a:ext>
                  </a:extLst>
                </p14:cNvPr>
                <p14:cNvContentPartPr/>
                <p14:nvPr/>
              </p14:nvContentPartPr>
              <p14:xfrm>
                <a:off x="6180202" y="6326312"/>
                <a:ext cx="186120" cy="21960"/>
              </p14:xfrm>
            </p:contentPart>
          </mc:Choice>
          <mc:Fallback xmlns="">
            <p:pic>
              <p:nvPicPr>
                <p:cNvPr id="51349" name="Freihand 51348">
                  <a:extLst>
                    <a:ext uri="{FF2B5EF4-FFF2-40B4-BE49-F238E27FC236}">
                      <a16:creationId xmlns:a16="http://schemas.microsoft.com/office/drawing/2014/main" id="{1B004222-E727-4407-993C-B58921C7BA7E}"/>
                    </a:ext>
                  </a:extLst>
                </p:cNvPr>
                <p:cNvPicPr/>
                <p:nvPr/>
              </p:nvPicPr>
              <p:blipFill>
                <a:blip r:embed="rId374"/>
                <a:stretch>
                  <a:fillRect/>
                </a:stretch>
              </p:blipFill>
              <p:spPr>
                <a:xfrm>
                  <a:off x="6175882" y="6321992"/>
                  <a:ext cx="194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51350" name="Freihand 51349">
                  <a:extLst>
                    <a:ext uri="{FF2B5EF4-FFF2-40B4-BE49-F238E27FC236}">
                      <a16:creationId xmlns:a16="http://schemas.microsoft.com/office/drawing/2014/main" id="{100D3128-BB00-467A-A9B1-70C547A02EAE}"/>
                    </a:ext>
                  </a:extLst>
                </p14:cNvPr>
                <p14:cNvContentPartPr/>
                <p14:nvPr/>
              </p14:nvContentPartPr>
              <p14:xfrm>
                <a:off x="6162922" y="6188432"/>
                <a:ext cx="166320" cy="32400"/>
              </p14:xfrm>
            </p:contentPart>
          </mc:Choice>
          <mc:Fallback xmlns="">
            <p:pic>
              <p:nvPicPr>
                <p:cNvPr id="51350" name="Freihand 51349">
                  <a:extLst>
                    <a:ext uri="{FF2B5EF4-FFF2-40B4-BE49-F238E27FC236}">
                      <a16:creationId xmlns:a16="http://schemas.microsoft.com/office/drawing/2014/main" id="{100D3128-BB00-467A-A9B1-70C547A02EAE}"/>
                    </a:ext>
                  </a:extLst>
                </p:cNvPr>
                <p:cNvPicPr/>
                <p:nvPr/>
              </p:nvPicPr>
              <p:blipFill>
                <a:blip r:embed="rId376"/>
                <a:stretch>
                  <a:fillRect/>
                </a:stretch>
              </p:blipFill>
              <p:spPr>
                <a:xfrm>
                  <a:off x="6158602" y="6184112"/>
                  <a:ext cx="174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1351" name="Freihand 51350">
                  <a:extLst>
                    <a:ext uri="{FF2B5EF4-FFF2-40B4-BE49-F238E27FC236}">
                      <a16:creationId xmlns:a16="http://schemas.microsoft.com/office/drawing/2014/main" id="{6243FCAB-978D-4B1F-9E17-E0D6014D2749}"/>
                    </a:ext>
                  </a:extLst>
                </p14:cNvPr>
                <p14:cNvContentPartPr/>
                <p14:nvPr/>
              </p14:nvContentPartPr>
              <p14:xfrm>
                <a:off x="6330322" y="6246032"/>
                <a:ext cx="126360" cy="88200"/>
              </p14:xfrm>
            </p:contentPart>
          </mc:Choice>
          <mc:Fallback xmlns="">
            <p:pic>
              <p:nvPicPr>
                <p:cNvPr id="51351" name="Freihand 51350">
                  <a:extLst>
                    <a:ext uri="{FF2B5EF4-FFF2-40B4-BE49-F238E27FC236}">
                      <a16:creationId xmlns:a16="http://schemas.microsoft.com/office/drawing/2014/main" id="{6243FCAB-978D-4B1F-9E17-E0D6014D2749}"/>
                    </a:ext>
                  </a:extLst>
                </p:cNvPr>
                <p:cNvPicPr/>
                <p:nvPr/>
              </p:nvPicPr>
              <p:blipFill>
                <a:blip r:embed="rId378"/>
                <a:stretch>
                  <a:fillRect/>
                </a:stretch>
              </p:blipFill>
              <p:spPr>
                <a:xfrm>
                  <a:off x="6326002" y="6241712"/>
                  <a:ext cx="135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1352" name="Freihand 51351">
                  <a:extLst>
                    <a:ext uri="{FF2B5EF4-FFF2-40B4-BE49-F238E27FC236}">
                      <a16:creationId xmlns:a16="http://schemas.microsoft.com/office/drawing/2014/main" id="{72EAD426-D231-4585-AA71-3A263908868D}"/>
                    </a:ext>
                  </a:extLst>
                </p14:cNvPr>
                <p14:cNvContentPartPr/>
                <p14:nvPr/>
              </p14:nvContentPartPr>
              <p14:xfrm>
                <a:off x="6480442" y="6250352"/>
                <a:ext cx="204120" cy="79200"/>
              </p14:xfrm>
            </p:contentPart>
          </mc:Choice>
          <mc:Fallback xmlns="">
            <p:pic>
              <p:nvPicPr>
                <p:cNvPr id="51352" name="Freihand 51351">
                  <a:extLst>
                    <a:ext uri="{FF2B5EF4-FFF2-40B4-BE49-F238E27FC236}">
                      <a16:creationId xmlns:a16="http://schemas.microsoft.com/office/drawing/2014/main" id="{72EAD426-D231-4585-AA71-3A263908868D}"/>
                    </a:ext>
                  </a:extLst>
                </p:cNvPr>
                <p:cNvPicPr/>
                <p:nvPr/>
              </p:nvPicPr>
              <p:blipFill>
                <a:blip r:embed="rId380"/>
                <a:stretch>
                  <a:fillRect/>
                </a:stretch>
              </p:blipFill>
              <p:spPr>
                <a:xfrm>
                  <a:off x="6476122" y="6246032"/>
                  <a:ext cx="212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1353" name="Freihand 51352">
                  <a:extLst>
                    <a:ext uri="{FF2B5EF4-FFF2-40B4-BE49-F238E27FC236}">
                      <a16:creationId xmlns:a16="http://schemas.microsoft.com/office/drawing/2014/main" id="{1139BD4A-E951-4583-9554-1AB436A55D49}"/>
                    </a:ext>
                  </a:extLst>
                </p14:cNvPr>
                <p14:cNvContentPartPr/>
                <p14:nvPr/>
              </p14:nvContentPartPr>
              <p14:xfrm>
                <a:off x="6671242" y="6231272"/>
                <a:ext cx="92880" cy="101880"/>
              </p14:xfrm>
            </p:contentPart>
          </mc:Choice>
          <mc:Fallback xmlns="">
            <p:pic>
              <p:nvPicPr>
                <p:cNvPr id="51353" name="Freihand 51352">
                  <a:extLst>
                    <a:ext uri="{FF2B5EF4-FFF2-40B4-BE49-F238E27FC236}">
                      <a16:creationId xmlns:a16="http://schemas.microsoft.com/office/drawing/2014/main" id="{1139BD4A-E951-4583-9554-1AB436A55D49}"/>
                    </a:ext>
                  </a:extLst>
                </p:cNvPr>
                <p:cNvPicPr/>
                <p:nvPr/>
              </p:nvPicPr>
              <p:blipFill>
                <a:blip r:embed="rId382"/>
                <a:stretch>
                  <a:fillRect/>
                </a:stretch>
              </p:blipFill>
              <p:spPr>
                <a:xfrm>
                  <a:off x="6666922" y="6226952"/>
                  <a:ext cx="101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51354" name="Freihand 51353">
                  <a:extLst>
                    <a:ext uri="{FF2B5EF4-FFF2-40B4-BE49-F238E27FC236}">
                      <a16:creationId xmlns:a16="http://schemas.microsoft.com/office/drawing/2014/main" id="{75623149-8B55-4E09-84E9-2066D9C3B9C4}"/>
                    </a:ext>
                  </a:extLst>
                </p14:cNvPr>
                <p14:cNvContentPartPr/>
                <p14:nvPr/>
              </p14:nvContentPartPr>
              <p14:xfrm>
                <a:off x="6786442" y="6130112"/>
                <a:ext cx="191160" cy="182520"/>
              </p14:xfrm>
            </p:contentPart>
          </mc:Choice>
          <mc:Fallback xmlns="">
            <p:pic>
              <p:nvPicPr>
                <p:cNvPr id="51354" name="Freihand 51353">
                  <a:extLst>
                    <a:ext uri="{FF2B5EF4-FFF2-40B4-BE49-F238E27FC236}">
                      <a16:creationId xmlns:a16="http://schemas.microsoft.com/office/drawing/2014/main" id="{75623149-8B55-4E09-84E9-2066D9C3B9C4}"/>
                    </a:ext>
                  </a:extLst>
                </p:cNvPr>
                <p:cNvPicPr/>
                <p:nvPr/>
              </p:nvPicPr>
              <p:blipFill>
                <a:blip r:embed="rId384"/>
                <a:stretch>
                  <a:fillRect/>
                </a:stretch>
              </p:blipFill>
              <p:spPr>
                <a:xfrm>
                  <a:off x="6782122" y="6125792"/>
                  <a:ext cx="199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1355" name="Freihand 51354">
                  <a:extLst>
                    <a:ext uri="{FF2B5EF4-FFF2-40B4-BE49-F238E27FC236}">
                      <a16:creationId xmlns:a16="http://schemas.microsoft.com/office/drawing/2014/main" id="{008352DE-1C90-4276-8410-0DBAD8BB4075}"/>
                    </a:ext>
                  </a:extLst>
                </p14:cNvPr>
                <p14:cNvContentPartPr/>
                <p14:nvPr/>
              </p14:nvContentPartPr>
              <p14:xfrm>
                <a:off x="6936562" y="6140912"/>
                <a:ext cx="163800" cy="144720"/>
              </p14:xfrm>
            </p:contentPart>
          </mc:Choice>
          <mc:Fallback xmlns="">
            <p:pic>
              <p:nvPicPr>
                <p:cNvPr id="51355" name="Freihand 51354">
                  <a:extLst>
                    <a:ext uri="{FF2B5EF4-FFF2-40B4-BE49-F238E27FC236}">
                      <a16:creationId xmlns:a16="http://schemas.microsoft.com/office/drawing/2014/main" id="{008352DE-1C90-4276-8410-0DBAD8BB4075}"/>
                    </a:ext>
                  </a:extLst>
                </p:cNvPr>
                <p:cNvPicPr/>
                <p:nvPr/>
              </p:nvPicPr>
              <p:blipFill>
                <a:blip r:embed="rId386"/>
                <a:stretch>
                  <a:fillRect/>
                </a:stretch>
              </p:blipFill>
              <p:spPr>
                <a:xfrm>
                  <a:off x="6932242" y="6136592"/>
                  <a:ext cx="172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1356" name="Freihand 51355">
                  <a:extLst>
                    <a:ext uri="{FF2B5EF4-FFF2-40B4-BE49-F238E27FC236}">
                      <a16:creationId xmlns:a16="http://schemas.microsoft.com/office/drawing/2014/main" id="{21193C80-81A5-4A0F-BF08-F5CA77AD256E}"/>
                    </a:ext>
                  </a:extLst>
                </p14:cNvPr>
                <p14:cNvContentPartPr/>
                <p14:nvPr/>
              </p14:nvContentPartPr>
              <p14:xfrm>
                <a:off x="6879322" y="6083672"/>
                <a:ext cx="220680" cy="71280"/>
              </p14:xfrm>
            </p:contentPart>
          </mc:Choice>
          <mc:Fallback xmlns="">
            <p:pic>
              <p:nvPicPr>
                <p:cNvPr id="51356" name="Freihand 51355">
                  <a:extLst>
                    <a:ext uri="{FF2B5EF4-FFF2-40B4-BE49-F238E27FC236}">
                      <a16:creationId xmlns:a16="http://schemas.microsoft.com/office/drawing/2014/main" id="{21193C80-81A5-4A0F-BF08-F5CA77AD256E}"/>
                    </a:ext>
                  </a:extLst>
                </p:cNvPr>
                <p:cNvPicPr/>
                <p:nvPr/>
              </p:nvPicPr>
              <p:blipFill>
                <a:blip r:embed="rId388"/>
                <a:stretch>
                  <a:fillRect/>
                </a:stretch>
              </p:blipFill>
              <p:spPr>
                <a:xfrm>
                  <a:off x="6875002" y="6079352"/>
                  <a:ext cx="229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51357" name="Freihand 51356">
                  <a:extLst>
                    <a:ext uri="{FF2B5EF4-FFF2-40B4-BE49-F238E27FC236}">
                      <a16:creationId xmlns:a16="http://schemas.microsoft.com/office/drawing/2014/main" id="{36E558C8-E577-40A7-963B-0BAF6433CE16}"/>
                    </a:ext>
                  </a:extLst>
                </p14:cNvPr>
                <p14:cNvContentPartPr/>
                <p14:nvPr/>
              </p14:nvContentPartPr>
              <p14:xfrm>
                <a:off x="7153282" y="6184832"/>
                <a:ext cx="172440" cy="60120"/>
              </p14:xfrm>
            </p:contentPart>
          </mc:Choice>
          <mc:Fallback xmlns="">
            <p:pic>
              <p:nvPicPr>
                <p:cNvPr id="51357" name="Freihand 51356">
                  <a:extLst>
                    <a:ext uri="{FF2B5EF4-FFF2-40B4-BE49-F238E27FC236}">
                      <a16:creationId xmlns:a16="http://schemas.microsoft.com/office/drawing/2014/main" id="{36E558C8-E577-40A7-963B-0BAF6433CE16}"/>
                    </a:ext>
                  </a:extLst>
                </p:cNvPr>
                <p:cNvPicPr/>
                <p:nvPr/>
              </p:nvPicPr>
              <p:blipFill>
                <a:blip r:embed="rId390"/>
                <a:stretch>
                  <a:fillRect/>
                </a:stretch>
              </p:blipFill>
              <p:spPr>
                <a:xfrm>
                  <a:off x="7148962" y="6180512"/>
                  <a:ext cx="181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51358" name="Freihand 51357">
                  <a:extLst>
                    <a:ext uri="{FF2B5EF4-FFF2-40B4-BE49-F238E27FC236}">
                      <a16:creationId xmlns:a16="http://schemas.microsoft.com/office/drawing/2014/main" id="{05FDDE62-A238-4033-BA92-E17AFF669B33}"/>
                    </a:ext>
                  </a:extLst>
                </p14:cNvPr>
                <p14:cNvContentPartPr/>
                <p14:nvPr/>
              </p14:nvContentPartPr>
              <p14:xfrm>
                <a:off x="7343002" y="6170792"/>
                <a:ext cx="103320" cy="83160"/>
              </p14:xfrm>
            </p:contentPart>
          </mc:Choice>
          <mc:Fallback xmlns="">
            <p:pic>
              <p:nvPicPr>
                <p:cNvPr id="51358" name="Freihand 51357">
                  <a:extLst>
                    <a:ext uri="{FF2B5EF4-FFF2-40B4-BE49-F238E27FC236}">
                      <a16:creationId xmlns:a16="http://schemas.microsoft.com/office/drawing/2014/main" id="{05FDDE62-A238-4033-BA92-E17AFF669B33}"/>
                    </a:ext>
                  </a:extLst>
                </p:cNvPr>
                <p:cNvPicPr/>
                <p:nvPr/>
              </p:nvPicPr>
              <p:blipFill>
                <a:blip r:embed="rId392"/>
                <a:stretch>
                  <a:fillRect/>
                </a:stretch>
              </p:blipFill>
              <p:spPr>
                <a:xfrm>
                  <a:off x="7338682" y="6166472"/>
                  <a:ext cx="111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51359" name="Freihand 51358">
                  <a:extLst>
                    <a:ext uri="{FF2B5EF4-FFF2-40B4-BE49-F238E27FC236}">
                      <a16:creationId xmlns:a16="http://schemas.microsoft.com/office/drawing/2014/main" id="{8371BCF2-4CC3-461D-ABC2-06DDD33CBE8E}"/>
                    </a:ext>
                  </a:extLst>
                </p14:cNvPr>
                <p14:cNvContentPartPr/>
                <p14:nvPr/>
              </p14:nvContentPartPr>
              <p14:xfrm>
                <a:off x="7472602" y="6158912"/>
                <a:ext cx="182880" cy="89640"/>
              </p14:xfrm>
            </p:contentPart>
          </mc:Choice>
          <mc:Fallback xmlns="">
            <p:pic>
              <p:nvPicPr>
                <p:cNvPr id="51359" name="Freihand 51358">
                  <a:extLst>
                    <a:ext uri="{FF2B5EF4-FFF2-40B4-BE49-F238E27FC236}">
                      <a16:creationId xmlns:a16="http://schemas.microsoft.com/office/drawing/2014/main" id="{8371BCF2-4CC3-461D-ABC2-06DDD33CBE8E}"/>
                    </a:ext>
                  </a:extLst>
                </p:cNvPr>
                <p:cNvPicPr/>
                <p:nvPr/>
              </p:nvPicPr>
              <p:blipFill>
                <a:blip r:embed="rId394"/>
                <a:stretch>
                  <a:fillRect/>
                </a:stretch>
              </p:blipFill>
              <p:spPr>
                <a:xfrm>
                  <a:off x="7468282" y="6154592"/>
                  <a:ext cx="191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51360" name="Freihand 51359">
                  <a:extLst>
                    <a:ext uri="{FF2B5EF4-FFF2-40B4-BE49-F238E27FC236}">
                      <a16:creationId xmlns:a16="http://schemas.microsoft.com/office/drawing/2014/main" id="{C4BBE203-41F8-48F7-BF79-BE5DAEA7E227}"/>
                    </a:ext>
                  </a:extLst>
                </p14:cNvPr>
                <p14:cNvContentPartPr/>
                <p14:nvPr/>
              </p14:nvContentPartPr>
              <p14:xfrm>
                <a:off x="7670602" y="6049472"/>
                <a:ext cx="618840" cy="184320"/>
              </p14:xfrm>
            </p:contentPart>
          </mc:Choice>
          <mc:Fallback xmlns="">
            <p:pic>
              <p:nvPicPr>
                <p:cNvPr id="51360" name="Freihand 51359">
                  <a:extLst>
                    <a:ext uri="{FF2B5EF4-FFF2-40B4-BE49-F238E27FC236}">
                      <a16:creationId xmlns:a16="http://schemas.microsoft.com/office/drawing/2014/main" id="{C4BBE203-41F8-48F7-BF79-BE5DAEA7E227}"/>
                    </a:ext>
                  </a:extLst>
                </p:cNvPr>
                <p:cNvPicPr/>
                <p:nvPr/>
              </p:nvPicPr>
              <p:blipFill>
                <a:blip r:embed="rId396"/>
                <a:stretch>
                  <a:fillRect/>
                </a:stretch>
              </p:blipFill>
              <p:spPr>
                <a:xfrm>
                  <a:off x="7666282" y="6045152"/>
                  <a:ext cx="627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51362" name="Freihand 51361">
                  <a:extLst>
                    <a:ext uri="{FF2B5EF4-FFF2-40B4-BE49-F238E27FC236}">
                      <a16:creationId xmlns:a16="http://schemas.microsoft.com/office/drawing/2014/main" id="{A4E0ACEE-EA80-41E9-8BCC-BF1B6ED264F2}"/>
                    </a:ext>
                  </a:extLst>
                </p14:cNvPr>
                <p14:cNvContentPartPr/>
                <p14:nvPr/>
              </p14:nvContentPartPr>
              <p14:xfrm>
                <a:off x="8314642" y="6151712"/>
                <a:ext cx="214920" cy="91440"/>
              </p14:xfrm>
            </p:contentPart>
          </mc:Choice>
          <mc:Fallback xmlns="">
            <p:pic>
              <p:nvPicPr>
                <p:cNvPr id="51362" name="Freihand 51361">
                  <a:extLst>
                    <a:ext uri="{FF2B5EF4-FFF2-40B4-BE49-F238E27FC236}">
                      <a16:creationId xmlns:a16="http://schemas.microsoft.com/office/drawing/2014/main" id="{A4E0ACEE-EA80-41E9-8BCC-BF1B6ED264F2}"/>
                    </a:ext>
                  </a:extLst>
                </p:cNvPr>
                <p:cNvPicPr/>
                <p:nvPr/>
              </p:nvPicPr>
              <p:blipFill>
                <a:blip r:embed="rId398"/>
                <a:stretch>
                  <a:fillRect/>
                </a:stretch>
              </p:blipFill>
              <p:spPr>
                <a:xfrm>
                  <a:off x="8310322" y="6147392"/>
                  <a:ext cx="223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51371" name="Freihand 51370">
                  <a:extLst>
                    <a:ext uri="{FF2B5EF4-FFF2-40B4-BE49-F238E27FC236}">
                      <a16:creationId xmlns:a16="http://schemas.microsoft.com/office/drawing/2014/main" id="{9E55329F-A066-4847-8FB1-DE6C410F4E06}"/>
                    </a:ext>
                  </a:extLst>
                </p14:cNvPr>
                <p14:cNvContentPartPr/>
                <p14:nvPr/>
              </p14:nvContentPartPr>
              <p14:xfrm>
                <a:off x="4620682" y="6051992"/>
                <a:ext cx="2476080" cy="155160"/>
              </p14:xfrm>
            </p:contentPart>
          </mc:Choice>
          <mc:Fallback xmlns="">
            <p:pic>
              <p:nvPicPr>
                <p:cNvPr id="51371" name="Freihand 51370">
                  <a:extLst>
                    <a:ext uri="{FF2B5EF4-FFF2-40B4-BE49-F238E27FC236}">
                      <a16:creationId xmlns:a16="http://schemas.microsoft.com/office/drawing/2014/main" id="{9E55329F-A066-4847-8FB1-DE6C410F4E06}"/>
                    </a:ext>
                  </a:extLst>
                </p:cNvPr>
                <p:cNvPicPr/>
                <p:nvPr/>
              </p:nvPicPr>
              <p:blipFill>
                <a:blip r:embed="rId400"/>
                <a:stretch>
                  <a:fillRect/>
                </a:stretch>
              </p:blipFill>
              <p:spPr>
                <a:xfrm>
                  <a:off x="4616362" y="6047672"/>
                  <a:ext cx="2484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51372" name="Freihand 51371">
                  <a:extLst>
                    <a:ext uri="{FF2B5EF4-FFF2-40B4-BE49-F238E27FC236}">
                      <a16:creationId xmlns:a16="http://schemas.microsoft.com/office/drawing/2014/main" id="{D64ACE12-A741-44D4-9A5C-8E03419671BA}"/>
                    </a:ext>
                  </a:extLst>
                </p14:cNvPr>
                <p14:cNvContentPartPr/>
                <p14:nvPr/>
              </p14:nvContentPartPr>
              <p14:xfrm>
                <a:off x="6113962" y="6285632"/>
                <a:ext cx="2359080" cy="126360"/>
              </p14:xfrm>
            </p:contentPart>
          </mc:Choice>
          <mc:Fallback xmlns="">
            <p:pic>
              <p:nvPicPr>
                <p:cNvPr id="51372" name="Freihand 51371">
                  <a:extLst>
                    <a:ext uri="{FF2B5EF4-FFF2-40B4-BE49-F238E27FC236}">
                      <a16:creationId xmlns:a16="http://schemas.microsoft.com/office/drawing/2014/main" id="{D64ACE12-A741-44D4-9A5C-8E03419671BA}"/>
                    </a:ext>
                  </a:extLst>
                </p:cNvPr>
                <p:cNvPicPr/>
                <p:nvPr/>
              </p:nvPicPr>
              <p:blipFill>
                <a:blip r:embed="rId402"/>
                <a:stretch>
                  <a:fillRect/>
                </a:stretch>
              </p:blipFill>
              <p:spPr>
                <a:xfrm>
                  <a:off x="6109642" y="6281312"/>
                  <a:ext cx="2367720" cy="13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3">
            <p14:nvContentPartPr>
              <p14:cNvPr id="51374" name="Freihand 51373">
                <a:extLst>
                  <a:ext uri="{FF2B5EF4-FFF2-40B4-BE49-F238E27FC236}">
                    <a16:creationId xmlns:a16="http://schemas.microsoft.com/office/drawing/2014/main" id="{642CD408-3B53-4A4B-975F-AD732B1F9205}"/>
                  </a:ext>
                </a:extLst>
              </p14:cNvPr>
              <p14:cNvContentPartPr/>
              <p14:nvPr/>
            </p14:nvContentPartPr>
            <p14:xfrm>
              <a:off x="7682842" y="1209272"/>
              <a:ext cx="672480" cy="312120"/>
            </p14:xfrm>
          </p:contentPart>
        </mc:Choice>
        <mc:Fallback xmlns="">
          <p:pic>
            <p:nvPicPr>
              <p:cNvPr id="51374" name="Freihand 51373">
                <a:extLst>
                  <a:ext uri="{FF2B5EF4-FFF2-40B4-BE49-F238E27FC236}">
                    <a16:creationId xmlns:a16="http://schemas.microsoft.com/office/drawing/2014/main" id="{642CD408-3B53-4A4B-975F-AD732B1F9205}"/>
                  </a:ext>
                </a:extLst>
              </p:cNvPr>
              <p:cNvPicPr/>
              <p:nvPr/>
            </p:nvPicPr>
            <p:blipFill>
              <a:blip r:embed="rId404"/>
              <a:stretch>
                <a:fillRect/>
              </a:stretch>
            </p:blipFill>
            <p:spPr>
              <a:xfrm>
                <a:off x="7678522" y="1204952"/>
                <a:ext cx="681120" cy="320760"/>
              </a:xfrm>
              <a:prstGeom prst="rect">
                <a:avLst/>
              </a:prstGeom>
            </p:spPr>
          </p:pic>
        </mc:Fallback>
      </mc:AlternateContent>
      <p:grpSp>
        <p:nvGrpSpPr>
          <p:cNvPr id="51225" name="Gruppieren 51224">
            <a:extLst>
              <a:ext uri="{FF2B5EF4-FFF2-40B4-BE49-F238E27FC236}">
                <a16:creationId xmlns:a16="http://schemas.microsoft.com/office/drawing/2014/main" id="{7C343061-4339-48AA-8D39-AEC1252446C2}"/>
              </a:ext>
            </a:extLst>
          </p:cNvPr>
          <p:cNvGrpSpPr/>
          <p:nvPr/>
        </p:nvGrpSpPr>
        <p:grpSpPr>
          <a:xfrm>
            <a:off x="166762" y="391712"/>
            <a:ext cx="4708440" cy="586440"/>
            <a:chOff x="166762" y="391712"/>
            <a:chExt cx="4708440" cy="586440"/>
          </a:xfrm>
        </p:grpSpPr>
        <mc:AlternateContent xmlns:mc="http://schemas.openxmlformats.org/markup-compatibility/2006" xmlns:p14="http://schemas.microsoft.com/office/powerpoint/2010/main">
          <mc:Choice Requires="p14">
            <p:contentPart p14:bwMode="auto" r:id="rId405">
              <p14:nvContentPartPr>
                <p14:cNvPr id="53" name="Freihand 52">
                  <a:extLst>
                    <a:ext uri="{FF2B5EF4-FFF2-40B4-BE49-F238E27FC236}">
                      <a16:creationId xmlns:a16="http://schemas.microsoft.com/office/drawing/2014/main" id="{72103A0D-7933-43EE-B77B-C5535E3E4C12}"/>
                    </a:ext>
                  </a:extLst>
                </p14:cNvPr>
                <p14:cNvContentPartPr/>
                <p14:nvPr/>
              </p14:nvContentPartPr>
              <p14:xfrm>
                <a:off x="166762" y="391712"/>
                <a:ext cx="2026800" cy="586440"/>
              </p14:xfrm>
            </p:contentPart>
          </mc:Choice>
          <mc:Fallback xmlns="">
            <p:pic>
              <p:nvPicPr>
                <p:cNvPr id="53" name="Freihand 52">
                  <a:extLst>
                    <a:ext uri="{FF2B5EF4-FFF2-40B4-BE49-F238E27FC236}">
                      <a16:creationId xmlns:a16="http://schemas.microsoft.com/office/drawing/2014/main" id="{72103A0D-7933-43EE-B77B-C5535E3E4C12}"/>
                    </a:ext>
                  </a:extLst>
                </p:cNvPr>
                <p:cNvPicPr/>
                <p:nvPr/>
              </p:nvPicPr>
              <p:blipFill>
                <a:blip r:embed="rId406"/>
                <a:stretch>
                  <a:fillRect/>
                </a:stretch>
              </p:blipFill>
              <p:spPr>
                <a:xfrm>
                  <a:off x="162442" y="387392"/>
                  <a:ext cx="203544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51206" name="Freihand 51205">
                  <a:extLst>
                    <a:ext uri="{FF2B5EF4-FFF2-40B4-BE49-F238E27FC236}">
                      <a16:creationId xmlns:a16="http://schemas.microsoft.com/office/drawing/2014/main" id="{6FBEAD8F-4FF8-4899-A836-4D6155A94E87}"/>
                    </a:ext>
                  </a:extLst>
                </p14:cNvPr>
                <p14:cNvContentPartPr/>
                <p14:nvPr/>
              </p14:nvContentPartPr>
              <p14:xfrm>
                <a:off x="2556442" y="391712"/>
                <a:ext cx="2318760" cy="523080"/>
              </p14:xfrm>
            </p:contentPart>
          </mc:Choice>
          <mc:Fallback xmlns="">
            <p:pic>
              <p:nvPicPr>
                <p:cNvPr id="51206" name="Freihand 51205">
                  <a:extLst>
                    <a:ext uri="{FF2B5EF4-FFF2-40B4-BE49-F238E27FC236}">
                      <a16:creationId xmlns:a16="http://schemas.microsoft.com/office/drawing/2014/main" id="{6FBEAD8F-4FF8-4899-A836-4D6155A94E87}"/>
                    </a:ext>
                  </a:extLst>
                </p:cNvPr>
                <p:cNvPicPr/>
                <p:nvPr/>
              </p:nvPicPr>
              <p:blipFill>
                <a:blip r:embed="rId408"/>
                <a:stretch>
                  <a:fillRect/>
                </a:stretch>
              </p:blipFill>
              <p:spPr>
                <a:xfrm>
                  <a:off x="2552122" y="387392"/>
                  <a:ext cx="2327400" cy="53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9">
            <p14:nvContentPartPr>
              <p14:cNvPr id="51210" name="Freihand 51209">
                <a:extLst>
                  <a:ext uri="{FF2B5EF4-FFF2-40B4-BE49-F238E27FC236}">
                    <a16:creationId xmlns:a16="http://schemas.microsoft.com/office/drawing/2014/main" id="{D2CA13F8-94CA-4608-B6E5-1BC17703CB16}"/>
                  </a:ext>
                </a:extLst>
              </p14:cNvPr>
              <p14:cNvContentPartPr/>
              <p14:nvPr/>
            </p14:nvContentPartPr>
            <p14:xfrm>
              <a:off x="6221962" y="3924392"/>
              <a:ext cx="1998360" cy="485640"/>
            </p14:xfrm>
          </p:contentPart>
        </mc:Choice>
        <mc:Fallback xmlns="">
          <p:pic>
            <p:nvPicPr>
              <p:cNvPr id="51210" name="Freihand 51209">
                <a:extLst>
                  <a:ext uri="{FF2B5EF4-FFF2-40B4-BE49-F238E27FC236}">
                    <a16:creationId xmlns:a16="http://schemas.microsoft.com/office/drawing/2014/main" id="{D2CA13F8-94CA-4608-B6E5-1BC17703CB16}"/>
                  </a:ext>
                </a:extLst>
              </p:cNvPr>
              <p:cNvPicPr/>
              <p:nvPr/>
            </p:nvPicPr>
            <p:blipFill>
              <a:blip r:embed="rId410"/>
              <a:stretch>
                <a:fillRect/>
              </a:stretch>
            </p:blipFill>
            <p:spPr>
              <a:xfrm>
                <a:off x="6217642" y="3920072"/>
                <a:ext cx="2007000" cy="4942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6BBFE5F6-FF1B-4BB4-9C7F-264591D41EBC}"/>
              </a:ext>
            </a:extLst>
          </p:cNvPr>
          <p:cNvGrpSpPr/>
          <p:nvPr/>
        </p:nvGrpSpPr>
        <p:grpSpPr>
          <a:xfrm>
            <a:off x="7603282" y="860432"/>
            <a:ext cx="3006000" cy="4265280"/>
            <a:chOff x="7603282" y="860432"/>
            <a:chExt cx="3006000" cy="426528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12B8F9F-4926-4653-9DB6-01504AEA945E}"/>
                    </a:ext>
                  </a:extLst>
                </p14:cNvPr>
                <p14:cNvContentPartPr/>
                <p14:nvPr/>
              </p14:nvContentPartPr>
              <p14:xfrm>
                <a:off x="7603282" y="860432"/>
                <a:ext cx="491040" cy="4265280"/>
              </p14:xfrm>
            </p:contentPart>
          </mc:Choice>
          <mc:Fallback xmlns="">
            <p:pic>
              <p:nvPicPr>
                <p:cNvPr id="2" name="Freihand 1">
                  <a:extLst>
                    <a:ext uri="{FF2B5EF4-FFF2-40B4-BE49-F238E27FC236}">
                      <a16:creationId xmlns:a16="http://schemas.microsoft.com/office/drawing/2014/main" id="{712B8F9F-4926-4653-9DB6-01504AEA945E}"/>
                    </a:ext>
                  </a:extLst>
                </p:cNvPr>
                <p:cNvPicPr/>
                <p:nvPr/>
              </p:nvPicPr>
              <p:blipFill>
                <a:blip r:embed="rId5"/>
                <a:stretch>
                  <a:fillRect/>
                </a:stretch>
              </p:blipFill>
              <p:spPr>
                <a:xfrm>
                  <a:off x="7598962" y="856112"/>
                  <a:ext cx="499680" cy="427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93CD257-1013-4098-B484-07AFEEB5C8B9}"/>
                    </a:ext>
                  </a:extLst>
                </p14:cNvPr>
                <p14:cNvContentPartPr/>
                <p14:nvPr/>
              </p14:nvContentPartPr>
              <p14:xfrm>
                <a:off x="8251282" y="3129512"/>
                <a:ext cx="204840" cy="272520"/>
              </p14:xfrm>
            </p:contentPart>
          </mc:Choice>
          <mc:Fallback xmlns="">
            <p:pic>
              <p:nvPicPr>
                <p:cNvPr id="3" name="Freihand 2">
                  <a:extLst>
                    <a:ext uri="{FF2B5EF4-FFF2-40B4-BE49-F238E27FC236}">
                      <a16:creationId xmlns:a16="http://schemas.microsoft.com/office/drawing/2014/main" id="{793CD257-1013-4098-B484-07AFEEB5C8B9}"/>
                    </a:ext>
                  </a:extLst>
                </p:cNvPr>
                <p:cNvPicPr/>
                <p:nvPr/>
              </p:nvPicPr>
              <p:blipFill>
                <a:blip r:embed="rId7"/>
                <a:stretch>
                  <a:fillRect/>
                </a:stretch>
              </p:blipFill>
              <p:spPr>
                <a:xfrm>
                  <a:off x="8246962" y="3125192"/>
                  <a:ext cx="2134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18BDBFA-C48E-4AF1-821D-317CD4CF88A3}"/>
                    </a:ext>
                  </a:extLst>
                </p14:cNvPr>
                <p14:cNvContentPartPr/>
                <p14:nvPr/>
              </p14:nvContentPartPr>
              <p14:xfrm>
                <a:off x="8486362" y="3128792"/>
                <a:ext cx="80640" cy="125640"/>
              </p14:xfrm>
            </p:contentPart>
          </mc:Choice>
          <mc:Fallback xmlns="">
            <p:pic>
              <p:nvPicPr>
                <p:cNvPr id="4" name="Freihand 3">
                  <a:extLst>
                    <a:ext uri="{FF2B5EF4-FFF2-40B4-BE49-F238E27FC236}">
                      <a16:creationId xmlns:a16="http://schemas.microsoft.com/office/drawing/2014/main" id="{418BDBFA-C48E-4AF1-821D-317CD4CF88A3}"/>
                    </a:ext>
                  </a:extLst>
                </p:cNvPr>
                <p:cNvPicPr/>
                <p:nvPr/>
              </p:nvPicPr>
              <p:blipFill>
                <a:blip r:embed="rId9"/>
                <a:stretch>
                  <a:fillRect/>
                </a:stretch>
              </p:blipFill>
              <p:spPr>
                <a:xfrm>
                  <a:off x="8482042" y="3124472"/>
                  <a:ext cx="89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CE03DE4-FB83-411D-BF43-E8E8FDA4950E}"/>
                    </a:ext>
                  </a:extLst>
                </p14:cNvPr>
                <p14:cNvContentPartPr/>
                <p14:nvPr/>
              </p14:nvContentPartPr>
              <p14:xfrm>
                <a:off x="8444602" y="3058952"/>
                <a:ext cx="162360" cy="273960"/>
              </p14:xfrm>
            </p:contentPart>
          </mc:Choice>
          <mc:Fallback xmlns="">
            <p:pic>
              <p:nvPicPr>
                <p:cNvPr id="5" name="Freihand 4">
                  <a:extLst>
                    <a:ext uri="{FF2B5EF4-FFF2-40B4-BE49-F238E27FC236}">
                      <a16:creationId xmlns:a16="http://schemas.microsoft.com/office/drawing/2014/main" id="{6CE03DE4-FB83-411D-BF43-E8E8FDA4950E}"/>
                    </a:ext>
                  </a:extLst>
                </p:cNvPr>
                <p:cNvPicPr/>
                <p:nvPr/>
              </p:nvPicPr>
              <p:blipFill>
                <a:blip r:embed="rId11"/>
                <a:stretch>
                  <a:fillRect/>
                </a:stretch>
              </p:blipFill>
              <p:spPr>
                <a:xfrm>
                  <a:off x="8440282" y="3054632"/>
                  <a:ext cx="1710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D4BE1E5B-12F7-4E81-AB67-C2DBB90CF83F}"/>
                    </a:ext>
                  </a:extLst>
                </p14:cNvPr>
                <p14:cNvContentPartPr/>
                <p14:nvPr/>
              </p14:nvContentPartPr>
              <p14:xfrm>
                <a:off x="8690482" y="2999912"/>
                <a:ext cx="78840" cy="221760"/>
              </p14:xfrm>
            </p:contentPart>
          </mc:Choice>
          <mc:Fallback xmlns="">
            <p:pic>
              <p:nvPicPr>
                <p:cNvPr id="7" name="Freihand 6">
                  <a:extLst>
                    <a:ext uri="{FF2B5EF4-FFF2-40B4-BE49-F238E27FC236}">
                      <a16:creationId xmlns:a16="http://schemas.microsoft.com/office/drawing/2014/main" id="{D4BE1E5B-12F7-4E81-AB67-C2DBB90CF83F}"/>
                    </a:ext>
                  </a:extLst>
                </p:cNvPr>
                <p:cNvPicPr/>
                <p:nvPr/>
              </p:nvPicPr>
              <p:blipFill>
                <a:blip r:embed="rId13"/>
                <a:stretch>
                  <a:fillRect/>
                </a:stretch>
              </p:blipFill>
              <p:spPr>
                <a:xfrm>
                  <a:off x="8686162" y="2995592"/>
                  <a:ext cx="874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6E800D88-FCDE-4A84-9C37-26A4562F7E37}"/>
                    </a:ext>
                  </a:extLst>
                </p14:cNvPr>
                <p14:cNvContentPartPr/>
                <p14:nvPr/>
              </p14:nvContentPartPr>
              <p14:xfrm>
                <a:off x="8607682" y="2957432"/>
                <a:ext cx="154080" cy="146520"/>
              </p14:xfrm>
            </p:contentPart>
          </mc:Choice>
          <mc:Fallback xmlns="">
            <p:pic>
              <p:nvPicPr>
                <p:cNvPr id="9" name="Freihand 8">
                  <a:extLst>
                    <a:ext uri="{FF2B5EF4-FFF2-40B4-BE49-F238E27FC236}">
                      <a16:creationId xmlns:a16="http://schemas.microsoft.com/office/drawing/2014/main" id="{6E800D88-FCDE-4A84-9C37-26A4562F7E37}"/>
                    </a:ext>
                  </a:extLst>
                </p:cNvPr>
                <p:cNvPicPr/>
                <p:nvPr/>
              </p:nvPicPr>
              <p:blipFill>
                <a:blip r:embed="rId15"/>
                <a:stretch>
                  <a:fillRect/>
                </a:stretch>
              </p:blipFill>
              <p:spPr>
                <a:xfrm>
                  <a:off x="8603362" y="2953112"/>
                  <a:ext cx="162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29FF91B9-7558-4322-A16D-D501FB3A6D56}"/>
                    </a:ext>
                  </a:extLst>
                </p14:cNvPr>
                <p14:cNvContentPartPr/>
                <p14:nvPr/>
              </p14:nvContentPartPr>
              <p14:xfrm>
                <a:off x="8784082" y="2987312"/>
                <a:ext cx="142200" cy="165600"/>
              </p14:xfrm>
            </p:contentPart>
          </mc:Choice>
          <mc:Fallback xmlns="">
            <p:pic>
              <p:nvPicPr>
                <p:cNvPr id="10" name="Freihand 9">
                  <a:extLst>
                    <a:ext uri="{FF2B5EF4-FFF2-40B4-BE49-F238E27FC236}">
                      <a16:creationId xmlns:a16="http://schemas.microsoft.com/office/drawing/2014/main" id="{29FF91B9-7558-4322-A16D-D501FB3A6D56}"/>
                    </a:ext>
                  </a:extLst>
                </p:cNvPr>
                <p:cNvPicPr/>
                <p:nvPr/>
              </p:nvPicPr>
              <p:blipFill>
                <a:blip r:embed="rId17"/>
                <a:stretch>
                  <a:fillRect/>
                </a:stretch>
              </p:blipFill>
              <p:spPr>
                <a:xfrm>
                  <a:off x="8779762" y="2982992"/>
                  <a:ext cx="150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06F9F3EB-A674-48ED-B168-ECC6CEDC3477}"/>
                    </a:ext>
                  </a:extLst>
                </p14:cNvPr>
                <p14:cNvContentPartPr/>
                <p14:nvPr/>
              </p14:nvContentPartPr>
              <p14:xfrm>
                <a:off x="8954362" y="2843312"/>
                <a:ext cx="238680" cy="194400"/>
              </p14:xfrm>
            </p:contentPart>
          </mc:Choice>
          <mc:Fallback xmlns="">
            <p:pic>
              <p:nvPicPr>
                <p:cNvPr id="11" name="Freihand 10">
                  <a:extLst>
                    <a:ext uri="{FF2B5EF4-FFF2-40B4-BE49-F238E27FC236}">
                      <a16:creationId xmlns:a16="http://schemas.microsoft.com/office/drawing/2014/main" id="{06F9F3EB-A674-48ED-B168-ECC6CEDC3477}"/>
                    </a:ext>
                  </a:extLst>
                </p:cNvPr>
                <p:cNvPicPr/>
                <p:nvPr/>
              </p:nvPicPr>
              <p:blipFill>
                <a:blip r:embed="rId19"/>
                <a:stretch>
                  <a:fillRect/>
                </a:stretch>
              </p:blipFill>
              <p:spPr>
                <a:xfrm>
                  <a:off x="8950042" y="2838992"/>
                  <a:ext cx="247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6D82A544-B41A-4596-81D8-6CEFB2192EBD}"/>
                    </a:ext>
                  </a:extLst>
                </p14:cNvPr>
                <p14:cNvContentPartPr/>
                <p14:nvPr/>
              </p14:nvContentPartPr>
              <p14:xfrm>
                <a:off x="9182242" y="2629472"/>
                <a:ext cx="310680" cy="274680"/>
              </p14:xfrm>
            </p:contentPart>
          </mc:Choice>
          <mc:Fallback xmlns="">
            <p:pic>
              <p:nvPicPr>
                <p:cNvPr id="12" name="Freihand 11">
                  <a:extLst>
                    <a:ext uri="{FF2B5EF4-FFF2-40B4-BE49-F238E27FC236}">
                      <a16:creationId xmlns:a16="http://schemas.microsoft.com/office/drawing/2014/main" id="{6D82A544-B41A-4596-81D8-6CEFB2192EBD}"/>
                    </a:ext>
                  </a:extLst>
                </p:cNvPr>
                <p:cNvPicPr/>
                <p:nvPr/>
              </p:nvPicPr>
              <p:blipFill>
                <a:blip r:embed="rId21"/>
                <a:stretch>
                  <a:fillRect/>
                </a:stretch>
              </p:blipFill>
              <p:spPr>
                <a:xfrm>
                  <a:off x="9177922" y="2625152"/>
                  <a:ext cx="3193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8DD75C60-F9CF-4D0B-AF95-1166EA76C95F}"/>
                    </a:ext>
                  </a:extLst>
                </p14:cNvPr>
                <p14:cNvContentPartPr/>
                <p14:nvPr/>
              </p14:nvContentPartPr>
              <p14:xfrm>
                <a:off x="9465922" y="2619752"/>
                <a:ext cx="12600" cy="51480"/>
              </p14:xfrm>
            </p:contentPart>
          </mc:Choice>
          <mc:Fallback xmlns="">
            <p:pic>
              <p:nvPicPr>
                <p:cNvPr id="13" name="Freihand 12">
                  <a:extLst>
                    <a:ext uri="{FF2B5EF4-FFF2-40B4-BE49-F238E27FC236}">
                      <a16:creationId xmlns:a16="http://schemas.microsoft.com/office/drawing/2014/main" id="{8DD75C60-F9CF-4D0B-AF95-1166EA76C95F}"/>
                    </a:ext>
                  </a:extLst>
                </p:cNvPr>
                <p:cNvPicPr/>
                <p:nvPr/>
              </p:nvPicPr>
              <p:blipFill>
                <a:blip r:embed="rId23"/>
                <a:stretch>
                  <a:fillRect/>
                </a:stretch>
              </p:blipFill>
              <p:spPr>
                <a:xfrm>
                  <a:off x="9461602" y="2615432"/>
                  <a:ext cx="21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B5AA84B7-FF68-47D8-8EF5-C563ECC9B2D6}"/>
                    </a:ext>
                  </a:extLst>
                </p14:cNvPr>
                <p14:cNvContentPartPr/>
                <p14:nvPr/>
              </p14:nvContentPartPr>
              <p14:xfrm>
                <a:off x="9521002" y="2601032"/>
                <a:ext cx="223560" cy="147600"/>
              </p14:xfrm>
            </p:contentPart>
          </mc:Choice>
          <mc:Fallback xmlns="">
            <p:pic>
              <p:nvPicPr>
                <p:cNvPr id="14" name="Freihand 13">
                  <a:extLst>
                    <a:ext uri="{FF2B5EF4-FFF2-40B4-BE49-F238E27FC236}">
                      <a16:creationId xmlns:a16="http://schemas.microsoft.com/office/drawing/2014/main" id="{B5AA84B7-FF68-47D8-8EF5-C563ECC9B2D6}"/>
                    </a:ext>
                  </a:extLst>
                </p:cNvPr>
                <p:cNvPicPr/>
                <p:nvPr/>
              </p:nvPicPr>
              <p:blipFill>
                <a:blip r:embed="rId25"/>
                <a:stretch>
                  <a:fillRect/>
                </a:stretch>
              </p:blipFill>
              <p:spPr>
                <a:xfrm>
                  <a:off x="9516682" y="2596712"/>
                  <a:ext cx="232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2A27E22A-A68B-4514-959F-7354833801E8}"/>
                    </a:ext>
                  </a:extLst>
                </p14:cNvPr>
                <p14:cNvContentPartPr/>
                <p14:nvPr/>
              </p14:nvContentPartPr>
              <p14:xfrm>
                <a:off x="9755722" y="2528672"/>
                <a:ext cx="110520" cy="151560"/>
              </p14:xfrm>
            </p:contentPart>
          </mc:Choice>
          <mc:Fallback xmlns="">
            <p:pic>
              <p:nvPicPr>
                <p:cNvPr id="15" name="Freihand 14">
                  <a:extLst>
                    <a:ext uri="{FF2B5EF4-FFF2-40B4-BE49-F238E27FC236}">
                      <a16:creationId xmlns:a16="http://schemas.microsoft.com/office/drawing/2014/main" id="{2A27E22A-A68B-4514-959F-7354833801E8}"/>
                    </a:ext>
                  </a:extLst>
                </p:cNvPr>
                <p:cNvPicPr/>
                <p:nvPr/>
              </p:nvPicPr>
              <p:blipFill>
                <a:blip r:embed="rId27"/>
                <a:stretch>
                  <a:fillRect/>
                </a:stretch>
              </p:blipFill>
              <p:spPr>
                <a:xfrm>
                  <a:off x="9751402" y="2524352"/>
                  <a:ext cx="119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E7343AF9-FA06-4085-9C49-7E0F50F2EE45}"/>
                    </a:ext>
                  </a:extLst>
                </p14:cNvPr>
                <p14:cNvContentPartPr/>
                <p14:nvPr/>
              </p14:nvContentPartPr>
              <p14:xfrm>
                <a:off x="9864082" y="2440832"/>
                <a:ext cx="115200" cy="179280"/>
              </p14:xfrm>
            </p:contentPart>
          </mc:Choice>
          <mc:Fallback xmlns="">
            <p:pic>
              <p:nvPicPr>
                <p:cNvPr id="16" name="Freihand 15">
                  <a:extLst>
                    <a:ext uri="{FF2B5EF4-FFF2-40B4-BE49-F238E27FC236}">
                      <a16:creationId xmlns:a16="http://schemas.microsoft.com/office/drawing/2014/main" id="{E7343AF9-FA06-4085-9C49-7E0F50F2EE45}"/>
                    </a:ext>
                  </a:extLst>
                </p:cNvPr>
                <p:cNvPicPr/>
                <p:nvPr/>
              </p:nvPicPr>
              <p:blipFill>
                <a:blip r:embed="rId29"/>
                <a:stretch>
                  <a:fillRect/>
                </a:stretch>
              </p:blipFill>
              <p:spPr>
                <a:xfrm>
                  <a:off x="9859762" y="2436512"/>
                  <a:ext cx="123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1B9513BB-4DC6-476A-A506-B556477AF09B}"/>
                    </a:ext>
                  </a:extLst>
                </p14:cNvPr>
                <p14:cNvContentPartPr/>
                <p14:nvPr/>
              </p14:nvContentPartPr>
              <p14:xfrm>
                <a:off x="9941482" y="2366312"/>
                <a:ext cx="123120" cy="215280"/>
              </p14:xfrm>
            </p:contentPart>
          </mc:Choice>
          <mc:Fallback xmlns="">
            <p:pic>
              <p:nvPicPr>
                <p:cNvPr id="17" name="Freihand 16">
                  <a:extLst>
                    <a:ext uri="{FF2B5EF4-FFF2-40B4-BE49-F238E27FC236}">
                      <a16:creationId xmlns:a16="http://schemas.microsoft.com/office/drawing/2014/main" id="{1B9513BB-4DC6-476A-A506-B556477AF09B}"/>
                    </a:ext>
                  </a:extLst>
                </p:cNvPr>
                <p:cNvPicPr/>
                <p:nvPr/>
              </p:nvPicPr>
              <p:blipFill>
                <a:blip r:embed="rId31"/>
                <a:stretch>
                  <a:fillRect/>
                </a:stretch>
              </p:blipFill>
              <p:spPr>
                <a:xfrm>
                  <a:off x="9937162" y="2361992"/>
                  <a:ext cx="131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CCE556A7-45C6-436C-8277-839054ACA75D}"/>
                    </a:ext>
                  </a:extLst>
                </p14:cNvPr>
                <p14:cNvContentPartPr/>
                <p14:nvPr/>
              </p14:nvContentPartPr>
              <p14:xfrm>
                <a:off x="10076482" y="2300432"/>
                <a:ext cx="78840" cy="210600"/>
              </p14:xfrm>
            </p:contentPart>
          </mc:Choice>
          <mc:Fallback xmlns="">
            <p:pic>
              <p:nvPicPr>
                <p:cNvPr id="18" name="Freihand 17">
                  <a:extLst>
                    <a:ext uri="{FF2B5EF4-FFF2-40B4-BE49-F238E27FC236}">
                      <a16:creationId xmlns:a16="http://schemas.microsoft.com/office/drawing/2014/main" id="{CCE556A7-45C6-436C-8277-839054ACA75D}"/>
                    </a:ext>
                  </a:extLst>
                </p:cNvPr>
                <p:cNvPicPr/>
                <p:nvPr/>
              </p:nvPicPr>
              <p:blipFill>
                <a:blip r:embed="rId33"/>
                <a:stretch>
                  <a:fillRect/>
                </a:stretch>
              </p:blipFill>
              <p:spPr>
                <a:xfrm>
                  <a:off x="10072162" y="2296112"/>
                  <a:ext cx="87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5D4848F9-5A45-4229-9010-04008D1E29D3}"/>
                    </a:ext>
                  </a:extLst>
                </p14:cNvPr>
                <p14:cNvContentPartPr/>
                <p14:nvPr/>
              </p14:nvContentPartPr>
              <p14:xfrm>
                <a:off x="10188442" y="2266952"/>
                <a:ext cx="420840" cy="205200"/>
              </p14:xfrm>
            </p:contentPart>
          </mc:Choice>
          <mc:Fallback xmlns="">
            <p:pic>
              <p:nvPicPr>
                <p:cNvPr id="19" name="Freihand 18">
                  <a:extLst>
                    <a:ext uri="{FF2B5EF4-FFF2-40B4-BE49-F238E27FC236}">
                      <a16:creationId xmlns:a16="http://schemas.microsoft.com/office/drawing/2014/main" id="{5D4848F9-5A45-4229-9010-04008D1E29D3}"/>
                    </a:ext>
                  </a:extLst>
                </p:cNvPr>
                <p:cNvPicPr/>
                <p:nvPr/>
              </p:nvPicPr>
              <p:blipFill>
                <a:blip r:embed="rId35"/>
                <a:stretch>
                  <a:fillRect/>
                </a:stretch>
              </p:blipFill>
              <p:spPr>
                <a:xfrm>
                  <a:off x="10184122" y="2262632"/>
                  <a:ext cx="429480" cy="21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64FADC47-C9EB-4C09-8E62-EAFB375B8C6E}"/>
                  </a:ext>
                </a:extLst>
              </p14:cNvPr>
              <p14:cNvContentPartPr/>
              <p14:nvPr/>
            </p14:nvContentPartPr>
            <p14:xfrm>
              <a:off x="270442" y="5025992"/>
              <a:ext cx="3330360" cy="583920"/>
            </p14:xfrm>
          </p:contentPart>
        </mc:Choice>
        <mc:Fallback xmlns="">
          <p:pic>
            <p:nvPicPr>
              <p:cNvPr id="21" name="Freihand 20">
                <a:extLst>
                  <a:ext uri="{FF2B5EF4-FFF2-40B4-BE49-F238E27FC236}">
                    <a16:creationId xmlns:a16="http://schemas.microsoft.com/office/drawing/2014/main" id="{64FADC47-C9EB-4C09-8E62-EAFB375B8C6E}"/>
                  </a:ext>
                </a:extLst>
              </p:cNvPr>
              <p:cNvPicPr/>
              <p:nvPr/>
            </p:nvPicPr>
            <p:blipFill>
              <a:blip r:embed="rId37"/>
              <a:stretch>
                <a:fillRect/>
              </a:stretch>
            </p:blipFill>
            <p:spPr>
              <a:xfrm>
                <a:off x="266122" y="5021672"/>
                <a:ext cx="333900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4ED2AEC7-126E-43C8-9DDB-6B2D4C3DAB56}"/>
                  </a:ext>
                </a:extLst>
              </p14:cNvPr>
              <p14:cNvContentPartPr/>
              <p14:nvPr/>
            </p14:nvContentPartPr>
            <p14:xfrm>
              <a:off x="201682" y="5746352"/>
              <a:ext cx="3750480" cy="622080"/>
            </p14:xfrm>
          </p:contentPart>
        </mc:Choice>
        <mc:Fallback xmlns="">
          <p:pic>
            <p:nvPicPr>
              <p:cNvPr id="22" name="Freihand 21">
                <a:extLst>
                  <a:ext uri="{FF2B5EF4-FFF2-40B4-BE49-F238E27FC236}">
                    <a16:creationId xmlns:a16="http://schemas.microsoft.com/office/drawing/2014/main" id="{4ED2AEC7-126E-43C8-9DDB-6B2D4C3DAB56}"/>
                  </a:ext>
                </a:extLst>
              </p:cNvPr>
              <p:cNvPicPr/>
              <p:nvPr/>
            </p:nvPicPr>
            <p:blipFill>
              <a:blip r:embed="rId39"/>
              <a:stretch>
                <a:fillRect/>
              </a:stretch>
            </p:blipFill>
            <p:spPr>
              <a:xfrm>
                <a:off x="197362" y="5742032"/>
                <a:ext cx="3759120" cy="630720"/>
              </a:xfrm>
              <a:prstGeom prst="rect">
                <a:avLst/>
              </a:prstGeom>
            </p:spPr>
          </p:pic>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F02019-1622-3954-D10E-599B86C938F0}"/>
              </a:ext>
            </a:extLst>
          </p:cNvPr>
          <p:cNvPicPr>
            <a:picLocks noChangeAspect="1"/>
          </p:cNvPicPr>
          <p:nvPr/>
        </p:nvPicPr>
        <p:blipFill>
          <a:blip r:embed="rId3"/>
          <a:stretch>
            <a:fillRect/>
          </a:stretch>
        </p:blipFill>
        <p:spPr>
          <a:xfrm>
            <a:off x="527161" y="799295"/>
            <a:ext cx="7951853" cy="477957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9DF5DAE-1AB5-417B-B76B-1033A37CE9CF}"/>
                  </a:ext>
                </a:extLst>
              </p14:cNvPr>
              <p14:cNvContentPartPr/>
              <p14:nvPr/>
            </p14:nvContentPartPr>
            <p14:xfrm>
              <a:off x="3079882" y="1558112"/>
              <a:ext cx="484560" cy="338040"/>
            </p14:xfrm>
          </p:contentPart>
        </mc:Choice>
        <mc:Fallback xmlns="">
          <p:pic>
            <p:nvPicPr>
              <p:cNvPr id="2" name="Freihand 1">
                <a:extLst>
                  <a:ext uri="{FF2B5EF4-FFF2-40B4-BE49-F238E27FC236}">
                    <a16:creationId xmlns:a16="http://schemas.microsoft.com/office/drawing/2014/main" id="{79DF5DAE-1AB5-417B-B76B-1033A37CE9CF}"/>
                  </a:ext>
                </a:extLst>
              </p:cNvPr>
              <p:cNvPicPr/>
              <p:nvPr/>
            </p:nvPicPr>
            <p:blipFill>
              <a:blip r:embed="rId5"/>
              <a:stretch>
                <a:fillRect/>
              </a:stretch>
            </p:blipFill>
            <p:spPr>
              <a:xfrm>
                <a:off x="3075562" y="1553792"/>
                <a:ext cx="4932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C579F15-0BED-433D-BE2C-66B698B526C4}"/>
                  </a:ext>
                </a:extLst>
              </p14:cNvPr>
              <p14:cNvContentPartPr/>
              <p14:nvPr/>
            </p14:nvContentPartPr>
            <p14:xfrm>
              <a:off x="6127282" y="2898392"/>
              <a:ext cx="2190960" cy="63720"/>
            </p14:xfrm>
          </p:contentPart>
        </mc:Choice>
        <mc:Fallback xmlns="">
          <p:pic>
            <p:nvPicPr>
              <p:cNvPr id="3" name="Freihand 2">
                <a:extLst>
                  <a:ext uri="{FF2B5EF4-FFF2-40B4-BE49-F238E27FC236}">
                    <a16:creationId xmlns:a16="http://schemas.microsoft.com/office/drawing/2014/main" id="{3C579F15-0BED-433D-BE2C-66B698B526C4}"/>
                  </a:ext>
                </a:extLst>
              </p:cNvPr>
              <p:cNvPicPr/>
              <p:nvPr/>
            </p:nvPicPr>
            <p:blipFill>
              <a:blip r:embed="rId7"/>
              <a:stretch>
                <a:fillRect/>
              </a:stretch>
            </p:blipFill>
            <p:spPr>
              <a:xfrm>
                <a:off x="6122962" y="2894072"/>
                <a:ext cx="2199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344BE44-5F0B-4DA3-9732-889AAC3C3E3B}"/>
                  </a:ext>
                </a:extLst>
              </p14:cNvPr>
              <p14:cNvContentPartPr/>
              <p14:nvPr/>
            </p14:nvContentPartPr>
            <p14:xfrm>
              <a:off x="3912922" y="2778152"/>
              <a:ext cx="892800" cy="74880"/>
            </p14:xfrm>
          </p:contentPart>
        </mc:Choice>
        <mc:Fallback xmlns="">
          <p:pic>
            <p:nvPicPr>
              <p:cNvPr id="5" name="Freihand 4">
                <a:extLst>
                  <a:ext uri="{FF2B5EF4-FFF2-40B4-BE49-F238E27FC236}">
                    <a16:creationId xmlns:a16="http://schemas.microsoft.com/office/drawing/2014/main" id="{8344BE44-5F0B-4DA3-9732-889AAC3C3E3B}"/>
                  </a:ext>
                </a:extLst>
              </p:cNvPr>
              <p:cNvPicPr/>
              <p:nvPr/>
            </p:nvPicPr>
            <p:blipFill>
              <a:blip r:embed="rId9"/>
              <a:stretch>
                <a:fillRect/>
              </a:stretch>
            </p:blipFill>
            <p:spPr>
              <a:xfrm>
                <a:off x="3908602" y="2773832"/>
                <a:ext cx="901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4C7F34FA-D7DF-4384-AFF1-1F0612EE2E9A}"/>
                  </a:ext>
                </a:extLst>
              </p14:cNvPr>
              <p14:cNvContentPartPr/>
              <p14:nvPr/>
            </p14:nvContentPartPr>
            <p14:xfrm>
              <a:off x="6045202" y="3461432"/>
              <a:ext cx="1844280" cy="113040"/>
            </p14:xfrm>
          </p:contentPart>
        </mc:Choice>
        <mc:Fallback xmlns="">
          <p:pic>
            <p:nvPicPr>
              <p:cNvPr id="6" name="Freihand 5">
                <a:extLst>
                  <a:ext uri="{FF2B5EF4-FFF2-40B4-BE49-F238E27FC236}">
                    <a16:creationId xmlns:a16="http://schemas.microsoft.com/office/drawing/2014/main" id="{4C7F34FA-D7DF-4384-AFF1-1F0612EE2E9A}"/>
                  </a:ext>
                </a:extLst>
              </p:cNvPr>
              <p:cNvPicPr/>
              <p:nvPr/>
            </p:nvPicPr>
            <p:blipFill>
              <a:blip r:embed="rId11"/>
              <a:stretch>
                <a:fillRect/>
              </a:stretch>
            </p:blipFill>
            <p:spPr>
              <a:xfrm>
                <a:off x="6040882" y="3457112"/>
                <a:ext cx="1852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D9DED2C-DC39-48D1-812C-3ABC97DC2D81}"/>
                  </a:ext>
                </a:extLst>
              </p14:cNvPr>
              <p14:cNvContentPartPr/>
              <p14:nvPr/>
            </p14:nvContentPartPr>
            <p14:xfrm>
              <a:off x="4343122" y="3809552"/>
              <a:ext cx="601560" cy="109800"/>
            </p14:xfrm>
          </p:contentPart>
        </mc:Choice>
        <mc:Fallback xmlns="">
          <p:pic>
            <p:nvPicPr>
              <p:cNvPr id="7" name="Freihand 6">
                <a:extLst>
                  <a:ext uri="{FF2B5EF4-FFF2-40B4-BE49-F238E27FC236}">
                    <a16:creationId xmlns:a16="http://schemas.microsoft.com/office/drawing/2014/main" id="{5D9DED2C-DC39-48D1-812C-3ABC97DC2D81}"/>
                  </a:ext>
                </a:extLst>
              </p:cNvPr>
              <p:cNvPicPr/>
              <p:nvPr/>
            </p:nvPicPr>
            <p:blipFill>
              <a:blip r:embed="rId13"/>
              <a:stretch>
                <a:fillRect/>
              </a:stretch>
            </p:blipFill>
            <p:spPr>
              <a:xfrm>
                <a:off x="4338802" y="3805232"/>
                <a:ext cx="610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EF5DC971-CC40-4782-A56F-312D59AF7A34}"/>
                  </a:ext>
                </a:extLst>
              </p14:cNvPr>
              <p14:cNvContentPartPr/>
              <p14:nvPr/>
            </p14:nvContentPartPr>
            <p14:xfrm>
              <a:off x="3733642" y="4671392"/>
              <a:ext cx="741600" cy="55800"/>
            </p14:xfrm>
          </p:contentPart>
        </mc:Choice>
        <mc:Fallback xmlns="">
          <p:pic>
            <p:nvPicPr>
              <p:cNvPr id="8" name="Freihand 7">
                <a:extLst>
                  <a:ext uri="{FF2B5EF4-FFF2-40B4-BE49-F238E27FC236}">
                    <a16:creationId xmlns:a16="http://schemas.microsoft.com/office/drawing/2014/main" id="{EF5DC971-CC40-4782-A56F-312D59AF7A34}"/>
                  </a:ext>
                </a:extLst>
              </p:cNvPr>
              <p:cNvPicPr/>
              <p:nvPr/>
            </p:nvPicPr>
            <p:blipFill>
              <a:blip r:embed="rId15"/>
              <a:stretch>
                <a:fillRect/>
              </a:stretch>
            </p:blipFill>
            <p:spPr>
              <a:xfrm>
                <a:off x="3729322" y="4667072"/>
                <a:ext cx="750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7AD017E8-8CB5-456A-A957-CDB5CF2D8186}"/>
                  </a:ext>
                </a:extLst>
              </p14:cNvPr>
              <p14:cNvContentPartPr/>
              <p14:nvPr/>
            </p14:nvContentPartPr>
            <p14:xfrm>
              <a:off x="6078682" y="4276472"/>
              <a:ext cx="1222920" cy="54000"/>
            </p14:xfrm>
          </p:contentPart>
        </mc:Choice>
        <mc:Fallback xmlns="">
          <p:pic>
            <p:nvPicPr>
              <p:cNvPr id="10" name="Freihand 9">
                <a:extLst>
                  <a:ext uri="{FF2B5EF4-FFF2-40B4-BE49-F238E27FC236}">
                    <a16:creationId xmlns:a16="http://schemas.microsoft.com/office/drawing/2014/main" id="{7AD017E8-8CB5-456A-A957-CDB5CF2D8186}"/>
                  </a:ext>
                </a:extLst>
              </p:cNvPr>
              <p:cNvPicPr/>
              <p:nvPr/>
            </p:nvPicPr>
            <p:blipFill>
              <a:blip r:embed="rId17"/>
              <a:stretch>
                <a:fillRect/>
              </a:stretch>
            </p:blipFill>
            <p:spPr>
              <a:xfrm>
                <a:off x="6074362" y="4272152"/>
                <a:ext cx="1231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EAC18E6F-6B32-4534-B919-E7CB3446274E}"/>
                  </a:ext>
                </a:extLst>
              </p14:cNvPr>
              <p14:cNvContentPartPr/>
              <p14:nvPr/>
            </p14:nvContentPartPr>
            <p14:xfrm>
              <a:off x="5975722" y="4441352"/>
              <a:ext cx="2446200" cy="671040"/>
            </p14:xfrm>
          </p:contentPart>
        </mc:Choice>
        <mc:Fallback xmlns="">
          <p:pic>
            <p:nvPicPr>
              <p:cNvPr id="11" name="Freihand 10">
                <a:extLst>
                  <a:ext uri="{FF2B5EF4-FFF2-40B4-BE49-F238E27FC236}">
                    <a16:creationId xmlns:a16="http://schemas.microsoft.com/office/drawing/2014/main" id="{EAC18E6F-6B32-4534-B919-E7CB3446274E}"/>
                  </a:ext>
                </a:extLst>
              </p:cNvPr>
              <p:cNvPicPr/>
              <p:nvPr/>
            </p:nvPicPr>
            <p:blipFill>
              <a:blip r:embed="rId19"/>
              <a:stretch>
                <a:fillRect/>
              </a:stretch>
            </p:blipFill>
            <p:spPr>
              <a:xfrm>
                <a:off x="5971402" y="4437032"/>
                <a:ext cx="24548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E0219E76-4679-407C-8773-2C3213D3E45F}"/>
                  </a:ext>
                </a:extLst>
              </p14:cNvPr>
              <p14:cNvContentPartPr/>
              <p14:nvPr/>
            </p14:nvContentPartPr>
            <p14:xfrm>
              <a:off x="1616842" y="3861032"/>
              <a:ext cx="792000" cy="106560"/>
            </p14:xfrm>
          </p:contentPart>
        </mc:Choice>
        <mc:Fallback xmlns="">
          <p:pic>
            <p:nvPicPr>
              <p:cNvPr id="12" name="Freihand 11">
                <a:extLst>
                  <a:ext uri="{FF2B5EF4-FFF2-40B4-BE49-F238E27FC236}">
                    <a16:creationId xmlns:a16="http://schemas.microsoft.com/office/drawing/2014/main" id="{E0219E76-4679-407C-8773-2C3213D3E45F}"/>
                  </a:ext>
                </a:extLst>
              </p:cNvPr>
              <p:cNvPicPr/>
              <p:nvPr/>
            </p:nvPicPr>
            <p:blipFill>
              <a:blip r:embed="rId21"/>
              <a:stretch>
                <a:fillRect/>
              </a:stretch>
            </p:blipFill>
            <p:spPr>
              <a:xfrm>
                <a:off x="1612522" y="3856712"/>
                <a:ext cx="800640" cy="115200"/>
              </a:xfrm>
              <a:prstGeom prst="rect">
                <a:avLst/>
              </a:prstGeom>
            </p:spPr>
          </p:pic>
        </mc:Fallback>
      </mc:AlternateContent>
    </p:spTree>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1971</Words>
  <Application>Microsoft Office PowerPoint</Application>
  <PresentationFormat>Breitbild</PresentationFormat>
  <Paragraphs>306</Paragraphs>
  <Slides>40</Slides>
  <Notes>39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40</vt:i4>
      </vt:variant>
    </vt:vector>
  </HeadingPairs>
  <TitlesOfParts>
    <vt:vector size="50"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152</cp:revision>
  <cp:lastPrinted>2022-03-02T20:18:27Z</cp:lastPrinted>
  <dcterms:created xsi:type="dcterms:W3CDTF">2022-03-01T20:52:11Z</dcterms:created>
  <dcterms:modified xsi:type="dcterms:W3CDTF">2024-03-21T10:46:25Z</dcterms:modified>
</cp:coreProperties>
</file>